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90" r:id="rId2"/>
    <p:sldId id="269" r:id="rId3"/>
    <p:sldId id="271" r:id="rId4"/>
    <p:sldId id="273" r:id="rId5"/>
    <p:sldId id="274" r:id="rId6"/>
    <p:sldId id="276" r:id="rId7"/>
    <p:sldId id="278" r:id="rId8"/>
    <p:sldId id="279" r:id="rId9"/>
    <p:sldId id="281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6" y="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EC1BA-22FF-4955-8FE5-2FAA5DF069E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1F0DF11-2E5A-4F66-946D-F25422A66069}">
      <dgm:prSet phldrT="[Text]" custT="1"/>
      <dgm:spPr/>
      <dgm:t>
        <a:bodyPr/>
        <a:lstStyle/>
        <a:p>
          <a:r>
            <a:rPr lang="es-ES_tradnl" sz="1600" b="1" dirty="0">
              <a:solidFill>
                <a:schemeClr val="bg1"/>
              </a:solidFill>
            </a:rPr>
            <a:t>Legislación fitosanitaria</a:t>
          </a:r>
          <a:endParaRPr lang="es-ES" sz="1600" b="1" dirty="0">
            <a:solidFill>
              <a:schemeClr val="bg1"/>
            </a:solidFill>
          </a:endParaRPr>
        </a:p>
      </dgm:t>
    </dgm:pt>
    <dgm:pt modelId="{4F547E36-AE36-42D2-875E-AABD989ACC8E}" type="parTrans" cxnId="{A4B1AAE7-1A09-4B9C-9E46-F349454DC6F1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491A9431-6DFC-4490-BCEF-6DA4ACEEB7CB}" type="sibTrans" cxnId="{A4B1AAE7-1A09-4B9C-9E46-F349454DC6F1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BEF17330-52B8-4052-860E-3E6495A8E65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sz="1600" b="1" dirty="0">
              <a:solidFill>
                <a:srgbClr val="002060"/>
              </a:solidFill>
            </a:rPr>
            <a:t>Leyes</a:t>
          </a:r>
          <a:r>
            <a:t> </a:t>
          </a:r>
          <a:r>
            <a:rPr lang="es-ES_tradnl" sz="1600" b="1" dirty="0">
              <a:solidFill>
                <a:srgbClr val="002060"/>
              </a:solidFill>
            </a:rPr>
            <a:t>que rigen la</a:t>
          </a:r>
          <a:r>
            <a:t> </a:t>
          </a:r>
          <a:r>
            <a:rPr lang="es-ES_tradnl" sz="1600" b="1" dirty="0">
              <a:solidFill>
                <a:srgbClr val="002060"/>
              </a:solidFill>
            </a:rPr>
            <a:t>agricultura</a:t>
          </a:r>
          <a:endParaRPr lang="es-ES" sz="1600" b="1" dirty="0">
            <a:solidFill>
              <a:srgbClr val="002060"/>
            </a:solidFill>
          </a:endParaRPr>
        </a:p>
      </dgm:t>
    </dgm:pt>
    <dgm:pt modelId="{52EA80B9-F9BE-4157-929E-C50391A447A7}" type="parTrans" cxnId="{5853B22E-C927-4C44-9E0C-6BCD6873986D}">
      <dgm:prSet custT="1"/>
      <dgm:spPr/>
      <dgm:t>
        <a:bodyPr/>
        <a:lstStyle/>
        <a:p>
          <a:endParaRPr lang="es-ES_tradnl" sz="1000" b="1">
            <a:solidFill>
              <a:srgbClr val="002060"/>
            </a:solidFill>
          </a:endParaRPr>
        </a:p>
      </dgm:t>
    </dgm:pt>
    <dgm:pt modelId="{BFC31DB1-0689-4C02-AE2E-686820C187DD}" type="sibTrans" cxnId="{5853B22E-C927-4C44-9E0C-6BCD6873986D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831A46ED-ECE9-42AD-A733-CA4DEC913FAC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sz="1600" b="1" dirty="0">
              <a:solidFill>
                <a:srgbClr val="002060"/>
              </a:solidFill>
            </a:rPr>
            <a:t>Leyes</a:t>
          </a:r>
          <a:r>
            <a:t> </a:t>
          </a:r>
          <a:r>
            <a:rPr lang="es-ES_tradnl" sz="1600" b="1" dirty="0">
              <a:solidFill>
                <a:srgbClr val="002060"/>
              </a:solidFill>
            </a:rPr>
            <a:t>que rigen la</a:t>
          </a:r>
          <a:r>
            <a:t> </a:t>
          </a:r>
          <a:r>
            <a:rPr lang="es-ES_tradnl" sz="1600" b="1" dirty="0">
              <a:solidFill>
                <a:srgbClr val="002060"/>
              </a:solidFill>
            </a:rPr>
            <a:t>protección vegetal</a:t>
          </a:r>
          <a:r>
            <a:t> </a:t>
          </a:r>
          <a:endParaRPr lang="es-ES" sz="1600" b="1" dirty="0">
            <a:solidFill>
              <a:srgbClr val="002060"/>
            </a:solidFill>
          </a:endParaRPr>
        </a:p>
      </dgm:t>
    </dgm:pt>
    <dgm:pt modelId="{E2C183FD-72FA-4FF0-81D2-35685DDC99E9}" type="parTrans" cxnId="{FA9E7AAF-9FCD-490B-B216-5C4EDC29B42B}">
      <dgm:prSet custT="1"/>
      <dgm:spPr/>
      <dgm:t>
        <a:bodyPr/>
        <a:lstStyle/>
        <a:p>
          <a:endParaRPr lang="es-ES_tradnl" sz="1000" b="1">
            <a:solidFill>
              <a:srgbClr val="002060"/>
            </a:solidFill>
          </a:endParaRPr>
        </a:p>
      </dgm:t>
    </dgm:pt>
    <dgm:pt modelId="{138743F9-950C-4E56-95B1-6D565478C1EB}" type="sibTrans" cxnId="{FA9E7AAF-9FCD-490B-B216-5C4EDC29B42B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1C3B76FB-C4AC-4F21-8FA6-BECC03F5320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600" b="1" dirty="0">
              <a:solidFill>
                <a:srgbClr val="002060"/>
              </a:solidFill>
            </a:rPr>
            <a:t>División constitucional</a:t>
          </a:r>
          <a:r>
            <a:rPr dirty="0"/>
            <a:t> </a:t>
          </a:r>
          <a:r>
            <a:rPr lang="es-ES_tradnl" sz="1600" b="1" dirty="0">
              <a:solidFill>
                <a:srgbClr val="002060"/>
              </a:solidFill>
            </a:rPr>
            <a:t>(central/ descentralizado)</a:t>
          </a:r>
        </a:p>
      </dgm:t>
    </dgm:pt>
    <dgm:pt modelId="{243073C9-2882-4C0A-B11F-012D8D7B2A45}" type="parTrans" cxnId="{68571C73-C4D4-4350-B058-3FC678EF8B67}">
      <dgm:prSet custT="1"/>
      <dgm:spPr/>
      <dgm:t>
        <a:bodyPr/>
        <a:lstStyle/>
        <a:p>
          <a:endParaRPr lang="es-ES_tradnl" sz="1000" b="1">
            <a:solidFill>
              <a:srgbClr val="002060"/>
            </a:solidFill>
          </a:endParaRPr>
        </a:p>
      </dgm:t>
    </dgm:pt>
    <dgm:pt modelId="{7E13D995-E9F0-4C43-9B79-898018CEA6D5}" type="sibTrans" cxnId="{68571C73-C4D4-4350-B058-3FC678EF8B67}">
      <dgm:prSet/>
      <dgm:spPr/>
      <dgm:t>
        <a:bodyPr/>
        <a:lstStyle/>
        <a:p>
          <a:endParaRPr lang="es-ES_tradnl" sz="2400" b="1">
            <a:solidFill>
              <a:srgbClr val="002060"/>
            </a:solidFill>
          </a:endParaRPr>
        </a:p>
      </dgm:t>
    </dgm:pt>
    <dgm:pt modelId="{1949005B-18F0-4739-8768-FBFFAF74B6AD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b="1" dirty="0">
              <a:solidFill>
                <a:srgbClr val="002060"/>
              </a:solidFill>
            </a:rPr>
            <a:t>Leyes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que rigen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otras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áreas relevantes</a:t>
          </a:r>
          <a:r>
            <a:t> </a:t>
          </a:r>
          <a:endParaRPr lang="es-ES" b="1" dirty="0">
            <a:solidFill>
              <a:srgbClr val="002060"/>
            </a:solidFill>
          </a:endParaRPr>
        </a:p>
      </dgm:t>
    </dgm:pt>
    <dgm:pt modelId="{26CA3BBD-9615-44E4-95F5-9AC43968F6D2}" type="parTrans" cxnId="{4BBB5B2C-2797-43B8-8447-FF3C3B2FBA45}">
      <dgm:prSet/>
      <dgm:spPr/>
      <dgm:t>
        <a:bodyPr/>
        <a:lstStyle/>
        <a:p>
          <a:endParaRPr lang="en-GB"/>
        </a:p>
      </dgm:t>
    </dgm:pt>
    <dgm:pt modelId="{C03C2BB7-273D-47CA-A6FE-DDF42EE89242}" type="sibTrans" cxnId="{4BBB5B2C-2797-43B8-8447-FF3C3B2FBA45}">
      <dgm:prSet/>
      <dgm:spPr/>
      <dgm:t>
        <a:bodyPr/>
        <a:lstStyle/>
        <a:p>
          <a:endParaRPr lang="en-GB"/>
        </a:p>
      </dgm:t>
    </dgm:pt>
    <dgm:pt modelId="{EA26C4AA-E035-4A01-A2BB-33FBFD4CC73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b="1" dirty="0">
              <a:solidFill>
                <a:srgbClr val="002060"/>
              </a:solidFill>
            </a:rPr>
            <a:t>Leyes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que rigen la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bioseguridad</a:t>
          </a:r>
          <a:endParaRPr lang="es-ES" b="1" dirty="0">
            <a:solidFill>
              <a:srgbClr val="002060"/>
            </a:solidFill>
          </a:endParaRPr>
        </a:p>
      </dgm:t>
    </dgm:pt>
    <dgm:pt modelId="{21DF5591-1E10-42B3-8562-790E47C4E0A6}" type="parTrans" cxnId="{8A942DEE-1014-48A3-91B2-3C22B96F010C}">
      <dgm:prSet/>
      <dgm:spPr/>
      <dgm:t>
        <a:bodyPr/>
        <a:lstStyle/>
        <a:p>
          <a:endParaRPr lang="en-GB"/>
        </a:p>
      </dgm:t>
    </dgm:pt>
    <dgm:pt modelId="{EF344C11-4BDC-4D08-8281-D7904CF55A5E}" type="sibTrans" cxnId="{8A942DEE-1014-48A3-91B2-3C22B96F010C}">
      <dgm:prSet/>
      <dgm:spPr/>
      <dgm:t>
        <a:bodyPr/>
        <a:lstStyle/>
        <a:p>
          <a:endParaRPr lang="en-GB"/>
        </a:p>
      </dgm:t>
    </dgm:pt>
    <dgm:pt modelId="{E9FBFF4C-C235-4EEC-97A5-724BC8EC2C3C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_tradnl" b="1" dirty="0">
              <a:solidFill>
                <a:srgbClr val="002060"/>
              </a:solidFill>
            </a:rPr>
            <a:t>Leyes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que rigen el</a:t>
          </a:r>
          <a:r>
            <a:t> </a:t>
          </a:r>
          <a:r>
            <a:rPr lang="es-ES_tradnl" b="1" dirty="0">
              <a:solidFill>
                <a:srgbClr val="002060"/>
              </a:solidFill>
            </a:rPr>
            <a:t>comercio y las aduanas</a:t>
          </a:r>
          <a:endParaRPr lang="es-ES" b="1" dirty="0">
            <a:solidFill>
              <a:srgbClr val="002060"/>
            </a:solidFill>
          </a:endParaRPr>
        </a:p>
      </dgm:t>
    </dgm:pt>
    <dgm:pt modelId="{159FFF63-BA23-4DFA-8886-74052A533480}" type="parTrans" cxnId="{FB4B6FC6-FBBD-4C59-B417-5C43ADBB4FF0}">
      <dgm:prSet/>
      <dgm:spPr/>
      <dgm:t>
        <a:bodyPr/>
        <a:lstStyle/>
        <a:p>
          <a:endParaRPr lang="en-GB"/>
        </a:p>
      </dgm:t>
    </dgm:pt>
    <dgm:pt modelId="{3155B061-E196-4F6C-AD25-46F8477984C2}" type="sibTrans" cxnId="{FB4B6FC6-FBBD-4C59-B417-5C43ADBB4FF0}">
      <dgm:prSet/>
      <dgm:spPr/>
      <dgm:t>
        <a:bodyPr/>
        <a:lstStyle/>
        <a:p>
          <a:endParaRPr lang="en-GB"/>
        </a:p>
      </dgm:t>
    </dgm:pt>
    <dgm:pt modelId="{BCDBBA53-8B5F-481C-AB53-D512BC722DFD}" type="pres">
      <dgm:prSet presAssocID="{D1CEC1BA-22FF-4955-8FE5-2FAA5DF069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98154-3F7F-46FE-B7F6-D2B8FA09A6F9}" type="pres">
      <dgm:prSet presAssocID="{E1F0DF11-2E5A-4F66-946D-F25422A66069}" presName="centerShape" presStyleLbl="node0" presStyleIdx="0" presStyleCnt="1" custScaleX="165073" custScaleY="125986" custLinFactNeighborX="-1594" custLinFactNeighborY="-318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5D726584-CF3D-46C5-A1D6-F8E5BEE3A7FE}" type="pres">
      <dgm:prSet presAssocID="{52EA80B9-F9BE-4157-929E-C50391A447A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28B8534-3A66-4CBC-99B3-75220D638FD2}" type="pres">
      <dgm:prSet presAssocID="{52EA80B9-F9BE-4157-929E-C50391A447A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231E7B9-29FF-4E96-A250-426F3A6EEAAB}" type="pres">
      <dgm:prSet presAssocID="{BEF17330-52B8-4052-860E-3E6495A8E658}" presName="node" presStyleLbl="node1" presStyleIdx="0" presStyleCnt="6" custScaleX="116848" custScaleY="90988" custRadScaleRad="108088" custRadScaleInc="-95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53F21-63A6-4624-93B1-33E9CF32053D}" type="pres">
      <dgm:prSet presAssocID="{E2C183FD-72FA-4FF0-81D2-35685DDC99E9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C2AD514-C952-461A-BB6D-D1CE7F20E5A2}" type="pres">
      <dgm:prSet presAssocID="{E2C183FD-72FA-4FF0-81D2-35685DDC99E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2780FAE-157A-4EDA-BF46-45FB6A95502D}" type="pres">
      <dgm:prSet presAssocID="{831A46ED-ECE9-42AD-A733-CA4DEC913FAC}" presName="node" presStyleLbl="node1" presStyleIdx="1" presStyleCnt="6" custScaleX="131389" custScaleY="105976" custRadScaleRad="126556" custRadScaleInc="83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8FD97-E50F-4FA4-B19A-95BE22A9FC9B}" type="pres">
      <dgm:prSet presAssocID="{26CA3BBD-9615-44E4-95F5-9AC43968F6D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6863785-C44D-45B0-A77C-6C8FBB8AC87E}" type="pres">
      <dgm:prSet presAssocID="{26CA3BBD-9615-44E4-95F5-9AC43968F6D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06CB7F6-F792-465E-A2A8-B886856DD656}" type="pres">
      <dgm:prSet presAssocID="{1949005B-18F0-4739-8768-FBFFAF74B6AD}" presName="node" presStyleLbl="node1" presStyleIdx="2" presStyleCnt="6" custScaleX="131389" custScaleY="105976" custRadScaleRad="100011" custRadScaleInc="77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DAEC3-5B2F-4673-82AB-A9320ED13EA8}" type="pres">
      <dgm:prSet presAssocID="{159FFF63-BA23-4DFA-8886-74052A53348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C265FC1-77AC-4EE3-BB0D-3DC045F0EEB5}" type="pres">
      <dgm:prSet presAssocID="{159FFF63-BA23-4DFA-8886-74052A53348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71FB212-B7D4-4C54-B71A-02A916BE48E5}" type="pres">
      <dgm:prSet presAssocID="{E9FBFF4C-C235-4EEC-97A5-724BC8EC2C3C}" presName="node" presStyleLbl="node1" presStyleIdx="3" presStyleCnt="6" custScaleX="131389" custScaleY="105976" custRadScaleRad="116790" custRadScaleInc="146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8BF31-AC6B-48BA-BED9-8CFA0E580F81}" type="pres">
      <dgm:prSet presAssocID="{21DF5591-1E10-42B3-8562-790E47C4E0A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DB77BD2-D23B-43AC-B358-D2D25DD2B698}" type="pres">
      <dgm:prSet presAssocID="{21DF5591-1E10-42B3-8562-790E47C4E0A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6A7B70E-359F-4645-88D0-60DDE6152177}" type="pres">
      <dgm:prSet presAssocID="{EA26C4AA-E035-4A01-A2BB-33FBFD4CC73A}" presName="node" presStyleLbl="node1" presStyleIdx="4" presStyleCnt="6" custScaleX="131389" custScaleY="105976" custRadScaleRad="116790" custRadScaleInc="146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5C0F5-F70B-46B0-BF6C-81FCE35D2774}" type="pres">
      <dgm:prSet presAssocID="{243073C9-2882-4C0A-B11F-012D8D7B2A4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2F1DB3E-80F8-4E19-91A3-E3F0CD00E735}" type="pres">
      <dgm:prSet presAssocID="{243073C9-2882-4C0A-B11F-012D8D7B2A4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800AA8F-1025-4056-B0B1-F9C9AA3A30E9}" type="pres">
      <dgm:prSet presAssocID="{1C3B76FB-C4AC-4F21-8FA6-BECC03F53207}" presName="node" presStyleLbl="node1" presStyleIdx="5" presStyleCnt="6" custScaleX="144312" custScaleY="97408" custRadScaleRad="102508" custRadScaleInc="301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653B4-CC0C-4466-8E7A-CDE89A02AB71}" type="presOf" srcId="{E1F0DF11-2E5A-4F66-946D-F25422A66069}" destId="{94F98154-3F7F-46FE-B7F6-D2B8FA09A6F9}" srcOrd="0" destOrd="0" presId="urn:microsoft.com/office/officeart/2005/8/layout/radial5"/>
    <dgm:cxn modelId="{C677ABC8-202D-4EC7-9B70-8426100FF0C4}" type="presOf" srcId="{E2C183FD-72FA-4FF0-81D2-35685DDC99E9}" destId="{DEC53F21-63A6-4624-93B1-33E9CF32053D}" srcOrd="0" destOrd="0" presId="urn:microsoft.com/office/officeart/2005/8/layout/radial5"/>
    <dgm:cxn modelId="{68571C73-C4D4-4350-B058-3FC678EF8B67}" srcId="{E1F0DF11-2E5A-4F66-946D-F25422A66069}" destId="{1C3B76FB-C4AC-4F21-8FA6-BECC03F53207}" srcOrd="5" destOrd="0" parTransId="{243073C9-2882-4C0A-B11F-012D8D7B2A45}" sibTransId="{7E13D995-E9F0-4C43-9B79-898018CEA6D5}"/>
    <dgm:cxn modelId="{B17B8D91-C666-459B-B35F-12264833C155}" type="presOf" srcId="{BEF17330-52B8-4052-860E-3E6495A8E658}" destId="{B231E7B9-29FF-4E96-A250-426F3A6EEAAB}" srcOrd="0" destOrd="0" presId="urn:microsoft.com/office/officeart/2005/8/layout/radial5"/>
    <dgm:cxn modelId="{CA69A890-49B1-429C-A410-5F25C1EDCBAC}" type="presOf" srcId="{52EA80B9-F9BE-4157-929E-C50391A447A7}" destId="{A28B8534-3A66-4CBC-99B3-75220D638FD2}" srcOrd="1" destOrd="0" presId="urn:microsoft.com/office/officeart/2005/8/layout/radial5"/>
    <dgm:cxn modelId="{FB4B6FC6-FBBD-4C59-B417-5C43ADBB4FF0}" srcId="{E1F0DF11-2E5A-4F66-946D-F25422A66069}" destId="{E9FBFF4C-C235-4EEC-97A5-724BC8EC2C3C}" srcOrd="3" destOrd="0" parTransId="{159FFF63-BA23-4DFA-8886-74052A533480}" sibTransId="{3155B061-E196-4F6C-AD25-46F8477984C2}"/>
    <dgm:cxn modelId="{2F42D3E9-2DA7-4E2D-B6BA-B7A42543F302}" type="presOf" srcId="{243073C9-2882-4C0A-B11F-012D8D7B2A45}" destId="{32F1DB3E-80F8-4E19-91A3-E3F0CD00E735}" srcOrd="1" destOrd="0" presId="urn:microsoft.com/office/officeart/2005/8/layout/radial5"/>
    <dgm:cxn modelId="{FA9E7AAF-9FCD-490B-B216-5C4EDC29B42B}" srcId="{E1F0DF11-2E5A-4F66-946D-F25422A66069}" destId="{831A46ED-ECE9-42AD-A733-CA4DEC913FAC}" srcOrd="1" destOrd="0" parTransId="{E2C183FD-72FA-4FF0-81D2-35685DDC99E9}" sibTransId="{138743F9-950C-4E56-95B1-6D565478C1EB}"/>
    <dgm:cxn modelId="{98B140CB-8EC5-4D55-BB0F-98AEC045D922}" type="presOf" srcId="{E9FBFF4C-C235-4EEC-97A5-724BC8EC2C3C}" destId="{471FB212-B7D4-4C54-B71A-02A916BE48E5}" srcOrd="0" destOrd="0" presId="urn:microsoft.com/office/officeart/2005/8/layout/radial5"/>
    <dgm:cxn modelId="{DC733AB7-DDBE-423D-8842-D48B77F01160}" type="presOf" srcId="{26CA3BBD-9615-44E4-95F5-9AC43968F6D2}" destId="{76863785-C44D-45B0-A77C-6C8FBB8AC87E}" srcOrd="1" destOrd="0" presId="urn:microsoft.com/office/officeart/2005/8/layout/radial5"/>
    <dgm:cxn modelId="{36AA9FC0-3065-4952-822C-2C2444526686}" type="presOf" srcId="{831A46ED-ECE9-42AD-A733-CA4DEC913FAC}" destId="{52780FAE-157A-4EDA-BF46-45FB6A95502D}" srcOrd="0" destOrd="0" presId="urn:microsoft.com/office/officeart/2005/8/layout/radial5"/>
    <dgm:cxn modelId="{2A578D46-01F8-4005-897A-5FD7BEDCDB7C}" type="presOf" srcId="{EA26C4AA-E035-4A01-A2BB-33FBFD4CC73A}" destId="{C6A7B70E-359F-4645-88D0-60DDE6152177}" srcOrd="0" destOrd="0" presId="urn:microsoft.com/office/officeart/2005/8/layout/radial5"/>
    <dgm:cxn modelId="{277B9C04-2E83-43C8-9AF2-68F5A5C4C2D3}" type="presOf" srcId="{21DF5591-1E10-42B3-8562-790E47C4E0A6}" destId="{1BB8BF31-AC6B-48BA-BED9-8CFA0E580F81}" srcOrd="0" destOrd="0" presId="urn:microsoft.com/office/officeart/2005/8/layout/radial5"/>
    <dgm:cxn modelId="{8A942DEE-1014-48A3-91B2-3C22B96F010C}" srcId="{E1F0DF11-2E5A-4F66-946D-F25422A66069}" destId="{EA26C4AA-E035-4A01-A2BB-33FBFD4CC73A}" srcOrd="4" destOrd="0" parTransId="{21DF5591-1E10-42B3-8562-790E47C4E0A6}" sibTransId="{EF344C11-4BDC-4D08-8281-D7904CF55A5E}"/>
    <dgm:cxn modelId="{0760D41F-6BA8-4FE5-88E3-DD3A67A193AE}" type="presOf" srcId="{26CA3BBD-9615-44E4-95F5-9AC43968F6D2}" destId="{14C8FD97-E50F-4FA4-B19A-95BE22A9FC9B}" srcOrd="0" destOrd="0" presId="urn:microsoft.com/office/officeart/2005/8/layout/radial5"/>
    <dgm:cxn modelId="{7007B057-4BAB-44DB-A31A-B1579000DA75}" type="presOf" srcId="{1C3B76FB-C4AC-4F21-8FA6-BECC03F53207}" destId="{9800AA8F-1025-4056-B0B1-F9C9AA3A30E9}" srcOrd="0" destOrd="0" presId="urn:microsoft.com/office/officeart/2005/8/layout/radial5"/>
    <dgm:cxn modelId="{A4B1AAE7-1A09-4B9C-9E46-F349454DC6F1}" srcId="{D1CEC1BA-22FF-4955-8FE5-2FAA5DF069ED}" destId="{E1F0DF11-2E5A-4F66-946D-F25422A66069}" srcOrd="0" destOrd="0" parTransId="{4F547E36-AE36-42D2-875E-AABD989ACC8E}" sibTransId="{491A9431-6DFC-4490-BCEF-6DA4ACEEB7CB}"/>
    <dgm:cxn modelId="{EF78EF73-2EFF-46EC-85C4-7DD4A6B4E3CA}" type="presOf" srcId="{159FFF63-BA23-4DFA-8886-74052A533480}" destId="{42DDAEC3-5B2F-4673-82AB-A9320ED13EA8}" srcOrd="0" destOrd="0" presId="urn:microsoft.com/office/officeart/2005/8/layout/radial5"/>
    <dgm:cxn modelId="{B20DAFC7-DE27-4C5B-A170-6960CBE4B135}" type="presOf" srcId="{D1CEC1BA-22FF-4955-8FE5-2FAA5DF069ED}" destId="{BCDBBA53-8B5F-481C-AB53-D512BC722DFD}" srcOrd="0" destOrd="0" presId="urn:microsoft.com/office/officeart/2005/8/layout/radial5"/>
    <dgm:cxn modelId="{51F5A442-76B4-4EC7-9A88-C8EE12D86E9D}" type="presOf" srcId="{159FFF63-BA23-4DFA-8886-74052A533480}" destId="{8C265FC1-77AC-4EE3-BB0D-3DC045F0EEB5}" srcOrd="1" destOrd="0" presId="urn:microsoft.com/office/officeart/2005/8/layout/radial5"/>
    <dgm:cxn modelId="{774C3A9F-F0BC-4634-A75E-293977F61B4D}" type="presOf" srcId="{21DF5591-1E10-42B3-8562-790E47C4E0A6}" destId="{ADB77BD2-D23B-43AC-B358-D2D25DD2B698}" srcOrd="1" destOrd="0" presId="urn:microsoft.com/office/officeart/2005/8/layout/radial5"/>
    <dgm:cxn modelId="{167574BA-C0B4-4A30-8DA5-0FFB82C6A98B}" type="presOf" srcId="{52EA80B9-F9BE-4157-929E-C50391A447A7}" destId="{5D726584-CF3D-46C5-A1D6-F8E5BEE3A7FE}" srcOrd="0" destOrd="0" presId="urn:microsoft.com/office/officeart/2005/8/layout/radial5"/>
    <dgm:cxn modelId="{E8DA33E3-8612-45AD-87A7-0E6A543477EE}" type="presOf" srcId="{243073C9-2882-4C0A-B11F-012D8D7B2A45}" destId="{8025C0F5-F70B-46B0-BF6C-81FCE35D2774}" srcOrd="0" destOrd="0" presId="urn:microsoft.com/office/officeart/2005/8/layout/radial5"/>
    <dgm:cxn modelId="{B131FB0A-9D24-4EFD-9F4A-37CA4791DAE4}" type="presOf" srcId="{E2C183FD-72FA-4FF0-81D2-35685DDC99E9}" destId="{5C2AD514-C952-461A-BB6D-D1CE7F20E5A2}" srcOrd="1" destOrd="0" presId="urn:microsoft.com/office/officeart/2005/8/layout/radial5"/>
    <dgm:cxn modelId="{5853B22E-C927-4C44-9E0C-6BCD6873986D}" srcId="{E1F0DF11-2E5A-4F66-946D-F25422A66069}" destId="{BEF17330-52B8-4052-860E-3E6495A8E658}" srcOrd="0" destOrd="0" parTransId="{52EA80B9-F9BE-4157-929E-C50391A447A7}" sibTransId="{BFC31DB1-0689-4C02-AE2E-686820C187DD}"/>
    <dgm:cxn modelId="{4BBB5B2C-2797-43B8-8447-FF3C3B2FBA45}" srcId="{E1F0DF11-2E5A-4F66-946D-F25422A66069}" destId="{1949005B-18F0-4739-8768-FBFFAF74B6AD}" srcOrd="2" destOrd="0" parTransId="{26CA3BBD-9615-44E4-95F5-9AC43968F6D2}" sibTransId="{C03C2BB7-273D-47CA-A6FE-DDF42EE89242}"/>
    <dgm:cxn modelId="{F80F7F36-A49D-4ED8-9F66-92BD7A32481C}" type="presOf" srcId="{1949005B-18F0-4739-8768-FBFFAF74B6AD}" destId="{006CB7F6-F792-465E-A2A8-B886856DD656}" srcOrd="0" destOrd="0" presId="urn:microsoft.com/office/officeart/2005/8/layout/radial5"/>
    <dgm:cxn modelId="{D5B91F73-DE00-405D-A744-95EA73D8A245}" type="presParOf" srcId="{BCDBBA53-8B5F-481C-AB53-D512BC722DFD}" destId="{94F98154-3F7F-46FE-B7F6-D2B8FA09A6F9}" srcOrd="0" destOrd="0" presId="urn:microsoft.com/office/officeart/2005/8/layout/radial5"/>
    <dgm:cxn modelId="{41A0FBE5-AA27-463C-BF2E-C353DEBDAEA4}" type="presParOf" srcId="{BCDBBA53-8B5F-481C-AB53-D512BC722DFD}" destId="{5D726584-CF3D-46C5-A1D6-F8E5BEE3A7FE}" srcOrd="1" destOrd="0" presId="urn:microsoft.com/office/officeart/2005/8/layout/radial5"/>
    <dgm:cxn modelId="{C0B7BFBB-A99D-45B8-80DC-1939DFA055F0}" type="presParOf" srcId="{5D726584-CF3D-46C5-A1D6-F8E5BEE3A7FE}" destId="{A28B8534-3A66-4CBC-99B3-75220D638FD2}" srcOrd="0" destOrd="0" presId="urn:microsoft.com/office/officeart/2005/8/layout/radial5"/>
    <dgm:cxn modelId="{79D7A2F8-82A2-4939-83C4-77A5161AB978}" type="presParOf" srcId="{BCDBBA53-8B5F-481C-AB53-D512BC722DFD}" destId="{B231E7B9-29FF-4E96-A250-426F3A6EEAAB}" srcOrd="2" destOrd="0" presId="urn:microsoft.com/office/officeart/2005/8/layout/radial5"/>
    <dgm:cxn modelId="{9D713C1A-8F12-4221-825D-3F9346974662}" type="presParOf" srcId="{BCDBBA53-8B5F-481C-AB53-D512BC722DFD}" destId="{DEC53F21-63A6-4624-93B1-33E9CF32053D}" srcOrd="3" destOrd="0" presId="urn:microsoft.com/office/officeart/2005/8/layout/radial5"/>
    <dgm:cxn modelId="{3BFA36CD-DC6D-42B5-9071-9E88E0682254}" type="presParOf" srcId="{DEC53F21-63A6-4624-93B1-33E9CF32053D}" destId="{5C2AD514-C952-461A-BB6D-D1CE7F20E5A2}" srcOrd="0" destOrd="0" presId="urn:microsoft.com/office/officeart/2005/8/layout/radial5"/>
    <dgm:cxn modelId="{39C9EDE3-B2D0-4202-8E63-4476FAA64C16}" type="presParOf" srcId="{BCDBBA53-8B5F-481C-AB53-D512BC722DFD}" destId="{52780FAE-157A-4EDA-BF46-45FB6A95502D}" srcOrd="4" destOrd="0" presId="urn:microsoft.com/office/officeart/2005/8/layout/radial5"/>
    <dgm:cxn modelId="{911368C9-8B37-451D-B64F-6A5B125A2F06}" type="presParOf" srcId="{BCDBBA53-8B5F-481C-AB53-D512BC722DFD}" destId="{14C8FD97-E50F-4FA4-B19A-95BE22A9FC9B}" srcOrd="5" destOrd="0" presId="urn:microsoft.com/office/officeart/2005/8/layout/radial5"/>
    <dgm:cxn modelId="{131E9F01-4BDC-4678-9D2A-E19C974E7FF6}" type="presParOf" srcId="{14C8FD97-E50F-4FA4-B19A-95BE22A9FC9B}" destId="{76863785-C44D-45B0-A77C-6C8FBB8AC87E}" srcOrd="0" destOrd="0" presId="urn:microsoft.com/office/officeart/2005/8/layout/radial5"/>
    <dgm:cxn modelId="{A7477025-4E2D-4C2D-AA4B-BADF0F22F511}" type="presParOf" srcId="{BCDBBA53-8B5F-481C-AB53-D512BC722DFD}" destId="{006CB7F6-F792-465E-A2A8-B886856DD656}" srcOrd="6" destOrd="0" presId="urn:microsoft.com/office/officeart/2005/8/layout/radial5"/>
    <dgm:cxn modelId="{AEF570C9-AD33-495A-9701-141EF28B45C3}" type="presParOf" srcId="{BCDBBA53-8B5F-481C-AB53-D512BC722DFD}" destId="{42DDAEC3-5B2F-4673-82AB-A9320ED13EA8}" srcOrd="7" destOrd="0" presId="urn:microsoft.com/office/officeart/2005/8/layout/radial5"/>
    <dgm:cxn modelId="{D1414C7C-4684-4EA9-9AC7-60A554937CFB}" type="presParOf" srcId="{42DDAEC3-5B2F-4673-82AB-A9320ED13EA8}" destId="{8C265FC1-77AC-4EE3-BB0D-3DC045F0EEB5}" srcOrd="0" destOrd="0" presId="urn:microsoft.com/office/officeart/2005/8/layout/radial5"/>
    <dgm:cxn modelId="{EEEC1467-889B-44A4-96D9-B886E3A2B676}" type="presParOf" srcId="{BCDBBA53-8B5F-481C-AB53-D512BC722DFD}" destId="{471FB212-B7D4-4C54-B71A-02A916BE48E5}" srcOrd="8" destOrd="0" presId="urn:microsoft.com/office/officeart/2005/8/layout/radial5"/>
    <dgm:cxn modelId="{9338BA8F-34D4-4538-AB44-76ED75573128}" type="presParOf" srcId="{BCDBBA53-8B5F-481C-AB53-D512BC722DFD}" destId="{1BB8BF31-AC6B-48BA-BED9-8CFA0E580F81}" srcOrd="9" destOrd="0" presId="urn:microsoft.com/office/officeart/2005/8/layout/radial5"/>
    <dgm:cxn modelId="{1A393E38-7890-4A0B-96CC-C2094E6C3FBF}" type="presParOf" srcId="{1BB8BF31-AC6B-48BA-BED9-8CFA0E580F81}" destId="{ADB77BD2-D23B-43AC-B358-D2D25DD2B698}" srcOrd="0" destOrd="0" presId="urn:microsoft.com/office/officeart/2005/8/layout/radial5"/>
    <dgm:cxn modelId="{7376CE33-605F-4CE9-A29F-CFF80825E40A}" type="presParOf" srcId="{BCDBBA53-8B5F-481C-AB53-D512BC722DFD}" destId="{C6A7B70E-359F-4645-88D0-60DDE6152177}" srcOrd="10" destOrd="0" presId="urn:microsoft.com/office/officeart/2005/8/layout/radial5"/>
    <dgm:cxn modelId="{906703C3-B544-47DF-A4D3-D08A0B0879B0}" type="presParOf" srcId="{BCDBBA53-8B5F-481C-AB53-D512BC722DFD}" destId="{8025C0F5-F70B-46B0-BF6C-81FCE35D2774}" srcOrd="11" destOrd="0" presId="urn:microsoft.com/office/officeart/2005/8/layout/radial5"/>
    <dgm:cxn modelId="{656A4096-53C4-4797-A0C9-8156EC66FBF1}" type="presParOf" srcId="{8025C0F5-F70B-46B0-BF6C-81FCE35D2774}" destId="{32F1DB3E-80F8-4E19-91A3-E3F0CD00E735}" srcOrd="0" destOrd="0" presId="urn:microsoft.com/office/officeart/2005/8/layout/radial5"/>
    <dgm:cxn modelId="{7112C15C-F68A-41A6-A203-2144D6ABCC7F}" type="presParOf" srcId="{BCDBBA53-8B5F-481C-AB53-D512BC722DFD}" destId="{9800AA8F-1025-4056-B0B1-F9C9AA3A30E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C9AAF-1CB6-BF4D-B23D-56FEEC6EF11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E5AE7-7397-EA40-8942-15EFC2F53C1B}">
      <dgm:prSet phldrT="[Text]" custT="1"/>
      <dgm:spPr/>
      <dgm:t>
        <a:bodyPr/>
        <a:lstStyle/>
        <a:p>
          <a:pPr>
            <a:spcBef>
              <a:spcPts val="500"/>
            </a:spcBef>
          </a:pPr>
          <a:r>
            <a:rPr dirty="0"/>
            <a:t/>
          </a:r>
          <a:br>
            <a:rPr dirty="0"/>
          </a:br>
          <a:r>
            <a:rPr lang="es-MX" sz="2500" b="1" dirty="0"/>
            <a:t>G</a:t>
          </a:r>
          <a:r>
            <a:rPr lang="en-US" sz="2500" b="1" dirty="0" err="1"/>
            <a:t>obierno</a:t>
          </a:r>
          <a:r>
            <a:rPr lang="en-US" sz="2500" b="1" dirty="0"/>
            <a:t> </a:t>
          </a:r>
          <a:r>
            <a:rPr lang="en-US" sz="2400" b="1" dirty="0"/>
            <a:t>c</a:t>
          </a:r>
          <a:r>
            <a:rPr lang="en-US" sz="2500" b="1" dirty="0"/>
            <a:t>entral/federal</a:t>
          </a:r>
        </a:p>
      </dgm:t>
    </dgm:pt>
    <dgm:pt modelId="{43924BFC-74BB-F44B-9FEB-B8E84355B23E}" type="parTrans" cxnId="{4E3EC1B2-B0F4-1941-A814-C9DA1E01C518}">
      <dgm:prSet/>
      <dgm:spPr/>
      <dgm:t>
        <a:bodyPr/>
        <a:lstStyle/>
        <a:p>
          <a:endParaRPr lang="en-US"/>
        </a:p>
      </dgm:t>
    </dgm:pt>
    <dgm:pt modelId="{6A88952F-FA0D-114D-9FEE-A57382A44240}" type="sibTrans" cxnId="{4E3EC1B2-B0F4-1941-A814-C9DA1E01C518}">
      <dgm:prSet/>
      <dgm:spPr/>
      <dgm:t>
        <a:bodyPr/>
        <a:lstStyle/>
        <a:p>
          <a:endParaRPr lang="en-US"/>
        </a:p>
      </dgm:t>
    </dgm:pt>
    <dgm:pt modelId="{9AEED79C-A3A6-EF44-A6F2-2A26668F7E6E}">
      <dgm:prSet phldrT="[Text]" custT="1"/>
      <dgm:spPr/>
      <dgm:t>
        <a:bodyPr/>
        <a:lstStyle/>
        <a:p>
          <a:r>
            <a:rPr lang="en-US" sz="2000" dirty="0"/>
            <a:t>Lista de plagas reglamentadas</a:t>
          </a:r>
          <a:endParaRPr lang="es-ES" sz="2000" dirty="0"/>
        </a:p>
      </dgm:t>
    </dgm:pt>
    <dgm:pt modelId="{18F90E4E-64BB-0E42-A70F-E21BA716C653}" type="parTrans" cxnId="{110EE7E3-E334-144C-A2F6-3DD33D1510E5}">
      <dgm:prSet/>
      <dgm:spPr/>
      <dgm:t>
        <a:bodyPr/>
        <a:lstStyle/>
        <a:p>
          <a:endParaRPr lang="en-US"/>
        </a:p>
      </dgm:t>
    </dgm:pt>
    <dgm:pt modelId="{CC5A59DD-EF0C-844F-B749-0597F180EB82}" type="sibTrans" cxnId="{110EE7E3-E334-144C-A2F6-3DD33D1510E5}">
      <dgm:prSet/>
      <dgm:spPr/>
      <dgm:t>
        <a:bodyPr/>
        <a:lstStyle/>
        <a:p>
          <a:endParaRPr lang="en-US"/>
        </a:p>
      </dgm:t>
    </dgm:pt>
    <dgm:pt modelId="{5A76E4CD-AFC6-DA4D-932B-EF72CD4F4585}">
      <dgm:prSet phldrT="[Text]" custT="1"/>
      <dgm:spPr/>
      <dgm:t>
        <a:bodyPr/>
        <a:lstStyle/>
        <a:p>
          <a:r>
            <a:rPr lang="en-US" sz="2000" dirty="0" err="1"/>
            <a:t>Certificación</a:t>
          </a:r>
          <a:r>
            <a:rPr lang="en-US" sz="2000" dirty="0"/>
            <a:t> de las exportaciones</a:t>
          </a:r>
          <a:endParaRPr lang="es-ES" sz="2000" dirty="0"/>
        </a:p>
      </dgm:t>
    </dgm:pt>
    <dgm:pt modelId="{E3AB7180-CF96-B140-9FAA-C6AA7064F9E7}" type="parTrans" cxnId="{002FCCF9-B000-C34D-A4DF-9D6E4CEA658D}">
      <dgm:prSet/>
      <dgm:spPr/>
      <dgm:t>
        <a:bodyPr/>
        <a:lstStyle/>
        <a:p>
          <a:endParaRPr lang="en-US"/>
        </a:p>
      </dgm:t>
    </dgm:pt>
    <dgm:pt modelId="{73E9F4A5-9BA0-C043-A433-CBA2C773E4BC}" type="sibTrans" cxnId="{002FCCF9-B000-C34D-A4DF-9D6E4CEA658D}">
      <dgm:prSet/>
      <dgm:spPr/>
      <dgm:t>
        <a:bodyPr/>
        <a:lstStyle/>
        <a:p>
          <a:endParaRPr lang="en-US"/>
        </a:p>
      </dgm:t>
    </dgm:pt>
    <dgm:pt modelId="{847D3859-AF70-FD47-AC5C-57A0B42F5D36}">
      <dgm:prSet phldrT="[Text]" custT="1"/>
      <dgm:spPr/>
      <dgm:t>
        <a:bodyPr/>
        <a:lstStyle/>
        <a:p>
          <a:r>
            <a:rPr dirty="0"/>
            <a:t/>
          </a:r>
          <a:br>
            <a:rPr dirty="0"/>
          </a:br>
          <a:r>
            <a:rPr lang="es-MX" sz="2500" b="1" dirty="0"/>
            <a:t>Gobierno r</a:t>
          </a:r>
          <a:r>
            <a:rPr lang="en-US" sz="2500" b="1" dirty="0" err="1"/>
            <a:t>egional</a:t>
          </a:r>
          <a:r>
            <a:rPr lang="en-US" sz="2500" b="1" dirty="0"/>
            <a:t>/</a:t>
          </a:r>
          <a:r>
            <a:rPr lang="en-US" sz="2500" b="1" dirty="0" err="1"/>
            <a:t>estatal</a:t>
          </a:r>
          <a:endParaRPr lang="en-US" sz="2500" b="1" dirty="0"/>
        </a:p>
      </dgm:t>
    </dgm:pt>
    <dgm:pt modelId="{E67E554F-556D-6340-BF1E-7097B22073A0}" type="parTrans" cxnId="{C7DAC802-25FD-744B-BDFA-5726285E5B30}">
      <dgm:prSet/>
      <dgm:spPr/>
      <dgm:t>
        <a:bodyPr/>
        <a:lstStyle/>
        <a:p>
          <a:endParaRPr lang="en-US"/>
        </a:p>
      </dgm:t>
    </dgm:pt>
    <dgm:pt modelId="{F18A57B6-8819-A340-A2A3-18BF87513815}" type="sibTrans" cxnId="{C7DAC802-25FD-744B-BDFA-5726285E5B30}">
      <dgm:prSet/>
      <dgm:spPr/>
      <dgm:t>
        <a:bodyPr/>
        <a:lstStyle/>
        <a:p>
          <a:endParaRPr lang="en-US"/>
        </a:p>
      </dgm:t>
    </dgm:pt>
    <dgm:pt modelId="{0CE3039F-040E-CB42-B811-CAC533411ABD}">
      <dgm:prSet phldrT="[Text]" custT="1"/>
      <dgm:spPr/>
      <dgm:t>
        <a:bodyPr/>
        <a:lstStyle/>
        <a:p>
          <a:r>
            <a:rPr lang="en-US" sz="1800" dirty="0"/>
            <a:t>¿Planes de control?</a:t>
          </a:r>
          <a:endParaRPr lang="es-ES" sz="1800" dirty="0"/>
        </a:p>
      </dgm:t>
    </dgm:pt>
    <dgm:pt modelId="{F0BB755A-EE63-B64E-ABF2-3D3231DA230B}" type="parTrans" cxnId="{222ECAB2-0C11-3E42-99DB-64BDC5D134E5}">
      <dgm:prSet/>
      <dgm:spPr/>
      <dgm:t>
        <a:bodyPr/>
        <a:lstStyle/>
        <a:p>
          <a:endParaRPr lang="en-US"/>
        </a:p>
      </dgm:t>
    </dgm:pt>
    <dgm:pt modelId="{3D4F0BE0-08D7-8042-92F4-4E6C389E897C}" type="sibTrans" cxnId="{222ECAB2-0C11-3E42-99DB-64BDC5D134E5}">
      <dgm:prSet/>
      <dgm:spPr/>
      <dgm:t>
        <a:bodyPr/>
        <a:lstStyle/>
        <a:p>
          <a:endParaRPr lang="en-US"/>
        </a:p>
      </dgm:t>
    </dgm:pt>
    <dgm:pt modelId="{B2D4026B-2F5C-E942-A35A-F0B9DDB28900}">
      <dgm:prSet phldrT="[Text]" custT="1"/>
      <dgm:spPr/>
      <dgm:t>
        <a:bodyPr/>
        <a:lstStyle/>
        <a:p>
          <a:r>
            <a:rPr lang="en-US" sz="2000" dirty="0"/>
            <a:t>Medidas de importación</a:t>
          </a:r>
          <a:endParaRPr lang="es-ES" sz="2000" dirty="0"/>
        </a:p>
      </dgm:t>
    </dgm:pt>
    <dgm:pt modelId="{22D2DD85-55FA-CC4D-9749-AAAB8A829DDB}" type="parTrans" cxnId="{4E13F2FC-6015-5446-9ED4-4E39E1D73E7E}">
      <dgm:prSet/>
      <dgm:spPr/>
      <dgm:t>
        <a:bodyPr/>
        <a:lstStyle/>
        <a:p>
          <a:endParaRPr lang="en-US"/>
        </a:p>
      </dgm:t>
    </dgm:pt>
    <dgm:pt modelId="{1D840604-23A2-F44A-9008-B11B2AA156DA}" type="sibTrans" cxnId="{4E13F2FC-6015-5446-9ED4-4E39E1D73E7E}">
      <dgm:prSet/>
      <dgm:spPr/>
      <dgm:t>
        <a:bodyPr/>
        <a:lstStyle/>
        <a:p>
          <a:endParaRPr lang="en-US"/>
        </a:p>
      </dgm:t>
    </dgm:pt>
    <dgm:pt modelId="{2E196170-61A1-42A3-AEB4-356EC0FBDEAF}">
      <dgm:prSet phldrT="[Text]"/>
      <dgm:spPr/>
      <dgm:t>
        <a:bodyPr/>
        <a:lstStyle/>
        <a:p>
          <a:r>
            <a:t>Supervisión e implementación</a:t>
          </a:r>
          <a:endParaRPr lang="es-ES" dirty="0"/>
        </a:p>
      </dgm:t>
    </dgm:pt>
    <dgm:pt modelId="{A6630ED4-A03D-4DB2-B3E6-2701BF918ACE}" type="parTrans" cxnId="{7FFFD5EB-A12E-428C-805F-534CA07E76A0}">
      <dgm:prSet/>
      <dgm:spPr/>
      <dgm:t>
        <a:bodyPr/>
        <a:lstStyle/>
        <a:p>
          <a:endParaRPr lang="en-GB"/>
        </a:p>
      </dgm:t>
    </dgm:pt>
    <dgm:pt modelId="{61DF7532-4851-44DE-B72C-9CCE247F2F98}" type="sibTrans" cxnId="{7FFFD5EB-A12E-428C-805F-534CA07E76A0}">
      <dgm:prSet/>
      <dgm:spPr/>
      <dgm:t>
        <a:bodyPr/>
        <a:lstStyle/>
        <a:p>
          <a:endParaRPr lang="en-GB"/>
        </a:p>
      </dgm:t>
    </dgm:pt>
    <dgm:pt modelId="{6706738C-2E94-7648-8BE1-51AAD6F65D47}" type="pres">
      <dgm:prSet presAssocID="{095C9AAF-1CB6-BF4D-B23D-56FEEC6EF1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A49C9-CBFA-BD40-B4EB-D9ED2F6FDFB4}" type="pres">
      <dgm:prSet presAssocID="{7BDE5AE7-7397-EA40-8942-15EFC2F53C1B}" presName="compNode" presStyleCnt="0"/>
      <dgm:spPr/>
    </dgm:pt>
    <dgm:pt modelId="{6CC46058-27A3-7F40-A2F1-947900E4D7CE}" type="pres">
      <dgm:prSet presAssocID="{7BDE5AE7-7397-EA40-8942-15EFC2F53C1B}" presName="aNode" presStyleLbl="bgShp" presStyleIdx="0" presStyleCnt="2" custLinFactNeighborX="-240" custLinFactNeighborY="-17817"/>
      <dgm:spPr/>
      <dgm:t>
        <a:bodyPr/>
        <a:lstStyle/>
        <a:p>
          <a:endParaRPr lang="en-US"/>
        </a:p>
      </dgm:t>
    </dgm:pt>
    <dgm:pt modelId="{DCB92731-0D09-4D40-9F88-528B3D38F6CB}" type="pres">
      <dgm:prSet presAssocID="{7BDE5AE7-7397-EA40-8942-15EFC2F53C1B}" presName="textNode" presStyleLbl="bgShp" presStyleIdx="0" presStyleCnt="2"/>
      <dgm:spPr/>
      <dgm:t>
        <a:bodyPr/>
        <a:lstStyle/>
        <a:p>
          <a:endParaRPr lang="en-US"/>
        </a:p>
      </dgm:t>
    </dgm:pt>
    <dgm:pt modelId="{36256681-3145-2644-A544-64A839B8E5FD}" type="pres">
      <dgm:prSet presAssocID="{7BDE5AE7-7397-EA40-8942-15EFC2F53C1B}" presName="compChildNode" presStyleCnt="0"/>
      <dgm:spPr/>
    </dgm:pt>
    <dgm:pt modelId="{7BF2F8A1-4CE7-7E48-BECA-D0ADCCF45847}" type="pres">
      <dgm:prSet presAssocID="{7BDE5AE7-7397-EA40-8942-15EFC2F53C1B}" presName="theInnerList" presStyleCnt="0"/>
      <dgm:spPr/>
    </dgm:pt>
    <dgm:pt modelId="{AC421112-1B25-934B-8C93-076DF80695E2}" type="pres">
      <dgm:prSet presAssocID="{9AEED79C-A3A6-EF44-A6F2-2A26668F7E6E}" presName="childNode" presStyleLbl="node1" presStyleIdx="0" presStyleCnt="5" custScaleY="29740" custLinFactNeighborX="312" custLinFactNeighborY="-20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690E8-6081-6549-AA0B-0EBDCEBF0660}" type="pres">
      <dgm:prSet presAssocID="{9AEED79C-A3A6-EF44-A6F2-2A26668F7E6E}" presName="aSpace2" presStyleCnt="0"/>
      <dgm:spPr/>
    </dgm:pt>
    <dgm:pt modelId="{CA9EDEF6-8A23-A049-A1E1-655E6C51C638}" type="pres">
      <dgm:prSet presAssocID="{5A76E4CD-AFC6-DA4D-932B-EF72CD4F4585}" presName="childNode" presStyleLbl="node1" presStyleIdx="1" presStyleCnt="5" custScaleY="29498" custLinFactY="445" custLinFactNeighborX="4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110B1-64BF-DA4F-BDFB-974ABBEFAB32}" type="pres">
      <dgm:prSet presAssocID="{7BDE5AE7-7397-EA40-8942-15EFC2F53C1B}" presName="aSpace" presStyleCnt="0"/>
      <dgm:spPr/>
    </dgm:pt>
    <dgm:pt modelId="{11A544FF-272D-9C48-9471-FEE9593363B8}" type="pres">
      <dgm:prSet presAssocID="{847D3859-AF70-FD47-AC5C-57A0B42F5D36}" presName="compNode" presStyleCnt="0"/>
      <dgm:spPr/>
    </dgm:pt>
    <dgm:pt modelId="{9239BA97-5A35-E444-815E-508AA0FD76C2}" type="pres">
      <dgm:prSet presAssocID="{847D3859-AF70-FD47-AC5C-57A0B42F5D36}" presName="aNode" presStyleLbl="bgShp" presStyleIdx="1" presStyleCnt="2"/>
      <dgm:spPr/>
      <dgm:t>
        <a:bodyPr/>
        <a:lstStyle/>
        <a:p>
          <a:endParaRPr lang="en-US"/>
        </a:p>
      </dgm:t>
    </dgm:pt>
    <dgm:pt modelId="{ECC5DDB2-F55D-5644-81B0-3F8E8DB4C839}" type="pres">
      <dgm:prSet presAssocID="{847D3859-AF70-FD47-AC5C-57A0B42F5D36}" presName="textNode" presStyleLbl="bgShp" presStyleIdx="1" presStyleCnt="2"/>
      <dgm:spPr/>
      <dgm:t>
        <a:bodyPr/>
        <a:lstStyle/>
        <a:p>
          <a:endParaRPr lang="en-US"/>
        </a:p>
      </dgm:t>
    </dgm:pt>
    <dgm:pt modelId="{F44D8B1A-A8DB-FD44-A3A6-D8E635B79A4C}" type="pres">
      <dgm:prSet presAssocID="{847D3859-AF70-FD47-AC5C-57A0B42F5D36}" presName="compChildNode" presStyleCnt="0"/>
      <dgm:spPr/>
    </dgm:pt>
    <dgm:pt modelId="{9FEE3726-5CC5-6B4A-89D8-561EBC97FF6D}" type="pres">
      <dgm:prSet presAssocID="{847D3859-AF70-FD47-AC5C-57A0B42F5D36}" presName="theInnerList" presStyleCnt="0"/>
      <dgm:spPr/>
    </dgm:pt>
    <dgm:pt modelId="{0DDEF9A9-64A4-2345-AE0A-9BBB6D686B8B}" type="pres">
      <dgm:prSet presAssocID="{0CE3039F-040E-CB42-B811-CAC533411ABD}" presName="childNode" presStyleLbl="node1" presStyleIdx="2" presStyleCnt="5" custScaleY="36262" custLinFactY="15068" custLinFactNeighborX="-14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BF9BB-2B5C-C347-A8A9-E7583A340B2B}" type="pres">
      <dgm:prSet presAssocID="{0CE3039F-040E-CB42-B811-CAC533411ABD}" presName="aSpace2" presStyleCnt="0"/>
      <dgm:spPr/>
    </dgm:pt>
    <dgm:pt modelId="{12535C1B-8F20-4AF5-A378-DF0F3652CA56}" type="pres">
      <dgm:prSet presAssocID="{2E196170-61A1-42A3-AEB4-356EC0FBDEAF}" presName="childNode" presStyleLbl="node1" presStyleIdx="3" presStyleCnt="5" custScaleY="36262" custLinFactY="15068" custLinFactNeighborX="-14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8A109-528B-4305-896D-215CFB527534}" type="pres">
      <dgm:prSet presAssocID="{2E196170-61A1-42A3-AEB4-356EC0FBDEAF}" presName="aSpace2" presStyleCnt="0"/>
      <dgm:spPr/>
    </dgm:pt>
    <dgm:pt modelId="{4D9D4AFE-959B-4A4B-AE8B-D5996505E9C0}" type="pres">
      <dgm:prSet presAssocID="{B2D4026B-2F5C-E942-A35A-F0B9DDB28900}" presName="childNode" presStyleLbl="node1" presStyleIdx="4" presStyleCnt="5" custScaleY="33551" custLinFactX="-34286" custLinFactY="-2811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AC802-25FD-744B-BDFA-5726285E5B30}" srcId="{095C9AAF-1CB6-BF4D-B23D-56FEEC6EF11F}" destId="{847D3859-AF70-FD47-AC5C-57A0B42F5D36}" srcOrd="1" destOrd="0" parTransId="{E67E554F-556D-6340-BF1E-7097B22073A0}" sibTransId="{F18A57B6-8819-A340-A2A3-18BF87513815}"/>
    <dgm:cxn modelId="{A04FF8D9-DD67-41F9-AA0A-D665C3E2AB93}" type="presOf" srcId="{847D3859-AF70-FD47-AC5C-57A0B42F5D36}" destId="{ECC5DDB2-F55D-5644-81B0-3F8E8DB4C839}" srcOrd="1" destOrd="0" presId="urn:microsoft.com/office/officeart/2005/8/layout/lProcess2"/>
    <dgm:cxn modelId="{14959FE9-9AA4-443D-895C-14E19ABB95A7}" type="presOf" srcId="{7BDE5AE7-7397-EA40-8942-15EFC2F53C1B}" destId="{6CC46058-27A3-7F40-A2F1-947900E4D7CE}" srcOrd="0" destOrd="0" presId="urn:microsoft.com/office/officeart/2005/8/layout/lProcess2"/>
    <dgm:cxn modelId="{9D672C50-727D-4632-B60E-CD92B837F4F6}" type="presOf" srcId="{2E196170-61A1-42A3-AEB4-356EC0FBDEAF}" destId="{12535C1B-8F20-4AF5-A378-DF0F3652CA56}" srcOrd="0" destOrd="0" presId="urn:microsoft.com/office/officeart/2005/8/layout/lProcess2"/>
    <dgm:cxn modelId="{E531E630-A573-4A85-82D1-8DD6FC81B36F}" type="presOf" srcId="{9AEED79C-A3A6-EF44-A6F2-2A26668F7E6E}" destId="{AC421112-1B25-934B-8C93-076DF80695E2}" srcOrd="0" destOrd="0" presId="urn:microsoft.com/office/officeart/2005/8/layout/lProcess2"/>
    <dgm:cxn modelId="{4E3EC1B2-B0F4-1941-A814-C9DA1E01C518}" srcId="{095C9AAF-1CB6-BF4D-B23D-56FEEC6EF11F}" destId="{7BDE5AE7-7397-EA40-8942-15EFC2F53C1B}" srcOrd="0" destOrd="0" parTransId="{43924BFC-74BB-F44B-9FEB-B8E84355B23E}" sibTransId="{6A88952F-FA0D-114D-9FEE-A57382A44240}"/>
    <dgm:cxn modelId="{13D0DDFF-2DA5-4E49-B6C4-7AF7E2563528}" type="presOf" srcId="{B2D4026B-2F5C-E942-A35A-F0B9DDB28900}" destId="{4D9D4AFE-959B-4A4B-AE8B-D5996505E9C0}" srcOrd="0" destOrd="0" presId="urn:microsoft.com/office/officeart/2005/8/layout/lProcess2"/>
    <dgm:cxn modelId="{E502A7FA-C61F-4AA1-BF89-9B59C03C57D6}" type="presOf" srcId="{0CE3039F-040E-CB42-B811-CAC533411ABD}" destId="{0DDEF9A9-64A4-2345-AE0A-9BBB6D686B8B}" srcOrd="0" destOrd="0" presId="urn:microsoft.com/office/officeart/2005/8/layout/lProcess2"/>
    <dgm:cxn modelId="{7FFFD5EB-A12E-428C-805F-534CA07E76A0}" srcId="{847D3859-AF70-FD47-AC5C-57A0B42F5D36}" destId="{2E196170-61A1-42A3-AEB4-356EC0FBDEAF}" srcOrd="1" destOrd="0" parTransId="{A6630ED4-A03D-4DB2-B3E6-2701BF918ACE}" sibTransId="{61DF7532-4851-44DE-B72C-9CCE247F2F98}"/>
    <dgm:cxn modelId="{110EE7E3-E334-144C-A2F6-3DD33D1510E5}" srcId="{7BDE5AE7-7397-EA40-8942-15EFC2F53C1B}" destId="{9AEED79C-A3A6-EF44-A6F2-2A26668F7E6E}" srcOrd="0" destOrd="0" parTransId="{18F90E4E-64BB-0E42-A70F-E21BA716C653}" sibTransId="{CC5A59DD-EF0C-844F-B749-0597F180EB82}"/>
    <dgm:cxn modelId="{002FCCF9-B000-C34D-A4DF-9D6E4CEA658D}" srcId="{7BDE5AE7-7397-EA40-8942-15EFC2F53C1B}" destId="{5A76E4CD-AFC6-DA4D-932B-EF72CD4F4585}" srcOrd="1" destOrd="0" parTransId="{E3AB7180-CF96-B140-9FAA-C6AA7064F9E7}" sibTransId="{73E9F4A5-9BA0-C043-A433-CBA2C773E4BC}"/>
    <dgm:cxn modelId="{975195DE-9968-47FD-8E1B-3B3209C24EA7}" type="presOf" srcId="{7BDE5AE7-7397-EA40-8942-15EFC2F53C1B}" destId="{DCB92731-0D09-4D40-9F88-528B3D38F6CB}" srcOrd="1" destOrd="0" presId="urn:microsoft.com/office/officeart/2005/8/layout/lProcess2"/>
    <dgm:cxn modelId="{222ECAB2-0C11-3E42-99DB-64BDC5D134E5}" srcId="{847D3859-AF70-FD47-AC5C-57A0B42F5D36}" destId="{0CE3039F-040E-CB42-B811-CAC533411ABD}" srcOrd="0" destOrd="0" parTransId="{F0BB755A-EE63-B64E-ABF2-3D3231DA230B}" sibTransId="{3D4F0BE0-08D7-8042-92F4-4E6C389E897C}"/>
    <dgm:cxn modelId="{22495C98-5C7F-4F7C-A92F-7170AC2392F6}" type="presOf" srcId="{095C9AAF-1CB6-BF4D-B23D-56FEEC6EF11F}" destId="{6706738C-2E94-7648-8BE1-51AAD6F65D47}" srcOrd="0" destOrd="0" presId="urn:microsoft.com/office/officeart/2005/8/layout/lProcess2"/>
    <dgm:cxn modelId="{B1526019-36C3-4C98-B19E-99FA07219B28}" type="presOf" srcId="{5A76E4CD-AFC6-DA4D-932B-EF72CD4F4585}" destId="{CA9EDEF6-8A23-A049-A1E1-655E6C51C638}" srcOrd="0" destOrd="0" presId="urn:microsoft.com/office/officeart/2005/8/layout/lProcess2"/>
    <dgm:cxn modelId="{1591A701-4492-4D5A-BE1A-9810758E7E06}" type="presOf" srcId="{847D3859-AF70-FD47-AC5C-57A0B42F5D36}" destId="{9239BA97-5A35-E444-815E-508AA0FD76C2}" srcOrd="0" destOrd="0" presId="urn:microsoft.com/office/officeart/2005/8/layout/lProcess2"/>
    <dgm:cxn modelId="{4E13F2FC-6015-5446-9ED4-4E39E1D73E7E}" srcId="{847D3859-AF70-FD47-AC5C-57A0B42F5D36}" destId="{B2D4026B-2F5C-E942-A35A-F0B9DDB28900}" srcOrd="2" destOrd="0" parTransId="{22D2DD85-55FA-CC4D-9749-AAAB8A829DDB}" sibTransId="{1D840604-23A2-F44A-9008-B11B2AA156DA}"/>
    <dgm:cxn modelId="{8B477ACA-EC93-4510-BCD2-9D28079ED941}" type="presParOf" srcId="{6706738C-2E94-7648-8BE1-51AAD6F65D47}" destId="{808A49C9-CBFA-BD40-B4EB-D9ED2F6FDFB4}" srcOrd="0" destOrd="0" presId="urn:microsoft.com/office/officeart/2005/8/layout/lProcess2"/>
    <dgm:cxn modelId="{BC55FD09-89BF-457D-8D98-EEFAE17EA7C9}" type="presParOf" srcId="{808A49C9-CBFA-BD40-B4EB-D9ED2F6FDFB4}" destId="{6CC46058-27A3-7F40-A2F1-947900E4D7CE}" srcOrd="0" destOrd="0" presId="urn:microsoft.com/office/officeart/2005/8/layout/lProcess2"/>
    <dgm:cxn modelId="{64653155-0486-4BD6-A6B2-1C3E7AE048E0}" type="presParOf" srcId="{808A49C9-CBFA-BD40-B4EB-D9ED2F6FDFB4}" destId="{DCB92731-0D09-4D40-9F88-528B3D38F6CB}" srcOrd="1" destOrd="0" presId="urn:microsoft.com/office/officeart/2005/8/layout/lProcess2"/>
    <dgm:cxn modelId="{E6AF054E-6857-4480-8928-CA36A8D8C841}" type="presParOf" srcId="{808A49C9-CBFA-BD40-B4EB-D9ED2F6FDFB4}" destId="{36256681-3145-2644-A544-64A839B8E5FD}" srcOrd="2" destOrd="0" presId="urn:microsoft.com/office/officeart/2005/8/layout/lProcess2"/>
    <dgm:cxn modelId="{ED6723E2-538E-45F9-ABA3-DAA5C9D3E19D}" type="presParOf" srcId="{36256681-3145-2644-A544-64A839B8E5FD}" destId="{7BF2F8A1-4CE7-7E48-BECA-D0ADCCF45847}" srcOrd="0" destOrd="0" presId="urn:microsoft.com/office/officeart/2005/8/layout/lProcess2"/>
    <dgm:cxn modelId="{DA385F0F-5B5A-4C08-B7E7-D865AD865BA5}" type="presParOf" srcId="{7BF2F8A1-4CE7-7E48-BECA-D0ADCCF45847}" destId="{AC421112-1B25-934B-8C93-076DF80695E2}" srcOrd="0" destOrd="0" presId="urn:microsoft.com/office/officeart/2005/8/layout/lProcess2"/>
    <dgm:cxn modelId="{8E7142D9-DF35-4EFB-9CBF-D39148277D9D}" type="presParOf" srcId="{7BF2F8A1-4CE7-7E48-BECA-D0ADCCF45847}" destId="{40C690E8-6081-6549-AA0B-0EBDCEBF0660}" srcOrd="1" destOrd="0" presId="urn:microsoft.com/office/officeart/2005/8/layout/lProcess2"/>
    <dgm:cxn modelId="{44EC33F3-1A84-4AF2-9191-3F8E9A1F646F}" type="presParOf" srcId="{7BF2F8A1-4CE7-7E48-BECA-D0ADCCF45847}" destId="{CA9EDEF6-8A23-A049-A1E1-655E6C51C638}" srcOrd="2" destOrd="0" presId="urn:microsoft.com/office/officeart/2005/8/layout/lProcess2"/>
    <dgm:cxn modelId="{D4807930-127E-4506-97F3-870FE3030C6E}" type="presParOf" srcId="{6706738C-2E94-7648-8BE1-51AAD6F65D47}" destId="{BEC110B1-64BF-DA4F-BDFB-974ABBEFAB32}" srcOrd="1" destOrd="0" presId="urn:microsoft.com/office/officeart/2005/8/layout/lProcess2"/>
    <dgm:cxn modelId="{4273087D-41C9-4356-AC44-FB3AED776FAC}" type="presParOf" srcId="{6706738C-2E94-7648-8BE1-51AAD6F65D47}" destId="{11A544FF-272D-9C48-9471-FEE9593363B8}" srcOrd="2" destOrd="0" presId="urn:microsoft.com/office/officeart/2005/8/layout/lProcess2"/>
    <dgm:cxn modelId="{4C5619DA-5E89-4BEA-AEF8-F63F3AE2AA98}" type="presParOf" srcId="{11A544FF-272D-9C48-9471-FEE9593363B8}" destId="{9239BA97-5A35-E444-815E-508AA0FD76C2}" srcOrd="0" destOrd="0" presId="urn:microsoft.com/office/officeart/2005/8/layout/lProcess2"/>
    <dgm:cxn modelId="{CB47F148-30E8-4C70-977C-FFCFD1AB9B6D}" type="presParOf" srcId="{11A544FF-272D-9C48-9471-FEE9593363B8}" destId="{ECC5DDB2-F55D-5644-81B0-3F8E8DB4C839}" srcOrd="1" destOrd="0" presId="urn:microsoft.com/office/officeart/2005/8/layout/lProcess2"/>
    <dgm:cxn modelId="{63D04727-CDCA-47F9-A47A-2033715B0E74}" type="presParOf" srcId="{11A544FF-272D-9C48-9471-FEE9593363B8}" destId="{F44D8B1A-A8DB-FD44-A3A6-D8E635B79A4C}" srcOrd="2" destOrd="0" presId="urn:microsoft.com/office/officeart/2005/8/layout/lProcess2"/>
    <dgm:cxn modelId="{5AC91DAA-CF56-4D18-BB49-64F162F83BE9}" type="presParOf" srcId="{F44D8B1A-A8DB-FD44-A3A6-D8E635B79A4C}" destId="{9FEE3726-5CC5-6B4A-89D8-561EBC97FF6D}" srcOrd="0" destOrd="0" presId="urn:microsoft.com/office/officeart/2005/8/layout/lProcess2"/>
    <dgm:cxn modelId="{B1C236F4-BAC8-45B8-BCC4-AA40EDDB5209}" type="presParOf" srcId="{9FEE3726-5CC5-6B4A-89D8-561EBC97FF6D}" destId="{0DDEF9A9-64A4-2345-AE0A-9BBB6D686B8B}" srcOrd="0" destOrd="0" presId="urn:microsoft.com/office/officeart/2005/8/layout/lProcess2"/>
    <dgm:cxn modelId="{6EA369C3-FEE9-4750-8AB5-306ACB569779}" type="presParOf" srcId="{9FEE3726-5CC5-6B4A-89D8-561EBC97FF6D}" destId="{06FBF9BB-2B5C-C347-A8A9-E7583A340B2B}" srcOrd="1" destOrd="0" presId="urn:microsoft.com/office/officeart/2005/8/layout/lProcess2"/>
    <dgm:cxn modelId="{E16A6EF7-1DC6-4ACE-9740-FA8074CB3699}" type="presParOf" srcId="{9FEE3726-5CC5-6B4A-89D8-561EBC97FF6D}" destId="{12535C1B-8F20-4AF5-A378-DF0F3652CA56}" srcOrd="2" destOrd="0" presId="urn:microsoft.com/office/officeart/2005/8/layout/lProcess2"/>
    <dgm:cxn modelId="{2F13D702-8230-4580-896D-06D9F9CAC423}" type="presParOf" srcId="{9FEE3726-5CC5-6B4A-89D8-561EBC97FF6D}" destId="{A0D8A109-528B-4305-896D-215CFB527534}" srcOrd="3" destOrd="0" presId="urn:microsoft.com/office/officeart/2005/8/layout/lProcess2"/>
    <dgm:cxn modelId="{298B27ED-5036-4DF3-B55D-64E0DC0DBE08}" type="presParOf" srcId="{9FEE3726-5CC5-6B4A-89D8-561EBC97FF6D}" destId="{4D9D4AFE-959B-4A4B-AE8B-D5996505E9C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46058-27A3-7F40-A2F1-947900E4D7CE}">
      <dsp:nvSpPr>
        <dsp:cNvPr id="0" name=""/>
        <dsp:cNvSpPr/>
      </dsp:nvSpPr>
      <dsp:spPr>
        <a:xfrm>
          <a:off x="0" y="0"/>
          <a:ext cx="3432123" cy="2589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dirty="0"/>
            <a:t/>
          </a:r>
          <a:br>
            <a:rPr kern="1200" dirty="0"/>
          </a:br>
          <a:r>
            <a:rPr lang="es-MX" sz="2500" b="1" kern="1200" dirty="0"/>
            <a:t>G</a:t>
          </a:r>
          <a:r>
            <a:rPr lang="en-US" sz="2500" b="1" kern="1200" dirty="0" err="1"/>
            <a:t>obierno</a:t>
          </a:r>
          <a:r>
            <a:rPr lang="en-US" sz="2500" b="1" kern="1200" dirty="0"/>
            <a:t> </a:t>
          </a:r>
          <a:r>
            <a:rPr lang="en-US" sz="2400" b="1" kern="1200" dirty="0"/>
            <a:t>c</a:t>
          </a:r>
          <a:r>
            <a:rPr lang="en-US" sz="2500" b="1" kern="1200" dirty="0"/>
            <a:t>entral/federal</a:t>
          </a:r>
        </a:p>
      </dsp:txBody>
      <dsp:txXfrm>
        <a:off x="0" y="0"/>
        <a:ext cx="3432123" cy="776783"/>
      </dsp:txXfrm>
    </dsp:sp>
    <dsp:sp modelId="{AC421112-1B25-934B-8C93-076DF80695E2}">
      <dsp:nvSpPr>
        <dsp:cNvPr id="0" name=""/>
        <dsp:cNvSpPr/>
      </dsp:nvSpPr>
      <dsp:spPr>
        <a:xfrm>
          <a:off x="355346" y="936102"/>
          <a:ext cx="2745698" cy="500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Lista de plagas reglamentadas</a:t>
          </a:r>
          <a:endParaRPr lang="es-ES" sz="2000" kern="1200" dirty="0"/>
        </a:p>
      </dsp:txBody>
      <dsp:txXfrm>
        <a:off x="370006" y="950762"/>
        <a:ext cx="2716378" cy="471213"/>
      </dsp:txXfrm>
    </dsp:sp>
    <dsp:sp modelId="{CA9EDEF6-8A23-A049-A1E1-655E6C51C638}">
      <dsp:nvSpPr>
        <dsp:cNvPr id="0" name=""/>
        <dsp:cNvSpPr/>
      </dsp:nvSpPr>
      <dsp:spPr>
        <a:xfrm>
          <a:off x="360041" y="2016216"/>
          <a:ext cx="2745698" cy="496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Certificación</a:t>
          </a:r>
          <a:r>
            <a:rPr lang="en-US" sz="2000" kern="1200" dirty="0"/>
            <a:t> de las exportaciones</a:t>
          </a:r>
          <a:endParaRPr lang="es-ES" sz="2000" kern="1200" dirty="0"/>
        </a:p>
      </dsp:txBody>
      <dsp:txXfrm>
        <a:off x="374582" y="2030757"/>
        <a:ext cx="2716616" cy="467378"/>
      </dsp:txXfrm>
    </dsp:sp>
    <dsp:sp modelId="{9239BA97-5A35-E444-815E-508AA0FD76C2}">
      <dsp:nvSpPr>
        <dsp:cNvPr id="0" name=""/>
        <dsp:cNvSpPr/>
      </dsp:nvSpPr>
      <dsp:spPr>
        <a:xfrm>
          <a:off x="3693100" y="0"/>
          <a:ext cx="3432123" cy="2589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dirty="0"/>
            <a:t/>
          </a:r>
          <a:br>
            <a:rPr kern="1200" dirty="0"/>
          </a:br>
          <a:r>
            <a:rPr lang="es-MX" sz="2500" b="1" kern="1200" dirty="0"/>
            <a:t>Gobierno r</a:t>
          </a:r>
          <a:r>
            <a:rPr lang="en-US" sz="2500" b="1" kern="1200" dirty="0" err="1"/>
            <a:t>egional</a:t>
          </a:r>
          <a:r>
            <a:rPr lang="en-US" sz="2500" b="1" kern="1200" dirty="0"/>
            <a:t>/</a:t>
          </a:r>
          <a:r>
            <a:rPr lang="en-US" sz="2500" b="1" kern="1200" dirty="0" err="1"/>
            <a:t>estatal</a:t>
          </a:r>
          <a:endParaRPr lang="en-US" sz="2500" b="1" kern="1200" dirty="0"/>
        </a:p>
      </dsp:txBody>
      <dsp:txXfrm>
        <a:off x="3693100" y="0"/>
        <a:ext cx="3432123" cy="776783"/>
      </dsp:txXfrm>
    </dsp:sp>
    <dsp:sp modelId="{0DDEF9A9-64A4-2345-AE0A-9BBB6D686B8B}">
      <dsp:nvSpPr>
        <dsp:cNvPr id="0" name=""/>
        <dsp:cNvSpPr/>
      </dsp:nvSpPr>
      <dsp:spPr>
        <a:xfrm>
          <a:off x="4032441" y="1151501"/>
          <a:ext cx="2745698" cy="44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¿Planes de control?</a:t>
          </a:r>
          <a:endParaRPr lang="es-ES" sz="1800" kern="1200" dirty="0"/>
        </a:p>
      </dsp:txBody>
      <dsp:txXfrm>
        <a:off x="4045498" y="1164558"/>
        <a:ext cx="2719584" cy="419691"/>
      </dsp:txXfrm>
    </dsp:sp>
    <dsp:sp modelId="{12535C1B-8F20-4AF5-A378-DF0F3652CA56}">
      <dsp:nvSpPr>
        <dsp:cNvPr id="0" name=""/>
        <dsp:cNvSpPr/>
      </dsp:nvSpPr>
      <dsp:spPr>
        <a:xfrm>
          <a:off x="4032441" y="1786445"/>
          <a:ext cx="2745698" cy="44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/>
            <a:t>Supervisión e implementación</a:t>
          </a:r>
          <a:endParaRPr lang="es-ES" sz="1600" kern="1200" dirty="0"/>
        </a:p>
      </dsp:txBody>
      <dsp:txXfrm>
        <a:off x="4045498" y="1799502"/>
        <a:ext cx="2719584" cy="419691"/>
      </dsp:txXfrm>
    </dsp:sp>
    <dsp:sp modelId="{4D9D4AFE-959B-4A4B-AE8B-D5996505E9C0}">
      <dsp:nvSpPr>
        <dsp:cNvPr id="0" name=""/>
        <dsp:cNvSpPr/>
      </dsp:nvSpPr>
      <dsp:spPr>
        <a:xfrm>
          <a:off x="349223" y="1512170"/>
          <a:ext cx="2745698" cy="412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Medidas de importación</a:t>
          </a:r>
          <a:endParaRPr lang="es-ES" sz="2000" kern="1200" dirty="0"/>
        </a:p>
      </dsp:txBody>
      <dsp:txXfrm>
        <a:off x="361304" y="1524251"/>
        <a:ext cx="2721536" cy="388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B0B8-95A8-4A57-B321-7235D295A787}" type="datetimeFigureOut">
              <a:rPr lang="en-GB" smtClean="0"/>
              <a:t>09/01/2018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80AC-1F30-49B2-B28A-2FA5062771A2}" type="slidenum">
              <a:rPr lang="en-GB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81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8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C05B84-EF17-4CAB-89A5-22673ABF1EAA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1187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696" y="1208682"/>
            <a:ext cx="9556021" cy="1341484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822965"/>
          </a:xfrm>
        </p:spPr>
        <p:txBody>
          <a:bodyPr>
            <a:normAutofit/>
          </a:bodyPr>
          <a:lstStyle>
            <a:lvl1pPr marL="0" indent="0" algn="ctr">
              <a:buNone/>
              <a:defRPr sz="2933" baseline="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723696" y="2633419"/>
            <a:ext cx="955602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1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539213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7092" y="365126"/>
            <a:ext cx="6835409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6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GB"/>
              <a:t>Development Law Service (LEGN) </a:t>
            </a:r>
          </a:p>
          <a:p>
            <a:pPr>
              <a:defRPr/>
            </a:pPr>
            <a:r>
              <a:rPr lang="en-GB"/>
              <a:t>Legal Office – FAO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F5C5-4640-4D19-8004-0818B77A4A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44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56339"/>
            <a:ext cx="76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2500" y="6858000"/>
            <a:ext cx="1219200" cy="914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286251" y="623887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Development Law Service </a:t>
            </a:r>
            <a:r>
              <a:rPr lang="es-ES_tradnl"/>
              <a:t> (</a:t>
            </a:r>
            <a:r>
              <a:rPr lang="en-US"/>
              <a:t>LEGN)</a:t>
            </a:r>
          </a:p>
          <a:p>
            <a:pPr>
              <a:defRPr/>
            </a:pPr>
            <a:r>
              <a:rPr lang="es-ES_tradnl"/>
              <a:t>FAO Legal Office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D0B9BDB-7679-4243-94E4-4497BB03215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434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4058" indent="-364058" defTabSz="1202370">
              <a:spcAft>
                <a:spcPts val="800"/>
              </a:spcAft>
              <a:tabLst>
                <a:tab pos="958827" algn="l"/>
              </a:tabLst>
              <a:defRPr/>
            </a:lvl1pPr>
            <a:lvl2pPr marL="770447" indent="-313259">
              <a:spcAft>
                <a:spcPts val="800"/>
              </a:spcAft>
              <a:tabLst/>
              <a:defRPr/>
            </a:lvl2pPr>
            <a:lvl3pPr marL="1189537" indent="-275160">
              <a:spcAft>
                <a:spcPts val="800"/>
              </a:spcAft>
              <a:tabLst/>
              <a:defRPr/>
            </a:lvl3pPr>
            <a:lvl4pPr marL="1659425" indent="-287859">
              <a:spcAft>
                <a:spcPts val="800"/>
              </a:spcAft>
              <a:tabLst/>
              <a:defRPr/>
            </a:lvl4pPr>
            <a:lvl5pPr marL="2078515" indent="-249760">
              <a:spcAft>
                <a:spcPts val="8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839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825014"/>
            <a:ext cx="955251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3704739"/>
            <a:ext cx="9552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29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825626"/>
            <a:ext cx="4691805" cy="418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406" y="1825626"/>
            <a:ext cx="4719453" cy="418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75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55251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1681163"/>
            <a:ext cx="46803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2505076"/>
            <a:ext cx="4680371" cy="3536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196" y="1681163"/>
            <a:ext cx="46975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196" y="2505076"/>
            <a:ext cx="4697523" cy="3536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46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23" y="365125"/>
            <a:ext cx="955963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9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9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48718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551" y="987426"/>
            <a:ext cx="565416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4871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2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99" y="457200"/>
            <a:ext cx="351955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919" y="987426"/>
            <a:ext cx="56217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199" y="2057401"/>
            <a:ext cx="35195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7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222" y="1825626"/>
            <a:ext cx="9559639" cy="415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020" y="6462279"/>
            <a:ext cx="579877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12B1-674A-47DB-A84B-AB36CC42AB5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" y="0"/>
            <a:ext cx="5715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" y="0"/>
            <a:ext cx="2580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7505" y="6146230"/>
            <a:ext cx="1141387" cy="590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29379" y="6139234"/>
            <a:ext cx="586096" cy="5973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1731221" y="6443802"/>
            <a:ext cx="3915147" cy="18477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11829" y="6443801"/>
            <a:ext cx="3379031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31222" y="366185"/>
            <a:ext cx="955963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91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alaina.Ravelomanantsoa@Fao.org" TargetMode="External"/><Relationship Id="rId2" Type="http://schemas.openxmlformats.org/officeDocument/2006/relationships/hyperlink" Target="mailto:Carmen.Bullon@Fao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://derecho.laguia2000.com/wp-content/uploads/2008/07/common-la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altLang="en-US" b="1" dirty="0" smtClean="0">
                <a:solidFill>
                  <a:srgbClr val="7030A0"/>
                </a:solidFill>
              </a:rPr>
              <a:t>Antes </a:t>
            </a:r>
            <a:r>
              <a:rPr lang="es-ES" altLang="en-US" b="1" dirty="0">
                <a:solidFill>
                  <a:srgbClr val="7030A0"/>
                </a:solidFill>
              </a:rPr>
              <a:t>de elaborar un proyecto legislativo</a:t>
            </a:r>
            <a:endParaRPr lang="es-E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696" y="2906696"/>
            <a:ext cx="9556021" cy="1584621"/>
          </a:xfrm>
        </p:spPr>
        <p:txBody>
          <a:bodyPr>
            <a:normAutofit/>
          </a:bodyPr>
          <a:lstStyle/>
          <a:p>
            <a:r>
              <a:rPr lang="es-ES" dirty="0"/>
              <a:t> </a:t>
            </a:r>
          </a:p>
          <a:p>
            <a:r>
              <a:rPr lang="es-ES" sz="2400" b="1" dirty="0"/>
              <a:t>La Secretaría de la CIPF:</a:t>
            </a:r>
          </a:p>
          <a:p>
            <a:r>
              <a:rPr lang="es-ES" sz="2400" b="1" dirty="0"/>
              <a:t>Con el apoyo financiero del Proyecto 401 del FANFC</a:t>
            </a:r>
          </a:p>
          <a:p>
            <a:endParaRPr lang="es-E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1882" y="5136776"/>
            <a:ext cx="9559636" cy="799849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67" b="1" dirty="0"/>
              <a:t>Capacitación para facilitadores de evaluación de la capacidad fitosanitaria (ECF)</a:t>
            </a:r>
          </a:p>
        </p:txBody>
      </p:sp>
    </p:spTree>
    <p:extLst>
      <p:ext uri="{BB962C8B-B14F-4D97-AF65-F5344CB8AC3E}">
        <p14:creationId xmlns:p14="http://schemas.microsoft.com/office/powerpoint/2010/main" val="171107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07568" y="980729"/>
            <a:ext cx="7772400" cy="1500187"/>
          </a:xfrm>
        </p:spPr>
        <p:txBody>
          <a:bodyPr/>
          <a:lstStyle/>
          <a:p>
            <a:r>
              <a:rPr lang="es-ES" sz="4400" b="1" dirty="0">
                <a:solidFill>
                  <a:schemeClr val="tx2"/>
                </a:solidFill>
              </a:rPr>
              <a:t>Muchas gracias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Oficina Jurídica de la FAO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2189339" y="2930005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s-ES" sz="2000" b="1" dirty="0">
                <a:solidFill>
                  <a:schemeClr val="tx2"/>
                </a:solidFill>
              </a:rPr>
              <a:t>Carmen Bullon - </a:t>
            </a:r>
            <a:r>
              <a:rPr lang="es-ES" sz="2000" b="1" dirty="0">
                <a:solidFill>
                  <a:schemeClr val="tx2"/>
                </a:solidFill>
                <a:hlinkClick r:id="rId2"/>
              </a:rPr>
              <a:t>Carmen.Bullon@fao.org</a:t>
            </a:r>
            <a:endParaRPr lang="es-ES" sz="2000" b="1" dirty="0">
              <a:solidFill>
                <a:schemeClr val="tx2"/>
              </a:solidFill>
            </a:endParaRPr>
          </a:p>
          <a:p>
            <a:pPr lvl="0" algn="l" eaLnBrk="0" hangingPunct="0">
              <a:spcBef>
                <a:spcPct val="20000"/>
              </a:spcBef>
              <a:defRPr/>
            </a:pPr>
            <a:r>
              <a:rPr lang="es-ES" sz="2000" b="1" dirty="0">
                <a:solidFill>
                  <a:schemeClr val="tx2"/>
                </a:solidFill>
              </a:rPr>
              <a:t>Lalaina Ravelomanantsoa - </a:t>
            </a:r>
            <a:r>
              <a:rPr lang="es-ES" sz="2000" b="1" dirty="0">
                <a:solidFill>
                  <a:schemeClr val="tx2"/>
                </a:solidFill>
                <a:hlinkClick r:id="rId3"/>
              </a:rPr>
              <a:t>Lalaina.Ravelomanantsoa@fao.org</a:t>
            </a:r>
            <a:endParaRPr lang="es-ES" sz="20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es-ES" sz="2800" b="1" dirty="0">
                <a:solidFill>
                  <a:schemeClr val="tx2"/>
                </a:solidFill>
              </a:rPr>
              <a:t>Oficiales jurídicos: Servicio de Derecho del Desarrollo de la FAO:</a:t>
            </a:r>
          </a:p>
        </p:txBody>
      </p:sp>
      <p:pic>
        <p:nvPicPr>
          <p:cNvPr id="1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39026" y="1"/>
            <a:ext cx="3228975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73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 bwMode="auto">
          <a:xfrm>
            <a:off x="1629604" y="956071"/>
            <a:ext cx="10015549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b="1" dirty="0"/>
              <a:t>La elaboración de proyectos legislativo requiere especialización técnica y jurídica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4" y="3203517"/>
            <a:ext cx="2931904" cy="214228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58" y="3077682"/>
            <a:ext cx="2497909" cy="2579010"/>
          </a:xfrm>
          <a:prstGeom prst="rect">
            <a:avLst/>
          </a:prstGeom>
        </p:spPr>
      </p:pic>
      <p:pic>
        <p:nvPicPr>
          <p:cNvPr id="24580" name="Picture 4" descr="http://www.clipartpanda.com/clipart_images/animated-by-law-document-16044434/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6" y="3365019"/>
            <a:ext cx="16287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343400" y="3815862"/>
            <a:ext cx="545123" cy="55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flipH="1">
            <a:off x="6969124" y="3723332"/>
            <a:ext cx="556973" cy="55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2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09688" y="648860"/>
            <a:ext cx="967135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b="1" dirty="0"/>
              <a:t>Antes de elaborar un proyecto legislativo</a:t>
            </a:r>
            <a:r>
              <a:rPr dirty="0"/>
              <a:t/>
            </a:r>
            <a:br>
              <a:rPr dirty="0"/>
            </a:br>
            <a:r>
              <a:rPr lang="es-ES" altLang="en-US" b="1" dirty="0"/>
              <a:t>Evaluación preliminar</a:t>
            </a:r>
          </a:p>
        </p:txBody>
      </p:sp>
      <p:sp>
        <p:nvSpPr>
          <p:cNvPr id="123905" name="Content Placeholder 2"/>
          <p:cNvSpPr>
            <a:spLocks noGrp="1"/>
          </p:cNvSpPr>
          <p:nvPr>
            <p:ph sz="half" idx="1"/>
          </p:nvPr>
        </p:nvSpPr>
        <p:spPr>
          <a:xfrm>
            <a:off x="1515762" y="2278192"/>
            <a:ext cx="9465276" cy="397192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70000"/>
              </a:spcBef>
              <a:buNone/>
              <a:defRPr/>
            </a:pPr>
            <a:r>
              <a:rPr lang="es-ES" b="1" dirty="0">
                <a:latin typeface="Calibri" charset="0"/>
              </a:rPr>
              <a:t>Hacer un análisis detallado de: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s-ES" dirty="0">
                <a:latin typeface="Calibri" charset="0"/>
              </a:rPr>
              <a:t>La estructura jurídica y las tradiciones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s-ES" dirty="0">
                <a:latin typeface="Calibri" charset="0"/>
              </a:rPr>
              <a:t>Los marcos de reglamentación existentes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s-ES" dirty="0">
                <a:latin typeface="Calibri" charset="0"/>
              </a:rPr>
              <a:t>La estructura institucional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r>
              <a:rPr lang="es-ES" dirty="0">
                <a:latin typeface="Calibri" charset="0"/>
              </a:rPr>
              <a:t>La estructura administrativa</a:t>
            </a:r>
          </a:p>
          <a:p>
            <a:pPr marL="954094" lvl="1" indent="-457200" algn="just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Calibri" charset="0"/>
              </a:rPr>
              <a:t>Consideraciones adicionales en los Estados federales o descentralizados.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endParaRPr lang="es-ES" dirty="0">
              <a:latin typeface="Calibri" charset="0"/>
            </a:endParaRPr>
          </a:p>
          <a:p>
            <a:pPr marL="0" indent="0" algn="just">
              <a:lnSpc>
                <a:spcPct val="80000"/>
              </a:lnSpc>
              <a:spcBef>
                <a:spcPct val="70000"/>
              </a:spcBef>
              <a:buNone/>
              <a:defRPr/>
            </a:pPr>
            <a:endParaRPr lang="es-ES" dirty="0">
              <a:latin typeface="Calibri" charset="0"/>
            </a:endParaRPr>
          </a:p>
          <a:p>
            <a:pPr marL="268288" indent="-268288" algn="just">
              <a:lnSpc>
                <a:spcPct val="80000"/>
              </a:lnSpc>
              <a:spcBef>
                <a:spcPct val="70000"/>
              </a:spcBef>
              <a:defRPr/>
            </a:pPr>
            <a:endParaRPr lang="es-E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021491" y="216105"/>
            <a:ext cx="11022227" cy="12763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altLang="en-US" b="1" dirty="0"/>
              <a:t>La reforma de la reglamentación debe basarse en el conocimiento profundo del marco jurídico nacional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0423994"/>
              </p:ext>
            </p:extLst>
          </p:nvPr>
        </p:nvGraphicFramePr>
        <p:xfrm>
          <a:off x="3675174" y="1492455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24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85102" y="316812"/>
            <a:ext cx="9144000" cy="1296987"/>
          </a:xfr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s-ES" altLang="en-US" b="1" dirty="0"/>
              <a:t>Evaluación preliminar de</a:t>
            </a:r>
            <a:r>
              <a:rPr lang="es-ES"/>
              <a:t> </a:t>
            </a:r>
            <a:r>
              <a:t/>
            </a:r>
            <a:br/>
            <a:r>
              <a:rPr lang="es-ES" altLang="en-US" b="1" dirty="0"/>
              <a:t> la estructura jurídica y las tradiciones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102" y="1721224"/>
            <a:ext cx="10626811" cy="44652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dirty="0"/>
              <a:t>Los ámbitos que suelen variar entre los países incluyen: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Los procesos de aprobación legislativa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Las estructuras institucionales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Las facultades y competencias de las autoridades regionales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Las disposiciones relativas a las infracciones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Los sistemas para hacer valer las leyes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Los supuestos jurídicos</a:t>
            </a:r>
          </a:p>
          <a:p>
            <a:pPr marL="1622425" indent="-458788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s-ES" sz="2200" dirty="0"/>
              <a:t>Los principios de interpretación</a:t>
            </a:r>
          </a:p>
          <a:p>
            <a:pPr marL="0" indent="0">
              <a:buNone/>
              <a:defRPr/>
            </a:pPr>
            <a:r>
              <a:rPr lang="es-ES" dirty="0"/>
              <a:t>Identificar también las obligaciones asumidas a </a:t>
            </a:r>
            <a:r>
              <a:rPr lang="es-ES" altLang="en-US" b="1" i="1" dirty="0"/>
              <a:t>nivel internacional </a:t>
            </a:r>
            <a:r>
              <a:rPr lang="es-ES" dirty="0"/>
              <a:t>o </a:t>
            </a:r>
            <a:r>
              <a:rPr lang="es-ES" altLang="en-US" b="1" i="1" dirty="0"/>
              <a:t>bilateral.</a:t>
            </a:r>
            <a:r>
              <a:rPr lang="es-ES" dirty="0"/>
              <a:t> </a:t>
            </a:r>
          </a:p>
          <a:p>
            <a:pPr marL="0" indent="0">
              <a:buNone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07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5719" y="368772"/>
            <a:ext cx="9144000" cy="1439862"/>
          </a:xfr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ES" altLang="en-US" b="1" dirty="0"/>
              <a:t>Evaluación preliminar</a:t>
            </a:r>
            <a:r>
              <a:rPr dirty="0"/>
              <a:t/>
            </a:r>
            <a:br>
              <a:rPr dirty="0"/>
            </a:br>
            <a:r>
              <a:rPr lang="es-ES" b="1" dirty="0"/>
              <a:t>M</a:t>
            </a:r>
            <a:r>
              <a:rPr lang="es-ES" altLang="en-US" b="1" dirty="0"/>
              <a:t>arcos de reglamentación actuales</a:t>
            </a:r>
          </a:p>
        </p:txBody>
      </p:sp>
      <p:sp>
        <p:nvSpPr>
          <p:cNvPr id="123905" name="Content Placeholder 2"/>
          <p:cNvSpPr>
            <a:spLocks noGrp="1"/>
          </p:cNvSpPr>
          <p:nvPr>
            <p:ph sz="half" idx="1"/>
          </p:nvPr>
        </p:nvSpPr>
        <p:spPr>
          <a:xfrm>
            <a:off x="1698775" y="3062847"/>
            <a:ext cx="4038600" cy="2663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dirty="0">
                <a:latin typeface="Calibri" charset="0"/>
              </a:rPr>
              <a:t>Leyes que pueden contener  disposiciones relevantes: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Leyes agrícolas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Leyes de protección de las plantas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Aduanas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Otros (semillas, viveros)</a:t>
            </a:r>
          </a:p>
          <a:p>
            <a:pPr algn="just">
              <a:lnSpc>
                <a:spcPct val="80000"/>
              </a:lnSpc>
              <a:spcBef>
                <a:spcPct val="70000"/>
              </a:spcBef>
              <a:defRPr/>
            </a:pPr>
            <a:endParaRPr lang="es-E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58063" y="3072842"/>
            <a:ext cx="4038600" cy="2663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s-ES" dirty="0">
                <a:solidFill>
                  <a:srgbClr val="000000"/>
                </a:solidFill>
                <a:latin typeface="Calibri" charset="0"/>
              </a:rPr>
              <a:t>Cuestiones por identificar: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Lagunas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Superposición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Inconsistencia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Debilidades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s-ES" sz="2200" dirty="0">
                <a:solidFill>
                  <a:srgbClr val="000000"/>
                </a:solidFill>
                <a:latin typeface="Calibri" charset="0"/>
              </a:rPr>
              <a:t>Esferas potenciales de conflicto con la legislación propuesta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1698775" y="2055769"/>
            <a:ext cx="84978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000" dirty="0"/>
              <a:t>Hacer un análisis legislativo para investigar y recopilar la legislación vigente </a:t>
            </a:r>
            <a:r>
              <a:rPr lang="es-ES" sz="2000" b="1" i="1" dirty="0"/>
              <a:t>en todos los ámbitos relacionados </a:t>
            </a:r>
            <a:r>
              <a:rPr lang="es-ES" sz="2000" dirty="0"/>
              <a:t>(no únicamente las esferas en examen).</a:t>
            </a:r>
          </a:p>
        </p:txBody>
      </p:sp>
    </p:spTree>
    <p:extLst>
      <p:ext uri="{BB962C8B-B14F-4D97-AF65-F5344CB8AC3E}">
        <p14:creationId xmlns:p14="http://schemas.microsoft.com/office/powerpoint/2010/main" val="9979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 txBox="1">
            <a:spLocks noChangeArrowheads="1"/>
          </p:cNvSpPr>
          <p:nvPr/>
        </p:nvSpPr>
        <p:spPr bwMode="auto">
          <a:xfrm>
            <a:off x="1227438" y="335822"/>
            <a:ext cx="9144000" cy="1152525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defTabSz="914377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Evaluación preliminar de</a:t>
            </a:r>
            <a:r>
              <a:rPr dirty="0"/>
              <a:t/>
            </a:r>
            <a:br>
              <a:rPr dirty="0"/>
            </a:br>
            <a:r>
              <a:rPr lang="es-ES" dirty="0"/>
              <a:t> los marcos de reglamentación actuales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6391"/>
              </p:ext>
            </p:extLst>
          </p:nvPr>
        </p:nvGraphicFramePr>
        <p:xfrm>
          <a:off x="2217938" y="1936697"/>
          <a:ext cx="7848872" cy="40978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2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Pasos simplificados para un análisis de lagunas de la legislación</a:t>
                      </a:r>
                      <a:endParaRPr lang="es-ES" sz="2600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53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t>Identificar la legislación nacional directa o indirectamente relacionada con la legislación fitosanitaria.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5879">
                <a:tc>
                  <a:txBody>
                    <a:bodyPr/>
                    <a:lstStyle/>
                    <a:p>
                      <a:pPr marL="352425" marR="0" indent="-352425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t>2. Evaluar cuánto coinciden las medidas de los instrumentos jurídicos con la CIPF y las NIMF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115">
                <a:tc>
                  <a:txBody>
                    <a:bodyPr/>
                    <a:lstStyle/>
                    <a:p>
                      <a:pPr marL="352425" marR="0" indent="-352425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3. Lista de las lagunas en la legislación e incorporarlas en un informe en el que se expliquen las diferencias.</a:t>
                      </a:r>
                    </a:p>
                    <a:p>
                      <a:pPr marL="352425" indent="-352425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115">
                <a:tc>
                  <a:txBody>
                    <a:bodyPr/>
                    <a:lstStyle/>
                    <a:p>
                      <a:pPr marL="352425" indent="-352425"/>
                      <a:r>
                        <a:t>4.  Hacer recomendaciones para una reforma legal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8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1453764" y="1819576"/>
            <a:ext cx="10186300" cy="377666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es-ES" altLang="en-US" sz="2600" dirty="0"/>
              <a:t>Si la legislación propuesta sustituirá a un sistema existente, la evaluación preliminar debe considerar:</a:t>
            </a:r>
          </a:p>
          <a:p>
            <a:pPr lvl="1" algn="just"/>
            <a:r>
              <a:rPr lang="es-ES" altLang="en-US" sz="2600" dirty="0"/>
              <a:t>el contenido y disposiciones de la ley vigente</a:t>
            </a:r>
          </a:p>
          <a:p>
            <a:pPr lvl="1" algn="just"/>
            <a:r>
              <a:rPr lang="es-ES" b="1" u="sng" dirty="0"/>
              <a:t>y</a:t>
            </a:r>
            <a:r>
              <a:rPr lang="es-ES" altLang="en-US" sz="2600" dirty="0"/>
              <a:t> la aplicación de la ley y su efecto en la práctica.</a:t>
            </a:r>
          </a:p>
          <a:p>
            <a:pPr marL="0" indent="0">
              <a:buNone/>
            </a:pPr>
            <a:endParaRPr lang="es-ES" altLang="en-US" sz="2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ES" altLang="en-US" sz="2600" dirty="0"/>
              <a:t>Los problemas existentes </a:t>
            </a:r>
            <a:r>
              <a:rPr lang="es-ES" altLang="en-US" sz="2600" b="1" u="sng" dirty="0"/>
              <a:t>pueden no obedecer a la legislación</a:t>
            </a:r>
            <a:r>
              <a:rPr lang="es-ES" altLang="en-US" sz="2600" dirty="0"/>
              <a:t>. En esos casos, la nueva legislación puede no ayudar.</a:t>
            </a:r>
            <a:endParaRPr lang="es-E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93187" name="Rectangle 4"/>
          <p:cNvSpPr txBox="1">
            <a:spLocks noChangeArrowheads="1"/>
          </p:cNvSpPr>
          <p:nvPr/>
        </p:nvSpPr>
        <p:spPr bwMode="auto">
          <a:xfrm>
            <a:off x="1373499" y="384456"/>
            <a:ext cx="10266565" cy="1152525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Evaluación preliminar de</a:t>
            </a:r>
            <a:r>
              <a:rPr dirty="0"/>
              <a:t/>
            </a:r>
            <a:br>
              <a:rPr dirty="0"/>
            </a:br>
            <a:r>
              <a:rPr lang="es-ES" dirty="0"/>
              <a:t> los marcos de reglamentación actuales</a:t>
            </a:r>
          </a:p>
        </p:txBody>
      </p:sp>
    </p:spTree>
    <p:extLst>
      <p:ext uri="{BB962C8B-B14F-4D97-AF65-F5344CB8AC3E}">
        <p14:creationId xmlns:p14="http://schemas.microsoft.com/office/powerpoint/2010/main" val="329779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9698" y="200717"/>
            <a:ext cx="9144000" cy="1101280"/>
          </a:xfrm>
          <a:prstGeom prst="rect">
            <a:avLst/>
          </a:prstGeom>
          <a:solidFill>
            <a:schemeClr val="bg1">
              <a:alpha val="59999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s-ES" altLang="en-US" b="1" dirty="0"/>
              <a:t>Estados federales y descentralizados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>
          <a:xfrm>
            <a:off x="1191421" y="1125883"/>
            <a:ext cx="10835821" cy="1296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en-US" sz="2400" dirty="0">
                <a:latin typeface="Calibri" panose="020F0502020204030204" pitchFamily="34" charset="0"/>
              </a:rPr>
              <a:t>¿Dónde radican las competencias legislativas? P. ej.:</a:t>
            </a:r>
          </a:p>
          <a:p>
            <a:pPr lvl="1"/>
            <a:r>
              <a:rPr lang="es-ES" altLang="en-US" dirty="0">
                <a:latin typeface="Calibri" panose="020F0502020204030204" pitchFamily="34" charset="0"/>
              </a:rPr>
              <a:t>Es frecuente que las facultades de reglamentación estén a nivel central y las competencias de implementación a nivel descentralizado.</a:t>
            </a:r>
            <a:endParaRPr lang="es-E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s-ES" altLang="en-US" dirty="0">
                <a:latin typeface="Calibri" panose="020F0502020204030204" pitchFamily="34" charset="0"/>
              </a:rPr>
              <a:t>Es frecuente que el poder central mantenga la supervisión del estado de salud y el derecho de intervenir a nivel local en caso de riesgo.</a:t>
            </a:r>
            <a:endParaRPr lang="es-E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s-ES" altLang="en-US" dirty="0">
                <a:latin typeface="Calibri" panose="020F0502020204030204" pitchFamily="34" charset="0"/>
              </a:rPr>
              <a:t>Es frecuente que la importación y exportación estén a nivel central.</a:t>
            </a:r>
            <a:endParaRPr lang="es-E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s-E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s-E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s-E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2113342"/>
              </p:ext>
            </p:extLst>
          </p:nvPr>
        </p:nvGraphicFramePr>
        <p:xfrm>
          <a:off x="3402198" y="3543745"/>
          <a:ext cx="7128792" cy="258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719773"/>
      </p:ext>
    </p:extLst>
  </p:cSld>
  <p:clrMapOvr>
    <a:masterClrMapping/>
  </p:clrMapOvr>
</p:sld>
</file>

<file path=ppt/theme/theme1.xml><?xml version="1.0" encoding="utf-8"?>
<a:theme xmlns:a="http://schemas.openxmlformats.org/drawingml/2006/main" name="PCE Trainin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E Training" id="{E1B05894-73D8-48C2-95C2-7EE6011C49A4}" vid="{582B69E4-1191-49D4-AD23-772EB71DA0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515</Words>
  <Application>Microsoft Office PowerPoint</Application>
  <PresentationFormat>Widescreen</PresentationFormat>
  <Paragraphs>77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PCE Training</vt:lpstr>
      <vt:lpstr>Antes de elaborar un proyecto legislativo</vt:lpstr>
      <vt:lpstr>La elaboración de proyectos legislativo requiere especialización técnica y jurídica </vt:lpstr>
      <vt:lpstr>Antes de elaborar un proyecto legislativo Evaluación preliminar</vt:lpstr>
      <vt:lpstr>La reforma de la reglamentación debe basarse en el conocimiento profundo del marco jurídico nacional</vt:lpstr>
      <vt:lpstr>Evaluación preliminar de   la estructura jurídica y las tradiciones</vt:lpstr>
      <vt:lpstr>Evaluación preliminar Marcos de reglamentación actuales</vt:lpstr>
      <vt:lpstr>PowerPoint Presentation</vt:lpstr>
      <vt:lpstr>PowerPoint Presentation</vt:lpstr>
      <vt:lpstr>Estados federales y descentralizados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Bullon, Carmen (LEGN)</dc:creator>
  <cp:lastModifiedBy>Brunel, Sarah (AGDI)</cp:lastModifiedBy>
  <cp:revision>21</cp:revision>
  <dcterms:created xsi:type="dcterms:W3CDTF">2016-06-07T08:17:02Z</dcterms:created>
  <dcterms:modified xsi:type="dcterms:W3CDTF">2018-01-09T16:01:39Z</dcterms:modified>
</cp:coreProperties>
</file>