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3" r:id="rId2"/>
  </p:sldMasterIdLst>
  <p:notesMasterIdLst>
    <p:notesMasterId r:id="rId12"/>
  </p:notesMasterIdLst>
  <p:sldIdLst>
    <p:sldId id="256" r:id="rId3"/>
    <p:sldId id="290" r:id="rId4"/>
    <p:sldId id="273" r:id="rId5"/>
    <p:sldId id="287" r:id="rId6"/>
    <p:sldId id="285" r:id="rId7"/>
    <p:sldId id="288" r:id="rId8"/>
    <p:sldId id="274" r:id="rId9"/>
    <p:sldId id="291" r:id="rId10"/>
    <p:sldId id="293" r:id="rId1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E0603-7A35-4200-8945-0FC679910224}" v="21" dt="2021-06-15T12:37:51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0" y="32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ur Shamilov" userId="vIC5E5NvYRVqNsPWvYYf9t6gOuAQQfebDBIbheuAI9o=" providerId="None" clId="Web-{60EE0603-7A35-4200-8945-0FC679910224}"/>
    <pc:docChg chg="modSld">
      <pc:chgData name="Artur Shamilov" userId="vIC5E5NvYRVqNsPWvYYf9t6gOuAQQfebDBIbheuAI9o=" providerId="None" clId="Web-{60EE0603-7A35-4200-8945-0FC679910224}" dt="2021-06-15T12:37:51.811" v="20" actId="20577"/>
      <pc:docMkLst>
        <pc:docMk/>
      </pc:docMkLst>
      <pc:sldChg chg="modSp">
        <pc:chgData name="Artur Shamilov" userId="vIC5E5NvYRVqNsPWvYYf9t6gOuAQQfebDBIbheuAI9o=" providerId="None" clId="Web-{60EE0603-7A35-4200-8945-0FC679910224}" dt="2021-06-15T12:37:51.811" v="20" actId="20577"/>
        <pc:sldMkLst>
          <pc:docMk/>
          <pc:sldMk cId="47770775" sldId="287"/>
        </pc:sldMkLst>
        <pc:spChg chg="mod">
          <ac:chgData name="Artur Shamilov" userId="vIC5E5NvYRVqNsPWvYYf9t6gOuAQQfebDBIbheuAI9o=" providerId="None" clId="Web-{60EE0603-7A35-4200-8945-0FC679910224}" dt="2021-06-15T12:36:49.841" v="5" actId="1076"/>
          <ac:spMkLst>
            <pc:docMk/>
            <pc:sldMk cId="47770775" sldId="287"/>
            <ac:spMk id="2" creationId="{00000000-0000-0000-0000-000000000000}"/>
          </ac:spMkLst>
        </pc:spChg>
        <pc:spChg chg="mod">
          <ac:chgData name="Artur Shamilov" userId="vIC5E5NvYRVqNsPWvYYf9t6gOuAQQfebDBIbheuAI9o=" providerId="None" clId="Web-{60EE0603-7A35-4200-8945-0FC679910224}" dt="2021-06-15T12:37:51.811" v="20" actId="20577"/>
          <ac:spMkLst>
            <pc:docMk/>
            <pc:sldMk cId="47770775" sldId="287"/>
            <ac:spMk id="4" creationId="{4430BD2A-A37A-472C-9129-DFFD764F9B0E}"/>
          </ac:spMkLst>
        </pc:spChg>
        <pc:spChg chg="mod">
          <ac:chgData name="Artur Shamilov" userId="vIC5E5NvYRVqNsPWvYYf9t6gOuAQQfebDBIbheuAI9o=" providerId="None" clId="Web-{60EE0603-7A35-4200-8945-0FC679910224}" dt="2021-06-15T12:37:45.654" v="19" actId="20577"/>
          <ac:spMkLst>
            <pc:docMk/>
            <pc:sldMk cId="47770775" sldId="287"/>
            <ac:spMk id="6" creationId="{C7B11048-A6AC-41EE-B41B-4E1DCBBABF46}"/>
          </ac:spMkLst>
        </pc:spChg>
        <pc:spChg chg="mod">
          <ac:chgData name="Artur Shamilov" userId="vIC5E5NvYRVqNsPWvYYf9t6gOuAQQfebDBIbheuAI9o=" providerId="None" clId="Web-{60EE0603-7A35-4200-8945-0FC679910224}" dt="2021-06-15T12:37:13.435" v="11" actId="20577"/>
          <ac:spMkLst>
            <pc:docMk/>
            <pc:sldMk cId="47770775" sldId="287"/>
            <ac:spMk id="8" creationId="{DAE41477-CD21-4450-948C-30363D341E42}"/>
          </ac:spMkLst>
        </pc:spChg>
        <pc:spChg chg="mod">
          <ac:chgData name="Artur Shamilov" userId="vIC5E5NvYRVqNsPWvYYf9t6gOuAQQfebDBIbheuAI9o=" providerId="None" clId="Web-{60EE0603-7A35-4200-8945-0FC679910224}" dt="2021-06-15T12:37:08.388" v="9" actId="20577"/>
          <ac:spMkLst>
            <pc:docMk/>
            <pc:sldMk cId="47770775" sldId="287"/>
            <ac:spMk id="9" creationId="{1FEB09AF-49B2-4D94-AEEF-DECED7625543}"/>
          </ac:spMkLst>
        </pc:spChg>
        <pc:spChg chg="mod">
          <ac:chgData name="Artur Shamilov" userId="vIC5E5NvYRVqNsPWvYYf9t6gOuAQQfebDBIbheuAI9o=" providerId="None" clId="Web-{60EE0603-7A35-4200-8945-0FC679910224}" dt="2021-06-15T12:37:25.732" v="15" actId="20577"/>
          <ac:spMkLst>
            <pc:docMk/>
            <pc:sldMk cId="47770775" sldId="287"/>
            <ac:spMk id="10" creationId="{7F9382BD-0B5C-4FA4-A908-B70957F99D4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D6B9A-30A8-47B7-B2F8-FC60301DA700}" type="doc">
      <dgm:prSet loTypeId="urn:microsoft.com/office/officeart/2005/8/layout/StepDownProcess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1BBF45E-8B93-4C1C-A5A5-6B7604CAB397}">
      <dgm:prSet phldrT="[Text]"/>
      <dgm:spPr>
        <a:xfrm>
          <a:off x="3355" y="203703"/>
          <a:ext cx="1213081" cy="849117"/>
        </a:xfr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Nov  (2009)</a:t>
          </a:r>
        </a:p>
      </dgm:t>
    </dgm:pt>
    <dgm:pt modelId="{39057843-E497-457F-A909-A24B58595FBA}" type="parTrans" cxnId="{FE8271CE-D12B-40D0-A052-27121FE7CF23}">
      <dgm:prSet/>
      <dgm:spPr/>
      <dgm:t>
        <a:bodyPr/>
        <a:lstStyle/>
        <a:p>
          <a:endParaRPr lang="en-US"/>
        </a:p>
      </dgm:t>
    </dgm:pt>
    <dgm:pt modelId="{F5297186-67EB-4105-A0B9-F144838128F2}" type="sibTrans" cxnId="{FE8271CE-D12B-40D0-A052-27121FE7CF23}">
      <dgm:prSet/>
      <dgm:spPr/>
      <dgm:t>
        <a:bodyPr/>
        <a:lstStyle/>
        <a:p>
          <a:endParaRPr lang="en-US"/>
        </a:p>
      </dgm:t>
    </dgm:pt>
    <dgm:pt modelId="{4FF46611-3724-4D77-B9E6-A7575CE649D4}">
      <dgm:prSet phldrT="[Text]" custT="1"/>
      <dgm:spPr>
        <a:xfrm>
          <a:off x="1229311" y="305091"/>
          <a:ext cx="2928188" cy="686294"/>
        </a:xfrm>
        <a:noFill/>
        <a:ln>
          <a:noFill/>
        </a:ln>
        <a:effectLst/>
      </dgm:spPr>
      <dgm:t>
        <a:bodyPr/>
        <a:lstStyle/>
        <a:p>
          <a:r>
            <a:rPr lang="es-ES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Recomendó agregar el tema al programa de trabajo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CA9EB27-7DEC-4BE5-B5A2-264A028530BE}" type="parTrans" cxnId="{C04FFF77-9C12-49FD-B9F7-8506714BB9E8}">
      <dgm:prSet/>
      <dgm:spPr/>
      <dgm:t>
        <a:bodyPr/>
        <a:lstStyle/>
        <a:p>
          <a:endParaRPr lang="en-US"/>
        </a:p>
      </dgm:t>
    </dgm:pt>
    <dgm:pt modelId="{3B48CF87-2BA3-4A84-B1BF-DEA4C64F8CB4}" type="sibTrans" cxnId="{C04FFF77-9C12-49FD-B9F7-8506714BB9E8}">
      <dgm:prSet/>
      <dgm:spPr/>
      <dgm:t>
        <a:bodyPr/>
        <a:lstStyle/>
        <a:p>
          <a:endParaRPr lang="en-US"/>
        </a:p>
      </dgm:t>
    </dgm:pt>
    <dgm:pt modelId="{99DE2A10-0636-45CD-BEF5-91A5DD5A8E07}">
      <dgm:prSet phldrT="[Text]"/>
      <dgm:spPr>
        <a:xfrm>
          <a:off x="1043397" y="1127059"/>
          <a:ext cx="1213081" cy="849117"/>
        </a:xfr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CPM-5 (2010)</a:t>
          </a:r>
        </a:p>
      </dgm:t>
    </dgm:pt>
    <dgm:pt modelId="{B43D0373-4F58-4036-82EF-830CE6514E93}" type="parTrans" cxnId="{F2EF1151-550F-4B21-B532-359899867F8E}">
      <dgm:prSet/>
      <dgm:spPr/>
      <dgm:t>
        <a:bodyPr/>
        <a:lstStyle/>
        <a:p>
          <a:endParaRPr lang="en-US"/>
        </a:p>
      </dgm:t>
    </dgm:pt>
    <dgm:pt modelId="{D069B300-1555-4DE7-B65E-C019ECF73262}" type="sibTrans" cxnId="{F2EF1151-550F-4B21-B532-359899867F8E}">
      <dgm:prSet/>
      <dgm:spPr/>
      <dgm:t>
        <a:bodyPr/>
        <a:lstStyle/>
        <a:p>
          <a:endParaRPr lang="en-US"/>
        </a:p>
      </dgm:t>
    </dgm:pt>
    <dgm:pt modelId="{59BC6DC0-7927-4B4F-87F7-240F4696A6BC}">
      <dgm:prSet phldrT="[Text]" custT="1"/>
      <dgm:spPr>
        <a:xfrm>
          <a:off x="2262085" y="1180988"/>
          <a:ext cx="3094039" cy="686294"/>
        </a:xfrm>
        <a:noFill/>
        <a:ln>
          <a:noFill/>
        </a:ln>
        <a:effectLst/>
      </dgm:spPr>
      <dgm:t>
        <a:bodyPr/>
        <a:lstStyle/>
        <a:p>
          <a:r>
            <a:rPr lang="es-ES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 agregó el tema Revisión de la NIMF 4 al programa de trabajo.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10A331B-D848-46A2-A57E-A501FF89E9F3}" type="parTrans" cxnId="{5F4A6AA2-0A48-44D1-B069-857C7DB498E9}">
      <dgm:prSet/>
      <dgm:spPr/>
      <dgm:t>
        <a:bodyPr/>
        <a:lstStyle/>
        <a:p>
          <a:endParaRPr lang="en-US"/>
        </a:p>
      </dgm:t>
    </dgm:pt>
    <dgm:pt modelId="{FEDD3A5E-0D98-45CE-AB93-08FED0242E4F}" type="sibTrans" cxnId="{5F4A6AA2-0A48-44D1-B069-857C7DB498E9}">
      <dgm:prSet/>
      <dgm:spPr/>
      <dgm:t>
        <a:bodyPr/>
        <a:lstStyle/>
        <a:p>
          <a:endParaRPr lang="en-US"/>
        </a:p>
      </dgm:t>
    </dgm:pt>
    <dgm:pt modelId="{DDE91DBE-B7E8-4350-AF06-3514D4BCA38E}">
      <dgm:prSet phldrT="[Text]"/>
      <dgm:spPr>
        <a:xfrm>
          <a:off x="2219402" y="1996181"/>
          <a:ext cx="1213081" cy="849117"/>
        </a:xfr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Nov 2013</a:t>
          </a:r>
        </a:p>
      </dgm:t>
    </dgm:pt>
    <dgm:pt modelId="{F96554A9-3585-4490-A86E-1FB2E621C7DD}" type="parTrans" cxnId="{EAFDD707-DA66-49A9-B93C-CFC6182D3265}">
      <dgm:prSet/>
      <dgm:spPr/>
      <dgm:t>
        <a:bodyPr/>
        <a:lstStyle/>
        <a:p>
          <a:endParaRPr lang="en-US"/>
        </a:p>
      </dgm:t>
    </dgm:pt>
    <dgm:pt modelId="{5F31D222-E8ED-438D-91BD-71513E9F57D6}" type="sibTrans" cxnId="{EAFDD707-DA66-49A9-B93C-CFC6182D3265}">
      <dgm:prSet/>
      <dgm:spPr/>
      <dgm:t>
        <a:bodyPr/>
        <a:lstStyle/>
        <a:p>
          <a:endParaRPr lang="en-US"/>
        </a:p>
      </dgm:t>
    </dgm:pt>
    <dgm:pt modelId="{E73EAEC3-9A26-4506-96A2-8CA599B71DBA}">
      <dgm:prSet phldrT="[Text]" custT="1"/>
      <dgm:spPr>
        <a:xfrm>
          <a:off x="3425066" y="2105831"/>
          <a:ext cx="2376993" cy="686294"/>
        </a:xfrm>
        <a:noFill/>
        <a:ln>
          <a:noFill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pt-BR" altLang="en-US" sz="1800" b="0" i="0" u="none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Especificación</a:t>
          </a:r>
          <a:r>
            <a:rPr lang="pt-BR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58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altLang="en-US" sz="1800" b="0" i="0" u="none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aprobada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8D69369-9AD3-41F7-BFE2-588202AE36AF}" type="parTrans" cxnId="{930DBBA5-5594-46C3-A248-F99B2CCDECA2}">
      <dgm:prSet/>
      <dgm:spPr/>
      <dgm:t>
        <a:bodyPr/>
        <a:lstStyle/>
        <a:p>
          <a:endParaRPr lang="en-US"/>
        </a:p>
      </dgm:t>
    </dgm:pt>
    <dgm:pt modelId="{F157984A-AEFA-40E4-BCBA-35F9350C551E}" type="sibTrans" cxnId="{930DBBA5-5594-46C3-A248-F99B2CCDECA2}">
      <dgm:prSet/>
      <dgm:spPr/>
      <dgm:t>
        <a:bodyPr/>
        <a:lstStyle/>
        <a:p>
          <a:endParaRPr lang="en-US"/>
        </a:p>
      </dgm:t>
    </dgm:pt>
    <dgm:pt modelId="{216E1CD5-AC27-4D57-A237-FF8D2B253D86}" type="pres">
      <dgm:prSet presAssocID="{A10D6B9A-30A8-47B7-B2F8-FC60301DA7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C0C4C6-46C7-460D-9E8C-EEC6C3BC2952}" type="pres">
      <dgm:prSet presAssocID="{D1BBF45E-8B93-4C1C-A5A5-6B7604CAB397}" presName="composite" presStyleCnt="0"/>
      <dgm:spPr/>
    </dgm:pt>
    <dgm:pt modelId="{D9CEC19B-D3CD-4950-B64D-4200362C52DB}" type="pres">
      <dgm:prSet presAssocID="{D1BBF45E-8B93-4C1C-A5A5-6B7604CAB397}" presName="bentUpArrow1" presStyleLbl="alignImgPlace1" presStyleIdx="0" presStyleCnt="2" custLinFactNeighborX="317" custLinFactNeighborY="-28358"/>
      <dgm:spPr>
        <a:xfrm rot="5400000">
          <a:off x="194278" y="952141"/>
          <a:ext cx="720608" cy="820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</dgm:pt>
    <dgm:pt modelId="{8C7E6D4A-0330-40B2-B2D7-74C94D3711BA}" type="pres">
      <dgm:prSet presAssocID="{D1BBF45E-8B93-4C1C-A5A5-6B7604CAB397}" presName="ParentText" presStyleLbl="node1" presStyleIdx="0" presStyleCnt="3" custLinFactNeighborX="214" custLinFactNeighborY="-1813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9C563B17-4A2A-4C33-BD71-C0B2C015B189}" type="pres">
      <dgm:prSet presAssocID="{D1BBF45E-8B93-4C1C-A5A5-6B7604CAB397}" presName="ChildText" presStyleLbl="revTx" presStyleIdx="0" presStyleCnt="3" custScaleX="331889" custLinFactX="17698" custLinFactNeighborX="100000" custLinFactNeighborY="-1946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8AC8054-DAB6-430E-AC1E-6A2659288AE1}" type="pres">
      <dgm:prSet presAssocID="{F5297186-67EB-4105-A0B9-F144838128F2}" presName="sibTrans" presStyleCnt="0"/>
      <dgm:spPr/>
    </dgm:pt>
    <dgm:pt modelId="{F808ABE2-69A5-4123-86BF-ACBA499463F5}" type="pres">
      <dgm:prSet presAssocID="{99DE2A10-0636-45CD-BEF5-91A5DD5A8E07}" presName="composite" presStyleCnt="0"/>
      <dgm:spPr/>
    </dgm:pt>
    <dgm:pt modelId="{0CB120DC-AC20-4E1D-986B-FDE0F7C78975}" type="pres">
      <dgm:prSet presAssocID="{99DE2A10-0636-45CD-BEF5-91A5DD5A8E07}" presName="bentUpArrow1" presStyleLbl="alignImgPlace1" presStyleIdx="1" presStyleCnt="2" custLinFactNeighborX="-54866" custLinFactNeighborY="-38650"/>
      <dgm:spPr>
        <a:xfrm rot="5400000">
          <a:off x="1238354" y="1831815"/>
          <a:ext cx="720608" cy="8203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</dgm:pt>
    <dgm:pt modelId="{67270993-BD4D-4E2E-B990-305DB07E8B9F}" type="pres">
      <dgm:prSet presAssocID="{99DE2A10-0636-45CD-BEF5-91A5DD5A8E07}" presName="ParentText" presStyleLbl="node1" presStyleIdx="1" presStyleCnt="3" custLinFactNeighborX="-44322" custLinFactNeighborY="-18698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23E1B4F9-62CB-4D7B-B890-CC9993F7D966}" type="pres">
      <dgm:prSet presAssocID="{99DE2A10-0636-45CD-BEF5-91A5DD5A8E07}" presName="ChildText" presStyleLbl="revTx" presStyleIdx="1" presStyleCnt="3" custScaleX="350687" custLinFactNeighborX="74504" custLinFactNeighborY="-3082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87B8620-3A99-4818-A70E-3AA9FEA21877}" type="pres">
      <dgm:prSet presAssocID="{D069B300-1555-4DE7-B65E-C019ECF73262}" presName="sibTrans" presStyleCnt="0"/>
      <dgm:spPr/>
    </dgm:pt>
    <dgm:pt modelId="{F3297631-F0D6-4B44-886E-9282683810E4}" type="pres">
      <dgm:prSet presAssocID="{DDE91DBE-B7E8-4350-AF06-3514D4BCA38E}" presName="composite" presStyleCnt="0"/>
      <dgm:spPr/>
    </dgm:pt>
    <dgm:pt modelId="{E39E613E-1E9C-4177-8F40-DE3F949FD85C}" type="pres">
      <dgm:prSet presAssocID="{DDE91DBE-B7E8-4350-AF06-3514D4BCA38E}" presName="ParentText" presStyleLbl="node1" presStyleIdx="2" presStyleCnt="3" custLinFactNeighborX="-64755" custLinFactNeighborY="-4005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96EFFEF2-55F6-40B9-97EC-2695E5BAC030}" type="pres">
      <dgm:prSet presAssocID="{DDE91DBE-B7E8-4350-AF06-3514D4BCA38E}" presName="FinalChildText" presStyleLbl="revTx" presStyleIdx="2" presStyleCnt="3" custScaleX="266678" custLinFactNeighborX="66166" custLinFactNeighborY="-6880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930DBBA5-5594-46C3-A248-F99B2CCDECA2}" srcId="{DDE91DBE-B7E8-4350-AF06-3514D4BCA38E}" destId="{E73EAEC3-9A26-4506-96A2-8CA599B71DBA}" srcOrd="0" destOrd="0" parTransId="{88D69369-9AD3-41F7-BFE2-588202AE36AF}" sibTransId="{F157984A-AEFA-40E4-BCBA-35F9350C551E}"/>
    <dgm:cxn modelId="{5F4A6AA2-0A48-44D1-B069-857C7DB498E9}" srcId="{99DE2A10-0636-45CD-BEF5-91A5DD5A8E07}" destId="{59BC6DC0-7927-4B4F-87F7-240F4696A6BC}" srcOrd="0" destOrd="0" parTransId="{510A331B-D848-46A2-A57E-A501FF89E9F3}" sibTransId="{FEDD3A5E-0D98-45CE-AB93-08FED0242E4F}"/>
    <dgm:cxn modelId="{811A02A1-2CA2-4857-B036-0C30B9D0B49A}" type="presOf" srcId="{59BC6DC0-7927-4B4F-87F7-240F4696A6BC}" destId="{23E1B4F9-62CB-4D7B-B890-CC9993F7D966}" srcOrd="0" destOrd="0" presId="urn:microsoft.com/office/officeart/2005/8/layout/StepDownProcess"/>
    <dgm:cxn modelId="{EAFDD707-DA66-49A9-B93C-CFC6182D3265}" srcId="{A10D6B9A-30A8-47B7-B2F8-FC60301DA700}" destId="{DDE91DBE-B7E8-4350-AF06-3514D4BCA38E}" srcOrd="2" destOrd="0" parTransId="{F96554A9-3585-4490-A86E-1FB2E621C7DD}" sibTransId="{5F31D222-E8ED-438D-91BD-71513E9F57D6}"/>
    <dgm:cxn modelId="{F2EF1151-550F-4B21-B532-359899867F8E}" srcId="{A10D6B9A-30A8-47B7-B2F8-FC60301DA700}" destId="{99DE2A10-0636-45CD-BEF5-91A5DD5A8E07}" srcOrd="1" destOrd="0" parTransId="{B43D0373-4F58-4036-82EF-830CE6514E93}" sibTransId="{D069B300-1555-4DE7-B65E-C019ECF73262}"/>
    <dgm:cxn modelId="{2AAC8E4B-331F-4180-9920-A3111DF82CB3}" type="presOf" srcId="{99DE2A10-0636-45CD-BEF5-91A5DD5A8E07}" destId="{67270993-BD4D-4E2E-B990-305DB07E8B9F}" srcOrd="0" destOrd="0" presId="urn:microsoft.com/office/officeart/2005/8/layout/StepDownProcess"/>
    <dgm:cxn modelId="{FE8271CE-D12B-40D0-A052-27121FE7CF23}" srcId="{A10D6B9A-30A8-47B7-B2F8-FC60301DA700}" destId="{D1BBF45E-8B93-4C1C-A5A5-6B7604CAB397}" srcOrd="0" destOrd="0" parTransId="{39057843-E497-457F-A909-A24B58595FBA}" sibTransId="{F5297186-67EB-4105-A0B9-F144838128F2}"/>
    <dgm:cxn modelId="{59906A6E-B127-47DE-AFCA-EF188BFB8D9A}" type="presOf" srcId="{DDE91DBE-B7E8-4350-AF06-3514D4BCA38E}" destId="{E39E613E-1E9C-4177-8F40-DE3F949FD85C}" srcOrd="0" destOrd="0" presId="urn:microsoft.com/office/officeart/2005/8/layout/StepDownProcess"/>
    <dgm:cxn modelId="{1D69209A-6D66-4207-B67F-8BFF9637CA63}" type="presOf" srcId="{E73EAEC3-9A26-4506-96A2-8CA599B71DBA}" destId="{96EFFEF2-55F6-40B9-97EC-2695E5BAC030}" srcOrd="0" destOrd="0" presId="urn:microsoft.com/office/officeart/2005/8/layout/StepDownProcess"/>
    <dgm:cxn modelId="{D4B4E957-4654-4C50-8DD3-F1B8CED58212}" type="presOf" srcId="{D1BBF45E-8B93-4C1C-A5A5-6B7604CAB397}" destId="{8C7E6D4A-0330-40B2-B2D7-74C94D3711BA}" srcOrd="0" destOrd="0" presId="urn:microsoft.com/office/officeart/2005/8/layout/StepDownProcess"/>
    <dgm:cxn modelId="{C04FFF77-9C12-49FD-B9F7-8506714BB9E8}" srcId="{D1BBF45E-8B93-4C1C-A5A5-6B7604CAB397}" destId="{4FF46611-3724-4D77-B9E6-A7575CE649D4}" srcOrd="0" destOrd="0" parTransId="{9CA9EB27-7DEC-4BE5-B5A2-264A028530BE}" sibTransId="{3B48CF87-2BA3-4A84-B1BF-DEA4C64F8CB4}"/>
    <dgm:cxn modelId="{A0B33FF8-3A2A-4D7D-BB13-35D9FB0FFB50}" type="presOf" srcId="{A10D6B9A-30A8-47B7-B2F8-FC60301DA700}" destId="{216E1CD5-AC27-4D57-A237-FF8D2B253D86}" srcOrd="0" destOrd="0" presId="urn:microsoft.com/office/officeart/2005/8/layout/StepDownProcess"/>
    <dgm:cxn modelId="{ACCBBECB-6BCC-4B62-869B-C412464F048B}" type="presOf" srcId="{4FF46611-3724-4D77-B9E6-A7575CE649D4}" destId="{9C563B17-4A2A-4C33-BD71-C0B2C015B189}" srcOrd="0" destOrd="0" presId="urn:microsoft.com/office/officeart/2005/8/layout/StepDownProcess"/>
    <dgm:cxn modelId="{548DE602-9ACD-4034-AFA0-55858FEFBC6F}" type="presParOf" srcId="{216E1CD5-AC27-4D57-A237-FF8D2B253D86}" destId="{F7C0C4C6-46C7-460D-9E8C-EEC6C3BC2952}" srcOrd="0" destOrd="0" presId="urn:microsoft.com/office/officeart/2005/8/layout/StepDownProcess"/>
    <dgm:cxn modelId="{A0D20C75-C793-45B2-80A0-443BBBB58117}" type="presParOf" srcId="{F7C0C4C6-46C7-460D-9E8C-EEC6C3BC2952}" destId="{D9CEC19B-D3CD-4950-B64D-4200362C52DB}" srcOrd="0" destOrd="0" presId="urn:microsoft.com/office/officeart/2005/8/layout/StepDownProcess"/>
    <dgm:cxn modelId="{0C0616A4-2E7F-4346-9B65-928139CCB588}" type="presParOf" srcId="{F7C0C4C6-46C7-460D-9E8C-EEC6C3BC2952}" destId="{8C7E6D4A-0330-40B2-B2D7-74C94D3711BA}" srcOrd="1" destOrd="0" presId="urn:microsoft.com/office/officeart/2005/8/layout/StepDownProcess"/>
    <dgm:cxn modelId="{EDC8E002-BDE5-4293-87F1-5E8F0B0E4055}" type="presParOf" srcId="{F7C0C4C6-46C7-460D-9E8C-EEC6C3BC2952}" destId="{9C563B17-4A2A-4C33-BD71-C0B2C015B189}" srcOrd="2" destOrd="0" presId="urn:microsoft.com/office/officeart/2005/8/layout/StepDownProcess"/>
    <dgm:cxn modelId="{489E17D2-3A68-490E-991A-AEB441538175}" type="presParOf" srcId="{216E1CD5-AC27-4D57-A237-FF8D2B253D86}" destId="{E8AC8054-DAB6-430E-AC1E-6A2659288AE1}" srcOrd="1" destOrd="0" presId="urn:microsoft.com/office/officeart/2005/8/layout/StepDownProcess"/>
    <dgm:cxn modelId="{EF3D18F2-6529-447B-8330-AEF47893C501}" type="presParOf" srcId="{216E1CD5-AC27-4D57-A237-FF8D2B253D86}" destId="{F808ABE2-69A5-4123-86BF-ACBA499463F5}" srcOrd="2" destOrd="0" presId="urn:microsoft.com/office/officeart/2005/8/layout/StepDownProcess"/>
    <dgm:cxn modelId="{D2506605-EAD7-466C-94EB-863B78DEFAD1}" type="presParOf" srcId="{F808ABE2-69A5-4123-86BF-ACBA499463F5}" destId="{0CB120DC-AC20-4E1D-986B-FDE0F7C78975}" srcOrd="0" destOrd="0" presId="urn:microsoft.com/office/officeart/2005/8/layout/StepDownProcess"/>
    <dgm:cxn modelId="{20C2193A-CCB6-43E1-BC45-E2E3ABE844B0}" type="presParOf" srcId="{F808ABE2-69A5-4123-86BF-ACBA499463F5}" destId="{67270993-BD4D-4E2E-B990-305DB07E8B9F}" srcOrd="1" destOrd="0" presId="urn:microsoft.com/office/officeart/2005/8/layout/StepDownProcess"/>
    <dgm:cxn modelId="{06C50ACA-20F0-4833-93D6-E84A3D047B15}" type="presParOf" srcId="{F808ABE2-69A5-4123-86BF-ACBA499463F5}" destId="{23E1B4F9-62CB-4D7B-B890-CC9993F7D966}" srcOrd="2" destOrd="0" presId="urn:microsoft.com/office/officeart/2005/8/layout/StepDownProcess"/>
    <dgm:cxn modelId="{B598E23C-5099-47F2-B43D-D2B4AE0C706C}" type="presParOf" srcId="{216E1CD5-AC27-4D57-A237-FF8D2B253D86}" destId="{987B8620-3A99-4818-A70E-3AA9FEA21877}" srcOrd="3" destOrd="0" presId="urn:microsoft.com/office/officeart/2005/8/layout/StepDownProcess"/>
    <dgm:cxn modelId="{D4ED58BB-5FAD-431F-8B3E-31EA9FA65480}" type="presParOf" srcId="{216E1CD5-AC27-4D57-A237-FF8D2B253D86}" destId="{F3297631-F0D6-4B44-886E-9282683810E4}" srcOrd="4" destOrd="0" presId="urn:microsoft.com/office/officeart/2005/8/layout/StepDownProcess"/>
    <dgm:cxn modelId="{B7197577-CCB1-41DF-A110-8C50DFF214B1}" type="presParOf" srcId="{F3297631-F0D6-4B44-886E-9282683810E4}" destId="{E39E613E-1E9C-4177-8F40-DE3F949FD85C}" srcOrd="0" destOrd="0" presId="urn:microsoft.com/office/officeart/2005/8/layout/StepDownProcess"/>
    <dgm:cxn modelId="{73BD72C4-E71F-466C-820B-249B7F282364}" type="presParOf" srcId="{F3297631-F0D6-4B44-886E-9282683810E4}" destId="{96EFFEF2-55F6-40B9-97EC-2695E5BAC03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D6B9A-30A8-47B7-B2F8-FC60301DA700}" type="doc">
      <dgm:prSet loTypeId="urn:microsoft.com/office/officeart/2005/8/layout/StepDownProcess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1BBF45E-8B93-4C1C-A5A5-6B7604CAB397}">
      <dgm:prSet phldrT="[Text]"/>
      <dgm:spPr>
        <a:xfrm>
          <a:off x="4857" y="303640"/>
          <a:ext cx="1133967" cy="793740"/>
        </a:xfr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EWG</a:t>
          </a:r>
        </a:p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2020</a:t>
          </a:r>
        </a:p>
      </dgm:t>
    </dgm:pt>
    <dgm:pt modelId="{39057843-E497-457F-A909-A24B58595FBA}" type="parTrans" cxnId="{FE8271CE-D12B-40D0-A052-27121FE7CF23}">
      <dgm:prSet/>
      <dgm:spPr/>
      <dgm:t>
        <a:bodyPr/>
        <a:lstStyle/>
        <a:p>
          <a:endParaRPr lang="en-US"/>
        </a:p>
      </dgm:t>
    </dgm:pt>
    <dgm:pt modelId="{F5297186-67EB-4105-A0B9-F144838128F2}" type="sibTrans" cxnId="{FE8271CE-D12B-40D0-A052-27121FE7CF23}">
      <dgm:prSet/>
      <dgm:spPr/>
      <dgm:t>
        <a:bodyPr/>
        <a:lstStyle/>
        <a:p>
          <a:endParaRPr lang="en-US"/>
        </a:p>
      </dgm:t>
    </dgm:pt>
    <dgm:pt modelId="{4FF46611-3724-4D77-B9E6-A7575CE649D4}">
      <dgm:prSet phldrT="[Text]" custT="1"/>
      <dgm:spPr>
        <a:xfrm>
          <a:off x="1190149" y="416841"/>
          <a:ext cx="2323101" cy="641535"/>
        </a:xfrm>
        <a:noFill/>
        <a:ln>
          <a:noFill/>
        </a:ln>
        <a:effectLst/>
      </dgm:spPr>
      <dgm:t>
        <a:bodyPr/>
        <a:lstStyle/>
        <a:p>
          <a:r>
            <a:rPr lang="pt-BR" altLang="en-US" sz="1800" b="0" i="0" u="none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Primer borrador </a:t>
          </a:r>
          <a:r>
            <a:rPr lang="pt-BR" altLang="en-US" sz="1800" b="0" i="0" u="none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producido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CA9EB27-7DEC-4BE5-B5A2-264A028530BE}" type="parTrans" cxnId="{C04FFF77-9C12-49FD-B9F7-8506714BB9E8}">
      <dgm:prSet/>
      <dgm:spPr/>
      <dgm:t>
        <a:bodyPr/>
        <a:lstStyle/>
        <a:p>
          <a:endParaRPr lang="en-US"/>
        </a:p>
      </dgm:t>
    </dgm:pt>
    <dgm:pt modelId="{3B48CF87-2BA3-4A84-B1BF-DEA4C64F8CB4}" type="sibTrans" cxnId="{C04FFF77-9C12-49FD-B9F7-8506714BB9E8}">
      <dgm:prSet/>
      <dgm:spPr/>
      <dgm:t>
        <a:bodyPr/>
        <a:lstStyle/>
        <a:p>
          <a:endParaRPr lang="en-US"/>
        </a:p>
      </dgm:t>
    </dgm:pt>
    <dgm:pt modelId="{DDE91DBE-B7E8-4350-AF06-3514D4BCA38E}">
      <dgm:prSet phldrT="[Text]"/>
      <dgm:spPr>
        <a:xfrm>
          <a:off x="1877601" y="1979218"/>
          <a:ext cx="1133967" cy="793740"/>
        </a:xfr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May 2021</a:t>
          </a:r>
        </a:p>
      </dgm:t>
    </dgm:pt>
    <dgm:pt modelId="{F96554A9-3585-4490-A86E-1FB2E621C7DD}" type="parTrans" cxnId="{EAFDD707-DA66-49A9-B93C-CFC6182D3265}">
      <dgm:prSet/>
      <dgm:spPr/>
      <dgm:t>
        <a:bodyPr/>
        <a:lstStyle/>
        <a:p>
          <a:endParaRPr lang="en-US"/>
        </a:p>
      </dgm:t>
    </dgm:pt>
    <dgm:pt modelId="{5F31D222-E8ED-438D-91BD-71513E9F57D6}" type="sibTrans" cxnId="{EAFDD707-DA66-49A9-B93C-CFC6182D3265}">
      <dgm:prSet/>
      <dgm:spPr/>
      <dgm:t>
        <a:bodyPr/>
        <a:lstStyle/>
        <a:p>
          <a:endParaRPr lang="en-US"/>
        </a:p>
      </dgm:t>
    </dgm:pt>
    <dgm:pt modelId="{E73EAEC3-9A26-4506-96A2-8CA599B71DBA}">
      <dgm:prSet phldrT="[Text]" custT="1"/>
      <dgm:spPr>
        <a:xfrm>
          <a:off x="2957502" y="2160241"/>
          <a:ext cx="2221972" cy="641535"/>
        </a:xfrm>
        <a:noFill/>
        <a:ln>
          <a:noFill/>
        </a:ln>
        <a:effectLst/>
      </dgm:spPr>
      <dgm:t>
        <a:bodyPr/>
        <a:lstStyle/>
        <a:p>
          <a:r>
            <a:rPr lang="pt-BR" sz="1800" b="0" i="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Aprobado</a:t>
          </a:r>
          <a:r>
            <a:rPr lang="pt-BR" sz="1800" b="0" i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para 1ª consulta</a:t>
          </a:r>
          <a:endParaRPr lang="en-US" sz="1800" b="0" i="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8D69369-9AD3-41F7-BFE2-588202AE36AF}" type="parTrans" cxnId="{930DBBA5-5594-46C3-A248-F99B2CCDECA2}">
      <dgm:prSet/>
      <dgm:spPr/>
      <dgm:t>
        <a:bodyPr/>
        <a:lstStyle/>
        <a:p>
          <a:endParaRPr lang="en-US"/>
        </a:p>
      </dgm:t>
    </dgm:pt>
    <dgm:pt modelId="{F157984A-AEFA-40E4-BCBA-35F9350C551E}" type="sibTrans" cxnId="{930DBBA5-5594-46C3-A248-F99B2CCDECA2}">
      <dgm:prSet/>
      <dgm:spPr/>
      <dgm:t>
        <a:bodyPr/>
        <a:lstStyle/>
        <a:p>
          <a:endParaRPr lang="en-US"/>
        </a:p>
      </dgm:t>
    </dgm:pt>
    <dgm:pt modelId="{216E1CD5-AC27-4D57-A237-FF8D2B253D86}" type="pres">
      <dgm:prSet presAssocID="{A10D6B9A-30A8-47B7-B2F8-FC60301DA7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C0C4C6-46C7-460D-9E8C-EEC6C3BC2952}" type="pres">
      <dgm:prSet presAssocID="{D1BBF45E-8B93-4C1C-A5A5-6B7604CAB397}" presName="composite" presStyleCnt="0"/>
      <dgm:spPr/>
    </dgm:pt>
    <dgm:pt modelId="{D9CEC19B-D3CD-4950-B64D-4200362C52DB}" type="pres">
      <dgm:prSet presAssocID="{D1BBF45E-8B93-4C1C-A5A5-6B7604CAB397}" presName="bentUpArrow1" presStyleLbl="alignImgPlace1" presStyleIdx="0" presStyleCnt="1" custLinFactNeighborX="-17579" custLinFactNeighborY="-20162"/>
      <dgm:spPr>
        <a:xfrm rot="5400000">
          <a:off x="183327" y="1003267"/>
          <a:ext cx="673612" cy="7668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</dgm:pt>
    <dgm:pt modelId="{8C7E6D4A-0330-40B2-B2D7-74C94D3711BA}" type="pres">
      <dgm:prSet presAssocID="{D1BBF45E-8B93-4C1C-A5A5-6B7604CAB397}" presName="ParentText" presStyleLbl="node1" presStyleIdx="0" presStyleCnt="2" custLinFactNeighborX="214" custLinFactNeighborY="-1813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9C563B17-4A2A-4C33-BD71-C0B2C015B189}" type="pres">
      <dgm:prSet presAssocID="{D1BBF45E-8B93-4C1C-A5A5-6B7604CAB397}" presName="ChildText" presStyleLbl="revTx" presStyleIdx="0" presStyleCnt="2" custScaleX="281677" custLinFactNeighborX="97356" custLinFactNeighborY="-1659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8AC8054-DAB6-430E-AC1E-6A2659288AE1}" type="pres">
      <dgm:prSet presAssocID="{F5297186-67EB-4105-A0B9-F144838128F2}" presName="sibTrans" presStyleCnt="0"/>
      <dgm:spPr/>
    </dgm:pt>
    <dgm:pt modelId="{F3297631-F0D6-4B44-886E-9282683810E4}" type="pres">
      <dgm:prSet presAssocID="{DDE91DBE-B7E8-4350-AF06-3514D4BCA38E}" presName="composite" presStyleCnt="0"/>
      <dgm:spPr/>
    </dgm:pt>
    <dgm:pt modelId="{E39E613E-1E9C-4177-8F40-DE3F949FD85C}" type="pres">
      <dgm:prSet presAssocID="{DDE91DBE-B7E8-4350-AF06-3514D4BCA38E}" presName="ParentText" presStyleLbl="node1" presStyleIdx="1" presStyleCnt="2" custLinFactNeighborX="-40142" custLinFactNeighborY="1244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en-US"/>
        </a:p>
      </dgm:t>
    </dgm:pt>
    <dgm:pt modelId="{96EFFEF2-55F6-40B9-97EC-2695E5BAC030}" type="pres">
      <dgm:prSet presAssocID="{DDE91DBE-B7E8-4350-AF06-3514D4BCA38E}" presName="FinalChildText" presStyleLbl="revTx" presStyleIdx="1" presStyleCnt="2" custScaleX="166356" custLinFactNeighborX="-12296" custLinFactNeighborY="-936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930DBBA5-5594-46C3-A248-F99B2CCDECA2}" srcId="{DDE91DBE-B7E8-4350-AF06-3514D4BCA38E}" destId="{E73EAEC3-9A26-4506-96A2-8CA599B71DBA}" srcOrd="0" destOrd="0" parTransId="{88D69369-9AD3-41F7-BFE2-588202AE36AF}" sibTransId="{F157984A-AEFA-40E4-BCBA-35F9350C551E}"/>
    <dgm:cxn modelId="{D4F0C96B-B89F-4359-A8C3-BBDC6439C013}" type="presOf" srcId="{4FF46611-3724-4D77-B9E6-A7575CE649D4}" destId="{9C563B17-4A2A-4C33-BD71-C0B2C015B189}" srcOrd="0" destOrd="0" presId="urn:microsoft.com/office/officeart/2005/8/layout/StepDownProcess"/>
    <dgm:cxn modelId="{A48C318E-9554-4492-8763-720120F34681}" type="presOf" srcId="{A10D6B9A-30A8-47B7-B2F8-FC60301DA700}" destId="{216E1CD5-AC27-4D57-A237-FF8D2B253D86}" srcOrd="0" destOrd="0" presId="urn:microsoft.com/office/officeart/2005/8/layout/StepDownProcess"/>
    <dgm:cxn modelId="{2516837F-E784-40B6-AFCD-AACECFCE7CCB}" type="presOf" srcId="{E73EAEC3-9A26-4506-96A2-8CA599B71DBA}" destId="{96EFFEF2-55F6-40B9-97EC-2695E5BAC030}" srcOrd="0" destOrd="0" presId="urn:microsoft.com/office/officeart/2005/8/layout/StepDownProcess"/>
    <dgm:cxn modelId="{6820FA46-DB1C-41A6-B92C-F63BFADB10E6}" type="presOf" srcId="{DDE91DBE-B7E8-4350-AF06-3514D4BCA38E}" destId="{E39E613E-1E9C-4177-8F40-DE3F949FD85C}" srcOrd="0" destOrd="0" presId="urn:microsoft.com/office/officeart/2005/8/layout/StepDownProcess"/>
    <dgm:cxn modelId="{EAFDD707-DA66-49A9-B93C-CFC6182D3265}" srcId="{A10D6B9A-30A8-47B7-B2F8-FC60301DA700}" destId="{DDE91DBE-B7E8-4350-AF06-3514D4BCA38E}" srcOrd="1" destOrd="0" parTransId="{F96554A9-3585-4490-A86E-1FB2E621C7DD}" sibTransId="{5F31D222-E8ED-438D-91BD-71513E9F57D6}"/>
    <dgm:cxn modelId="{C04FFF77-9C12-49FD-B9F7-8506714BB9E8}" srcId="{D1BBF45E-8B93-4C1C-A5A5-6B7604CAB397}" destId="{4FF46611-3724-4D77-B9E6-A7575CE649D4}" srcOrd="0" destOrd="0" parTransId="{9CA9EB27-7DEC-4BE5-B5A2-264A028530BE}" sibTransId="{3B48CF87-2BA3-4A84-B1BF-DEA4C64F8CB4}"/>
    <dgm:cxn modelId="{FE8271CE-D12B-40D0-A052-27121FE7CF23}" srcId="{A10D6B9A-30A8-47B7-B2F8-FC60301DA700}" destId="{D1BBF45E-8B93-4C1C-A5A5-6B7604CAB397}" srcOrd="0" destOrd="0" parTransId="{39057843-E497-457F-A909-A24B58595FBA}" sibTransId="{F5297186-67EB-4105-A0B9-F144838128F2}"/>
    <dgm:cxn modelId="{6892F35C-71DF-4FCE-917C-5D127619AD9B}" type="presOf" srcId="{D1BBF45E-8B93-4C1C-A5A5-6B7604CAB397}" destId="{8C7E6D4A-0330-40B2-B2D7-74C94D3711BA}" srcOrd="0" destOrd="0" presId="urn:microsoft.com/office/officeart/2005/8/layout/StepDownProcess"/>
    <dgm:cxn modelId="{910F841F-0684-46EF-9EC4-D926685D9196}" type="presParOf" srcId="{216E1CD5-AC27-4D57-A237-FF8D2B253D86}" destId="{F7C0C4C6-46C7-460D-9E8C-EEC6C3BC2952}" srcOrd="0" destOrd="0" presId="urn:microsoft.com/office/officeart/2005/8/layout/StepDownProcess"/>
    <dgm:cxn modelId="{1031D570-D591-4EC0-9C87-4F4D2838403D}" type="presParOf" srcId="{F7C0C4C6-46C7-460D-9E8C-EEC6C3BC2952}" destId="{D9CEC19B-D3CD-4950-B64D-4200362C52DB}" srcOrd="0" destOrd="0" presId="urn:microsoft.com/office/officeart/2005/8/layout/StepDownProcess"/>
    <dgm:cxn modelId="{C1D39D08-5300-410E-9AD9-6945FC20D046}" type="presParOf" srcId="{F7C0C4C6-46C7-460D-9E8C-EEC6C3BC2952}" destId="{8C7E6D4A-0330-40B2-B2D7-74C94D3711BA}" srcOrd="1" destOrd="0" presId="urn:microsoft.com/office/officeart/2005/8/layout/StepDownProcess"/>
    <dgm:cxn modelId="{41256A95-EC1E-4074-B3FD-9E907742A5AF}" type="presParOf" srcId="{F7C0C4C6-46C7-460D-9E8C-EEC6C3BC2952}" destId="{9C563B17-4A2A-4C33-BD71-C0B2C015B189}" srcOrd="2" destOrd="0" presId="urn:microsoft.com/office/officeart/2005/8/layout/StepDownProcess"/>
    <dgm:cxn modelId="{F9E04F7E-FEEA-4999-B5A0-B2BE81D317ED}" type="presParOf" srcId="{216E1CD5-AC27-4D57-A237-FF8D2B253D86}" destId="{E8AC8054-DAB6-430E-AC1E-6A2659288AE1}" srcOrd="1" destOrd="0" presId="urn:microsoft.com/office/officeart/2005/8/layout/StepDownProcess"/>
    <dgm:cxn modelId="{BC3E4494-2BAB-4B3F-B099-D6230DA9C280}" type="presParOf" srcId="{216E1CD5-AC27-4D57-A237-FF8D2B253D86}" destId="{F3297631-F0D6-4B44-886E-9282683810E4}" srcOrd="2" destOrd="0" presId="urn:microsoft.com/office/officeart/2005/8/layout/StepDownProcess"/>
    <dgm:cxn modelId="{17B7C606-66ED-4618-B7EF-80AC77AA7625}" type="presParOf" srcId="{F3297631-F0D6-4B44-886E-9282683810E4}" destId="{E39E613E-1E9C-4177-8F40-DE3F949FD85C}" srcOrd="0" destOrd="0" presId="urn:microsoft.com/office/officeart/2005/8/layout/StepDownProcess"/>
    <dgm:cxn modelId="{BFE7AAFE-D5E2-4B0C-A94B-4CA62FEB0F57}" type="presParOf" srcId="{F3297631-F0D6-4B44-886E-9282683810E4}" destId="{96EFFEF2-55F6-40B9-97EC-2695E5BAC030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A3F3B-132A-486B-80E0-A5A2384CBA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E4F7D-5BFB-451B-A099-C8CF7EE7A07F}">
      <dgm:prSet custT="1"/>
      <dgm:spPr/>
      <dgm:t>
        <a:bodyPr/>
        <a:lstStyle/>
        <a:p>
          <a:r>
            <a:rPr lang="es-ES" sz="2400" dirty="0"/>
            <a:t>Los requisitos para el establecimiento y mantenimiento de una ALP como medida fitosanitaria por parte de las ONPF incluyen</a:t>
          </a:r>
          <a:r>
            <a:rPr lang="en-GB" sz="2400" dirty="0"/>
            <a:t>:</a:t>
          </a:r>
          <a:endParaRPr lang="en-US" sz="2400" dirty="0"/>
        </a:p>
      </dgm:t>
    </dgm:pt>
    <dgm:pt modelId="{414D9DCE-757A-4394-9CA4-3D2317EA646E}" type="parTrans" cxnId="{9649CC83-4E14-49D9-9145-D387A57AA0EA}">
      <dgm:prSet/>
      <dgm:spPr/>
      <dgm:t>
        <a:bodyPr/>
        <a:lstStyle/>
        <a:p>
          <a:endParaRPr lang="en-US"/>
        </a:p>
      </dgm:t>
    </dgm:pt>
    <dgm:pt modelId="{421F4F94-3EB5-413B-BEC6-9FE79EF7190E}" type="sibTrans" cxnId="{9649CC83-4E14-49D9-9145-D387A57AA0EA}">
      <dgm:prSet/>
      <dgm:spPr/>
      <dgm:t>
        <a:bodyPr/>
        <a:lstStyle/>
        <a:p>
          <a:endParaRPr lang="en-US"/>
        </a:p>
      </dgm:t>
    </dgm:pt>
    <dgm:pt modelId="{F58927E0-3741-4234-8BF1-039F388AE1BD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S" sz="2600" dirty="0">
              <a:solidFill>
                <a:srgbClr val="002060"/>
              </a:solidFill>
            </a:rPr>
            <a:t>sistemas para establecer la plaga ausente</a:t>
          </a:r>
          <a:r>
            <a:rPr lang="en-US" sz="2600" dirty="0">
              <a:solidFill>
                <a:srgbClr val="002060"/>
              </a:solidFill>
            </a:rPr>
            <a:t>;</a:t>
          </a:r>
        </a:p>
      </dgm:t>
    </dgm:pt>
    <dgm:pt modelId="{ECAA26D2-828E-4F03-9796-0D7B78DA88DD}" type="parTrans" cxnId="{45252C40-7D73-46C9-B4B0-92A4A6BFEF2E}">
      <dgm:prSet/>
      <dgm:spPr/>
      <dgm:t>
        <a:bodyPr/>
        <a:lstStyle/>
        <a:p>
          <a:endParaRPr lang="en-US"/>
        </a:p>
      </dgm:t>
    </dgm:pt>
    <dgm:pt modelId="{F45D925F-29F0-4E5D-977E-699D3E124713}" type="sibTrans" cxnId="{45252C40-7D73-46C9-B4B0-92A4A6BFEF2E}">
      <dgm:prSet/>
      <dgm:spPr/>
      <dgm:t>
        <a:bodyPr/>
        <a:lstStyle/>
        <a:p>
          <a:endParaRPr lang="en-US"/>
        </a:p>
      </dgm:t>
    </dgm:pt>
    <dgm:pt modelId="{7F86C068-B5D5-4A5A-936C-B65B938BE0B8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S" sz="2600" dirty="0">
              <a:solidFill>
                <a:srgbClr val="002060"/>
              </a:solidFill>
            </a:rPr>
            <a:t>sistemas para mantener la plaga ausente</a:t>
          </a:r>
          <a:r>
            <a:rPr lang="en-US" sz="2600" dirty="0">
              <a:solidFill>
                <a:srgbClr val="002060"/>
              </a:solidFill>
            </a:rPr>
            <a:t>;</a:t>
          </a:r>
        </a:p>
      </dgm:t>
    </dgm:pt>
    <dgm:pt modelId="{D596A65C-C6F9-4721-BEBB-75D06DC1C053}" type="parTrans" cxnId="{D9142E2B-B111-4DF9-9059-25005DA1B5D7}">
      <dgm:prSet/>
      <dgm:spPr/>
      <dgm:t>
        <a:bodyPr/>
        <a:lstStyle/>
        <a:p>
          <a:endParaRPr lang="en-US"/>
        </a:p>
      </dgm:t>
    </dgm:pt>
    <dgm:pt modelId="{12EE4A91-4707-4622-AFA6-2D37D8DC2DBF}" type="sibTrans" cxnId="{D9142E2B-B111-4DF9-9059-25005DA1B5D7}">
      <dgm:prSet/>
      <dgm:spPr/>
      <dgm:t>
        <a:bodyPr/>
        <a:lstStyle/>
        <a:p>
          <a:endParaRPr lang="en-US"/>
        </a:p>
      </dgm:t>
    </dgm:pt>
    <dgm:pt modelId="{C7C2F2AA-8BCC-46BD-A255-8B4684D93FA2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n-US" sz="2600" dirty="0" err="1">
              <a:solidFill>
                <a:srgbClr val="002060"/>
              </a:solidFill>
            </a:rPr>
            <a:t>verificación</a:t>
          </a:r>
          <a:r>
            <a:rPr lang="en-US" sz="2600" dirty="0">
              <a:solidFill>
                <a:srgbClr val="002060"/>
              </a:solidFill>
            </a:rPr>
            <a:t> de que la </a:t>
          </a:r>
          <a:r>
            <a:rPr lang="es-UY" sz="2600" noProof="0" dirty="0">
              <a:solidFill>
                <a:srgbClr val="002060"/>
              </a:solidFill>
            </a:rPr>
            <a:t>ausencia</a:t>
          </a:r>
          <a:r>
            <a:rPr lang="en-US" sz="2600" dirty="0">
              <a:solidFill>
                <a:srgbClr val="002060"/>
              </a:solidFill>
            </a:rPr>
            <a:t> de la </a:t>
          </a:r>
          <a:r>
            <a:rPr lang="en-US" sz="2600" dirty="0" err="1">
              <a:solidFill>
                <a:srgbClr val="002060"/>
              </a:solidFill>
            </a:rPr>
            <a:t>plaga</a:t>
          </a:r>
          <a:r>
            <a:rPr lang="en-US" sz="2600" dirty="0">
              <a:solidFill>
                <a:srgbClr val="002060"/>
              </a:solidFill>
            </a:rPr>
            <a:t> </a:t>
          </a:r>
          <a:r>
            <a:rPr lang="es-ES" sz="2600" dirty="0">
              <a:solidFill>
                <a:srgbClr val="002060"/>
              </a:solidFill>
            </a:rPr>
            <a:t>ha sido alcanzada o mantenida</a:t>
          </a:r>
          <a:r>
            <a:rPr lang="en-US" sz="2600" dirty="0">
              <a:solidFill>
                <a:srgbClr val="002060"/>
              </a:solidFill>
            </a:rPr>
            <a:t>;</a:t>
          </a:r>
        </a:p>
      </dgm:t>
    </dgm:pt>
    <dgm:pt modelId="{D8268A2B-6BEE-4CB8-B481-EF292F5AF163}" type="parTrans" cxnId="{52D4B2E6-4FBB-44EA-80A8-9A2A0BE58ECB}">
      <dgm:prSet/>
      <dgm:spPr/>
      <dgm:t>
        <a:bodyPr/>
        <a:lstStyle/>
        <a:p>
          <a:endParaRPr lang="en-US"/>
        </a:p>
      </dgm:t>
    </dgm:pt>
    <dgm:pt modelId="{D072B204-5B82-41D6-9595-B16414F88603}" type="sibTrans" cxnId="{52D4B2E6-4FBB-44EA-80A8-9A2A0BE58ECB}">
      <dgm:prSet/>
      <dgm:spPr/>
      <dgm:t>
        <a:bodyPr/>
        <a:lstStyle/>
        <a:p>
          <a:endParaRPr lang="en-US"/>
        </a:p>
      </dgm:t>
    </dgm:pt>
    <dgm:pt modelId="{AFFC1CA5-37B3-453E-9B7D-9733EEC91E6A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S" sz="2600" dirty="0">
              <a:solidFill>
                <a:srgbClr val="002060"/>
              </a:solidFill>
            </a:rPr>
            <a:t>acciones correctivas ante la detección de la plaga</a:t>
          </a:r>
          <a:r>
            <a:rPr lang="en-US" sz="2600" dirty="0">
              <a:solidFill>
                <a:srgbClr val="002060"/>
              </a:solidFill>
            </a:rPr>
            <a:t>;</a:t>
          </a:r>
        </a:p>
      </dgm:t>
    </dgm:pt>
    <dgm:pt modelId="{C0904DBD-E284-42A5-B8DD-D6327C9EBB0E}" type="parTrans" cxnId="{DF02A615-6B7A-40D7-8162-8854A0F03CE3}">
      <dgm:prSet/>
      <dgm:spPr/>
      <dgm:t>
        <a:bodyPr/>
        <a:lstStyle/>
        <a:p>
          <a:endParaRPr lang="en-US"/>
        </a:p>
      </dgm:t>
    </dgm:pt>
    <dgm:pt modelId="{9304AFAC-55BA-41C1-B193-CF06EAE50171}" type="sibTrans" cxnId="{DF02A615-6B7A-40D7-8162-8854A0F03CE3}">
      <dgm:prSet/>
      <dgm:spPr/>
      <dgm:t>
        <a:bodyPr/>
        <a:lstStyle/>
        <a:p>
          <a:endParaRPr lang="en-US"/>
        </a:p>
      </dgm:t>
    </dgm:pt>
    <dgm:pt modelId="{D184E788-EEA8-4206-9176-76DC3DFB78F3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ES" sz="2600" dirty="0">
              <a:solidFill>
                <a:srgbClr val="002060"/>
              </a:solidFill>
            </a:rPr>
            <a:t>documentación de los sistemas anteriores y mantenimiento adecuado de los registros</a:t>
          </a:r>
          <a:r>
            <a:rPr lang="en-US" sz="2600" dirty="0">
              <a:solidFill>
                <a:srgbClr val="002060"/>
              </a:solidFill>
            </a:rPr>
            <a:t>;</a:t>
          </a:r>
        </a:p>
      </dgm:t>
    </dgm:pt>
    <dgm:pt modelId="{770A55CC-911A-4CD6-8E12-7EC89D2BCDE9}" type="parTrans" cxnId="{C89CD4E5-585A-48AE-98CD-97E6D3C49C90}">
      <dgm:prSet/>
      <dgm:spPr/>
      <dgm:t>
        <a:bodyPr/>
        <a:lstStyle/>
        <a:p>
          <a:endParaRPr lang="en-US"/>
        </a:p>
      </dgm:t>
    </dgm:pt>
    <dgm:pt modelId="{3C3FD79F-278D-49DD-BE92-F119BFB88CD4}" type="sibTrans" cxnId="{C89CD4E5-585A-48AE-98CD-97E6D3C49C90}">
      <dgm:prSet/>
      <dgm:spPr/>
      <dgm:t>
        <a:bodyPr/>
        <a:lstStyle/>
        <a:p>
          <a:endParaRPr lang="en-US"/>
        </a:p>
      </dgm:t>
    </dgm:pt>
    <dgm:pt modelId="{2BC6E2EA-AACE-409A-B329-738520C612E3}">
      <dgm:prSet custT="1"/>
      <dgm:spPr/>
      <dgm:t>
        <a:bodyPr/>
        <a:lstStyle/>
        <a:p>
          <a:pPr>
            <a:buSzPts val="1100"/>
            <a:buFont typeface="Times New Roman" panose="02020603050405020304" pitchFamily="18" charset="0"/>
            <a:buChar char="-"/>
          </a:pPr>
          <a:r>
            <a:rPr lang="es-ES" sz="2600" dirty="0">
              <a:solidFill>
                <a:srgbClr val="002060"/>
              </a:solidFill>
            </a:rPr>
            <a:t>transparencia y comunicación con las partes interesadas</a:t>
          </a:r>
          <a:r>
            <a:rPr lang="en-GB" sz="2600" dirty="0">
              <a:solidFill>
                <a:srgbClr val="002060"/>
              </a:solidFill>
            </a:rPr>
            <a:t>.  </a:t>
          </a:r>
          <a:endParaRPr lang="en-US" sz="2600" dirty="0">
            <a:solidFill>
              <a:srgbClr val="002060"/>
            </a:solidFill>
          </a:endParaRPr>
        </a:p>
      </dgm:t>
    </dgm:pt>
    <dgm:pt modelId="{EE65B8B6-290F-4945-8FB8-7630B07DC158}" type="parTrans" cxnId="{B65492F3-E10D-4561-916D-ACC77BEA6638}">
      <dgm:prSet/>
      <dgm:spPr/>
      <dgm:t>
        <a:bodyPr/>
        <a:lstStyle/>
        <a:p>
          <a:endParaRPr lang="en-US"/>
        </a:p>
      </dgm:t>
    </dgm:pt>
    <dgm:pt modelId="{E0D9219B-9854-4354-8FED-353FDBF8584B}" type="sibTrans" cxnId="{B65492F3-E10D-4561-916D-ACC77BEA6638}">
      <dgm:prSet/>
      <dgm:spPr/>
      <dgm:t>
        <a:bodyPr/>
        <a:lstStyle/>
        <a:p>
          <a:endParaRPr lang="en-US"/>
        </a:p>
      </dgm:t>
    </dgm:pt>
    <dgm:pt modelId="{C668E8AE-94F0-4F55-AF3F-6C7FF80F5AE2}" type="pres">
      <dgm:prSet presAssocID="{6D3A3F3B-132A-486B-80E0-A5A2384CBA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0D7E15-E16A-4150-A979-821E85FFF1C4}" type="pres">
      <dgm:prSet presAssocID="{3ADE4F7D-5BFB-451B-A099-C8CF7EE7A0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3D073-8C96-4126-832F-0840B141FC27}" type="pres">
      <dgm:prSet presAssocID="{3ADE4F7D-5BFB-451B-A099-C8CF7EE7A0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252C40-7D73-46C9-B4B0-92A4A6BFEF2E}" srcId="{3ADE4F7D-5BFB-451B-A099-C8CF7EE7A07F}" destId="{F58927E0-3741-4234-8BF1-039F388AE1BD}" srcOrd="0" destOrd="0" parTransId="{ECAA26D2-828E-4F03-9796-0D7B78DA88DD}" sibTransId="{F45D925F-29F0-4E5D-977E-699D3E124713}"/>
    <dgm:cxn modelId="{45817946-C5C4-4893-B7E8-906027F9899D}" type="presOf" srcId="{D184E788-EEA8-4206-9176-76DC3DFB78F3}" destId="{7753D073-8C96-4126-832F-0840B141FC27}" srcOrd="0" destOrd="4" presId="urn:microsoft.com/office/officeart/2005/8/layout/vList2"/>
    <dgm:cxn modelId="{D9142E2B-B111-4DF9-9059-25005DA1B5D7}" srcId="{3ADE4F7D-5BFB-451B-A099-C8CF7EE7A07F}" destId="{7F86C068-B5D5-4A5A-936C-B65B938BE0B8}" srcOrd="1" destOrd="0" parTransId="{D596A65C-C6F9-4721-BEBB-75D06DC1C053}" sibTransId="{12EE4A91-4707-4622-AFA6-2D37D8DC2DBF}"/>
    <dgm:cxn modelId="{0B2A71F9-8DE2-476D-AEF1-2045BEE97E6C}" type="presOf" srcId="{6D3A3F3B-132A-486B-80E0-A5A2384CBA79}" destId="{C668E8AE-94F0-4F55-AF3F-6C7FF80F5AE2}" srcOrd="0" destOrd="0" presId="urn:microsoft.com/office/officeart/2005/8/layout/vList2"/>
    <dgm:cxn modelId="{9649CC83-4E14-49D9-9145-D387A57AA0EA}" srcId="{6D3A3F3B-132A-486B-80E0-A5A2384CBA79}" destId="{3ADE4F7D-5BFB-451B-A099-C8CF7EE7A07F}" srcOrd="0" destOrd="0" parTransId="{414D9DCE-757A-4394-9CA4-3D2317EA646E}" sibTransId="{421F4F94-3EB5-413B-BEC6-9FE79EF7190E}"/>
    <dgm:cxn modelId="{76361816-FC57-48DD-83EA-7EBAA34F71F1}" type="presOf" srcId="{C7C2F2AA-8BCC-46BD-A255-8B4684D93FA2}" destId="{7753D073-8C96-4126-832F-0840B141FC27}" srcOrd="0" destOrd="2" presId="urn:microsoft.com/office/officeart/2005/8/layout/vList2"/>
    <dgm:cxn modelId="{DF02A615-6B7A-40D7-8162-8854A0F03CE3}" srcId="{3ADE4F7D-5BFB-451B-A099-C8CF7EE7A07F}" destId="{AFFC1CA5-37B3-453E-9B7D-9733EEC91E6A}" srcOrd="3" destOrd="0" parTransId="{C0904DBD-E284-42A5-B8DD-D6327C9EBB0E}" sibTransId="{9304AFAC-55BA-41C1-B193-CF06EAE50171}"/>
    <dgm:cxn modelId="{52D4B2E6-4FBB-44EA-80A8-9A2A0BE58ECB}" srcId="{3ADE4F7D-5BFB-451B-A099-C8CF7EE7A07F}" destId="{C7C2F2AA-8BCC-46BD-A255-8B4684D93FA2}" srcOrd="2" destOrd="0" parTransId="{D8268A2B-6BEE-4CB8-B481-EF292F5AF163}" sibTransId="{D072B204-5B82-41D6-9595-B16414F88603}"/>
    <dgm:cxn modelId="{ABE78C11-B748-4C71-AF21-FCDFB42EE8EF}" type="presOf" srcId="{2BC6E2EA-AACE-409A-B329-738520C612E3}" destId="{7753D073-8C96-4126-832F-0840B141FC27}" srcOrd="0" destOrd="5" presId="urn:microsoft.com/office/officeart/2005/8/layout/vList2"/>
    <dgm:cxn modelId="{D20CBC37-CA56-4159-9D42-A398F6840B1C}" type="presOf" srcId="{3ADE4F7D-5BFB-451B-A099-C8CF7EE7A07F}" destId="{C10D7E15-E16A-4150-A979-821E85FFF1C4}" srcOrd="0" destOrd="0" presId="urn:microsoft.com/office/officeart/2005/8/layout/vList2"/>
    <dgm:cxn modelId="{C89CD4E5-585A-48AE-98CD-97E6D3C49C90}" srcId="{3ADE4F7D-5BFB-451B-A099-C8CF7EE7A07F}" destId="{D184E788-EEA8-4206-9176-76DC3DFB78F3}" srcOrd="4" destOrd="0" parTransId="{770A55CC-911A-4CD6-8E12-7EC89D2BCDE9}" sibTransId="{3C3FD79F-278D-49DD-BE92-F119BFB88CD4}"/>
    <dgm:cxn modelId="{B65492F3-E10D-4561-916D-ACC77BEA6638}" srcId="{3ADE4F7D-5BFB-451B-A099-C8CF7EE7A07F}" destId="{2BC6E2EA-AACE-409A-B329-738520C612E3}" srcOrd="5" destOrd="0" parTransId="{EE65B8B6-290F-4945-8FB8-7630B07DC158}" sibTransId="{E0D9219B-9854-4354-8FED-353FDBF8584B}"/>
    <dgm:cxn modelId="{F96353FC-E8AC-4EDE-899E-4071DCE91F95}" type="presOf" srcId="{AFFC1CA5-37B3-453E-9B7D-9733EEC91E6A}" destId="{7753D073-8C96-4126-832F-0840B141FC27}" srcOrd="0" destOrd="3" presId="urn:microsoft.com/office/officeart/2005/8/layout/vList2"/>
    <dgm:cxn modelId="{9BE44CD9-506E-4FAC-B16F-E8DEC05CC459}" type="presOf" srcId="{F58927E0-3741-4234-8BF1-039F388AE1BD}" destId="{7753D073-8C96-4126-832F-0840B141FC27}" srcOrd="0" destOrd="0" presId="urn:microsoft.com/office/officeart/2005/8/layout/vList2"/>
    <dgm:cxn modelId="{4234B1C5-423F-41AA-A442-C5B996CECECC}" type="presOf" srcId="{7F86C068-B5D5-4A5A-936C-B65B938BE0B8}" destId="{7753D073-8C96-4126-832F-0840B141FC27}" srcOrd="0" destOrd="1" presId="urn:microsoft.com/office/officeart/2005/8/layout/vList2"/>
    <dgm:cxn modelId="{666123E1-8804-436A-974E-725A90E3C6DD}" type="presParOf" srcId="{C668E8AE-94F0-4F55-AF3F-6C7FF80F5AE2}" destId="{C10D7E15-E16A-4150-A979-821E85FFF1C4}" srcOrd="0" destOrd="0" presId="urn:microsoft.com/office/officeart/2005/8/layout/vList2"/>
    <dgm:cxn modelId="{24D7D973-4DE5-4EBE-BF21-71E02D9D3904}" type="presParOf" srcId="{C668E8AE-94F0-4F55-AF3F-6C7FF80F5AE2}" destId="{7753D073-8C96-4126-832F-0840B141FC2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0AA54-D3CD-482E-BC95-015368BE74E6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614597F1-1025-4203-9D07-8892720C9A3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600" b="1" dirty="0">
              <a:latin typeface="Calibri (body)"/>
              <a:cs typeface="Arial" panose="020B0604020202020204" pitchFamily="34" charset="0"/>
            </a:rPr>
            <a:t>Requisitos de </a:t>
          </a:r>
          <a:r>
            <a:rPr lang="pt-BR" sz="1600" b="1" dirty="0" err="1">
              <a:latin typeface="Calibri (body)"/>
              <a:cs typeface="Arial" panose="020B0604020202020204" pitchFamily="34" charset="0"/>
            </a:rPr>
            <a:t>vigilancia</a:t>
          </a:r>
          <a:endParaRPr lang="en-GB" sz="1600" b="1" dirty="0">
            <a:latin typeface="Calibri (body)"/>
            <a:cs typeface="Arial" panose="020B0604020202020204" pitchFamily="34" charset="0"/>
          </a:endParaRPr>
        </a:p>
      </dgm:t>
    </dgm:pt>
    <dgm:pt modelId="{0C02BDCB-E4E7-43FB-86DF-715A2B14C27E}" type="parTrans" cxnId="{CC5E461C-AC79-4AFE-9439-EF9B7B3A34BE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5310BB26-1F2D-40F7-9B26-17E94BB6573C}" type="sibTrans" cxnId="{CC5E461C-AC79-4AFE-9439-EF9B7B3A34BE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ED5CF58D-C5F5-4AF1-B8F9-A18DB677A57D}">
      <dgm:prSet custT="1"/>
      <dgm:spPr/>
      <dgm:t>
        <a:bodyPr/>
        <a:lstStyle/>
        <a:p>
          <a:pPr>
            <a:buFontTx/>
            <a:buNone/>
          </a:pPr>
          <a:r>
            <a:rPr lang="es-ES" sz="1800" dirty="0"/>
            <a:t>Los requisitos de importación deben basarse en el nivel de riesgo de plagas, por ejemplo, considerando la probabilidad real de que la plaga se asocie con vías comerciales específicas.</a:t>
          </a:r>
          <a:endParaRPr lang="en-GB" sz="1800" dirty="0">
            <a:latin typeface="Calibri (body)"/>
            <a:cs typeface="Arial" panose="020B0604020202020204" pitchFamily="34" charset="0"/>
          </a:endParaRPr>
        </a:p>
      </dgm:t>
    </dgm:pt>
    <dgm:pt modelId="{11AC82AB-057F-4587-B141-00BC3984F529}" type="parTrans" cxnId="{3D8650AC-861B-47F0-ABCE-4A7A9D8CF219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9EA1FAB4-6197-45FF-BB0C-CDF32587CF5F}" type="sibTrans" cxnId="{3D8650AC-861B-47F0-ABCE-4A7A9D8CF219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A9A8DD9B-290C-45A6-929E-4AE6F49FE81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600" b="1" dirty="0" err="1">
              <a:latin typeface="Calibri (body)"/>
              <a:cs typeface="Arial" panose="020B0604020202020204" pitchFamily="34" charset="0"/>
            </a:rPr>
            <a:t>Basado</a:t>
          </a:r>
          <a:r>
            <a:rPr lang="pt-BR" sz="1600" b="1" dirty="0">
              <a:latin typeface="Calibri (body)"/>
              <a:cs typeface="Arial" panose="020B0604020202020204" pitchFamily="34" charset="0"/>
            </a:rPr>
            <a:t> </a:t>
          </a:r>
          <a:r>
            <a:rPr lang="pt-BR" sz="1600" b="1" dirty="0" err="1">
              <a:latin typeface="Calibri (body)"/>
              <a:cs typeface="Arial" panose="020B0604020202020204" pitchFamily="34" charset="0"/>
            </a:rPr>
            <a:t>en</a:t>
          </a:r>
          <a:r>
            <a:rPr lang="pt-BR" sz="1600" b="1" dirty="0">
              <a:latin typeface="Calibri (body)"/>
              <a:cs typeface="Arial" panose="020B0604020202020204" pitchFamily="34" charset="0"/>
            </a:rPr>
            <a:t> </a:t>
          </a:r>
          <a:r>
            <a:rPr lang="pt-BR" sz="1600" b="1" dirty="0" err="1">
              <a:latin typeface="Calibri (body)"/>
              <a:cs typeface="Arial" panose="020B0604020202020204" pitchFamily="34" charset="0"/>
            </a:rPr>
            <a:t>riesgo</a:t>
          </a:r>
          <a:endParaRPr lang="en-GB" sz="1600" b="1" dirty="0">
            <a:latin typeface="Calibri (body)"/>
            <a:cs typeface="Arial" panose="020B0604020202020204" pitchFamily="34" charset="0"/>
          </a:endParaRPr>
        </a:p>
      </dgm:t>
    </dgm:pt>
    <dgm:pt modelId="{D4C2417B-6035-47F8-8548-B444AA66CD7D}" type="sibTrans" cxnId="{F99A32C8-0F9C-4354-9C71-1B59697B3B6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C649C4C6-2DE3-44BE-9FF3-ED8BF69F8169}" type="parTrans" cxnId="{F99A32C8-0F9C-4354-9C71-1B59697B3B6C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AF9E2D16-39A3-4082-92C7-360487B4221D}">
      <dgm:prSet custT="1"/>
      <dgm:spPr/>
      <dgm:t>
        <a:bodyPr/>
        <a:lstStyle/>
        <a:p>
          <a:pPr>
            <a:buFontTx/>
            <a:buNone/>
          </a:pPr>
          <a:r>
            <a:rPr lang="es-ES" sz="1800" dirty="0"/>
            <a:t>No se requiere el establecimiento de una ALP si la vigilancia demuestra que la plaga ya está ausente en un área.</a:t>
          </a:r>
          <a:endParaRPr lang="en-GB" sz="1800" dirty="0">
            <a:latin typeface="Calibri (body)"/>
          </a:endParaRPr>
        </a:p>
      </dgm:t>
    </dgm:pt>
    <dgm:pt modelId="{A8F27D2E-A5F5-4A56-AD17-AA9F3A9CB411}" type="parTrans" cxnId="{D7562D21-B6E8-4448-8934-BD9AA6F2E84E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398B3797-1A3A-433F-AA14-8308C4E7CC4D}" type="sibTrans" cxnId="{D7562D21-B6E8-4448-8934-BD9AA6F2E84E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E08B27A2-99C7-4C99-85AD-5C4C5B5DD0AC}">
      <dgm:prSet custT="1"/>
      <dgm:spPr/>
      <dgm:t>
        <a:bodyPr/>
        <a:lstStyle/>
        <a:p>
          <a:pPr>
            <a:buFontTx/>
            <a:buNone/>
          </a:pPr>
          <a:r>
            <a:rPr lang="es-ES" sz="1800" dirty="0"/>
            <a:t>La extensión de la zona de amortiguamiento se basa en la capacidad de la plaga dispersarse para un área en particular; Se requiere la vigilancia de la población de plagas dentro de las zona tampón.</a:t>
          </a:r>
          <a:endParaRPr lang="en-GB" sz="1800" dirty="0">
            <a:latin typeface="Calibri (body)"/>
          </a:endParaRPr>
        </a:p>
      </dgm:t>
    </dgm:pt>
    <dgm:pt modelId="{31EB8A58-620B-401B-9237-1AB3F47BCDD7}" type="parTrans" cxnId="{262641EA-3B34-4D67-8D93-94D98F6E7D43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8D69847D-F497-4A80-A74D-3B137E838760}" type="sibTrans" cxnId="{262641EA-3B34-4D67-8D93-94D98F6E7D43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EE595363-8379-40B3-AC1E-BCB483455E0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600" b="1" dirty="0" err="1">
              <a:latin typeface="Calibri (body)"/>
              <a:cs typeface="Arial" panose="020B0604020202020204" pitchFamily="34" charset="0"/>
            </a:rPr>
            <a:t>Cuestiones</a:t>
          </a:r>
          <a:r>
            <a:rPr lang="pt-BR" sz="1600" b="1" dirty="0">
              <a:latin typeface="Calibri (body)"/>
              <a:cs typeface="Arial" panose="020B0604020202020204" pitchFamily="34" charset="0"/>
            </a:rPr>
            <a:t> </a:t>
          </a:r>
          <a:r>
            <a:rPr lang="pt-BR" sz="1600" b="1" dirty="0" err="1">
              <a:latin typeface="Calibri (body)"/>
              <a:cs typeface="Arial" panose="020B0604020202020204" pitchFamily="34" charset="0"/>
            </a:rPr>
            <a:t>ambientales</a:t>
          </a:r>
          <a:endParaRPr lang="en-GB" sz="1600" b="1" dirty="0">
            <a:latin typeface="Calibri (body)"/>
            <a:cs typeface="Arial" panose="020B0604020202020204" pitchFamily="34" charset="0"/>
          </a:endParaRPr>
        </a:p>
      </dgm:t>
    </dgm:pt>
    <dgm:pt modelId="{869ECDA7-BE3D-4609-A0E0-6F4238D71C9A}" type="parTrans" cxnId="{D72AB312-50DA-435C-A338-110AF8067BD7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88DA9A2D-2B29-45DE-9A18-1E96685635AE}" type="sibTrans" cxnId="{D72AB312-50DA-435C-A338-110AF8067BD7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B5CEB913-AA49-48D9-AA74-7897EE15F7A7}">
      <dgm:prSet custT="1"/>
      <dgm:spPr/>
      <dgm:t>
        <a:bodyPr/>
        <a:lstStyle/>
        <a:p>
          <a:pPr>
            <a:buFontTx/>
            <a:buNone/>
          </a:pPr>
          <a:r>
            <a:rPr lang="es-ES" sz="1800" dirty="0">
              <a:latin typeface="+mn-lt"/>
              <a:cs typeface="Times New Roman" panose="02020603050405020304" pitchFamily="18" charset="0"/>
            </a:rPr>
            <a:t>El borrador debe proporcionar suficiente flexibilidad para tener en cuenta las tecnologías emergentes, la nueva evidencia científica o los cambios ambientales (el cambio climático) que pueden afectar las vías y el estado de una ALP.</a:t>
          </a:r>
          <a:endParaRPr lang="en-GB" sz="1800" dirty="0">
            <a:latin typeface="+mn-lt"/>
          </a:endParaRPr>
        </a:p>
      </dgm:t>
    </dgm:pt>
    <dgm:pt modelId="{E5D87451-CA93-42D1-AAE6-2AB0FA9ECCF5}" type="parTrans" cxnId="{40E5E07E-DCFB-42EF-A0AB-47524EB931D4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C7D8EAC2-325B-4A4A-8063-E98F80AD032E}" type="sibTrans" cxnId="{40E5E07E-DCFB-42EF-A0AB-47524EB931D4}">
      <dgm:prSet/>
      <dgm:spPr/>
      <dgm:t>
        <a:bodyPr/>
        <a:lstStyle/>
        <a:p>
          <a:endParaRPr lang="en-GB">
            <a:latin typeface="Calibri (body)"/>
          </a:endParaRPr>
        </a:p>
      </dgm:t>
    </dgm:pt>
    <dgm:pt modelId="{3C26F3EB-0041-468F-A6BC-C05F1DD09ED6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b="1" dirty="0" err="1">
              <a:latin typeface="Calibri (body)"/>
              <a:cs typeface="Arial" panose="020B0604020202020204" pitchFamily="34" charset="0"/>
            </a:rPr>
            <a:t>Zona</a:t>
          </a:r>
          <a:r>
            <a:rPr lang="en-GB" sz="1600" b="1" dirty="0">
              <a:latin typeface="Calibri (body)"/>
              <a:cs typeface="Arial" panose="020B0604020202020204" pitchFamily="34" charset="0"/>
            </a:rPr>
            <a:t> </a:t>
          </a:r>
          <a:r>
            <a:rPr lang="en-GB" sz="1600" b="1" dirty="0" err="1">
              <a:latin typeface="Calibri (body)"/>
              <a:cs typeface="Arial" panose="020B0604020202020204" pitchFamily="34" charset="0"/>
            </a:rPr>
            <a:t>tampón</a:t>
          </a:r>
          <a:endParaRPr lang="en-GB" sz="1600" b="1" dirty="0">
            <a:latin typeface="Calibri (body)"/>
            <a:cs typeface="Arial" panose="020B0604020202020204" pitchFamily="34" charset="0"/>
          </a:endParaRPr>
        </a:p>
      </dgm:t>
    </dgm:pt>
    <dgm:pt modelId="{B2ACA291-58AB-4D06-8B2D-00EE925D211D}" type="sibTrans" cxnId="{07B4236B-F86A-4D89-97E2-BC54299774F9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D9C73EC1-DE57-4F03-99C0-9D32F6900631}" type="parTrans" cxnId="{07B4236B-F86A-4D89-97E2-BC54299774F9}">
      <dgm:prSet/>
      <dgm:spPr/>
      <dgm:t>
        <a:bodyPr/>
        <a:lstStyle/>
        <a:p>
          <a:endParaRPr lang="en-GB">
            <a:latin typeface="Calibri (body)"/>
            <a:cs typeface="Arial" panose="020B0604020202020204" pitchFamily="34" charset="0"/>
          </a:endParaRPr>
        </a:p>
      </dgm:t>
    </dgm:pt>
    <dgm:pt modelId="{D7D17D31-A6F6-416A-A3CE-F422B1185F53}" type="pres">
      <dgm:prSet presAssocID="{AC80AA54-D3CD-482E-BC95-015368BE74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F69233-B9AE-4A52-AAAC-C01FD18B5F80}" type="pres">
      <dgm:prSet presAssocID="{A9A8DD9B-290C-45A6-929E-4AE6F49FE812}" presName="linNode" presStyleCnt="0"/>
      <dgm:spPr/>
    </dgm:pt>
    <dgm:pt modelId="{B5BF208C-3F85-4FC4-B568-DDE26DCB244B}" type="pres">
      <dgm:prSet presAssocID="{A9A8DD9B-290C-45A6-929E-4AE6F49FE812}" presName="parentShp" presStyleLbl="node1" presStyleIdx="0" presStyleCnt="4" custScaleX="48231" custLinFactNeighborX="-2589" custLinFactNeighborY="-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21EA6-3BE9-445F-A10D-CC0932BBB370}" type="pres">
      <dgm:prSet presAssocID="{A9A8DD9B-290C-45A6-929E-4AE6F49FE812}" presName="childShp" presStyleLbl="bgAccFollowNode1" presStyleIdx="0" presStyleCnt="4" custScaleX="132765" custScaleY="115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627CE-4729-4E9C-8972-941EE38D38F4}" type="pres">
      <dgm:prSet presAssocID="{D4C2417B-6035-47F8-8548-B444AA66CD7D}" presName="spacing" presStyleCnt="0"/>
      <dgm:spPr/>
    </dgm:pt>
    <dgm:pt modelId="{46EAA9C7-A567-4240-AE89-B9112D80F72A}" type="pres">
      <dgm:prSet presAssocID="{614597F1-1025-4203-9D07-8892720C9A38}" presName="linNode" presStyleCnt="0"/>
      <dgm:spPr/>
    </dgm:pt>
    <dgm:pt modelId="{AB2C5008-96F6-439A-9ED1-FAC2DF16F55B}" type="pres">
      <dgm:prSet presAssocID="{614597F1-1025-4203-9D07-8892720C9A38}" presName="parentShp" presStyleLbl="node1" presStyleIdx="1" presStyleCnt="4" custScaleX="48231" custLinFactNeighborX="-971" custLinFactNeighborY="-3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3F404-27DE-47E6-817D-D13785573C21}" type="pres">
      <dgm:prSet presAssocID="{614597F1-1025-4203-9D07-8892720C9A38}" presName="childShp" presStyleLbl="bgAccFollowNode1" presStyleIdx="1" presStyleCnt="4" custScaleX="132765" custScaleY="86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0EB7C-8E27-4505-A9EE-D99C9246E8AA}" type="pres">
      <dgm:prSet presAssocID="{5310BB26-1F2D-40F7-9B26-17E94BB6573C}" presName="spacing" presStyleCnt="0"/>
      <dgm:spPr/>
    </dgm:pt>
    <dgm:pt modelId="{57F1F18E-1AC9-4C2E-BB91-5FE1A8789DE7}" type="pres">
      <dgm:prSet presAssocID="{3C26F3EB-0041-468F-A6BC-C05F1DD09ED6}" presName="linNode" presStyleCnt="0"/>
      <dgm:spPr/>
    </dgm:pt>
    <dgm:pt modelId="{4FC79F10-F0BF-4A08-B83F-E217967701F8}" type="pres">
      <dgm:prSet presAssocID="{3C26F3EB-0041-468F-A6BC-C05F1DD09ED6}" presName="parentShp" presStyleLbl="node1" presStyleIdx="2" presStyleCnt="4" custScaleX="48231" custLinFactNeighborX="-996" custLinFactNeighborY="1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08611-36FA-42CD-82FD-4A939489ECBC}" type="pres">
      <dgm:prSet presAssocID="{3C26F3EB-0041-468F-A6BC-C05F1DD09ED6}" presName="childShp" presStyleLbl="bgAccFollowNode1" presStyleIdx="2" presStyleCnt="4" custScaleX="132765" custScaleY="12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0A017-0652-402D-ADA8-3DF2571340F1}" type="pres">
      <dgm:prSet presAssocID="{B2ACA291-58AB-4D06-8B2D-00EE925D211D}" presName="spacing" presStyleCnt="0"/>
      <dgm:spPr/>
    </dgm:pt>
    <dgm:pt modelId="{E35768F8-808C-4273-9D62-A7D98A3272D3}" type="pres">
      <dgm:prSet presAssocID="{EE595363-8379-40B3-AC1E-BCB483455E05}" presName="linNode" presStyleCnt="0"/>
      <dgm:spPr/>
    </dgm:pt>
    <dgm:pt modelId="{CCDAAA12-C4CA-4AB1-A03C-EB56FE997335}" type="pres">
      <dgm:prSet presAssocID="{EE595363-8379-40B3-AC1E-BCB483455E05}" presName="parentShp" presStyleLbl="node1" presStyleIdx="3" presStyleCnt="4" custScaleX="48231" custLinFactNeighborX="-996" custLinFactNeighborY="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0D8C4-914E-455D-834F-79E116DB7152}" type="pres">
      <dgm:prSet presAssocID="{EE595363-8379-40B3-AC1E-BCB483455E05}" presName="childShp" presStyleLbl="bgAccFollowNode1" presStyleIdx="3" presStyleCnt="4" custScaleX="132765" custScaleY="153287" custLinFactNeighborX="-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AB312-50DA-435C-A338-110AF8067BD7}" srcId="{AC80AA54-D3CD-482E-BC95-015368BE74E6}" destId="{EE595363-8379-40B3-AC1E-BCB483455E05}" srcOrd="3" destOrd="0" parTransId="{869ECDA7-BE3D-4609-A0E0-6F4238D71C9A}" sibTransId="{88DA9A2D-2B29-45DE-9A18-1E96685635AE}"/>
    <dgm:cxn modelId="{B52A827C-5AE7-41D9-92CF-D884E69CA5B0}" type="presOf" srcId="{3C26F3EB-0041-468F-A6BC-C05F1DD09ED6}" destId="{4FC79F10-F0BF-4A08-B83F-E217967701F8}" srcOrd="0" destOrd="0" presId="urn:microsoft.com/office/officeart/2005/8/layout/vList6"/>
    <dgm:cxn modelId="{09BF6FB4-F447-4DA4-A23F-2D44D44E8B20}" type="presOf" srcId="{ED5CF58D-C5F5-4AF1-B8F9-A18DB677A57D}" destId="{19221EA6-3BE9-445F-A10D-CC0932BBB370}" srcOrd="0" destOrd="0" presId="urn:microsoft.com/office/officeart/2005/8/layout/vList6"/>
    <dgm:cxn modelId="{CC5E461C-AC79-4AFE-9439-EF9B7B3A34BE}" srcId="{AC80AA54-D3CD-482E-BC95-015368BE74E6}" destId="{614597F1-1025-4203-9D07-8892720C9A38}" srcOrd="1" destOrd="0" parTransId="{0C02BDCB-E4E7-43FB-86DF-715A2B14C27E}" sibTransId="{5310BB26-1F2D-40F7-9B26-17E94BB6573C}"/>
    <dgm:cxn modelId="{07B4236B-F86A-4D89-97E2-BC54299774F9}" srcId="{AC80AA54-D3CD-482E-BC95-015368BE74E6}" destId="{3C26F3EB-0041-468F-A6BC-C05F1DD09ED6}" srcOrd="2" destOrd="0" parTransId="{D9C73EC1-DE57-4F03-99C0-9D32F6900631}" sibTransId="{B2ACA291-58AB-4D06-8B2D-00EE925D211D}"/>
    <dgm:cxn modelId="{F99A32C8-0F9C-4354-9C71-1B59697B3B6C}" srcId="{AC80AA54-D3CD-482E-BC95-015368BE74E6}" destId="{A9A8DD9B-290C-45A6-929E-4AE6F49FE812}" srcOrd="0" destOrd="0" parTransId="{C649C4C6-2DE3-44BE-9FF3-ED8BF69F8169}" sibTransId="{D4C2417B-6035-47F8-8548-B444AA66CD7D}"/>
    <dgm:cxn modelId="{3D8650AC-861B-47F0-ABCE-4A7A9D8CF219}" srcId="{A9A8DD9B-290C-45A6-929E-4AE6F49FE812}" destId="{ED5CF58D-C5F5-4AF1-B8F9-A18DB677A57D}" srcOrd="0" destOrd="0" parTransId="{11AC82AB-057F-4587-B141-00BC3984F529}" sibTransId="{9EA1FAB4-6197-45FF-BB0C-CDF32587CF5F}"/>
    <dgm:cxn modelId="{D44C76BB-2F7C-4CBE-A58E-725FFA631136}" type="presOf" srcId="{AF9E2D16-39A3-4082-92C7-360487B4221D}" destId="{9D93F404-27DE-47E6-817D-D13785573C21}" srcOrd="0" destOrd="0" presId="urn:microsoft.com/office/officeart/2005/8/layout/vList6"/>
    <dgm:cxn modelId="{7314B43D-12D2-4CDE-8E11-1FEFD98307E3}" type="presOf" srcId="{B5CEB913-AA49-48D9-AA74-7897EE15F7A7}" destId="{4EA0D8C4-914E-455D-834F-79E116DB7152}" srcOrd="0" destOrd="0" presId="urn:microsoft.com/office/officeart/2005/8/layout/vList6"/>
    <dgm:cxn modelId="{E39CCD7A-D802-4706-B2EB-B634DFEC67E8}" type="presOf" srcId="{EE595363-8379-40B3-AC1E-BCB483455E05}" destId="{CCDAAA12-C4CA-4AB1-A03C-EB56FE997335}" srcOrd="0" destOrd="0" presId="urn:microsoft.com/office/officeart/2005/8/layout/vList6"/>
    <dgm:cxn modelId="{D7562D21-B6E8-4448-8934-BD9AA6F2E84E}" srcId="{614597F1-1025-4203-9D07-8892720C9A38}" destId="{AF9E2D16-39A3-4082-92C7-360487B4221D}" srcOrd="0" destOrd="0" parTransId="{A8F27D2E-A5F5-4A56-AD17-AA9F3A9CB411}" sibTransId="{398B3797-1A3A-433F-AA14-8308C4E7CC4D}"/>
    <dgm:cxn modelId="{2790CE8C-C862-409B-A724-BFB60AA5F155}" type="presOf" srcId="{E08B27A2-99C7-4C99-85AD-5C4C5B5DD0AC}" destId="{D0108611-36FA-42CD-82FD-4A939489ECBC}" srcOrd="0" destOrd="0" presId="urn:microsoft.com/office/officeart/2005/8/layout/vList6"/>
    <dgm:cxn modelId="{58524727-F03E-4461-B50F-36204C91906F}" type="presOf" srcId="{A9A8DD9B-290C-45A6-929E-4AE6F49FE812}" destId="{B5BF208C-3F85-4FC4-B568-DDE26DCB244B}" srcOrd="0" destOrd="0" presId="urn:microsoft.com/office/officeart/2005/8/layout/vList6"/>
    <dgm:cxn modelId="{262641EA-3B34-4D67-8D93-94D98F6E7D43}" srcId="{3C26F3EB-0041-468F-A6BC-C05F1DD09ED6}" destId="{E08B27A2-99C7-4C99-85AD-5C4C5B5DD0AC}" srcOrd="0" destOrd="0" parTransId="{31EB8A58-620B-401B-9237-1AB3F47BCDD7}" sibTransId="{8D69847D-F497-4A80-A74D-3B137E838760}"/>
    <dgm:cxn modelId="{40E5E07E-DCFB-42EF-A0AB-47524EB931D4}" srcId="{EE595363-8379-40B3-AC1E-BCB483455E05}" destId="{B5CEB913-AA49-48D9-AA74-7897EE15F7A7}" srcOrd="0" destOrd="0" parTransId="{E5D87451-CA93-42D1-AAE6-2AB0FA9ECCF5}" sibTransId="{C7D8EAC2-325B-4A4A-8063-E98F80AD032E}"/>
    <dgm:cxn modelId="{8D6A4469-245C-4741-B25D-637EEFE55189}" type="presOf" srcId="{614597F1-1025-4203-9D07-8892720C9A38}" destId="{AB2C5008-96F6-439A-9ED1-FAC2DF16F55B}" srcOrd="0" destOrd="0" presId="urn:microsoft.com/office/officeart/2005/8/layout/vList6"/>
    <dgm:cxn modelId="{73AE51FF-E0EE-489F-82CA-9CA4DDC63EAA}" type="presOf" srcId="{AC80AA54-D3CD-482E-BC95-015368BE74E6}" destId="{D7D17D31-A6F6-416A-A3CE-F422B1185F53}" srcOrd="0" destOrd="0" presId="urn:microsoft.com/office/officeart/2005/8/layout/vList6"/>
    <dgm:cxn modelId="{00AB98A6-441D-492D-99F1-022DEC474DD8}" type="presParOf" srcId="{D7D17D31-A6F6-416A-A3CE-F422B1185F53}" destId="{59F69233-B9AE-4A52-AAAC-C01FD18B5F80}" srcOrd="0" destOrd="0" presId="urn:microsoft.com/office/officeart/2005/8/layout/vList6"/>
    <dgm:cxn modelId="{1705382B-5D04-4FAF-99C1-73CA71413136}" type="presParOf" srcId="{59F69233-B9AE-4A52-AAAC-C01FD18B5F80}" destId="{B5BF208C-3F85-4FC4-B568-DDE26DCB244B}" srcOrd="0" destOrd="0" presId="urn:microsoft.com/office/officeart/2005/8/layout/vList6"/>
    <dgm:cxn modelId="{8EF87ABF-9D6E-4809-8EC0-9AEF565411D8}" type="presParOf" srcId="{59F69233-B9AE-4A52-AAAC-C01FD18B5F80}" destId="{19221EA6-3BE9-445F-A10D-CC0932BBB370}" srcOrd="1" destOrd="0" presId="urn:microsoft.com/office/officeart/2005/8/layout/vList6"/>
    <dgm:cxn modelId="{48D40695-B89B-44B9-A88D-5AC9D6C53594}" type="presParOf" srcId="{D7D17D31-A6F6-416A-A3CE-F422B1185F53}" destId="{A5A627CE-4729-4E9C-8972-941EE38D38F4}" srcOrd="1" destOrd="0" presId="urn:microsoft.com/office/officeart/2005/8/layout/vList6"/>
    <dgm:cxn modelId="{0E9D1366-0948-4198-A5D9-204D3E856AF6}" type="presParOf" srcId="{D7D17D31-A6F6-416A-A3CE-F422B1185F53}" destId="{46EAA9C7-A567-4240-AE89-B9112D80F72A}" srcOrd="2" destOrd="0" presId="urn:microsoft.com/office/officeart/2005/8/layout/vList6"/>
    <dgm:cxn modelId="{32BE45F1-6643-4973-9BD0-39D69CD02744}" type="presParOf" srcId="{46EAA9C7-A567-4240-AE89-B9112D80F72A}" destId="{AB2C5008-96F6-439A-9ED1-FAC2DF16F55B}" srcOrd="0" destOrd="0" presId="urn:microsoft.com/office/officeart/2005/8/layout/vList6"/>
    <dgm:cxn modelId="{1A646953-0A6C-43E2-AEE0-56204736F50F}" type="presParOf" srcId="{46EAA9C7-A567-4240-AE89-B9112D80F72A}" destId="{9D93F404-27DE-47E6-817D-D13785573C21}" srcOrd="1" destOrd="0" presId="urn:microsoft.com/office/officeart/2005/8/layout/vList6"/>
    <dgm:cxn modelId="{5546DE5F-B24C-4472-A987-B59E7D32A48A}" type="presParOf" srcId="{D7D17D31-A6F6-416A-A3CE-F422B1185F53}" destId="{2FF0EB7C-8E27-4505-A9EE-D99C9246E8AA}" srcOrd="3" destOrd="0" presId="urn:microsoft.com/office/officeart/2005/8/layout/vList6"/>
    <dgm:cxn modelId="{E20CAEA6-86AE-4955-B3B6-4EF7D754CAB9}" type="presParOf" srcId="{D7D17D31-A6F6-416A-A3CE-F422B1185F53}" destId="{57F1F18E-1AC9-4C2E-BB91-5FE1A8789DE7}" srcOrd="4" destOrd="0" presId="urn:microsoft.com/office/officeart/2005/8/layout/vList6"/>
    <dgm:cxn modelId="{88704CD1-49BA-472D-A179-1407402A3131}" type="presParOf" srcId="{57F1F18E-1AC9-4C2E-BB91-5FE1A8789DE7}" destId="{4FC79F10-F0BF-4A08-B83F-E217967701F8}" srcOrd="0" destOrd="0" presId="urn:microsoft.com/office/officeart/2005/8/layout/vList6"/>
    <dgm:cxn modelId="{4573D5C2-3739-4DAA-BF49-69F3C1BB0816}" type="presParOf" srcId="{57F1F18E-1AC9-4C2E-BB91-5FE1A8789DE7}" destId="{D0108611-36FA-42CD-82FD-4A939489ECBC}" srcOrd="1" destOrd="0" presId="urn:microsoft.com/office/officeart/2005/8/layout/vList6"/>
    <dgm:cxn modelId="{DC453A7C-D537-4D18-B142-1BC88A967A14}" type="presParOf" srcId="{D7D17D31-A6F6-416A-A3CE-F422B1185F53}" destId="{2FB0A017-0652-402D-ADA8-3DF2571340F1}" srcOrd="5" destOrd="0" presId="urn:microsoft.com/office/officeart/2005/8/layout/vList6"/>
    <dgm:cxn modelId="{A69B648F-4CBD-4B41-A20B-3CC53952D808}" type="presParOf" srcId="{D7D17D31-A6F6-416A-A3CE-F422B1185F53}" destId="{E35768F8-808C-4273-9D62-A7D98A3272D3}" srcOrd="6" destOrd="0" presId="urn:microsoft.com/office/officeart/2005/8/layout/vList6"/>
    <dgm:cxn modelId="{B4D843DF-01A4-4020-831C-284FC7C06CF5}" type="presParOf" srcId="{E35768F8-808C-4273-9D62-A7D98A3272D3}" destId="{CCDAAA12-C4CA-4AB1-A03C-EB56FE997335}" srcOrd="0" destOrd="0" presId="urn:microsoft.com/office/officeart/2005/8/layout/vList6"/>
    <dgm:cxn modelId="{67D0D1A5-4D3C-49CA-AD3B-08DC9C75FFF5}" type="presParOf" srcId="{E35768F8-808C-4273-9D62-A7D98A3272D3}" destId="{4EA0D8C4-914E-455D-834F-79E116DB71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EC19B-D3CD-4950-B64D-4200362C52DB}">
      <dsp:nvSpPr>
        <dsp:cNvPr id="0" name=""/>
        <dsp:cNvSpPr/>
      </dsp:nvSpPr>
      <dsp:spPr>
        <a:xfrm rot="5400000">
          <a:off x="190069" y="926827"/>
          <a:ext cx="703982" cy="8014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7E6D4A-0330-40B2-B2D7-74C94D3711BA}">
      <dsp:nvSpPr>
        <dsp:cNvPr id="0" name=""/>
        <dsp:cNvSpPr/>
      </dsp:nvSpPr>
      <dsp:spPr>
        <a:xfrm>
          <a:off x="3551" y="195658"/>
          <a:ext cx="1185091" cy="829525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Nov  (2009)</a:t>
          </a:r>
        </a:p>
      </dsp:txBody>
      <dsp:txXfrm>
        <a:off x="44052" y="236159"/>
        <a:ext cx="1104089" cy="748523"/>
      </dsp:txXfrm>
    </dsp:sp>
    <dsp:sp modelId="{9C563B17-4A2A-4C33-BD71-C0B2C015B189}">
      <dsp:nvSpPr>
        <dsp:cNvPr id="0" name=""/>
        <dsp:cNvSpPr/>
      </dsp:nvSpPr>
      <dsp:spPr>
        <a:xfrm>
          <a:off x="1201221" y="294706"/>
          <a:ext cx="2860626" cy="67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n-US" sz="1800" b="0" i="0" u="none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Recomendó agregar el tema al programa de trabajo</a:t>
          </a:r>
          <a:endParaRPr lang="en-US" sz="1800" b="0" i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201221" y="294706"/>
        <a:ext cx="2860626" cy="670459"/>
      </dsp:txXfrm>
    </dsp:sp>
    <dsp:sp modelId="{0CB120DC-AC20-4E1D-986B-FDE0F7C78975}">
      <dsp:nvSpPr>
        <dsp:cNvPr id="0" name=""/>
        <dsp:cNvSpPr/>
      </dsp:nvSpPr>
      <dsp:spPr>
        <a:xfrm rot="5400000">
          <a:off x="1210055" y="1786204"/>
          <a:ext cx="703982" cy="8014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270993-BD4D-4E2E-B990-305DB07E8B9F}">
      <dsp:nvSpPr>
        <dsp:cNvPr id="0" name=""/>
        <dsp:cNvSpPr/>
      </dsp:nvSpPr>
      <dsp:spPr>
        <a:xfrm>
          <a:off x="938015" y="1122810"/>
          <a:ext cx="1185091" cy="829525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CPM-5 (2010)</a:t>
          </a:r>
        </a:p>
      </dsp:txBody>
      <dsp:txXfrm>
        <a:off x="978516" y="1163311"/>
        <a:ext cx="1104089" cy="748523"/>
      </dsp:txXfrm>
    </dsp:sp>
    <dsp:sp modelId="{23E1B4F9-62CB-4D7B-B890-CC9993F7D966}">
      <dsp:nvSpPr>
        <dsp:cNvPr id="0" name=""/>
        <dsp:cNvSpPr/>
      </dsp:nvSpPr>
      <dsp:spPr>
        <a:xfrm>
          <a:off x="2210165" y="1150393"/>
          <a:ext cx="3022650" cy="67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n-US" sz="1800" b="0" i="0" u="none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 agregó el tema Revisión de la NIMF 4 al programa de trabajo.</a:t>
          </a:r>
          <a:endParaRPr lang="en-US" sz="1800" b="0" i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10165" y="1150393"/>
        <a:ext cx="3022650" cy="670459"/>
      </dsp:txXfrm>
    </dsp:sp>
    <dsp:sp modelId="{E39E613E-1E9C-4177-8F40-DE3F949FD85C}">
      <dsp:nvSpPr>
        <dsp:cNvPr id="0" name=""/>
        <dsp:cNvSpPr/>
      </dsp:nvSpPr>
      <dsp:spPr>
        <a:xfrm>
          <a:off x="2158121" y="1877487"/>
          <a:ext cx="1185091" cy="829525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Nov 2013</a:t>
          </a:r>
        </a:p>
      </dsp:txBody>
      <dsp:txXfrm>
        <a:off x="2198622" y="1917988"/>
        <a:ext cx="1104089" cy="748523"/>
      </dsp:txXfrm>
    </dsp:sp>
    <dsp:sp modelId="{96EFFEF2-55F6-40B9-97EC-2695E5BAC030}">
      <dsp:nvSpPr>
        <dsp:cNvPr id="0" name=""/>
        <dsp:cNvSpPr/>
      </dsp:nvSpPr>
      <dsp:spPr>
        <a:xfrm>
          <a:off x="3393316" y="1827577"/>
          <a:ext cx="2298558" cy="67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altLang="en-US" sz="1800" b="0" i="0" u="none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pt-BR" altLang="en-US" sz="1800" b="0" i="0" u="none" kern="12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Especificación</a:t>
          </a:r>
          <a:r>
            <a:rPr lang="pt-BR" altLang="en-US" sz="1800" b="0" i="0" u="none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58</a:t>
          </a:r>
          <a:endParaRPr lang="en-US" sz="1800" b="0" i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en-US" sz="1800" b="0" i="0" u="none" kern="12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aprobada</a:t>
          </a:r>
          <a:endParaRPr lang="en-US" sz="1800" b="0" i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93316" y="1827577"/>
        <a:ext cx="2298558" cy="670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EC19B-D3CD-4950-B64D-4200362C52DB}">
      <dsp:nvSpPr>
        <dsp:cNvPr id="0" name=""/>
        <dsp:cNvSpPr/>
      </dsp:nvSpPr>
      <dsp:spPr>
        <a:xfrm rot="5400000">
          <a:off x="67676" y="1356317"/>
          <a:ext cx="977521" cy="11128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BBB59">
            <a:lumMod val="60000"/>
            <a:lumOff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7E6D4A-0330-40B2-B2D7-74C94D3711BA}">
      <dsp:nvSpPr>
        <dsp:cNvPr id="0" name=""/>
        <dsp:cNvSpPr/>
      </dsp:nvSpPr>
      <dsp:spPr>
        <a:xfrm>
          <a:off x="5783" y="260927"/>
          <a:ext cx="1645570" cy="1151846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EWG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December 2020</a:t>
          </a:r>
        </a:p>
      </dsp:txBody>
      <dsp:txXfrm>
        <a:off x="62022" y="317166"/>
        <a:ext cx="1533092" cy="1039368"/>
      </dsp:txXfrm>
    </dsp:sp>
    <dsp:sp modelId="{9C563B17-4A2A-4C33-BD71-C0B2C015B189}">
      <dsp:nvSpPr>
        <dsp:cNvPr id="0" name=""/>
        <dsp:cNvSpPr/>
      </dsp:nvSpPr>
      <dsp:spPr>
        <a:xfrm>
          <a:off x="1725836" y="425200"/>
          <a:ext cx="3371198" cy="93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en-US" sz="1800" b="0" i="0" u="none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Primer borrador </a:t>
          </a:r>
          <a:r>
            <a:rPr lang="pt-BR" altLang="en-US" sz="1800" b="0" i="0" u="none" kern="12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producido</a:t>
          </a:r>
          <a:endParaRPr lang="en-US" sz="1800" b="0" i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725836" y="425200"/>
        <a:ext cx="3371198" cy="930972"/>
      </dsp:txXfrm>
    </dsp:sp>
    <dsp:sp modelId="{E39E613E-1E9C-4177-8F40-DE3F949FD85C}">
      <dsp:nvSpPr>
        <dsp:cNvPr id="0" name=""/>
        <dsp:cNvSpPr/>
      </dsp:nvSpPr>
      <dsp:spPr>
        <a:xfrm>
          <a:off x="1227898" y="1907042"/>
          <a:ext cx="1645570" cy="1151846"/>
        </a:xfrm>
        <a:prstGeom prst="roundRect">
          <a:avLst>
            <a:gd name="adj" fmla="val 16670"/>
          </a:avLst>
        </a:prstGeom>
        <a:solidFill>
          <a:srgbClr val="9BBB59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 May 2021</a:t>
          </a:r>
        </a:p>
      </dsp:txBody>
      <dsp:txXfrm>
        <a:off x="1284137" y="1963281"/>
        <a:ext cx="1533092" cy="1039368"/>
      </dsp:txXfrm>
    </dsp:sp>
    <dsp:sp modelId="{96EFFEF2-55F6-40B9-97EC-2695E5BAC030}">
      <dsp:nvSpPr>
        <dsp:cNvPr id="0" name=""/>
        <dsp:cNvSpPr/>
      </dsp:nvSpPr>
      <dsp:spPr>
        <a:xfrm>
          <a:off x="2989786" y="1786385"/>
          <a:ext cx="1991000" cy="93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0" i="0" kern="1200" dirty="0" err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Aprobado</a:t>
          </a:r>
          <a:r>
            <a:rPr lang="pt-BR" sz="1800" b="0" i="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para 1ª consulta</a:t>
          </a:r>
          <a:endParaRPr lang="en-US" sz="1800" b="0" i="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89786" y="1786385"/>
        <a:ext cx="1991000" cy="930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D7E15-E16A-4150-A979-821E85FFF1C4}">
      <dsp:nvSpPr>
        <dsp:cNvPr id="0" name=""/>
        <dsp:cNvSpPr/>
      </dsp:nvSpPr>
      <dsp:spPr>
        <a:xfrm>
          <a:off x="0" y="3678"/>
          <a:ext cx="9414335" cy="894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Los requisitos para el establecimiento y mantenimiento de una ALP como medida fitosanitaria por parte de las ONPF incluyen</a:t>
          </a:r>
          <a:r>
            <a:rPr lang="en-GB" sz="2400" kern="1200" dirty="0"/>
            <a:t>:</a:t>
          </a:r>
          <a:endParaRPr lang="en-US" sz="2400" kern="1200" dirty="0"/>
        </a:p>
      </dsp:txBody>
      <dsp:txXfrm>
        <a:off x="43681" y="47359"/>
        <a:ext cx="9326973" cy="807453"/>
      </dsp:txXfrm>
    </dsp:sp>
    <dsp:sp modelId="{7753D073-8C96-4126-832F-0840B141FC27}">
      <dsp:nvSpPr>
        <dsp:cNvPr id="0" name=""/>
        <dsp:cNvSpPr/>
      </dsp:nvSpPr>
      <dsp:spPr>
        <a:xfrm>
          <a:off x="0" y="898493"/>
          <a:ext cx="9414335" cy="316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905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Times New Roman" panose="02020603050405020304" pitchFamily="18" charset="0"/>
            <a:buChar char="••"/>
          </a:pPr>
          <a:r>
            <a:rPr lang="es-ES" sz="2600" kern="1200" dirty="0">
              <a:solidFill>
                <a:srgbClr val="002060"/>
              </a:solidFill>
            </a:rPr>
            <a:t>sistemas para establecer la plaga ausente</a:t>
          </a:r>
          <a:r>
            <a:rPr lang="en-US" sz="2600" kern="1200" dirty="0">
              <a:solidFill>
                <a:srgbClr val="002060"/>
              </a:solidFill>
            </a:rPr>
            <a:t>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Times New Roman" panose="02020603050405020304" pitchFamily="18" charset="0"/>
            <a:buChar char="••"/>
          </a:pPr>
          <a:r>
            <a:rPr lang="es-ES" sz="2600" kern="1200" dirty="0">
              <a:solidFill>
                <a:srgbClr val="002060"/>
              </a:solidFill>
            </a:rPr>
            <a:t>sistemas para mantener la plaga ausente</a:t>
          </a:r>
          <a:r>
            <a:rPr lang="en-US" sz="2600" kern="1200" dirty="0">
              <a:solidFill>
                <a:srgbClr val="002060"/>
              </a:solidFill>
            </a:rPr>
            <a:t>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Times New Roman" panose="02020603050405020304" pitchFamily="18" charset="0"/>
            <a:buChar char="••"/>
          </a:pPr>
          <a:r>
            <a:rPr lang="en-US" sz="2600" kern="1200" dirty="0" err="1">
              <a:solidFill>
                <a:srgbClr val="002060"/>
              </a:solidFill>
            </a:rPr>
            <a:t>verificación</a:t>
          </a:r>
          <a:r>
            <a:rPr lang="en-US" sz="2600" kern="1200" dirty="0">
              <a:solidFill>
                <a:srgbClr val="002060"/>
              </a:solidFill>
            </a:rPr>
            <a:t> de que la </a:t>
          </a:r>
          <a:r>
            <a:rPr lang="es-UY" sz="2600" kern="1200" noProof="0" dirty="0">
              <a:solidFill>
                <a:srgbClr val="002060"/>
              </a:solidFill>
            </a:rPr>
            <a:t>ausencia</a:t>
          </a:r>
          <a:r>
            <a:rPr lang="en-US" sz="2600" kern="1200" dirty="0">
              <a:solidFill>
                <a:srgbClr val="002060"/>
              </a:solidFill>
            </a:rPr>
            <a:t> de la </a:t>
          </a:r>
          <a:r>
            <a:rPr lang="en-US" sz="2600" kern="1200" dirty="0" err="1">
              <a:solidFill>
                <a:srgbClr val="002060"/>
              </a:solidFill>
            </a:rPr>
            <a:t>plaga</a:t>
          </a:r>
          <a:r>
            <a:rPr lang="en-US" sz="2600" kern="1200" dirty="0">
              <a:solidFill>
                <a:srgbClr val="002060"/>
              </a:solidFill>
            </a:rPr>
            <a:t> </a:t>
          </a:r>
          <a:r>
            <a:rPr lang="es-ES" sz="2600" kern="1200" dirty="0">
              <a:solidFill>
                <a:srgbClr val="002060"/>
              </a:solidFill>
            </a:rPr>
            <a:t>ha sido alcanzada o mantenida</a:t>
          </a:r>
          <a:r>
            <a:rPr lang="en-US" sz="2600" kern="1200" dirty="0">
              <a:solidFill>
                <a:srgbClr val="002060"/>
              </a:solidFill>
            </a:rPr>
            <a:t>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Times New Roman" panose="02020603050405020304" pitchFamily="18" charset="0"/>
            <a:buChar char="••"/>
          </a:pPr>
          <a:r>
            <a:rPr lang="es-ES" sz="2600" kern="1200" dirty="0">
              <a:solidFill>
                <a:srgbClr val="002060"/>
              </a:solidFill>
            </a:rPr>
            <a:t>acciones correctivas ante la detección de la plaga</a:t>
          </a:r>
          <a:r>
            <a:rPr lang="en-US" sz="2600" kern="1200" dirty="0">
              <a:solidFill>
                <a:srgbClr val="002060"/>
              </a:solidFill>
            </a:rPr>
            <a:t>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Times New Roman" panose="02020603050405020304" pitchFamily="18" charset="0"/>
            <a:buChar char="••"/>
          </a:pPr>
          <a:r>
            <a:rPr lang="es-ES" sz="2600" kern="1200" dirty="0">
              <a:solidFill>
                <a:srgbClr val="002060"/>
              </a:solidFill>
            </a:rPr>
            <a:t>documentación de los sistemas anteriores y mantenimiento adecuado de los registros</a:t>
          </a:r>
          <a:r>
            <a:rPr lang="en-US" sz="2600" kern="1200" dirty="0">
              <a:solidFill>
                <a:srgbClr val="002060"/>
              </a:solidFill>
            </a:rPr>
            <a:t>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100"/>
            <a:buFont typeface="Times New Roman" panose="02020603050405020304" pitchFamily="18" charset="0"/>
            <a:buChar char="••"/>
          </a:pPr>
          <a:r>
            <a:rPr lang="es-ES" sz="2600" kern="1200" dirty="0">
              <a:solidFill>
                <a:srgbClr val="002060"/>
              </a:solidFill>
            </a:rPr>
            <a:t>transparencia y comunicación con las partes interesadas</a:t>
          </a:r>
          <a:r>
            <a:rPr lang="en-GB" sz="2600" kern="1200" dirty="0">
              <a:solidFill>
                <a:srgbClr val="002060"/>
              </a:solidFill>
            </a:rPr>
            <a:t>.  </a:t>
          </a:r>
          <a:endParaRPr lang="en-US" sz="2600" kern="1200" dirty="0">
            <a:solidFill>
              <a:srgbClr val="002060"/>
            </a:solidFill>
          </a:endParaRPr>
        </a:p>
      </dsp:txBody>
      <dsp:txXfrm>
        <a:off x="0" y="898493"/>
        <a:ext cx="9414335" cy="3166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21EA6-3BE9-445F-A10D-CC0932BBB370}">
      <dsp:nvSpPr>
        <dsp:cNvPr id="0" name=""/>
        <dsp:cNvSpPr/>
      </dsp:nvSpPr>
      <dsp:spPr>
        <a:xfrm>
          <a:off x="1689401" y="2650"/>
          <a:ext cx="6774333" cy="10258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ES" sz="1800" kern="1200" dirty="0"/>
            <a:t>Los requisitos de importación deben basarse en el nivel de riesgo de plagas, por ejemplo, considerando la probabilidad real de que la plaga se asocie con vías comerciales específicas.</a:t>
          </a:r>
          <a:endParaRPr lang="en-GB" sz="1800" kern="1200" dirty="0">
            <a:latin typeface="Calibri (body)"/>
            <a:cs typeface="Arial" panose="020B0604020202020204" pitchFamily="34" charset="0"/>
          </a:endParaRPr>
        </a:p>
      </dsp:txBody>
      <dsp:txXfrm>
        <a:off x="1689401" y="130887"/>
        <a:ext cx="6389622" cy="769421"/>
      </dsp:txXfrm>
    </dsp:sp>
    <dsp:sp modelId="{B5BF208C-3F85-4FC4-B568-DDE26DCB244B}">
      <dsp:nvSpPr>
        <dsp:cNvPr id="0" name=""/>
        <dsp:cNvSpPr/>
      </dsp:nvSpPr>
      <dsp:spPr>
        <a:xfrm>
          <a:off x="0" y="53039"/>
          <a:ext cx="1640657" cy="884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>
              <a:latin typeface="Calibri (body)"/>
              <a:cs typeface="Arial" panose="020B0604020202020204" pitchFamily="34" charset="0"/>
            </a:rPr>
            <a:t>Basado</a:t>
          </a:r>
          <a:r>
            <a:rPr lang="pt-BR" sz="1600" b="1" kern="1200" dirty="0">
              <a:latin typeface="Calibri (body)"/>
              <a:cs typeface="Arial" panose="020B0604020202020204" pitchFamily="34" charset="0"/>
            </a:rPr>
            <a:t> </a:t>
          </a:r>
          <a:r>
            <a:rPr lang="pt-BR" sz="1600" b="1" kern="1200" dirty="0" err="1">
              <a:latin typeface="Calibri (body)"/>
              <a:cs typeface="Arial" panose="020B0604020202020204" pitchFamily="34" charset="0"/>
            </a:rPr>
            <a:t>en</a:t>
          </a:r>
          <a:r>
            <a:rPr lang="pt-BR" sz="1600" b="1" kern="1200" dirty="0">
              <a:latin typeface="Calibri (body)"/>
              <a:cs typeface="Arial" panose="020B0604020202020204" pitchFamily="34" charset="0"/>
            </a:rPr>
            <a:t> </a:t>
          </a:r>
          <a:r>
            <a:rPr lang="pt-BR" sz="1600" b="1" kern="1200" dirty="0" err="1">
              <a:latin typeface="Calibri (body)"/>
              <a:cs typeface="Arial" panose="020B0604020202020204" pitchFamily="34" charset="0"/>
            </a:rPr>
            <a:t>riesgo</a:t>
          </a:r>
          <a:endParaRPr lang="en-GB" sz="1600" b="1" kern="1200" dirty="0">
            <a:latin typeface="Calibri (body)"/>
            <a:cs typeface="Arial" panose="020B0604020202020204" pitchFamily="34" charset="0"/>
          </a:endParaRPr>
        </a:p>
      </dsp:txBody>
      <dsp:txXfrm>
        <a:off x="43177" y="96216"/>
        <a:ext cx="1554303" cy="798129"/>
      </dsp:txXfrm>
    </dsp:sp>
    <dsp:sp modelId="{9D93F404-27DE-47E6-817D-D13785573C21}">
      <dsp:nvSpPr>
        <dsp:cNvPr id="0" name=""/>
        <dsp:cNvSpPr/>
      </dsp:nvSpPr>
      <dsp:spPr>
        <a:xfrm>
          <a:off x="1686892" y="1176126"/>
          <a:ext cx="6780955" cy="7662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ES" sz="1800" kern="1200" dirty="0"/>
            <a:t>No se requiere el establecimiento de una ALP si la vigilancia demuestra que la plaga ya está ausente en un área.</a:t>
          </a:r>
          <a:endParaRPr lang="en-GB" sz="1800" kern="1200" dirty="0">
            <a:latin typeface="Calibri (body)"/>
          </a:endParaRPr>
        </a:p>
      </dsp:txBody>
      <dsp:txXfrm>
        <a:off x="1686892" y="1271903"/>
        <a:ext cx="6493623" cy="574665"/>
      </dsp:txXfrm>
    </dsp:sp>
    <dsp:sp modelId="{AB2C5008-96F6-439A-9ED1-FAC2DF16F55B}">
      <dsp:nvSpPr>
        <dsp:cNvPr id="0" name=""/>
        <dsp:cNvSpPr/>
      </dsp:nvSpPr>
      <dsp:spPr>
        <a:xfrm>
          <a:off x="0" y="1088610"/>
          <a:ext cx="1642261" cy="884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Calibri (body)"/>
              <a:cs typeface="Arial" panose="020B0604020202020204" pitchFamily="34" charset="0"/>
            </a:rPr>
            <a:t>Requisitos de </a:t>
          </a:r>
          <a:r>
            <a:rPr lang="pt-BR" sz="1600" b="1" kern="1200" dirty="0" err="1">
              <a:latin typeface="Calibri (body)"/>
              <a:cs typeface="Arial" panose="020B0604020202020204" pitchFamily="34" charset="0"/>
            </a:rPr>
            <a:t>vigilancia</a:t>
          </a:r>
          <a:endParaRPr lang="en-GB" sz="1600" b="1" kern="1200" dirty="0">
            <a:latin typeface="Calibri (body)"/>
            <a:cs typeface="Arial" panose="020B0604020202020204" pitchFamily="34" charset="0"/>
          </a:endParaRPr>
        </a:p>
      </dsp:txBody>
      <dsp:txXfrm>
        <a:off x="43177" y="1131787"/>
        <a:ext cx="1555907" cy="798129"/>
      </dsp:txXfrm>
    </dsp:sp>
    <dsp:sp modelId="{D0108611-36FA-42CD-82FD-4A939489ECBC}">
      <dsp:nvSpPr>
        <dsp:cNvPr id="0" name=""/>
        <dsp:cNvSpPr/>
      </dsp:nvSpPr>
      <dsp:spPr>
        <a:xfrm>
          <a:off x="1689401" y="2089926"/>
          <a:ext cx="6774333" cy="1113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ES" sz="1800" kern="1200" dirty="0"/>
            <a:t>La extensión de la zona de amortiguamiento se basa en la capacidad de la plaga dispersarse para un área en particular; Se requiere la vigilancia de la población de plagas dentro de las zona tampón.</a:t>
          </a:r>
          <a:endParaRPr lang="en-GB" sz="1800" kern="1200" dirty="0">
            <a:latin typeface="Calibri (body)"/>
          </a:endParaRPr>
        </a:p>
      </dsp:txBody>
      <dsp:txXfrm>
        <a:off x="1689401" y="2229153"/>
        <a:ext cx="6356654" cy="835359"/>
      </dsp:txXfrm>
    </dsp:sp>
    <dsp:sp modelId="{4FC79F10-F0BF-4A08-B83F-E217967701F8}">
      <dsp:nvSpPr>
        <dsp:cNvPr id="0" name=""/>
        <dsp:cNvSpPr/>
      </dsp:nvSpPr>
      <dsp:spPr>
        <a:xfrm>
          <a:off x="0" y="2214753"/>
          <a:ext cx="1640657" cy="884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>
              <a:latin typeface="Calibri (body)"/>
              <a:cs typeface="Arial" panose="020B0604020202020204" pitchFamily="34" charset="0"/>
            </a:rPr>
            <a:t>Zona</a:t>
          </a:r>
          <a:r>
            <a:rPr lang="en-GB" sz="1600" b="1" kern="1200" dirty="0">
              <a:latin typeface="Calibri (body)"/>
              <a:cs typeface="Arial" panose="020B0604020202020204" pitchFamily="34" charset="0"/>
            </a:rPr>
            <a:t> </a:t>
          </a:r>
          <a:r>
            <a:rPr lang="en-GB" sz="1600" b="1" kern="1200" dirty="0" err="1">
              <a:latin typeface="Calibri (body)"/>
              <a:cs typeface="Arial" panose="020B0604020202020204" pitchFamily="34" charset="0"/>
            </a:rPr>
            <a:t>tampón</a:t>
          </a:r>
          <a:endParaRPr lang="en-GB" sz="1600" b="1" kern="1200" dirty="0">
            <a:latin typeface="Calibri (body)"/>
            <a:cs typeface="Arial" panose="020B0604020202020204" pitchFamily="34" charset="0"/>
          </a:endParaRPr>
        </a:p>
      </dsp:txBody>
      <dsp:txXfrm>
        <a:off x="43177" y="2257930"/>
        <a:ext cx="1554303" cy="798129"/>
      </dsp:txXfrm>
    </dsp:sp>
    <dsp:sp modelId="{4EA0D8C4-914E-455D-834F-79E116DB7152}">
      <dsp:nvSpPr>
        <dsp:cNvPr id="0" name=""/>
        <dsp:cNvSpPr/>
      </dsp:nvSpPr>
      <dsp:spPr>
        <a:xfrm>
          <a:off x="1657766" y="3292187"/>
          <a:ext cx="6774333" cy="13557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s-ES" sz="1800" kern="1200" dirty="0">
              <a:latin typeface="+mn-lt"/>
              <a:cs typeface="Times New Roman" panose="02020603050405020304" pitchFamily="18" charset="0"/>
            </a:rPr>
            <a:t>El borrador debe proporcionar suficiente flexibilidad para tener en cuenta las tecnologías emergentes, la nueva evidencia científica o los cambios ambientales (el cambio climático) que pueden afectar las vías y el estado de una ALP.</a:t>
          </a:r>
          <a:endParaRPr lang="en-GB" sz="1800" kern="1200" dirty="0">
            <a:latin typeface="+mn-lt"/>
          </a:endParaRPr>
        </a:p>
      </dsp:txBody>
      <dsp:txXfrm>
        <a:off x="1657766" y="3461662"/>
        <a:ext cx="6265909" cy="1016848"/>
      </dsp:txXfrm>
    </dsp:sp>
    <dsp:sp modelId="{CCDAAA12-C4CA-4AB1-A03C-EB56FE997335}">
      <dsp:nvSpPr>
        <dsp:cNvPr id="0" name=""/>
        <dsp:cNvSpPr/>
      </dsp:nvSpPr>
      <dsp:spPr>
        <a:xfrm>
          <a:off x="0" y="3533293"/>
          <a:ext cx="1640657" cy="884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>
              <a:latin typeface="Calibri (body)"/>
              <a:cs typeface="Arial" panose="020B0604020202020204" pitchFamily="34" charset="0"/>
            </a:rPr>
            <a:t>Cuestiones</a:t>
          </a:r>
          <a:r>
            <a:rPr lang="pt-BR" sz="1600" b="1" kern="1200" dirty="0">
              <a:latin typeface="Calibri (body)"/>
              <a:cs typeface="Arial" panose="020B0604020202020204" pitchFamily="34" charset="0"/>
            </a:rPr>
            <a:t> </a:t>
          </a:r>
          <a:r>
            <a:rPr lang="pt-BR" sz="1600" b="1" kern="1200" dirty="0" err="1">
              <a:latin typeface="Calibri (body)"/>
              <a:cs typeface="Arial" panose="020B0604020202020204" pitchFamily="34" charset="0"/>
            </a:rPr>
            <a:t>ambientales</a:t>
          </a:r>
          <a:endParaRPr lang="en-GB" sz="1600" b="1" kern="1200" dirty="0">
            <a:latin typeface="Calibri (body)"/>
            <a:cs typeface="Arial" panose="020B0604020202020204" pitchFamily="34" charset="0"/>
          </a:endParaRPr>
        </a:p>
      </dsp:txBody>
      <dsp:txXfrm>
        <a:off x="43177" y="3576470"/>
        <a:ext cx="1554303" cy="79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7DEFD-F07D-4605-AE53-6AC4C6570CE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24069-725B-41F8-B1C2-684D65AB0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2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SC: Standards Committee</a:t>
            </a:r>
          </a:p>
          <a:p>
            <a:r>
              <a:rPr lang="en-US" dirty="0"/>
              <a:t>TPPT: Technical Panel on Phytosanitary Treatments (who is the drafting body of this ISPM)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2BAE-CBB2-4849-83DB-8D4E8C38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3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specification 56: https://www.ippc.int/en/publications/1315/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2BAE-CBB2-4849-83DB-8D4E8C385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2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54063" y="1143000"/>
            <a:ext cx="53498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F91E-34D4-45A9-B58B-BF88C702150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77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1170" y="3810000"/>
            <a:ext cx="1188837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95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170" y="2057400"/>
            <a:ext cx="11887200" cy="106680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705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Long title in two lines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4400" y="3395871"/>
            <a:ext cx="118872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145">
                <a:solidFill>
                  <a:schemeClr val="tx1"/>
                </a:solidFill>
              </a:defRPr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4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18872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29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170" y="3810000"/>
            <a:ext cx="118872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88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51" y="1036993"/>
            <a:ext cx="10243691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417" y="2362558"/>
            <a:ext cx="10192928" cy="3466710"/>
          </a:xfrm>
          <a:prstGeom prst="rect">
            <a:avLst/>
          </a:prstGeom>
        </p:spPr>
        <p:txBody>
          <a:bodyPr/>
          <a:lstStyle>
            <a:lvl1pPr marL="0" marR="0" indent="0" algn="l" defTabSz="101136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377575" marR="0" lvl="0" indent="-377575" algn="l" defTabSz="10113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124" baseline="0" dirty="0"/>
              <a:t>Lorem </a:t>
            </a:r>
            <a:r>
              <a:rPr lang="en-US" sz="2124" baseline="0" dirty="0" err="1"/>
              <a:t>Ipsum</a:t>
            </a:r>
            <a:endParaRPr lang="en-US" sz="2124" baseline="0" dirty="0"/>
          </a:p>
        </p:txBody>
      </p:sp>
    </p:spTree>
    <p:extLst>
      <p:ext uri="{BB962C8B-B14F-4D97-AF65-F5344CB8AC3E}">
        <p14:creationId xmlns:p14="http://schemas.microsoft.com/office/powerpoint/2010/main" val="37292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19EE-6158-49F0-A0CB-3FF2F44846A1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CEF3-DD8B-42E4-A70C-AB8CD6BA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19EE-6158-49F0-A0CB-3FF2F44846A1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CEF3-DD8B-42E4-A70C-AB8CD6BA0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1"/>
            <a:ext cx="6926509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1950"/>
            </a:lvl1pPr>
            <a:lvl2pPr marL="175500" indent="-175500" algn="l">
              <a:buClr>
                <a:srgbClr val="5792C9"/>
              </a:buClr>
              <a:buFont typeface="Wingdings" charset="2"/>
              <a:buChar char="§"/>
              <a:defRPr sz="1950"/>
            </a:lvl2pPr>
            <a:lvl3pPr marL="351000" indent="-175500" algn="l">
              <a:buClr>
                <a:srgbClr val="5792C9"/>
              </a:buClr>
              <a:buSzPct val="110000"/>
              <a:buFont typeface="Arial" charset="0"/>
              <a:buChar char="•"/>
              <a:defRPr sz="1950"/>
            </a:lvl3pPr>
            <a:lvl4pPr marL="561600" indent="-210600" algn="l">
              <a:buClr>
                <a:srgbClr val="5792C9"/>
              </a:buClr>
              <a:buFont typeface=".AppleSystemUIFont" charset="-120"/>
              <a:buChar char="–"/>
              <a:defRPr sz="1950"/>
            </a:lvl4pPr>
            <a:lvl5pPr marL="772200" indent="-210600" algn="l">
              <a:buFont typeface=".AppleSystemUIFont" charset="-120"/>
              <a:buChar char="–"/>
              <a:defRPr sz="1950"/>
            </a:lvl5pPr>
            <a:lvl6pPr marL="1017900" indent="-2106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950">
                <a:solidFill>
                  <a:schemeClr val="bg2">
                    <a:lumMod val="50000"/>
                  </a:schemeClr>
                </a:solidFill>
              </a:defRPr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30" y="1620000"/>
            <a:ext cx="6942240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145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191775" y="1616934"/>
            <a:ext cx="4212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95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3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049834" y="1620001"/>
            <a:ext cx="3299767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9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049834" y="3884360"/>
            <a:ext cx="3299767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9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1"/>
            <a:ext cx="7769003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1950"/>
            </a:lvl1pPr>
            <a:lvl2pPr marL="175500" indent="-175500" algn="l">
              <a:buClr>
                <a:srgbClr val="5792C9"/>
              </a:buClr>
              <a:buFont typeface="Wingdings" charset="2"/>
              <a:buChar char="§"/>
              <a:defRPr sz="1950"/>
            </a:lvl2pPr>
            <a:lvl3pPr marL="351000" indent="-175500" algn="l">
              <a:buClr>
                <a:srgbClr val="5792C9"/>
              </a:buClr>
              <a:buSzPct val="110000"/>
              <a:buFont typeface="Arial" charset="0"/>
              <a:buChar char="•"/>
              <a:defRPr sz="1950"/>
            </a:lvl3pPr>
            <a:lvl4pPr marL="561600" indent="-210600" algn="l">
              <a:buClr>
                <a:srgbClr val="5792C9"/>
              </a:buClr>
              <a:buFont typeface=".AppleSystemUIFont" charset="-120"/>
              <a:buChar char="–"/>
              <a:defRPr sz="1950"/>
            </a:lvl4pPr>
            <a:lvl5pPr marL="772200" indent="-210600" algn="l">
              <a:buFont typeface=".AppleSystemUIFont" charset="-120"/>
              <a:buChar char="–"/>
              <a:defRPr sz="1950"/>
            </a:lvl5pPr>
            <a:lvl6pPr marL="1017900" indent="-2106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950">
                <a:solidFill>
                  <a:schemeClr val="bg2">
                    <a:lumMod val="50000"/>
                  </a:schemeClr>
                </a:solidFill>
              </a:defRPr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30" y="1620000"/>
            <a:ext cx="77866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145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025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18872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57950" indent="-175500" algn="l">
              <a:buClr>
                <a:srgbClr val="5792C9"/>
              </a:buClr>
              <a:buFont typeface="Wingdings" charset="2"/>
              <a:buChar char="§"/>
              <a:defRPr sz="195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21200" indent="-175500" algn="l">
              <a:buClr>
                <a:srgbClr val="5792C9"/>
              </a:buClr>
              <a:buSzPct val="110000"/>
              <a:buFont typeface="Arial" charset="0"/>
              <a:buChar char="•"/>
              <a:defRPr sz="195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66900" indent="-210600" algn="l">
              <a:buClr>
                <a:srgbClr val="5792C9"/>
              </a:buClr>
              <a:buFont typeface=".AppleSystemUIFont" charset="-120"/>
              <a:buChar char="–"/>
              <a:defRPr sz="1950"/>
            </a:lvl3pPr>
            <a:lvl4pPr marL="912600" indent="-210600" algn="l">
              <a:buFont typeface=".AppleSystemUIFont" charset="-120"/>
              <a:buChar char="–"/>
              <a:defRPr sz="1950"/>
            </a:lvl4pPr>
            <a:lvl5pPr marL="1158300" indent="-2106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950">
                <a:solidFill>
                  <a:schemeClr val="bg2">
                    <a:lumMod val="50000"/>
                  </a:schemeClr>
                </a:solidFill>
              </a:defRPr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224" y="1620000"/>
            <a:ext cx="11899409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145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829961" y="1620000"/>
            <a:ext cx="3589848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755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488172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57950" indent="-175500" algn="l">
              <a:buClr>
                <a:srgbClr val="5792C9"/>
              </a:buClr>
              <a:buFont typeface="Wingdings" charset="2"/>
              <a:buChar char="§"/>
              <a:defRPr sz="1950" baseline="0">
                <a:latin typeface="Calibri" charset="0"/>
                <a:ea typeface="Calibri" charset="0"/>
                <a:cs typeface="Calibri" charset="0"/>
              </a:defRPr>
            </a:lvl1pPr>
            <a:lvl2pPr marL="421200" indent="-175500" algn="l">
              <a:buClr>
                <a:srgbClr val="5792C9"/>
              </a:buClr>
              <a:buSzPct val="110000"/>
              <a:buFont typeface="Arial" charset="0"/>
              <a:buChar char="•"/>
              <a:defRPr sz="1950"/>
            </a:lvl2pPr>
            <a:lvl3pPr marL="666900" indent="-210600" algn="l">
              <a:buClr>
                <a:srgbClr val="5792C9"/>
              </a:buClr>
              <a:buFont typeface=".AppleSystemUIFont" charset="-120"/>
              <a:buChar char="–"/>
              <a:defRPr sz="1950">
                <a:latin typeface="Calibri" charset="0"/>
                <a:ea typeface="Calibri" charset="0"/>
                <a:cs typeface="Calibri" charset="0"/>
              </a:defRPr>
            </a:lvl3pPr>
            <a:lvl4pPr marL="912600" indent="-210600" algn="l">
              <a:buFont typeface=".AppleSystemUIFont" charset="-120"/>
              <a:buChar char="–"/>
              <a:defRPr sz="1950">
                <a:latin typeface="Calibri" charset="0"/>
                <a:ea typeface="Calibri" charset="0"/>
                <a:cs typeface="Calibri" charset="0"/>
              </a:defRPr>
            </a:lvl4pPr>
            <a:lvl5pPr marL="1158300" indent="-2106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950">
                <a:solidFill>
                  <a:schemeClr val="bg2">
                    <a:lumMod val="50000"/>
                  </a:schemeClr>
                </a:solidFill>
              </a:defRPr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  <p:extLst>
      <p:ext uri="{BB962C8B-B14F-4D97-AF65-F5344CB8AC3E}">
        <p14:creationId xmlns:p14="http://schemas.microsoft.com/office/powerpoint/2010/main" val="205175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9" y="233708"/>
            <a:ext cx="4072053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29216"/>
          <a:stretch/>
        </p:blipFill>
        <p:spPr>
          <a:xfrm>
            <a:off x="600403" y="432546"/>
            <a:ext cx="259428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786269" y="449607"/>
            <a:ext cx="2500529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18872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88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9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hf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485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891540" rtl="0" eaLnBrk="1" latinLnBrk="0" hangingPunct="1">
        <a:lnSpc>
          <a:spcPct val="90000"/>
        </a:lnSpc>
        <a:spcBef>
          <a:spcPts val="975"/>
        </a:spcBef>
        <a:buFontTx/>
        <a:buNone/>
        <a:defRPr sz="2145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8" y="61200"/>
            <a:ext cx="3196607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18872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6"/>
            <a:ext cx="118872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26500" rIns="5265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91540" rtl="0" eaLnBrk="1" fontAlgn="auto" latinLnBrk="0" hangingPunct="1">
              <a:lnSpc>
                <a:spcPct val="9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5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</a:t>
            </a:r>
            <a:r>
              <a:rPr kumimoji="0" lang="en-US" sz="1365" b="1" i="1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MASTER </a:t>
            </a:r>
            <a:r>
              <a:rPr kumimoji="0" lang="en-US" sz="1365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EDIT PRESENTATION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26108" y="218898"/>
            <a:ext cx="1830307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61615" y="233706"/>
            <a:ext cx="1965658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18872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88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3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FC24B-5A00-3A48-A356-A78F1A7ABB14}"/>
              </a:ext>
            </a:extLst>
          </p:cNvPr>
          <p:cNvSpPr txBox="1"/>
          <p:nvPr userDrawn="1"/>
        </p:nvSpPr>
        <p:spPr>
          <a:xfrm>
            <a:off x="10475595" y="6413092"/>
            <a:ext cx="1411605" cy="353943"/>
          </a:xfrm>
          <a:prstGeom prst="rect">
            <a:avLst/>
          </a:prstGeom>
        </p:spPr>
        <p:txBody>
          <a:bodyPr wrap="square" lIns="526500" tIns="0" rIns="351000" rtlCol="0" anchor="t" anchorCtr="0">
            <a:spAutoFit/>
          </a:bodyPr>
          <a:lstStyle/>
          <a:p>
            <a:pPr marL="0" marR="0" lvl="0" indent="0" algn="l" defTabSz="1188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2F2B3-BF2A-3042-AED2-C560A5FC06BC}" type="slidenum">
              <a:rPr kumimoji="0" lang="x-none" sz="1950" b="0" i="0" u="none" strike="noStrike" kern="1200" cap="none" spc="0" normalizeH="0" baseline="0" noProof="0" smtClean="0">
                <a:ln>
                  <a:noFill/>
                </a:ln>
                <a:solidFill>
                  <a:srgbClr val="A81E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1886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2340" b="0" i="0" u="none" strike="noStrike" kern="1200" cap="none" spc="0" normalizeH="0" baseline="0" noProof="0" dirty="0">
              <a:ln>
                <a:noFill/>
              </a:ln>
              <a:solidFill>
                <a:srgbClr val="A81E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8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hf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4A6656-9C36-4FFD-89C9-0BBE4AF0E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" y="798467"/>
            <a:ext cx="11762072" cy="2728081"/>
          </a:xfrm>
        </p:spPr>
        <p:txBody>
          <a:bodyPr>
            <a:normAutofit/>
          </a:bodyPr>
          <a:lstStyle/>
          <a:p>
            <a:r>
              <a:rPr lang="en-GB" sz="4290" dirty="0" err="1">
                <a:solidFill>
                  <a:srgbClr val="00825F"/>
                </a:solidFill>
              </a:rPr>
              <a:t>Proyecto</a:t>
            </a:r>
            <a:r>
              <a:rPr lang="en-GB" sz="4290" dirty="0">
                <a:solidFill>
                  <a:srgbClr val="00825F"/>
                </a:solidFill>
              </a:rPr>
              <a:t> de NIMF </a:t>
            </a:r>
            <a:br>
              <a:rPr lang="en-GB" sz="4290" dirty="0">
                <a:solidFill>
                  <a:srgbClr val="00825F"/>
                </a:solidFill>
              </a:rPr>
            </a:br>
            <a:r>
              <a:rPr lang="en-GB" sz="4290" dirty="0" err="1">
                <a:solidFill>
                  <a:srgbClr val="00825F"/>
                </a:solidFill>
              </a:rPr>
              <a:t>Revisión</a:t>
            </a:r>
            <a:r>
              <a:rPr lang="en-GB" sz="4290" dirty="0">
                <a:solidFill>
                  <a:srgbClr val="00825F"/>
                </a:solidFill>
              </a:rPr>
              <a:t> de la NIMF 4: </a:t>
            </a:r>
            <a:r>
              <a:rPr lang="en-GB" sz="4290" i="1" dirty="0" err="1">
                <a:solidFill>
                  <a:srgbClr val="00825F"/>
                </a:solidFill>
              </a:rPr>
              <a:t>Requerimientos</a:t>
            </a:r>
            <a:r>
              <a:rPr lang="en-GB" sz="4290" i="1" dirty="0">
                <a:solidFill>
                  <a:srgbClr val="00825F"/>
                </a:solidFill>
              </a:rPr>
              <a:t> </a:t>
            </a:r>
            <a:r>
              <a:rPr lang="en-GB" sz="4290" i="1" dirty="0" err="1">
                <a:solidFill>
                  <a:srgbClr val="00825F"/>
                </a:solidFill>
              </a:rPr>
              <a:t>para</a:t>
            </a:r>
            <a:r>
              <a:rPr lang="en-GB" sz="4290" i="1" dirty="0">
                <a:solidFill>
                  <a:srgbClr val="00825F"/>
                </a:solidFill>
              </a:rPr>
              <a:t> el </a:t>
            </a:r>
            <a:r>
              <a:rPr lang="en-GB" sz="4290" i="1" dirty="0" err="1">
                <a:solidFill>
                  <a:srgbClr val="00825F"/>
                </a:solidFill>
              </a:rPr>
              <a:t>establecimiento</a:t>
            </a:r>
            <a:r>
              <a:rPr lang="en-GB" sz="4290" i="1" dirty="0">
                <a:solidFill>
                  <a:srgbClr val="00825F"/>
                </a:solidFill>
              </a:rPr>
              <a:t> de areas </a:t>
            </a:r>
            <a:r>
              <a:rPr lang="en-GB" sz="4290" i="1" dirty="0" err="1">
                <a:solidFill>
                  <a:srgbClr val="00825F"/>
                </a:solidFill>
              </a:rPr>
              <a:t>libres</a:t>
            </a:r>
            <a:r>
              <a:rPr lang="en-GB" sz="4290" i="1" dirty="0">
                <a:solidFill>
                  <a:srgbClr val="00825F"/>
                </a:solidFill>
              </a:rPr>
              <a:t> de </a:t>
            </a:r>
            <a:r>
              <a:rPr lang="en-GB" sz="4290" i="1" dirty="0" err="1">
                <a:solidFill>
                  <a:srgbClr val="00825F"/>
                </a:solidFill>
              </a:rPr>
              <a:t>plagas</a:t>
            </a:r>
            <a:r>
              <a:rPr lang="en-GB" sz="4290" dirty="0">
                <a:solidFill>
                  <a:srgbClr val="00825F"/>
                </a:solidFill>
              </a:rPr>
              <a:t> (2009-002)</a:t>
            </a:r>
            <a:endParaRPr lang="en-US" sz="4290" dirty="0">
              <a:solidFill>
                <a:srgbClr val="00825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637F3C-31F1-40CE-8FCD-5BE6E15AC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464" y="3427042"/>
            <a:ext cx="8915400" cy="1828155"/>
          </a:xfrm>
        </p:spPr>
        <p:txBody>
          <a:bodyPr anchor="ctr">
            <a:noAutofit/>
          </a:bodyPr>
          <a:lstStyle/>
          <a:p>
            <a:pPr algn="ctr"/>
            <a:r>
              <a:rPr lang="en-US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</a:t>
            </a:r>
            <a:r>
              <a:rPr lang="en-US" sz="273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</a:t>
            </a:r>
            <a:r>
              <a:rPr lang="en-US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consulta CIPF</a:t>
            </a:r>
            <a:br>
              <a:rPr lang="en-US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Julio hasta 30 </a:t>
            </a:r>
            <a:r>
              <a:rPr lang="en-US" sz="273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</a:t>
            </a:r>
            <a:r>
              <a:rPr lang="en-US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</a:t>
            </a:r>
            <a:br>
              <a:rPr lang="en-US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3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</a:t>
            </a:r>
            <a:r>
              <a:rPr lang="en-US" sz="27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n-US" sz="27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CIPF -Taller </a:t>
            </a:r>
            <a:r>
              <a:rPr lang="en-US" sz="27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de la CIPF 2021</a:t>
            </a:r>
            <a:endParaRPr lang="it-IT" sz="273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" y="5043448"/>
            <a:ext cx="11863844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80" y="3647045"/>
            <a:ext cx="801767" cy="7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31670" y="483513"/>
            <a:ext cx="802386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154" tIns="44577" rIns="89154" bIns="44577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4290" dirty="0" err="1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Antecedentes</a:t>
            </a:r>
            <a:endParaRPr lang="en-GB" altLang="en-US" sz="4290" dirty="0">
              <a:solidFill>
                <a:srgbClr val="165A30"/>
              </a:solidFill>
              <a:latin typeface="Calibri (body)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2014831"/>
              </p:ext>
            </p:extLst>
          </p:nvPr>
        </p:nvGraphicFramePr>
        <p:xfrm>
          <a:off x="1652876" y="969037"/>
          <a:ext cx="5691875" cy="33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4668892"/>
              </p:ext>
            </p:extLst>
          </p:nvPr>
        </p:nvGraphicFramePr>
        <p:xfrm>
          <a:off x="4779645" y="3386919"/>
          <a:ext cx="5130212" cy="33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9473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915418" y="661079"/>
            <a:ext cx="802386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4290" dirty="0" err="1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Consideraciones</a:t>
            </a:r>
            <a:r>
              <a:rPr lang="en-US" altLang="ja-JP" sz="429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4290" dirty="0" err="1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Generales</a:t>
            </a:r>
            <a:endParaRPr lang="en-US" altLang="ja-JP" sz="4290" dirty="0">
              <a:solidFill>
                <a:srgbClr val="165A3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355851" y="1350687"/>
            <a:ext cx="3082895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340" dirty="0" err="1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Razón</a:t>
            </a:r>
            <a:r>
              <a:rPr lang="en-US" altLang="en-US" sz="2340" dirty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 de la </a:t>
            </a:r>
            <a:r>
              <a:rPr lang="en-US" altLang="en-US" sz="2340" dirty="0" err="1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revisión</a:t>
            </a:r>
            <a:endParaRPr lang="en-US" altLang="en-US" sz="2340" dirty="0">
              <a:solidFill>
                <a:schemeClr val="accent6">
                  <a:lumMod val="50000"/>
                </a:schemeClr>
              </a:solidFill>
              <a:latin typeface="Calibri (body)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1732" y="1831911"/>
            <a:ext cx="7946812" cy="9226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 la adopción de la NIMF 4 en 1995, se dispuso de nueva información y orientación, así como nuevas </a:t>
            </a:r>
            <a:r>
              <a:rPr lang="es-ES" sz="195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NIMFs</a:t>
            </a:r>
            <a:r>
              <a:rPr lang="es-E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sobre áreas libres de plagas.</a:t>
            </a:r>
            <a:endParaRPr lang="en-GB" sz="195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55479" y="3162988"/>
            <a:ext cx="7946812" cy="1114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NIMF 6 (Vigilancia) y la NIMF 8 (Determinación del estado de una plaga en un área) fueron revisadas recientemente. Ambos estándares están relacionados con la NIMF 4 a través de requisitos sobre vigilancia de plagas e información necesaria para determinar el estado de las plagas.</a:t>
            </a:r>
            <a:endParaRPr lang="en-GB" sz="195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92466" y="5009804"/>
            <a:ext cx="7946812" cy="9950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borrador revisado de la NIMF 4 describe los requisitos específicos para el establecimiento y mantenimiento de áreas libres de plagas, incluida la vigilancia y la determinación del estado de la plaga.</a:t>
            </a:r>
            <a:endParaRPr lang="en-US" sz="19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62997" y="4333820"/>
            <a:ext cx="528704" cy="61409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7" name="Plus 6"/>
          <p:cNvSpPr/>
          <p:nvPr/>
        </p:nvSpPr>
        <p:spPr>
          <a:xfrm>
            <a:off x="5728490" y="2785652"/>
            <a:ext cx="430220" cy="430220"/>
          </a:xfrm>
          <a:prstGeom prst="mathPlu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36132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009" y="465604"/>
            <a:ext cx="7578090" cy="1114425"/>
          </a:xfrm>
        </p:spPr>
        <p:txBody>
          <a:bodyPr>
            <a:normAutofit/>
          </a:bodyPr>
          <a:lstStyle/>
          <a:p>
            <a:r>
              <a:rPr lang="en-US" sz="5265" dirty="0" err="1">
                <a:solidFill>
                  <a:srgbClr val="165A30"/>
                </a:solidFill>
              </a:rPr>
              <a:t>Alcance</a:t>
            </a:r>
            <a:endParaRPr lang="en-US" sz="5265" dirty="0">
              <a:solidFill>
                <a:srgbClr val="165A3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30BD2A-A37A-472C-9129-DFFD764F9B0E}"/>
              </a:ext>
            </a:extLst>
          </p:cNvPr>
          <p:cNvSpPr/>
          <p:nvPr/>
        </p:nvSpPr>
        <p:spPr>
          <a:xfrm>
            <a:off x="1318856" y="1648008"/>
            <a:ext cx="8963972" cy="1324998"/>
          </a:xfrm>
          <a:custGeom>
            <a:avLst/>
            <a:gdLst>
              <a:gd name="connsiteX0" fmla="*/ 0 w 8197516"/>
              <a:gd name="connsiteY0" fmla="*/ 245315 h 1471860"/>
              <a:gd name="connsiteX1" fmla="*/ 245315 w 8197516"/>
              <a:gd name="connsiteY1" fmla="*/ 0 h 1471860"/>
              <a:gd name="connsiteX2" fmla="*/ 7952201 w 8197516"/>
              <a:gd name="connsiteY2" fmla="*/ 0 h 1471860"/>
              <a:gd name="connsiteX3" fmla="*/ 8197516 w 8197516"/>
              <a:gd name="connsiteY3" fmla="*/ 245315 h 1471860"/>
              <a:gd name="connsiteX4" fmla="*/ 8197516 w 8197516"/>
              <a:gd name="connsiteY4" fmla="*/ 1226545 h 1471860"/>
              <a:gd name="connsiteX5" fmla="*/ 7952201 w 8197516"/>
              <a:gd name="connsiteY5" fmla="*/ 1471860 h 1471860"/>
              <a:gd name="connsiteX6" fmla="*/ 245315 w 8197516"/>
              <a:gd name="connsiteY6" fmla="*/ 1471860 h 1471860"/>
              <a:gd name="connsiteX7" fmla="*/ 0 w 8197516"/>
              <a:gd name="connsiteY7" fmla="*/ 1226545 h 1471860"/>
              <a:gd name="connsiteX8" fmla="*/ 0 w 8197516"/>
              <a:gd name="connsiteY8" fmla="*/ 245315 h 14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7516" h="1471860">
                <a:moveTo>
                  <a:pt x="0" y="245315"/>
                </a:moveTo>
                <a:cubicBezTo>
                  <a:pt x="0" y="109831"/>
                  <a:pt x="109831" y="0"/>
                  <a:pt x="245315" y="0"/>
                </a:cubicBezTo>
                <a:lnTo>
                  <a:pt x="7952201" y="0"/>
                </a:lnTo>
                <a:cubicBezTo>
                  <a:pt x="8087685" y="0"/>
                  <a:pt x="8197516" y="109831"/>
                  <a:pt x="8197516" y="245315"/>
                </a:cubicBezTo>
                <a:lnTo>
                  <a:pt x="8197516" y="1226545"/>
                </a:lnTo>
                <a:cubicBezTo>
                  <a:pt x="8197516" y="1362029"/>
                  <a:pt x="8087685" y="1471860"/>
                  <a:pt x="7952201" y="1471860"/>
                </a:cubicBezTo>
                <a:lnTo>
                  <a:pt x="245315" y="1471860"/>
                </a:lnTo>
                <a:cubicBezTo>
                  <a:pt x="109831" y="1471860"/>
                  <a:pt x="0" y="1362029"/>
                  <a:pt x="0" y="1226545"/>
                </a:cubicBezTo>
                <a:lnTo>
                  <a:pt x="0" y="245315"/>
                </a:lnTo>
                <a:close/>
              </a:path>
            </a:pathLst>
          </a:cu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0916" tIns="110916" rIns="110916" bIns="110916" numCol="1" spcCol="1270" anchor="t" anchorCtr="0">
            <a:noAutofit/>
          </a:bodyPr>
          <a:lstStyle/>
          <a:p>
            <a:pPr algn="ctr" defTabSz="476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55" dirty="0"/>
              <a:t>Esta norma describe los requisitos para el establecimiento y uso de áreas libres de plagas (ALP) como medida fitosanitaria para:</a:t>
            </a:r>
            <a:endParaRPr lang="en-US" sz="1755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B11048-A6AC-41EE-B41B-4E1DCBBABF46}"/>
              </a:ext>
            </a:extLst>
          </p:cNvPr>
          <p:cNvSpPr/>
          <p:nvPr/>
        </p:nvSpPr>
        <p:spPr>
          <a:xfrm>
            <a:off x="1412549" y="5086870"/>
            <a:ext cx="8729741" cy="1102621"/>
          </a:xfrm>
          <a:custGeom>
            <a:avLst/>
            <a:gdLst>
              <a:gd name="connsiteX0" fmla="*/ 0 w 8197516"/>
              <a:gd name="connsiteY0" fmla="*/ 72034 h 432196"/>
              <a:gd name="connsiteX1" fmla="*/ 72034 w 8197516"/>
              <a:gd name="connsiteY1" fmla="*/ 0 h 432196"/>
              <a:gd name="connsiteX2" fmla="*/ 8125482 w 8197516"/>
              <a:gd name="connsiteY2" fmla="*/ 0 h 432196"/>
              <a:gd name="connsiteX3" fmla="*/ 8197516 w 8197516"/>
              <a:gd name="connsiteY3" fmla="*/ 72034 h 432196"/>
              <a:gd name="connsiteX4" fmla="*/ 8197516 w 8197516"/>
              <a:gd name="connsiteY4" fmla="*/ 360162 h 432196"/>
              <a:gd name="connsiteX5" fmla="*/ 8125482 w 8197516"/>
              <a:gd name="connsiteY5" fmla="*/ 432196 h 432196"/>
              <a:gd name="connsiteX6" fmla="*/ 72034 w 8197516"/>
              <a:gd name="connsiteY6" fmla="*/ 432196 h 432196"/>
              <a:gd name="connsiteX7" fmla="*/ 0 w 8197516"/>
              <a:gd name="connsiteY7" fmla="*/ 360162 h 432196"/>
              <a:gd name="connsiteX8" fmla="*/ 0 w 8197516"/>
              <a:gd name="connsiteY8" fmla="*/ 72034 h 43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7516" h="432196">
                <a:moveTo>
                  <a:pt x="0" y="72034"/>
                </a:moveTo>
                <a:cubicBezTo>
                  <a:pt x="0" y="32251"/>
                  <a:pt x="32251" y="0"/>
                  <a:pt x="72034" y="0"/>
                </a:cubicBezTo>
                <a:lnTo>
                  <a:pt x="8125482" y="0"/>
                </a:lnTo>
                <a:cubicBezTo>
                  <a:pt x="8165265" y="0"/>
                  <a:pt x="8197516" y="32251"/>
                  <a:pt x="8197516" y="72034"/>
                </a:cubicBezTo>
                <a:lnTo>
                  <a:pt x="8197516" y="360162"/>
                </a:lnTo>
                <a:cubicBezTo>
                  <a:pt x="8197516" y="399945"/>
                  <a:pt x="8165265" y="432196"/>
                  <a:pt x="8125482" y="432196"/>
                </a:cubicBezTo>
                <a:lnTo>
                  <a:pt x="72034" y="432196"/>
                </a:lnTo>
                <a:cubicBezTo>
                  <a:pt x="32251" y="432196"/>
                  <a:pt x="0" y="399945"/>
                  <a:pt x="0" y="360162"/>
                </a:cubicBezTo>
                <a:lnTo>
                  <a:pt x="0" y="7203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433" tIns="61433" rIns="61433" bIns="61433" numCol="1" spcCol="1270" anchor="ctr" anchorCtr="0">
            <a:noAutofit/>
          </a:bodyPr>
          <a:lstStyle/>
          <a:p>
            <a:pPr algn="ctr" defTabSz="4767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 err="1">
                <a:solidFill>
                  <a:schemeClr val="tx1"/>
                </a:solidFill>
              </a:rPr>
              <a:t>Esta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norma</a:t>
            </a:r>
            <a:r>
              <a:rPr lang="en-GB" b="1" dirty="0">
                <a:solidFill>
                  <a:schemeClr val="tx1"/>
                </a:solidFill>
              </a:rPr>
              <a:t> no </a:t>
            </a:r>
            <a:r>
              <a:rPr lang="en-GB" b="1" dirty="0" err="1">
                <a:solidFill>
                  <a:schemeClr val="tx1"/>
                </a:solidFill>
              </a:rPr>
              <a:t>considera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lugares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libres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plagas</a:t>
            </a:r>
            <a:r>
              <a:rPr lang="en-GB" b="1" dirty="0">
                <a:solidFill>
                  <a:schemeClr val="tx1"/>
                </a:solidFill>
              </a:rPr>
              <a:t> y </a:t>
            </a:r>
            <a:r>
              <a:rPr lang="en-GB" b="1" dirty="0" err="1">
                <a:solidFill>
                  <a:schemeClr val="tx1"/>
                </a:solidFill>
              </a:rPr>
              <a:t>tampoco</a:t>
            </a:r>
            <a:r>
              <a:rPr lang="en-GB" b="1" dirty="0">
                <a:solidFill>
                  <a:schemeClr val="tx1"/>
                </a:solidFill>
              </a:rPr>
              <a:t> sitios </a:t>
            </a:r>
            <a:r>
              <a:rPr lang="en-GB" b="1" dirty="0" err="1">
                <a:solidFill>
                  <a:schemeClr val="tx1"/>
                </a:solidFill>
              </a:rPr>
              <a:t>libres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plagas</a:t>
            </a:r>
            <a:r>
              <a:rPr lang="en-GB" b="1" dirty="0">
                <a:solidFill>
                  <a:schemeClr val="tx1"/>
                </a:solidFill>
              </a:rPr>
              <a:t>. Los </a:t>
            </a:r>
            <a:r>
              <a:rPr lang="en-GB" b="1" dirty="0" err="1">
                <a:solidFill>
                  <a:schemeClr val="tx1"/>
                </a:solidFill>
              </a:rPr>
              <a:t>requisitos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para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ellos</a:t>
            </a:r>
            <a:r>
              <a:rPr lang="en-GB" b="1" dirty="0">
                <a:solidFill>
                  <a:schemeClr val="tx1"/>
                </a:solidFill>
              </a:rPr>
              <a:t> se </a:t>
            </a:r>
            <a:r>
              <a:rPr lang="en-GB" b="1" dirty="0" err="1">
                <a:solidFill>
                  <a:schemeClr val="tx1"/>
                </a:solidFill>
              </a:rPr>
              <a:t>encuentran</a:t>
            </a:r>
            <a:r>
              <a:rPr lang="en-GB" b="1" dirty="0">
                <a:solidFill>
                  <a:schemeClr val="tx1"/>
                </a:solidFill>
              </a:rPr>
              <a:t> en la NIMF 10. </a:t>
            </a:r>
            <a:endParaRPr lang="en-US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41477-CD21-4450-948C-30363D341E42}"/>
              </a:ext>
            </a:extLst>
          </p:cNvPr>
          <p:cNvSpPr/>
          <p:nvPr/>
        </p:nvSpPr>
        <p:spPr>
          <a:xfrm>
            <a:off x="1410784" y="3440703"/>
            <a:ext cx="1874555" cy="13895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b="1" dirty="0"/>
              <a:t>lograr o mantener la ausencia de plagas en un área</a:t>
            </a:r>
            <a:endParaRPr lang="en-US" sz="1600" b="1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EB09AF-49B2-4D94-AEEF-DECED7625543}"/>
              </a:ext>
            </a:extLst>
          </p:cNvPr>
          <p:cNvSpPr/>
          <p:nvPr/>
        </p:nvSpPr>
        <p:spPr>
          <a:xfrm>
            <a:off x="3887569" y="3442705"/>
            <a:ext cx="2958477" cy="131528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b="1" dirty="0"/>
              <a:t>Apoyar la certificación fitosanitaria de plantas, productos vegetales y otros artículos regulados exportados desde la PFA.</a:t>
            </a:r>
            <a:endParaRPr lang="en-US" sz="1600" b="1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9382BD-0B5C-4FA4-A908-B70957F99D45}"/>
              </a:ext>
            </a:extLst>
          </p:cNvPr>
          <p:cNvSpPr/>
          <p:nvPr/>
        </p:nvSpPr>
        <p:spPr>
          <a:xfrm>
            <a:off x="7370667" y="3446736"/>
            <a:ext cx="2900449" cy="139353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500" b="1" dirty="0"/>
              <a:t>Apoyar la justificación científica de las medidas fitosanitarias requeridas por un país importador para la protección de un área en peligro.</a:t>
            </a:r>
            <a:endParaRPr lang="en-US" sz="1500" b="1" dirty="0">
              <a:cs typeface="Calibri"/>
            </a:endParaRP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4E9F3BD5-3141-413F-9DAA-EE35CC327815}"/>
              </a:ext>
            </a:extLst>
          </p:cNvPr>
          <p:cNvSpPr/>
          <p:nvPr/>
        </p:nvSpPr>
        <p:spPr>
          <a:xfrm>
            <a:off x="3386339" y="3785602"/>
            <a:ext cx="425077" cy="421391"/>
          </a:xfrm>
          <a:prstGeom prst="quad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3" name="Arrow: Quad 12">
            <a:extLst>
              <a:ext uri="{FF2B5EF4-FFF2-40B4-BE49-F238E27FC236}">
                <a16:creationId xmlns:a16="http://schemas.microsoft.com/office/drawing/2014/main" id="{8F1A5795-35DE-4362-BACC-FADFEE9A5745}"/>
              </a:ext>
            </a:extLst>
          </p:cNvPr>
          <p:cNvSpPr/>
          <p:nvPr/>
        </p:nvSpPr>
        <p:spPr>
          <a:xfrm>
            <a:off x="6887064" y="3728961"/>
            <a:ext cx="425077" cy="421391"/>
          </a:xfrm>
          <a:prstGeom prst="quad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</p:spTree>
    <p:extLst>
      <p:ext uri="{BB962C8B-B14F-4D97-AF65-F5344CB8AC3E}">
        <p14:creationId xmlns:p14="http://schemas.microsoft.com/office/powerpoint/2010/main" val="4777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9121153"/>
              </p:ext>
            </p:extLst>
          </p:nvPr>
        </p:nvGraphicFramePr>
        <p:xfrm>
          <a:off x="1392492" y="2063141"/>
          <a:ext cx="9414335" cy="40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20014" y="586239"/>
            <a:ext cx="184731" cy="362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755" dirty="0"/>
          </a:p>
        </p:txBody>
      </p:sp>
      <p:sp>
        <p:nvSpPr>
          <p:cNvPr id="6" name="TextBox 5"/>
          <p:cNvSpPr txBox="1"/>
          <p:nvPr/>
        </p:nvSpPr>
        <p:spPr>
          <a:xfrm>
            <a:off x="2310388" y="1217212"/>
            <a:ext cx="7820527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90" b="1" dirty="0" err="1">
                <a:solidFill>
                  <a:srgbClr val="165A30"/>
                </a:solidFill>
              </a:rPr>
              <a:t>Lineamientos</a:t>
            </a:r>
            <a:r>
              <a:rPr lang="en-US" sz="4290" b="1" dirty="0">
                <a:solidFill>
                  <a:srgbClr val="165A30"/>
                </a:solidFill>
              </a:rPr>
              <a:t> de los </a:t>
            </a:r>
            <a:r>
              <a:rPr lang="en-US" sz="4290" b="1" dirty="0" err="1">
                <a:solidFill>
                  <a:srgbClr val="165A30"/>
                </a:solidFill>
              </a:rPr>
              <a:t>requisitos</a:t>
            </a:r>
            <a:endParaRPr lang="en-US" sz="4290" b="1" dirty="0">
              <a:solidFill>
                <a:srgbClr val="165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4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6413" y="711368"/>
            <a:ext cx="7578090" cy="111442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90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</a:br>
            <a:r>
              <a:rPr lang="en-US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290" dirty="0" err="1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Destaques</a:t>
            </a:r>
            <a:r>
              <a:rPr lang="en-US" sz="4290" dirty="0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 de la </a:t>
            </a:r>
            <a:r>
              <a:rPr lang="en-US" sz="4290" dirty="0" err="1">
                <a:solidFill>
                  <a:srgbClr val="165A30"/>
                </a:solidFill>
                <a:latin typeface="+mn-lt"/>
                <a:cs typeface="Arial" panose="020B0604020202020204" pitchFamily="34" charset="0"/>
              </a:rPr>
              <a:t>revisión</a:t>
            </a:r>
            <a:endParaRPr lang="en-US" sz="4290" dirty="0">
              <a:solidFill>
                <a:srgbClr val="165A3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579" y="2048750"/>
            <a:ext cx="9512487" cy="372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35" dirty="0">
                <a:solidFill>
                  <a:srgbClr val="002060"/>
                </a:solidFill>
              </a:rPr>
              <a:t>Se agregó la siguiente nueva orientación que conecta el proyecto con el Artículo IV.2 (e) de la CIPF y la NIMF 1</a:t>
            </a:r>
            <a:r>
              <a:rPr lang="en-GB" sz="2535" dirty="0">
                <a:solidFill>
                  <a:srgbClr val="002060"/>
                </a:solidFill>
              </a:rPr>
              <a:t>:</a:t>
            </a:r>
          </a:p>
          <a:p>
            <a:pPr marL="780098" lvl="1" indent="-334328">
              <a:buFont typeface="Arial" panose="020B0604020202020204" pitchFamily="34" charset="0"/>
              <a:buChar char="•"/>
            </a:pPr>
            <a:r>
              <a:rPr lang="es-ES" sz="2340" dirty="0">
                <a:solidFill>
                  <a:srgbClr val="002060"/>
                </a:solidFill>
              </a:rPr>
              <a:t>El ALP es una medida fitosanitaria que puede utilizarse para facilitar el comercio seguro y proteger los recursos vegetales</a:t>
            </a:r>
            <a:r>
              <a:rPr lang="en-GB" sz="2340" dirty="0">
                <a:solidFill>
                  <a:srgbClr val="002060"/>
                </a:solidFill>
              </a:rPr>
              <a:t>. </a:t>
            </a:r>
          </a:p>
          <a:p>
            <a:pPr marL="780098" lvl="1" indent="-334328">
              <a:buFont typeface="Arial" panose="020B0604020202020204" pitchFamily="34" charset="0"/>
              <a:buChar char="•"/>
            </a:pPr>
            <a:r>
              <a:rPr lang="es-ES" sz="2340" dirty="0">
                <a:solidFill>
                  <a:srgbClr val="002060"/>
                </a:solidFill>
              </a:rPr>
              <a:t>Las ONPF deberían considerar que un ALP es una medida fitosanitaria suficiente para manejar el riesgo de plagas cuando se usa solo.</a:t>
            </a:r>
          </a:p>
          <a:p>
            <a:pPr marL="780098" lvl="1" indent="-334328">
              <a:buFont typeface="Arial" panose="020B0604020202020204" pitchFamily="34" charset="0"/>
              <a:buChar char="•"/>
            </a:pPr>
            <a:r>
              <a:rPr lang="es-ES" sz="2340" dirty="0">
                <a:solidFill>
                  <a:srgbClr val="002060"/>
                </a:solidFill>
              </a:rPr>
              <a:t>Las medidas fitosanitarias utilizadas para establecer o mantener la ALP deben basarse en el riesgo de plagas evaluado.</a:t>
            </a:r>
          </a:p>
          <a:p>
            <a:pPr marL="780098" lvl="1" indent="-334328">
              <a:buFont typeface="Arial" panose="020B0604020202020204" pitchFamily="34" charset="0"/>
              <a:buChar char="•"/>
            </a:pPr>
            <a:r>
              <a:rPr lang="es-ES" sz="2340" dirty="0">
                <a:solidFill>
                  <a:srgbClr val="002060"/>
                </a:solidFill>
              </a:rPr>
              <a:t>La ALP puede aplicarse a todo un país o parte de él.</a:t>
            </a:r>
            <a:r>
              <a:rPr lang="x-none" sz="2340" dirty="0">
                <a:solidFill>
                  <a:srgbClr val="002060"/>
                </a:solidFill>
              </a:rPr>
              <a:t> </a:t>
            </a:r>
            <a:endParaRPr lang="en-GB" sz="2340" dirty="0">
              <a:solidFill>
                <a:srgbClr val="002060"/>
              </a:solidFill>
            </a:endParaRPr>
          </a:p>
          <a:p>
            <a:pPr marL="501491" indent="-501491">
              <a:buFont typeface="Wingdings" panose="05000000000000000000" pitchFamily="2" charset="2"/>
              <a:buChar char="§"/>
            </a:pPr>
            <a:endParaRPr lang="en-US" sz="2145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07802" y="1104990"/>
            <a:ext cx="1084384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3900" b="1" dirty="0" err="1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Principales</a:t>
            </a:r>
            <a:r>
              <a:rPr lang="en-US" altLang="ja-JP" sz="3900" b="1" dirty="0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 </a:t>
            </a:r>
            <a:r>
              <a:rPr lang="en-US" altLang="ja-JP" sz="3900" b="1" dirty="0" err="1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puntos</a:t>
            </a:r>
            <a:r>
              <a:rPr lang="en-US" altLang="ja-JP" sz="3900" b="1" dirty="0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 de </a:t>
            </a:r>
            <a:r>
              <a:rPr lang="en-US" altLang="ja-JP" sz="3900" b="1" dirty="0" err="1">
                <a:solidFill>
                  <a:srgbClr val="165A30"/>
                </a:solidFill>
                <a:latin typeface="Calibri (body)"/>
                <a:cs typeface="Arial" panose="020B0604020202020204" pitchFamily="34" charset="0"/>
              </a:rPr>
              <a:t>redacción</a:t>
            </a:r>
            <a:endParaRPr lang="en-US" altLang="ja-JP" sz="3900" b="1" dirty="0">
              <a:solidFill>
                <a:srgbClr val="165A30"/>
              </a:solidFill>
              <a:latin typeface="Calibri (body)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4067355"/>
              </p:ext>
            </p:extLst>
          </p:nvPr>
        </p:nvGraphicFramePr>
        <p:xfrm>
          <a:off x="1410311" y="1907530"/>
          <a:ext cx="8512479" cy="465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411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63A3-D7B6-4BEB-ABB0-5CEAD4080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899" y="1211580"/>
            <a:ext cx="8915400" cy="1071484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165A30"/>
                </a:solidFill>
                <a:cs typeface="Arial" panose="020B0604020202020204" pitchFamily="34" charset="0"/>
              </a:rPr>
              <a:t/>
            </a:r>
            <a:br>
              <a:rPr lang="en-US" altLang="ja-JP" dirty="0">
                <a:solidFill>
                  <a:srgbClr val="165A30"/>
                </a:solidFill>
                <a:cs typeface="Arial" panose="020B0604020202020204" pitchFamily="34" charset="0"/>
              </a:rPr>
            </a:br>
            <a:r>
              <a:rPr lang="es-ES" altLang="ja-JP" sz="4095" dirty="0">
                <a:solidFill>
                  <a:srgbClr val="165A30"/>
                </a:solidFill>
                <a:latin typeface="+mn-lt"/>
                <a:cs typeface="Times New Roman" panose="02020603050405020304" pitchFamily="18" charset="0"/>
              </a:rPr>
              <a:t>Otras informaciones relevantes y posibles problemas de implementación</a:t>
            </a:r>
            <a:endParaRPr lang="en-US" sz="4095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51856-6FD4-4400-86AF-DB56462AF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295" y="2368031"/>
            <a:ext cx="9948715" cy="3975123"/>
          </a:xfrm>
        </p:spPr>
        <p:txBody>
          <a:bodyPr>
            <a:normAutofit lnSpcReduction="10000"/>
          </a:bodyPr>
          <a:lstStyle/>
          <a:p>
            <a:pPr marL="334328" indent="-334328" algn="l">
              <a:buFont typeface="Arial" panose="020B0604020202020204" pitchFamily="34" charset="0"/>
              <a:buChar char="•"/>
            </a:pPr>
            <a:r>
              <a:rPr lang="es-E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El GTE redactó una sugerencia para crear un reconocimiento multilateral para las ALP; Actualmente, el mecanismo no existe dentro del marco de la CIPF, por lo tanto, este texto se eliminó durante la revisión del CN</a:t>
            </a: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334328" indent="-334328" algn="l">
              <a:buFont typeface="Arial" panose="020B0604020202020204" pitchFamily="34" charset="0"/>
              <a:buChar char="•"/>
            </a:pPr>
            <a:r>
              <a:rPr lang="es-E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Se necesitan más protocolos de diagnóstico y herramientas de muestreo para reducir los posibles conflictos entre las partes contratantes sobre la equivalencia de diferentes métodos.</a:t>
            </a:r>
            <a:endParaRPr lang="en-GB" sz="2145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r>
              <a:rPr lang="es-E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Se necesita más orientación de implementación para los siguientes puntos</a:t>
            </a: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780098" lvl="1" indent="-334328" algn="l">
              <a:buFont typeface="Arial" panose="020B0604020202020204" pitchFamily="34" charset="0"/>
              <a:buChar char="•"/>
            </a:pPr>
            <a:r>
              <a:rPr lang="es-E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utilizar la vigilancia general como prueba suficiente para respaldar el establecimiento o mantenimiento de un ALP</a:t>
            </a: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780098" lvl="1" indent="-334328" algn="l">
              <a:buFont typeface="Arial" panose="020B0604020202020204" pitchFamily="34" charset="0"/>
              <a:buChar char="•"/>
            </a:pPr>
            <a:r>
              <a:rPr lang="es-E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determinar el tamaño de la zona tampón en diferentes circunstancias</a:t>
            </a:r>
            <a:r>
              <a:rPr lang="en-U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780098" lvl="1" indent="-334328" algn="l">
              <a:buFont typeface="Arial" panose="020B0604020202020204" pitchFamily="34" charset="0"/>
              <a:buChar char="•"/>
            </a:pPr>
            <a:r>
              <a:rPr lang="es-E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identificar los requisitos que se incluirán en una revisión de un programa de ALP</a:t>
            </a:r>
            <a:r>
              <a:rPr lang="en-GB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780098" lvl="1" indent="-334328" algn="l">
              <a:buFont typeface="Arial" panose="020B0604020202020204" pitchFamily="34" charset="0"/>
              <a:buChar char="•"/>
            </a:pPr>
            <a:r>
              <a:rPr lang="es-ES" sz="2145" dirty="0">
                <a:solidFill>
                  <a:srgbClr val="002060"/>
                </a:solidFill>
                <a:cs typeface="Times New Roman" panose="02020603050405020304" pitchFamily="18" charset="0"/>
              </a:rPr>
              <a:t>Fomentar la confianza en el ALP entre las partes contratantes.</a:t>
            </a:r>
            <a:endParaRPr lang="en-US" sz="2145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GB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GB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4328" indent="-334328" algn="l">
              <a:buFont typeface="Arial" panose="020B0604020202020204" pitchFamily="34" charset="0"/>
              <a:buChar char="•"/>
            </a:pP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9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Gracias!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3529012" y="3853113"/>
            <a:ext cx="48291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Secretaría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 CIPF</a:t>
            </a:r>
          </a:p>
          <a:p>
            <a:pPr algn="ctr">
              <a:buFont typeface="Arial" charset="0"/>
              <a:buNone/>
              <a:defRPr/>
            </a:pPr>
            <a:endParaRPr lang="fr-FR" altLang="en-US" sz="16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Organización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 las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Naciones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Unidas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para la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Alimentación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y la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Agricultura</a:t>
            </a:r>
            <a:endParaRPr lang="fr-FR" altLang="en-US" sz="16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Viale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delle Terme di Caracalla, 00153 Rome, Italy </a:t>
            </a:r>
          </a:p>
          <a:p>
            <a:pPr algn="ctr">
              <a:buFont typeface="Arial" charset="0"/>
              <a:buNone/>
              <a:defRPr/>
            </a:pP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Tel.: +39-0657054812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Correo: 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endParaRPr lang="fr-FR" altLang="en-US" sz="16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fr-FR" altLang="en-US" sz="16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Sítios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</a:p>
          <a:p>
            <a:pPr algn="ctr">
              <a:buNone/>
              <a:defRPr/>
            </a:pP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" action="ppaction://noaction"/>
              </a:rPr>
              <a:t>www.ippc.org</a:t>
            </a:r>
            <a:endParaRPr lang="fr-FR" altLang="en-US" sz="16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altLang="en-US" sz="1600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" action="ppaction://noaction"/>
              </a:rPr>
              <a:t>www.fao.org</a:t>
            </a:r>
            <a:endParaRPr lang="fr-FR" altLang="en-US" sz="1600" dirty="0">
              <a:solidFill>
                <a:schemeClr val="bg1"/>
              </a:solidFill>
              <a:ea typeface="Arial Unicode MS" panose="020B0604020202020204" pitchFamily="34" charset="-128"/>
              <a:cs typeface="Arial" panose="020B0604020202020204" pitchFamily="34" charset="0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32419112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865</Words>
  <Application>Microsoft Office PowerPoint</Application>
  <PresentationFormat>Custom</PresentationFormat>
  <Paragraphs>78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ＭＳ Ｐゴシック</vt:lpstr>
      <vt:lpstr>Yu Gothic</vt:lpstr>
      <vt:lpstr>Yu Gothic Light</vt:lpstr>
      <vt:lpstr>.AppleSystemUIFont</vt:lpstr>
      <vt:lpstr>Arial</vt:lpstr>
      <vt:lpstr>Arial Unicode MS</vt:lpstr>
      <vt:lpstr>Calibri</vt:lpstr>
      <vt:lpstr>Calibri (body)</vt:lpstr>
      <vt:lpstr>Georgia</vt:lpstr>
      <vt:lpstr>Times New Roman</vt:lpstr>
      <vt:lpstr>Wingdings</vt:lpstr>
      <vt:lpstr>COVER</vt:lpstr>
      <vt:lpstr>Internal screen</vt:lpstr>
      <vt:lpstr>Proyecto de NIMF  Revisión de la NIMF 4: Requerimientos para el establecimiento de areas libres de plagas (2009-002)</vt:lpstr>
      <vt:lpstr>PowerPoint Presentation</vt:lpstr>
      <vt:lpstr>PowerPoint Presentation</vt:lpstr>
      <vt:lpstr>Alcance</vt:lpstr>
      <vt:lpstr>PowerPoint Presentation</vt:lpstr>
      <vt:lpstr>    Destaques de la revisión</vt:lpstr>
      <vt:lpstr>PowerPoint Presentation</vt:lpstr>
      <vt:lpstr> Otras informaciones relevantes y posibles problemas de implementación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Zlotina, Marina A - APHIS</dc:creator>
  <cp:lastModifiedBy>Alejandra, JimenezTabares (NSP)</cp:lastModifiedBy>
  <cp:revision>48</cp:revision>
  <dcterms:created xsi:type="dcterms:W3CDTF">2021-06-01T14:32:44Z</dcterms:created>
  <dcterms:modified xsi:type="dcterms:W3CDTF">2021-08-08T11:17:50Z</dcterms:modified>
</cp:coreProperties>
</file>