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3" r:id="rId2"/>
  </p:sldMasterIdLst>
  <p:notesMasterIdLst>
    <p:notesMasterId r:id="rId13"/>
  </p:notesMasterIdLst>
  <p:sldIdLst>
    <p:sldId id="284" r:id="rId3"/>
    <p:sldId id="271" r:id="rId4"/>
    <p:sldId id="274" r:id="rId5"/>
    <p:sldId id="272" r:id="rId6"/>
    <p:sldId id="277" r:id="rId7"/>
    <p:sldId id="278" r:id="rId8"/>
    <p:sldId id="279" r:id="rId9"/>
    <p:sldId id="280" r:id="rId10"/>
    <p:sldId id="276" r:id="rId11"/>
    <p:sldId id="283" r:id="rId12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4DA"/>
    <a:srgbClr val="FBEBD2"/>
    <a:srgbClr val="F6C233"/>
    <a:srgbClr val="D6DFEC"/>
    <a:srgbClr val="5A94C5"/>
    <a:srgbClr val="D4F5D6"/>
    <a:srgbClr val="46DE54"/>
    <a:srgbClr val="4C4C4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1C336-2DCC-46C9-A57B-BADAD599A7E9}" v="49" dt="2020-07-10T13:26:5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581" autoAdjust="0"/>
  </p:normalViewPr>
  <p:slideViewPr>
    <p:cSldViewPr snapToGrid="0" showGuides="1">
      <p:cViewPr varScale="1">
        <p:scale>
          <a:sx n="108" d="100"/>
          <a:sy n="108" d="100"/>
        </p:scale>
        <p:origin x="652" y="76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Mushegyan" userId="c092e9be-0227-40a4-980f-f9eff733bb40" providerId="ADAL" clId="{4AB1C336-2DCC-46C9-A57B-BADAD599A7E9}"/>
    <pc:docChg chg="undo custSel modSld">
      <pc:chgData name="Edgar Mushegyan" userId="c092e9be-0227-40a4-980f-f9eff733bb40" providerId="ADAL" clId="{4AB1C336-2DCC-46C9-A57B-BADAD599A7E9}" dt="2020-07-10T13:26:55.963" v="155" actId="12"/>
      <pc:docMkLst>
        <pc:docMk/>
      </pc:docMkLst>
      <pc:sldChg chg="modSp mod">
        <pc:chgData name="Edgar Mushegyan" userId="c092e9be-0227-40a4-980f-f9eff733bb40" providerId="ADAL" clId="{4AB1C336-2DCC-46C9-A57B-BADAD599A7E9}" dt="2020-07-10T12:52:06.900" v="2" actId="1076"/>
        <pc:sldMkLst>
          <pc:docMk/>
          <pc:sldMk cId="1695367554" sldId="262"/>
        </pc:sldMkLst>
        <pc:spChg chg="mod">
          <ac:chgData name="Edgar Mushegyan" userId="c092e9be-0227-40a4-980f-f9eff733bb40" providerId="ADAL" clId="{4AB1C336-2DCC-46C9-A57B-BADAD599A7E9}" dt="2020-07-10T12:52:03.728" v="1" actId="242"/>
          <ac:spMkLst>
            <pc:docMk/>
            <pc:sldMk cId="1695367554" sldId="262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2:52:06.900" v="2" actId="1076"/>
          <ac:graphicFrameMkLst>
            <pc:docMk/>
            <pc:sldMk cId="1695367554" sldId="262"/>
            <ac:graphicFrameMk id="5" creationId="{028EAF98-AE76-4C2B-AFDC-3C5291719A22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3:38.494" v="142" actId="20577"/>
        <pc:sldMkLst>
          <pc:docMk/>
          <pc:sldMk cId="4143199072" sldId="264"/>
        </pc:sldMkLst>
        <pc:spChg chg="mod">
          <ac:chgData name="Edgar Mushegyan" userId="c092e9be-0227-40a4-980f-f9eff733bb40" providerId="ADAL" clId="{4AB1C336-2DCC-46C9-A57B-BADAD599A7E9}" dt="2020-07-10T13:23:38.494" v="142" actId="20577"/>
          <ac:spMkLst>
            <pc:docMk/>
            <pc:sldMk cId="4143199072" sldId="264"/>
            <ac:spMk id="2" creationId="{B3C88758-224C-8C4A-95DC-98A2199C61AE}"/>
          </ac:spMkLst>
        </pc:spChg>
      </pc:sldChg>
      <pc:sldChg chg="modSp mod">
        <pc:chgData name="Edgar Mushegyan" userId="c092e9be-0227-40a4-980f-f9eff733bb40" providerId="ADAL" clId="{4AB1C336-2DCC-46C9-A57B-BADAD599A7E9}" dt="2020-07-10T13:18:30.717" v="108" actId="1076"/>
        <pc:sldMkLst>
          <pc:docMk/>
          <pc:sldMk cId="151118423" sldId="266"/>
        </pc:sldMkLst>
        <pc:spChg chg="mod">
          <ac:chgData name="Edgar Mushegyan" userId="c092e9be-0227-40a4-980f-f9eff733bb40" providerId="ADAL" clId="{4AB1C336-2DCC-46C9-A57B-BADAD599A7E9}" dt="2020-07-10T12:52:22.303" v="7" actId="404"/>
          <ac:spMkLst>
            <pc:docMk/>
            <pc:sldMk cId="151118423" sldId="266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18:30.717" v="108" actId="1076"/>
          <ac:graphicFrameMkLst>
            <pc:docMk/>
            <pc:sldMk cId="151118423" sldId="266"/>
            <ac:graphicFrameMk id="7" creationId="{5CAFB6E7-495F-4D78-A76D-FA95518C2495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26:55.963" v="155" actId="12"/>
        <pc:sldMkLst>
          <pc:docMk/>
          <pc:sldMk cId="1339673772" sldId="267"/>
        </pc:sldMkLst>
        <pc:spChg chg="mod">
          <ac:chgData name="Edgar Mushegyan" userId="c092e9be-0227-40a4-980f-f9eff733bb40" providerId="ADAL" clId="{4AB1C336-2DCC-46C9-A57B-BADAD599A7E9}" dt="2020-07-10T12:53:41.951" v="30" actId="403"/>
          <ac:spMkLst>
            <pc:docMk/>
            <pc:sldMk cId="1339673772" sldId="267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26:55.963" v="155" actId="12"/>
          <ac:graphicFrameMkLst>
            <pc:docMk/>
            <pc:sldMk cId="1339673772" sldId="267"/>
            <ac:graphicFrameMk id="10" creationId="{271AC728-95E8-4539-8790-B43D69307EBA}"/>
          </ac:graphicFrameMkLst>
        </pc:graphicFrameChg>
      </pc:sldChg>
      <pc:sldChg chg="modSp mod">
        <pc:chgData name="Edgar Mushegyan" userId="c092e9be-0227-40a4-980f-f9eff733bb40" providerId="ADAL" clId="{4AB1C336-2DCC-46C9-A57B-BADAD599A7E9}" dt="2020-07-10T13:05:06.700" v="50" actId="122"/>
        <pc:sldMkLst>
          <pc:docMk/>
          <pc:sldMk cId="4044171205" sldId="268"/>
        </pc:sldMkLst>
        <pc:spChg chg="mod">
          <ac:chgData name="Edgar Mushegyan" userId="c092e9be-0227-40a4-980f-f9eff733bb40" providerId="ADAL" clId="{4AB1C336-2DCC-46C9-A57B-BADAD599A7E9}" dt="2020-07-10T13:04:47.505" v="46" actId="242"/>
          <ac:spMkLst>
            <pc:docMk/>
            <pc:sldMk cId="4044171205" sldId="268"/>
            <ac:spMk id="2" creationId="{00000000-0000-0000-0000-000000000000}"/>
          </ac:spMkLst>
        </pc:spChg>
        <pc:graphicFrameChg chg="mod">
          <ac:chgData name="Edgar Mushegyan" userId="c092e9be-0227-40a4-980f-f9eff733bb40" providerId="ADAL" clId="{4AB1C336-2DCC-46C9-A57B-BADAD599A7E9}" dt="2020-07-10T13:04:57.134" v="48" actId="14100"/>
          <ac:graphicFrameMkLst>
            <pc:docMk/>
            <pc:sldMk cId="4044171205" sldId="268"/>
            <ac:graphicFrameMk id="10" creationId="{D0114B93-F5AC-4E5C-8E13-6EDC7390EF17}"/>
          </ac:graphicFrameMkLst>
        </pc:graphicFrameChg>
        <pc:graphicFrameChg chg="mod">
          <ac:chgData name="Edgar Mushegyan" userId="c092e9be-0227-40a4-980f-f9eff733bb40" providerId="ADAL" clId="{4AB1C336-2DCC-46C9-A57B-BADAD599A7E9}" dt="2020-07-10T13:05:06.700" v="50" actId="122"/>
          <ac:graphicFrameMkLst>
            <pc:docMk/>
            <pc:sldMk cId="4044171205" sldId="268"/>
            <ac:graphicFrameMk id="11" creationId="{D2076D53-B70A-4E49-9378-5CC4C06F371B}"/>
          </ac:graphicFrameMkLst>
        </pc:graphicFrame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ippc.int/static/media/files/publication/en/2021/03/Report_EWG_IA_2021_Feb_2021-03-15.pdf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ippc.int/static/media/files/publication/en/2021/03/Report_EWG_IA_2021_Feb_2021-03-15.pdf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01008-09B6-4553-94BE-5D396582DCC8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C0880A-78A5-40AE-A802-EC022A066119}">
      <dgm:prSet phldrT="[Текст]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AR" b="1" noProof="0" dirty="0" smtClean="0">
              <a:solidFill>
                <a:schemeClr val="tx1"/>
              </a:solidFill>
              <a:effectLst/>
            </a:rPr>
            <a:t>Secretaria de la </a:t>
          </a:r>
          <a:r>
            <a:rPr lang="en-US" b="1" dirty="0" smtClean="0">
              <a:solidFill>
                <a:schemeClr val="tx1"/>
              </a:solidFill>
              <a:effectLst/>
            </a:rPr>
            <a:t>CIPF (2007)</a:t>
          </a:r>
        </a:p>
      </dgm:t>
    </dgm:pt>
    <dgm:pt modelId="{2339954A-1226-4F57-A5F4-BEF5950A72BE}" type="parTrans" cxnId="{1017DCBC-F499-47FE-865B-1C7645D62F5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1AE80-7EF3-481C-89E2-9D70F5972647}" type="sibTrans" cxnId="{1017DCBC-F499-47FE-865B-1C7645D62F5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6FE2F-6631-483F-9025-B499BEFD585A}">
      <dgm:prSet phldrT="[Текст]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AR" noProof="0" dirty="0" smtClean="0">
              <a:solidFill>
                <a:schemeClr val="tx1"/>
              </a:solidFill>
              <a:effectLst/>
            </a:rPr>
            <a:t>Llamado para Temas en 2007: se presentó el Tema “Uso de autorizaciones específicas de importación</a:t>
          </a:r>
          <a:r>
            <a:rPr lang="en-US" dirty="0" smtClean="0">
              <a:solidFill>
                <a:schemeClr val="tx1"/>
              </a:solidFill>
              <a:effectLst/>
            </a:rPr>
            <a:t>”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2977B2AB-1E58-4B7F-99AD-32B0E7C6C7A9}" type="par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F9FBA-D4E7-4BAB-AD98-4A21F64B42F2}" type="sibTrans" cxnId="{D460BF8E-F380-4A2F-AFF4-AFADB9C81C3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37713-CFB2-4547-9D56-9691E054E0C5}">
      <dgm:prSet phldrT="[Текст]"/>
      <dgm:spPr>
        <a:noFill/>
        <a:ln>
          <a:solidFill>
            <a:srgbClr val="218D63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CN </a:t>
          </a:r>
          <a:r>
            <a:rPr lang="en-US" b="1" dirty="0" err="1" smtClean="0">
              <a:solidFill>
                <a:schemeClr val="tx1"/>
              </a:solidFill>
              <a:effectLst/>
            </a:rPr>
            <a:t>Noviembre</a:t>
          </a:r>
          <a:r>
            <a:rPr lang="en-US" b="1" dirty="0" smtClean="0">
              <a:solidFill>
                <a:schemeClr val="tx1"/>
              </a:solidFill>
              <a:effectLst/>
            </a:rPr>
            <a:t> </a:t>
          </a:r>
          <a:r>
            <a:rPr lang="es-AR" b="1" noProof="0" dirty="0" smtClean="0">
              <a:solidFill>
                <a:schemeClr val="tx1"/>
              </a:solidFill>
              <a:effectLst/>
            </a:rPr>
            <a:t>(2007</a:t>
          </a:r>
          <a:r>
            <a:rPr lang="en-US" b="1" dirty="0" smtClean="0">
              <a:solidFill>
                <a:schemeClr val="tx1"/>
              </a:solidFill>
              <a:effectLst/>
            </a:rPr>
            <a:t>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A73AE03C-B526-465A-9FB4-351CFEFF09E3}" type="parTrans" cxnId="{E8037901-7148-45B4-87D3-27F75C97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8470E-9BC6-4E2A-8C06-0F8BED6D1760}" type="sibTrans" cxnId="{E8037901-7148-45B4-87D3-27F75C97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E140E0-81A7-41A6-8181-D2980C9CC2C4}">
      <dgm:prSet phldrT="[Текст]"/>
      <dgm:spPr>
        <a:noFill/>
        <a:ln>
          <a:solidFill>
            <a:srgbClr val="218D6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El CN </a:t>
          </a:r>
          <a:r>
            <a:rPr lang="es-AR" noProof="0" dirty="0" smtClean="0">
              <a:solidFill>
                <a:schemeClr val="tx1"/>
              </a:solidFill>
              <a:effectLst/>
            </a:rPr>
            <a:t>recomendó que el Tema sea incorporado al programa de trabajo</a:t>
          </a:r>
          <a:endParaRPr lang="es-AR" noProof="0" dirty="0">
            <a:solidFill>
              <a:schemeClr val="tx1"/>
            </a:solidFill>
            <a:effectLst/>
          </a:endParaRPr>
        </a:p>
      </dgm:t>
    </dgm:pt>
    <dgm:pt modelId="{F9D26244-E632-40CF-B845-14A493F58856}" type="par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F6354-FBE2-4865-B8F4-67F41C9B1D00}" type="sibTrans" cxnId="{54EF21AD-85DC-48D5-8FD5-E6252632272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53047-4793-4611-A723-C7905524DA06}">
      <dgm:prSet phldrT="[Текст]"/>
      <dgm:spPr>
        <a:noFill/>
        <a:ln>
          <a:solidFill>
            <a:srgbClr val="279A7E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CMF-3 (2008)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0FC76FA1-D479-4411-A35A-DB5028727649}" type="parTrans" cxnId="{B1A765EE-6C30-4227-90BD-597F65D18B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D0066D-37E3-4F8A-A165-B993A62266D2}" type="sibTrans" cxnId="{B1A765EE-6C30-4227-90BD-597F65D18B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CB46E-AA43-4F5A-9676-D36EEA182A58}">
      <dgm:prSet phldrT="[Текст]"/>
      <dgm:spPr>
        <a:noFill/>
        <a:ln>
          <a:solidFill>
            <a:srgbClr val="279A7E"/>
          </a:solidFill>
        </a:ln>
      </dgm:spPr>
      <dgm:t>
        <a:bodyPr/>
        <a:lstStyle/>
        <a:p>
          <a:r>
            <a:rPr lang="es-AR" noProof="0" dirty="0" smtClean="0">
              <a:solidFill>
                <a:schemeClr val="tx1"/>
              </a:solidFill>
              <a:effectLst/>
            </a:rPr>
            <a:t>Agregó el Tema en abril de </a:t>
          </a:r>
          <a:r>
            <a:rPr lang="en-US" dirty="0" smtClean="0">
              <a:solidFill>
                <a:schemeClr val="tx1"/>
              </a:solidFill>
              <a:effectLst/>
            </a:rPr>
            <a:t>2008 (Priority 4)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120457A1-5E5D-4DA3-B1E4-57A9B035544C}" type="par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7EBE9-4426-44E4-BCB2-9D7B10335064}" type="sibTrans" cxnId="{4A41038D-EF8F-4941-A717-28C63064F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0C510-8949-4D83-9164-EA5511906B6C}">
      <dgm:prSet phldrT="[Текст]"/>
      <dgm:spPr>
        <a:noFill/>
        <a:ln>
          <a:solidFill>
            <a:srgbClr val="2DA79A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CN Nov (2016)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302520B0-AB26-42FE-B7D6-44DF006CB3B8}" type="parTrans" cxnId="{1CD173C5-B0FC-4D4F-9C9F-685004832CA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B8C10-2C0F-4602-B662-24CD754F2FCF}" type="sibTrans" cxnId="{1CD173C5-B0FC-4D4F-9C9F-685004832CA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24AFA-9D75-4D5B-AA48-FEA62D44D7DE}">
      <dgm:prSet phldrT="[Текст]"/>
      <dgm:spPr>
        <a:noFill/>
        <a:ln>
          <a:solidFill>
            <a:srgbClr val="2DA79A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El CN </a:t>
          </a:r>
          <a:r>
            <a:rPr lang="es-AR" noProof="0" dirty="0" smtClean="0">
              <a:solidFill>
                <a:schemeClr val="tx1"/>
              </a:solidFill>
              <a:effectLst/>
            </a:rPr>
            <a:t>aprobó la Especificación 64 </a:t>
          </a:r>
          <a:r>
            <a:rPr lang="en-US" dirty="0" smtClean="0">
              <a:solidFill>
                <a:schemeClr val="tx1"/>
              </a:solidFill>
              <a:effectLst/>
            </a:rPr>
            <a:t>(</a:t>
          </a:r>
          <a:r>
            <a:rPr lang="es-AR" noProof="0" dirty="0" smtClean="0">
              <a:solidFill>
                <a:schemeClr val="tx1"/>
              </a:solidFill>
              <a:effectLst/>
            </a:rPr>
            <a:t>Uso de autorizaciones específicas de importación</a:t>
          </a:r>
          <a:r>
            <a:rPr lang="en-US" dirty="0" smtClean="0">
              <a:solidFill>
                <a:schemeClr val="tx1"/>
              </a:solidFill>
              <a:effectLst/>
            </a:rPr>
            <a:t>)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C5E83470-8560-469E-AC39-8694860EE2C3}" type="par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FC14-A4F5-4760-8E40-818D813AB535}" type="sibTrans" cxnId="{8A8B4DC1-1ED9-4318-A6E8-545BC814956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890102-ED63-4D8A-9041-703A2F022594}">
      <dgm:prSet phldrT="[Текст]"/>
      <dgm:spPr>
        <a:noFill/>
        <a:ln>
          <a:solidFill>
            <a:srgbClr val="34AEB3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GTE 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AD0F6CFB-3E13-4E31-B640-AFC3BB8A3A17}" type="parTrans" cxnId="{D51914DF-7A03-4E12-92C6-6E455063CE8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C722A-882C-48A9-BC88-B7924C70DEB8}" type="sibTrans" cxnId="{D51914DF-7A03-4E12-92C6-6E455063CE8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8DFB4-BBB2-455F-B1B8-5E89982FF689}">
      <dgm:prSet phldrT="[Текст]"/>
      <dgm:spPr>
        <a:noFill/>
        <a:ln>
          <a:solidFill>
            <a:srgbClr val="34AEB3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 </a:t>
          </a:r>
          <a:r>
            <a:rPr lang="es-AR" noProof="0" dirty="0" smtClean="0">
              <a:solidFill>
                <a:schemeClr val="tx1"/>
              </a:solidFill>
              <a:effectLst/>
            </a:rPr>
            <a:t>Redactó el borrador de Anexo</a:t>
          </a:r>
          <a:endParaRPr lang="es-AR" noProof="0" dirty="0">
            <a:solidFill>
              <a:schemeClr val="tx1"/>
            </a:solidFill>
            <a:effectLst/>
          </a:endParaRPr>
        </a:p>
      </dgm:t>
    </dgm:pt>
    <dgm:pt modelId="{22C03B13-CF63-404C-ADFC-1DB2C74727B8}" type="par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230EB-7D93-4473-9042-A6D1F5E9B701}" type="sibTrans" cxnId="{8D54C6BD-4784-47A4-9A29-836F43B1EF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F216F-0B5F-47A8-B6BD-9EDABEF3056B}">
      <dgm:prSet phldrT="[Текст]"/>
      <dgm:spPr>
        <a:noFill/>
        <a:ln>
          <a:solidFill>
            <a:srgbClr val="3BA7BE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CN Mayo 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EA38D269-5A2D-4F32-9650-E89C50B723B4}" type="parTrans" cxnId="{53351B5D-AE23-4B61-8F7D-9495CFCDA4F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105FA-4CD0-4794-BBBD-9CFE4E767CDE}" type="sibTrans" cxnId="{53351B5D-AE23-4B61-8F7D-9495CFCDA4F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568BCA-C1E7-48A6-A9D3-65AEBCFDFE80}">
      <dgm:prSet phldrT="[Текст]"/>
      <dgm:spPr>
        <a:noFill/>
        <a:ln>
          <a:solidFill>
            <a:srgbClr val="5A94C5"/>
          </a:solidFill>
        </a:ln>
      </dgm:spPr>
      <dgm:t>
        <a:bodyPr/>
        <a:lstStyle/>
        <a:p>
          <a:r>
            <a:rPr lang="es-AR" b="1" noProof="0" dirty="0" smtClean="0">
              <a:solidFill>
                <a:schemeClr val="tx1"/>
              </a:solidFill>
              <a:effectLst/>
            </a:rPr>
            <a:t>1</a:t>
          </a:r>
          <a:r>
            <a:rPr lang="es-AR" b="1" baseline="30000" noProof="0" dirty="0" smtClean="0">
              <a:solidFill>
                <a:schemeClr val="tx1"/>
              </a:solidFill>
              <a:effectLst/>
            </a:rPr>
            <a:t>ra</a:t>
          </a:r>
          <a:r>
            <a:rPr lang="es-AR" b="1" noProof="0" dirty="0" smtClean="0">
              <a:solidFill>
                <a:schemeClr val="tx1"/>
              </a:solidFill>
              <a:effectLst/>
            </a:rPr>
            <a:t> Consulta </a:t>
          </a:r>
          <a:r>
            <a:rPr lang="en-US" b="1" dirty="0" smtClean="0">
              <a:solidFill>
                <a:schemeClr val="tx1"/>
              </a:solidFill>
              <a:effectLst/>
            </a:rPr>
            <a:t>(2021)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3157E311-2075-4F26-A323-35D2164266DB}" type="par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ADCD9-6F5D-4194-A338-CD05A6B9D464}" type="sibTrans" cxnId="{514B6E48-7BBA-405D-A16C-40F8BE72C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798AB-2F55-44DF-8375-8C9F09D12D2A}">
      <dgm:prSet/>
      <dgm:spPr/>
      <dgm:t>
        <a:bodyPr/>
        <a:lstStyle/>
        <a:p>
          <a:r>
            <a:rPr lang="es-AR" noProof="0" dirty="0" smtClean="0">
              <a:solidFill>
                <a:schemeClr val="tx1"/>
              </a:solidFill>
              <a:effectLst/>
            </a:rPr>
            <a:t>Aprobó el borrador para primera consulta</a:t>
          </a:r>
          <a:endParaRPr lang="es-AR" noProof="0" dirty="0">
            <a:solidFill>
              <a:schemeClr val="tx1"/>
            </a:solidFill>
            <a:effectLst/>
          </a:endParaRPr>
        </a:p>
      </dgm:t>
    </dgm:pt>
    <dgm:pt modelId="{262F6164-06E2-4680-95B6-EDF6AED7A5F4}" type="parTrans" cxnId="{55CFCEEB-7178-477B-B1D3-86FD4E25EA3E}">
      <dgm:prSet/>
      <dgm:spPr/>
      <dgm:t>
        <a:bodyPr/>
        <a:lstStyle/>
        <a:p>
          <a:endParaRPr lang="en-US"/>
        </a:p>
      </dgm:t>
    </dgm:pt>
    <dgm:pt modelId="{6ECAC9A2-6E8E-4449-8489-D78945DF24D5}" type="sibTrans" cxnId="{55CFCEEB-7178-477B-B1D3-86FD4E25EA3E}">
      <dgm:prSet/>
      <dgm:spPr/>
      <dgm:t>
        <a:bodyPr/>
        <a:lstStyle/>
        <a:p>
          <a:endParaRPr lang="en-US"/>
        </a:p>
      </dgm:t>
    </dgm:pt>
    <dgm:pt modelId="{CCCC8B2A-AAC3-4AE9-AEC3-8245FA4C108D}" type="pres">
      <dgm:prSet presAssocID="{A8301008-09B6-4553-94BE-5D396582DC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A370F-AEB1-4787-AE24-E6B7467A25D0}" type="pres">
      <dgm:prSet presAssocID="{20C0880A-78A5-40AE-A802-EC022A066119}" presName="node" presStyleLbl="node1" presStyleIdx="0" presStyleCnt="7" custScaleX="334218" custScaleY="230557" custLinFactX="-70943" custLinFactNeighborX="-100000" custLinFactNeighborY="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3DD8-C158-45A6-B5F3-38790936B69C}" type="pres">
      <dgm:prSet presAssocID="{E221AE80-7EF3-481C-89E2-9D70F597264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9953EF6-0246-4E74-8DE2-89BE221CD6E3}" type="pres">
      <dgm:prSet presAssocID="{E221AE80-7EF3-481C-89E2-9D70F597264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6835C0-F11D-485E-A1EF-F79962D343C4}" type="pres">
      <dgm:prSet presAssocID="{6CA37713-CFB2-4547-9D56-9691E054E0C5}" presName="node" presStyleLbl="node1" presStyleIdx="1" presStyleCnt="7" custScaleX="254644" custScaleY="230557" custLinFactNeighborX="3839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01E2E-2E76-4812-8D9A-ECD1E0DCE96C}" type="pres">
      <dgm:prSet presAssocID="{6308470E-9BC6-4E2A-8C06-0F8BED6D176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C599D4E-9349-4394-9F50-22BC32B3E4D6}" type="pres">
      <dgm:prSet presAssocID="{6308470E-9BC6-4E2A-8C06-0F8BED6D176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EC35072-E06E-43CB-AD0C-4FCC5CB1EFF6}" type="pres">
      <dgm:prSet presAssocID="{82353047-4793-4611-A723-C7905524DA06}" presName="node" presStyleLbl="node1" presStyleIdx="2" presStyleCnt="7" custScaleX="207514" custScaleY="230557" custLinFactNeighborX="22031" custLinFactNeighborY="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4FA77-79F7-428A-809F-6E557E9CA2B8}" type="pres">
      <dgm:prSet presAssocID="{EBD0066D-37E3-4F8A-A165-B993A62266D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D77A9E6-64C8-4218-BEBE-33B14121CC33}" type="pres">
      <dgm:prSet presAssocID="{EBD0066D-37E3-4F8A-A165-B993A62266D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1D6C095-34C7-43C4-AF4C-DB0CB18DFD57}" type="pres">
      <dgm:prSet presAssocID="{CB60C510-8949-4D83-9164-EA5511906B6C}" presName="node" presStyleLbl="node1" presStyleIdx="3" presStyleCnt="7" custScaleX="416167" custScaleY="230557" custLinFactNeighborX="16649" custLinFactNeighborY="-2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962E-4BAE-4A34-86F4-646D8D690987}" type="pres">
      <dgm:prSet presAssocID="{4FEB8C10-2C0F-4602-B662-24CD754F2FC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718BC0C-1AD4-4D9A-9F6D-E27A6D97F3B9}" type="pres">
      <dgm:prSet presAssocID="{4FEB8C10-2C0F-4602-B662-24CD754F2FC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A9A6598-0600-4EF8-8E24-2704FCEE5982}" type="pres">
      <dgm:prSet presAssocID="{72890102-ED63-4D8A-9041-703A2F022594}" presName="node" presStyleLbl="node1" presStyleIdx="4" presStyleCnt="7" custScaleX="416167" custScaleY="136017" custLinFactNeighborX="-28786" custLinFactNeighborY="-5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08DA-E81E-4C14-820D-4E703A3700DF}" type="pres">
      <dgm:prSet presAssocID="{F9BC722A-882C-48A9-BC88-B7924C70DEB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913B160-233D-42A4-915C-C69DFC97A9AD}" type="pres">
      <dgm:prSet presAssocID="{F9BC722A-882C-48A9-BC88-B7924C70DEB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3F4DF98-0F30-4BBF-81D1-63AD2442128C}" type="pres">
      <dgm:prSet presAssocID="{F48F216F-0B5F-47A8-B6BD-9EDABEF3056B}" presName="node" presStyleLbl="node1" presStyleIdx="5" presStyleCnt="7" custScaleX="416167" custScaleY="163423" custLinFactY="-28109" custLinFactNeighborX="-308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C9C1-56D1-4AE1-AB76-A94EAF27492D}" type="pres">
      <dgm:prSet presAssocID="{7E9105FA-4CD0-4794-BBBD-9CFE4E767CD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7425BAD-999A-4009-9002-189CC66F4717}" type="pres">
      <dgm:prSet presAssocID="{7E9105FA-4CD0-4794-BBBD-9CFE4E767CD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21EEBD3-F00E-49DC-8010-37B31D21A16C}" type="pres">
      <dgm:prSet presAssocID="{DA568BCA-C1E7-48A6-A9D3-65AEBCFDFE80}" presName="node" presStyleLbl="node1" presStyleIdx="6" presStyleCnt="7" custScaleX="416167" custScaleY="76316" custLinFactNeighborX="5712" custLinFactNeighborY="-9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1038D-EF8F-4941-A717-28C63064FFF5}" srcId="{82353047-4793-4611-A723-C7905524DA06}" destId="{039CB46E-AA43-4F5A-9676-D36EEA182A58}" srcOrd="0" destOrd="0" parTransId="{120457A1-5E5D-4DA3-B1E4-57A9B035544C}" sibTransId="{F247EBE9-4426-44E4-BCB2-9D7B10335064}"/>
    <dgm:cxn modelId="{E5FD09C7-AE1D-439C-BFA1-7F2FBBEA5C41}" type="presOf" srcId="{72890102-ED63-4D8A-9041-703A2F022594}" destId="{8A9A6598-0600-4EF8-8E24-2704FCEE5982}" srcOrd="0" destOrd="0" presId="urn:microsoft.com/office/officeart/2005/8/layout/process5"/>
    <dgm:cxn modelId="{AC35C1A9-1920-4116-886C-4B3C1E616564}" type="presOf" srcId="{20C0880A-78A5-40AE-A802-EC022A066119}" destId="{5A7A370F-AEB1-4787-AE24-E6B7467A25D0}" srcOrd="0" destOrd="0" presId="urn:microsoft.com/office/officeart/2005/8/layout/process5"/>
    <dgm:cxn modelId="{6E92ED22-C6B5-48D7-BE76-E3CA680B730F}" type="presOf" srcId="{E221AE80-7EF3-481C-89E2-9D70F5972647}" destId="{84A43DD8-C158-45A6-B5F3-38790936B69C}" srcOrd="0" destOrd="0" presId="urn:microsoft.com/office/officeart/2005/8/layout/process5"/>
    <dgm:cxn modelId="{EE548497-3AD7-420B-BAEB-6926E8D48511}" type="presOf" srcId="{DA568BCA-C1E7-48A6-A9D3-65AEBCFDFE80}" destId="{A21EEBD3-F00E-49DC-8010-37B31D21A16C}" srcOrd="0" destOrd="0" presId="urn:microsoft.com/office/officeart/2005/8/layout/process5"/>
    <dgm:cxn modelId="{E8BEF6B7-BBF3-410D-9F74-DCD7BE3EF376}" type="presOf" srcId="{EBD0066D-37E3-4F8A-A165-B993A62266D2}" destId="{A884FA77-79F7-428A-809F-6E557E9CA2B8}" srcOrd="0" destOrd="0" presId="urn:microsoft.com/office/officeart/2005/8/layout/process5"/>
    <dgm:cxn modelId="{1CD173C5-B0FC-4D4F-9C9F-685004832CA9}" srcId="{A8301008-09B6-4553-94BE-5D396582DCC8}" destId="{CB60C510-8949-4D83-9164-EA5511906B6C}" srcOrd="3" destOrd="0" parTransId="{302520B0-AB26-42FE-B7D6-44DF006CB3B8}" sibTransId="{4FEB8C10-2C0F-4602-B662-24CD754F2FCF}"/>
    <dgm:cxn modelId="{54EF21AD-85DC-48D5-8FD5-E62526322727}" srcId="{6CA37713-CFB2-4547-9D56-9691E054E0C5}" destId="{AEE140E0-81A7-41A6-8181-D2980C9CC2C4}" srcOrd="0" destOrd="0" parTransId="{F9D26244-E632-40CF-B845-14A493F58856}" sibTransId="{DA2F6354-FBE2-4865-B8F4-67F41C9B1D00}"/>
    <dgm:cxn modelId="{6EA17B8E-E9DB-468A-9EBF-8B47BE08C15B}" type="presOf" srcId="{7E9105FA-4CD0-4794-BBBD-9CFE4E767CDE}" destId="{E140C9C1-56D1-4AE1-AB76-A94EAF27492D}" srcOrd="0" destOrd="0" presId="urn:microsoft.com/office/officeart/2005/8/layout/process5"/>
    <dgm:cxn modelId="{B1A765EE-6C30-4227-90BD-597F65D18B54}" srcId="{A8301008-09B6-4553-94BE-5D396582DCC8}" destId="{82353047-4793-4611-A723-C7905524DA06}" srcOrd="2" destOrd="0" parTransId="{0FC76FA1-D479-4411-A35A-DB5028727649}" sibTransId="{EBD0066D-37E3-4F8A-A165-B993A62266D2}"/>
    <dgm:cxn modelId="{55CFCEEB-7178-477B-B1D3-86FD4E25EA3E}" srcId="{F48F216F-0B5F-47A8-B6BD-9EDABEF3056B}" destId="{DEF798AB-2F55-44DF-8375-8C9F09D12D2A}" srcOrd="0" destOrd="0" parTransId="{262F6164-06E2-4680-95B6-EDF6AED7A5F4}" sibTransId="{6ECAC9A2-6E8E-4449-8489-D78945DF24D5}"/>
    <dgm:cxn modelId="{9F075075-9A16-4EAE-865C-A6573F15E835}" type="presOf" srcId="{6CA37713-CFB2-4547-9D56-9691E054E0C5}" destId="{BE6835C0-F11D-485E-A1EF-F79962D343C4}" srcOrd="0" destOrd="0" presId="urn:microsoft.com/office/officeart/2005/8/layout/process5"/>
    <dgm:cxn modelId="{4D9400DE-FCB7-4338-BB56-F48F7EC75729}" type="presOf" srcId="{E221AE80-7EF3-481C-89E2-9D70F5972647}" destId="{99953EF6-0246-4E74-8DE2-89BE221CD6E3}" srcOrd="1" destOrd="0" presId="urn:microsoft.com/office/officeart/2005/8/layout/process5"/>
    <dgm:cxn modelId="{EDBD7CBA-8AB5-4DE7-A114-5B55A86F3807}" type="presOf" srcId="{039CB46E-AA43-4F5A-9676-D36EEA182A58}" destId="{AEC35072-E06E-43CB-AD0C-4FCC5CB1EFF6}" srcOrd="0" destOrd="1" presId="urn:microsoft.com/office/officeart/2005/8/layout/process5"/>
    <dgm:cxn modelId="{D51914DF-7A03-4E12-92C6-6E455063CE85}" srcId="{A8301008-09B6-4553-94BE-5D396582DCC8}" destId="{72890102-ED63-4D8A-9041-703A2F022594}" srcOrd="4" destOrd="0" parTransId="{AD0F6CFB-3E13-4E31-B640-AFC3BB8A3A17}" sibTransId="{F9BC722A-882C-48A9-BC88-B7924C70DEB8}"/>
    <dgm:cxn modelId="{8D54C6BD-4784-47A4-9A29-836F43B1EFBA}" srcId="{72890102-ED63-4D8A-9041-703A2F022594}" destId="{6BC8DFB4-BBB2-455F-B1B8-5E89982FF689}" srcOrd="0" destOrd="0" parTransId="{22C03B13-CF63-404C-ADFC-1DB2C74727B8}" sibTransId="{BFB230EB-7D93-4473-9042-A6D1F5E9B701}"/>
    <dgm:cxn modelId="{0610671B-7028-48DF-84BE-A7434A8DACBD}" type="presOf" srcId="{82353047-4793-4611-A723-C7905524DA06}" destId="{AEC35072-E06E-43CB-AD0C-4FCC5CB1EFF6}" srcOrd="0" destOrd="0" presId="urn:microsoft.com/office/officeart/2005/8/layout/process5"/>
    <dgm:cxn modelId="{44F81D83-8C61-4EA8-A698-D9455225E394}" type="presOf" srcId="{4FEB8C10-2C0F-4602-B662-24CD754F2FCF}" destId="{D808962E-4BAE-4A34-86F4-646D8D690987}" srcOrd="0" destOrd="0" presId="urn:microsoft.com/office/officeart/2005/8/layout/process5"/>
    <dgm:cxn modelId="{EF0AF522-9380-4E85-B9C0-2EF68164B08B}" type="presOf" srcId="{6308470E-9BC6-4E2A-8C06-0F8BED6D1760}" destId="{36C01E2E-2E76-4812-8D9A-ECD1E0DCE96C}" srcOrd="0" destOrd="0" presId="urn:microsoft.com/office/officeart/2005/8/layout/process5"/>
    <dgm:cxn modelId="{3CA91693-C108-4147-9FA5-87DA84C5C933}" type="presOf" srcId="{CB60C510-8949-4D83-9164-EA5511906B6C}" destId="{F1D6C095-34C7-43C4-AF4C-DB0CB18DFD57}" srcOrd="0" destOrd="0" presId="urn:microsoft.com/office/officeart/2005/8/layout/process5"/>
    <dgm:cxn modelId="{1C9B7ECF-28CB-4656-BE3F-A1F0477DD078}" type="presOf" srcId="{0CE6FE2F-6631-483F-9025-B499BEFD585A}" destId="{5A7A370F-AEB1-4787-AE24-E6B7467A25D0}" srcOrd="0" destOrd="1" presId="urn:microsoft.com/office/officeart/2005/8/layout/process5"/>
    <dgm:cxn modelId="{02EEC030-A455-45D8-9949-E4507580F535}" type="presOf" srcId="{DEF798AB-2F55-44DF-8375-8C9F09D12D2A}" destId="{43F4DF98-0F30-4BBF-81D1-63AD2442128C}" srcOrd="0" destOrd="1" presId="urn:microsoft.com/office/officeart/2005/8/layout/process5"/>
    <dgm:cxn modelId="{A793BED1-73F1-497C-874A-E4A60654B27A}" type="presOf" srcId="{A8301008-09B6-4553-94BE-5D396582DCC8}" destId="{CCCC8B2A-AAC3-4AE9-AEC3-8245FA4C108D}" srcOrd="0" destOrd="0" presId="urn:microsoft.com/office/officeart/2005/8/layout/process5"/>
    <dgm:cxn modelId="{CF8D9A19-9EF9-4D93-8CDD-72141A57B472}" type="presOf" srcId="{F9BC722A-882C-48A9-BC88-B7924C70DEB8}" destId="{C913B160-233D-42A4-915C-C69DFC97A9AD}" srcOrd="1" destOrd="0" presId="urn:microsoft.com/office/officeart/2005/8/layout/process5"/>
    <dgm:cxn modelId="{53351B5D-AE23-4B61-8F7D-9495CFCDA4F4}" srcId="{A8301008-09B6-4553-94BE-5D396582DCC8}" destId="{F48F216F-0B5F-47A8-B6BD-9EDABEF3056B}" srcOrd="5" destOrd="0" parTransId="{EA38D269-5A2D-4F32-9650-E89C50B723B4}" sibTransId="{7E9105FA-4CD0-4794-BBBD-9CFE4E767CDE}"/>
    <dgm:cxn modelId="{781B16E5-0FA3-45AC-A1DF-C8CFEF52E2C6}" type="presOf" srcId="{EBD0066D-37E3-4F8A-A165-B993A62266D2}" destId="{CD77A9E6-64C8-4218-BEBE-33B14121CC33}" srcOrd="1" destOrd="0" presId="urn:microsoft.com/office/officeart/2005/8/layout/process5"/>
    <dgm:cxn modelId="{A404F011-F791-495D-A1C5-94ED2D48EA41}" type="presOf" srcId="{4FEB8C10-2C0F-4602-B662-24CD754F2FCF}" destId="{C718BC0C-1AD4-4D9A-9F6D-E27A6D97F3B9}" srcOrd="1" destOrd="0" presId="urn:microsoft.com/office/officeart/2005/8/layout/process5"/>
    <dgm:cxn modelId="{0EF5C1DA-8E8A-4E52-82C0-96DCFA76BFFA}" type="presOf" srcId="{29824AFA-9D75-4D5B-AA48-FEA62D44D7DE}" destId="{F1D6C095-34C7-43C4-AF4C-DB0CB18DFD57}" srcOrd="0" destOrd="1" presId="urn:microsoft.com/office/officeart/2005/8/layout/process5"/>
    <dgm:cxn modelId="{EDD1D0A7-7E1C-47FA-8B06-7AC030F38387}" type="presOf" srcId="{7E9105FA-4CD0-4794-BBBD-9CFE4E767CDE}" destId="{27425BAD-999A-4009-9002-189CC66F4717}" srcOrd="1" destOrd="0" presId="urn:microsoft.com/office/officeart/2005/8/layout/process5"/>
    <dgm:cxn modelId="{7DEB7967-2134-42F8-87E9-9BC99B4102EB}" type="presOf" srcId="{6308470E-9BC6-4E2A-8C06-0F8BED6D1760}" destId="{0C599D4E-9349-4394-9F50-22BC32B3E4D6}" srcOrd="1" destOrd="0" presId="urn:microsoft.com/office/officeart/2005/8/layout/process5"/>
    <dgm:cxn modelId="{CD6DE781-F8F8-4595-83C8-0A853CE7CA50}" type="presOf" srcId="{AEE140E0-81A7-41A6-8181-D2980C9CC2C4}" destId="{BE6835C0-F11D-485E-A1EF-F79962D343C4}" srcOrd="0" destOrd="1" presId="urn:microsoft.com/office/officeart/2005/8/layout/process5"/>
    <dgm:cxn modelId="{D460BF8E-F380-4A2F-AFF4-AFADB9C81C3D}" srcId="{20C0880A-78A5-40AE-A802-EC022A066119}" destId="{0CE6FE2F-6631-483F-9025-B499BEFD585A}" srcOrd="0" destOrd="0" parTransId="{2977B2AB-1E58-4B7F-99AD-32B0E7C6C7A9}" sibTransId="{DC9F9FBA-D4E7-4BAB-AD98-4A21F64B42F2}"/>
    <dgm:cxn modelId="{5DA1F345-26D1-4341-9C3D-E4368E8E2B56}" type="presOf" srcId="{F48F216F-0B5F-47A8-B6BD-9EDABEF3056B}" destId="{43F4DF98-0F30-4BBF-81D1-63AD2442128C}" srcOrd="0" destOrd="0" presId="urn:microsoft.com/office/officeart/2005/8/layout/process5"/>
    <dgm:cxn modelId="{73FDFEF6-75B7-4186-9AD2-AFF7F23CC97A}" type="presOf" srcId="{F9BC722A-882C-48A9-BC88-B7924C70DEB8}" destId="{DA9608DA-E81E-4C14-820D-4E703A3700DF}" srcOrd="0" destOrd="0" presId="urn:microsoft.com/office/officeart/2005/8/layout/process5"/>
    <dgm:cxn modelId="{1017DCBC-F499-47FE-865B-1C7645D62F5B}" srcId="{A8301008-09B6-4553-94BE-5D396582DCC8}" destId="{20C0880A-78A5-40AE-A802-EC022A066119}" srcOrd="0" destOrd="0" parTransId="{2339954A-1226-4F57-A5F4-BEF5950A72BE}" sibTransId="{E221AE80-7EF3-481C-89E2-9D70F5972647}"/>
    <dgm:cxn modelId="{E8037901-7148-45B4-87D3-27F75C97D70B}" srcId="{A8301008-09B6-4553-94BE-5D396582DCC8}" destId="{6CA37713-CFB2-4547-9D56-9691E054E0C5}" srcOrd="1" destOrd="0" parTransId="{A73AE03C-B526-465A-9FB4-351CFEFF09E3}" sibTransId="{6308470E-9BC6-4E2A-8C06-0F8BED6D1760}"/>
    <dgm:cxn modelId="{8A8B4DC1-1ED9-4318-A6E8-545BC8149561}" srcId="{CB60C510-8949-4D83-9164-EA5511906B6C}" destId="{29824AFA-9D75-4D5B-AA48-FEA62D44D7DE}" srcOrd="0" destOrd="0" parTransId="{C5E83470-8560-469E-AC39-8694860EE2C3}" sibTransId="{B6A3FC14-A4F5-4760-8E40-818D813AB535}"/>
    <dgm:cxn modelId="{514B6E48-7BBA-405D-A16C-40F8BE72CCBA}" srcId="{A8301008-09B6-4553-94BE-5D396582DCC8}" destId="{DA568BCA-C1E7-48A6-A9D3-65AEBCFDFE80}" srcOrd="6" destOrd="0" parTransId="{3157E311-2075-4F26-A323-35D2164266DB}" sibTransId="{E15ADCD9-6F5D-4194-A338-CD05A6B9D464}"/>
    <dgm:cxn modelId="{A68AB589-BD47-41E7-AEFC-A7081B22D4DE}" type="presOf" srcId="{6BC8DFB4-BBB2-455F-B1B8-5E89982FF689}" destId="{8A9A6598-0600-4EF8-8E24-2704FCEE5982}" srcOrd="0" destOrd="1" presId="urn:microsoft.com/office/officeart/2005/8/layout/process5"/>
    <dgm:cxn modelId="{8C03CCE6-22D6-4862-9EF4-FA1BC26B8E29}" type="presParOf" srcId="{CCCC8B2A-AAC3-4AE9-AEC3-8245FA4C108D}" destId="{5A7A370F-AEB1-4787-AE24-E6B7467A25D0}" srcOrd="0" destOrd="0" presId="urn:microsoft.com/office/officeart/2005/8/layout/process5"/>
    <dgm:cxn modelId="{94BE086D-EC88-4E01-8D2D-CB997AC70A66}" type="presParOf" srcId="{CCCC8B2A-AAC3-4AE9-AEC3-8245FA4C108D}" destId="{84A43DD8-C158-45A6-B5F3-38790936B69C}" srcOrd="1" destOrd="0" presId="urn:microsoft.com/office/officeart/2005/8/layout/process5"/>
    <dgm:cxn modelId="{52682AD4-C76A-4DB2-81E9-BDC320449669}" type="presParOf" srcId="{84A43DD8-C158-45A6-B5F3-38790936B69C}" destId="{99953EF6-0246-4E74-8DE2-89BE221CD6E3}" srcOrd="0" destOrd="0" presId="urn:microsoft.com/office/officeart/2005/8/layout/process5"/>
    <dgm:cxn modelId="{BC21060A-315A-4E9B-B395-F4B9E443131E}" type="presParOf" srcId="{CCCC8B2A-AAC3-4AE9-AEC3-8245FA4C108D}" destId="{BE6835C0-F11D-485E-A1EF-F79962D343C4}" srcOrd="2" destOrd="0" presId="urn:microsoft.com/office/officeart/2005/8/layout/process5"/>
    <dgm:cxn modelId="{EAABD2D0-D400-473D-9421-A62F6B17113C}" type="presParOf" srcId="{CCCC8B2A-AAC3-4AE9-AEC3-8245FA4C108D}" destId="{36C01E2E-2E76-4812-8D9A-ECD1E0DCE96C}" srcOrd="3" destOrd="0" presId="urn:microsoft.com/office/officeart/2005/8/layout/process5"/>
    <dgm:cxn modelId="{CB769C0C-BBFE-4E46-AA8D-E2C160F4572F}" type="presParOf" srcId="{36C01E2E-2E76-4812-8D9A-ECD1E0DCE96C}" destId="{0C599D4E-9349-4394-9F50-22BC32B3E4D6}" srcOrd="0" destOrd="0" presId="urn:microsoft.com/office/officeart/2005/8/layout/process5"/>
    <dgm:cxn modelId="{552DFE5E-44DC-4F30-86EE-8D33E049C505}" type="presParOf" srcId="{CCCC8B2A-AAC3-4AE9-AEC3-8245FA4C108D}" destId="{AEC35072-E06E-43CB-AD0C-4FCC5CB1EFF6}" srcOrd="4" destOrd="0" presId="urn:microsoft.com/office/officeart/2005/8/layout/process5"/>
    <dgm:cxn modelId="{EA1B09CB-A5DC-47AD-981C-570C4BDA680E}" type="presParOf" srcId="{CCCC8B2A-AAC3-4AE9-AEC3-8245FA4C108D}" destId="{A884FA77-79F7-428A-809F-6E557E9CA2B8}" srcOrd="5" destOrd="0" presId="urn:microsoft.com/office/officeart/2005/8/layout/process5"/>
    <dgm:cxn modelId="{730C8020-F367-482C-80A9-A834D9E8FD71}" type="presParOf" srcId="{A884FA77-79F7-428A-809F-6E557E9CA2B8}" destId="{CD77A9E6-64C8-4218-BEBE-33B14121CC33}" srcOrd="0" destOrd="0" presId="urn:microsoft.com/office/officeart/2005/8/layout/process5"/>
    <dgm:cxn modelId="{2ED04BC3-60D9-474D-9A34-8AE4802150AC}" type="presParOf" srcId="{CCCC8B2A-AAC3-4AE9-AEC3-8245FA4C108D}" destId="{F1D6C095-34C7-43C4-AF4C-DB0CB18DFD57}" srcOrd="6" destOrd="0" presId="urn:microsoft.com/office/officeart/2005/8/layout/process5"/>
    <dgm:cxn modelId="{D05AF770-CB55-4491-8A95-5277E85FE8C2}" type="presParOf" srcId="{CCCC8B2A-AAC3-4AE9-AEC3-8245FA4C108D}" destId="{D808962E-4BAE-4A34-86F4-646D8D690987}" srcOrd="7" destOrd="0" presId="urn:microsoft.com/office/officeart/2005/8/layout/process5"/>
    <dgm:cxn modelId="{32FCE8FA-6071-4851-BAAA-CB9EF8788124}" type="presParOf" srcId="{D808962E-4BAE-4A34-86F4-646D8D690987}" destId="{C718BC0C-1AD4-4D9A-9F6D-E27A6D97F3B9}" srcOrd="0" destOrd="0" presId="urn:microsoft.com/office/officeart/2005/8/layout/process5"/>
    <dgm:cxn modelId="{79843417-CC31-4AB8-A41B-7EE0FF909542}" type="presParOf" srcId="{CCCC8B2A-AAC3-4AE9-AEC3-8245FA4C108D}" destId="{8A9A6598-0600-4EF8-8E24-2704FCEE5982}" srcOrd="8" destOrd="0" presId="urn:microsoft.com/office/officeart/2005/8/layout/process5"/>
    <dgm:cxn modelId="{C7A8EC90-4447-4EAF-B83A-BD5E9696DEB4}" type="presParOf" srcId="{CCCC8B2A-AAC3-4AE9-AEC3-8245FA4C108D}" destId="{DA9608DA-E81E-4C14-820D-4E703A3700DF}" srcOrd="9" destOrd="0" presId="urn:microsoft.com/office/officeart/2005/8/layout/process5"/>
    <dgm:cxn modelId="{743735AF-C5FA-4BA8-A31E-BABE8BF96D8B}" type="presParOf" srcId="{DA9608DA-E81E-4C14-820D-4E703A3700DF}" destId="{C913B160-233D-42A4-915C-C69DFC97A9AD}" srcOrd="0" destOrd="0" presId="urn:microsoft.com/office/officeart/2005/8/layout/process5"/>
    <dgm:cxn modelId="{4840B757-B279-49CA-9470-C8BAD5BDCC8E}" type="presParOf" srcId="{CCCC8B2A-AAC3-4AE9-AEC3-8245FA4C108D}" destId="{43F4DF98-0F30-4BBF-81D1-63AD2442128C}" srcOrd="10" destOrd="0" presId="urn:microsoft.com/office/officeart/2005/8/layout/process5"/>
    <dgm:cxn modelId="{275CCCE5-ABD8-46E0-B547-30AA6AB86B01}" type="presParOf" srcId="{CCCC8B2A-AAC3-4AE9-AEC3-8245FA4C108D}" destId="{E140C9C1-56D1-4AE1-AB76-A94EAF27492D}" srcOrd="11" destOrd="0" presId="urn:microsoft.com/office/officeart/2005/8/layout/process5"/>
    <dgm:cxn modelId="{87F7888B-3855-472F-8A40-77DB51273538}" type="presParOf" srcId="{E140C9C1-56D1-4AE1-AB76-A94EAF27492D}" destId="{27425BAD-999A-4009-9002-189CC66F4717}" srcOrd="0" destOrd="0" presId="urn:microsoft.com/office/officeart/2005/8/layout/process5"/>
    <dgm:cxn modelId="{9C97CD9D-01AB-47DE-98AF-E3543465CDC6}" type="presParOf" srcId="{CCCC8B2A-AAC3-4AE9-AEC3-8245FA4C108D}" destId="{A21EEBD3-F00E-49DC-8010-37B31D21A16C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672D7-ED4D-458E-A297-6918D249B93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FDE07C-622B-4787-ACDC-D516BFC0C11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AR" b="1" noProof="0" dirty="0" smtClean="0"/>
            <a:t>Autorizaciones Específicas de Importación </a:t>
          </a:r>
          <a:r>
            <a:rPr lang="en-GB" dirty="0" smtClean="0"/>
            <a:t>(</a:t>
          </a:r>
          <a:r>
            <a:rPr lang="en-GB" b="1" dirty="0" smtClean="0"/>
            <a:t>AEI</a:t>
          </a:r>
          <a:r>
            <a:rPr lang="en-GB" dirty="0" smtClean="0"/>
            <a:t>) </a:t>
          </a:r>
          <a:r>
            <a:rPr lang="es-AR" noProof="0" dirty="0" smtClean="0"/>
            <a:t>proporcionan un consentimiento oficial para la importación de artículos reglamentados específicos y especifican requisitos fitosanitarios de importación</a:t>
          </a:r>
          <a:endParaRPr lang="es-AR" noProof="0" dirty="0"/>
        </a:p>
      </dgm:t>
    </dgm:pt>
    <dgm:pt modelId="{E8DD2B85-E092-49C0-8141-C331BEDDCFC7}" type="parTrans" cxnId="{F915515B-7BC4-4DF6-8EC2-CDABC25E654C}">
      <dgm:prSet/>
      <dgm:spPr/>
      <dgm:t>
        <a:bodyPr/>
        <a:lstStyle/>
        <a:p>
          <a:endParaRPr lang="en-US"/>
        </a:p>
      </dgm:t>
    </dgm:pt>
    <dgm:pt modelId="{7B8FB567-37D2-4C6A-A557-469D828B1913}" type="sibTrans" cxnId="{F915515B-7BC4-4DF6-8EC2-CDABC25E654C}">
      <dgm:prSet/>
      <dgm:spPr/>
      <dgm:t>
        <a:bodyPr/>
        <a:lstStyle/>
        <a:p>
          <a:endParaRPr lang="en-US"/>
        </a:p>
      </dgm:t>
    </dgm:pt>
    <dgm:pt modelId="{C3EFBB74-65C1-4926-B01F-10DA8788C8F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AR" noProof="0" dirty="0" smtClean="0"/>
            <a:t>Las AEI pueden ser utilizadas cuando</a:t>
          </a:r>
          <a:r>
            <a:rPr lang="en-US" baseline="0" dirty="0" smtClean="0"/>
            <a:t>:</a:t>
          </a:r>
          <a:endParaRPr lang="en-US" dirty="0"/>
        </a:p>
      </dgm:t>
    </dgm:pt>
    <dgm:pt modelId="{EC3C6CF9-4FE8-4E09-AE84-835B9BEB61E9}" type="parTrans" cxnId="{25E15446-BFF7-4874-BCD3-E22B8133E88F}">
      <dgm:prSet/>
      <dgm:spPr/>
      <dgm:t>
        <a:bodyPr/>
        <a:lstStyle/>
        <a:p>
          <a:endParaRPr lang="en-US"/>
        </a:p>
      </dgm:t>
    </dgm:pt>
    <dgm:pt modelId="{00B882F1-968D-4642-AEB8-AD41553F3895}" type="sibTrans" cxnId="{25E15446-BFF7-4874-BCD3-E22B8133E88F}">
      <dgm:prSet/>
      <dgm:spPr/>
      <dgm:t>
        <a:bodyPr/>
        <a:lstStyle/>
        <a:p>
          <a:endParaRPr lang="en-US"/>
        </a:p>
      </dgm:t>
    </dgm:pt>
    <dgm:pt modelId="{0C87FA0A-6B7A-4FEA-8FD6-AD1ACFC5CF4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Las AEI </a:t>
          </a:r>
          <a:r>
            <a:rPr lang="en-GB" b="1" dirty="0" smtClean="0"/>
            <a:t>no </a:t>
          </a:r>
          <a:r>
            <a:rPr lang="es-AR" b="1" noProof="0" dirty="0" smtClean="0"/>
            <a:t>reemplazan la obligación </a:t>
          </a:r>
          <a:r>
            <a:rPr lang="es-AR" b="0" noProof="0" dirty="0" smtClean="0"/>
            <a:t>de las ONPF de los países importadores de comunicar</a:t>
          </a:r>
          <a:r>
            <a:rPr lang="en-GB" b="0" dirty="0" smtClean="0"/>
            <a:t> </a:t>
          </a:r>
          <a:r>
            <a:rPr lang="es-AR" noProof="0" dirty="0" smtClean="0"/>
            <a:t>requisitos fitosanitarios de importación</a:t>
          </a:r>
          <a:endParaRPr lang="en-US" dirty="0"/>
        </a:p>
      </dgm:t>
    </dgm:pt>
    <dgm:pt modelId="{8D87C009-B14F-4273-82F8-EB0D1EC51291}" type="parTrans" cxnId="{828352C1-782B-459B-86FB-AAF0CF9CEEBB}">
      <dgm:prSet/>
      <dgm:spPr/>
      <dgm:t>
        <a:bodyPr/>
        <a:lstStyle/>
        <a:p>
          <a:endParaRPr lang="es-AR"/>
        </a:p>
      </dgm:t>
    </dgm:pt>
    <dgm:pt modelId="{9143529E-5FE3-4406-9A97-956F8AA9EE40}" type="sibTrans" cxnId="{828352C1-782B-459B-86FB-AAF0CF9CEEBB}">
      <dgm:prSet/>
      <dgm:spPr/>
      <dgm:t>
        <a:bodyPr/>
        <a:lstStyle/>
        <a:p>
          <a:endParaRPr lang="es-AR"/>
        </a:p>
      </dgm:t>
    </dgm:pt>
    <dgm:pt modelId="{AD499FFA-4627-4C10-A91C-9E562BF1252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AR" noProof="0" dirty="0" smtClean="0"/>
            <a:t>Se requiere consentimiento oficial para la importación</a:t>
          </a:r>
          <a:endParaRPr lang="es-AR" noProof="0" dirty="0"/>
        </a:p>
      </dgm:t>
    </dgm:pt>
    <dgm:pt modelId="{5C937297-B942-4F5F-8BB7-FE06784DC3FC}" type="sibTrans" cxnId="{48F42ACF-44FD-4C22-9C62-BA2B67293E73}">
      <dgm:prSet/>
      <dgm:spPr/>
      <dgm:t>
        <a:bodyPr/>
        <a:lstStyle/>
        <a:p>
          <a:endParaRPr lang="en-US"/>
        </a:p>
      </dgm:t>
    </dgm:pt>
    <dgm:pt modelId="{F17999FD-C8E2-4F5D-93C2-4D2943F16D30}" type="parTrans" cxnId="{48F42ACF-44FD-4C22-9C62-BA2B67293E73}">
      <dgm:prSet/>
      <dgm:spPr/>
      <dgm:t>
        <a:bodyPr/>
        <a:lstStyle/>
        <a:p>
          <a:endParaRPr lang="en-US"/>
        </a:p>
      </dgm:t>
    </dgm:pt>
    <dgm:pt modelId="{D41D51BD-AA28-4340-84EE-0E12BACF7E9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Los </a:t>
          </a:r>
          <a:r>
            <a:rPr lang="es-AR" noProof="0" dirty="0" smtClean="0"/>
            <a:t>requisitos fitosanitarios de importación</a:t>
          </a:r>
          <a:r>
            <a:rPr lang="en-GB" dirty="0" smtClean="0"/>
            <a:t> </a:t>
          </a:r>
          <a:r>
            <a:rPr lang="es-AR" noProof="0" dirty="0" smtClean="0"/>
            <a:t>no han sido establecidos</a:t>
          </a:r>
          <a:endParaRPr lang="es-AR" noProof="0" dirty="0"/>
        </a:p>
      </dgm:t>
    </dgm:pt>
    <dgm:pt modelId="{30E63D7B-761B-4802-8744-8A7031C4919A}" type="parTrans" cxnId="{11BF0795-05A6-4606-BC81-E90BA4E942A3}">
      <dgm:prSet/>
      <dgm:spPr/>
      <dgm:t>
        <a:bodyPr/>
        <a:lstStyle/>
        <a:p>
          <a:endParaRPr lang="es-AR"/>
        </a:p>
      </dgm:t>
    </dgm:pt>
    <dgm:pt modelId="{C2A22607-4E84-4563-ACE6-E815312F5029}" type="sibTrans" cxnId="{11BF0795-05A6-4606-BC81-E90BA4E942A3}">
      <dgm:prSet/>
      <dgm:spPr/>
      <dgm:t>
        <a:bodyPr/>
        <a:lstStyle/>
        <a:p>
          <a:endParaRPr lang="es-AR"/>
        </a:p>
      </dgm:t>
    </dgm:pt>
    <dgm:pt modelId="{95281E41-9B14-41E5-B608-E3D6A4B1BD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AR" noProof="0" dirty="0" smtClean="0"/>
            <a:t>De otro modo la importación estaría prohibida</a:t>
          </a:r>
          <a:endParaRPr lang="es-AR" noProof="0" dirty="0"/>
        </a:p>
      </dgm:t>
    </dgm:pt>
    <dgm:pt modelId="{7904F3ED-93B6-4A19-BBFB-43F351F53CDB}" type="parTrans" cxnId="{45D47CBE-3BE3-47BE-BF90-5AC5C4B167AB}">
      <dgm:prSet/>
      <dgm:spPr/>
      <dgm:t>
        <a:bodyPr/>
        <a:lstStyle/>
        <a:p>
          <a:endParaRPr lang="es-AR"/>
        </a:p>
      </dgm:t>
    </dgm:pt>
    <dgm:pt modelId="{556C22AC-64E1-46E7-BEF9-D65A303A3ECE}" type="sibTrans" cxnId="{45D47CBE-3BE3-47BE-BF90-5AC5C4B167AB}">
      <dgm:prSet/>
      <dgm:spPr/>
      <dgm:t>
        <a:bodyPr/>
        <a:lstStyle/>
        <a:p>
          <a:endParaRPr lang="es-AR"/>
        </a:p>
      </dgm:t>
    </dgm:pt>
    <dgm:pt modelId="{27EF3092-CFD1-4A53-B482-517046097FD4}" type="pres">
      <dgm:prSet presAssocID="{200672D7-ED4D-458E-A297-6918D249B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4D5B69-FA08-44A9-B8DD-6837481F3312}" type="pres">
      <dgm:prSet presAssocID="{F3FDE07C-622B-4787-ACDC-D516BFC0C11D}" presName="linNode" presStyleCnt="0"/>
      <dgm:spPr/>
    </dgm:pt>
    <dgm:pt modelId="{E3B9DE29-CCAA-496D-B02E-17C14DE2A403}" type="pres">
      <dgm:prSet presAssocID="{F3FDE07C-622B-4787-ACDC-D516BFC0C11D}" presName="parentText" presStyleLbl="node1" presStyleIdx="0" presStyleCnt="3" custScaleX="277653" custScaleY="537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F524A-5EE1-497E-88FA-C1699804AD9F}" type="pres">
      <dgm:prSet presAssocID="{7B8FB567-37D2-4C6A-A557-469D828B1913}" presName="sp" presStyleCnt="0"/>
      <dgm:spPr/>
    </dgm:pt>
    <dgm:pt modelId="{13393B52-5C5A-4928-A929-688918D2C0EA}" type="pres">
      <dgm:prSet presAssocID="{0C87FA0A-6B7A-4FEA-8FD6-AD1ACFC5CF41}" presName="linNode" presStyleCnt="0"/>
      <dgm:spPr/>
    </dgm:pt>
    <dgm:pt modelId="{DECEE2E2-7B94-411C-AE7D-AD3AE3324863}" type="pres">
      <dgm:prSet presAssocID="{0C87FA0A-6B7A-4FEA-8FD6-AD1ACFC5CF41}" presName="parentText" presStyleLbl="node1" presStyleIdx="1" presStyleCnt="3" custScaleX="277653" custScaleY="53700" custLinFactY="12659" custLinFactNeighborX="-363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9FB593-83DC-4D5E-BE59-30E82923993A}" type="pres">
      <dgm:prSet presAssocID="{9143529E-5FE3-4406-9A97-956F8AA9EE40}" presName="sp" presStyleCnt="0"/>
      <dgm:spPr/>
    </dgm:pt>
    <dgm:pt modelId="{FF80D77B-FA69-4718-8017-2F521818D03C}" type="pres">
      <dgm:prSet presAssocID="{C3EFBB74-65C1-4926-B01F-10DA8788C8F0}" presName="linNode" presStyleCnt="0"/>
      <dgm:spPr/>
    </dgm:pt>
    <dgm:pt modelId="{C3164D25-5611-4014-AF50-0261FC63103E}" type="pres">
      <dgm:prSet presAssocID="{C3EFBB74-65C1-4926-B01F-10DA8788C8F0}" presName="parentText" presStyleLbl="node1" presStyleIdx="2" presStyleCnt="3" custLinFactNeighborX="1" custLinFactNeighborY="-59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EE17-075F-43D7-8F72-EE0F299237C6}" type="pres">
      <dgm:prSet presAssocID="{C3EFBB74-65C1-4926-B01F-10DA8788C8F0}" presName="descendantText" presStyleLbl="alignAccFollowNode1" presStyleIdx="0" presStyleCnt="1" custLinFactNeighborX="-634" custLinFactNeighborY="-76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8F234-A346-4BCA-AA7F-23AF6BFB22BC}" type="presOf" srcId="{F3FDE07C-622B-4787-ACDC-D516BFC0C11D}" destId="{E3B9DE29-CCAA-496D-B02E-17C14DE2A403}" srcOrd="0" destOrd="0" presId="urn:microsoft.com/office/officeart/2005/8/layout/vList5"/>
    <dgm:cxn modelId="{48F42ACF-44FD-4C22-9C62-BA2B67293E73}" srcId="{C3EFBB74-65C1-4926-B01F-10DA8788C8F0}" destId="{AD499FFA-4627-4C10-A91C-9E562BF12522}" srcOrd="0" destOrd="0" parTransId="{F17999FD-C8E2-4F5D-93C2-4D2943F16D30}" sibTransId="{5C937297-B942-4F5F-8BB7-FE06784DC3FC}"/>
    <dgm:cxn modelId="{79ECDE5A-508F-4221-B7F8-55AC3D2FE78B}" type="presOf" srcId="{D41D51BD-AA28-4340-84EE-0E12BACF7E9B}" destId="{B50BEE17-075F-43D7-8F72-EE0F299237C6}" srcOrd="0" destOrd="1" presId="urn:microsoft.com/office/officeart/2005/8/layout/vList5"/>
    <dgm:cxn modelId="{CF7D456A-CCE3-4571-A011-4AA8F2983883}" type="presOf" srcId="{AD499FFA-4627-4C10-A91C-9E562BF12522}" destId="{B50BEE17-075F-43D7-8F72-EE0F299237C6}" srcOrd="0" destOrd="0" presId="urn:microsoft.com/office/officeart/2005/8/layout/vList5"/>
    <dgm:cxn modelId="{3D644828-22DE-4621-8270-2A7AEAFB3A03}" type="presOf" srcId="{0C87FA0A-6B7A-4FEA-8FD6-AD1ACFC5CF41}" destId="{DECEE2E2-7B94-411C-AE7D-AD3AE3324863}" srcOrd="0" destOrd="0" presId="urn:microsoft.com/office/officeart/2005/8/layout/vList5"/>
    <dgm:cxn modelId="{45D47CBE-3BE3-47BE-BF90-5AC5C4B167AB}" srcId="{C3EFBB74-65C1-4926-B01F-10DA8788C8F0}" destId="{95281E41-9B14-41E5-B608-E3D6A4B1BD5D}" srcOrd="2" destOrd="0" parTransId="{7904F3ED-93B6-4A19-BBFB-43F351F53CDB}" sibTransId="{556C22AC-64E1-46E7-BEF9-D65A303A3ECE}"/>
    <dgm:cxn modelId="{7511DE59-1196-4F5F-B13C-1194CF8D7036}" type="presOf" srcId="{C3EFBB74-65C1-4926-B01F-10DA8788C8F0}" destId="{C3164D25-5611-4014-AF50-0261FC63103E}" srcOrd="0" destOrd="0" presId="urn:microsoft.com/office/officeart/2005/8/layout/vList5"/>
    <dgm:cxn modelId="{828352C1-782B-459B-86FB-AAF0CF9CEEBB}" srcId="{200672D7-ED4D-458E-A297-6918D249B930}" destId="{0C87FA0A-6B7A-4FEA-8FD6-AD1ACFC5CF41}" srcOrd="1" destOrd="0" parTransId="{8D87C009-B14F-4273-82F8-EB0D1EC51291}" sibTransId="{9143529E-5FE3-4406-9A97-956F8AA9EE40}"/>
    <dgm:cxn modelId="{A3361B8D-84B5-47BC-805B-977C13948DDA}" type="presOf" srcId="{200672D7-ED4D-458E-A297-6918D249B930}" destId="{27EF3092-CFD1-4A53-B482-517046097FD4}" srcOrd="0" destOrd="0" presId="urn:microsoft.com/office/officeart/2005/8/layout/vList5"/>
    <dgm:cxn modelId="{11BF0795-05A6-4606-BC81-E90BA4E942A3}" srcId="{C3EFBB74-65C1-4926-B01F-10DA8788C8F0}" destId="{D41D51BD-AA28-4340-84EE-0E12BACF7E9B}" srcOrd="1" destOrd="0" parTransId="{30E63D7B-761B-4802-8744-8A7031C4919A}" sibTransId="{C2A22607-4E84-4563-ACE6-E815312F5029}"/>
    <dgm:cxn modelId="{25E15446-BFF7-4874-BCD3-E22B8133E88F}" srcId="{200672D7-ED4D-458E-A297-6918D249B930}" destId="{C3EFBB74-65C1-4926-B01F-10DA8788C8F0}" srcOrd="2" destOrd="0" parTransId="{EC3C6CF9-4FE8-4E09-AE84-835B9BEB61E9}" sibTransId="{00B882F1-968D-4642-AEB8-AD41553F3895}"/>
    <dgm:cxn modelId="{B32185BB-DD59-4E42-B12D-00AA329AEFC8}" type="presOf" srcId="{95281E41-9B14-41E5-B608-E3D6A4B1BD5D}" destId="{B50BEE17-075F-43D7-8F72-EE0F299237C6}" srcOrd="0" destOrd="2" presId="urn:microsoft.com/office/officeart/2005/8/layout/vList5"/>
    <dgm:cxn modelId="{F915515B-7BC4-4DF6-8EC2-CDABC25E654C}" srcId="{200672D7-ED4D-458E-A297-6918D249B930}" destId="{F3FDE07C-622B-4787-ACDC-D516BFC0C11D}" srcOrd="0" destOrd="0" parTransId="{E8DD2B85-E092-49C0-8141-C331BEDDCFC7}" sibTransId="{7B8FB567-37D2-4C6A-A557-469D828B1913}"/>
    <dgm:cxn modelId="{509A4D7C-3639-4652-904B-A4DE6A1F07EF}" type="presParOf" srcId="{27EF3092-CFD1-4A53-B482-517046097FD4}" destId="{5A4D5B69-FA08-44A9-B8DD-6837481F3312}" srcOrd="0" destOrd="0" presId="urn:microsoft.com/office/officeart/2005/8/layout/vList5"/>
    <dgm:cxn modelId="{E934AD43-F912-40F8-986E-5CC9E36AADDF}" type="presParOf" srcId="{5A4D5B69-FA08-44A9-B8DD-6837481F3312}" destId="{E3B9DE29-CCAA-496D-B02E-17C14DE2A403}" srcOrd="0" destOrd="0" presId="urn:microsoft.com/office/officeart/2005/8/layout/vList5"/>
    <dgm:cxn modelId="{5B822012-8FD6-48B4-9494-6877FCF147EA}" type="presParOf" srcId="{27EF3092-CFD1-4A53-B482-517046097FD4}" destId="{A59F524A-5EE1-497E-88FA-C1699804AD9F}" srcOrd="1" destOrd="0" presId="urn:microsoft.com/office/officeart/2005/8/layout/vList5"/>
    <dgm:cxn modelId="{F04B5EDA-5921-4D45-8AFC-865B5B4CE21C}" type="presParOf" srcId="{27EF3092-CFD1-4A53-B482-517046097FD4}" destId="{13393B52-5C5A-4928-A929-688918D2C0EA}" srcOrd="2" destOrd="0" presId="urn:microsoft.com/office/officeart/2005/8/layout/vList5"/>
    <dgm:cxn modelId="{08B25FEA-FD0C-43AD-B8CC-8B5A46F82894}" type="presParOf" srcId="{13393B52-5C5A-4928-A929-688918D2C0EA}" destId="{DECEE2E2-7B94-411C-AE7D-AD3AE3324863}" srcOrd="0" destOrd="0" presId="urn:microsoft.com/office/officeart/2005/8/layout/vList5"/>
    <dgm:cxn modelId="{E67B4783-5C0E-4A7B-B8B9-AE2785B8B634}" type="presParOf" srcId="{27EF3092-CFD1-4A53-B482-517046097FD4}" destId="{5D9FB593-83DC-4D5E-BE59-30E82923993A}" srcOrd="3" destOrd="0" presId="urn:microsoft.com/office/officeart/2005/8/layout/vList5"/>
    <dgm:cxn modelId="{6D82AAC1-F215-40E6-B7BB-3B6EC6382392}" type="presParOf" srcId="{27EF3092-CFD1-4A53-B482-517046097FD4}" destId="{FF80D77B-FA69-4718-8017-2F521818D03C}" srcOrd="4" destOrd="0" presId="urn:microsoft.com/office/officeart/2005/8/layout/vList5"/>
    <dgm:cxn modelId="{39E29D2C-F284-47C1-B9F5-271558299070}" type="presParOf" srcId="{FF80D77B-FA69-4718-8017-2F521818D03C}" destId="{C3164D25-5611-4014-AF50-0261FC63103E}" srcOrd="0" destOrd="0" presId="urn:microsoft.com/office/officeart/2005/8/layout/vList5"/>
    <dgm:cxn modelId="{4D365D00-7FFA-43ED-A4E4-8EDA21666C7C}" type="presParOf" srcId="{FF80D77B-FA69-4718-8017-2F521818D03C}" destId="{B50BEE17-075F-43D7-8F72-EE0F29923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DA17C-C4D2-487F-BA92-B655F034B9B3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44761C-6997-4386-9D64-1AAD37D82E15}">
      <dgm:prSet phldrT="[Text]" custT="1"/>
      <dgm:spPr/>
      <dgm:t>
        <a:bodyPr/>
        <a:lstStyle/>
        <a:p>
          <a:r>
            <a:rPr lang="es-AR" sz="1200" noProof="0" dirty="0" smtClean="0"/>
            <a:t>Elementos de las AEI</a:t>
          </a:r>
          <a:endParaRPr lang="es-AR" sz="1200" noProof="0" dirty="0"/>
        </a:p>
      </dgm:t>
    </dgm:pt>
    <dgm:pt modelId="{EEBCE895-4F0B-41E7-BE3E-7906290C06EF}" type="parTrans" cxnId="{0EEFE646-470A-4B69-B696-06EC92EF9FE6}">
      <dgm:prSet/>
      <dgm:spPr/>
      <dgm:t>
        <a:bodyPr/>
        <a:lstStyle/>
        <a:p>
          <a:endParaRPr lang="en-US"/>
        </a:p>
      </dgm:t>
    </dgm:pt>
    <dgm:pt modelId="{047D8165-0C13-425F-871F-23B7B729BB0C}" type="sibTrans" cxnId="{0EEFE646-470A-4B69-B696-06EC92EF9FE6}">
      <dgm:prSet/>
      <dgm:spPr/>
      <dgm:t>
        <a:bodyPr/>
        <a:lstStyle/>
        <a:p>
          <a:endParaRPr lang="en-US"/>
        </a:p>
      </dgm:t>
    </dgm:pt>
    <dgm:pt modelId="{A2628670-AB9C-4EA0-9C39-B043E60D52CE}">
      <dgm:prSet phldrT="[Text]" custT="1"/>
      <dgm:spPr/>
      <dgm:t>
        <a:bodyPr/>
        <a:lstStyle/>
        <a:p>
          <a:r>
            <a:rPr lang="es-AR" sz="1200" noProof="0" dirty="0" err="1" smtClean="0"/>
            <a:t>Responsabi-lidades</a:t>
          </a:r>
          <a:endParaRPr lang="es-AR" sz="1200" noProof="0" dirty="0"/>
        </a:p>
      </dgm:t>
    </dgm:pt>
    <dgm:pt modelId="{B2DB0B61-5081-428B-B287-F8F16C7AABD8}" type="parTrans" cxnId="{12501389-8E6E-4FC9-8FE6-419377B1FA9A}">
      <dgm:prSet/>
      <dgm:spPr/>
      <dgm:t>
        <a:bodyPr/>
        <a:lstStyle/>
        <a:p>
          <a:endParaRPr lang="en-US"/>
        </a:p>
      </dgm:t>
    </dgm:pt>
    <dgm:pt modelId="{69E09133-8CA2-4CFD-B80B-CE9F7DDA1451}" type="sibTrans" cxnId="{12501389-8E6E-4FC9-8FE6-419377B1FA9A}">
      <dgm:prSet/>
      <dgm:spPr/>
      <dgm:t>
        <a:bodyPr/>
        <a:lstStyle/>
        <a:p>
          <a:endParaRPr lang="en-US"/>
        </a:p>
      </dgm:t>
    </dgm:pt>
    <dgm:pt modelId="{C382F03E-AE58-40D4-A89F-19C42EE12E6C}">
      <dgm:prSet phldrT="[Text]" custT="1"/>
      <dgm:spPr/>
      <dgm:t>
        <a:bodyPr/>
        <a:lstStyle/>
        <a:p>
          <a:r>
            <a:rPr lang="es-AR" sz="1200" noProof="0" dirty="0" smtClean="0"/>
            <a:t>Autorizaciones generales de importación</a:t>
          </a:r>
          <a:endParaRPr lang="es-AR" sz="1200" noProof="0" dirty="0"/>
        </a:p>
      </dgm:t>
    </dgm:pt>
    <dgm:pt modelId="{E58C6D17-54B3-4066-A1C7-582D50138DFE}" type="parTrans" cxnId="{1FE211E5-C89F-4D47-9454-D48EE4420604}">
      <dgm:prSet/>
      <dgm:spPr/>
      <dgm:t>
        <a:bodyPr/>
        <a:lstStyle/>
        <a:p>
          <a:endParaRPr lang="en-US"/>
        </a:p>
      </dgm:t>
    </dgm:pt>
    <dgm:pt modelId="{44A98FB9-68FB-48C6-AF68-7B23240A8895}" type="sibTrans" cxnId="{1FE211E5-C89F-4D47-9454-D48EE4420604}">
      <dgm:prSet/>
      <dgm:spPr/>
      <dgm:t>
        <a:bodyPr/>
        <a:lstStyle/>
        <a:p>
          <a:endParaRPr lang="en-US"/>
        </a:p>
      </dgm:t>
    </dgm:pt>
    <dgm:pt modelId="{D7243CC1-410E-460B-858C-4A06F0B3DB55}">
      <dgm:prSet phldrT="[Text]" custT="1"/>
      <dgm:spPr/>
      <dgm:t>
        <a:bodyPr/>
        <a:lstStyle/>
        <a:p>
          <a:r>
            <a:rPr lang="es-AR" sz="1200" noProof="0" dirty="0" smtClean="0"/>
            <a:t>Usos posibles de las </a:t>
          </a:r>
          <a:r>
            <a:rPr lang="en-GB" sz="1200" dirty="0" smtClean="0"/>
            <a:t>AEI</a:t>
          </a:r>
          <a:endParaRPr lang="en-US" sz="1200" dirty="0"/>
        </a:p>
      </dgm:t>
    </dgm:pt>
    <dgm:pt modelId="{33B052A9-1D00-44C6-9E8B-8556D424DBEE}" type="parTrans" cxnId="{473FCAE3-C837-4127-B143-889142DB4240}">
      <dgm:prSet/>
      <dgm:spPr/>
      <dgm:t>
        <a:bodyPr/>
        <a:lstStyle/>
        <a:p>
          <a:endParaRPr lang="es-AR"/>
        </a:p>
      </dgm:t>
    </dgm:pt>
    <dgm:pt modelId="{238CF041-1AF5-46FA-99DD-D48FDC431C6F}" type="sibTrans" cxnId="{473FCAE3-C837-4127-B143-889142DB4240}">
      <dgm:prSet/>
      <dgm:spPr/>
      <dgm:t>
        <a:bodyPr/>
        <a:lstStyle/>
        <a:p>
          <a:endParaRPr lang="es-AR"/>
        </a:p>
      </dgm:t>
    </dgm:pt>
    <dgm:pt modelId="{A7D55C90-9279-4521-846A-BAC0DBEA9EF6}" type="pres">
      <dgm:prSet presAssocID="{0DADA17C-C4D2-487F-BA92-B655F034B9B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0DC8F3-3E11-4265-8BCF-BBACB03FC5BE}" type="pres">
      <dgm:prSet presAssocID="{C382F03E-AE58-40D4-A89F-19C42EE12E6C}" presName="Accent4" presStyleCnt="0"/>
      <dgm:spPr/>
    </dgm:pt>
    <dgm:pt modelId="{C68E4BB0-E0C6-43E0-A6E4-12CD286DD510}" type="pres">
      <dgm:prSet presAssocID="{C382F03E-AE58-40D4-A89F-19C42EE12E6C}" presName="Accent" presStyleLbl="node1" presStyleIdx="0" presStyleCnt="4" custLinFactNeighborY="-20965"/>
      <dgm:spPr/>
      <dgm:t>
        <a:bodyPr/>
        <a:lstStyle/>
        <a:p>
          <a:endParaRPr lang="en-US"/>
        </a:p>
      </dgm:t>
    </dgm:pt>
    <dgm:pt modelId="{03386FBE-B0BF-4A30-86E1-052101F61CE9}" type="pres">
      <dgm:prSet presAssocID="{C382F03E-AE58-40D4-A89F-19C42EE12E6C}" presName="ParentBackground4" presStyleCnt="0"/>
      <dgm:spPr/>
    </dgm:pt>
    <dgm:pt modelId="{26D0CB6F-9D1E-4870-A28C-24B3E6F34270}" type="pres">
      <dgm:prSet presAssocID="{C382F03E-AE58-40D4-A89F-19C42EE12E6C}" presName="ParentBackground" presStyleLbl="fgAcc1" presStyleIdx="0" presStyleCnt="4" custLinFactNeighborY="-23509"/>
      <dgm:spPr/>
      <dgm:t>
        <a:bodyPr/>
        <a:lstStyle/>
        <a:p>
          <a:endParaRPr lang="en-US"/>
        </a:p>
      </dgm:t>
    </dgm:pt>
    <dgm:pt modelId="{85C8BDC8-516C-4CDF-8660-CFD53B518185}" type="pres">
      <dgm:prSet presAssocID="{C382F03E-AE58-40D4-A89F-19C42EE12E6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400FB1-1374-4B63-AA4B-4916A458A11C}" type="pres">
      <dgm:prSet presAssocID="{A2628670-AB9C-4EA0-9C39-B043E60D52CE}" presName="Accent3" presStyleCnt="0"/>
      <dgm:spPr/>
    </dgm:pt>
    <dgm:pt modelId="{E383C4F5-3DAD-4D8B-9707-03D7012EE91C}" type="pres">
      <dgm:prSet presAssocID="{A2628670-AB9C-4EA0-9C39-B043E60D52CE}" presName="Accent" presStyleLbl="node1" presStyleIdx="1" presStyleCnt="4" custLinFactNeighborY="-13776"/>
      <dgm:spPr/>
    </dgm:pt>
    <dgm:pt modelId="{C7870C51-9910-4C59-B047-C3F47F216A4A}" type="pres">
      <dgm:prSet presAssocID="{A2628670-AB9C-4EA0-9C39-B043E60D52CE}" presName="ParentBackground3" presStyleCnt="0"/>
      <dgm:spPr/>
    </dgm:pt>
    <dgm:pt modelId="{37C8EEE5-C7F1-40CA-952F-3BA974652F54}" type="pres">
      <dgm:prSet presAssocID="{A2628670-AB9C-4EA0-9C39-B043E60D52CE}" presName="ParentBackground" presStyleLbl="fgAcc1" presStyleIdx="1" presStyleCnt="4" custLinFactNeighborY="-21868"/>
      <dgm:spPr/>
      <dgm:t>
        <a:bodyPr/>
        <a:lstStyle/>
        <a:p>
          <a:endParaRPr lang="en-US"/>
        </a:p>
      </dgm:t>
    </dgm:pt>
    <dgm:pt modelId="{F262CC18-4497-4687-8312-99B86E5388C5}" type="pres">
      <dgm:prSet presAssocID="{A2628670-AB9C-4EA0-9C39-B043E60D52C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00B6EF-4099-4FAD-9D78-EFB2E808B89B}" type="pres">
      <dgm:prSet presAssocID="{D7243CC1-410E-460B-858C-4A06F0B3DB55}" presName="Accent2" presStyleCnt="0"/>
      <dgm:spPr/>
    </dgm:pt>
    <dgm:pt modelId="{E6B31F4C-0878-4E12-9189-380DE3489E1B}" type="pres">
      <dgm:prSet presAssocID="{D7243CC1-410E-460B-858C-4A06F0B3DB55}" presName="Accent" presStyleLbl="node1" presStyleIdx="2" presStyleCnt="4" custLinFactNeighborY="-13448"/>
      <dgm:spPr/>
    </dgm:pt>
    <dgm:pt modelId="{B60E97B6-236C-4AC6-9D0C-66253E6F883D}" type="pres">
      <dgm:prSet presAssocID="{D7243CC1-410E-460B-858C-4A06F0B3DB55}" presName="ParentBackground2" presStyleCnt="0"/>
      <dgm:spPr/>
    </dgm:pt>
    <dgm:pt modelId="{69E50619-BC96-46F8-977A-73DEB10A6AEE}" type="pres">
      <dgm:prSet presAssocID="{D7243CC1-410E-460B-858C-4A06F0B3DB55}" presName="ParentBackground" presStyleLbl="fgAcc1" presStyleIdx="2" presStyleCnt="4" custLinFactNeighborX="-496" custLinFactNeighborY="-21206"/>
      <dgm:spPr/>
      <dgm:t>
        <a:bodyPr/>
        <a:lstStyle/>
        <a:p>
          <a:endParaRPr lang="es-AR"/>
        </a:p>
      </dgm:t>
    </dgm:pt>
    <dgm:pt modelId="{EB526869-3A2C-4C03-8FFE-8F4B70CCA3F1}" type="pres">
      <dgm:prSet presAssocID="{D7243CC1-410E-460B-858C-4A06F0B3DB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63A790-976C-4466-9151-967372B44496}" type="pres">
      <dgm:prSet presAssocID="{8E44761C-6997-4386-9D64-1AAD37D82E15}" presName="Accent1" presStyleCnt="0"/>
      <dgm:spPr/>
    </dgm:pt>
    <dgm:pt modelId="{574DAFAF-C354-4CB4-B5DC-2AD4E9F76473}" type="pres">
      <dgm:prSet presAssocID="{8E44761C-6997-4386-9D64-1AAD37D82E15}" presName="Accent" presStyleLbl="node1" presStyleIdx="3" presStyleCnt="4" custLinFactNeighborY="-15634"/>
      <dgm:spPr/>
      <dgm:t>
        <a:bodyPr/>
        <a:lstStyle/>
        <a:p>
          <a:endParaRPr lang="en-US"/>
        </a:p>
      </dgm:t>
    </dgm:pt>
    <dgm:pt modelId="{C918D609-8CF4-4D05-8FFA-477F71A4301E}" type="pres">
      <dgm:prSet presAssocID="{8E44761C-6997-4386-9D64-1AAD37D82E15}" presName="ParentBackground1" presStyleCnt="0"/>
      <dgm:spPr/>
    </dgm:pt>
    <dgm:pt modelId="{9C9378A5-A50C-4E83-91E7-152F5E2FD5FD}" type="pres">
      <dgm:prSet presAssocID="{8E44761C-6997-4386-9D64-1AAD37D82E15}" presName="ParentBackground" presStyleLbl="fgAcc1" presStyleIdx="3" presStyleCnt="4" custLinFactNeighborY="-24685"/>
      <dgm:spPr/>
      <dgm:t>
        <a:bodyPr/>
        <a:lstStyle/>
        <a:p>
          <a:endParaRPr lang="en-US"/>
        </a:p>
      </dgm:t>
    </dgm:pt>
    <dgm:pt modelId="{9444350C-1A5C-4542-B827-F1F44FD69FFC}" type="pres">
      <dgm:prSet presAssocID="{8E44761C-6997-4386-9D64-1AAD37D82E1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D0769-742D-45F9-8EC0-1F0704EF3887}" type="presOf" srcId="{C382F03E-AE58-40D4-A89F-19C42EE12E6C}" destId="{85C8BDC8-516C-4CDF-8660-CFD53B518185}" srcOrd="1" destOrd="0" presId="urn:microsoft.com/office/officeart/2011/layout/CircleProcess"/>
    <dgm:cxn modelId="{7AEB9D5E-B169-4872-B2AD-7B213ECE73AA}" type="presOf" srcId="{D7243CC1-410E-460B-858C-4A06F0B3DB55}" destId="{EB526869-3A2C-4C03-8FFE-8F4B70CCA3F1}" srcOrd="1" destOrd="0" presId="urn:microsoft.com/office/officeart/2011/layout/CircleProcess"/>
    <dgm:cxn modelId="{1D2B7BE2-C2AE-48F8-BB82-CFCA5EDCBE6A}" type="presOf" srcId="{A2628670-AB9C-4EA0-9C39-B043E60D52CE}" destId="{F262CC18-4497-4687-8312-99B86E5388C5}" srcOrd="1" destOrd="0" presId="urn:microsoft.com/office/officeart/2011/layout/CircleProcess"/>
    <dgm:cxn modelId="{498C017F-6959-4F53-B0E8-2FC35DE7FBEA}" type="presOf" srcId="{0DADA17C-C4D2-487F-BA92-B655F034B9B3}" destId="{A7D55C90-9279-4521-846A-BAC0DBEA9EF6}" srcOrd="0" destOrd="0" presId="urn:microsoft.com/office/officeart/2011/layout/CircleProcess"/>
    <dgm:cxn modelId="{6FEBC713-D569-460C-B69D-61692D4C1171}" type="presOf" srcId="{C382F03E-AE58-40D4-A89F-19C42EE12E6C}" destId="{26D0CB6F-9D1E-4870-A28C-24B3E6F34270}" srcOrd="0" destOrd="0" presId="urn:microsoft.com/office/officeart/2011/layout/CircleProcess"/>
    <dgm:cxn modelId="{12501389-8E6E-4FC9-8FE6-419377B1FA9A}" srcId="{0DADA17C-C4D2-487F-BA92-B655F034B9B3}" destId="{A2628670-AB9C-4EA0-9C39-B043E60D52CE}" srcOrd="2" destOrd="0" parTransId="{B2DB0B61-5081-428B-B287-F8F16C7AABD8}" sibTransId="{69E09133-8CA2-4CFD-B80B-CE9F7DDA1451}"/>
    <dgm:cxn modelId="{473FCAE3-C837-4127-B143-889142DB4240}" srcId="{0DADA17C-C4D2-487F-BA92-B655F034B9B3}" destId="{D7243CC1-410E-460B-858C-4A06F0B3DB55}" srcOrd="1" destOrd="0" parTransId="{33B052A9-1D00-44C6-9E8B-8556D424DBEE}" sibTransId="{238CF041-1AF5-46FA-99DD-D48FDC431C6F}"/>
    <dgm:cxn modelId="{0EEFE646-470A-4B69-B696-06EC92EF9FE6}" srcId="{0DADA17C-C4D2-487F-BA92-B655F034B9B3}" destId="{8E44761C-6997-4386-9D64-1AAD37D82E15}" srcOrd="0" destOrd="0" parTransId="{EEBCE895-4F0B-41E7-BE3E-7906290C06EF}" sibTransId="{047D8165-0C13-425F-871F-23B7B729BB0C}"/>
    <dgm:cxn modelId="{AD14E79F-4A33-499E-9E5E-8CCB6C7CE6AB}" type="presOf" srcId="{8E44761C-6997-4386-9D64-1AAD37D82E15}" destId="{9C9378A5-A50C-4E83-91E7-152F5E2FD5FD}" srcOrd="0" destOrd="0" presId="urn:microsoft.com/office/officeart/2011/layout/CircleProcess"/>
    <dgm:cxn modelId="{1FE211E5-C89F-4D47-9454-D48EE4420604}" srcId="{0DADA17C-C4D2-487F-BA92-B655F034B9B3}" destId="{C382F03E-AE58-40D4-A89F-19C42EE12E6C}" srcOrd="3" destOrd="0" parTransId="{E58C6D17-54B3-4066-A1C7-582D50138DFE}" sibTransId="{44A98FB9-68FB-48C6-AF68-7B23240A8895}"/>
    <dgm:cxn modelId="{8551D3A5-B884-4F51-9F26-FB59D962BBF4}" type="presOf" srcId="{A2628670-AB9C-4EA0-9C39-B043E60D52CE}" destId="{37C8EEE5-C7F1-40CA-952F-3BA974652F54}" srcOrd="0" destOrd="0" presId="urn:microsoft.com/office/officeart/2011/layout/CircleProcess"/>
    <dgm:cxn modelId="{2CE9DF4A-605F-4452-BE3F-AD3C52758E03}" type="presOf" srcId="{D7243CC1-410E-460B-858C-4A06F0B3DB55}" destId="{69E50619-BC96-46F8-977A-73DEB10A6AEE}" srcOrd="0" destOrd="0" presId="urn:microsoft.com/office/officeart/2011/layout/CircleProcess"/>
    <dgm:cxn modelId="{B161EFD5-9FBB-4FC9-A4B1-7BFF323B4879}" type="presOf" srcId="{8E44761C-6997-4386-9D64-1AAD37D82E15}" destId="{9444350C-1A5C-4542-B827-F1F44FD69FFC}" srcOrd="1" destOrd="0" presId="urn:microsoft.com/office/officeart/2011/layout/CircleProcess"/>
    <dgm:cxn modelId="{A2AA09FE-EC80-4F6F-B63F-30B6637B8FF1}" type="presParOf" srcId="{A7D55C90-9279-4521-846A-BAC0DBEA9EF6}" destId="{F70DC8F3-3E11-4265-8BCF-BBACB03FC5BE}" srcOrd="0" destOrd="0" presId="urn:microsoft.com/office/officeart/2011/layout/CircleProcess"/>
    <dgm:cxn modelId="{D1732BCC-A5DA-4030-B279-9CE714F77E0A}" type="presParOf" srcId="{F70DC8F3-3E11-4265-8BCF-BBACB03FC5BE}" destId="{C68E4BB0-E0C6-43E0-A6E4-12CD286DD510}" srcOrd="0" destOrd="0" presId="urn:microsoft.com/office/officeart/2011/layout/CircleProcess"/>
    <dgm:cxn modelId="{0B31B0C6-DD80-405B-A67E-75F6DEAB81B3}" type="presParOf" srcId="{A7D55C90-9279-4521-846A-BAC0DBEA9EF6}" destId="{03386FBE-B0BF-4A30-86E1-052101F61CE9}" srcOrd="1" destOrd="0" presId="urn:microsoft.com/office/officeart/2011/layout/CircleProcess"/>
    <dgm:cxn modelId="{6FD89637-2907-418D-95A9-1C14C51F7006}" type="presParOf" srcId="{03386FBE-B0BF-4A30-86E1-052101F61CE9}" destId="{26D0CB6F-9D1E-4870-A28C-24B3E6F34270}" srcOrd="0" destOrd="0" presId="urn:microsoft.com/office/officeart/2011/layout/CircleProcess"/>
    <dgm:cxn modelId="{738B4483-8B75-4785-9CA6-2AF5282F2020}" type="presParOf" srcId="{A7D55C90-9279-4521-846A-BAC0DBEA9EF6}" destId="{85C8BDC8-516C-4CDF-8660-CFD53B518185}" srcOrd="2" destOrd="0" presId="urn:microsoft.com/office/officeart/2011/layout/CircleProcess"/>
    <dgm:cxn modelId="{FECE9D4D-54FF-464D-8CAC-D0D0D0689102}" type="presParOf" srcId="{A7D55C90-9279-4521-846A-BAC0DBEA9EF6}" destId="{91400FB1-1374-4B63-AA4B-4916A458A11C}" srcOrd="3" destOrd="0" presId="urn:microsoft.com/office/officeart/2011/layout/CircleProcess"/>
    <dgm:cxn modelId="{64B870FF-C796-437E-8612-A17EEE2B275C}" type="presParOf" srcId="{91400FB1-1374-4B63-AA4B-4916A458A11C}" destId="{E383C4F5-3DAD-4D8B-9707-03D7012EE91C}" srcOrd="0" destOrd="0" presId="urn:microsoft.com/office/officeart/2011/layout/CircleProcess"/>
    <dgm:cxn modelId="{086EFB92-E4A4-4895-9FDF-694EBB9B770A}" type="presParOf" srcId="{A7D55C90-9279-4521-846A-BAC0DBEA9EF6}" destId="{C7870C51-9910-4C59-B047-C3F47F216A4A}" srcOrd="4" destOrd="0" presId="urn:microsoft.com/office/officeart/2011/layout/CircleProcess"/>
    <dgm:cxn modelId="{3ED460B8-9400-4359-A2EF-6BABE2649745}" type="presParOf" srcId="{C7870C51-9910-4C59-B047-C3F47F216A4A}" destId="{37C8EEE5-C7F1-40CA-952F-3BA974652F54}" srcOrd="0" destOrd="0" presId="urn:microsoft.com/office/officeart/2011/layout/CircleProcess"/>
    <dgm:cxn modelId="{B2922E41-7E78-475B-8404-69086AE2049B}" type="presParOf" srcId="{A7D55C90-9279-4521-846A-BAC0DBEA9EF6}" destId="{F262CC18-4497-4687-8312-99B86E5388C5}" srcOrd="5" destOrd="0" presId="urn:microsoft.com/office/officeart/2011/layout/CircleProcess"/>
    <dgm:cxn modelId="{A1404116-C015-4662-8CDA-DC5274E9681A}" type="presParOf" srcId="{A7D55C90-9279-4521-846A-BAC0DBEA9EF6}" destId="{2600B6EF-4099-4FAD-9D78-EFB2E808B89B}" srcOrd="6" destOrd="0" presId="urn:microsoft.com/office/officeart/2011/layout/CircleProcess"/>
    <dgm:cxn modelId="{9867435D-8E73-46CB-880C-4122F8D54FD1}" type="presParOf" srcId="{2600B6EF-4099-4FAD-9D78-EFB2E808B89B}" destId="{E6B31F4C-0878-4E12-9189-380DE3489E1B}" srcOrd="0" destOrd="0" presId="urn:microsoft.com/office/officeart/2011/layout/CircleProcess"/>
    <dgm:cxn modelId="{6949EB8E-9CFB-4BEE-A13D-75892FE95433}" type="presParOf" srcId="{A7D55C90-9279-4521-846A-BAC0DBEA9EF6}" destId="{B60E97B6-236C-4AC6-9D0C-66253E6F883D}" srcOrd="7" destOrd="0" presId="urn:microsoft.com/office/officeart/2011/layout/CircleProcess"/>
    <dgm:cxn modelId="{52A9D32D-DAAB-488C-B8EA-2E282E4F6C81}" type="presParOf" srcId="{B60E97B6-236C-4AC6-9D0C-66253E6F883D}" destId="{69E50619-BC96-46F8-977A-73DEB10A6AEE}" srcOrd="0" destOrd="0" presId="urn:microsoft.com/office/officeart/2011/layout/CircleProcess"/>
    <dgm:cxn modelId="{1FEA7692-7202-4EBF-AAAD-CD8315517175}" type="presParOf" srcId="{A7D55C90-9279-4521-846A-BAC0DBEA9EF6}" destId="{EB526869-3A2C-4C03-8FFE-8F4B70CCA3F1}" srcOrd="8" destOrd="0" presId="urn:microsoft.com/office/officeart/2011/layout/CircleProcess"/>
    <dgm:cxn modelId="{94F435B2-210A-423D-8F8A-47410C9F1681}" type="presParOf" srcId="{A7D55C90-9279-4521-846A-BAC0DBEA9EF6}" destId="{7863A790-976C-4466-9151-967372B44496}" srcOrd="9" destOrd="0" presId="urn:microsoft.com/office/officeart/2011/layout/CircleProcess"/>
    <dgm:cxn modelId="{70BCC8C1-6A8C-47CD-914D-30DD21C2BF8E}" type="presParOf" srcId="{7863A790-976C-4466-9151-967372B44496}" destId="{574DAFAF-C354-4CB4-B5DC-2AD4E9F76473}" srcOrd="0" destOrd="0" presId="urn:microsoft.com/office/officeart/2011/layout/CircleProcess"/>
    <dgm:cxn modelId="{7382FA46-A139-4A27-BAE9-F6C08EA92A11}" type="presParOf" srcId="{A7D55C90-9279-4521-846A-BAC0DBEA9EF6}" destId="{C918D609-8CF4-4D05-8FFA-477F71A4301E}" srcOrd="10" destOrd="0" presId="urn:microsoft.com/office/officeart/2011/layout/CircleProcess"/>
    <dgm:cxn modelId="{9243CAFA-48C3-49A1-8268-E56C06A48C05}" type="presParOf" srcId="{C918D609-8CF4-4D05-8FFA-477F71A4301E}" destId="{9C9378A5-A50C-4E83-91E7-152F5E2FD5FD}" srcOrd="0" destOrd="0" presId="urn:microsoft.com/office/officeart/2011/layout/CircleProcess"/>
    <dgm:cxn modelId="{F68957CA-7875-42CE-909D-CD170808BE78}" type="presParOf" srcId="{A7D55C90-9279-4521-846A-BAC0DBEA9EF6}" destId="{9444350C-1A5C-4542-B827-F1F44FD69F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s-AR" b="1" noProof="0" dirty="0" smtClean="0">
              <a:effectLst/>
            </a:rPr>
            <a:t>Elementos de las AEI</a:t>
          </a:r>
          <a:endParaRPr lang="es-AR" b="1" noProof="0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dirty="0" smtClean="0">
              <a:effectLst/>
            </a:rPr>
            <a:t>- </a:t>
          </a:r>
          <a:r>
            <a:rPr lang="es-AR" noProof="0" dirty="0" smtClean="0">
              <a:effectLst/>
            </a:rPr>
            <a:t>Destinatario o consignatario</a:t>
          </a:r>
          <a:endParaRPr lang="es-AR" noProof="0" dirty="0" smtClean="0"/>
        </a:p>
        <a:p>
          <a:pPr algn="l" rtl="0"/>
          <a:r>
            <a:rPr lang="en-GB" dirty="0" smtClean="0">
              <a:effectLst/>
            </a:rPr>
            <a:t>- </a:t>
          </a:r>
          <a:r>
            <a:rPr lang="es-AR" noProof="0" dirty="0" smtClean="0">
              <a:effectLst/>
            </a:rPr>
            <a:t>Requisitos mínimos de información </a:t>
          </a:r>
          <a:r>
            <a:rPr lang="es-AR" noProof="0" dirty="0" smtClean="0"/>
            <a:t>(información del importador; fecha de emisión; descripción del producto; país de origen y país de exportación; uso previsto del producto; requisitos fitosanitarios de importación; período de validez</a:t>
          </a:r>
          <a:r>
            <a:rPr lang="en-GB" dirty="0" smtClean="0"/>
            <a:t>)</a:t>
          </a:r>
        </a:p>
        <a:p>
          <a:pPr algn="l" rtl="0"/>
          <a:r>
            <a:rPr lang="es-AR" noProof="0" dirty="0" smtClean="0"/>
            <a:t>- Información adicional que puede estar incluida</a:t>
          </a:r>
        </a:p>
        <a:p>
          <a:pPr algn="l" rtl="0"/>
          <a:r>
            <a:rPr lang="es-AR" noProof="0" dirty="0" smtClean="0"/>
            <a:t>- Idioma</a:t>
          </a: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B5951-D755-4ADA-BF5C-777C8148FA72}" type="presOf" srcId="{BCCA384B-61CF-46E2-B938-356AACF564F9}" destId="{A8BD9E9C-7492-466D-82DB-E410D5ABD25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20B1BA8B-FD1D-45FB-814D-BEFAE7922AC3}" type="presOf" srcId="{2C243417-4429-4F99-9031-B494CD4F6649}" destId="{CF0706D9-00F0-468B-8241-FAC70EC4A3A4}" srcOrd="0" destOrd="0" presId="urn:microsoft.com/office/officeart/2005/8/layout/vList2"/>
    <dgm:cxn modelId="{2E191CDF-09F0-46D9-B7A0-0307B1344BA8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3E809B6C-4BF7-4DB6-AE21-9BA9A65EFD95}" type="presParOf" srcId="{CF0706D9-00F0-468B-8241-FAC70EC4A3A4}" destId="{5FE61560-10CC-43AC-8188-78B860A2B38A}" srcOrd="0" destOrd="0" presId="urn:microsoft.com/office/officeart/2005/8/layout/vList2"/>
    <dgm:cxn modelId="{10F3F95D-9E92-4CD8-B56C-FD27680911A5}" type="presParOf" srcId="{CF0706D9-00F0-468B-8241-FAC70EC4A3A4}" destId="{C2BB8742-F1F5-4F63-BCF9-314F69289CB5}" srcOrd="1" destOrd="0" presId="urn:microsoft.com/office/officeart/2005/8/layout/vList2"/>
    <dgm:cxn modelId="{90B17503-D7DA-43A9-A19B-693D78734BC1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s-AR" sz="1300" b="1" noProof="0" dirty="0" smtClean="0"/>
            <a:t>Usos posibles de las AEI</a:t>
          </a:r>
          <a:endParaRPr lang="es-AR" sz="1300" b="1" noProof="0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s-AR" noProof="0" dirty="0" smtClean="0"/>
            <a:t>- Propósitos científicos y de investigación</a:t>
          </a:r>
        </a:p>
        <a:p>
          <a:pPr algn="l" rtl="0"/>
          <a:r>
            <a:rPr lang="es-AR" noProof="0" dirty="0" smtClean="0"/>
            <a:t>- Propósitos de exhibición</a:t>
          </a:r>
        </a:p>
        <a:p>
          <a:pPr algn="l" rtl="0"/>
          <a:r>
            <a:rPr lang="es-AR" noProof="0" dirty="0" smtClean="0"/>
            <a:t>- Propósitos educativos</a:t>
          </a:r>
        </a:p>
        <a:p>
          <a:pPr algn="l" rtl="0"/>
          <a:r>
            <a:rPr lang="es-AR" noProof="0" dirty="0" smtClean="0"/>
            <a:t>- Propósitos religiosos o culturales</a:t>
          </a:r>
        </a:p>
        <a:p>
          <a:pPr algn="l" rtl="0"/>
          <a:r>
            <a:rPr lang="es-AR" noProof="0" dirty="0" smtClean="0"/>
            <a:t>- Artículos para los cuales la ONPF del país importador requiere trazabilidad y gestionar el producto por un período de tiempo luego de la entrada</a:t>
          </a:r>
        </a:p>
        <a:p>
          <a:pPr algn="l" rtl="0"/>
          <a:r>
            <a:rPr lang="es-AR" noProof="0" dirty="0" smtClean="0"/>
            <a:t>- Situaciones de emergencia</a:t>
          </a:r>
        </a:p>
        <a:p>
          <a:pPr algn="l" rtl="0"/>
          <a:r>
            <a:rPr lang="es-AR" noProof="0" dirty="0" smtClean="0"/>
            <a:t>- Agentes de control biológico y otros organismos benéficos</a:t>
          </a:r>
        </a:p>
        <a:p>
          <a:pPr algn="l" rtl="0"/>
          <a:r>
            <a:rPr lang="es-AR" noProof="0" dirty="0" smtClean="0"/>
            <a:t>- Situaciones en las que no se han desarrollado autorizaciones generales de importación</a:t>
          </a:r>
        </a:p>
        <a:p>
          <a:pPr algn="l" rtl="0"/>
          <a:r>
            <a:rPr lang="es-AR" noProof="0" dirty="0" smtClean="0"/>
            <a:t>- Situaciones en las que no es posible desarrollar requisitos fitosanitarios generales de importación que pueden manejar el riesgo de plaga pertinente</a:t>
          </a: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D0C2B-D30C-43DC-9074-9999F6897C50}" type="presOf" srcId="{BCCA384B-61CF-46E2-B938-356AACF564F9}" destId="{A8BD9E9C-7492-466D-82DB-E410D5ABD254}" srcOrd="0" destOrd="0" presId="urn:microsoft.com/office/officeart/2005/8/layout/vList2"/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5601A41D-EB05-4331-A1F2-4CC3D5E247C2}" type="presOf" srcId="{2C243417-4429-4F99-9031-B494CD4F6649}" destId="{CF0706D9-00F0-468B-8241-FAC70EC4A3A4}" srcOrd="0" destOrd="0" presId="urn:microsoft.com/office/officeart/2005/8/layout/vList2"/>
    <dgm:cxn modelId="{ADCA0FCF-E44E-42FA-84C0-8EA3C2A96FAC}" type="presOf" srcId="{57490F1C-EAA0-4708-9D90-530F8B54C6EA}" destId="{5FE61560-10CC-43AC-8188-78B860A2B38A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485E18AE-FC04-4A41-83F6-4A4BF695CAE7}" type="presParOf" srcId="{CF0706D9-00F0-468B-8241-FAC70EC4A3A4}" destId="{5FE61560-10CC-43AC-8188-78B860A2B38A}" srcOrd="0" destOrd="0" presId="urn:microsoft.com/office/officeart/2005/8/layout/vList2"/>
    <dgm:cxn modelId="{1BACFC5A-B524-4DF6-8CA8-85987DC41D11}" type="presParOf" srcId="{CF0706D9-00F0-468B-8241-FAC70EC4A3A4}" destId="{C2BB8742-F1F5-4F63-BCF9-314F69289CB5}" srcOrd="1" destOrd="0" presId="urn:microsoft.com/office/officeart/2005/8/layout/vList2"/>
    <dgm:cxn modelId="{094E8022-B19B-4A56-8485-9EF83975F2E8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s-AR" sz="1700" b="1" noProof="0" dirty="0" smtClean="0">
              <a:effectLst/>
            </a:rPr>
            <a:t>Responsabilidades</a:t>
          </a:r>
          <a:endParaRPr lang="es-AR" sz="1700" b="1" noProof="0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1700" dirty="0" smtClean="0">
              <a:effectLst/>
            </a:rPr>
            <a:t>- </a:t>
          </a:r>
          <a:r>
            <a:rPr lang="es-AR" sz="1700" noProof="0" dirty="0" smtClean="0">
              <a:effectLst/>
            </a:rPr>
            <a:t>ONPF del país importador</a:t>
          </a:r>
          <a:endParaRPr lang="es-AR" sz="1700" noProof="0" dirty="0" smtClean="0"/>
        </a:p>
        <a:p>
          <a:pPr algn="l" rtl="0"/>
          <a:r>
            <a:rPr lang="es-AR" sz="1700" noProof="0" dirty="0" smtClean="0">
              <a:effectLst/>
            </a:rPr>
            <a:t>- </a:t>
          </a:r>
          <a:r>
            <a:rPr lang="es-AR" sz="1700" noProof="0" dirty="0" smtClean="0"/>
            <a:t>Importadores</a:t>
          </a:r>
        </a:p>
        <a:p>
          <a:pPr algn="l" rtl="0"/>
          <a:r>
            <a:rPr lang="es-AR" sz="1700" noProof="0" dirty="0" smtClean="0"/>
            <a:t>- Exportadores</a:t>
          </a:r>
        </a:p>
        <a:p>
          <a:pPr algn="l" rtl="0"/>
          <a:r>
            <a:rPr lang="en-GB" sz="1700" dirty="0" smtClean="0"/>
            <a:t>- </a:t>
          </a:r>
          <a:r>
            <a:rPr lang="es-AR" sz="1700" noProof="0" dirty="0" smtClean="0">
              <a:effectLst/>
            </a:rPr>
            <a:t>ONPF del país exportador</a:t>
          </a:r>
          <a:endParaRPr lang="es-AR" sz="1700" noProof="0" dirty="0" smtClean="0"/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CB1EAE96-F994-4C48-A47A-7DC7F3327DE6}" type="presOf" srcId="{BCCA384B-61CF-46E2-B938-356AACF564F9}" destId="{A8BD9E9C-7492-466D-82DB-E410D5ABD254}" srcOrd="0" destOrd="0" presId="urn:microsoft.com/office/officeart/2005/8/layout/vList2"/>
    <dgm:cxn modelId="{A71C0A37-498F-41DD-81F8-5A679D398905}" type="presOf" srcId="{2C243417-4429-4F99-9031-B494CD4F6649}" destId="{CF0706D9-00F0-468B-8241-FAC70EC4A3A4}" srcOrd="0" destOrd="0" presId="urn:microsoft.com/office/officeart/2005/8/layout/vList2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AC3B5147-D14A-4A22-9DF6-AB3657AF60E1}" type="presOf" srcId="{57490F1C-EAA0-4708-9D90-530F8B54C6EA}" destId="{5FE61560-10CC-43AC-8188-78B860A2B38A}" srcOrd="0" destOrd="0" presId="urn:microsoft.com/office/officeart/2005/8/layout/vList2"/>
    <dgm:cxn modelId="{006F582E-F674-489D-8C3B-5E95E6827E8C}" type="presParOf" srcId="{CF0706D9-00F0-468B-8241-FAC70EC4A3A4}" destId="{5FE61560-10CC-43AC-8188-78B860A2B38A}" srcOrd="0" destOrd="0" presId="urn:microsoft.com/office/officeart/2005/8/layout/vList2"/>
    <dgm:cxn modelId="{814B89B2-C458-45A0-A672-0D95E0A408C5}" type="presParOf" srcId="{CF0706D9-00F0-468B-8241-FAC70EC4A3A4}" destId="{C2BB8742-F1F5-4F63-BCF9-314F69289CB5}" srcOrd="1" destOrd="0" presId="urn:microsoft.com/office/officeart/2005/8/layout/vList2"/>
    <dgm:cxn modelId="{111F9A0D-0FC8-4589-BA3A-8C6CB028EDB6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243417-4429-4F99-9031-B494CD4F66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90F1C-EAA0-4708-9D90-530F8B54C6E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s-AR" b="1" noProof="0" dirty="0" smtClean="0">
              <a:effectLst/>
            </a:rPr>
            <a:t>Autorizaciones generales de importación</a:t>
          </a:r>
          <a:endParaRPr lang="es-AR" b="1" noProof="0" dirty="0">
            <a:effectLst/>
          </a:endParaRPr>
        </a:p>
      </dgm:t>
    </dgm:pt>
    <dgm:pt modelId="{DDAF7206-EE92-4551-8F21-9123DE6A0018}" type="par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AD0CEE8B-00ED-448D-A752-F75C89EE0EDE}" type="sibTrans" cxnId="{F46241D7-AFD0-423A-ADBF-7C93D20542FF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BCCA384B-61CF-46E2-B938-356AACF564F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dirty="0" smtClean="0">
              <a:effectLst/>
            </a:rPr>
            <a:t>- </a:t>
          </a:r>
          <a:r>
            <a:rPr lang="es-AR" dirty="0" smtClean="0">
              <a:effectLst/>
            </a:rPr>
            <a:t>Cuando las AEI se vuelven de rutina</a:t>
          </a:r>
          <a:endParaRPr lang="en-GB" dirty="0" smtClean="0"/>
        </a:p>
        <a:p>
          <a:pPr algn="l" rtl="0"/>
          <a:r>
            <a:rPr lang="en-GB" dirty="0" smtClean="0">
              <a:effectLst/>
            </a:rPr>
            <a:t>- </a:t>
          </a:r>
          <a:r>
            <a:rPr lang="es-AR" dirty="0" smtClean="0">
              <a:effectLst/>
            </a:rPr>
            <a:t>Cuando una AEI </a:t>
          </a:r>
          <a:r>
            <a:rPr lang="en-GB" dirty="0" smtClean="0"/>
            <a:t>ha </a:t>
          </a:r>
          <a:r>
            <a:rPr lang="es-AR" noProof="0" dirty="0" smtClean="0"/>
            <a:t>sido emitida como resultado de una situación de emergencia pero se han establecido medidas fitosanitarias apropiadas</a:t>
          </a:r>
        </a:p>
        <a:p>
          <a:pPr algn="l" rtl="0"/>
          <a:r>
            <a:rPr lang="es-AR" noProof="0" dirty="0" smtClean="0"/>
            <a:t>- Cuando el monitoreo del comercio confirma la efectividad de los requisitos fitosanitarios de importación establecidos en una AEI</a:t>
          </a:r>
        </a:p>
      </dgm:t>
    </dgm:pt>
    <dgm:pt modelId="{012A87F9-B65E-4509-B3C5-D51245215FDE}" type="par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75DA8EFE-E4FD-48E8-9E44-8CD343EC2021}" type="sibTrans" cxnId="{E64090F4-C7E0-46C0-8BAF-AD61E23ED94E}">
      <dgm:prSet/>
      <dgm:spPr/>
      <dgm:t>
        <a:bodyPr/>
        <a:lstStyle/>
        <a:p>
          <a:pPr algn="ctr"/>
          <a:endParaRPr lang="en-US">
            <a:effectLst/>
          </a:endParaRPr>
        </a:p>
      </dgm:t>
    </dgm:pt>
    <dgm:pt modelId="{CF0706D9-00F0-468B-8241-FAC70EC4A3A4}" type="pres">
      <dgm:prSet presAssocID="{2C243417-4429-4F99-9031-B494CD4F6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61560-10CC-43AC-8188-78B860A2B38A}" type="pres">
      <dgm:prSet presAssocID="{57490F1C-EAA0-4708-9D90-530F8B54C6EA}" presName="parentText" presStyleLbl="node1" presStyleIdx="0" presStyleCnt="2" custScaleY="2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8742-F1F5-4F63-BCF9-314F69289CB5}" type="pres">
      <dgm:prSet presAssocID="{AD0CEE8B-00ED-448D-A752-F75C89EE0EDE}" presName="spacer" presStyleCnt="0"/>
      <dgm:spPr/>
    </dgm:pt>
    <dgm:pt modelId="{A8BD9E9C-7492-466D-82DB-E410D5ABD254}" type="pres">
      <dgm:prSet presAssocID="{BCCA384B-61CF-46E2-B938-356AACF564F9}" presName="parentText" presStyleLbl="node1" presStyleIdx="1" presStyleCnt="2" custScaleX="92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090F4-C7E0-46C0-8BAF-AD61E23ED94E}" srcId="{2C243417-4429-4F99-9031-B494CD4F6649}" destId="{BCCA384B-61CF-46E2-B938-356AACF564F9}" srcOrd="1" destOrd="0" parTransId="{012A87F9-B65E-4509-B3C5-D51245215FDE}" sibTransId="{75DA8EFE-E4FD-48E8-9E44-8CD343EC2021}"/>
    <dgm:cxn modelId="{F46241D7-AFD0-423A-ADBF-7C93D20542FF}" srcId="{2C243417-4429-4F99-9031-B494CD4F6649}" destId="{57490F1C-EAA0-4708-9D90-530F8B54C6EA}" srcOrd="0" destOrd="0" parTransId="{DDAF7206-EE92-4551-8F21-9123DE6A0018}" sibTransId="{AD0CEE8B-00ED-448D-A752-F75C89EE0EDE}"/>
    <dgm:cxn modelId="{E76C48B5-4BAC-4A55-940E-A68B17292D60}" type="presOf" srcId="{57490F1C-EAA0-4708-9D90-530F8B54C6EA}" destId="{5FE61560-10CC-43AC-8188-78B860A2B38A}" srcOrd="0" destOrd="0" presId="urn:microsoft.com/office/officeart/2005/8/layout/vList2"/>
    <dgm:cxn modelId="{311B4ED6-F808-4E08-BBC7-D58914E0DC8D}" type="presOf" srcId="{2C243417-4429-4F99-9031-B494CD4F6649}" destId="{CF0706D9-00F0-468B-8241-FAC70EC4A3A4}" srcOrd="0" destOrd="0" presId="urn:microsoft.com/office/officeart/2005/8/layout/vList2"/>
    <dgm:cxn modelId="{98917488-B425-403D-8DBA-3ABC91879672}" type="presOf" srcId="{BCCA384B-61CF-46E2-B938-356AACF564F9}" destId="{A8BD9E9C-7492-466D-82DB-E410D5ABD254}" srcOrd="0" destOrd="0" presId="urn:microsoft.com/office/officeart/2005/8/layout/vList2"/>
    <dgm:cxn modelId="{BD770E10-4C6D-4B38-8E09-CB51228F9776}" type="presParOf" srcId="{CF0706D9-00F0-468B-8241-FAC70EC4A3A4}" destId="{5FE61560-10CC-43AC-8188-78B860A2B38A}" srcOrd="0" destOrd="0" presId="urn:microsoft.com/office/officeart/2005/8/layout/vList2"/>
    <dgm:cxn modelId="{995E6702-332F-413A-8A8F-688BBCFD4E88}" type="presParOf" srcId="{CF0706D9-00F0-468B-8241-FAC70EC4A3A4}" destId="{C2BB8742-F1F5-4F63-BCF9-314F69289CB5}" srcOrd="1" destOrd="0" presId="urn:microsoft.com/office/officeart/2005/8/layout/vList2"/>
    <dgm:cxn modelId="{B94D2CB8-DB0D-4FFF-AFD4-4419C14F53D9}" type="presParOf" srcId="{CF0706D9-00F0-468B-8241-FAC70EC4A3A4}" destId="{A8BD9E9C-7492-466D-82DB-E410D5ABD2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A7C2B-D530-4786-BE9D-77B8A7FAC5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C1FC4-13ED-473D-B58A-0780FDAA04D2}">
      <dgm:prSet custT="1"/>
      <dgm:spPr/>
      <dgm:t>
        <a:bodyPr/>
        <a:lstStyle/>
        <a:p>
          <a:pPr rtl="0"/>
          <a:r>
            <a:rPr lang="es-AR" sz="180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Pagina de borradores en consulta (texto completo de la NIMF):</a:t>
          </a:r>
          <a:endParaRPr lang="es-A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F7D8E-E558-4FCE-B9D1-53A699E277AF}" type="parTrans" cxnId="{A6647D3A-362D-4A8C-BC66-443245D753C0}">
      <dgm:prSet/>
      <dgm:spPr/>
      <dgm:t>
        <a:bodyPr/>
        <a:lstStyle/>
        <a:p>
          <a:endParaRPr lang="en-US"/>
        </a:p>
      </dgm:t>
    </dgm:pt>
    <dgm:pt modelId="{F15E62EF-AE76-4A39-9639-105E63AB5CBE}" type="sibTrans" cxnId="{A6647D3A-362D-4A8C-BC66-443245D753C0}">
      <dgm:prSet/>
      <dgm:spPr/>
      <dgm:t>
        <a:bodyPr/>
        <a:lstStyle/>
        <a:p>
          <a:endParaRPr lang="en-US"/>
        </a:p>
      </dgm:t>
    </dgm:pt>
    <dgm:pt modelId="{363C19E2-64D1-42CF-8B71-E7BB11900DAE}">
      <dgm:prSet custT="1"/>
      <dgm:spPr/>
      <dgm:t>
        <a:bodyPr/>
        <a:lstStyle/>
        <a:p>
          <a:pPr rtl="0"/>
          <a:r>
            <a:rPr lang="es-AR" sz="180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Informe de la reunión del GTE que redactó el borrador de NIMF:</a:t>
          </a:r>
          <a:endParaRPr lang="es-A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6559BB-9A74-4591-A228-DFFBBF7F4CA2}" type="parTrans" cxnId="{15E0DC10-AB49-44A5-A5B7-A49B4A22E242}">
      <dgm:prSet/>
      <dgm:spPr/>
      <dgm:t>
        <a:bodyPr/>
        <a:lstStyle/>
        <a:p>
          <a:endParaRPr lang="en-US"/>
        </a:p>
      </dgm:t>
    </dgm:pt>
    <dgm:pt modelId="{9AD85B5D-5CCA-4C46-89D0-925561458248}" type="sibTrans" cxnId="{15E0DC10-AB49-44A5-A5B7-A49B4A22E242}">
      <dgm:prSet/>
      <dgm:spPr/>
      <dgm:t>
        <a:bodyPr/>
        <a:lstStyle/>
        <a:p>
          <a:endParaRPr lang="en-US"/>
        </a:p>
      </dgm:t>
    </dgm:pt>
    <dgm:pt modelId="{C7222B87-600A-410A-A428-48387D14B8FA}">
      <dgm:prSet/>
      <dgm:spPr/>
      <dgm:t>
        <a:bodyPr/>
        <a:lstStyle/>
        <a:p>
          <a:pPr rtl="0"/>
          <a:r>
            <a:rPr lang="en-US" baseline="0" dirty="0" smtClean="0"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dirty="0"/>
        </a:p>
      </dgm:t>
    </dgm:pt>
    <dgm:pt modelId="{4DD0C907-F729-45BE-AFF6-8775D64C1C52}" type="parTrans" cxnId="{EAA2B199-4CD4-4E04-B275-8564A5758839}">
      <dgm:prSet/>
      <dgm:spPr/>
      <dgm:t>
        <a:bodyPr/>
        <a:lstStyle/>
        <a:p>
          <a:endParaRPr lang="en-US"/>
        </a:p>
      </dgm:t>
    </dgm:pt>
    <dgm:pt modelId="{88134C82-9E1B-4FA9-9E4C-E81B5125CD54}" type="sibTrans" cxnId="{EAA2B199-4CD4-4E04-B275-8564A5758839}">
      <dgm:prSet/>
      <dgm:spPr/>
      <dgm:t>
        <a:bodyPr/>
        <a:lstStyle/>
        <a:p>
          <a:endParaRPr lang="en-US"/>
        </a:p>
      </dgm:t>
    </dgm:pt>
    <dgm:pt modelId="{623C1AB7-3B83-4CFB-AA25-913D2E3D1162}">
      <dgm:prSet custT="1"/>
      <dgm:spPr/>
      <dgm:t>
        <a:bodyPr/>
        <a:lstStyle/>
        <a:p>
          <a:pPr rtl="0"/>
          <a:r>
            <a:rPr lang="es-AR" sz="1800" baseline="0" dirty="0" smtClean="0">
              <a:hlinkClick xmlns:r="http://schemas.openxmlformats.org/officeDocument/2006/relationships" r:id="rId2"/>
            </a:rPr>
            <a:t>https://assets.ippc.int/static/media/files/publication/en/2021/03/Report_EWG_IA_2021_Feb_2021-03-15.pdf</a:t>
          </a:r>
          <a:r>
            <a:rPr lang="es-AR" sz="1800" baseline="0" dirty="0" smtClean="0"/>
            <a:t> </a:t>
          </a:r>
          <a:r>
            <a:rPr lang="en-US" sz="1800" baseline="0" dirty="0" smtClean="0"/>
            <a:t> </a:t>
          </a:r>
          <a:endParaRPr lang="en-US" sz="1800" dirty="0"/>
        </a:p>
      </dgm:t>
    </dgm:pt>
    <dgm:pt modelId="{D3787140-1524-46DF-A0BE-35716A4980B8}" type="parTrans" cxnId="{D8C5C790-5D07-4904-93AC-3F35050F3922}">
      <dgm:prSet/>
      <dgm:spPr/>
      <dgm:t>
        <a:bodyPr/>
        <a:lstStyle/>
        <a:p>
          <a:endParaRPr lang="en-US"/>
        </a:p>
      </dgm:t>
    </dgm:pt>
    <dgm:pt modelId="{8EABF474-E150-495D-B542-816112D273A7}" type="sibTrans" cxnId="{D8C5C790-5D07-4904-93AC-3F35050F3922}">
      <dgm:prSet/>
      <dgm:spPr/>
      <dgm:t>
        <a:bodyPr/>
        <a:lstStyle/>
        <a:p>
          <a:endParaRPr lang="en-US"/>
        </a:p>
      </dgm:t>
    </dgm:pt>
    <dgm:pt modelId="{B134C467-961B-4973-A5D0-8FD76C7577B0}" type="pres">
      <dgm:prSet presAssocID="{EAAA7C2B-D530-4786-BE9D-77B8A7FAC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E5AE8-FB4D-421E-B363-6E367D86BE07}" type="pres">
      <dgm:prSet presAssocID="{328C1FC4-13ED-473D-B58A-0780FDAA04D2}" presName="parentLin" presStyleCnt="0"/>
      <dgm:spPr/>
    </dgm:pt>
    <dgm:pt modelId="{56E276EC-322B-46ED-B62D-4EB971E010E7}" type="pres">
      <dgm:prSet presAssocID="{328C1FC4-13ED-473D-B58A-0780FDAA04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435A06E-C5C5-4A69-A66E-5897B561176D}" type="pres">
      <dgm:prSet presAssocID="{328C1FC4-13ED-473D-B58A-0780FDAA04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3CC53-22A1-47E6-BE18-31C5242B75D5}" type="pres">
      <dgm:prSet presAssocID="{328C1FC4-13ED-473D-B58A-0780FDAA04D2}" presName="negativeSpace" presStyleCnt="0"/>
      <dgm:spPr/>
    </dgm:pt>
    <dgm:pt modelId="{1A69E518-EBB6-4C37-A28B-A7D99AB3B901}" type="pres">
      <dgm:prSet presAssocID="{328C1FC4-13ED-473D-B58A-0780FDAA04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B314-12B9-42CB-B90A-2FB47A949409}" type="pres">
      <dgm:prSet presAssocID="{F15E62EF-AE76-4A39-9639-105E63AB5CBE}" presName="spaceBetweenRectangles" presStyleCnt="0"/>
      <dgm:spPr/>
    </dgm:pt>
    <dgm:pt modelId="{B73C1C84-7F71-4215-9916-6D470D15CAC7}" type="pres">
      <dgm:prSet presAssocID="{363C19E2-64D1-42CF-8B71-E7BB11900DAE}" presName="parentLin" presStyleCnt="0"/>
      <dgm:spPr/>
    </dgm:pt>
    <dgm:pt modelId="{E994444E-C3DE-4443-91C7-657D8A53D4D9}" type="pres">
      <dgm:prSet presAssocID="{363C19E2-64D1-42CF-8B71-E7BB11900D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53AC034-CE47-4606-9314-E7AC14E1FDAA}" type="pres">
      <dgm:prSet presAssocID="{363C19E2-64D1-42CF-8B71-E7BB11900D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B966-A714-434C-922F-ECED604CE57B}" type="pres">
      <dgm:prSet presAssocID="{363C19E2-64D1-42CF-8B71-E7BB11900DAE}" presName="negativeSpace" presStyleCnt="0"/>
      <dgm:spPr/>
    </dgm:pt>
    <dgm:pt modelId="{8D698B80-108B-4A45-939F-A82A5C6FB515}" type="pres">
      <dgm:prSet presAssocID="{363C19E2-64D1-42CF-8B71-E7BB11900DAE}" presName="childText" presStyleLbl="conFgAcc1" presStyleIdx="1" presStyleCnt="2" custScaleY="16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CA560-72F3-49B4-B42F-639243DCBCAD}" type="presOf" srcId="{EAAA7C2B-D530-4786-BE9D-77B8A7FAC59B}" destId="{B134C467-961B-4973-A5D0-8FD76C7577B0}" srcOrd="0" destOrd="0" presId="urn:microsoft.com/office/officeart/2005/8/layout/list1"/>
    <dgm:cxn modelId="{15E0DC10-AB49-44A5-A5B7-A49B4A22E242}" srcId="{EAAA7C2B-D530-4786-BE9D-77B8A7FAC59B}" destId="{363C19E2-64D1-42CF-8B71-E7BB11900DAE}" srcOrd="1" destOrd="0" parTransId="{846559BB-9A74-4591-A228-DFFBBF7F4CA2}" sibTransId="{9AD85B5D-5CCA-4C46-89D0-925561458248}"/>
    <dgm:cxn modelId="{6F0AC559-12A9-4F59-A76F-4BF18130FE59}" type="presOf" srcId="{328C1FC4-13ED-473D-B58A-0780FDAA04D2}" destId="{56E276EC-322B-46ED-B62D-4EB971E010E7}" srcOrd="0" destOrd="0" presId="urn:microsoft.com/office/officeart/2005/8/layout/list1"/>
    <dgm:cxn modelId="{D8C5C790-5D07-4904-93AC-3F35050F3922}" srcId="{363C19E2-64D1-42CF-8B71-E7BB11900DAE}" destId="{623C1AB7-3B83-4CFB-AA25-913D2E3D1162}" srcOrd="0" destOrd="0" parTransId="{D3787140-1524-46DF-A0BE-35716A4980B8}" sibTransId="{8EABF474-E150-495D-B542-816112D273A7}"/>
    <dgm:cxn modelId="{3FA96B5F-9D46-4CBA-9571-36257929D950}" type="presOf" srcId="{623C1AB7-3B83-4CFB-AA25-913D2E3D1162}" destId="{8D698B80-108B-4A45-939F-A82A5C6FB515}" srcOrd="0" destOrd="0" presId="urn:microsoft.com/office/officeart/2005/8/layout/list1"/>
    <dgm:cxn modelId="{C1502348-838A-434F-8275-B8F90FEFC267}" type="presOf" srcId="{363C19E2-64D1-42CF-8B71-E7BB11900DAE}" destId="{E53AC034-CE47-4606-9314-E7AC14E1FDAA}" srcOrd="1" destOrd="0" presId="urn:microsoft.com/office/officeart/2005/8/layout/list1"/>
    <dgm:cxn modelId="{23B03EF3-9BE9-4FA6-822E-5372426911CA}" type="presOf" srcId="{328C1FC4-13ED-473D-B58A-0780FDAA04D2}" destId="{D435A06E-C5C5-4A69-A66E-5897B561176D}" srcOrd="1" destOrd="0" presId="urn:microsoft.com/office/officeart/2005/8/layout/list1"/>
    <dgm:cxn modelId="{8C441007-89F0-4199-8B9D-92A8023B443C}" type="presOf" srcId="{363C19E2-64D1-42CF-8B71-E7BB11900DAE}" destId="{E994444E-C3DE-4443-91C7-657D8A53D4D9}" srcOrd="0" destOrd="0" presId="urn:microsoft.com/office/officeart/2005/8/layout/list1"/>
    <dgm:cxn modelId="{EAA2B199-4CD4-4E04-B275-8564A5758839}" srcId="{328C1FC4-13ED-473D-B58A-0780FDAA04D2}" destId="{C7222B87-600A-410A-A428-48387D14B8FA}" srcOrd="0" destOrd="0" parTransId="{4DD0C907-F729-45BE-AFF6-8775D64C1C52}" sibTransId="{88134C82-9E1B-4FA9-9E4C-E81B5125CD54}"/>
    <dgm:cxn modelId="{A6647D3A-362D-4A8C-BC66-443245D753C0}" srcId="{EAAA7C2B-D530-4786-BE9D-77B8A7FAC59B}" destId="{328C1FC4-13ED-473D-B58A-0780FDAA04D2}" srcOrd="0" destOrd="0" parTransId="{526F7D8E-E558-4FCE-B9D1-53A699E277AF}" sibTransId="{F15E62EF-AE76-4A39-9639-105E63AB5CBE}"/>
    <dgm:cxn modelId="{2400444F-6EDC-4F77-A71B-B5A2E7E6E6D6}" type="presOf" srcId="{C7222B87-600A-410A-A428-48387D14B8FA}" destId="{1A69E518-EBB6-4C37-A28B-A7D99AB3B901}" srcOrd="0" destOrd="0" presId="urn:microsoft.com/office/officeart/2005/8/layout/list1"/>
    <dgm:cxn modelId="{5674EC47-B0B9-4E38-9C8C-598E67E39F2F}" type="presParOf" srcId="{B134C467-961B-4973-A5D0-8FD76C7577B0}" destId="{F65E5AE8-FB4D-421E-B363-6E367D86BE07}" srcOrd="0" destOrd="0" presId="urn:microsoft.com/office/officeart/2005/8/layout/list1"/>
    <dgm:cxn modelId="{1D97A5C6-032D-40CE-A866-03E2F0D25DED}" type="presParOf" srcId="{F65E5AE8-FB4D-421E-B363-6E367D86BE07}" destId="{56E276EC-322B-46ED-B62D-4EB971E010E7}" srcOrd="0" destOrd="0" presId="urn:microsoft.com/office/officeart/2005/8/layout/list1"/>
    <dgm:cxn modelId="{F53E83AA-A3D5-41EE-86F8-54A71B7D227A}" type="presParOf" srcId="{F65E5AE8-FB4D-421E-B363-6E367D86BE07}" destId="{D435A06E-C5C5-4A69-A66E-5897B561176D}" srcOrd="1" destOrd="0" presId="urn:microsoft.com/office/officeart/2005/8/layout/list1"/>
    <dgm:cxn modelId="{F72B305A-7251-48A4-9126-1A1ED9325791}" type="presParOf" srcId="{B134C467-961B-4973-A5D0-8FD76C7577B0}" destId="{8FD3CC53-22A1-47E6-BE18-31C5242B75D5}" srcOrd="1" destOrd="0" presId="urn:microsoft.com/office/officeart/2005/8/layout/list1"/>
    <dgm:cxn modelId="{E249734F-833D-4755-92D4-7CF1C2DC0135}" type="presParOf" srcId="{B134C467-961B-4973-A5D0-8FD76C7577B0}" destId="{1A69E518-EBB6-4C37-A28B-A7D99AB3B901}" srcOrd="2" destOrd="0" presId="urn:microsoft.com/office/officeart/2005/8/layout/list1"/>
    <dgm:cxn modelId="{A9860459-34CC-4891-9345-C62DBAB708ED}" type="presParOf" srcId="{B134C467-961B-4973-A5D0-8FD76C7577B0}" destId="{3671B314-12B9-42CB-B90A-2FB47A949409}" srcOrd="3" destOrd="0" presId="urn:microsoft.com/office/officeart/2005/8/layout/list1"/>
    <dgm:cxn modelId="{5D63BB78-E144-4B8B-8E5D-9EC4A3E7999D}" type="presParOf" srcId="{B134C467-961B-4973-A5D0-8FD76C7577B0}" destId="{B73C1C84-7F71-4215-9916-6D470D15CAC7}" srcOrd="4" destOrd="0" presId="urn:microsoft.com/office/officeart/2005/8/layout/list1"/>
    <dgm:cxn modelId="{2DD00917-2A42-4452-99A2-C171F01D381B}" type="presParOf" srcId="{B73C1C84-7F71-4215-9916-6D470D15CAC7}" destId="{E994444E-C3DE-4443-91C7-657D8A53D4D9}" srcOrd="0" destOrd="0" presId="urn:microsoft.com/office/officeart/2005/8/layout/list1"/>
    <dgm:cxn modelId="{FE86E45A-8C8E-42F3-AE46-B73A7B3CB353}" type="presParOf" srcId="{B73C1C84-7F71-4215-9916-6D470D15CAC7}" destId="{E53AC034-CE47-4606-9314-E7AC14E1FDAA}" srcOrd="1" destOrd="0" presId="urn:microsoft.com/office/officeart/2005/8/layout/list1"/>
    <dgm:cxn modelId="{DF8160AD-C886-40B7-857E-EEE668C5913D}" type="presParOf" srcId="{B134C467-961B-4973-A5D0-8FD76C7577B0}" destId="{ECFAB966-A714-434C-922F-ECED604CE57B}" srcOrd="5" destOrd="0" presId="urn:microsoft.com/office/officeart/2005/8/layout/list1"/>
    <dgm:cxn modelId="{972FAD66-BA2E-442C-A0BA-17DC074F3789}" type="presParOf" srcId="{B134C467-961B-4973-A5D0-8FD76C7577B0}" destId="{8D698B80-108B-4A45-939F-A82A5C6FB5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370F-AEB1-4787-AE24-E6B7467A25D0}">
      <dsp:nvSpPr>
        <dsp:cNvPr id="0" name=""/>
        <dsp:cNvSpPr/>
      </dsp:nvSpPr>
      <dsp:spPr>
        <a:xfrm>
          <a:off x="0" y="52084"/>
          <a:ext cx="2595726" cy="107438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noProof="0" dirty="0" smtClean="0">
              <a:solidFill>
                <a:schemeClr val="tx1"/>
              </a:solidFill>
              <a:effectLst/>
            </a:rPr>
            <a:t>Secretaria de la 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CIPF (2007)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noProof="0" dirty="0" smtClean="0">
              <a:solidFill>
                <a:schemeClr val="tx1"/>
              </a:solidFill>
              <a:effectLst/>
            </a:rPr>
            <a:t>Llamado para Temas en 2007: se presentó el Tema “Uso de autorizaciones específicas de importación</a:t>
          </a:r>
          <a:r>
            <a:rPr lang="en-US" sz="1100" kern="1200" dirty="0" smtClean="0">
              <a:solidFill>
                <a:schemeClr val="tx1"/>
              </a:solidFill>
              <a:effectLst/>
            </a:rPr>
            <a:t>”</a:t>
          </a:r>
          <a:endParaRPr lang="ru-RU" sz="1100" kern="1200" dirty="0">
            <a:solidFill>
              <a:schemeClr val="tx1"/>
            </a:solidFill>
            <a:effectLst/>
          </a:endParaRPr>
        </a:p>
      </dsp:txBody>
      <dsp:txXfrm>
        <a:off x="31468" y="83552"/>
        <a:ext cx="2532790" cy="1011445"/>
      </dsp:txXfrm>
    </dsp:sp>
    <dsp:sp modelId="{84A43DD8-C158-45A6-B5F3-38790936B69C}">
      <dsp:nvSpPr>
        <dsp:cNvPr id="0" name=""/>
        <dsp:cNvSpPr/>
      </dsp:nvSpPr>
      <dsp:spPr>
        <a:xfrm rot="21599421">
          <a:off x="2671240" y="492723"/>
          <a:ext cx="181918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1240" y="531250"/>
        <a:ext cx="127343" cy="115566"/>
      </dsp:txXfrm>
    </dsp:sp>
    <dsp:sp modelId="{BE6835C0-F11D-485E-A1EF-F79962D343C4}">
      <dsp:nvSpPr>
        <dsp:cNvPr id="0" name=""/>
        <dsp:cNvSpPr/>
      </dsp:nvSpPr>
      <dsp:spPr>
        <a:xfrm>
          <a:off x="2938969" y="51641"/>
          <a:ext cx="1977709" cy="107438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18D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CN </a:t>
          </a:r>
          <a:r>
            <a:rPr lang="en-US" sz="1400" b="1" kern="1200" dirty="0" err="1" smtClean="0">
              <a:solidFill>
                <a:schemeClr val="tx1"/>
              </a:solidFill>
              <a:effectLst/>
            </a:rPr>
            <a:t>Noviembre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 </a:t>
          </a:r>
          <a:r>
            <a:rPr lang="es-AR" sz="1400" b="1" kern="1200" noProof="0" dirty="0" smtClean="0">
              <a:solidFill>
                <a:schemeClr val="tx1"/>
              </a:solidFill>
              <a:effectLst/>
            </a:rPr>
            <a:t>(2007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)</a:t>
          </a:r>
          <a:endParaRPr lang="ru-RU" sz="1400" b="1" kern="1200" dirty="0">
            <a:solidFill>
              <a:schemeClr val="tx1"/>
            </a:solidFill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  <a:effectLst/>
            </a:rPr>
            <a:t>El CN </a:t>
          </a:r>
          <a:r>
            <a:rPr lang="es-AR" sz="1100" kern="1200" noProof="0" dirty="0" smtClean="0">
              <a:solidFill>
                <a:schemeClr val="tx1"/>
              </a:solidFill>
              <a:effectLst/>
            </a:rPr>
            <a:t>recomendó que el Tema sea incorporado al programa de trabajo</a:t>
          </a:r>
          <a:endParaRPr lang="es-AR" sz="1100" kern="1200" noProof="0" dirty="0">
            <a:solidFill>
              <a:schemeClr val="tx1"/>
            </a:solidFill>
            <a:effectLst/>
          </a:endParaRPr>
        </a:p>
      </dsp:txBody>
      <dsp:txXfrm>
        <a:off x="2970437" y="83109"/>
        <a:ext cx="1914773" cy="1011445"/>
      </dsp:txXfrm>
    </dsp:sp>
    <dsp:sp modelId="{36C01E2E-2E76-4812-8D9A-ECD1E0DCE96C}">
      <dsp:nvSpPr>
        <dsp:cNvPr id="0" name=""/>
        <dsp:cNvSpPr/>
      </dsp:nvSpPr>
      <dsp:spPr>
        <a:xfrm>
          <a:off x="4979073" y="492527"/>
          <a:ext cx="150313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61295"/>
            <a:satOff val="-2361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9073" y="531049"/>
        <a:ext cx="105219" cy="115566"/>
      </dsp:txXfrm>
    </dsp:sp>
    <dsp:sp modelId="{AEC35072-E06E-43CB-AD0C-4FCC5CB1EFF6}">
      <dsp:nvSpPr>
        <dsp:cNvPr id="0" name=""/>
        <dsp:cNvSpPr/>
      </dsp:nvSpPr>
      <dsp:spPr>
        <a:xfrm>
          <a:off x="5200290" y="51641"/>
          <a:ext cx="1611671" cy="107438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79A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CMF-3 (2008)</a:t>
          </a:r>
          <a:endParaRPr lang="ru-RU" sz="1400" b="1" kern="1200" dirty="0">
            <a:solidFill>
              <a:schemeClr val="tx1"/>
            </a:solidFill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noProof="0" dirty="0" smtClean="0">
              <a:solidFill>
                <a:schemeClr val="tx1"/>
              </a:solidFill>
              <a:effectLst/>
            </a:rPr>
            <a:t>Agregó el Tema en abril de </a:t>
          </a:r>
          <a:r>
            <a:rPr lang="en-US" sz="1100" kern="1200" dirty="0" smtClean="0">
              <a:solidFill>
                <a:schemeClr val="tx1"/>
              </a:solidFill>
              <a:effectLst/>
            </a:rPr>
            <a:t>2008 (Priority 4)</a:t>
          </a:r>
          <a:endParaRPr lang="ru-RU" sz="1100" kern="1200" dirty="0">
            <a:solidFill>
              <a:schemeClr val="tx1"/>
            </a:solidFill>
            <a:effectLst/>
          </a:endParaRPr>
        </a:p>
      </dsp:txBody>
      <dsp:txXfrm>
        <a:off x="5231758" y="83109"/>
        <a:ext cx="1548735" cy="1011445"/>
      </dsp:txXfrm>
    </dsp:sp>
    <dsp:sp modelId="{A884FA77-79F7-428A-809F-6E557E9CA2B8}">
      <dsp:nvSpPr>
        <dsp:cNvPr id="0" name=""/>
        <dsp:cNvSpPr/>
      </dsp:nvSpPr>
      <dsp:spPr>
        <a:xfrm rot="7370325">
          <a:off x="5545652" y="1117516"/>
          <a:ext cx="114192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22591"/>
            <a:satOff val="-4723"/>
            <a:lumOff val="2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554254" y="1159462"/>
        <a:ext cx="115566" cy="79934"/>
      </dsp:txXfrm>
    </dsp:sp>
    <dsp:sp modelId="{F1D6C095-34C7-43C4-AF4C-DB0CB18DFD57}">
      <dsp:nvSpPr>
        <dsp:cNvPr id="0" name=""/>
        <dsp:cNvSpPr/>
      </dsp:nvSpPr>
      <dsp:spPr>
        <a:xfrm>
          <a:off x="3579772" y="1307051"/>
          <a:ext cx="3232189" cy="107438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2DA7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CN Nov (2016)</a:t>
          </a:r>
          <a:endParaRPr lang="ru-RU" sz="1400" b="1" kern="1200" dirty="0">
            <a:solidFill>
              <a:schemeClr val="tx1"/>
            </a:solidFill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  <a:effectLst/>
            </a:rPr>
            <a:t>El CN </a:t>
          </a:r>
          <a:r>
            <a:rPr lang="es-AR" sz="1100" kern="1200" noProof="0" dirty="0" smtClean="0">
              <a:solidFill>
                <a:schemeClr val="tx1"/>
              </a:solidFill>
              <a:effectLst/>
            </a:rPr>
            <a:t>aprobó la Especificación 64 </a:t>
          </a:r>
          <a:r>
            <a:rPr lang="en-US" sz="1100" kern="1200" dirty="0" smtClean="0">
              <a:solidFill>
                <a:schemeClr val="tx1"/>
              </a:solidFill>
              <a:effectLst/>
            </a:rPr>
            <a:t>(</a:t>
          </a:r>
          <a:r>
            <a:rPr lang="es-AR" sz="1100" kern="1200" noProof="0" dirty="0" smtClean="0">
              <a:solidFill>
                <a:schemeClr val="tx1"/>
              </a:solidFill>
              <a:effectLst/>
            </a:rPr>
            <a:t>Uso de autorizaciones específicas de importación</a:t>
          </a:r>
          <a:r>
            <a:rPr lang="en-US" sz="1100" kern="1200" dirty="0" smtClean="0">
              <a:solidFill>
                <a:schemeClr val="tx1"/>
              </a:solidFill>
              <a:effectLst/>
            </a:rPr>
            <a:t>)</a:t>
          </a:r>
          <a:endParaRPr lang="ru-RU" sz="1100" kern="1200" dirty="0">
            <a:solidFill>
              <a:schemeClr val="tx1"/>
            </a:solidFill>
            <a:effectLst/>
          </a:endParaRPr>
        </a:p>
      </dsp:txBody>
      <dsp:txXfrm>
        <a:off x="3611240" y="1338519"/>
        <a:ext cx="3169253" cy="1011445"/>
      </dsp:txXfrm>
    </dsp:sp>
    <dsp:sp modelId="{D808962E-4BAE-4A34-86F4-646D8D690987}">
      <dsp:nvSpPr>
        <dsp:cNvPr id="0" name=""/>
        <dsp:cNvSpPr/>
      </dsp:nvSpPr>
      <dsp:spPr>
        <a:xfrm rot="10974083">
          <a:off x="3318966" y="1657486"/>
          <a:ext cx="184455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3886"/>
            <a:satOff val="-7084"/>
            <a:lumOff val="4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74267" y="1697408"/>
        <a:ext cx="129119" cy="115566"/>
      </dsp:txXfrm>
    </dsp:sp>
    <dsp:sp modelId="{8A9A6598-0600-4EF8-8E24-2704FCEE5982}">
      <dsp:nvSpPr>
        <dsp:cNvPr id="0" name=""/>
        <dsp:cNvSpPr/>
      </dsp:nvSpPr>
      <dsp:spPr>
        <a:xfrm>
          <a:off x="0" y="1345896"/>
          <a:ext cx="3232189" cy="6338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34AE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GTE (2021)</a:t>
          </a:r>
          <a:endParaRPr lang="ru-RU" sz="1400" b="1" kern="1200" dirty="0">
            <a:solidFill>
              <a:schemeClr val="tx1"/>
            </a:solidFill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  <a:effectLst/>
            </a:rPr>
            <a:t> </a:t>
          </a:r>
          <a:r>
            <a:rPr lang="es-AR" sz="1100" kern="1200" noProof="0" dirty="0" smtClean="0">
              <a:solidFill>
                <a:schemeClr val="tx1"/>
              </a:solidFill>
              <a:effectLst/>
            </a:rPr>
            <a:t>Redactó el borrador de Anexo</a:t>
          </a:r>
          <a:endParaRPr lang="es-AR" sz="1100" kern="1200" noProof="0" dirty="0">
            <a:solidFill>
              <a:schemeClr val="tx1"/>
            </a:solidFill>
            <a:effectLst/>
          </a:endParaRPr>
        </a:p>
      </dsp:txBody>
      <dsp:txXfrm>
        <a:off x="18564" y="1364460"/>
        <a:ext cx="3195061" cy="596703"/>
      </dsp:txXfrm>
    </dsp:sp>
    <dsp:sp modelId="{DA9608DA-E81E-4C14-820D-4E703A3700DF}">
      <dsp:nvSpPr>
        <dsp:cNvPr id="0" name=""/>
        <dsp:cNvSpPr/>
      </dsp:nvSpPr>
      <dsp:spPr>
        <a:xfrm rot="5400000">
          <a:off x="1560778" y="1984661"/>
          <a:ext cx="110632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45182"/>
            <a:satOff val="-9446"/>
            <a:lumOff val="5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558311" y="2025650"/>
        <a:ext cx="115566" cy="77442"/>
      </dsp:txXfrm>
    </dsp:sp>
    <dsp:sp modelId="{43F4DF98-0F30-4BBF-81D1-63AD2442128C}">
      <dsp:nvSpPr>
        <dsp:cNvPr id="0" name=""/>
        <dsp:cNvSpPr/>
      </dsp:nvSpPr>
      <dsp:spPr>
        <a:xfrm>
          <a:off x="0" y="2188468"/>
          <a:ext cx="3232189" cy="7615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3BA7B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CN Mayo (2021)</a:t>
          </a:r>
          <a:endParaRPr lang="ru-RU" sz="1400" b="1" kern="1200" dirty="0">
            <a:solidFill>
              <a:schemeClr val="tx1"/>
            </a:solidFill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noProof="0" dirty="0" smtClean="0">
              <a:solidFill>
                <a:schemeClr val="tx1"/>
              </a:solidFill>
              <a:effectLst/>
            </a:rPr>
            <a:t>Aprobó el borrador para primera consulta</a:t>
          </a:r>
          <a:endParaRPr lang="es-AR" sz="1100" kern="1200" noProof="0" dirty="0">
            <a:solidFill>
              <a:schemeClr val="tx1"/>
            </a:solidFill>
            <a:effectLst/>
          </a:endParaRPr>
        </a:p>
      </dsp:txBody>
      <dsp:txXfrm>
        <a:off x="22305" y="2210773"/>
        <a:ext cx="3187579" cy="716931"/>
      </dsp:txXfrm>
    </dsp:sp>
    <dsp:sp modelId="{E140C9C1-56D1-4AE1-AB76-A94EAF27492D}">
      <dsp:nvSpPr>
        <dsp:cNvPr id="0" name=""/>
        <dsp:cNvSpPr/>
      </dsp:nvSpPr>
      <dsp:spPr>
        <a:xfrm rot="136601">
          <a:off x="3308584" y="2543886"/>
          <a:ext cx="184364" cy="192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8606" y="2581309"/>
        <a:ext cx="129055" cy="115566"/>
      </dsp:txXfrm>
    </dsp:sp>
    <dsp:sp modelId="{A21EEBD3-F00E-49DC-8010-37B31D21A16C}">
      <dsp:nvSpPr>
        <dsp:cNvPr id="0" name=""/>
        <dsp:cNvSpPr/>
      </dsp:nvSpPr>
      <dsp:spPr>
        <a:xfrm>
          <a:off x="3579772" y="2533744"/>
          <a:ext cx="3232189" cy="3556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5A94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noProof="0" dirty="0" smtClean="0">
              <a:solidFill>
                <a:schemeClr val="tx1"/>
              </a:solidFill>
              <a:effectLst/>
            </a:rPr>
            <a:t>1</a:t>
          </a:r>
          <a:r>
            <a:rPr lang="es-AR" sz="1400" b="1" kern="1200" baseline="30000" noProof="0" dirty="0" smtClean="0">
              <a:solidFill>
                <a:schemeClr val="tx1"/>
              </a:solidFill>
              <a:effectLst/>
            </a:rPr>
            <a:t>ra</a:t>
          </a:r>
          <a:r>
            <a:rPr lang="es-AR" sz="1400" b="1" kern="1200" noProof="0" dirty="0" smtClean="0">
              <a:solidFill>
                <a:schemeClr val="tx1"/>
              </a:solidFill>
              <a:effectLst/>
            </a:rPr>
            <a:t> Consulta 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(2021)</a:t>
          </a:r>
          <a:endParaRPr lang="ru-RU" sz="1400" b="1" kern="1200" dirty="0">
            <a:solidFill>
              <a:schemeClr val="tx1"/>
            </a:solidFill>
            <a:effectLst/>
          </a:endParaRPr>
        </a:p>
      </dsp:txBody>
      <dsp:txXfrm>
        <a:off x="3590188" y="2544160"/>
        <a:ext cx="3211357" cy="33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9DE29-CCAA-496D-B02E-17C14DE2A403}">
      <dsp:nvSpPr>
        <dsp:cNvPr id="0" name=""/>
        <dsp:cNvSpPr/>
      </dsp:nvSpPr>
      <dsp:spPr>
        <a:xfrm>
          <a:off x="0" y="61"/>
          <a:ext cx="6788274" cy="6778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noProof="0" dirty="0" smtClean="0"/>
            <a:t>Autorizaciones Específicas de Importación </a:t>
          </a:r>
          <a:r>
            <a:rPr lang="en-GB" sz="1200" kern="1200" dirty="0" smtClean="0"/>
            <a:t>(</a:t>
          </a:r>
          <a:r>
            <a:rPr lang="en-GB" sz="1200" b="1" kern="1200" dirty="0" smtClean="0"/>
            <a:t>AEI</a:t>
          </a:r>
          <a:r>
            <a:rPr lang="en-GB" sz="1200" kern="1200" dirty="0" smtClean="0"/>
            <a:t>) </a:t>
          </a:r>
          <a:r>
            <a:rPr lang="es-AR" sz="1200" kern="1200" noProof="0" dirty="0" smtClean="0"/>
            <a:t>proporcionan un consentimiento oficial para la importación de artículos reglamentados específicos y especifican requisitos fitosanitarios de importación</a:t>
          </a:r>
          <a:endParaRPr lang="es-AR" sz="1200" kern="1200" noProof="0" dirty="0"/>
        </a:p>
      </dsp:txBody>
      <dsp:txXfrm>
        <a:off x="33089" y="33150"/>
        <a:ext cx="6722096" cy="611654"/>
      </dsp:txXfrm>
    </dsp:sp>
    <dsp:sp modelId="{DECEE2E2-7B94-411C-AE7D-AD3AE3324863}">
      <dsp:nvSpPr>
        <dsp:cNvPr id="0" name=""/>
        <dsp:cNvSpPr/>
      </dsp:nvSpPr>
      <dsp:spPr>
        <a:xfrm>
          <a:off x="0" y="2066441"/>
          <a:ext cx="6788274" cy="6778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Las AEI </a:t>
          </a:r>
          <a:r>
            <a:rPr lang="en-GB" sz="1100" b="1" kern="1200" dirty="0" smtClean="0"/>
            <a:t>no </a:t>
          </a:r>
          <a:r>
            <a:rPr lang="es-AR" sz="1100" b="1" kern="1200" noProof="0" dirty="0" smtClean="0"/>
            <a:t>reemplazan la obligación </a:t>
          </a:r>
          <a:r>
            <a:rPr lang="es-AR" sz="1100" b="0" kern="1200" noProof="0" dirty="0" smtClean="0"/>
            <a:t>de las ONPF de los países importadores de comunicar</a:t>
          </a:r>
          <a:r>
            <a:rPr lang="en-GB" sz="1100" b="0" kern="1200" dirty="0" smtClean="0"/>
            <a:t> </a:t>
          </a:r>
          <a:r>
            <a:rPr lang="es-AR" sz="1100" kern="1200" noProof="0" dirty="0" smtClean="0"/>
            <a:t>requisitos fitosanitarios de importación</a:t>
          </a:r>
          <a:endParaRPr lang="en-US" sz="1100" kern="1200" dirty="0"/>
        </a:p>
      </dsp:txBody>
      <dsp:txXfrm>
        <a:off x="33089" y="2099530"/>
        <a:ext cx="6722096" cy="611654"/>
      </dsp:txXfrm>
    </dsp:sp>
    <dsp:sp modelId="{B50BEE17-075F-43D7-8F72-EE0F299237C6}">
      <dsp:nvSpPr>
        <dsp:cNvPr id="0" name=""/>
        <dsp:cNvSpPr/>
      </dsp:nvSpPr>
      <dsp:spPr>
        <a:xfrm rot="5400000">
          <a:off x="4097696" y="-835046"/>
          <a:ext cx="1009807" cy="434644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noProof="0" dirty="0" smtClean="0"/>
            <a:t>Se requiere consentimiento oficial para la importación</a:t>
          </a:r>
          <a:endParaRPr lang="es-AR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Los </a:t>
          </a:r>
          <a:r>
            <a:rPr lang="es-AR" sz="1400" kern="1200" noProof="0" dirty="0" smtClean="0"/>
            <a:t>requisitos fitosanitarios de importación</a:t>
          </a:r>
          <a:r>
            <a:rPr lang="en-GB" sz="1400" kern="1200" dirty="0" smtClean="0"/>
            <a:t> </a:t>
          </a:r>
          <a:r>
            <a:rPr lang="es-AR" sz="1400" kern="1200" noProof="0" dirty="0" smtClean="0"/>
            <a:t>no han sido establecidos</a:t>
          </a:r>
          <a:endParaRPr lang="es-AR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noProof="0" dirty="0" smtClean="0"/>
            <a:t>De otro modo la importación estaría prohibida</a:t>
          </a:r>
          <a:endParaRPr lang="es-AR" sz="1400" kern="1200" noProof="0" dirty="0"/>
        </a:p>
      </dsp:txBody>
      <dsp:txXfrm rot="-5400000">
        <a:off x="2429376" y="882569"/>
        <a:ext cx="4297153" cy="911217"/>
      </dsp:txXfrm>
    </dsp:sp>
    <dsp:sp modelId="{C3164D25-5611-4014-AF50-0261FC63103E}">
      <dsp:nvSpPr>
        <dsp:cNvPr id="0" name=""/>
        <dsp:cNvSpPr/>
      </dsp:nvSpPr>
      <dsp:spPr>
        <a:xfrm>
          <a:off x="43" y="730291"/>
          <a:ext cx="2444877" cy="126225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Las AEI pueden ser utilizadas cuando</a:t>
          </a:r>
          <a:r>
            <a:rPr lang="en-US" sz="1100" kern="1200" baseline="0" dirty="0" smtClean="0"/>
            <a:t>:</a:t>
          </a:r>
          <a:endParaRPr lang="en-US" sz="1100" kern="1200" dirty="0"/>
        </a:p>
      </dsp:txBody>
      <dsp:txXfrm>
        <a:off x="61661" y="791909"/>
        <a:ext cx="2321641" cy="1139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4BB0-E0C6-43E0-A6E4-12CD286DD510}">
      <dsp:nvSpPr>
        <dsp:cNvPr id="0" name=""/>
        <dsp:cNvSpPr/>
      </dsp:nvSpPr>
      <dsp:spPr>
        <a:xfrm>
          <a:off x="5586562" y="670972"/>
          <a:ext cx="1671934" cy="16720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CB6F-9D1E-4870-A28C-24B3E6F34270}">
      <dsp:nvSpPr>
        <dsp:cNvPr id="0" name=""/>
        <dsp:cNvSpPr/>
      </dsp:nvSpPr>
      <dsp:spPr>
        <a:xfrm>
          <a:off x="5642484" y="710389"/>
          <a:ext cx="1560807" cy="15605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noProof="0" dirty="0" smtClean="0"/>
            <a:t>Autorizaciones generales de importación</a:t>
          </a:r>
          <a:endParaRPr lang="es-AR" sz="1200" kern="1200" noProof="0" dirty="0"/>
        </a:p>
      </dsp:txBody>
      <dsp:txXfrm>
        <a:off x="5865457" y="933364"/>
        <a:ext cx="1114862" cy="1114582"/>
      </dsp:txXfrm>
    </dsp:sp>
    <dsp:sp modelId="{E383C4F5-3DAD-4D8B-9707-03D7012EE91C}">
      <dsp:nvSpPr>
        <dsp:cNvPr id="0" name=""/>
        <dsp:cNvSpPr/>
      </dsp:nvSpPr>
      <dsp:spPr>
        <a:xfrm rot="2700000">
          <a:off x="3851522" y="695631"/>
          <a:ext cx="1671962" cy="1671962"/>
        </a:xfrm>
        <a:prstGeom prst="teardrop">
          <a:avLst>
            <a:gd name="adj" fmla="val 100000"/>
          </a:avLst>
        </a:prstGeom>
        <a:solidFill>
          <a:schemeClr val="accent5">
            <a:hueOff val="1771018"/>
            <a:satOff val="-761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EEE5-C7F1-40CA-952F-3BA974652F54}">
      <dsp:nvSpPr>
        <dsp:cNvPr id="0" name=""/>
        <dsp:cNvSpPr/>
      </dsp:nvSpPr>
      <dsp:spPr>
        <a:xfrm>
          <a:off x="3914627" y="735997"/>
          <a:ext cx="1560807" cy="15605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71018"/>
              <a:satOff val="-761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noProof="0" dirty="0" err="1" smtClean="0"/>
            <a:t>Responsabi-lidades</a:t>
          </a:r>
          <a:endParaRPr lang="es-AR" sz="1200" kern="1200" noProof="0" dirty="0"/>
        </a:p>
      </dsp:txBody>
      <dsp:txXfrm>
        <a:off x="4137600" y="958973"/>
        <a:ext cx="1114862" cy="1114582"/>
      </dsp:txXfrm>
    </dsp:sp>
    <dsp:sp modelId="{E6B31F4C-0878-4E12-9189-380DE3489E1B}">
      <dsp:nvSpPr>
        <dsp:cNvPr id="0" name=""/>
        <dsp:cNvSpPr/>
      </dsp:nvSpPr>
      <dsp:spPr>
        <a:xfrm rot="2700000">
          <a:off x="2130834" y="703387"/>
          <a:ext cx="1671962" cy="1671962"/>
        </a:xfrm>
        <a:prstGeom prst="teardrop">
          <a:avLst>
            <a:gd name="adj" fmla="val 100000"/>
          </a:avLst>
        </a:prstGeom>
        <a:solidFill>
          <a:schemeClr val="accent5">
            <a:hueOff val="3542036"/>
            <a:satOff val="-1523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0619-BC96-46F8-977A-73DEB10A6AEE}">
      <dsp:nvSpPr>
        <dsp:cNvPr id="0" name=""/>
        <dsp:cNvSpPr/>
      </dsp:nvSpPr>
      <dsp:spPr>
        <a:xfrm>
          <a:off x="2179028" y="746328"/>
          <a:ext cx="1560807" cy="15605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542036"/>
              <a:satOff val="-1523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noProof="0" dirty="0" smtClean="0"/>
            <a:t>Usos posibles de las </a:t>
          </a:r>
          <a:r>
            <a:rPr lang="en-GB" sz="1200" kern="1200" dirty="0" smtClean="0"/>
            <a:t>AEI</a:t>
          </a:r>
          <a:endParaRPr lang="en-US" sz="1200" kern="1200" dirty="0"/>
        </a:p>
      </dsp:txBody>
      <dsp:txXfrm>
        <a:off x="2402001" y="969303"/>
        <a:ext cx="1114862" cy="1114582"/>
      </dsp:txXfrm>
    </dsp:sp>
    <dsp:sp modelId="{574DAFAF-C354-4CB4-B5DC-2AD4E9F76473}">
      <dsp:nvSpPr>
        <dsp:cNvPr id="0" name=""/>
        <dsp:cNvSpPr/>
      </dsp:nvSpPr>
      <dsp:spPr>
        <a:xfrm rot="2700000">
          <a:off x="402977" y="651695"/>
          <a:ext cx="1671962" cy="1671962"/>
        </a:xfrm>
        <a:prstGeom prst="teardrop">
          <a:avLst>
            <a:gd name="adj" fmla="val 10000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378A5-A50C-4E83-91E7-152F5E2FD5FD}">
      <dsp:nvSpPr>
        <dsp:cNvPr id="0" name=""/>
        <dsp:cNvSpPr/>
      </dsp:nvSpPr>
      <dsp:spPr>
        <a:xfrm>
          <a:off x="458913" y="692037"/>
          <a:ext cx="1560807" cy="15605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noProof="0" dirty="0" smtClean="0"/>
            <a:t>Elementos de las AEI</a:t>
          </a:r>
          <a:endParaRPr lang="es-AR" sz="1200" kern="1200" noProof="0" dirty="0"/>
        </a:p>
      </dsp:txBody>
      <dsp:txXfrm>
        <a:off x="681885" y="915012"/>
        <a:ext cx="1114862" cy="1114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7853"/>
          <a:ext cx="6800850" cy="65474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noProof="0" dirty="0" smtClean="0">
              <a:effectLst/>
            </a:rPr>
            <a:t>Elementos de las AEI</a:t>
          </a:r>
          <a:endParaRPr lang="es-AR" sz="1800" b="1" kern="1200" noProof="0" dirty="0">
            <a:effectLst/>
          </a:endParaRPr>
        </a:p>
      </dsp:txBody>
      <dsp:txXfrm>
        <a:off x="31962" y="39815"/>
        <a:ext cx="6736926" cy="590818"/>
      </dsp:txXfrm>
    </dsp:sp>
    <dsp:sp modelId="{A8BD9E9C-7492-466D-82DB-E410D5ABD254}">
      <dsp:nvSpPr>
        <dsp:cNvPr id="0" name=""/>
        <dsp:cNvSpPr/>
      </dsp:nvSpPr>
      <dsp:spPr>
        <a:xfrm>
          <a:off x="240070" y="717315"/>
          <a:ext cx="6320709" cy="256339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</a:rPr>
            <a:t>- </a:t>
          </a:r>
          <a:r>
            <a:rPr lang="es-AR" sz="1800" kern="1200" noProof="0" dirty="0" smtClean="0">
              <a:effectLst/>
            </a:rPr>
            <a:t>Destinatario o consignatario</a:t>
          </a:r>
          <a:endParaRPr lang="es-AR" sz="1800" kern="1200" noProof="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/>
            </a:rPr>
            <a:t>- </a:t>
          </a:r>
          <a:r>
            <a:rPr lang="es-AR" sz="1800" kern="1200" noProof="0" dirty="0" smtClean="0">
              <a:effectLst/>
            </a:rPr>
            <a:t>Requisitos mínimos de información </a:t>
          </a:r>
          <a:r>
            <a:rPr lang="es-AR" sz="1800" kern="1200" noProof="0" dirty="0" smtClean="0"/>
            <a:t>(información del importador; fecha de emisión; descripción del producto; país de origen y país de exportación; uso previsto del producto; requisitos fitosanitarios de importación; período de validez</a:t>
          </a:r>
          <a:r>
            <a:rPr lang="en-GB" sz="1800" kern="1200" dirty="0" smtClean="0"/>
            <a:t>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noProof="0" dirty="0" smtClean="0"/>
            <a:t>- Información adicional que puede estar incluida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noProof="0" dirty="0" smtClean="0"/>
            <a:t>- Idioma</a:t>
          </a:r>
        </a:p>
      </dsp:txBody>
      <dsp:txXfrm>
        <a:off x="365205" y="842450"/>
        <a:ext cx="6070439" cy="2313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45031"/>
          <a:ext cx="6800850" cy="6443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noProof="0" dirty="0" smtClean="0"/>
            <a:t>Usos posibles de las AEI</a:t>
          </a:r>
          <a:endParaRPr lang="es-AR" sz="1300" b="1" kern="1200" noProof="0" dirty="0">
            <a:effectLst/>
          </a:endParaRPr>
        </a:p>
      </dsp:txBody>
      <dsp:txXfrm>
        <a:off x="31452" y="76483"/>
        <a:ext cx="6737946" cy="581398"/>
      </dsp:txXfrm>
    </dsp:sp>
    <dsp:sp modelId="{A8BD9E9C-7492-466D-82DB-E410D5ABD254}">
      <dsp:nvSpPr>
        <dsp:cNvPr id="0" name=""/>
        <dsp:cNvSpPr/>
      </dsp:nvSpPr>
      <dsp:spPr>
        <a:xfrm>
          <a:off x="240070" y="721014"/>
          <a:ext cx="6320709" cy="25225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Propósitos científicos y de investigación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Propósitos de exhibición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Propósitos educativos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Propósitos religiosos o culturales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Artículos para los cuales la ONPF del país importador requiere trazabilidad y gestionar el producto por un período de tiempo luego de la entrada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Situaciones de emergencia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Agentes de control biológico y otros organismos benéficos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Situaciones en las que no se han desarrollado autorizaciones generales de importación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noProof="0" dirty="0" smtClean="0"/>
            <a:t>- Situaciones en las que no es posible desarrollar requisitos fitosanitarios generales de importación que pueden manejar el riesgo de plaga pertinente</a:t>
          </a:r>
        </a:p>
      </dsp:txBody>
      <dsp:txXfrm>
        <a:off x="363209" y="844153"/>
        <a:ext cx="6074431" cy="2276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588563"/>
          <a:ext cx="6800850" cy="39207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noProof="0" dirty="0" smtClean="0">
              <a:effectLst/>
            </a:rPr>
            <a:t>Responsabilidades</a:t>
          </a:r>
          <a:endParaRPr lang="es-AR" sz="1700" b="1" kern="1200" noProof="0" dirty="0">
            <a:effectLst/>
          </a:endParaRPr>
        </a:p>
      </dsp:txBody>
      <dsp:txXfrm>
        <a:off x="19140" y="607703"/>
        <a:ext cx="6762570" cy="353799"/>
      </dsp:txXfrm>
    </dsp:sp>
    <dsp:sp modelId="{A8BD9E9C-7492-466D-82DB-E410D5ABD254}">
      <dsp:nvSpPr>
        <dsp:cNvPr id="0" name=""/>
        <dsp:cNvSpPr/>
      </dsp:nvSpPr>
      <dsp:spPr>
        <a:xfrm>
          <a:off x="240070" y="1164962"/>
          <a:ext cx="6320709" cy="15350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/>
            </a:rPr>
            <a:t>- </a:t>
          </a:r>
          <a:r>
            <a:rPr lang="es-AR" sz="1700" kern="1200" noProof="0" dirty="0" smtClean="0">
              <a:effectLst/>
            </a:rPr>
            <a:t>ONPF del país importador</a:t>
          </a:r>
          <a:endParaRPr lang="es-AR" sz="1700" kern="1200" noProof="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noProof="0" dirty="0" smtClean="0">
              <a:effectLst/>
            </a:rPr>
            <a:t>- </a:t>
          </a:r>
          <a:r>
            <a:rPr lang="es-AR" sz="1700" kern="1200" noProof="0" dirty="0" smtClean="0"/>
            <a:t>Importadores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noProof="0" dirty="0" smtClean="0"/>
            <a:t>- Exportadores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- </a:t>
          </a:r>
          <a:r>
            <a:rPr lang="es-AR" sz="1700" kern="1200" noProof="0" dirty="0" smtClean="0">
              <a:effectLst/>
            </a:rPr>
            <a:t>ONPF del país exportador</a:t>
          </a:r>
          <a:endParaRPr lang="es-AR" sz="1700" kern="1200" noProof="0" dirty="0" smtClean="0"/>
        </a:p>
      </dsp:txBody>
      <dsp:txXfrm>
        <a:off x="315004" y="1239896"/>
        <a:ext cx="6170841" cy="13851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1560-10CC-43AC-8188-78B860A2B38A}">
      <dsp:nvSpPr>
        <dsp:cNvPr id="0" name=""/>
        <dsp:cNvSpPr/>
      </dsp:nvSpPr>
      <dsp:spPr>
        <a:xfrm>
          <a:off x="0" y="79367"/>
          <a:ext cx="6800850" cy="62564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noProof="0" dirty="0" smtClean="0">
              <a:effectLst/>
            </a:rPr>
            <a:t>Autorizaciones generales de importación</a:t>
          </a:r>
          <a:endParaRPr lang="es-AR" sz="1900" b="1" kern="1200" noProof="0" dirty="0">
            <a:effectLst/>
          </a:endParaRPr>
        </a:p>
      </dsp:txBody>
      <dsp:txXfrm>
        <a:off x="30541" y="109908"/>
        <a:ext cx="6739768" cy="564561"/>
      </dsp:txXfrm>
    </dsp:sp>
    <dsp:sp modelId="{A8BD9E9C-7492-466D-82DB-E410D5ABD254}">
      <dsp:nvSpPr>
        <dsp:cNvPr id="0" name=""/>
        <dsp:cNvSpPr/>
      </dsp:nvSpPr>
      <dsp:spPr>
        <a:xfrm>
          <a:off x="240070" y="759730"/>
          <a:ext cx="6320709" cy="244946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/>
            </a:rPr>
            <a:t>- </a:t>
          </a:r>
          <a:r>
            <a:rPr lang="es-AR" sz="1900" kern="1200" dirty="0" smtClean="0">
              <a:effectLst/>
            </a:rPr>
            <a:t>Cuando las AEI se vuelven de rutina</a:t>
          </a:r>
          <a:endParaRPr lang="en-GB" sz="1900" kern="1200" dirty="0" smtClean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effectLst/>
            </a:rPr>
            <a:t>- </a:t>
          </a:r>
          <a:r>
            <a:rPr lang="es-AR" sz="1900" kern="1200" dirty="0" smtClean="0">
              <a:effectLst/>
            </a:rPr>
            <a:t>Cuando una AEI </a:t>
          </a:r>
          <a:r>
            <a:rPr lang="en-GB" sz="1900" kern="1200" dirty="0" smtClean="0"/>
            <a:t>ha </a:t>
          </a:r>
          <a:r>
            <a:rPr lang="es-AR" sz="1900" kern="1200" noProof="0" dirty="0" smtClean="0"/>
            <a:t>sido emitida como resultado de una situación de emergencia pero se han establecido medidas fitosanitarias apropiadas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noProof="0" dirty="0" smtClean="0"/>
            <a:t>- Cuando el monitoreo del comercio confirma la efectividad de los requisitos fitosanitarios de importación establecidos en una AEI</a:t>
          </a:r>
        </a:p>
      </dsp:txBody>
      <dsp:txXfrm>
        <a:off x="359643" y="879303"/>
        <a:ext cx="6081563" cy="2210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E518-EBB6-4C37-A28B-A7D99AB3B901}">
      <dsp:nvSpPr>
        <dsp:cNvPr id="0" name=""/>
        <dsp:cNvSpPr/>
      </dsp:nvSpPr>
      <dsp:spPr>
        <a:xfrm>
          <a:off x="0" y="280659"/>
          <a:ext cx="6781799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395732" rIns="52634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 smtClean="0"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sz="1900" kern="1200" dirty="0"/>
        </a:p>
      </dsp:txBody>
      <dsp:txXfrm>
        <a:off x="0" y="280659"/>
        <a:ext cx="6781799" cy="1077300"/>
      </dsp:txXfrm>
    </dsp:sp>
    <dsp:sp modelId="{D435A06E-C5C5-4A69-A66E-5897B561176D}">
      <dsp:nvSpPr>
        <dsp:cNvPr id="0" name=""/>
        <dsp:cNvSpPr/>
      </dsp:nvSpPr>
      <dsp:spPr>
        <a:xfrm>
          <a:off x="339089" y="219"/>
          <a:ext cx="474725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Pagina de borradores en consulta (texto completo de la NIMF):</a:t>
          </a:r>
          <a:endParaRPr lang="es-A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469" y="27599"/>
        <a:ext cx="4692499" cy="506120"/>
      </dsp:txXfrm>
    </dsp:sp>
    <dsp:sp modelId="{8D698B80-108B-4A45-939F-A82A5C6FB515}">
      <dsp:nvSpPr>
        <dsp:cNvPr id="0" name=""/>
        <dsp:cNvSpPr/>
      </dsp:nvSpPr>
      <dsp:spPr>
        <a:xfrm>
          <a:off x="0" y="1740999"/>
          <a:ext cx="6781799" cy="973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43" tIns="395732" rIns="52634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baseline="0" dirty="0" smtClean="0">
              <a:hlinkClick xmlns:r="http://schemas.openxmlformats.org/officeDocument/2006/relationships" r:id="rId2"/>
            </a:rPr>
            <a:t>https://assets.ippc.int/static/media/files/publication/en/2021/03/Report_EWG_IA_2021_Feb_2021-03-15.pdf</a:t>
          </a:r>
          <a:r>
            <a:rPr lang="es-AR" sz="1800" kern="1200" baseline="0" dirty="0" smtClean="0"/>
            <a:t> </a:t>
          </a:r>
          <a:r>
            <a:rPr lang="en-US" sz="1800" kern="1200" baseline="0" dirty="0" smtClean="0"/>
            <a:t> </a:t>
          </a:r>
          <a:endParaRPr lang="en-US" sz="1800" kern="1200" dirty="0"/>
        </a:p>
      </dsp:txBody>
      <dsp:txXfrm>
        <a:off x="0" y="1740999"/>
        <a:ext cx="6781799" cy="973406"/>
      </dsp:txXfrm>
    </dsp:sp>
    <dsp:sp modelId="{E53AC034-CE47-4606-9314-E7AC14E1FDAA}">
      <dsp:nvSpPr>
        <dsp:cNvPr id="0" name=""/>
        <dsp:cNvSpPr/>
      </dsp:nvSpPr>
      <dsp:spPr>
        <a:xfrm>
          <a:off x="339089" y="1460559"/>
          <a:ext cx="4747259" cy="560880"/>
        </a:xfrm>
        <a:prstGeom prst="roundRec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Informe de la reunión del GTE que redactó el borrador de NIMF:</a:t>
          </a:r>
          <a:endParaRPr lang="es-A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469" y="1487939"/>
        <a:ext cx="469249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D2E2-DE30-4F5D-9D2E-26B9AC95DBA1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6BDB-A580-43C2-93AA-25CD6942C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SC: Standards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7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6BDB-A580-43C2-93AA-25CD6942CD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5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720" y="2286000"/>
            <a:ext cx="731592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17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720" y="1234440"/>
            <a:ext cx="7315200" cy="6400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2223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2708" y="2037523"/>
            <a:ext cx="7315200" cy="147548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1287">
                <a:solidFill>
                  <a:schemeClr val="tx1"/>
                </a:solidFill>
              </a:defRPr>
            </a:lvl1pPr>
            <a:lvl2pPr marL="267462" indent="0" algn="ctr">
              <a:buNone/>
              <a:defRPr sz="1170"/>
            </a:lvl2pPr>
            <a:lvl3pPr marL="534924" indent="0" algn="ctr">
              <a:buNone/>
              <a:defRPr sz="1053"/>
            </a:lvl3pPr>
            <a:lvl4pPr marL="802386" indent="0" algn="ctr">
              <a:buNone/>
              <a:defRPr sz="936"/>
            </a:lvl4pPr>
            <a:lvl5pPr marL="1069848" indent="0" algn="ctr">
              <a:buNone/>
              <a:defRPr sz="936"/>
            </a:lvl5pPr>
            <a:lvl6pPr marL="1337310" indent="0" algn="ctr">
              <a:buNone/>
              <a:defRPr sz="936"/>
            </a:lvl6pPr>
            <a:lvl7pPr marL="1604772" indent="0" algn="ctr">
              <a:buNone/>
              <a:defRPr sz="936"/>
            </a:lvl7pPr>
            <a:lvl8pPr marL="1872234" indent="0" algn="ctr">
              <a:buNone/>
              <a:defRPr sz="936"/>
            </a:lvl8pPr>
            <a:lvl9pPr marL="2139696" indent="0" algn="ctr">
              <a:buNone/>
              <a:defRPr sz="936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23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66123"/>
            <a:ext cx="7315200" cy="1468963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2574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720" y="2286000"/>
            <a:ext cx="7315200" cy="18288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9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80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0681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26545" marR="0" lvl="0" indent="-226545" algn="l" defTabSz="60681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74" baseline="0" dirty="0"/>
              <a:t>Lorem </a:t>
            </a:r>
            <a:r>
              <a:rPr lang="en-US" sz="1274" baseline="0" dirty="0" err="1"/>
              <a:t>Ipsum</a:t>
            </a:r>
            <a:endParaRPr lang="en-US" sz="1274" baseline="0" dirty="0"/>
          </a:p>
        </p:txBody>
      </p:sp>
    </p:spTree>
    <p:extLst>
      <p:ext uri="{BB962C8B-B14F-4D97-AF65-F5344CB8AC3E}">
        <p14:creationId xmlns:p14="http://schemas.microsoft.com/office/powerpoint/2010/main" val="16021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fld id="{EAD219EE-6158-49F0-A0CB-3FF2F44846A1}" type="datetimeFigureOut">
              <a:rPr lang="en-US" sz="108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48640" eaLnBrk="1" fontAlgn="auto" hangingPunct="1">
                <a:spcBef>
                  <a:spcPts val="0"/>
                </a:spcBef>
                <a:spcAft>
                  <a:spcPts val="0"/>
                </a:spcAft>
              </a:pPr>
              <a:t>8/8/2021</a:t>
            </a:fld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fld id="{3BB8CEF3-DD8B-42E4-A70C-AB8CD6BA0D32}" type="slidenum">
              <a:rPr lang="en-US" sz="108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486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7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fld id="{EAD219EE-6158-49F0-A0CB-3FF2F44846A1}" type="datetimeFigureOut">
              <a:rPr lang="en-US" sz="108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48640" eaLnBrk="1" fontAlgn="auto" hangingPunct="1">
                <a:spcBef>
                  <a:spcPts val="0"/>
                </a:spcBef>
                <a:spcAft>
                  <a:spcPts val="0"/>
                </a:spcAft>
              </a:pPr>
              <a:t>8/8/2021</a:t>
            </a:fld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fld id="{3BB8CEF3-DD8B-42E4-A70C-AB8CD6BA0D32}" type="slidenum">
              <a:rPr lang="en-US" sz="108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486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8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2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1"/>
            <a:ext cx="4262467" cy="250587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170"/>
            </a:lvl1pPr>
            <a:lvl2pPr marL="105300" indent="-105300" algn="l">
              <a:buClr>
                <a:srgbClr val="5792C9"/>
              </a:buClr>
              <a:buFont typeface="Wingdings" charset="2"/>
              <a:buChar char="§"/>
              <a:defRPr sz="1170"/>
            </a:lvl2pPr>
            <a:lvl3pPr marL="210600" indent="-105300" algn="l">
              <a:buClr>
                <a:srgbClr val="5792C9"/>
              </a:buClr>
              <a:buSzPct val="110000"/>
              <a:buFont typeface="Arial" charset="0"/>
              <a:buChar char="•"/>
              <a:defRPr sz="1170"/>
            </a:lvl3pPr>
            <a:lvl4pPr marL="336960" indent="-126360" algn="l">
              <a:buClr>
                <a:srgbClr val="5792C9"/>
              </a:buClr>
              <a:buFont typeface=".AppleSystemUIFont" charset="-120"/>
              <a:buChar char="–"/>
              <a:defRPr sz="1170"/>
            </a:lvl4pPr>
            <a:lvl5pPr marL="463320" indent="-126360" algn="l">
              <a:buFont typeface=".AppleSystemUIFont" charset="-120"/>
              <a:buChar char="–"/>
              <a:defRPr sz="1170"/>
            </a:lvl5pPr>
            <a:lvl6pPr marL="610740" indent="-12636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170">
                <a:solidFill>
                  <a:schemeClr val="bg2">
                    <a:lumMod val="50000"/>
                  </a:schemeClr>
                </a:solidFill>
              </a:defRPr>
            </a:lvl6pPr>
            <a:lvl7pPr marL="1604772" indent="0" algn="ctr">
              <a:buNone/>
              <a:defRPr sz="936"/>
            </a:lvl7pPr>
            <a:lvl8pPr marL="1872234" indent="0" algn="ctr">
              <a:buNone/>
              <a:defRPr sz="936"/>
            </a:lvl8pPr>
            <a:lvl9pPr marL="2139696" indent="0" algn="ctr">
              <a:buNone/>
              <a:defRPr sz="936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480" y="972000"/>
            <a:ext cx="4272148" cy="178104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287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425708" y="970161"/>
            <a:ext cx="2592000" cy="1741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17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953744" y="972001"/>
            <a:ext cx="2030626" cy="11904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17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953744" y="2330616"/>
            <a:ext cx="2030626" cy="11904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17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1"/>
            <a:ext cx="4780925" cy="250587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170"/>
            </a:lvl1pPr>
            <a:lvl2pPr marL="105300" indent="-105300" algn="l">
              <a:buClr>
                <a:srgbClr val="5792C9"/>
              </a:buClr>
              <a:buFont typeface="Wingdings" charset="2"/>
              <a:buChar char="§"/>
              <a:defRPr sz="1170"/>
            </a:lvl2pPr>
            <a:lvl3pPr marL="210600" indent="-105300" algn="l">
              <a:buClr>
                <a:srgbClr val="5792C9"/>
              </a:buClr>
              <a:buSzPct val="110000"/>
              <a:buFont typeface="Arial" charset="0"/>
              <a:buChar char="•"/>
              <a:defRPr sz="1170"/>
            </a:lvl3pPr>
            <a:lvl4pPr marL="336960" indent="-126360" algn="l">
              <a:buClr>
                <a:srgbClr val="5792C9"/>
              </a:buClr>
              <a:buFont typeface=".AppleSystemUIFont" charset="-120"/>
              <a:buChar char="–"/>
              <a:defRPr sz="1170"/>
            </a:lvl4pPr>
            <a:lvl5pPr marL="463320" indent="-126360" algn="l">
              <a:buFont typeface=".AppleSystemUIFont" charset="-120"/>
              <a:buChar char="–"/>
              <a:defRPr sz="1170"/>
            </a:lvl5pPr>
            <a:lvl6pPr marL="610740" indent="-12636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170">
                <a:solidFill>
                  <a:schemeClr val="bg2">
                    <a:lumMod val="50000"/>
                  </a:schemeClr>
                </a:solidFill>
              </a:defRPr>
            </a:lvl6pPr>
            <a:lvl7pPr marL="1604772" indent="0" algn="ctr">
              <a:buNone/>
              <a:defRPr sz="936"/>
            </a:lvl7pPr>
            <a:lvl8pPr marL="1872234" indent="0" algn="ctr">
              <a:buNone/>
              <a:defRPr sz="936"/>
            </a:lvl8pPr>
            <a:lvl9pPr marL="2139696" indent="0" algn="ctr">
              <a:buNone/>
              <a:defRPr sz="936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480" y="972000"/>
            <a:ext cx="4791782" cy="178104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287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456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188000"/>
            <a:ext cx="7315201" cy="2467978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94770" indent="-105300" algn="l">
              <a:buClr>
                <a:srgbClr val="5792C9"/>
              </a:buClr>
              <a:buFont typeface="Wingdings" charset="2"/>
              <a:buChar char="§"/>
              <a:defRPr sz="117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52720" indent="-105300" algn="l">
              <a:buClr>
                <a:srgbClr val="5792C9"/>
              </a:buClr>
              <a:buSzPct val="110000"/>
              <a:buFont typeface="Arial" charset="0"/>
              <a:buChar char="•"/>
              <a:defRPr sz="117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00140" indent="-126360" algn="l">
              <a:buClr>
                <a:srgbClr val="5792C9"/>
              </a:buClr>
              <a:buFont typeface=".AppleSystemUIFont" charset="-120"/>
              <a:buChar char="–"/>
              <a:defRPr sz="1170"/>
            </a:lvl3pPr>
            <a:lvl4pPr marL="547560" indent="-126360" algn="l">
              <a:buFont typeface=".AppleSystemUIFont" charset="-120"/>
              <a:buChar char="–"/>
              <a:defRPr sz="1170"/>
            </a:lvl4pPr>
            <a:lvl5pPr marL="694980" indent="-12636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170">
                <a:solidFill>
                  <a:schemeClr val="bg2">
                    <a:lumMod val="50000"/>
                  </a:schemeClr>
                </a:solidFill>
              </a:defRPr>
            </a:lvl5pPr>
            <a:lvl6pPr marL="1337310" indent="0" algn="ctr">
              <a:buNone/>
              <a:defRPr sz="936"/>
            </a:lvl6pPr>
            <a:lvl7pPr marL="1604772" indent="0" algn="ctr">
              <a:buNone/>
              <a:defRPr sz="936"/>
            </a:lvl7pPr>
            <a:lvl8pPr marL="1872234" indent="0" algn="ctr">
              <a:buNone/>
              <a:defRPr sz="936"/>
            </a:lvl8pPr>
            <a:lvl9pPr marL="2139696" indent="0" algn="ctr">
              <a:buNone/>
              <a:defRPr sz="936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522" y="972000"/>
            <a:ext cx="7322713" cy="216024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287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273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18438" y="972000"/>
            <a:ext cx="2209137" cy="2683978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053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72000"/>
            <a:ext cx="4608106" cy="2683978"/>
          </a:xfrm>
          <a:prstGeom prst="rect">
            <a:avLst/>
          </a:prstGeom>
        </p:spPr>
        <p:txBody>
          <a:bodyPr lIns="540000" tIns="0" rIns="360000" anchor="t" anchorCtr="0"/>
          <a:lstStyle>
            <a:lvl1pPr marL="94770" indent="-105300" algn="l">
              <a:buClr>
                <a:srgbClr val="5792C9"/>
              </a:buClr>
              <a:buFont typeface="Wingdings" charset="2"/>
              <a:buChar char="§"/>
              <a:defRPr sz="1170" baseline="0">
                <a:latin typeface="Calibri" charset="0"/>
                <a:ea typeface="Calibri" charset="0"/>
                <a:cs typeface="Calibri" charset="0"/>
              </a:defRPr>
            </a:lvl1pPr>
            <a:lvl2pPr marL="252720" indent="-105300" algn="l">
              <a:buClr>
                <a:srgbClr val="5792C9"/>
              </a:buClr>
              <a:buSzPct val="110000"/>
              <a:buFont typeface="Arial" charset="0"/>
              <a:buChar char="•"/>
              <a:defRPr sz="1170"/>
            </a:lvl2pPr>
            <a:lvl3pPr marL="400140" indent="-126360" algn="l">
              <a:buClr>
                <a:srgbClr val="5792C9"/>
              </a:buClr>
              <a:buFont typeface=".AppleSystemUIFont" charset="-120"/>
              <a:buChar char="–"/>
              <a:defRPr sz="1170">
                <a:latin typeface="Calibri" charset="0"/>
                <a:ea typeface="Calibri" charset="0"/>
                <a:cs typeface="Calibri" charset="0"/>
              </a:defRPr>
            </a:lvl3pPr>
            <a:lvl4pPr marL="547560" indent="-126360" algn="l">
              <a:buFont typeface=".AppleSystemUIFont" charset="-120"/>
              <a:buChar char="–"/>
              <a:defRPr sz="1170">
                <a:latin typeface="Calibri" charset="0"/>
                <a:ea typeface="Calibri" charset="0"/>
                <a:cs typeface="Calibri" charset="0"/>
              </a:defRPr>
            </a:lvl4pPr>
            <a:lvl5pPr marL="694980" indent="-12636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170">
                <a:solidFill>
                  <a:schemeClr val="bg2">
                    <a:lumMod val="50000"/>
                  </a:schemeClr>
                </a:solidFill>
              </a:defRPr>
            </a:lvl5pPr>
            <a:lvl6pPr marL="1337310" indent="0" algn="ctr">
              <a:buNone/>
              <a:defRPr sz="936"/>
            </a:lvl6pPr>
            <a:lvl7pPr marL="1604772" indent="0" algn="ctr">
              <a:buNone/>
              <a:defRPr sz="936"/>
            </a:lvl7pPr>
            <a:lvl8pPr marL="1872234" indent="0" algn="ctr">
              <a:buNone/>
              <a:defRPr sz="936"/>
            </a:lvl8pPr>
            <a:lvl9pPr marL="2139696" indent="0" algn="ctr">
              <a:buNone/>
              <a:defRPr sz="936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  <p:extLst>
      <p:ext uri="{BB962C8B-B14F-4D97-AF65-F5344CB8AC3E}">
        <p14:creationId xmlns:p14="http://schemas.microsoft.com/office/powerpoint/2010/main" val="24734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2" y="140225"/>
            <a:ext cx="2505879" cy="5778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29216"/>
          <a:stretch/>
        </p:blipFill>
        <p:spPr>
          <a:xfrm>
            <a:off x="369479" y="259528"/>
            <a:ext cx="1596482" cy="426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06935" y="269765"/>
            <a:ext cx="1538787" cy="3938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40079"/>
            <a:ext cx="7315200" cy="45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8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hf hdr="0" dt="0"/>
  <p:txStyles>
    <p:titleStyle>
      <a:lvl1pPr algn="l" defTabSz="534924" rtl="0" eaLnBrk="1" latinLnBrk="0" hangingPunct="1">
        <a:lnSpc>
          <a:spcPct val="90000"/>
        </a:lnSpc>
        <a:spcBef>
          <a:spcPct val="0"/>
        </a:spcBef>
        <a:buNone/>
        <a:defRPr sz="2691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534924" rtl="0" eaLnBrk="1" latinLnBrk="0" hangingPunct="1">
        <a:lnSpc>
          <a:spcPct val="90000"/>
        </a:lnSpc>
        <a:spcBef>
          <a:spcPts val="585"/>
        </a:spcBef>
        <a:buFontTx/>
        <a:buNone/>
        <a:defRPr sz="1287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401193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668655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7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1203579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471041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738503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2005965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2273427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534924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802386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337310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872234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2139696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" y="36720"/>
            <a:ext cx="1967143" cy="4536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3828797"/>
            <a:ext cx="73152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530986"/>
            <a:ext cx="7315200" cy="24625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315900" rIns="3159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34924" rtl="0" eaLnBrk="1" fontAlgn="auto" latinLnBrk="0" hangingPunct="1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9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</a:t>
            </a:r>
            <a:r>
              <a:rPr kumimoji="0" lang="en-US" sz="819" b="1" i="1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MASTER </a:t>
            </a:r>
            <a:r>
              <a:rPr kumimoji="0" lang="en-US" sz="819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323759" y="131339"/>
            <a:ext cx="1126343" cy="309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84071" y="140224"/>
            <a:ext cx="1209636" cy="3096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40079"/>
            <a:ext cx="7315200" cy="45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FC24B-5A00-3A48-A356-A78F1A7ABB14}"/>
              </a:ext>
            </a:extLst>
          </p:cNvPr>
          <p:cNvSpPr txBox="1"/>
          <p:nvPr userDrawn="1"/>
        </p:nvSpPr>
        <p:spPr>
          <a:xfrm>
            <a:off x="6446520" y="3847855"/>
            <a:ext cx="868680" cy="226216"/>
          </a:xfrm>
          <a:prstGeom prst="rect">
            <a:avLst/>
          </a:prstGeom>
        </p:spPr>
        <p:txBody>
          <a:bodyPr wrap="square" lIns="315900" tIns="0" rIns="210600" rtlCol="0" anchor="t" anchorCtr="0">
            <a:spAutoFit/>
          </a:bodyPr>
          <a:lstStyle/>
          <a:p>
            <a:pPr marL="0" marR="0" lvl="0" indent="0" algn="l" defTabSz="713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2F2B3-BF2A-3042-AED2-C560A5FC06BC}" type="slidenum">
              <a:rPr kumimoji="0" lang="x-none" sz="1170" b="0" i="0" u="none" strike="noStrike" kern="1200" cap="none" spc="0" normalizeH="0" baseline="0" noProof="0" smtClean="0">
                <a:ln>
                  <a:noFill/>
                </a:ln>
                <a:solidFill>
                  <a:srgbClr val="A81E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7132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404" b="0" i="0" u="none" strike="noStrike" kern="1200" cap="none" spc="0" normalizeH="0" baseline="0" noProof="0" dirty="0">
              <a:ln>
                <a:noFill/>
              </a:ln>
              <a:solidFill>
                <a:srgbClr val="A81E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dt="0"/>
  <p:txStyles>
    <p:titleStyle>
      <a:lvl1pPr algn="l" defTabSz="534924" rtl="0" eaLnBrk="1" latinLnBrk="0" hangingPunct="1">
        <a:lnSpc>
          <a:spcPct val="90000"/>
        </a:lnSpc>
        <a:spcBef>
          <a:spcPct val="0"/>
        </a:spcBef>
        <a:buNone/>
        <a:defRPr sz="2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731" indent="-133731" algn="l" defTabSz="534924" rtl="0" eaLnBrk="1" latinLnBrk="0" hangingPunct="1">
        <a:lnSpc>
          <a:spcPct val="90000"/>
        </a:lnSpc>
        <a:spcBef>
          <a:spcPts val="585"/>
        </a:spcBef>
        <a:buFont typeface="Arial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1pPr>
      <a:lvl2pPr marL="401193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668655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7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1203579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471041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738503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2005965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2273427" indent="-133731" algn="l" defTabSz="534924" rtl="0" eaLnBrk="1" latinLnBrk="0" hangingPunct="1">
        <a:lnSpc>
          <a:spcPct val="90000"/>
        </a:lnSpc>
        <a:spcBef>
          <a:spcPts val="293"/>
        </a:spcBef>
        <a:buFont typeface="Arial"/>
        <a:buChar char="•"/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534924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802386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337310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872234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2139696" algn="l" defTabSz="534924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4A6656-9C36-4FFD-89C9-0BBE4AF0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16737"/>
            <a:ext cx="7315200" cy="1636849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rgbClr val="00825F"/>
                </a:solidFill>
              </a:rPr>
              <a:t>Borrador</a:t>
            </a:r>
            <a:r>
              <a:rPr lang="en-GB" sz="2000" dirty="0" smtClean="0">
                <a:solidFill>
                  <a:srgbClr val="00825F"/>
                </a:solidFill>
              </a:rPr>
              <a:t> de NIMF: </a:t>
            </a:r>
            <a:r>
              <a:rPr lang="en-GB" sz="2000" dirty="0">
                <a:solidFill>
                  <a:srgbClr val="00825F"/>
                </a:solidFill>
              </a:rPr>
              <a:t/>
            </a:r>
            <a:br>
              <a:rPr lang="en-GB" sz="2000" dirty="0">
                <a:solidFill>
                  <a:srgbClr val="00825F"/>
                </a:solidFill>
              </a:rPr>
            </a:br>
            <a:r>
              <a:rPr lang="en-GB" sz="2000" dirty="0" err="1" smtClean="0">
                <a:solidFill>
                  <a:srgbClr val="00825F"/>
                </a:solidFill>
              </a:rPr>
              <a:t>Anexo</a:t>
            </a:r>
            <a:r>
              <a:rPr lang="en-GB" sz="2000" dirty="0" smtClean="0">
                <a:solidFill>
                  <a:srgbClr val="00825F"/>
                </a:solidFill>
              </a:rPr>
              <a:t> ala NIMF 20. </a:t>
            </a:r>
            <a:r>
              <a:rPr lang="en-GB" sz="2000" dirty="0" err="1" smtClean="0">
                <a:solidFill>
                  <a:srgbClr val="00825F"/>
                </a:solidFill>
              </a:rPr>
              <a:t>Uso</a:t>
            </a:r>
            <a:r>
              <a:rPr lang="en-GB" sz="2000" dirty="0" smtClean="0">
                <a:solidFill>
                  <a:srgbClr val="00825F"/>
                </a:solidFill>
              </a:rPr>
              <a:t> de </a:t>
            </a:r>
            <a:r>
              <a:rPr lang="en-GB" sz="2000" dirty="0" err="1" smtClean="0">
                <a:solidFill>
                  <a:srgbClr val="00825F"/>
                </a:solidFill>
              </a:rPr>
              <a:t>Autorizaciones</a:t>
            </a:r>
            <a:r>
              <a:rPr lang="en-GB" sz="2000" dirty="0" smtClean="0">
                <a:solidFill>
                  <a:srgbClr val="00825F"/>
                </a:solidFill>
              </a:rPr>
              <a:t> </a:t>
            </a:r>
            <a:r>
              <a:rPr lang="en-GB" sz="2000" dirty="0" err="1" smtClean="0">
                <a:solidFill>
                  <a:srgbClr val="00825F"/>
                </a:solidFill>
              </a:rPr>
              <a:t>específicas</a:t>
            </a:r>
            <a:r>
              <a:rPr lang="en-GB" sz="2000" dirty="0" smtClean="0">
                <a:solidFill>
                  <a:srgbClr val="00825F"/>
                </a:solidFill>
              </a:rPr>
              <a:t> de </a:t>
            </a:r>
            <a:r>
              <a:rPr lang="en-GB" sz="2000" dirty="0" err="1" smtClean="0">
                <a:solidFill>
                  <a:srgbClr val="00825F"/>
                </a:solidFill>
              </a:rPr>
              <a:t>importación</a:t>
            </a:r>
            <a:r>
              <a:rPr lang="en-GB" sz="2000" dirty="0" smtClean="0">
                <a:solidFill>
                  <a:srgbClr val="00825F"/>
                </a:solidFill>
              </a:rPr>
              <a:t> (2008-006)</a:t>
            </a:r>
            <a:endParaRPr lang="en-US" sz="2000" dirty="0">
              <a:solidFill>
                <a:srgbClr val="00825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052"/>
            <a:ext cx="7315199" cy="17777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637F3C-31F1-40CE-8FCD-5BE6E15A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316" y="1520112"/>
            <a:ext cx="5349240" cy="1096893"/>
          </a:xfrm>
        </p:spPr>
        <p:txBody>
          <a:bodyPr anchor="ctr">
            <a:noAutofit/>
          </a:bodyPr>
          <a:lstStyle/>
          <a:p>
            <a:pPr algn="ctr"/>
            <a: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r>
              <a:rPr lang="en-US" sz="163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consulta CIPF</a:t>
            </a:r>
            <a:b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Julio hasta 30 </a:t>
            </a:r>
            <a:r>
              <a:rPr lang="en-US" sz="163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</a:t>
            </a:r>
            <a: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b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3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</a:t>
            </a:r>
            <a:r>
              <a:rPr lang="en-US" sz="16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CIPF -Taller Regional de la CIPF 2021</a:t>
            </a:r>
            <a:endParaRPr lang="it-IT" sz="163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Gracias!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2208848" y="2311868"/>
            <a:ext cx="289750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</a:p>
          <a:p>
            <a:pPr algn="ctr">
              <a:buFont typeface="Arial" charset="0"/>
              <a:buNone/>
              <a:defRPr/>
            </a:pPr>
            <a:endParaRPr lang="fr-FR" altLang="en-US" sz="96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las </a:t>
            </a: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Naciones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Unidas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para la </a:t>
            </a: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Alimentación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y la </a:t>
            </a: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Agricultura</a:t>
            </a:r>
            <a:endParaRPr lang="fr-FR" altLang="en-US" sz="96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Viale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delle Terme di Caracalla, 00153 Rome, Italy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Tel.: +39-0657054812</a:t>
            </a:r>
            <a:b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Correo: </a:t>
            </a:r>
            <a:r>
              <a:rPr lang="fr-FR" altLang="en-US" sz="960" dirty="0">
                <a:solidFill>
                  <a:srgbClr val="CCFFFF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endParaRPr lang="fr-FR" altLang="en-US" sz="960" dirty="0">
              <a:solidFill>
                <a:srgbClr val="CCFFFF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sz="96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96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Sítios</a:t>
            </a: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algn="ctr">
              <a:buNone/>
              <a:defRPr/>
            </a:pP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www.ippc.org</a:t>
            </a:r>
            <a:endParaRPr lang="fr-FR" altLang="en-US" sz="96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96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www.fao.org</a:t>
            </a:r>
          </a:p>
        </p:txBody>
      </p:sp>
    </p:spTree>
    <p:extLst>
      <p:ext uri="{BB962C8B-B14F-4D97-AF65-F5344CB8AC3E}">
        <p14:creationId xmlns:p14="http://schemas.microsoft.com/office/powerpoint/2010/main" val="356537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-94827" y="252730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384929" y="3707666"/>
            <a:ext cx="5453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2" name="Схема 8">
            <a:extLst>
              <a:ext uri="{FF2B5EF4-FFF2-40B4-BE49-F238E27FC236}">
                <a16:creationId xmlns:a16="http://schemas.microsoft.com/office/drawing/2014/main" id="{E484A0EA-5BEC-47FC-A309-C163DBC1B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052733"/>
              </p:ext>
            </p:extLst>
          </p:nvPr>
        </p:nvGraphicFramePr>
        <p:xfrm>
          <a:off x="216224" y="861843"/>
          <a:ext cx="6811962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526864"/>
              </p:ext>
            </p:extLst>
          </p:nvPr>
        </p:nvGraphicFramePr>
        <p:xfrm>
          <a:off x="352425" y="866775"/>
          <a:ext cx="6791325" cy="274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85241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400" dirty="0" smtClean="0"/>
              <a:t>Consideraciones generales</a:t>
            </a:r>
            <a:endParaRPr lang="es-AR" sz="2400" dirty="0"/>
          </a:p>
        </p:txBody>
      </p:sp>
      <p:sp>
        <p:nvSpPr>
          <p:cNvPr id="6" name="Rectangle 5"/>
          <p:cNvSpPr/>
          <p:nvPr/>
        </p:nvSpPr>
        <p:spPr>
          <a:xfrm>
            <a:off x="3408526" y="3701766"/>
            <a:ext cx="5453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5797834"/>
              </p:ext>
            </p:extLst>
          </p:nvPr>
        </p:nvGraphicFramePr>
        <p:xfrm>
          <a:off x="-47669" y="594014"/>
          <a:ext cx="73152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47670" y="461999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400" dirty="0" smtClean="0"/>
              <a:t>Secciones principales</a:t>
            </a:r>
            <a:endParaRPr lang="es-AR" sz="1800" dirty="0"/>
          </a:p>
        </p:txBody>
      </p:sp>
      <p:sp>
        <p:nvSpPr>
          <p:cNvPr id="12" name="Rectangle 11"/>
          <p:cNvSpPr/>
          <p:nvPr/>
        </p:nvSpPr>
        <p:spPr>
          <a:xfrm>
            <a:off x="3384929" y="3707666"/>
            <a:ext cx="5453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59741"/>
              </p:ext>
            </p:extLst>
          </p:nvPr>
        </p:nvGraphicFramePr>
        <p:xfrm>
          <a:off x="333375" y="788566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6199" y="10276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400" dirty="0"/>
              <a:t>Secciones </a:t>
            </a:r>
            <a:r>
              <a:rPr lang="es-AR" sz="2400" dirty="0" smtClean="0"/>
              <a:t>principales </a:t>
            </a:r>
            <a:r>
              <a:rPr lang="en-GB" sz="2400" dirty="0" smtClean="0"/>
              <a:t>(cont.)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84929" y="3707666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8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02459"/>
              </p:ext>
            </p:extLst>
          </p:nvPr>
        </p:nvGraphicFramePr>
        <p:xfrm>
          <a:off x="321576" y="819210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400" y="133410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000" dirty="0"/>
              <a:t>Secciones principales </a:t>
            </a:r>
            <a:r>
              <a:rPr lang="en-GB" sz="2000" dirty="0"/>
              <a:t>(cont.)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0827" y="3784357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10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3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269122"/>
              </p:ext>
            </p:extLst>
          </p:nvPr>
        </p:nvGraphicFramePr>
        <p:xfrm>
          <a:off x="333375" y="930148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641531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400" dirty="0"/>
              <a:t>Secciones principales </a:t>
            </a:r>
            <a:r>
              <a:rPr lang="en-GB" sz="2400" dirty="0"/>
              <a:t>(cont.)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84929" y="3707666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33467"/>
              </p:ext>
            </p:extLst>
          </p:nvPr>
        </p:nvGraphicFramePr>
        <p:xfrm>
          <a:off x="356972" y="867453"/>
          <a:ext cx="6800850" cy="3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0996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400" dirty="0"/>
              <a:t>Secciones principales </a:t>
            </a:r>
            <a:r>
              <a:rPr lang="en-GB" sz="2400" dirty="0"/>
              <a:t>(cont.)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84929" y="3707666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  <a:p>
            <a:pPr algn="ctr"/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2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32221"/>
              </p:ext>
            </p:extLst>
          </p:nvPr>
        </p:nvGraphicFramePr>
        <p:xfrm>
          <a:off x="314325" y="1047444"/>
          <a:ext cx="6781799" cy="2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15201" cy="685800"/>
          </a:xfrm>
          <a:prstGeom prst="rect">
            <a:avLst/>
          </a:prstGeom>
        </p:spPr>
        <p:txBody>
          <a:bodyPr anchor="ctr"/>
          <a:lstStyle>
            <a:lvl1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dirty="0" smtClean="0"/>
              <a:t>Sitios de interés</a:t>
            </a:r>
            <a:endParaRPr lang="es-AR" dirty="0"/>
          </a:p>
        </p:txBody>
      </p:sp>
      <p:sp>
        <p:nvSpPr>
          <p:cNvPr id="7" name="Rectangle 6"/>
          <p:cNvSpPr/>
          <p:nvPr/>
        </p:nvSpPr>
        <p:spPr>
          <a:xfrm>
            <a:off x="3384931" y="3707666"/>
            <a:ext cx="5453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of </a:t>
            </a:r>
            <a:r>
              <a: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6671</TotalTime>
  <Words>581</Words>
  <Application>Microsoft Office PowerPoint</Application>
  <PresentationFormat>Custom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.AppleSystemUIFont</vt:lpstr>
      <vt:lpstr>Arial</vt:lpstr>
      <vt:lpstr>Arial Unicode MS</vt:lpstr>
      <vt:lpstr>Calibri</vt:lpstr>
      <vt:lpstr>Calibri Light</vt:lpstr>
      <vt:lpstr>Georgia</vt:lpstr>
      <vt:lpstr>Wingdings</vt:lpstr>
      <vt:lpstr>1_COVER</vt:lpstr>
      <vt:lpstr>Internal screen</vt:lpstr>
      <vt:lpstr>Borrador de NIMF:  Anexo ala NIMF 20. Uso de Autorizaciones específicas de importación (2008-006)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Gracias!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Alejandra, JimenezTabares (NSP)</cp:lastModifiedBy>
  <cp:revision>95</cp:revision>
  <dcterms:created xsi:type="dcterms:W3CDTF">2015-09-25T08:23:42Z</dcterms:created>
  <dcterms:modified xsi:type="dcterms:W3CDTF">2021-08-08T11:45:09Z</dcterms:modified>
</cp:coreProperties>
</file>