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675" r:id="rId2"/>
  </p:sldMasterIdLst>
  <p:notesMasterIdLst>
    <p:notesMasterId r:id="rId22"/>
  </p:notesMasterIdLst>
  <p:handoutMasterIdLst>
    <p:handoutMasterId r:id="rId23"/>
  </p:handoutMasterIdLst>
  <p:sldIdLst>
    <p:sldId id="330" r:id="rId3"/>
    <p:sldId id="262" r:id="rId4"/>
    <p:sldId id="269" r:id="rId5"/>
    <p:sldId id="326" r:id="rId6"/>
    <p:sldId id="325" r:id="rId7"/>
    <p:sldId id="266" r:id="rId8"/>
    <p:sldId id="270" r:id="rId9"/>
    <p:sldId id="327" r:id="rId10"/>
    <p:sldId id="271" r:id="rId11"/>
    <p:sldId id="272" r:id="rId12"/>
    <p:sldId id="273" r:id="rId13"/>
    <p:sldId id="306" r:id="rId14"/>
    <p:sldId id="308" r:id="rId15"/>
    <p:sldId id="309" r:id="rId16"/>
    <p:sldId id="322" r:id="rId17"/>
    <p:sldId id="323" r:id="rId18"/>
    <p:sldId id="310" r:id="rId19"/>
    <p:sldId id="311" r:id="rId20"/>
    <p:sldId id="329" r:id="rId21"/>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296">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4C5"/>
    <a:srgbClr val="1C804B"/>
    <a:srgbClr val="F6C233"/>
    <a:srgbClr val="2DA79A"/>
    <a:srgbClr val="34AEB3"/>
    <a:srgbClr val="3BA7BE"/>
    <a:srgbClr val="279A7E"/>
    <a:srgbClr val="218D63"/>
    <a:srgbClr val="E6E6E6"/>
    <a:srgbClr val="4C4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1CD19-45E7-4159-AF3D-6D6CC9563816}" v="513" dt="2020-07-10T08:50:54.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961" autoAdjust="0"/>
  </p:normalViewPr>
  <p:slideViewPr>
    <p:cSldViewPr snapToGrid="0" showGuides="1">
      <p:cViewPr varScale="1">
        <p:scale>
          <a:sx n="151" d="100"/>
          <a:sy n="151" d="100"/>
        </p:scale>
        <p:origin x="1320" y="104"/>
      </p:cViewPr>
      <p:guideLst>
        <p:guide orient="horz" pos="1296"/>
        <p:guide pos="230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Mushegyan" userId="c092e9be-0227-40a4-980f-f9eff733bb40" providerId="ADAL" clId="{A231CD19-45E7-4159-AF3D-6D6CC9563816}"/>
    <pc:docChg chg="undo custSel addSld delSld modSld sldOrd">
      <pc:chgData name="Edgar Mushegyan" userId="c092e9be-0227-40a4-980f-f9eff733bb40" providerId="ADAL" clId="{A231CD19-45E7-4159-AF3D-6D6CC9563816}" dt="2020-07-10T08:50:54.806" v="934"/>
      <pc:docMkLst>
        <pc:docMk/>
      </pc:docMkLst>
      <pc:sldChg chg="addSp delSp modSp mod">
        <pc:chgData name="Edgar Mushegyan" userId="c092e9be-0227-40a4-980f-f9eff733bb40" providerId="ADAL" clId="{A231CD19-45E7-4159-AF3D-6D6CC9563816}" dt="2020-07-10T08:50:54.806" v="934"/>
        <pc:sldMkLst>
          <pc:docMk/>
          <pc:sldMk cId="1695367554" sldId="262"/>
        </pc:sldMkLst>
        <pc:spChg chg="mod">
          <ac:chgData name="Edgar Mushegyan" userId="c092e9be-0227-40a4-980f-f9eff733bb40" providerId="ADAL" clId="{A231CD19-45E7-4159-AF3D-6D6CC9563816}" dt="2020-07-09T14:20:57.242" v="181" actId="1076"/>
          <ac:spMkLst>
            <pc:docMk/>
            <pc:sldMk cId="1695367554" sldId="262"/>
            <ac:spMk id="2" creationId="{00000000-0000-0000-0000-000000000000}"/>
          </ac:spMkLst>
        </pc:spChg>
        <pc:spChg chg="add del mod">
          <ac:chgData name="Edgar Mushegyan" userId="c092e9be-0227-40a4-980f-f9eff733bb40" providerId="ADAL" clId="{A231CD19-45E7-4159-AF3D-6D6CC9563816}" dt="2020-07-09T14:07:42.060" v="3" actId="478"/>
          <ac:spMkLst>
            <pc:docMk/>
            <pc:sldMk cId="1695367554" sldId="262"/>
            <ac:spMk id="4" creationId="{A1C74FF0-D37B-4C8C-90F2-8D47C53F1B0E}"/>
          </ac:spMkLst>
        </pc:spChg>
        <pc:graphicFrameChg chg="del">
          <ac:chgData name="Edgar Mushegyan" userId="c092e9be-0227-40a4-980f-f9eff733bb40" providerId="ADAL" clId="{A231CD19-45E7-4159-AF3D-6D6CC9563816}" dt="2020-07-09T14:07:40.149" v="2" actId="478"/>
          <ac:graphicFrameMkLst>
            <pc:docMk/>
            <pc:sldMk cId="1695367554" sldId="262"/>
            <ac:graphicFrameMk id="5" creationId="{028EAF98-AE76-4C2B-AFDC-3C5291719A22}"/>
          </ac:graphicFrameMkLst>
        </pc:graphicFrameChg>
        <pc:graphicFrameChg chg="add del">
          <ac:chgData name="Edgar Mushegyan" userId="c092e9be-0227-40a4-980f-f9eff733bb40" providerId="ADAL" clId="{A231CD19-45E7-4159-AF3D-6D6CC9563816}" dt="2020-07-09T14:07:47.484" v="5" actId="22"/>
          <ac:graphicFrameMkLst>
            <pc:docMk/>
            <pc:sldMk cId="1695367554" sldId="262"/>
            <ac:graphicFrameMk id="7" creationId="{F2FCCE80-AF43-4C09-9924-33B3BB83D87D}"/>
          </ac:graphicFrameMkLst>
        </pc:graphicFrameChg>
        <pc:graphicFrameChg chg="add mod">
          <ac:chgData name="Edgar Mushegyan" userId="c092e9be-0227-40a4-980f-f9eff733bb40" providerId="ADAL" clId="{A231CD19-45E7-4159-AF3D-6D6CC9563816}" dt="2020-07-10T08:50:54.806" v="934"/>
          <ac:graphicFrameMkLst>
            <pc:docMk/>
            <pc:sldMk cId="1695367554" sldId="262"/>
            <ac:graphicFrameMk id="9" creationId="{E484A0EA-5BEC-47FC-A309-C163DBC1B9D4}"/>
          </ac:graphicFrameMkLst>
        </pc:graphicFrameChg>
      </pc:sldChg>
      <pc:sldChg chg="modSp mod">
        <pc:chgData name="Edgar Mushegyan" userId="c092e9be-0227-40a4-980f-f9eff733bb40" providerId="ADAL" clId="{A231CD19-45E7-4159-AF3D-6D6CC9563816}" dt="2020-07-10T08:23:52.876" v="739" actId="1076"/>
        <pc:sldMkLst>
          <pc:docMk/>
          <pc:sldMk cId="4143199072" sldId="264"/>
        </pc:sldMkLst>
        <pc:spChg chg="mod">
          <ac:chgData name="Edgar Mushegyan" userId="c092e9be-0227-40a4-980f-f9eff733bb40" providerId="ADAL" clId="{A231CD19-45E7-4159-AF3D-6D6CC9563816}" dt="2020-07-10T08:23:52.876" v="739" actId="1076"/>
          <ac:spMkLst>
            <pc:docMk/>
            <pc:sldMk cId="4143199072" sldId="264"/>
            <ac:spMk id="2" creationId="{B3C88758-224C-8C4A-95DC-98A2199C61AE}"/>
          </ac:spMkLst>
        </pc:spChg>
      </pc:sldChg>
      <pc:sldChg chg="addSp delSp modSp mod modAnim modNotesTx">
        <pc:chgData name="Edgar Mushegyan" userId="c092e9be-0227-40a4-980f-f9eff733bb40" providerId="ADAL" clId="{A231CD19-45E7-4159-AF3D-6D6CC9563816}" dt="2020-07-10T08:24:39.539" v="740"/>
        <pc:sldMkLst>
          <pc:docMk/>
          <pc:sldMk cId="151118423" sldId="266"/>
        </pc:sldMkLst>
        <pc:spChg chg="mod">
          <ac:chgData name="Edgar Mushegyan" userId="c092e9be-0227-40a4-980f-f9eff733bb40" providerId="ADAL" clId="{A231CD19-45E7-4159-AF3D-6D6CC9563816}" dt="2020-07-09T14:22:30.405" v="197" actId="1076"/>
          <ac:spMkLst>
            <pc:docMk/>
            <pc:sldMk cId="151118423" sldId="266"/>
            <ac:spMk id="2" creationId="{00000000-0000-0000-0000-000000000000}"/>
          </ac:spMkLst>
        </pc:spChg>
        <pc:spChg chg="add del">
          <ac:chgData name="Edgar Mushegyan" userId="c092e9be-0227-40a4-980f-f9eff733bb40" providerId="ADAL" clId="{A231CD19-45E7-4159-AF3D-6D6CC9563816}" dt="2020-07-09T14:11:21.986" v="32" actId="22"/>
          <ac:spMkLst>
            <pc:docMk/>
            <pc:sldMk cId="151118423" sldId="266"/>
            <ac:spMk id="5" creationId="{7E78BB06-BD38-4379-8938-B7A5BFA7CDE3}"/>
          </ac:spMkLst>
        </pc:spChg>
        <pc:spChg chg="add del mod">
          <ac:chgData name="Edgar Mushegyan" userId="c092e9be-0227-40a4-980f-f9eff733bb40" providerId="ADAL" clId="{A231CD19-45E7-4159-AF3D-6D6CC9563816}" dt="2020-07-09T14:11:37.316" v="36" actId="478"/>
          <ac:spMkLst>
            <pc:docMk/>
            <pc:sldMk cId="151118423" sldId="266"/>
            <ac:spMk id="8" creationId="{6B2979AB-87B6-4D15-A9B0-C85AB9163FF7}"/>
          </ac:spMkLst>
        </pc:spChg>
        <pc:spChg chg="add mod">
          <ac:chgData name="Edgar Mushegyan" userId="c092e9be-0227-40a4-980f-f9eff733bb40" providerId="ADAL" clId="{A231CD19-45E7-4159-AF3D-6D6CC9563816}" dt="2020-07-10T07:52:32.495" v="613" actId="255"/>
          <ac:spMkLst>
            <pc:docMk/>
            <pc:sldMk cId="151118423" sldId="266"/>
            <ac:spMk id="9" creationId="{9979FC82-ECF1-427F-BF05-9BC5E8227199}"/>
          </ac:spMkLst>
        </pc:spChg>
        <pc:spChg chg="add del mod">
          <ac:chgData name="Edgar Mushegyan" userId="c092e9be-0227-40a4-980f-f9eff733bb40" providerId="ADAL" clId="{A231CD19-45E7-4159-AF3D-6D6CC9563816}" dt="2020-07-09T14:12:55.757" v="58" actId="12084"/>
          <ac:spMkLst>
            <pc:docMk/>
            <pc:sldMk cId="151118423" sldId="266"/>
            <ac:spMk id="11" creationId="{06911EC2-B592-4BA7-A746-45331FC4C406}"/>
          </ac:spMkLst>
        </pc:spChg>
        <pc:graphicFrameChg chg="del">
          <ac:chgData name="Edgar Mushegyan" userId="c092e9be-0227-40a4-980f-f9eff733bb40" providerId="ADAL" clId="{A231CD19-45E7-4159-AF3D-6D6CC9563816}" dt="2020-07-09T14:11:16.457" v="30" actId="478"/>
          <ac:graphicFrameMkLst>
            <pc:docMk/>
            <pc:sldMk cId="151118423" sldId="266"/>
            <ac:graphicFrameMk id="7" creationId="{5CAFB6E7-495F-4D78-A76D-FA95518C2495}"/>
          </ac:graphicFrameMkLst>
        </pc:graphicFrameChg>
        <pc:graphicFrameChg chg="add mod">
          <ac:chgData name="Edgar Mushegyan" userId="c092e9be-0227-40a4-980f-f9eff733bb40" providerId="ADAL" clId="{A231CD19-45E7-4159-AF3D-6D6CC9563816}" dt="2020-07-10T07:52:26.662" v="610" actId="1076"/>
          <ac:graphicFrameMkLst>
            <pc:docMk/>
            <pc:sldMk cId="151118423" sldId="266"/>
            <ac:graphicFrameMk id="12" creationId="{F4B84A45-3839-4464-8CD0-C13A53D47048}"/>
          </ac:graphicFrameMkLst>
        </pc:graphicFrameChg>
        <pc:graphicFrameChg chg="add del mod">
          <ac:chgData name="Edgar Mushegyan" userId="c092e9be-0227-40a4-980f-f9eff733bb40" providerId="ADAL" clId="{A231CD19-45E7-4159-AF3D-6D6CC9563816}" dt="2020-07-09T14:14:02.109" v="69" actId="478"/>
          <ac:graphicFrameMkLst>
            <pc:docMk/>
            <pc:sldMk cId="151118423" sldId="266"/>
            <ac:graphicFrameMk id="14" creationId="{D57F1B5E-86FD-4C85-ABE9-A7E6BDB44BBB}"/>
          </ac:graphicFrameMkLst>
        </pc:graphicFrameChg>
      </pc:sldChg>
      <pc:sldChg chg="del">
        <pc:chgData name="Edgar Mushegyan" userId="c092e9be-0227-40a4-980f-f9eff733bb40" providerId="ADAL" clId="{A231CD19-45E7-4159-AF3D-6D6CC9563816}" dt="2020-07-09T14:19:23.838" v="146" actId="47"/>
        <pc:sldMkLst>
          <pc:docMk/>
          <pc:sldMk cId="1339673772" sldId="267"/>
        </pc:sldMkLst>
      </pc:sldChg>
      <pc:sldChg chg="del">
        <pc:chgData name="Edgar Mushegyan" userId="c092e9be-0227-40a4-980f-f9eff733bb40" providerId="ADAL" clId="{A231CD19-45E7-4159-AF3D-6D6CC9563816}" dt="2020-07-09T14:19:23.838" v="146" actId="47"/>
        <pc:sldMkLst>
          <pc:docMk/>
          <pc:sldMk cId="4044171205" sldId="268"/>
        </pc:sldMkLst>
      </pc:sldChg>
      <pc:sldChg chg="addSp delSp modSp add mod modAnim modNotesTx">
        <pc:chgData name="Edgar Mushegyan" userId="c092e9be-0227-40a4-980f-f9eff733bb40" providerId="ADAL" clId="{A231CD19-45E7-4159-AF3D-6D6CC9563816}" dt="2020-07-10T08:44:04.560" v="885"/>
        <pc:sldMkLst>
          <pc:docMk/>
          <pc:sldMk cId="3667962517" sldId="269"/>
        </pc:sldMkLst>
        <pc:spChg chg="mod">
          <ac:chgData name="Edgar Mushegyan" userId="c092e9be-0227-40a4-980f-f9eff733bb40" providerId="ADAL" clId="{A231CD19-45E7-4159-AF3D-6D6CC9563816}" dt="2020-07-09T14:22:48.227" v="203" actId="1076"/>
          <ac:spMkLst>
            <pc:docMk/>
            <pc:sldMk cId="3667962517" sldId="269"/>
            <ac:spMk id="2" creationId="{00000000-0000-0000-0000-000000000000}"/>
          </ac:spMkLst>
        </pc:spChg>
        <pc:spChg chg="add del mod">
          <ac:chgData name="Edgar Mushegyan" userId="c092e9be-0227-40a4-980f-f9eff733bb40" providerId="ADAL" clId="{A231CD19-45E7-4159-AF3D-6D6CC9563816}" dt="2020-07-09T14:16:26.272" v="102" actId="22"/>
          <ac:spMkLst>
            <pc:docMk/>
            <pc:sldMk cId="3667962517" sldId="269"/>
            <ac:spMk id="7" creationId="{71687568-2557-44B6-97AF-6FE104B7C2B5}"/>
          </ac:spMkLst>
        </pc:spChg>
        <pc:spChg chg="del mod">
          <ac:chgData name="Edgar Mushegyan" userId="c092e9be-0227-40a4-980f-f9eff733bb40" providerId="ADAL" clId="{A231CD19-45E7-4159-AF3D-6D6CC9563816}" dt="2020-07-09T14:14:37.621" v="74" actId="478"/>
          <ac:spMkLst>
            <pc:docMk/>
            <pc:sldMk cId="3667962517" sldId="269"/>
            <ac:spMk id="9" creationId="{9979FC82-ECF1-427F-BF05-9BC5E8227199}"/>
          </ac:spMkLst>
        </pc:spChg>
        <pc:spChg chg="add mod">
          <ac:chgData name="Edgar Mushegyan" userId="c092e9be-0227-40a4-980f-f9eff733bb40" providerId="ADAL" clId="{A231CD19-45E7-4159-AF3D-6D6CC9563816}" dt="2020-07-09T14:22:53.881" v="205" actId="1076"/>
          <ac:spMkLst>
            <pc:docMk/>
            <pc:sldMk cId="3667962517" sldId="269"/>
            <ac:spMk id="10" creationId="{F9AAC48F-E515-410B-AE9E-F69C479E784E}"/>
          </ac:spMkLst>
        </pc:spChg>
        <pc:graphicFrameChg chg="add mod">
          <ac:chgData name="Edgar Mushegyan" userId="c092e9be-0227-40a4-980f-f9eff733bb40" providerId="ADAL" clId="{A231CD19-45E7-4159-AF3D-6D6CC9563816}" dt="2020-07-10T08:44:04.560" v="885"/>
          <ac:graphicFrameMkLst>
            <pc:docMk/>
            <pc:sldMk cId="3667962517" sldId="269"/>
            <ac:graphicFrameMk id="5" creationId="{5956F7DE-A237-4DC2-BA2A-5FAB8D175118}"/>
          </ac:graphicFrameMkLst>
        </pc:graphicFrameChg>
        <pc:graphicFrameChg chg="del">
          <ac:chgData name="Edgar Mushegyan" userId="c092e9be-0227-40a4-980f-f9eff733bb40" providerId="ADAL" clId="{A231CD19-45E7-4159-AF3D-6D6CC9563816}" dt="2020-07-09T14:14:39.817" v="75" actId="478"/>
          <ac:graphicFrameMkLst>
            <pc:docMk/>
            <pc:sldMk cId="3667962517" sldId="269"/>
            <ac:graphicFrameMk id="12" creationId="{F4B84A45-3839-4464-8CD0-C13A53D47048}"/>
          </ac:graphicFrameMkLst>
        </pc:graphicFrameChg>
      </pc:sldChg>
      <pc:sldChg chg="addSp delSp modSp add mod delAnim modAnim modNotesTx">
        <pc:chgData name="Edgar Mushegyan" userId="c092e9be-0227-40a4-980f-f9eff733bb40" providerId="ADAL" clId="{A231CD19-45E7-4159-AF3D-6D6CC9563816}" dt="2020-07-10T08:25:08.162" v="741"/>
        <pc:sldMkLst>
          <pc:docMk/>
          <pc:sldMk cId="3877996957" sldId="270"/>
        </pc:sldMkLst>
        <pc:spChg chg="mod">
          <ac:chgData name="Edgar Mushegyan" userId="c092e9be-0227-40a4-980f-f9eff733bb40" providerId="ADAL" clId="{A231CD19-45E7-4159-AF3D-6D6CC9563816}" dt="2020-07-09T14:20:49.513" v="178" actId="1076"/>
          <ac:spMkLst>
            <pc:docMk/>
            <pc:sldMk cId="3877996957" sldId="270"/>
            <ac:spMk id="2" creationId="{00000000-0000-0000-0000-000000000000}"/>
          </ac:spMkLst>
        </pc:spChg>
        <pc:spChg chg="add mod">
          <ac:chgData name="Edgar Mushegyan" userId="c092e9be-0227-40a4-980f-f9eff733bb40" providerId="ADAL" clId="{A231CD19-45E7-4159-AF3D-6D6CC9563816}" dt="2020-07-10T07:52:07.981" v="606" actId="1076"/>
          <ac:spMkLst>
            <pc:docMk/>
            <pc:sldMk cId="3877996957" sldId="270"/>
            <ac:spMk id="6" creationId="{46F920D3-569B-484D-A9A3-71A9EEA4E702}"/>
          </ac:spMkLst>
        </pc:spChg>
        <pc:spChg chg="add del">
          <ac:chgData name="Edgar Mushegyan" userId="c092e9be-0227-40a4-980f-f9eff733bb40" providerId="ADAL" clId="{A231CD19-45E7-4159-AF3D-6D6CC9563816}" dt="2020-07-09T14:19:47.898" v="155" actId="22"/>
          <ac:spMkLst>
            <pc:docMk/>
            <pc:sldMk cId="3877996957" sldId="270"/>
            <ac:spMk id="8" creationId="{1D515646-DF62-4969-86CE-C8A92D5B7B8C}"/>
          </ac:spMkLst>
        </pc:spChg>
        <pc:spChg chg="del">
          <ac:chgData name="Edgar Mushegyan" userId="c092e9be-0227-40a4-980f-f9eff733bb40" providerId="ADAL" clId="{A231CD19-45E7-4159-AF3D-6D6CC9563816}" dt="2020-07-09T14:20:06.961" v="160" actId="478"/>
          <ac:spMkLst>
            <pc:docMk/>
            <pc:sldMk cId="3877996957" sldId="270"/>
            <ac:spMk id="10" creationId="{F9AAC48F-E515-410B-AE9E-F69C479E784E}"/>
          </ac:spMkLst>
        </pc:spChg>
        <pc:spChg chg="add mod">
          <ac:chgData name="Edgar Mushegyan" userId="c092e9be-0227-40a4-980f-f9eff733bb40" providerId="ADAL" clId="{A231CD19-45E7-4159-AF3D-6D6CC9563816}" dt="2020-07-10T07:52:10.822" v="607" actId="1076"/>
          <ac:spMkLst>
            <pc:docMk/>
            <pc:sldMk cId="3877996957" sldId="270"/>
            <ac:spMk id="11" creationId="{6AB102F9-2FC5-4580-9641-4C1FF3D7B551}"/>
          </ac:spMkLst>
        </pc:spChg>
        <pc:spChg chg="add del mod">
          <ac:chgData name="Edgar Mushegyan" userId="c092e9be-0227-40a4-980f-f9eff733bb40" providerId="ADAL" clId="{A231CD19-45E7-4159-AF3D-6D6CC9563816}" dt="2020-07-09T14:23:17.967" v="209"/>
          <ac:spMkLst>
            <pc:docMk/>
            <pc:sldMk cId="3877996957" sldId="270"/>
            <ac:spMk id="12" creationId="{15C00C5F-8FC3-4F21-A611-C4867DAB20AD}"/>
          </ac:spMkLst>
        </pc:spChg>
        <pc:graphicFrameChg chg="del mod">
          <ac:chgData name="Edgar Mushegyan" userId="c092e9be-0227-40a4-980f-f9eff733bb40" providerId="ADAL" clId="{A231CD19-45E7-4159-AF3D-6D6CC9563816}" dt="2020-07-09T14:19:34.334" v="149" actId="478"/>
          <ac:graphicFrameMkLst>
            <pc:docMk/>
            <pc:sldMk cId="3877996957" sldId="270"/>
            <ac:graphicFrameMk id="5" creationId="{5956F7DE-A237-4DC2-BA2A-5FAB8D175118}"/>
          </ac:graphicFrameMkLst>
        </pc:graphicFrameChg>
        <pc:graphicFrameChg chg="add mod">
          <ac:chgData name="Edgar Mushegyan" userId="c092e9be-0227-40a4-980f-f9eff733bb40" providerId="ADAL" clId="{A231CD19-45E7-4159-AF3D-6D6CC9563816}" dt="2020-07-09T14:24:37.248" v="234" actId="403"/>
          <ac:graphicFrameMkLst>
            <pc:docMk/>
            <pc:sldMk cId="3877996957" sldId="270"/>
            <ac:graphicFrameMk id="9" creationId="{6C8FCD48-758C-49DD-87F8-B84674E5CECC}"/>
          </ac:graphicFrameMkLst>
        </pc:graphicFrameChg>
      </pc:sldChg>
      <pc:sldChg chg="addSp delSp modSp add mod modAnim modNotesTx">
        <pc:chgData name="Edgar Mushegyan" userId="c092e9be-0227-40a4-980f-f9eff733bb40" providerId="ADAL" clId="{A231CD19-45E7-4159-AF3D-6D6CC9563816}" dt="2020-07-10T07:54:33.131" v="637"/>
        <pc:sldMkLst>
          <pc:docMk/>
          <pc:sldMk cId="3989776757" sldId="271"/>
        </pc:sldMkLst>
        <pc:spChg chg="del mod">
          <ac:chgData name="Edgar Mushegyan" userId="c092e9be-0227-40a4-980f-f9eff733bb40" providerId="ADAL" clId="{A231CD19-45E7-4159-AF3D-6D6CC9563816}" dt="2020-07-09T14:28:29.609" v="288" actId="478"/>
          <ac:spMkLst>
            <pc:docMk/>
            <pc:sldMk cId="3989776757" sldId="271"/>
            <ac:spMk id="2" creationId="{00000000-0000-0000-0000-000000000000}"/>
          </ac:spMkLst>
        </pc:spChg>
        <pc:spChg chg="del">
          <ac:chgData name="Edgar Mushegyan" userId="c092e9be-0227-40a4-980f-f9eff733bb40" providerId="ADAL" clId="{A231CD19-45E7-4159-AF3D-6D6CC9563816}" dt="2020-07-09T14:25:14.284" v="236" actId="478"/>
          <ac:spMkLst>
            <pc:docMk/>
            <pc:sldMk cId="3989776757" sldId="271"/>
            <ac:spMk id="6" creationId="{46F920D3-569B-484D-A9A3-71A9EEA4E702}"/>
          </ac:spMkLst>
        </pc:spChg>
        <pc:spChg chg="add mod">
          <ac:chgData name="Edgar Mushegyan" userId="c092e9be-0227-40a4-980f-f9eff733bb40" providerId="ADAL" clId="{A231CD19-45E7-4159-AF3D-6D6CC9563816}" dt="2020-07-09T14:27:49.548" v="276" actId="1076"/>
          <ac:spMkLst>
            <pc:docMk/>
            <pc:sldMk cId="3989776757" sldId="271"/>
            <ac:spMk id="10" creationId="{14E50283-5696-4ED8-9373-ACA72B80559C}"/>
          </ac:spMkLst>
        </pc:spChg>
        <pc:spChg chg="del">
          <ac:chgData name="Edgar Mushegyan" userId="c092e9be-0227-40a4-980f-f9eff733bb40" providerId="ADAL" clId="{A231CD19-45E7-4159-AF3D-6D6CC9563816}" dt="2020-07-09T14:25:14.284" v="236" actId="478"/>
          <ac:spMkLst>
            <pc:docMk/>
            <pc:sldMk cId="3989776757" sldId="271"/>
            <ac:spMk id="11" creationId="{6AB102F9-2FC5-4580-9641-4C1FF3D7B551}"/>
          </ac:spMkLst>
        </pc:spChg>
        <pc:spChg chg="add mod">
          <ac:chgData name="Edgar Mushegyan" userId="c092e9be-0227-40a4-980f-f9eff733bb40" providerId="ADAL" clId="{A231CD19-45E7-4159-AF3D-6D6CC9563816}" dt="2020-07-09T14:32:29.069" v="348" actId="1036"/>
          <ac:spMkLst>
            <pc:docMk/>
            <pc:sldMk cId="3989776757" sldId="271"/>
            <ac:spMk id="12" creationId="{E3D947E9-3FAD-489F-84A9-155C8317F693}"/>
          </ac:spMkLst>
        </pc:spChg>
        <pc:spChg chg="add mod">
          <ac:chgData name="Edgar Mushegyan" userId="c092e9be-0227-40a4-980f-f9eff733bb40" providerId="ADAL" clId="{A231CD19-45E7-4159-AF3D-6D6CC9563816}" dt="2020-07-09T14:32:29.069" v="348" actId="1036"/>
          <ac:spMkLst>
            <pc:docMk/>
            <pc:sldMk cId="3989776757" sldId="271"/>
            <ac:spMk id="13" creationId="{814142E2-8CC0-4390-B439-B76A95DC5664}"/>
          </ac:spMkLst>
        </pc:spChg>
        <pc:spChg chg="add mod">
          <ac:chgData name="Edgar Mushegyan" userId="c092e9be-0227-40a4-980f-f9eff733bb40" providerId="ADAL" clId="{A231CD19-45E7-4159-AF3D-6D6CC9563816}" dt="2020-07-09T14:32:29.069" v="348" actId="1036"/>
          <ac:spMkLst>
            <pc:docMk/>
            <pc:sldMk cId="3989776757" sldId="271"/>
            <ac:spMk id="14" creationId="{ACEFEB52-3575-4535-B9AF-46D98C850115}"/>
          </ac:spMkLst>
        </pc:spChg>
        <pc:spChg chg="add mod">
          <ac:chgData name="Edgar Mushegyan" userId="c092e9be-0227-40a4-980f-f9eff733bb40" providerId="ADAL" clId="{A231CD19-45E7-4159-AF3D-6D6CC9563816}" dt="2020-07-09T14:32:29.069" v="348" actId="1036"/>
          <ac:spMkLst>
            <pc:docMk/>
            <pc:sldMk cId="3989776757" sldId="271"/>
            <ac:spMk id="15" creationId="{87287C63-CC1E-40AA-8FF6-2F5F2D815849}"/>
          </ac:spMkLst>
        </pc:spChg>
        <pc:spChg chg="add mod">
          <ac:chgData name="Edgar Mushegyan" userId="c092e9be-0227-40a4-980f-f9eff733bb40" providerId="ADAL" clId="{A231CD19-45E7-4159-AF3D-6D6CC9563816}" dt="2020-07-09T14:32:29.069" v="348" actId="1036"/>
          <ac:spMkLst>
            <pc:docMk/>
            <pc:sldMk cId="3989776757" sldId="271"/>
            <ac:spMk id="16" creationId="{8E1D67A6-D8F5-4594-893B-737DCE92FF10}"/>
          </ac:spMkLst>
        </pc:spChg>
        <pc:spChg chg="add mod">
          <ac:chgData name="Edgar Mushegyan" userId="c092e9be-0227-40a4-980f-f9eff733bb40" providerId="ADAL" clId="{A231CD19-45E7-4159-AF3D-6D6CC9563816}" dt="2020-07-09T14:32:29.069" v="348" actId="1036"/>
          <ac:spMkLst>
            <pc:docMk/>
            <pc:sldMk cId="3989776757" sldId="271"/>
            <ac:spMk id="17" creationId="{5880A956-94F4-49DC-AD2B-D7DE629FB461}"/>
          </ac:spMkLst>
        </pc:spChg>
        <pc:spChg chg="add mod">
          <ac:chgData name="Edgar Mushegyan" userId="c092e9be-0227-40a4-980f-f9eff733bb40" providerId="ADAL" clId="{A231CD19-45E7-4159-AF3D-6D6CC9563816}" dt="2020-07-09T14:33:49.576" v="358" actId="1076"/>
          <ac:spMkLst>
            <pc:docMk/>
            <pc:sldMk cId="3989776757" sldId="271"/>
            <ac:spMk id="18" creationId="{31223E38-D4CE-401C-BCAB-4E6FA1E37871}"/>
          </ac:spMkLst>
        </pc:spChg>
        <pc:spChg chg="add mod">
          <ac:chgData name="Edgar Mushegyan" userId="c092e9be-0227-40a4-980f-f9eff733bb40" providerId="ADAL" clId="{A231CD19-45E7-4159-AF3D-6D6CC9563816}" dt="2020-07-09T14:33:43.627" v="356" actId="14100"/>
          <ac:spMkLst>
            <pc:docMk/>
            <pc:sldMk cId="3989776757" sldId="271"/>
            <ac:spMk id="19" creationId="{16B1D49F-5F5F-4202-A0A0-84DD4BBD0941}"/>
          </ac:spMkLst>
        </pc:spChg>
        <pc:spChg chg="add mod">
          <ac:chgData name="Edgar Mushegyan" userId="c092e9be-0227-40a4-980f-f9eff733bb40" providerId="ADAL" clId="{A231CD19-45E7-4159-AF3D-6D6CC9563816}" dt="2020-07-09T14:33:41.021" v="355" actId="14100"/>
          <ac:spMkLst>
            <pc:docMk/>
            <pc:sldMk cId="3989776757" sldId="271"/>
            <ac:spMk id="20" creationId="{23FA9CF0-F1F2-4D69-9D66-D5A50D2272BD}"/>
          </ac:spMkLst>
        </pc:spChg>
        <pc:spChg chg="add mod">
          <ac:chgData name="Edgar Mushegyan" userId="c092e9be-0227-40a4-980f-f9eff733bb40" providerId="ADAL" clId="{A231CD19-45E7-4159-AF3D-6D6CC9563816}" dt="2020-07-09T14:34:04.543" v="361" actId="14100"/>
          <ac:spMkLst>
            <pc:docMk/>
            <pc:sldMk cId="3989776757" sldId="271"/>
            <ac:spMk id="21" creationId="{E07310D4-4FC9-41F0-9135-001F67EEDFDE}"/>
          </ac:spMkLst>
        </pc:spChg>
        <pc:spChg chg="add mod">
          <ac:chgData name="Edgar Mushegyan" userId="c092e9be-0227-40a4-980f-f9eff733bb40" providerId="ADAL" clId="{A231CD19-45E7-4159-AF3D-6D6CC9563816}" dt="2020-07-09T14:35:16.627" v="378" actId="1076"/>
          <ac:spMkLst>
            <pc:docMk/>
            <pc:sldMk cId="3989776757" sldId="271"/>
            <ac:spMk id="22" creationId="{1F50BA28-CD4B-419C-8EAD-84DCBEEE2EFE}"/>
          </ac:spMkLst>
        </pc:spChg>
        <pc:spChg chg="add mod">
          <ac:chgData name="Edgar Mushegyan" userId="c092e9be-0227-40a4-980f-f9eff733bb40" providerId="ADAL" clId="{A231CD19-45E7-4159-AF3D-6D6CC9563816}" dt="2020-07-09T14:35:07.708" v="376" actId="1076"/>
          <ac:spMkLst>
            <pc:docMk/>
            <pc:sldMk cId="3989776757" sldId="271"/>
            <ac:spMk id="23" creationId="{D63E53FB-1C1D-4919-BCA4-E6126A243C5B}"/>
          </ac:spMkLst>
        </pc:spChg>
        <pc:spChg chg="add del mod">
          <ac:chgData name="Edgar Mushegyan" userId="c092e9be-0227-40a4-980f-f9eff733bb40" providerId="ADAL" clId="{A231CD19-45E7-4159-AF3D-6D6CC9563816}" dt="2020-07-09T14:28:37.712" v="291" actId="478"/>
          <ac:spMkLst>
            <pc:docMk/>
            <pc:sldMk cId="3989776757" sldId="271"/>
            <ac:spMk id="25" creationId="{0F973EE3-CA45-49B2-A27D-3A64EF090444}"/>
          </ac:spMkLst>
        </pc:spChg>
        <pc:graphicFrameChg chg="del">
          <ac:chgData name="Edgar Mushegyan" userId="c092e9be-0227-40a4-980f-f9eff733bb40" providerId="ADAL" clId="{A231CD19-45E7-4159-AF3D-6D6CC9563816}" dt="2020-07-09T14:25:14.284" v="236" actId="478"/>
          <ac:graphicFrameMkLst>
            <pc:docMk/>
            <pc:sldMk cId="3989776757" sldId="271"/>
            <ac:graphicFrameMk id="9" creationId="{6C8FCD48-758C-49DD-87F8-B84674E5CECC}"/>
          </ac:graphicFrameMkLst>
        </pc:graphicFrameChg>
        <pc:picChg chg="add mod">
          <ac:chgData name="Edgar Mushegyan" userId="c092e9be-0227-40a4-980f-f9eff733bb40" providerId="ADAL" clId="{A231CD19-45E7-4159-AF3D-6D6CC9563816}" dt="2020-07-09T14:27:49.548" v="276" actId="1076"/>
          <ac:picMkLst>
            <pc:docMk/>
            <pc:sldMk cId="3989776757" sldId="271"/>
            <ac:picMk id="7" creationId="{53108491-DEB5-4DA0-AC56-8FF6FD6E95AE}"/>
          </ac:picMkLst>
        </pc:picChg>
        <pc:cxnChg chg="add mod">
          <ac:chgData name="Edgar Mushegyan" userId="c092e9be-0227-40a4-980f-f9eff733bb40" providerId="ADAL" clId="{A231CD19-45E7-4159-AF3D-6D6CC9563816}" dt="2020-07-09T14:32:45.606" v="349" actId="13822"/>
          <ac:cxnSpMkLst>
            <pc:docMk/>
            <pc:sldMk cId="3989776757" sldId="271"/>
            <ac:cxnSpMk id="8" creationId="{E2912930-F55F-4CDA-A420-4E869F76F5E2}"/>
          </ac:cxnSpMkLst>
        </pc:cxnChg>
      </pc:sldChg>
      <pc:sldChg chg="addSp delSp modSp add mod ord modAnim modNotesTx">
        <pc:chgData name="Edgar Mushegyan" userId="c092e9be-0227-40a4-980f-f9eff733bb40" providerId="ADAL" clId="{A231CD19-45E7-4159-AF3D-6D6CC9563816}" dt="2020-07-10T08:27:42.571" v="753"/>
        <pc:sldMkLst>
          <pc:docMk/>
          <pc:sldMk cId="385061755" sldId="272"/>
        </pc:sldMkLst>
        <pc:spChg chg="mod">
          <ac:chgData name="Edgar Mushegyan" userId="c092e9be-0227-40a4-980f-f9eff733bb40" providerId="ADAL" clId="{A231CD19-45E7-4159-AF3D-6D6CC9563816}" dt="2020-07-10T07:38:33.746" v="397" actId="404"/>
          <ac:spMkLst>
            <pc:docMk/>
            <pc:sldMk cId="385061755" sldId="272"/>
            <ac:spMk id="2" creationId="{00000000-0000-0000-0000-000000000000}"/>
          </ac:spMkLst>
        </pc:spChg>
        <pc:spChg chg="del">
          <ac:chgData name="Edgar Mushegyan" userId="c092e9be-0227-40a4-980f-f9eff733bb40" providerId="ADAL" clId="{A231CD19-45E7-4159-AF3D-6D6CC9563816}" dt="2020-07-10T07:38:40.131" v="398" actId="478"/>
          <ac:spMkLst>
            <pc:docMk/>
            <pc:sldMk cId="385061755" sldId="272"/>
            <ac:spMk id="6" creationId="{46F920D3-569B-484D-A9A3-71A9EEA4E702}"/>
          </ac:spMkLst>
        </pc:spChg>
        <pc:spChg chg="add mod">
          <ac:chgData name="Edgar Mushegyan" userId="c092e9be-0227-40a4-980f-f9eff733bb40" providerId="ADAL" clId="{A231CD19-45E7-4159-AF3D-6D6CC9563816}" dt="2020-07-10T07:40:33.754" v="441" actId="1076"/>
          <ac:spMkLst>
            <pc:docMk/>
            <pc:sldMk cId="385061755" sldId="272"/>
            <ac:spMk id="8" creationId="{009A29D4-8052-4028-BD80-AC71EBAD7287}"/>
          </ac:spMkLst>
        </pc:spChg>
        <pc:spChg chg="add mod">
          <ac:chgData name="Edgar Mushegyan" userId="c092e9be-0227-40a4-980f-f9eff733bb40" providerId="ADAL" clId="{A231CD19-45E7-4159-AF3D-6D6CC9563816}" dt="2020-07-10T07:40:00.505" v="427" actId="13822"/>
          <ac:spMkLst>
            <pc:docMk/>
            <pc:sldMk cId="385061755" sldId="272"/>
            <ac:spMk id="10" creationId="{5D8B2154-BEDC-43C1-B319-F3707221A3B0}"/>
          </ac:spMkLst>
        </pc:spChg>
        <pc:spChg chg="del">
          <ac:chgData name="Edgar Mushegyan" userId="c092e9be-0227-40a4-980f-f9eff733bb40" providerId="ADAL" clId="{A231CD19-45E7-4159-AF3D-6D6CC9563816}" dt="2020-07-10T07:38:41.486" v="399" actId="478"/>
          <ac:spMkLst>
            <pc:docMk/>
            <pc:sldMk cId="385061755" sldId="272"/>
            <ac:spMk id="11" creationId="{6AB102F9-2FC5-4580-9641-4C1FF3D7B551}"/>
          </ac:spMkLst>
        </pc:spChg>
        <pc:spChg chg="add mod">
          <ac:chgData name="Edgar Mushegyan" userId="c092e9be-0227-40a4-980f-f9eff733bb40" providerId="ADAL" clId="{A231CD19-45E7-4159-AF3D-6D6CC9563816}" dt="2020-07-10T07:40:29.339" v="439" actId="1076"/>
          <ac:spMkLst>
            <pc:docMk/>
            <pc:sldMk cId="385061755" sldId="272"/>
            <ac:spMk id="12" creationId="{686F1A5B-3CFB-42BC-A9B2-29AC9E755A0C}"/>
          </ac:spMkLst>
        </pc:spChg>
        <pc:graphicFrameChg chg="add mod">
          <ac:chgData name="Edgar Mushegyan" userId="c092e9be-0227-40a4-980f-f9eff733bb40" providerId="ADAL" clId="{A231CD19-45E7-4159-AF3D-6D6CC9563816}" dt="2020-07-10T07:39:35.945" v="417"/>
          <ac:graphicFrameMkLst>
            <pc:docMk/>
            <pc:sldMk cId="385061755" sldId="272"/>
            <ac:graphicFrameMk id="3" creationId="{2EEDC175-C19C-43CD-B285-588C4F262B2D}"/>
          </ac:graphicFrameMkLst>
        </pc:graphicFrameChg>
        <pc:graphicFrameChg chg="add del">
          <ac:chgData name="Edgar Mushegyan" userId="c092e9be-0227-40a4-980f-f9eff733bb40" providerId="ADAL" clId="{A231CD19-45E7-4159-AF3D-6D6CC9563816}" dt="2020-07-10T07:39:24.326" v="412" actId="478"/>
          <ac:graphicFrameMkLst>
            <pc:docMk/>
            <pc:sldMk cId="385061755" sldId="272"/>
            <ac:graphicFrameMk id="4" creationId="{ED171389-5532-4A10-A7CC-DB60E61219AB}"/>
          </ac:graphicFrameMkLst>
        </pc:graphicFrameChg>
        <pc:graphicFrameChg chg="del">
          <ac:chgData name="Edgar Mushegyan" userId="c092e9be-0227-40a4-980f-f9eff733bb40" providerId="ADAL" clId="{A231CD19-45E7-4159-AF3D-6D6CC9563816}" dt="2020-07-10T07:38:44.291" v="400" actId="478"/>
          <ac:graphicFrameMkLst>
            <pc:docMk/>
            <pc:sldMk cId="385061755" sldId="272"/>
            <ac:graphicFrameMk id="9" creationId="{6C8FCD48-758C-49DD-87F8-B84674E5CECC}"/>
          </ac:graphicFrameMkLst>
        </pc:graphicFrameChg>
      </pc:sldChg>
      <pc:sldChg chg="addSp delSp modSp add mod delAnim modAnim modNotesTx">
        <pc:chgData name="Edgar Mushegyan" userId="c092e9be-0227-40a4-980f-f9eff733bb40" providerId="ADAL" clId="{A231CD19-45E7-4159-AF3D-6D6CC9563816}" dt="2020-07-10T08:27:57.435" v="756"/>
        <pc:sldMkLst>
          <pc:docMk/>
          <pc:sldMk cId="3654105817" sldId="273"/>
        </pc:sldMkLst>
        <pc:spChg chg="mod">
          <ac:chgData name="Edgar Mushegyan" userId="c092e9be-0227-40a4-980f-f9eff733bb40" providerId="ADAL" clId="{A231CD19-45E7-4159-AF3D-6D6CC9563816}" dt="2020-07-10T07:55:41.027" v="643"/>
          <ac:spMkLst>
            <pc:docMk/>
            <pc:sldMk cId="3654105817" sldId="273"/>
            <ac:spMk id="2" creationId="{00000000-0000-0000-0000-000000000000}"/>
          </ac:spMkLst>
        </pc:spChg>
        <pc:spChg chg="add del">
          <ac:chgData name="Edgar Mushegyan" userId="c092e9be-0227-40a4-980f-f9eff733bb40" providerId="ADAL" clId="{A231CD19-45E7-4159-AF3D-6D6CC9563816}" dt="2020-07-10T07:42:33.438" v="453" actId="478"/>
          <ac:spMkLst>
            <pc:docMk/>
            <pc:sldMk cId="3654105817" sldId="273"/>
            <ac:spMk id="5" creationId="{940D10C1-25FD-499A-88BA-A5E9A4382BC0}"/>
          </ac:spMkLst>
        </pc:spChg>
        <pc:spChg chg="del">
          <ac:chgData name="Edgar Mushegyan" userId="c092e9be-0227-40a4-980f-f9eff733bb40" providerId="ADAL" clId="{A231CD19-45E7-4159-AF3D-6D6CC9563816}" dt="2020-07-10T07:42:03.135" v="443" actId="478"/>
          <ac:spMkLst>
            <pc:docMk/>
            <pc:sldMk cId="3654105817" sldId="273"/>
            <ac:spMk id="8" creationId="{009A29D4-8052-4028-BD80-AC71EBAD7287}"/>
          </ac:spMkLst>
        </pc:spChg>
        <pc:spChg chg="del">
          <ac:chgData name="Edgar Mushegyan" userId="c092e9be-0227-40a4-980f-f9eff733bb40" providerId="ADAL" clId="{A231CD19-45E7-4159-AF3D-6D6CC9563816}" dt="2020-07-10T07:42:05.022" v="444" actId="478"/>
          <ac:spMkLst>
            <pc:docMk/>
            <pc:sldMk cId="3654105817" sldId="273"/>
            <ac:spMk id="10" creationId="{5D8B2154-BEDC-43C1-B319-F3707221A3B0}"/>
          </ac:spMkLst>
        </pc:spChg>
        <pc:spChg chg="del">
          <ac:chgData name="Edgar Mushegyan" userId="c092e9be-0227-40a4-980f-f9eff733bb40" providerId="ADAL" clId="{A231CD19-45E7-4159-AF3D-6D6CC9563816}" dt="2020-07-10T07:42:03.135" v="443" actId="478"/>
          <ac:spMkLst>
            <pc:docMk/>
            <pc:sldMk cId="3654105817" sldId="273"/>
            <ac:spMk id="12" creationId="{686F1A5B-3CFB-42BC-A9B2-29AC9E755A0C}"/>
          </ac:spMkLst>
        </pc:spChg>
        <pc:graphicFrameChg chg="del">
          <ac:chgData name="Edgar Mushegyan" userId="c092e9be-0227-40a4-980f-f9eff733bb40" providerId="ADAL" clId="{A231CD19-45E7-4159-AF3D-6D6CC9563816}" dt="2020-07-10T07:42:03.135" v="443" actId="478"/>
          <ac:graphicFrameMkLst>
            <pc:docMk/>
            <pc:sldMk cId="3654105817" sldId="273"/>
            <ac:graphicFrameMk id="3" creationId="{2EEDC175-C19C-43CD-B285-588C4F262B2D}"/>
          </ac:graphicFrameMkLst>
        </pc:graphicFrameChg>
        <pc:graphicFrameChg chg="add mod">
          <ac:chgData name="Edgar Mushegyan" userId="c092e9be-0227-40a4-980f-f9eff733bb40" providerId="ADAL" clId="{A231CD19-45E7-4159-AF3D-6D6CC9563816}" dt="2020-07-10T07:55:44.160" v="644" actId="1076"/>
          <ac:graphicFrameMkLst>
            <pc:docMk/>
            <pc:sldMk cId="3654105817" sldId="273"/>
            <ac:graphicFrameMk id="4" creationId="{044BCA7F-7C4D-4321-9180-25F63B21D509}"/>
          </ac:graphicFrameMkLst>
        </pc:graphicFrameChg>
      </pc:sldChg>
      <pc:sldChg chg="addSp delSp modSp add mod delAnim modAnim">
        <pc:chgData name="Edgar Mushegyan" userId="c092e9be-0227-40a4-980f-f9eff733bb40" providerId="ADAL" clId="{A231CD19-45E7-4159-AF3D-6D6CC9563816}" dt="2020-07-10T08:44:49.518" v="890" actId="207"/>
        <pc:sldMkLst>
          <pc:docMk/>
          <pc:sldMk cId="2071389914" sldId="306"/>
        </pc:sldMkLst>
        <pc:spChg chg="mod">
          <ac:chgData name="Edgar Mushegyan" userId="c092e9be-0227-40a4-980f-f9eff733bb40" providerId="ADAL" clId="{A231CD19-45E7-4159-AF3D-6D6CC9563816}" dt="2020-07-10T07:45:31.029" v="487" actId="1076"/>
          <ac:spMkLst>
            <pc:docMk/>
            <pc:sldMk cId="2071389914" sldId="306"/>
            <ac:spMk id="5" creationId="{6BDB57D7-37CC-4D0D-B2AF-8DD3B4FD89EF}"/>
          </ac:spMkLst>
        </pc:spChg>
        <pc:spChg chg="add del mod">
          <ac:chgData name="Edgar Mushegyan" userId="c092e9be-0227-40a4-980f-f9eff733bb40" providerId="ADAL" clId="{A231CD19-45E7-4159-AF3D-6D6CC9563816}" dt="2020-07-10T07:43:50.094" v="464"/>
          <ac:spMkLst>
            <pc:docMk/>
            <pc:sldMk cId="2071389914" sldId="306"/>
            <ac:spMk id="6" creationId="{CD4C937A-98ED-4698-9C6E-8D7788081FED}"/>
          </ac:spMkLst>
        </pc:spChg>
        <pc:spChg chg="add mod">
          <ac:chgData name="Edgar Mushegyan" userId="c092e9be-0227-40a4-980f-f9eff733bb40" providerId="ADAL" clId="{A231CD19-45E7-4159-AF3D-6D6CC9563816}" dt="2020-07-10T08:28:13.175" v="758" actId="108"/>
          <ac:spMkLst>
            <pc:docMk/>
            <pc:sldMk cId="2071389914" sldId="306"/>
            <ac:spMk id="7" creationId="{2491FAB2-E120-41C1-BBC4-41CE02379E8D}"/>
          </ac:spMkLst>
        </pc:spChg>
        <pc:spChg chg="del mod">
          <ac:chgData name="Edgar Mushegyan" userId="c092e9be-0227-40a4-980f-f9eff733bb40" providerId="ADAL" clId="{A231CD19-45E7-4159-AF3D-6D6CC9563816}" dt="2020-07-10T07:43:54.042" v="468" actId="478"/>
          <ac:spMkLst>
            <pc:docMk/>
            <pc:sldMk cId="2071389914" sldId="306"/>
            <ac:spMk id="24" creationId="{109C69A8-909A-4ACD-B48E-35F38E338AAF}"/>
          </ac:spMkLst>
        </pc:spChg>
        <pc:graphicFrameChg chg="add del">
          <ac:chgData name="Edgar Mushegyan" userId="c092e9be-0227-40a4-980f-f9eff733bb40" providerId="ADAL" clId="{A231CD19-45E7-4159-AF3D-6D6CC9563816}" dt="2020-07-10T07:45:14.278" v="482" actId="478"/>
          <ac:graphicFrameMkLst>
            <pc:docMk/>
            <pc:sldMk cId="2071389914" sldId="306"/>
            <ac:graphicFrameMk id="2" creationId="{CB615C0A-51AA-4FBD-A0A7-7B3910B422A2}"/>
          </ac:graphicFrameMkLst>
        </pc:graphicFrameChg>
        <pc:graphicFrameChg chg="mod">
          <ac:chgData name="Edgar Mushegyan" userId="c092e9be-0227-40a4-980f-f9eff733bb40" providerId="ADAL" clId="{A231CD19-45E7-4159-AF3D-6D6CC9563816}" dt="2020-07-10T08:44:49.518" v="890" actId="207"/>
          <ac:graphicFrameMkLst>
            <pc:docMk/>
            <pc:sldMk cId="2071389914" sldId="306"/>
            <ac:graphicFrameMk id="4" creationId="{5E239E15-0F43-4DE5-879D-78E55E7E2AC1}"/>
          </ac:graphicFrameMkLst>
        </pc:graphicFrameChg>
      </pc:sldChg>
      <pc:sldChg chg="addSp delSp modSp add mod addAnim delAnim modAnim">
        <pc:chgData name="Edgar Mushegyan" userId="c092e9be-0227-40a4-980f-f9eff733bb40" providerId="ADAL" clId="{A231CD19-45E7-4159-AF3D-6D6CC9563816}" dt="2020-07-10T08:49:14.360" v="927"/>
        <pc:sldMkLst>
          <pc:docMk/>
          <pc:sldMk cId="2590614961" sldId="308"/>
        </pc:sldMkLst>
        <pc:spChg chg="add mod">
          <ac:chgData name="Edgar Mushegyan" userId="c092e9be-0227-40a4-980f-f9eff733bb40" providerId="ADAL" clId="{A231CD19-45E7-4159-AF3D-6D6CC9563816}" dt="2020-07-10T07:46:14.631" v="507" actId="20577"/>
          <ac:spMkLst>
            <pc:docMk/>
            <pc:sldMk cId="2590614961" sldId="308"/>
            <ac:spMk id="5" creationId="{16ECC5A7-5D7B-4832-B889-1F83591C01B7}"/>
          </ac:spMkLst>
        </pc:spChg>
        <pc:spChg chg="add del mod">
          <ac:chgData name="Edgar Mushegyan" userId="c092e9be-0227-40a4-980f-f9eff733bb40" providerId="ADAL" clId="{A231CD19-45E7-4159-AF3D-6D6CC9563816}" dt="2020-07-10T07:46:10.351" v="505" actId="478"/>
          <ac:spMkLst>
            <pc:docMk/>
            <pc:sldMk cId="2590614961" sldId="308"/>
            <ac:spMk id="24" creationId="{109C69A8-909A-4ACD-B48E-35F38E338AAF}"/>
          </ac:spMkLst>
        </pc:spChg>
        <pc:graphicFrameChg chg="mod">
          <ac:chgData name="Edgar Mushegyan" userId="c092e9be-0227-40a4-980f-f9eff733bb40" providerId="ADAL" clId="{A231CD19-45E7-4159-AF3D-6D6CC9563816}" dt="2020-07-10T08:49:14.360" v="927"/>
          <ac:graphicFrameMkLst>
            <pc:docMk/>
            <pc:sldMk cId="2590614961" sldId="308"/>
            <ac:graphicFrameMk id="2" creationId="{9273BB4D-CBBB-418C-BC67-55E5E6E0293A}"/>
          </ac:graphicFrameMkLst>
        </pc:graphicFrameChg>
        <pc:picChg chg="add del mod">
          <ac:chgData name="Edgar Mushegyan" userId="c092e9be-0227-40a4-980f-f9eff733bb40" providerId="ADAL" clId="{A231CD19-45E7-4159-AF3D-6D6CC9563816}" dt="2020-07-10T07:45:54.662" v="495" actId="22"/>
          <ac:picMkLst>
            <pc:docMk/>
            <pc:sldMk cId="2590614961" sldId="308"/>
            <ac:picMk id="4" creationId="{07E1CBB4-B9EB-46A3-8F25-91AF82449938}"/>
          </ac:picMkLst>
        </pc:picChg>
      </pc:sldChg>
      <pc:sldChg chg="addSp delSp modSp add mod delAnim modAnim modNotesTx">
        <pc:chgData name="Edgar Mushegyan" userId="c092e9be-0227-40a4-980f-f9eff733bb40" providerId="ADAL" clId="{A231CD19-45E7-4159-AF3D-6D6CC9563816}" dt="2020-07-10T08:28:41.199" v="766"/>
        <pc:sldMkLst>
          <pc:docMk/>
          <pc:sldMk cId="3723716836" sldId="309"/>
        </pc:sldMkLst>
        <pc:spChg chg="mod">
          <ac:chgData name="Edgar Mushegyan" userId="c092e9be-0227-40a4-980f-f9eff733bb40" providerId="ADAL" clId="{A231CD19-45E7-4159-AF3D-6D6CC9563816}" dt="2020-07-10T07:49:54.463" v="560" actId="1076"/>
          <ac:spMkLst>
            <pc:docMk/>
            <pc:sldMk cId="3723716836" sldId="309"/>
            <ac:spMk id="2" creationId="{00000000-0000-0000-0000-000000000000}"/>
          </ac:spMkLst>
        </pc:spChg>
        <pc:spChg chg="mod">
          <ac:chgData name="Edgar Mushegyan" userId="c092e9be-0227-40a4-980f-f9eff733bb40" providerId="ADAL" clId="{A231CD19-45E7-4159-AF3D-6D6CC9563816}" dt="2020-07-10T07:49:54.463" v="560" actId="1076"/>
          <ac:spMkLst>
            <pc:docMk/>
            <pc:sldMk cId="3723716836" sldId="309"/>
            <ac:spMk id="3" creationId="{00000000-0000-0000-0000-000000000000}"/>
          </ac:spMkLst>
        </pc:spChg>
        <pc:spChg chg="add mod">
          <ac:chgData name="Edgar Mushegyan" userId="c092e9be-0227-40a4-980f-f9eff733bb40" providerId="ADAL" clId="{A231CD19-45E7-4159-AF3D-6D6CC9563816}" dt="2020-07-10T07:48:09.942" v="525"/>
          <ac:spMkLst>
            <pc:docMk/>
            <pc:sldMk cId="3723716836" sldId="309"/>
            <ac:spMk id="4" creationId="{95149EAD-CF6E-47E4-BAEB-6A73A5D9150D}"/>
          </ac:spMkLst>
        </pc:spChg>
        <pc:spChg chg="mod">
          <ac:chgData name="Edgar Mushegyan" userId="c092e9be-0227-40a4-980f-f9eff733bb40" providerId="ADAL" clId="{A231CD19-45E7-4159-AF3D-6D6CC9563816}" dt="2020-07-10T07:49:54.463" v="560" actId="1076"/>
          <ac:spMkLst>
            <pc:docMk/>
            <pc:sldMk cId="3723716836" sldId="309"/>
            <ac:spMk id="5" creationId="{00000000-0000-0000-0000-000000000000}"/>
          </ac:spMkLst>
        </pc:spChg>
        <pc:spChg chg="del mod">
          <ac:chgData name="Edgar Mushegyan" userId="c092e9be-0227-40a4-980f-f9eff733bb40" providerId="ADAL" clId="{A231CD19-45E7-4159-AF3D-6D6CC9563816}" dt="2020-07-10T07:48:08.094" v="524" actId="478"/>
          <ac:spMkLst>
            <pc:docMk/>
            <pc:sldMk cId="3723716836" sldId="309"/>
            <ac:spMk id="17" creationId="{865F93A1-616A-4727-A564-30928FEBC58F}"/>
          </ac:spMkLst>
        </pc:spChg>
        <pc:graphicFrameChg chg="add del mod">
          <ac:chgData name="Edgar Mushegyan" userId="c092e9be-0227-40a4-980f-f9eff733bb40" providerId="ADAL" clId="{A231CD19-45E7-4159-AF3D-6D6CC9563816}" dt="2020-07-10T07:48:57.478" v="536" actId="478"/>
          <ac:graphicFrameMkLst>
            <pc:docMk/>
            <pc:sldMk cId="3723716836" sldId="309"/>
            <ac:graphicFrameMk id="6" creationId="{BE167AC9-D71E-4714-89F5-E5D7E24B2885}"/>
          </ac:graphicFrameMkLst>
        </pc:graphicFrameChg>
        <pc:picChg chg="mod">
          <ac:chgData name="Edgar Mushegyan" userId="c092e9be-0227-40a4-980f-f9eff733bb40" providerId="ADAL" clId="{A231CD19-45E7-4159-AF3D-6D6CC9563816}" dt="2020-07-10T07:49:54.463" v="560" actId="1076"/>
          <ac:picMkLst>
            <pc:docMk/>
            <pc:sldMk cId="3723716836" sldId="309"/>
            <ac:picMk id="2050" creationId="{00000000-0000-0000-0000-000000000000}"/>
          </ac:picMkLst>
        </pc:picChg>
      </pc:sldChg>
      <pc:sldChg chg="addSp delSp modSp add mod delAnim modAnim">
        <pc:chgData name="Edgar Mushegyan" userId="c092e9be-0227-40a4-980f-f9eff733bb40" providerId="ADAL" clId="{A231CD19-45E7-4159-AF3D-6D6CC9563816}" dt="2020-07-10T08:46:20.784" v="896" actId="14100"/>
        <pc:sldMkLst>
          <pc:docMk/>
          <pc:sldMk cId="3880391483" sldId="310"/>
        </pc:sldMkLst>
        <pc:spChg chg="add mod">
          <ac:chgData name="Edgar Mushegyan" userId="c092e9be-0227-40a4-980f-f9eff733bb40" providerId="ADAL" clId="{A231CD19-45E7-4159-AF3D-6D6CC9563816}" dt="2020-07-10T08:06:42.598" v="702" actId="20577"/>
          <ac:spMkLst>
            <pc:docMk/>
            <pc:sldMk cId="3880391483" sldId="310"/>
            <ac:spMk id="2" creationId="{17D8654A-1417-4AE2-9797-EED24D356D16}"/>
          </ac:spMkLst>
        </pc:spChg>
        <pc:spChg chg="del mod">
          <ac:chgData name="Edgar Mushegyan" userId="c092e9be-0227-40a4-980f-f9eff733bb40" providerId="ADAL" clId="{A231CD19-45E7-4159-AF3D-6D6CC9563816}" dt="2020-07-10T08:06:38.423" v="700" actId="478"/>
          <ac:spMkLst>
            <pc:docMk/>
            <pc:sldMk cId="3880391483" sldId="310"/>
            <ac:spMk id="22" creationId="{2B7E2445-972B-424C-8784-C6DE4208A301}"/>
          </ac:spMkLst>
        </pc:spChg>
        <pc:graphicFrameChg chg="mod">
          <ac:chgData name="Edgar Mushegyan" userId="c092e9be-0227-40a4-980f-f9eff733bb40" providerId="ADAL" clId="{A231CD19-45E7-4159-AF3D-6D6CC9563816}" dt="2020-07-10T08:46:20.784" v="896" actId="14100"/>
          <ac:graphicFrameMkLst>
            <pc:docMk/>
            <pc:sldMk cId="3880391483" sldId="310"/>
            <ac:graphicFrameMk id="19" creationId="{DA771624-0C5A-4B3B-8CF5-ECA168E3FB77}"/>
          </ac:graphicFrameMkLst>
        </pc:graphicFrameChg>
      </pc:sldChg>
      <pc:sldChg chg="addSp delSp modSp add mod addAnim delAnim modAnim">
        <pc:chgData name="Edgar Mushegyan" userId="c092e9be-0227-40a4-980f-f9eff733bb40" providerId="ADAL" clId="{A231CD19-45E7-4159-AF3D-6D6CC9563816}" dt="2020-07-10T08:50:26.756" v="931" actId="2710"/>
        <pc:sldMkLst>
          <pc:docMk/>
          <pc:sldMk cId="2196157123" sldId="311"/>
        </pc:sldMkLst>
        <pc:spChg chg="add del mod">
          <ac:chgData name="Edgar Mushegyan" userId="c092e9be-0227-40a4-980f-f9eff733bb40" providerId="ADAL" clId="{A231CD19-45E7-4159-AF3D-6D6CC9563816}" dt="2020-07-10T08:08:35.150" v="717" actId="478"/>
          <ac:spMkLst>
            <pc:docMk/>
            <pc:sldMk cId="2196157123" sldId="311"/>
            <ac:spMk id="4" creationId="{9ACFB9AE-148F-428C-88AB-391F97C8E8D5}"/>
          </ac:spMkLst>
        </pc:spChg>
        <pc:spChg chg="add mod">
          <ac:chgData name="Edgar Mushegyan" userId="c092e9be-0227-40a4-980f-f9eff733bb40" providerId="ADAL" clId="{A231CD19-45E7-4159-AF3D-6D6CC9563816}" dt="2020-07-10T08:08:44.509" v="723" actId="20577"/>
          <ac:spMkLst>
            <pc:docMk/>
            <pc:sldMk cId="2196157123" sldId="311"/>
            <ac:spMk id="5" creationId="{7304FF52-4E83-4BDC-A6BE-D7884FE0E0F0}"/>
          </ac:spMkLst>
        </pc:spChg>
        <pc:spChg chg="add del mod">
          <ac:chgData name="Edgar Mushegyan" userId="c092e9be-0227-40a4-980f-f9eff733bb40" providerId="ADAL" clId="{A231CD19-45E7-4159-AF3D-6D6CC9563816}" dt="2020-07-10T08:08:40.727" v="721" actId="478"/>
          <ac:spMkLst>
            <pc:docMk/>
            <pc:sldMk cId="2196157123" sldId="311"/>
            <ac:spMk id="22" creationId="{2B7E2445-972B-424C-8784-C6DE4208A301}"/>
          </ac:spMkLst>
        </pc:spChg>
        <pc:graphicFrameChg chg="mod">
          <ac:chgData name="Edgar Mushegyan" userId="c092e9be-0227-40a4-980f-f9eff733bb40" providerId="ADAL" clId="{A231CD19-45E7-4159-AF3D-6D6CC9563816}" dt="2020-07-10T08:50:26.756" v="931" actId="2710"/>
          <ac:graphicFrameMkLst>
            <pc:docMk/>
            <pc:sldMk cId="2196157123" sldId="311"/>
            <ac:graphicFrameMk id="2" creationId="{819972FC-DB30-48BF-BFC8-39737ADF33C9}"/>
          </ac:graphicFrameMkLst>
        </pc:graphicFrameChg>
      </pc:sldChg>
      <pc:sldChg chg="addSp delSp modSp add mod delAnim modAnim">
        <pc:chgData name="Edgar Mushegyan" userId="c092e9be-0227-40a4-980f-f9eff733bb40" providerId="ADAL" clId="{A231CD19-45E7-4159-AF3D-6D6CC9563816}" dt="2020-07-10T08:49:43.914" v="930" actId="14100"/>
        <pc:sldMkLst>
          <pc:docMk/>
          <pc:sldMk cId="3782809646" sldId="322"/>
        </pc:sldMkLst>
        <pc:spChg chg="mod">
          <ac:chgData name="Edgar Mushegyan" userId="c092e9be-0227-40a4-980f-f9eff733bb40" providerId="ADAL" clId="{A231CD19-45E7-4159-AF3D-6D6CC9563816}" dt="2020-07-10T07:51:27.235" v="598" actId="1076"/>
          <ac:spMkLst>
            <pc:docMk/>
            <pc:sldMk cId="3782809646" sldId="322"/>
            <ac:spMk id="2" creationId="{00000000-0000-0000-0000-000000000000}"/>
          </ac:spMkLst>
        </pc:spChg>
        <pc:spChg chg="mod">
          <ac:chgData name="Edgar Mushegyan" userId="c092e9be-0227-40a4-980f-f9eff733bb40" providerId="ADAL" clId="{A231CD19-45E7-4159-AF3D-6D6CC9563816}" dt="2020-07-10T08:49:43.914" v="930" actId="14100"/>
          <ac:spMkLst>
            <pc:docMk/>
            <pc:sldMk cId="3782809646" sldId="322"/>
            <ac:spMk id="4" creationId="{00000000-0000-0000-0000-000000000000}"/>
          </ac:spMkLst>
        </pc:spChg>
        <pc:spChg chg="add del mod">
          <ac:chgData name="Edgar Mushegyan" userId="c092e9be-0227-40a4-980f-f9eff733bb40" providerId="ADAL" clId="{A231CD19-45E7-4159-AF3D-6D6CC9563816}" dt="2020-07-10T07:50:19.461" v="562" actId="478"/>
          <ac:spMkLst>
            <pc:docMk/>
            <pc:sldMk cId="3782809646" sldId="322"/>
            <ac:spMk id="6" creationId="{0CA153C4-E19B-4DE8-9E5D-A8987D00206C}"/>
          </ac:spMkLst>
        </pc:spChg>
        <pc:spChg chg="add mod">
          <ac:chgData name="Edgar Mushegyan" userId="c092e9be-0227-40a4-980f-f9eff733bb40" providerId="ADAL" clId="{A231CD19-45E7-4159-AF3D-6D6CC9563816}" dt="2020-07-10T07:50:27.525" v="577" actId="20577"/>
          <ac:spMkLst>
            <pc:docMk/>
            <pc:sldMk cId="3782809646" sldId="322"/>
            <ac:spMk id="7" creationId="{A7CA958D-FD3B-42ED-9121-AF7BA713C4CC}"/>
          </ac:spMkLst>
        </pc:spChg>
        <pc:spChg chg="add del mod">
          <ac:chgData name="Edgar Mushegyan" userId="c092e9be-0227-40a4-980f-f9eff733bb40" providerId="ADAL" clId="{A231CD19-45E7-4159-AF3D-6D6CC9563816}" dt="2020-07-10T07:50:46.903" v="586" actId="22"/>
          <ac:spMkLst>
            <pc:docMk/>
            <pc:sldMk cId="3782809646" sldId="322"/>
            <ac:spMk id="9" creationId="{9F2DA3F5-E90C-4A69-8E10-DCBC28C9CA9F}"/>
          </ac:spMkLst>
        </pc:spChg>
        <pc:spChg chg="add del mod">
          <ac:chgData name="Edgar Mushegyan" userId="c092e9be-0227-40a4-980f-f9eff733bb40" providerId="ADAL" clId="{A231CD19-45E7-4159-AF3D-6D6CC9563816}" dt="2020-07-10T07:50:57.877" v="590" actId="478"/>
          <ac:spMkLst>
            <pc:docMk/>
            <pc:sldMk cId="3782809646" sldId="322"/>
            <ac:spMk id="11" creationId="{8515BA87-1405-4FB6-900A-91AF6EA7E360}"/>
          </ac:spMkLst>
        </pc:spChg>
        <pc:spChg chg="del">
          <ac:chgData name="Edgar Mushegyan" userId="c092e9be-0227-40a4-980f-f9eff733bb40" providerId="ADAL" clId="{A231CD19-45E7-4159-AF3D-6D6CC9563816}" dt="2020-07-10T07:50:17.621" v="561" actId="478"/>
          <ac:spMkLst>
            <pc:docMk/>
            <pc:sldMk cId="3782809646" sldId="322"/>
            <ac:spMk id="17" creationId="{865F93A1-616A-4727-A564-30928FEBC58F}"/>
          </ac:spMkLst>
        </pc:spChg>
        <pc:picChg chg="mod">
          <ac:chgData name="Edgar Mushegyan" userId="c092e9be-0227-40a4-980f-f9eff733bb40" providerId="ADAL" clId="{A231CD19-45E7-4159-AF3D-6D6CC9563816}" dt="2020-07-10T08:49:34.404" v="929" actId="1076"/>
          <ac:picMkLst>
            <pc:docMk/>
            <pc:sldMk cId="3782809646" sldId="322"/>
            <ac:picMk id="3" creationId="{00000000-0000-0000-0000-000000000000}"/>
          </ac:picMkLst>
        </pc:picChg>
      </pc:sldChg>
      <pc:sldChg chg="addSp delSp modSp add mod delAnim modAnim modNotesTx">
        <pc:chgData name="Edgar Mushegyan" userId="c092e9be-0227-40a4-980f-f9eff733bb40" providerId="ADAL" clId="{A231CD19-45E7-4159-AF3D-6D6CC9563816}" dt="2020-07-10T08:29:04.790" v="770"/>
        <pc:sldMkLst>
          <pc:docMk/>
          <pc:sldMk cId="2478086269" sldId="323"/>
        </pc:sldMkLst>
        <pc:spChg chg="mod">
          <ac:chgData name="Edgar Mushegyan" userId="c092e9be-0227-40a4-980f-f9eff733bb40" providerId="ADAL" clId="{A231CD19-45E7-4159-AF3D-6D6CC9563816}" dt="2020-07-10T08:03:00.882" v="696" actId="1076"/>
          <ac:spMkLst>
            <pc:docMk/>
            <pc:sldMk cId="2478086269" sldId="323"/>
            <ac:spMk id="2" creationId="{00000000-0000-0000-0000-000000000000}"/>
          </ac:spMkLst>
        </pc:spChg>
        <pc:spChg chg="add mod">
          <ac:chgData name="Edgar Mushegyan" userId="c092e9be-0227-40a4-980f-f9eff733bb40" providerId="ADAL" clId="{A231CD19-45E7-4159-AF3D-6D6CC9563816}" dt="2020-07-10T07:53:13.469" v="624" actId="20577"/>
          <ac:spMkLst>
            <pc:docMk/>
            <pc:sldMk cId="2478086269" sldId="323"/>
            <ac:spMk id="3" creationId="{D92BE603-471E-49DA-8AD2-34D52647899D}"/>
          </ac:spMkLst>
        </pc:spChg>
        <pc:spChg chg="add del mod">
          <ac:chgData name="Edgar Mushegyan" userId="c092e9be-0227-40a4-980f-f9eff733bb40" providerId="ADAL" clId="{A231CD19-45E7-4159-AF3D-6D6CC9563816}" dt="2020-07-10T07:53:17.901" v="625" actId="478"/>
          <ac:spMkLst>
            <pc:docMk/>
            <pc:sldMk cId="2478086269" sldId="323"/>
            <ac:spMk id="5" creationId="{36CC2FB1-406C-4903-A61F-E4FEECAB0734}"/>
          </ac:spMkLst>
        </pc:spChg>
        <pc:spChg chg="add del">
          <ac:chgData name="Edgar Mushegyan" userId="c092e9be-0227-40a4-980f-f9eff733bb40" providerId="ADAL" clId="{A231CD19-45E7-4159-AF3D-6D6CC9563816}" dt="2020-07-10T08:01:01.109" v="664" actId="478"/>
          <ac:spMkLst>
            <pc:docMk/>
            <pc:sldMk cId="2478086269" sldId="323"/>
            <ac:spMk id="8" creationId="{289EA9D9-67D7-417D-B843-F82B52A4058A}"/>
          </ac:spMkLst>
        </pc:spChg>
        <pc:spChg chg="del mod">
          <ac:chgData name="Edgar Mushegyan" userId="c092e9be-0227-40a4-980f-f9eff733bb40" providerId="ADAL" clId="{A231CD19-45E7-4159-AF3D-6D6CC9563816}" dt="2020-07-10T07:53:07.017" v="621" actId="478"/>
          <ac:spMkLst>
            <pc:docMk/>
            <pc:sldMk cId="2478086269" sldId="323"/>
            <ac:spMk id="22" creationId="{2B7E2445-972B-424C-8784-C6DE4208A301}"/>
          </ac:spMkLst>
        </pc:spChg>
        <pc:graphicFrameChg chg="add del mod">
          <ac:chgData name="Edgar Mushegyan" userId="c092e9be-0227-40a4-980f-f9eff733bb40" providerId="ADAL" clId="{A231CD19-45E7-4159-AF3D-6D6CC9563816}" dt="2020-07-10T08:02:23.325" v="689" actId="1076"/>
          <ac:graphicFrameMkLst>
            <pc:docMk/>
            <pc:sldMk cId="2478086269" sldId="323"/>
            <ac:graphicFrameMk id="33" creationId="{5C72BA65-0566-4BF5-8F24-42BC59005FAC}"/>
          </ac:graphicFrameMkLst>
        </pc:graphicFrameChg>
        <pc:picChg chg="mod">
          <ac:chgData name="Edgar Mushegyan" userId="c092e9be-0227-40a4-980f-f9eff733bb40" providerId="ADAL" clId="{A231CD19-45E7-4159-AF3D-6D6CC9563816}" dt="2020-07-10T08:02:33.677" v="692" actId="1076"/>
          <ac:picMkLst>
            <pc:docMk/>
            <pc:sldMk cId="2478086269" sldId="323"/>
            <ac:picMk id="7" creationId="{00000000-0000-0000-0000-000000000000}"/>
          </ac:picMkLst>
        </pc:pic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01008-09B6-4553-94BE-5D396582DCC8}"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20C0880A-78A5-40AE-A802-EC022A066119}">
      <dgm:prSet phldrT="[Текст]"/>
      <dgm:spPr>
        <a:noFill/>
        <a:ln>
          <a:solidFill>
            <a:schemeClr val="accent4"/>
          </a:solidFill>
        </a:ln>
      </dgm:spPr>
      <dgm:t>
        <a:bodyPr/>
        <a:lstStyle/>
        <a:p>
          <a:r>
            <a:rPr lang="en-US" b="1" dirty="0">
              <a:solidFill>
                <a:schemeClr val="tx1"/>
              </a:solidFill>
              <a:effectLst/>
            </a:rPr>
            <a:t>2018-10</a:t>
          </a:r>
          <a:endParaRPr lang="ru-RU" b="1" dirty="0">
            <a:solidFill>
              <a:schemeClr val="tx1"/>
            </a:solidFill>
            <a:effectLst/>
          </a:endParaRPr>
        </a:p>
      </dgm:t>
    </dgm:pt>
    <dgm:pt modelId="{2339954A-1226-4F57-A5F4-BEF5950A72BE}" type="parTrans" cxnId="{1017DCBC-F499-47FE-865B-1C7645D62F5B}">
      <dgm:prSet/>
      <dgm:spPr/>
      <dgm:t>
        <a:bodyPr/>
        <a:lstStyle/>
        <a:p>
          <a:endParaRPr lang="ru-RU">
            <a:effectLst>
              <a:outerShdw blurRad="38100" dist="38100" dir="2700000" algn="tl">
                <a:srgbClr val="000000">
                  <a:alpha val="43137"/>
                </a:srgbClr>
              </a:outerShdw>
            </a:effectLst>
          </a:endParaRPr>
        </a:p>
      </dgm:t>
    </dgm:pt>
    <dgm:pt modelId="{E221AE80-7EF3-481C-89E2-9D70F5972647}" type="sibTrans" cxnId="{1017DCBC-F499-47FE-865B-1C7645D62F5B}">
      <dgm:prSet/>
      <dgm:spPr/>
      <dgm:t>
        <a:bodyPr/>
        <a:lstStyle/>
        <a:p>
          <a:endParaRPr lang="ru-RU">
            <a:effectLst>
              <a:outerShdw blurRad="38100" dist="38100" dir="2700000" algn="tl">
                <a:srgbClr val="000000">
                  <a:alpha val="43137"/>
                </a:srgbClr>
              </a:outerShdw>
            </a:effectLst>
          </a:endParaRPr>
        </a:p>
      </dgm:t>
    </dgm:pt>
    <dgm:pt modelId="{0CE6FE2F-6631-483F-9025-B499BEFD585A}">
      <dgm:prSet phldrT="[Текст]"/>
      <dgm:spPr>
        <a:noFill/>
        <a:ln>
          <a:solidFill>
            <a:schemeClr val="accent4"/>
          </a:solidFill>
        </a:ln>
      </dgm:spPr>
      <dgm:t>
        <a:bodyPr/>
        <a:lstStyle/>
        <a:p>
          <a:r>
            <a:rPr lang="es-AR" i="1" noProof="0" dirty="0" err="1" smtClean="0">
              <a:solidFill>
                <a:schemeClr val="tx1"/>
              </a:solidFill>
              <a:effectLst/>
            </a:rPr>
            <a:t>Focus</a:t>
          </a:r>
          <a:r>
            <a:rPr lang="es-AR" i="1" noProof="0" dirty="0" smtClean="0">
              <a:solidFill>
                <a:schemeClr val="tx1"/>
              </a:solidFill>
              <a:effectLst/>
            </a:rPr>
            <a:t> </a:t>
          </a:r>
          <a:r>
            <a:rPr lang="es-AR" i="1" noProof="0" dirty="0" err="1" smtClean="0">
              <a:solidFill>
                <a:schemeClr val="tx1"/>
              </a:solidFill>
              <a:effectLst/>
            </a:rPr>
            <a:t>group</a:t>
          </a:r>
          <a:r>
            <a:rPr lang="es-AR" i="1" noProof="0" dirty="0" smtClean="0">
              <a:solidFill>
                <a:schemeClr val="tx1"/>
              </a:solidFill>
              <a:effectLst/>
            </a:rPr>
            <a:t> </a:t>
          </a:r>
          <a:r>
            <a:rPr lang="es-AR" noProof="0" dirty="0" smtClean="0">
              <a:solidFill>
                <a:schemeClr val="tx1"/>
              </a:solidFill>
              <a:effectLst/>
            </a:rPr>
            <a:t>sobre normas para productos y vías recomendó agregarlo al programa de trabajo</a:t>
          </a:r>
          <a:endParaRPr lang="es-AR" noProof="0" dirty="0">
            <a:solidFill>
              <a:schemeClr val="tx1"/>
            </a:solidFill>
            <a:effectLst/>
          </a:endParaRPr>
        </a:p>
      </dgm:t>
    </dgm:pt>
    <dgm:pt modelId="{2977B2AB-1E58-4B7F-99AD-32B0E7C6C7A9}" type="parTrans" cxnId="{D460BF8E-F380-4A2F-AFF4-AFADB9C81C3D}">
      <dgm:prSet/>
      <dgm:spPr/>
      <dgm:t>
        <a:bodyPr/>
        <a:lstStyle/>
        <a:p>
          <a:endParaRPr lang="ru-RU">
            <a:effectLst>
              <a:outerShdw blurRad="38100" dist="38100" dir="2700000" algn="tl">
                <a:srgbClr val="000000">
                  <a:alpha val="43137"/>
                </a:srgbClr>
              </a:outerShdw>
            </a:effectLst>
          </a:endParaRPr>
        </a:p>
      </dgm:t>
    </dgm:pt>
    <dgm:pt modelId="{DC9F9FBA-D4E7-4BAB-AD98-4A21F64B42F2}" type="sibTrans" cxnId="{D460BF8E-F380-4A2F-AFF4-AFADB9C81C3D}">
      <dgm:prSet/>
      <dgm:spPr/>
      <dgm:t>
        <a:bodyPr/>
        <a:lstStyle/>
        <a:p>
          <a:endParaRPr lang="ru-RU">
            <a:effectLst>
              <a:outerShdw blurRad="38100" dist="38100" dir="2700000" algn="tl">
                <a:srgbClr val="000000">
                  <a:alpha val="43137"/>
                </a:srgbClr>
              </a:outerShdw>
            </a:effectLst>
          </a:endParaRPr>
        </a:p>
      </dgm:t>
    </dgm:pt>
    <dgm:pt modelId="{82353047-4793-4611-A723-C7905524DA06}">
      <dgm:prSet phldrT="[Текст]"/>
      <dgm:spPr>
        <a:noFill/>
        <a:ln>
          <a:solidFill>
            <a:srgbClr val="279A7E"/>
          </a:solidFill>
        </a:ln>
      </dgm:spPr>
      <dgm:t>
        <a:bodyPr/>
        <a:lstStyle/>
        <a:p>
          <a:r>
            <a:rPr lang="ru-RU" b="1" dirty="0">
              <a:solidFill>
                <a:schemeClr val="tx1"/>
              </a:solidFill>
              <a:effectLst/>
            </a:rPr>
            <a:t>2019-04</a:t>
          </a:r>
        </a:p>
      </dgm:t>
    </dgm:pt>
    <dgm:pt modelId="{0FC76FA1-D479-4411-A35A-DB5028727649}" type="parTrans" cxnId="{B1A765EE-6C30-4227-90BD-597F65D18B54}">
      <dgm:prSet/>
      <dgm:spPr/>
      <dgm:t>
        <a:bodyPr/>
        <a:lstStyle/>
        <a:p>
          <a:endParaRPr lang="ru-RU">
            <a:effectLst>
              <a:outerShdw blurRad="38100" dist="38100" dir="2700000" algn="tl">
                <a:srgbClr val="000000">
                  <a:alpha val="43137"/>
                </a:srgbClr>
              </a:outerShdw>
            </a:effectLst>
          </a:endParaRPr>
        </a:p>
      </dgm:t>
    </dgm:pt>
    <dgm:pt modelId="{EBD0066D-37E3-4F8A-A165-B993A62266D2}" type="sibTrans" cxnId="{B1A765EE-6C30-4227-90BD-597F65D18B54}">
      <dgm:prSet/>
      <dgm:spPr/>
      <dgm:t>
        <a:bodyPr/>
        <a:lstStyle/>
        <a:p>
          <a:endParaRPr lang="ru-RU">
            <a:effectLst>
              <a:outerShdw blurRad="38100" dist="38100" dir="2700000" algn="tl">
                <a:srgbClr val="000000">
                  <a:alpha val="43137"/>
                </a:srgbClr>
              </a:outerShdw>
            </a:effectLst>
          </a:endParaRPr>
        </a:p>
      </dgm:t>
    </dgm:pt>
    <dgm:pt modelId="{039CB46E-AA43-4F5A-9676-D36EEA182A58}">
      <dgm:prSet phldrT="[Текст]"/>
      <dgm:spPr>
        <a:noFill/>
        <a:ln>
          <a:solidFill>
            <a:srgbClr val="279A7E"/>
          </a:solidFill>
        </a:ln>
      </dgm:spPr>
      <dgm:t>
        <a:bodyPr/>
        <a:lstStyle/>
        <a:p>
          <a:r>
            <a:rPr lang="en-US" dirty="0" smtClean="0">
              <a:solidFill>
                <a:schemeClr val="tx1"/>
              </a:solidFill>
              <a:effectLst/>
            </a:rPr>
            <a:t>CMF-14 </a:t>
          </a:r>
          <a:r>
            <a:rPr lang="es-AR" noProof="0" dirty="0" smtClean="0">
              <a:solidFill>
                <a:schemeClr val="tx1"/>
              </a:solidFill>
              <a:effectLst/>
            </a:rPr>
            <a:t>agregó el Tema al programa de trabajo</a:t>
          </a:r>
          <a:r>
            <a:rPr lang="en-US" dirty="0" smtClean="0">
              <a:solidFill>
                <a:schemeClr val="tx1"/>
              </a:solidFill>
              <a:effectLst/>
            </a:rPr>
            <a:t> (</a:t>
          </a:r>
          <a:r>
            <a:rPr lang="en-US" dirty="0">
              <a:solidFill>
                <a:schemeClr val="tx1"/>
              </a:solidFill>
              <a:effectLst/>
            </a:rPr>
            <a:t>2019-008)</a:t>
          </a:r>
          <a:endParaRPr lang="ru-RU" dirty="0">
            <a:solidFill>
              <a:schemeClr val="tx1"/>
            </a:solidFill>
            <a:effectLst/>
          </a:endParaRPr>
        </a:p>
      </dgm:t>
    </dgm:pt>
    <dgm:pt modelId="{120457A1-5E5D-4DA3-B1E4-57A9B035544C}" type="parTrans" cxnId="{4A41038D-EF8F-4941-A717-28C63064FFF5}">
      <dgm:prSet/>
      <dgm:spPr/>
      <dgm:t>
        <a:bodyPr/>
        <a:lstStyle/>
        <a:p>
          <a:endParaRPr lang="ru-RU">
            <a:effectLst>
              <a:outerShdw blurRad="38100" dist="38100" dir="2700000" algn="tl">
                <a:srgbClr val="000000">
                  <a:alpha val="43137"/>
                </a:srgbClr>
              </a:outerShdw>
            </a:effectLst>
          </a:endParaRPr>
        </a:p>
      </dgm:t>
    </dgm:pt>
    <dgm:pt modelId="{F247EBE9-4426-44E4-BCB2-9D7B10335064}" type="sibTrans" cxnId="{4A41038D-EF8F-4941-A717-28C63064FFF5}">
      <dgm:prSet/>
      <dgm:spPr/>
      <dgm:t>
        <a:bodyPr/>
        <a:lstStyle/>
        <a:p>
          <a:endParaRPr lang="ru-RU">
            <a:effectLst>
              <a:outerShdw blurRad="38100" dist="38100" dir="2700000" algn="tl">
                <a:srgbClr val="000000">
                  <a:alpha val="43137"/>
                </a:srgbClr>
              </a:outerShdw>
            </a:effectLst>
          </a:endParaRPr>
        </a:p>
      </dgm:t>
    </dgm:pt>
    <dgm:pt modelId="{CB60C510-8949-4D83-9164-EA5511906B6C}">
      <dgm:prSet phldrT="[Текст]"/>
      <dgm:spPr>
        <a:noFill/>
        <a:ln>
          <a:solidFill>
            <a:srgbClr val="2DA79A"/>
          </a:solidFill>
        </a:ln>
      </dgm:spPr>
      <dgm:t>
        <a:bodyPr/>
        <a:lstStyle/>
        <a:p>
          <a:r>
            <a:rPr lang="ru-RU" b="1" dirty="0" smtClean="0">
              <a:solidFill>
                <a:schemeClr val="tx1"/>
              </a:solidFill>
              <a:effectLst/>
            </a:rPr>
            <a:t>2019-06</a:t>
          </a:r>
          <a:endParaRPr lang="ru-RU" b="1" dirty="0">
            <a:solidFill>
              <a:schemeClr val="tx1"/>
            </a:solidFill>
            <a:effectLst/>
          </a:endParaRPr>
        </a:p>
      </dgm:t>
    </dgm:pt>
    <dgm:pt modelId="{302520B0-AB26-42FE-B7D6-44DF006CB3B8}" type="parTrans" cxnId="{1CD173C5-B0FC-4D4F-9C9F-685004832CA9}">
      <dgm:prSet/>
      <dgm:spPr/>
      <dgm:t>
        <a:bodyPr/>
        <a:lstStyle/>
        <a:p>
          <a:endParaRPr lang="ru-RU">
            <a:effectLst>
              <a:outerShdw blurRad="38100" dist="38100" dir="2700000" algn="tl">
                <a:srgbClr val="000000">
                  <a:alpha val="43137"/>
                </a:srgbClr>
              </a:outerShdw>
            </a:effectLst>
          </a:endParaRPr>
        </a:p>
      </dgm:t>
    </dgm:pt>
    <dgm:pt modelId="{4FEB8C10-2C0F-4602-B662-24CD754F2FCF}" type="sibTrans" cxnId="{1CD173C5-B0FC-4D4F-9C9F-685004832CA9}">
      <dgm:prSet/>
      <dgm:spPr/>
      <dgm:t>
        <a:bodyPr/>
        <a:lstStyle/>
        <a:p>
          <a:endParaRPr lang="ru-RU">
            <a:effectLst>
              <a:outerShdw blurRad="38100" dist="38100" dir="2700000" algn="tl">
                <a:srgbClr val="000000">
                  <a:alpha val="43137"/>
                </a:srgbClr>
              </a:outerShdw>
            </a:effectLst>
          </a:endParaRPr>
        </a:p>
      </dgm:t>
    </dgm:pt>
    <dgm:pt modelId="{29824AFA-9D75-4D5B-AA48-FEA62D44D7DE}">
      <dgm:prSet phldrT="[Текст]"/>
      <dgm:spPr>
        <a:noFill/>
        <a:ln>
          <a:solidFill>
            <a:srgbClr val="2DA79A"/>
          </a:solidFill>
        </a:ln>
      </dgm:spPr>
      <dgm:t>
        <a:bodyPr/>
        <a:lstStyle/>
        <a:p>
          <a:r>
            <a:rPr lang="en-US" dirty="0">
              <a:solidFill>
                <a:schemeClr val="tx1"/>
              </a:solidFill>
              <a:effectLst/>
            </a:rPr>
            <a:t>Focus group </a:t>
          </a:r>
          <a:r>
            <a:rPr lang="es-AR" noProof="0" dirty="0" smtClean="0">
              <a:solidFill>
                <a:schemeClr val="tx1"/>
              </a:solidFill>
              <a:effectLst/>
            </a:rPr>
            <a:t>sobre normas para productos y vías redactó el borrador de NIMF</a:t>
          </a:r>
          <a:endParaRPr lang="ru-RU" dirty="0">
            <a:solidFill>
              <a:schemeClr val="tx1"/>
            </a:solidFill>
            <a:effectLst/>
          </a:endParaRPr>
        </a:p>
      </dgm:t>
    </dgm:pt>
    <dgm:pt modelId="{C5E83470-8560-469E-AC39-8694860EE2C3}" type="parTrans" cxnId="{8A8B4DC1-1ED9-4318-A6E8-545BC8149561}">
      <dgm:prSet/>
      <dgm:spPr/>
      <dgm:t>
        <a:bodyPr/>
        <a:lstStyle/>
        <a:p>
          <a:endParaRPr lang="ru-RU">
            <a:effectLst>
              <a:outerShdw blurRad="38100" dist="38100" dir="2700000" algn="tl">
                <a:srgbClr val="000000">
                  <a:alpha val="43137"/>
                </a:srgbClr>
              </a:outerShdw>
            </a:effectLst>
          </a:endParaRPr>
        </a:p>
      </dgm:t>
    </dgm:pt>
    <dgm:pt modelId="{B6A3FC14-A4F5-4760-8E40-818D813AB535}" type="sibTrans" cxnId="{8A8B4DC1-1ED9-4318-A6E8-545BC8149561}">
      <dgm:prSet/>
      <dgm:spPr/>
      <dgm:t>
        <a:bodyPr/>
        <a:lstStyle/>
        <a:p>
          <a:endParaRPr lang="ru-RU">
            <a:effectLst>
              <a:outerShdw blurRad="38100" dist="38100" dir="2700000" algn="tl">
                <a:srgbClr val="000000">
                  <a:alpha val="43137"/>
                </a:srgbClr>
              </a:outerShdw>
            </a:effectLst>
          </a:endParaRPr>
        </a:p>
      </dgm:t>
    </dgm:pt>
    <dgm:pt modelId="{72890102-ED63-4D8A-9041-703A2F022594}">
      <dgm:prSet phldrT="[Текст]"/>
      <dgm:spPr>
        <a:noFill/>
        <a:ln>
          <a:solidFill>
            <a:srgbClr val="34AEB3"/>
          </a:solidFill>
        </a:ln>
      </dgm:spPr>
      <dgm:t>
        <a:bodyPr/>
        <a:lstStyle/>
        <a:p>
          <a:r>
            <a:rPr lang="ru-RU" b="1" dirty="0">
              <a:solidFill>
                <a:schemeClr val="tx1"/>
              </a:solidFill>
              <a:effectLst/>
            </a:rPr>
            <a:t>2019-10</a:t>
          </a:r>
        </a:p>
      </dgm:t>
    </dgm:pt>
    <dgm:pt modelId="{AD0F6CFB-3E13-4E31-B640-AFC3BB8A3A17}" type="parTrans" cxnId="{D51914DF-7A03-4E12-92C6-6E455063CE85}">
      <dgm:prSet/>
      <dgm:spPr/>
      <dgm:t>
        <a:bodyPr/>
        <a:lstStyle/>
        <a:p>
          <a:endParaRPr lang="ru-RU">
            <a:effectLst>
              <a:outerShdw blurRad="38100" dist="38100" dir="2700000" algn="tl">
                <a:srgbClr val="000000">
                  <a:alpha val="43137"/>
                </a:srgbClr>
              </a:outerShdw>
            </a:effectLst>
          </a:endParaRPr>
        </a:p>
      </dgm:t>
    </dgm:pt>
    <dgm:pt modelId="{F9BC722A-882C-48A9-BC88-B7924C70DEB8}" type="sibTrans" cxnId="{D51914DF-7A03-4E12-92C6-6E455063CE85}">
      <dgm:prSet/>
      <dgm:spPr/>
      <dgm:t>
        <a:bodyPr/>
        <a:lstStyle/>
        <a:p>
          <a:endParaRPr lang="ru-RU">
            <a:effectLst>
              <a:outerShdw blurRad="38100" dist="38100" dir="2700000" algn="tl">
                <a:srgbClr val="000000">
                  <a:alpha val="43137"/>
                </a:srgbClr>
              </a:outerShdw>
            </a:effectLst>
          </a:endParaRPr>
        </a:p>
      </dgm:t>
    </dgm:pt>
    <dgm:pt modelId="{6BC8DFB4-BBB2-455F-B1B8-5E89982FF689}">
      <dgm:prSet phldrT="[Текст]"/>
      <dgm:spPr>
        <a:noFill/>
        <a:ln>
          <a:solidFill>
            <a:srgbClr val="34AEB3"/>
          </a:solidFill>
        </a:ln>
      </dgm:spPr>
      <dgm:t>
        <a:bodyPr/>
        <a:lstStyle/>
        <a:p>
          <a:r>
            <a:rPr lang="en-US" dirty="0" smtClean="0">
              <a:solidFill>
                <a:schemeClr val="tx1"/>
              </a:solidFill>
              <a:effectLst/>
            </a:rPr>
            <a:t>GPE </a:t>
          </a:r>
          <a:r>
            <a:rPr lang="es-AR" noProof="0" dirty="0" smtClean="0">
              <a:solidFill>
                <a:schemeClr val="tx1"/>
              </a:solidFill>
              <a:effectLst/>
            </a:rPr>
            <a:t>revisó y proporcionó comentarios</a:t>
          </a:r>
          <a:endParaRPr lang="es-AR" noProof="0" dirty="0">
            <a:solidFill>
              <a:schemeClr val="tx1"/>
            </a:solidFill>
            <a:effectLst/>
          </a:endParaRPr>
        </a:p>
      </dgm:t>
    </dgm:pt>
    <dgm:pt modelId="{22C03B13-CF63-404C-ADFC-1DB2C74727B8}" type="parTrans" cxnId="{8D54C6BD-4784-47A4-9A29-836F43B1EFBA}">
      <dgm:prSet/>
      <dgm:spPr/>
      <dgm:t>
        <a:bodyPr/>
        <a:lstStyle/>
        <a:p>
          <a:endParaRPr lang="ru-RU">
            <a:effectLst>
              <a:outerShdw blurRad="38100" dist="38100" dir="2700000" algn="tl">
                <a:srgbClr val="000000">
                  <a:alpha val="43137"/>
                </a:srgbClr>
              </a:outerShdw>
            </a:effectLst>
          </a:endParaRPr>
        </a:p>
      </dgm:t>
    </dgm:pt>
    <dgm:pt modelId="{BFB230EB-7D93-4473-9042-A6D1F5E9B701}" type="sibTrans" cxnId="{8D54C6BD-4784-47A4-9A29-836F43B1EFBA}">
      <dgm:prSet/>
      <dgm:spPr/>
      <dgm:t>
        <a:bodyPr/>
        <a:lstStyle/>
        <a:p>
          <a:endParaRPr lang="ru-RU">
            <a:effectLst>
              <a:outerShdw blurRad="38100" dist="38100" dir="2700000" algn="tl">
                <a:srgbClr val="000000">
                  <a:alpha val="43137"/>
                </a:srgbClr>
              </a:outerShdw>
            </a:effectLst>
          </a:endParaRPr>
        </a:p>
      </dgm:t>
    </dgm:pt>
    <dgm:pt modelId="{F48F216F-0B5F-47A8-B6BD-9EDABEF3056B}">
      <dgm:prSet phldrT="[Текст]"/>
      <dgm:spPr>
        <a:noFill/>
        <a:ln>
          <a:solidFill>
            <a:srgbClr val="3BA7BE"/>
          </a:solidFill>
        </a:ln>
      </dgm:spPr>
      <dgm:t>
        <a:bodyPr/>
        <a:lstStyle/>
        <a:p>
          <a:r>
            <a:rPr lang="ru-RU" b="1" dirty="0">
              <a:solidFill>
                <a:schemeClr val="tx1"/>
              </a:solidFill>
              <a:effectLst/>
            </a:rPr>
            <a:t>2019-1</a:t>
          </a:r>
          <a:r>
            <a:rPr lang="en-US" b="1" dirty="0">
              <a:solidFill>
                <a:schemeClr val="tx1"/>
              </a:solidFill>
              <a:effectLst/>
            </a:rPr>
            <a:t>1</a:t>
          </a:r>
          <a:endParaRPr lang="ru-RU" b="1" dirty="0">
            <a:solidFill>
              <a:schemeClr val="tx1"/>
            </a:solidFill>
            <a:effectLst/>
          </a:endParaRPr>
        </a:p>
      </dgm:t>
    </dgm:pt>
    <dgm:pt modelId="{EA38D269-5A2D-4F32-9650-E89C50B723B4}" type="parTrans" cxnId="{53351B5D-AE23-4B61-8F7D-9495CFCDA4F4}">
      <dgm:prSet/>
      <dgm:spPr/>
      <dgm:t>
        <a:bodyPr/>
        <a:lstStyle/>
        <a:p>
          <a:endParaRPr lang="ru-RU">
            <a:effectLst>
              <a:outerShdw blurRad="38100" dist="38100" dir="2700000" algn="tl">
                <a:srgbClr val="000000">
                  <a:alpha val="43137"/>
                </a:srgbClr>
              </a:outerShdw>
            </a:effectLst>
          </a:endParaRPr>
        </a:p>
      </dgm:t>
    </dgm:pt>
    <dgm:pt modelId="{7E9105FA-4CD0-4794-BBBD-9CFE4E767CDE}" type="sibTrans" cxnId="{53351B5D-AE23-4B61-8F7D-9495CFCDA4F4}">
      <dgm:prSet/>
      <dgm:spPr/>
      <dgm:t>
        <a:bodyPr/>
        <a:lstStyle/>
        <a:p>
          <a:endParaRPr lang="ru-RU">
            <a:effectLst>
              <a:outerShdw blurRad="38100" dist="38100" dir="2700000" algn="tl">
                <a:srgbClr val="000000">
                  <a:alpha val="43137"/>
                </a:srgbClr>
              </a:outerShdw>
            </a:effectLst>
          </a:endParaRPr>
        </a:p>
      </dgm:t>
    </dgm:pt>
    <dgm:pt modelId="{524158E6-A16B-4CCE-877A-46E2F9DB4043}">
      <dgm:prSet phldrT="[Текст]"/>
      <dgm:spPr>
        <a:noFill/>
        <a:ln>
          <a:solidFill>
            <a:srgbClr val="3BA7BE"/>
          </a:solidFill>
        </a:ln>
      </dgm:spPr>
      <dgm:t>
        <a:bodyPr/>
        <a:lstStyle/>
        <a:p>
          <a:r>
            <a:rPr lang="en-US" dirty="0" smtClean="0">
              <a:solidFill>
                <a:schemeClr val="tx1"/>
              </a:solidFill>
              <a:effectLst/>
            </a:rPr>
            <a:t>CN </a:t>
          </a:r>
          <a:r>
            <a:rPr lang="es-ES" noProof="0" dirty="0" smtClean="0">
              <a:solidFill>
                <a:schemeClr val="tx1"/>
              </a:solidFill>
              <a:effectLst/>
            </a:rPr>
            <a:t>revisó el borrador de NIMF</a:t>
          </a:r>
          <a:endParaRPr lang="es-ES" noProof="0" dirty="0">
            <a:solidFill>
              <a:schemeClr val="tx1"/>
            </a:solidFill>
            <a:effectLst/>
          </a:endParaRPr>
        </a:p>
      </dgm:t>
    </dgm:pt>
    <dgm:pt modelId="{BEF2FE1C-5CD6-4AA6-94E0-2BD68C4C3151}" type="parTrans" cxnId="{4DF5D122-70D4-4409-908B-152E4022D6F8}">
      <dgm:prSet/>
      <dgm:spPr/>
      <dgm:t>
        <a:bodyPr/>
        <a:lstStyle/>
        <a:p>
          <a:endParaRPr lang="ru-RU">
            <a:effectLst>
              <a:outerShdw blurRad="38100" dist="38100" dir="2700000" algn="tl">
                <a:srgbClr val="000000">
                  <a:alpha val="43137"/>
                </a:srgbClr>
              </a:outerShdw>
            </a:effectLst>
          </a:endParaRPr>
        </a:p>
      </dgm:t>
    </dgm:pt>
    <dgm:pt modelId="{6790359E-84CC-4793-9A45-AAEEEA4D3C91}" type="sibTrans" cxnId="{4DF5D122-70D4-4409-908B-152E4022D6F8}">
      <dgm:prSet/>
      <dgm:spPr/>
      <dgm:t>
        <a:bodyPr/>
        <a:lstStyle/>
        <a:p>
          <a:endParaRPr lang="ru-RU">
            <a:effectLst>
              <a:outerShdw blurRad="38100" dist="38100" dir="2700000" algn="tl">
                <a:srgbClr val="000000">
                  <a:alpha val="43137"/>
                </a:srgbClr>
              </a:outerShdw>
            </a:effectLst>
          </a:endParaRPr>
        </a:p>
      </dgm:t>
    </dgm:pt>
    <dgm:pt modelId="{DA568BCA-C1E7-48A6-A9D3-65AEBCFDFE80}">
      <dgm:prSet phldrT="[Текст]"/>
      <dgm:spPr>
        <a:noFill/>
        <a:ln>
          <a:solidFill>
            <a:srgbClr val="5A94C5"/>
          </a:solidFill>
        </a:ln>
      </dgm:spPr>
      <dgm:t>
        <a:bodyPr/>
        <a:lstStyle/>
        <a:p>
          <a:r>
            <a:rPr lang="ru-RU" b="1" dirty="0">
              <a:solidFill>
                <a:schemeClr val="tx1"/>
              </a:solidFill>
              <a:effectLst/>
            </a:rPr>
            <a:t>2019-12</a:t>
          </a:r>
        </a:p>
      </dgm:t>
    </dgm:pt>
    <dgm:pt modelId="{3157E311-2075-4F26-A323-35D2164266DB}" type="parTrans" cxnId="{514B6E48-7BBA-405D-A16C-40F8BE72CCBA}">
      <dgm:prSet/>
      <dgm:spPr/>
      <dgm:t>
        <a:bodyPr/>
        <a:lstStyle/>
        <a:p>
          <a:endParaRPr lang="ru-RU">
            <a:effectLst>
              <a:outerShdw blurRad="38100" dist="38100" dir="2700000" algn="tl">
                <a:srgbClr val="000000">
                  <a:alpha val="43137"/>
                </a:srgbClr>
              </a:outerShdw>
            </a:effectLst>
          </a:endParaRPr>
        </a:p>
      </dgm:t>
    </dgm:pt>
    <dgm:pt modelId="{E15ADCD9-6F5D-4194-A338-CD05A6B9D464}" type="sibTrans" cxnId="{514B6E48-7BBA-405D-A16C-40F8BE72CCBA}">
      <dgm:prSet/>
      <dgm:spPr/>
      <dgm:t>
        <a:bodyPr/>
        <a:lstStyle/>
        <a:p>
          <a:endParaRPr lang="ru-RU">
            <a:effectLst>
              <a:outerShdw blurRad="38100" dist="38100" dir="2700000" algn="tl">
                <a:srgbClr val="000000">
                  <a:alpha val="43137"/>
                </a:srgbClr>
              </a:outerShdw>
            </a:effectLst>
          </a:endParaRPr>
        </a:p>
      </dgm:t>
    </dgm:pt>
    <dgm:pt modelId="{B06C3EDB-62C9-4EDB-835C-B1B92633C9A6}">
      <dgm:prSet phldrT="[Текст]"/>
      <dgm:spPr>
        <a:noFill/>
        <a:ln>
          <a:solidFill>
            <a:srgbClr val="5A94C5"/>
          </a:solidFill>
        </a:ln>
      </dgm:spPr>
      <dgm:t>
        <a:bodyPr/>
        <a:lstStyle/>
        <a:p>
          <a:r>
            <a:rPr lang="en-US" dirty="0" smtClean="0">
              <a:solidFill>
                <a:schemeClr val="tx1"/>
              </a:solidFill>
              <a:effectLst/>
            </a:rPr>
            <a:t>La Mesa del CMF </a:t>
          </a:r>
          <a:r>
            <a:rPr lang="es-AR" noProof="0" dirty="0" smtClean="0">
              <a:solidFill>
                <a:schemeClr val="tx1"/>
              </a:solidFill>
              <a:effectLst/>
            </a:rPr>
            <a:t>aprobó el borrador para la CMF (para aprobación para primera consulta)</a:t>
          </a:r>
          <a:endParaRPr lang="es-AR" noProof="0" dirty="0">
            <a:solidFill>
              <a:schemeClr val="tx1"/>
            </a:solidFill>
            <a:effectLst/>
          </a:endParaRPr>
        </a:p>
      </dgm:t>
    </dgm:pt>
    <dgm:pt modelId="{D4B2CC25-8868-42DD-876A-02BEC4E358FA}" type="parTrans" cxnId="{E4BE7D8D-EA16-4A37-88C5-DE125739EDD1}">
      <dgm:prSet/>
      <dgm:spPr/>
      <dgm:t>
        <a:bodyPr/>
        <a:lstStyle/>
        <a:p>
          <a:endParaRPr lang="ru-RU">
            <a:effectLst>
              <a:outerShdw blurRad="38100" dist="38100" dir="2700000" algn="tl">
                <a:srgbClr val="000000">
                  <a:alpha val="43137"/>
                </a:srgbClr>
              </a:outerShdw>
            </a:effectLst>
          </a:endParaRPr>
        </a:p>
      </dgm:t>
    </dgm:pt>
    <dgm:pt modelId="{305D9AEB-56E3-445D-A6EB-1DEF11D18538}" type="sibTrans" cxnId="{E4BE7D8D-EA16-4A37-88C5-DE125739EDD1}">
      <dgm:prSet/>
      <dgm:spPr/>
      <dgm:t>
        <a:bodyPr/>
        <a:lstStyle/>
        <a:p>
          <a:endParaRPr lang="ru-RU">
            <a:effectLst>
              <a:outerShdw blurRad="38100" dist="38100" dir="2700000" algn="tl">
                <a:srgbClr val="000000">
                  <a:alpha val="43137"/>
                </a:srgbClr>
              </a:outerShdw>
            </a:effectLst>
          </a:endParaRPr>
        </a:p>
      </dgm:t>
    </dgm:pt>
    <dgm:pt modelId="{F44D1BC3-AF56-4A23-9A28-E28DB6F6DAA3}">
      <dgm:prSet phldrT="[Текст]"/>
      <dgm:spPr>
        <a:noFill/>
        <a:ln>
          <a:solidFill>
            <a:srgbClr val="5A94C5"/>
          </a:solidFill>
        </a:ln>
      </dgm:spPr>
      <dgm:t>
        <a:bodyPr/>
        <a:lstStyle/>
        <a:p>
          <a:r>
            <a:rPr lang="en-US" b="1" dirty="0">
              <a:solidFill>
                <a:schemeClr val="tx1"/>
              </a:solidFill>
              <a:effectLst/>
            </a:rPr>
            <a:t>2020-07</a:t>
          </a:r>
          <a:endParaRPr lang="ru-RU" b="1" dirty="0">
            <a:solidFill>
              <a:schemeClr val="tx1"/>
            </a:solidFill>
            <a:effectLst/>
          </a:endParaRPr>
        </a:p>
      </dgm:t>
    </dgm:pt>
    <dgm:pt modelId="{503B979A-BFC2-48A1-A49E-33007DDF4B51}" type="parTrans" cxnId="{92DD4E12-43F8-463F-BEFB-CC6DDF2C7211}">
      <dgm:prSet/>
      <dgm:spPr/>
      <dgm:t>
        <a:bodyPr/>
        <a:lstStyle/>
        <a:p>
          <a:endParaRPr lang="ru-RU">
            <a:effectLst>
              <a:outerShdw blurRad="38100" dist="38100" dir="2700000" algn="tl">
                <a:srgbClr val="000000">
                  <a:alpha val="43137"/>
                </a:srgbClr>
              </a:outerShdw>
            </a:effectLst>
          </a:endParaRPr>
        </a:p>
      </dgm:t>
    </dgm:pt>
    <dgm:pt modelId="{1D904DF9-EFFB-4952-9D47-5B64A187A2F6}" type="sibTrans" cxnId="{92DD4E12-43F8-463F-BEFB-CC6DDF2C7211}">
      <dgm:prSet/>
      <dgm:spPr/>
      <dgm:t>
        <a:bodyPr/>
        <a:lstStyle/>
        <a:p>
          <a:endParaRPr lang="ru-RU">
            <a:effectLst>
              <a:outerShdw blurRad="38100" dist="38100" dir="2700000" algn="tl">
                <a:srgbClr val="000000">
                  <a:alpha val="43137"/>
                </a:srgbClr>
              </a:outerShdw>
            </a:effectLst>
          </a:endParaRPr>
        </a:p>
      </dgm:t>
    </dgm:pt>
    <dgm:pt modelId="{AAB69CD9-0E38-4233-BB47-5E8A87C41F8E}">
      <dgm:prSet phldrT="[Текст]"/>
      <dgm:spPr>
        <a:noFill/>
        <a:ln>
          <a:solidFill>
            <a:srgbClr val="5A94C5"/>
          </a:solidFill>
        </a:ln>
      </dgm:spPr>
      <dgm:t>
        <a:bodyPr/>
        <a:lstStyle/>
        <a:p>
          <a:r>
            <a:rPr lang="en-US" dirty="0" smtClean="0">
              <a:solidFill>
                <a:schemeClr val="tx1"/>
              </a:solidFill>
              <a:effectLst/>
            </a:rPr>
            <a:t>La Mesa </a:t>
          </a:r>
          <a:r>
            <a:rPr lang="es-AR" noProof="0" dirty="0" smtClean="0">
              <a:solidFill>
                <a:schemeClr val="tx1"/>
              </a:solidFill>
              <a:effectLst/>
            </a:rPr>
            <a:t>aprobó el borrador para primera consulta y transfirió el tema al CN, siguiendo el proceso normal de establecimiento de normas</a:t>
          </a:r>
          <a:endParaRPr lang="es-AR" noProof="0" dirty="0">
            <a:solidFill>
              <a:schemeClr val="tx1"/>
            </a:solidFill>
            <a:effectLst/>
          </a:endParaRPr>
        </a:p>
      </dgm:t>
    </dgm:pt>
    <dgm:pt modelId="{83FF3EE7-B32B-4D4C-9217-064290C558EF}" type="parTrans" cxnId="{F4E30DA0-14BF-482D-8DDE-864B86DF47AC}">
      <dgm:prSet/>
      <dgm:spPr/>
      <dgm:t>
        <a:bodyPr/>
        <a:lstStyle/>
        <a:p>
          <a:endParaRPr lang="ru-RU">
            <a:effectLst>
              <a:outerShdw blurRad="38100" dist="38100" dir="2700000" algn="tl">
                <a:srgbClr val="000000">
                  <a:alpha val="43137"/>
                </a:srgbClr>
              </a:outerShdw>
            </a:effectLst>
          </a:endParaRPr>
        </a:p>
      </dgm:t>
    </dgm:pt>
    <dgm:pt modelId="{E9F3E5E8-19CC-47FB-9C0A-B1D85B83FB20}" type="sibTrans" cxnId="{F4E30DA0-14BF-482D-8DDE-864B86DF47AC}">
      <dgm:prSet/>
      <dgm:spPr/>
      <dgm:t>
        <a:bodyPr/>
        <a:lstStyle/>
        <a:p>
          <a:endParaRPr lang="ru-RU">
            <a:effectLst>
              <a:outerShdw blurRad="38100" dist="38100" dir="2700000" algn="tl">
                <a:srgbClr val="000000">
                  <a:alpha val="43137"/>
                </a:srgbClr>
              </a:outerShdw>
            </a:effectLst>
          </a:endParaRPr>
        </a:p>
      </dgm:t>
    </dgm:pt>
    <dgm:pt modelId="{BAFBEF56-3D44-4C6E-AD02-CB5AC19DC281}">
      <dgm:prSet phldrT="[Текст]"/>
      <dgm:spPr>
        <a:noFill/>
        <a:ln>
          <a:solidFill>
            <a:srgbClr val="5A94C5"/>
          </a:solidFill>
        </a:ln>
      </dgm:spPr>
      <dgm:t>
        <a:bodyPr/>
        <a:lstStyle/>
        <a:p>
          <a:r>
            <a:rPr lang="en-GB" b="1" dirty="0" smtClean="0">
              <a:solidFill>
                <a:schemeClr val="tx1"/>
              </a:solidFill>
              <a:effectLst/>
            </a:rPr>
            <a:t>Nota: CMF </a:t>
          </a:r>
          <a:r>
            <a:rPr lang="es-AR" b="1" noProof="0" dirty="0" smtClean="0">
              <a:solidFill>
                <a:schemeClr val="tx1"/>
              </a:solidFill>
              <a:effectLst/>
            </a:rPr>
            <a:t>2020 cancelada</a:t>
          </a:r>
          <a:endParaRPr lang="es-AR" b="1" noProof="0" dirty="0">
            <a:solidFill>
              <a:schemeClr val="tx1"/>
            </a:solidFill>
            <a:effectLst/>
          </a:endParaRPr>
        </a:p>
      </dgm:t>
    </dgm:pt>
    <dgm:pt modelId="{A46D575F-2629-4679-8109-BFA60C3E7B1A}" type="parTrans" cxnId="{4D564B3C-7395-4EE5-BCEE-4B66097B0F8E}">
      <dgm:prSet/>
      <dgm:spPr/>
      <dgm:t>
        <a:bodyPr/>
        <a:lstStyle/>
        <a:p>
          <a:endParaRPr lang="en-US">
            <a:effectLst>
              <a:outerShdw blurRad="38100" dist="38100" dir="2700000" algn="tl">
                <a:srgbClr val="000000">
                  <a:alpha val="43137"/>
                </a:srgbClr>
              </a:outerShdw>
            </a:effectLst>
          </a:endParaRPr>
        </a:p>
      </dgm:t>
    </dgm:pt>
    <dgm:pt modelId="{644DB7CA-42EC-437F-A963-34CCFBD561B8}" type="sibTrans" cxnId="{4D564B3C-7395-4EE5-BCEE-4B66097B0F8E}">
      <dgm:prSet/>
      <dgm:spPr/>
      <dgm:t>
        <a:bodyPr/>
        <a:lstStyle/>
        <a:p>
          <a:endParaRPr lang="en-US">
            <a:effectLst>
              <a:outerShdw blurRad="38100" dist="38100" dir="2700000" algn="tl">
                <a:srgbClr val="000000">
                  <a:alpha val="43137"/>
                </a:srgbClr>
              </a:outerShdw>
            </a:effectLst>
          </a:endParaRPr>
        </a:p>
      </dgm:t>
    </dgm:pt>
    <dgm:pt modelId="{AC5BFCC4-D9F0-4BB9-A99E-AC58A8B593CF}">
      <dgm:prSet phldrT="[Текст]"/>
      <dgm:spPr>
        <a:noFill/>
        <a:ln>
          <a:solidFill>
            <a:srgbClr val="5A94C5"/>
          </a:solidFill>
        </a:ln>
      </dgm:spPr>
      <dgm:t>
        <a:bodyPr/>
        <a:lstStyle/>
        <a:p>
          <a:endParaRPr lang="ru-RU" dirty="0">
            <a:solidFill>
              <a:schemeClr val="tx1"/>
            </a:solidFill>
            <a:effectLst/>
          </a:endParaRPr>
        </a:p>
      </dgm:t>
    </dgm:pt>
    <dgm:pt modelId="{0C7CDE02-291B-455C-AE56-1FF857EF0AEB}" type="parTrans" cxnId="{1E748673-4C55-443D-81F3-E38253A250D9}">
      <dgm:prSet/>
      <dgm:spPr/>
      <dgm:t>
        <a:bodyPr/>
        <a:lstStyle/>
        <a:p>
          <a:endParaRPr lang="ru-RU">
            <a:effectLst>
              <a:outerShdw blurRad="38100" dist="38100" dir="2700000" algn="tl">
                <a:srgbClr val="000000">
                  <a:alpha val="43137"/>
                </a:srgbClr>
              </a:outerShdw>
            </a:effectLst>
          </a:endParaRPr>
        </a:p>
      </dgm:t>
    </dgm:pt>
    <dgm:pt modelId="{415685CD-A23D-4A74-B086-AD9FABDB84EE}" type="sibTrans" cxnId="{1E748673-4C55-443D-81F3-E38253A250D9}">
      <dgm:prSet/>
      <dgm:spPr/>
      <dgm:t>
        <a:bodyPr/>
        <a:lstStyle/>
        <a:p>
          <a:endParaRPr lang="ru-RU">
            <a:effectLst>
              <a:outerShdw blurRad="38100" dist="38100" dir="2700000" algn="tl">
                <a:srgbClr val="000000">
                  <a:alpha val="43137"/>
                </a:srgbClr>
              </a:outerShdw>
            </a:effectLst>
          </a:endParaRPr>
        </a:p>
      </dgm:t>
    </dgm:pt>
    <dgm:pt modelId="{7F06C3A4-40C4-441F-8925-50AE78E71AF7}">
      <dgm:prSet phldrT="[Текст]"/>
      <dgm:spPr>
        <a:noFill/>
        <a:ln>
          <a:solidFill>
            <a:srgbClr val="5A94C5"/>
          </a:solidFill>
        </a:ln>
      </dgm:spPr>
      <dgm:t>
        <a:bodyPr anchor="t"/>
        <a:lstStyle/>
        <a:p>
          <a:pPr algn="l"/>
          <a:r>
            <a:rPr lang="en-US" b="1" dirty="0" smtClean="0">
              <a:solidFill>
                <a:schemeClr val="tx1"/>
              </a:solidFill>
              <a:effectLst/>
            </a:rPr>
            <a:t>2020: </a:t>
          </a:r>
          <a:r>
            <a:rPr lang="es-AR" b="1" noProof="0" dirty="0" smtClean="0">
              <a:solidFill>
                <a:schemeClr val="tx1"/>
              </a:solidFill>
              <a:effectLst/>
            </a:rPr>
            <a:t>Primera consulta</a:t>
          </a:r>
        </a:p>
        <a:p>
          <a:pPr algn="l"/>
          <a:r>
            <a:rPr lang="en-US" dirty="0" smtClean="0">
              <a:solidFill>
                <a:schemeClr val="tx1"/>
              </a:solidFill>
              <a:effectLst/>
            </a:rPr>
            <a:t>CN-7 </a:t>
          </a:r>
          <a:r>
            <a:rPr lang="es-AR" noProof="0" dirty="0" smtClean="0">
              <a:solidFill>
                <a:schemeClr val="tx1"/>
              </a:solidFill>
              <a:effectLst/>
            </a:rPr>
            <a:t>revisó el borrador y lo aprobó para segunda consulta</a:t>
          </a:r>
          <a:endParaRPr lang="es-AR" b="1" noProof="0" dirty="0">
            <a:solidFill>
              <a:schemeClr val="tx1"/>
            </a:solidFill>
            <a:effectLst/>
          </a:endParaRPr>
        </a:p>
      </dgm:t>
    </dgm:pt>
    <dgm:pt modelId="{A810DE5D-2C40-4301-95AD-551CBBF12AA3}" type="parTrans" cxnId="{ADCBF261-69EA-4FC0-9818-3B3784016F13}">
      <dgm:prSet/>
      <dgm:spPr/>
      <dgm:t>
        <a:bodyPr/>
        <a:lstStyle/>
        <a:p>
          <a:endParaRPr lang="en-US"/>
        </a:p>
      </dgm:t>
    </dgm:pt>
    <dgm:pt modelId="{8B229EDD-1FFA-4B61-BD8B-0AF55417671C}" type="sibTrans" cxnId="{ADCBF261-69EA-4FC0-9818-3B3784016F13}">
      <dgm:prSet/>
      <dgm:spPr/>
      <dgm:t>
        <a:bodyPr/>
        <a:lstStyle/>
        <a:p>
          <a:endParaRPr lang="en-US"/>
        </a:p>
      </dgm:t>
    </dgm:pt>
    <dgm:pt modelId="{7C8DAAAE-72EF-4C9A-AFC5-A94DD881EBE6}">
      <dgm:prSet phldrT="[Текст]"/>
      <dgm:spPr>
        <a:noFill/>
        <a:ln>
          <a:solidFill>
            <a:schemeClr val="accent4"/>
          </a:solidFill>
        </a:ln>
      </dgm:spPr>
      <dgm:t>
        <a:bodyPr/>
        <a:lstStyle/>
        <a:p>
          <a:r>
            <a:rPr lang="ru-RU" b="1" dirty="0" smtClean="0">
              <a:solidFill>
                <a:schemeClr val="tx1"/>
              </a:solidFill>
              <a:effectLst/>
            </a:rPr>
            <a:t>2018-12</a:t>
          </a:r>
          <a:endParaRPr lang="ru-RU" dirty="0">
            <a:solidFill>
              <a:schemeClr val="tx1"/>
            </a:solidFill>
            <a:effectLst/>
          </a:endParaRPr>
        </a:p>
      </dgm:t>
    </dgm:pt>
    <dgm:pt modelId="{92B61F44-0182-418E-B965-77AA5F47761D}" type="parTrans" cxnId="{56E74EE5-6C01-4DF3-BF31-6BA05E85B9A0}">
      <dgm:prSet/>
      <dgm:spPr/>
      <dgm:t>
        <a:bodyPr/>
        <a:lstStyle/>
        <a:p>
          <a:endParaRPr lang="en-US"/>
        </a:p>
      </dgm:t>
    </dgm:pt>
    <dgm:pt modelId="{092612F1-B549-4308-B666-49E3EEC7CEA0}" type="sibTrans" cxnId="{56E74EE5-6C01-4DF3-BF31-6BA05E85B9A0}">
      <dgm:prSet/>
      <dgm:spPr/>
      <dgm:t>
        <a:bodyPr/>
        <a:lstStyle/>
        <a:p>
          <a:endParaRPr lang="en-US"/>
        </a:p>
      </dgm:t>
    </dgm:pt>
    <dgm:pt modelId="{21DAAC2B-D22A-4084-AAEE-5B3383B7590C}">
      <dgm:prSet/>
      <dgm:spPr/>
      <dgm:t>
        <a:bodyPr/>
        <a:lstStyle/>
        <a:p>
          <a:r>
            <a:rPr lang="es-AR" noProof="0" dirty="0" smtClean="0">
              <a:solidFill>
                <a:schemeClr val="tx1"/>
              </a:solidFill>
              <a:effectLst/>
            </a:rPr>
            <a:t>La Mesa de la CMF recomendó agregarlo al programa de trabajo</a:t>
          </a:r>
          <a:endParaRPr lang="es-AR" noProof="0" dirty="0">
            <a:solidFill>
              <a:schemeClr val="tx1"/>
            </a:solidFill>
            <a:effectLst/>
          </a:endParaRPr>
        </a:p>
      </dgm:t>
    </dgm:pt>
    <dgm:pt modelId="{1829C9D6-8884-465C-AC90-9F403F63237E}" type="parTrans" cxnId="{E3EC9B82-5A3C-418A-AD1B-E93000F15AF2}">
      <dgm:prSet/>
      <dgm:spPr/>
      <dgm:t>
        <a:bodyPr/>
        <a:lstStyle/>
        <a:p>
          <a:endParaRPr lang="en-US"/>
        </a:p>
      </dgm:t>
    </dgm:pt>
    <dgm:pt modelId="{BDA8B0B5-A3E3-4050-9E34-6399C113775C}" type="sibTrans" cxnId="{E3EC9B82-5A3C-418A-AD1B-E93000F15AF2}">
      <dgm:prSet/>
      <dgm:spPr/>
      <dgm:t>
        <a:bodyPr/>
        <a:lstStyle/>
        <a:p>
          <a:endParaRPr lang="en-US"/>
        </a:p>
      </dgm:t>
    </dgm:pt>
    <dgm:pt modelId="{F65665F5-6C90-4E13-920E-7095CFC94980}">
      <dgm:prSet phldrT="[Текст]"/>
      <dgm:spPr>
        <a:noFill/>
        <a:ln>
          <a:solidFill>
            <a:srgbClr val="5A94C5"/>
          </a:solidFill>
        </a:ln>
      </dgm:spPr>
      <dgm:t>
        <a:bodyPr/>
        <a:lstStyle/>
        <a:p>
          <a:r>
            <a:rPr lang="en-US" b="1" dirty="0" smtClean="0">
              <a:solidFill>
                <a:schemeClr val="tx1"/>
              </a:solidFill>
              <a:effectLst/>
            </a:rPr>
            <a:t>2021-05</a:t>
          </a:r>
          <a:endParaRPr lang="ru-RU" b="1" dirty="0">
            <a:solidFill>
              <a:schemeClr val="tx1"/>
            </a:solidFill>
            <a:effectLst/>
          </a:endParaRPr>
        </a:p>
      </dgm:t>
    </dgm:pt>
    <dgm:pt modelId="{2FE7F840-0B20-4554-B838-CA7D4FA3E82A}" type="parTrans" cxnId="{A0046BF3-50A0-4A60-93D0-08B4D534271D}">
      <dgm:prSet/>
      <dgm:spPr/>
      <dgm:t>
        <a:bodyPr/>
        <a:lstStyle/>
        <a:p>
          <a:endParaRPr lang="en-US"/>
        </a:p>
      </dgm:t>
    </dgm:pt>
    <dgm:pt modelId="{99EB1C3E-C196-4B15-B1D7-DC634DB6D19B}" type="sibTrans" cxnId="{A0046BF3-50A0-4A60-93D0-08B4D534271D}">
      <dgm:prSet/>
      <dgm:spPr/>
      <dgm:t>
        <a:bodyPr/>
        <a:lstStyle/>
        <a:p>
          <a:endParaRPr lang="en-US"/>
        </a:p>
      </dgm:t>
    </dgm:pt>
    <dgm:pt modelId="{DDFE3ECB-D135-4135-B936-971DAACE0BB3}">
      <dgm:prSet phldrT="[Текст]"/>
      <dgm:spPr>
        <a:noFill/>
        <a:ln>
          <a:solidFill>
            <a:srgbClr val="5A94C5"/>
          </a:solidFill>
        </a:ln>
      </dgm:spPr>
      <dgm:t>
        <a:bodyPr/>
        <a:lstStyle/>
        <a:p>
          <a:r>
            <a:rPr lang="en-US" dirty="0" smtClean="0">
              <a:solidFill>
                <a:schemeClr val="tx1"/>
              </a:solidFill>
              <a:effectLst/>
            </a:rPr>
            <a:t>CN-7 </a:t>
          </a:r>
          <a:r>
            <a:rPr lang="es-AR" noProof="0" dirty="0" smtClean="0">
              <a:solidFill>
                <a:schemeClr val="tx1"/>
              </a:solidFill>
              <a:effectLst/>
            </a:rPr>
            <a:t>revisó el borrador y lo aprobó para segunda consulta</a:t>
          </a:r>
          <a:endParaRPr lang="es-AR" noProof="0" dirty="0">
            <a:solidFill>
              <a:schemeClr val="tx1"/>
            </a:solidFill>
            <a:effectLst/>
          </a:endParaRPr>
        </a:p>
      </dgm:t>
    </dgm:pt>
    <dgm:pt modelId="{51EC672E-FC06-4E39-A913-03622D25E8A3}" type="parTrans" cxnId="{14FF3E03-FB5C-4AFE-8102-39817931D8C2}">
      <dgm:prSet/>
      <dgm:spPr/>
      <dgm:t>
        <a:bodyPr/>
        <a:lstStyle/>
        <a:p>
          <a:endParaRPr lang="en-US"/>
        </a:p>
      </dgm:t>
    </dgm:pt>
    <dgm:pt modelId="{38D40539-A92A-49C7-A199-D2D22244F71C}" type="sibTrans" cxnId="{14FF3E03-FB5C-4AFE-8102-39817931D8C2}">
      <dgm:prSet/>
      <dgm:spPr/>
      <dgm:t>
        <a:bodyPr/>
        <a:lstStyle/>
        <a:p>
          <a:endParaRPr lang="en-US"/>
        </a:p>
      </dgm:t>
    </dgm:pt>
    <dgm:pt modelId="{CCCC8B2A-AAC3-4AE9-AEC3-8245FA4C108D}" type="pres">
      <dgm:prSet presAssocID="{A8301008-09B6-4553-94BE-5D396582DCC8}" presName="diagram" presStyleCnt="0">
        <dgm:presLayoutVars>
          <dgm:dir/>
          <dgm:resizeHandles val="exact"/>
        </dgm:presLayoutVars>
      </dgm:prSet>
      <dgm:spPr/>
      <dgm:t>
        <a:bodyPr/>
        <a:lstStyle/>
        <a:p>
          <a:endParaRPr lang="en-US"/>
        </a:p>
      </dgm:t>
    </dgm:pt>
    <dgm:pt modelId="{5A7A370F-AEB1-4787-AE24-E6B7467A25D0}" type="pres">
      <dgm:prSet presAssocID="{20C0880A-78A5-40AE-A802-EC022A066119}" presName="node" presStyleLbl="node1" presStyleIdx="0" presStyleCnt="9" custScaleX="416167" custScaleY="300137" custLinFactNeighborX="6240" custLinFactNeighborY="-95272">
        <dgm:presLayoutVars>
          <dgm:bulletEnabled val="1"/>
        </dgm:presLayoutVars>
      </dgm:prSet>
      <dgm:spPr/>
      <dgm:t>
        <a:bodyPr/>
        <a:lstStyle/>
        <a:p>
          <a:endParaRPr lang="en-US"/>
        </a:p>
      </dgm:t>
    </dgm:pt>
    <dgm:pt modelId="{84A43DD8-C158-45A6-B5F3-38790936B69C}" type="pres">
      <dgm:prSet presAssocID="{E221AE80-7EF3-481C-89E2-9D70F5972647}" presName="sibTrans" presStyleLbl="sibTrans2D1" presStyleIdx="0" presStyleCnt="8"/>
      <dgm:spPr/>
      <dgm:t>
        <a:bodyPr/>
        <a:lstStyle/>
        <a:p>
          <a:endParaRPr lang="en-US"/>
        </a:p>
      </dgm:t>
    </dgm:pt>
    <dgm:pt modelId="{99953EF6-0246-4E74-8DE2-89BE221CD6E3}" type="pres">
      <dgm:prSet presAssocID="{E221AE80-7EF3-481C-89E2-9D70F5972647}" presName="connectorText" presStyleLbl="sibTrans2D1" presStyleIdx="0" presStyleCnt="8"/>
      <dgm:spPr/>
      <dgm:t>
        <a:bodyPr/>
        <a:lstStyle/>
        <a:p>
          <a:endParaRPr lang="en-US"/>
        </a:p>
      </dgm:t>
    </dgm:pt>
    <dgm:pt modelId="{AEC35072-E06E-43CB-AD0C-4FCC5CB1EFF6}" type="pres">
      <dgm:prSet presAssocID="{82353047-4793-4611-A723-C7905524DA06}" presName="node" presStyleLbl="node1" presStyleIdx="1" presStyleCnt="9" custScaleX="416167" custScaleY="230557" custLinFactNeighborX="-6833" custLinFactNeighborY="-95272">
        <dgm:presLayoutVars>
          <dgm:bulletEnabled val="1"/>
        </dgm:presLayoutVars>
      </dgm:prSet>
      <dgm:spPr/>
      <dgm:t>
        <a:bodyPr/>
        <a:lstStyle/>
        <a:p>
          <a:endParaRPr lang="en-US"/>
        </a:p>
      </dgm:t>
    </dgm:pt>
    <dgm:pt modelId="{A884FA77-79F7-428A-809F-6E557E9CA2B8}" type="pres">
      <dgm:prSet presAssocID="{EBD0066D-37E3-4F8A-A165-B993A62266D2}" presName="sibTrans" presStyleLbl="sibTrans2D1" presStyleIdx="1" presStyleCnt="8"/>
      <dgm:spPr/>
      <dgm:t>
        <a:bodyPr/>
        <a:lstStyle/>
        <a:p>
          <a:endParaRPr lang="en-US"/>
        </a:p>
      </dgm:t>
    </dgm:pt>
    <dgm:pt modelId="{CD77A9E6-64C8-4218-BEBE-33B14121CC33}" type="pres">
      <dgm:prSet presAssocID="{EBD0066D-37E3-4F8A-A165-B993A62266D2}" presName="connectorText" presStyleLbl="sibTrans2D1" presStyleIdx="1" presStyleCnt="8"/>
      <dgm:spPr/>
      <dgm:t>
        <a:bodyPr/>
        <a:lstStyle/>
        <a:p>
          <a:endParaRPr lang="en-US"/>
        </a:p>
      </dgm:t>
    </dgm:pt>
    <dgm:pt modelId="{F1D6C095-34C7-43C4-AF4C-DB0CB18DFD57}" type="pres">
      <dgm:prSet presAssocID="{CB60C510-8949-4D83-9164-EA5511906B6C}" presName="node" presStyleLbl="node1" presStyleIdx="2" presStyleCnt="9" custScaleX="416167" custScaleY="230557" custLinFactNeighborX="-6593" custLinFactNeighborY="-79972">
        <dgm:presLayoutVars>
          <dgm:bulletEnabled val="1"/>
        </dgm:presLayoutVars>
      </dgm:prSet>
      <dgm:spPr/>
      <dgm:t>
        <a:bodyPr/>
        <a:lstStyle/>
        <a:p>
          <a:endParaRPr lang="en-US"/>
        </a:p>
      </dgm:t>
    </dgm:pt>
    <dgm:pt modelId="{D808962E-4BAE-4A34-86F4-646D8D690987}" type="pres">
      <dgm:prSet presAssocID="{4FEB8C10-2C0F-4602-B662-24CD754F2FCF}" presName="sibTrans" presStyleLbl="sibTrans2D1" presStyleIdx="2" presStyleCnt="8"/>
      <dgm:spPr/>
      <dgm:t>
        <a:bodyPr/>
        <a:lstStyle/>
        <a:p>
          <a:endParaRPr lang="en-US"/>
        </a:p>
      </dgm:t>
    </dgm:pt>
    <dgm:pt modelId="{C718BC0C-1AD4-4D9A-9F6D-E27A6D97F3B9}" type="pres">
      <dgm:prSet presAssocID="{4FEB8C10-2C0F-4602-B662-24CD754F2FCF}" presName="connectorText" presStyleLbl="sibTrans2D1" presStyleIdx="2" presStyleCnt="8"/>
      <dgm:spPr/>
      <dgm:t>
        <a:bodyPr/>
        <a:lstStyle/>
        <a:p>
          <a:endParaRPr lang="en-US"/>
        </a:p>
      </dgm:t>
    </dgm:pt>
    <dgm:pt modelId="{8A9A6598-0600-4EF8-8E24-2704FCEE5982}" type="pres">
      <dgm:prSet presAssocID="{72890102-ED63-4D8A-9041-703A2F022594}" presName="node" presStyleLbl="node1" presStyleIdx="3" presStyleCnt="9" custScaleX="416167" custScaleY="230557" custLinFactNeighborX="2274" custLinFactNeighborY="-80194">
        <dgm:presLayoutVars>
          <dgm:bulletEnabled val="1"/>
        </dgm:presLayoutVars>
      </dgm:prSet>
      <dgm:spPr/>
      <dgm:t>
        <a:bodyPr/>
        <a:lstStyle/>
        <a:p>
          <a:endParaRPr lang="en-US"/>
        </a:p>
      </dgm:t>
    </dgm:pt>
    <dgm:pt modelId="{DA9608DA-E81E-4C14-820D-4E703A3700DF}" type="pres">
      <dgm:prSet presAssocID="{F9BC722A-882C-48A9-BC88-B7924C70DEB8}" presName="sibTrans" presStyleLbl="sibTrans2D1" presStyleIdx="3" presStyleCnt="8"/>
      <dgm:spPr/>
      <dgm:t>
        <a:bodyPr/>
        <a:lstStyle/>
        <a:p>
          <a:endParaRPr lang="en-US"/>
        </a:p>
      </dgm:t>
    </dgm:pt>
    <dgm:pt modelId="{C913B160-233D-42A4-915C-C69DFC97A9AD}" type="pres">
      <dgm:prSet presAssocID="{F9BC722A-882C-48A9-BC88-B7924C70DEB8}" presName="connectorText" presStyleLbl="sibTrans2D1" presStyleIdx="3" presStyleCnt="8"/>
      <dgm:spPr/>
      <dgm:t>
        <a:bodyPr/>
        <a:lstStyle/>
        <a:p>
          <a:endParaRPr lang="en-US"/>
        </a:p>
      </dgm:t>
    </dgm:pt>
    <dgm:pt modelId="{43F4DF98-0F30-4BBF-81D1-63AD2442128C}" type="pres">
      <dgm:prSet presAssocID="{F48F216F-0B5F-47A8-B6BD-9EDABEF3056B}" presName="node" presStyleLbl="node1" presStyleIdx="4" presStyleCnt="9" custScaleX="416167" custScaleY="230557" custLinFactNeighborX="6240" custLinFactNeighborY="-74382">
        <dgm:presLayoutVars>
          <dgm:bulletEnabled val="1"/>
        </dgm:presLayoutVars>
      </dgm:prSet>
      <dgm:spPr/>
      <dgm:t>
        <a:bodyPr/>
        <a:lstStyle/>
        <a:p>
          <a:endParaRPr lang="en-US"/>
        </a:p>
      </dgm:t>
    </dgm:pt>
    <dgm:pt modelId="{E140C9C1-56D1-4AE1-AB76-A94EAF27492D}" type="pres">
      <dgm:prSet presAssocID="{7E9105FA-4CD0-4794-BBBD-9CFE4E767CDE}" presName="sibTrans" presStyleLbl="sibTrans2D1" presStyleIdx="4" presStyleCnt="8"/>
      <dgm:spPr/>
      <dgm:t>
        <a:bodyPr/>
        <a:lstStyle/>
        <a:p>
          <a:endParaRPr lang="en-US"/>
        </a:p>
      </dgm:t>
    </dgm:pt>
    <dgm:pt modelId="{27425BAD-999A-4009-9002-189CC66F4717}" type="pres">
      <dgm:prSet presAssocID="{7E9105FA-4CD0-4794-BBBD-9CFE4E767CDE}" presName="connectorText" presStyleLbl="sibTrans2D1" presStyleIdx="4" presStyleCnt="8"/>
      <dgm:spPr/>
      <dgm:t>
        <a:bodyPr/>
        <a:lstStyle/>
        <a:p>
          <a:endParaRPr lang="en-US"/>
        </a:p>
      </dgm:t>
    </dgm:pt>
    <dgm:pt modelId="{A21EEBD3-F00E-49DC-8010-37B31D21A16C}" type="pres">
      <dgm:prSet presAssocID="{DA568BCA-C1E7-48A6-A9D3-65AEBCFDFE80}" presName="node" presStyleLbl="node1" presStyleIdx="5" presStyleCnt="9" custScaleX="416167" custScaleY="287334" custLinFactNeighborX="9291" custLinFactNeighborY="-70738">
        <dgm:presLayoutVars>
          <dgm:bulletEnabled val="1"/>
        </dgm:presLayoutVars>
      </dgm:prSet>
      <dgm:spPr/>
      <dgm:t>
        <a:bodyPr/>
        <a:lstStyle/>
        <a:p>
          <a:endParaRPr lang="en-US"/>
        </a:p>
      </dgm:t>
    </dgm:pt>
    <dgm:pt modelId="{4F33DBA0-E03E-435F-AD1D-3993A600A434}" type="pres">
      <dgm:prSet presAssocID="{E15ADCD9-6F5D-4194-A338-CD05A6B9D464}" presName="sibTrans" presStyleLbl="sibTrans2D1" presStyleIdx="5" presStyleCnt="8"/>
      <dgm:spPr/>
      <dgm:t>
        <a:bodyPr/>
        <a:lstStyle/>
        <a:p>
          <a:endParaRPr lang="en-US"/>
        </a:p>
      </dgm:t>
    </dgm:pt>
    <dgm:pt modelId="{7FF37F55-D48D-4CC0-A3BB-86BD482A5935}" type="pres">
      <dgm:prSet presAssocID="{E15ADCD9-6F5D-4194-A338-CD05A6B9D464}" presName="connectorText" presStyleLbl="sibTrans2D1" presStyleIdx="5" presStyleCnt="8"/>
      <dgm:spPr/>
      <dgm:t>
        <a:bodyPr/>
        <a:lstStyle/>
        <a:p>
          <a:endParaRPr lang="en-US"/>
        </a:p>
      </dgm:t>
    </dgm:pt>
    <dgm:pt modelId="{71277A47-F2F8-4AE9-AC75-640605CDF53F}" type="pres">
      <dgm:prSet presAssocID="{F44D1BC3-AF56-4A23-9A28-E28DB6F6DAA3}" presName="node" presStyleLbl="node1" presStyleIdx="6" presStyleCnt="9" custScaleX="416167" custScaleY="291523" custLinFactNeighborX="-4650" custLinFactNeighborY="-70047">
        <dgm:presLayoutVars>
          <dgm:bulletEnabled val="1"/>
        </dgm:presLayoutVars>
      </dgm:prSet>
      <dgm:spPr/>
      <dgm:t>
        <a:bodyPr/>
        <a:lstStyle/>
        <a:p>
          <a:endParaRPr lang="en-US"/>
        </a:p>
      </dgm:t>
    </dgm:pt>
    <dgm:pt modelId="{B5D5839A-E175-4DAE-9BF3-161C1FFF3AD7}" type="pres">
      <dgm:prSet presAssocID="{1D904DF9-EFFB-4952-9D47-5B64A187A2F6}" presName="sibTrans" presStyleLbl="sibTrans2D1" presStyleIdx="6" presStyleCnt="8"/>
      <dgm:spPr/>
      <dgm:t>
        <a:bodyPr/>
        <a:lstStyle/>
        <a:p>
          <a:endParaRPr lang="en-US"/>
        </a:p>
      </dgm:t>
    </dgm:pt>
    <dgm:pt modelId="{361FEB08-89A1-482F-B3CC-A0A237ACC2A6}" type="pres">
      <dgm:prSet presAssocID="{1D904DF9-EFFB-4952-9D47-5B64A187A2F6}" presName="connectorText" presStyleLbl="sibTrans2D1" presStyleIdx="6" presStyleCnt="8"/>
      <dgm:spPr/>
      <dgm:t>
        <a:bodyPr/>
        <a:lstStyle/>
        <a:p>
          <a:endParaRPr lang="en-US"/>
        </a:p>
      </dgm:t>
    </dgm:pt>
    <dgm:pt modelId="{AC22D6EC-D5E6-4319-A642-591EEE069B33}" type="pres">
      <dgm:prSet presAssocID="{7F06C3A4-40C4-441F-8925-50AE78E71AF7}" presName="node" presStyleLbl="node1" presStyleIdx="7" presStyleCnt="9" custScaleX="416167" custScaleY="291523" custLinFactNeighborX="-4650" custLinFactNeighborY="-70047">
        <dgm:presLayoutVars>
          <dgm:bulletEnabled val="1"/>
        </dgm:presLayoutVars>
      </dgm:prSet>
      <dgm:spPr/>
      <dgm:t>
        <a:bodyPr/>
        <a:lstStyle/>
        <a:p>
          <a:endParaRPr lang="en-US"/>
        </a:p>
      </dgm:t>
    </dgm:pt>
    <dgm:pt modelId="{19C95E1C-8E15-4A5C-92C5-18BC64CDFA5D}" type="pres">
      <dgm:prSet presAssocID="{8B229EDD-1FFA-4B61-BD8B-0AF55417671C}" presName="sibTrans" presStyleLbl="sibTrans2D1" presStyleIdx="7" presStyleCnt="8"/>
      <dgm:spPr/>
      <dgm:t>
        <a:bodyPr/>
        <a:lstStyle/>
        <a:p>
          <a:endParaRPr lang="en-US"/>
        </a:p>
      </dgm:t>
    </dgm:pt>
    <dgm:pt modelId="{32C71A3E-545F-4764-8216-B7C589F75BA1}" type="pres">
      <dgm:prSet presAssocID="{8B229EDD-1FFA-4B61-BD8B-0AF55417671C}" presName="connectorText" presStyleLbl="sibTrans2D1" presStyleIdx="7" presStyleCnt="8"/>
      <dgm:spPr/>
      <dgm:t>
        <a:bodyPr/>
        <a:lstStyle/>
        <a:p>
          <a:endParaRPr lang="en-US"/>
        </a:p>
      </dgm:t>
    </dgm:pt>
    <dgm:pt modelId="{FC189F38-4C25-45E5-A5E7-42C38AE8F7A8}" type="pres">
      <dgm:prSet presAssocID="{F65665F5-6C90-4E13-920E-7095CFC94980}" presName="node" presStyleLbl="node1" presStyleIdx="8" presStyleCnt="9" custScaleX="416167" custScaleY="291523" custLinFactNeighborX="-4650" custLinFactNeighborY="-70047">
        <dgm:presLayoutVars>
          <dgm:bulletEnabled val="1"/>
        </dgm:presLayoutVars>
      </dgm:prSet>
      <dgm:spPr/>
      <dgm:t>
        <a:bodyPr/>
        <a:lstStyle/>
        <a:p>
          <a:endParaRPr lang="en-US"/>
        </a:p>
      </dgm:t>
    </dgm:pt>
  </dgm:ptLst>
  <dgm:cxnLst>
    <dgm:cxn modelId="{A0046BF3-50A0-4A60-93D0-08B4D534271D}" srcId="{A8301008-09B6-4553-94BE-5D396582DCC8}" destId="{F65665F5-6C90-4E13-920E-7095CFC94980}" srcOrd="8" destOrd="0" parTransId="{2FE7F840-0B20-4554-B838-CA7D4FA3E82A}" sibTransId="{99EB1C3E-C196-4B15-B1D7-DC634DB6D19B}"/>
    <dgm:cxn modelId="{E8BEF6B7-BBF3-410D-9F74-DCD7BE3EF376}" type="presOf" srcId="{EBD0066D-37E3-4F8A-A165-B993A62266D2}" destId="{A884FA77-79F7-428A-809F-6E557E9CA2B8}" srcOrd="0" destOrd="0" presId="urn:microsoft.com/office/officeart/2005/8/layout/process5"/>
    <dgm:cxn modelId="{0EA92F4A-10DB-4F84-94AA-631FBB25227E}" type="presOf" srcId="{7F06C3A4-40C4-441F-8925-50AE78E71AF7}" destId="{AC22D6EC-D5E6-4319-A642-591EEE069B33}" srcOrd="0" destOrd="0" presId="urn:microsoft.com/office/officeart/2005/8/layout/process5"/>
    <dgm:cxn modelId="{1CD173C5-B0FC-4D4F-9C9F-685004832CA9}" srcId="{A8301008-09B6-4553-94BE-5D396582DCC8}" destId="{CB60C510-8949-4D83-9164-EA5511906B6C}" srcOrd="2" destOrd="0" parTransId="{302520B0-AB26-42FE-B7D6-44DF006CB3B8}" sibTransId="{4FEB8C10-2C0F-4602-B662-24CD754F2FCF}"/>
    <dgm:cxn modelId="{4B65B7F7-9897-48B3-94D5-63073F794D36}" type="presOf" srcId="{29824AFA-9D75-4D5B-AA48-FEA62D44D7DE}" destId="{F1D6C095-34C7-43C4-AF4C-DB0CB18DFD57}" srcOrd="0" destOrd="1" presId="urn:microsoft.com/office/officeart/2005/8/layout/process5"/>
    <dgm:cxn modelId="{6EA17B8E-E9DB-468A-9EBF-8B47BE08C15B}" type="presOf" srcId="{7E9105FA-4CD0-4794-BBBD-9CFE4E767CDE}" destId="{E140C9C1-56D1-4AE1-AB76-A94EAF27492D}" srcOrd="0" destOrd="0" presId="urn:microsoft.com/office/officeart/2005/8/layout/process5"/>
    <dgm:cxn modelId="{9DF881FD-65DA-426F-BABB-E88EDE8C7666}" type="presOf" srcId="{BAFBEF56-3D44-4C6E-AD02-CB5AC19DC281}" destId="{A21EEBD3-F00E-49DC-8010-37B31D21A16C}" srcOrd="0" destOrd="3" presId="urn:microsoft.com/office/officeart/2005/8/layout/process5"/>
    <dgm:cxn modelId="{4DF5D122-70D4-4409-908B-152E4022D6F8}" srcId="{F48F216F-0B5F-47A8-B6BD-9EDABEF3056B}" destId="{524158E6-A16B-4CCE-877A-46E2F9DB4043}" srcOrd="0" destOrd="0" parTransId="{BEF2FE1C-5CD6-4AA6-94E0-2BD68C4C3151}" sibTransId="{6790359E-84CC-4793-9A45-AAEEEA4D3C91}"/>
    <dgm:cxn modelId="{E3EC9B82-5A3C-418A-AD1B-E93000F15AF2}" srcId="{7C8DAAAE-72EF-4C9A-AFC5-A94DD881EBE6}" destId="{21DAAC2B-D22A-4084-AAEE-5B3383B7590C}" srcOrd="0" destOrd="0" parTransId="{1829C9D6-8884-465C-AC90-9F403F63237E}" sibTransId="{BDA8B0B5-A3E3-4050-9E34-6399C113775C}"/>
    <dgm:cxn modelId="{44F81D83-8C61-4EA8-A698-D9455225E394}" type="presOf" srcId="{4FEB8C10-2C0F-4602-B662-24CD754F2FCF}" destId="{D808962E-4BAE-4A34-86F4-646D8D690987}" srcOrd="0" destOrd="0" presId="urn:microsoft.com/office/officeart/2005/8/layout/process5"/>
    <dgm:cxn modelId="{D460BF8E-F380-4A2F-AFF4-AFADB9C81C3D}" srcId="{20C0880A-78A5-40AE-A802-EC022A066119}" destId="{0CE6FE2F-6631-483F-9025-B499BEFD585A}" srcOrd="0" destOrd="0" parTransId="{2977B2AB-1E58-4B7F-99AD-32B0E7C6C7A9}" sibTransId="{DC9F9FBA-D4E7-4BAB-AD98-4A21F64B42F2}"/>
    <dgm:cxn modelId="{DBAD4E30-3A09-4538-B9F8-EC825262BCA8}" type="presOf" srcId="{1D904DF9-EFFB-4952-9D47-5B64A187A2F6}" destId="{361FEB08-89A1-482F-B3CC-A0A237ACC2A6}" srcOrd="1" destOrd="0" presId="urn:microsoft.com/office/officeart/2005/8/layout/process5"/>
    <dgm:cxn modelId="{D92EC29C-0626-48F6-A1BD-03981949A3D1}" type="presOf" srcId="{8B229EDD-1FFA-4B61-BD8B-0AF55417671C}" destId="{19C95E1C-8E15-4A5C-92C5-18BC64CDFA5D}" srcOrd="0" destOrd="0" presId="urn:microsoft.com/office/officeart/2005/8/layout/process5"/>
    <dgm:cxn modelId="{92DD4E12-43F8-463F-BEFB-CC6DDF2C7211}" srcId="{A8301008-09B6-4553-94BE-5D396582DCC8}" destId="{F44D1BC3-AF56-4A23-9A28-E28DB6F6DAA3}" srcOrd="6" destOrd="0" parTransId="{503B979A-BFC2-48A1-A49E-33007DDF4B51}" sibTransId="{1D904DF9-EFFB-4952-9D47-5B64A187A2F6}"/>
    <dgm:cxn modelId="{1C9B7ECF-28CB-4656-BE3F-A1F0477DD078}" type="presOf" srcId="{0CE6FE2F-6631-483F-9025-B499BEFD585A}" destId="{5A7A370F-AEB1-4787-AE24-E6B7467A25D0}" srcOrd="0" destOrd="1" presId="urn:microsoft.com/office/officeart/2005/8/layout/process5"/>
    <dgm:cxn modelId="{EDD1D0A7-7E1C-47FA-8B06-7AC030F38387}" type="presOf" srcId="{7E9105FA-4CD0-4794-BBBD-9CFE4E767CDE}" destId="{27425BAD-999A-4009-9002-189CC66F4717}" srcOrd="1" destOrd="0" presId="urn:microsoft.com/office/officeart/2005/8/layout/process5"/>
    <dgm:cxn modelId="{781B16E5-0FA3-45AC-A1DF-C8CFEF52E2C6}" type="presOf" srcId="{EBD0066D-37E3-4F8A-A165-B993A62266D2}" destId="{CD77A9E6-64C8-4218-BEBE-33B14121CC33}" srcOrd="1" destOrd="0" presId="urn:microsoft.com/office/officeart/2005/8/layout/process5"/>
    <dgm:cxn modelId="{73FDFEF6-75B7-4186-9AD2-AFF7F23CC97A}" type="presOf" srcId="{F9BC722A-882C-48A9-BC88-B7924C70DEB8}" destId="{DA9608DA-E81E-4C14-820D-4E703A3700DF}" srcOrd="0" destOrd="0" presId="urn:microsoft.com/office/officeart/2005/8/layout/process5"/>
    <dgm:cxn modelId="{F4E30DA0-14BF-482D-8DDE-864B86DF47AC}" srcId="{F44D1BC3-AF56-4A23-9A28-E28DB6F6DAA3}" destId="{AAB69CD9-0E38-4233-BB47-5E8A87C41F8E}" srcOrd="0" destOrd="0" parTransId="{83FF3EE7-B32B-4D4C-9217-064290C558EF}" sibTransId="{E9F3E5E8-19CC-47FB-9C0A-B1D85B83FB20}"/>
    <dgm:cxn modelId="{8D54C6BD-4784-47A4-9A29-836F43B1EFBA}" srcId="{72890102-ED63-4D8A-9041-703A2F022594}" destId="{6BC8DFB4-BBB2-455F-B1B8-5E89982FF689}" srcOrd="0" destOrd="0" parTransId="{22C03B13-CF63-404C-ADFC-1DB2C74727B8}" sibTransId="{BFB230EB-7D93-4473-9042-A6D1F5E9B701}"/>
    <dgm:cxn modelId="{CF8D9A19-9EF9-4D93-8CDD-72141A57B472}" type="presOf" srcId="{F9BC722A-882C-48A9-BC88-B7924C70DEB8}" destId="{C913B160-233D-42A4-915C-C69DFC97A9AD}" srcOrd="1" destOrd="0" presId="urn:microsoft.com/office/officeart/2005/8/layout/process5"/>
    <dgm:cxn modelId="{8A8B4DC1-1ED9-4318-A6E8-545BC8149561}" srcId="{CB60C510-8949-4D83-9164-EA5511906B6C}" destId="{29824AFA-9D75-4D5B-AA48-FEA62D44D7DE}" srcOrd="0" destOrd="0" parTransId="{C5E83470-8560-469E-AC39-8694860EE2C3}" sibTransId="{B6A3FC14-A4F5-4760-8E40-818D813AB535}"/>
    <dgm:cxn modelId="{D8ED5D5A-AE51-479F-AB67-D8E3A1E8D4A2}" type="presOf" srcId="{8B229EDD-1FFA-4B61-BD8B-0AF55417671C}" destId="{32C71A3E-545F-4764-8216-B7C589F75BA1}" srcOrd="1" destOrd="0" presId="urn:microsoft.com/office/officeart/2005/8/layout/process5"/>
    <dgm:cxn modelId="{53351B5D-AE23-4B61-8F7D-9495CFCDA4F4}" srcId="{A8301008-09B6-4553-94BE-5D396582DCC8}" destId="{F48F216F-0B5F-47A8-B6BD-9EDABEF3056B}" srcOrd="4" destOrd="0" parTransId="{EA38D269-5A2D-4F32-9650-E89C50B723B4}" sibTransId="{7E9105FA-4CD0-4794-BBBD-9CFE4E767CDE}"/>
    <dgm:cxn modelId="{E358AFA8-D871-408E-9747-8323524F0511}" type="presOf" srcId="{DDFE3ECB-D135-4135-B936-971DAACE0BB3}" destId="{FC189F38-4C25-45E5-A5E7-42C38AE8F7A8}" srcOrd="0" destOrd="1" presId="urn:microsoft.com/office/officeart/2005/8/layout/process5"/>
    <dgm:cxn modelId="{1E748673-4C55-443D-81F3-E38253A250D9}" srcId="{DA568BCA-C1E7-48A6-A9D3-65AEBCFDFE80}" destId="{AC5BFCC4-D9F0-4BB9-A99E-AC58A8B593CF}" srcOrd="1" destOrd="0" parTransId="{0C7CDE02-291B-455C-AE56-1FF857EF0AEB}" sibTransId="{415685CD-A23D-4A74-B086-AD9FABDB84EE}"/>
    <dgm:cxn modelId="{56E74EE5-6C01-4DF3-BF31-6BA05E85B9A0}" srcId="{20C0880A-78A5-40AE-A802-EC022A066119}" destId="{7C8DAAAE-72EF-4C9A-AFC5-A94DD881EBE6}" srcOrd="1" destOrd="0" parTransId="{92B61F44-0182-418E-B965-77AA5F47761D}" sibTransId="{092612F1-B549-4308-B666-49E3EEC7CEA0}"/>
    <dgm:cxn modelId="{4BE12F57-5DF3-4AF5-A5AE-7AAC5D7351A1}" type="presOf" srcId="{524158E6-A16B-4CCE-877A-46E2F9DB4043}" destId="{43F4DF98-0F30-4BBF-81D1-63AD2442128C}" srcOrd="0" destOrd="1" presId="urn:microsoft.com/office/officeart/2005/8/layout/process5"/>
    <dgm:cxn modelId="{4D564B3C-7395-4EE5-BCEE-4B66097B0F8E}" srcId="{DA568BCA-C1E7-48A6-A9D3-65AEBCFDFE80}" destId="{BAFBEF56-3D44-4C6E-AD02-CB5AC19DC281}" srcOrd="2" destOrd="0" parTransId="{A46D575F-2629-4679-8109-BFA60C3E7B1A}" sibTransId="{644DB7CA-42EC-437F-A963-34CCFBD561B8}"/>
    <dgm:cxn modelId="{E4BE7D8D-EA16-4A37-88C5-DE125739EDD1}" srcId="{DA568BCA-C1E7-48A6-A9D3-65AEBCFDFE80}" destId="{B06C3EDB-62C9-4EDB-835C-B1B92633C9A6}" srcOrd="0" destOrd="0" parTransId="{D4B2CC25-8868-42DD-876A-02BEC4E358FA}" sibTransId="{305D9AEB-56E3-445D-A6EB-1DEF11D18538}"/>
    <dgm:cxn modelId="{4A41038D-EF8F-4941-A717-28C63064FFF5}" srcId="{82353047-4793-4611-A723-C7905524DA06}" destId="{039CB46E-AA43-4F5A-9676-D36EEA182A58}" srcOrd="0" destOrd="0" parTransId="{120457A1-5E5D-4DA3-B1E4-57A9B035544C}" sibTransId="{F247EBE9-4426-44E4-BCB2-9D7B10335064}"/>
    <dgm:cxn modelId="{5DA1F345-26D1-4341-9C3D-E4368E8E2B56}" type="presOf" srcId="{F48F216F-0B5F-47A8-B6BD-9EDABEF3056B}" destId="{43F4DF98-0F30-4BBF-81D1-63AD2442128C}" srcOrd="0" destOrd="0" presId="urn:microsoft.com/office/officeart/2005/8/layout/process5"/>
    <dgm:cxn modelId="{14FF3E03-FB5C-4AFE-8102-39817931D8C2}" srcId="{F65665F5-6C90-4E13-920E-7095CFC94980}" destId="{DDFE3ECB-D135-4135-B936-971DAACE0BB3}" srcOrd="0" destOrd="0" parTransId="{51EC672E-FC06-4E39-A913-03622D25E8A3}" sibTransId="{38D40539-A92A-49C7-A199-D2D22244F71C}"/>
    <dgm:cxn modelId="{E5FD09C7-AE1D-439C-BFA1-7F2FBBEA5C41}" type="presOf" srcId="{72890102-ED63-4D8A-9041-703A2F022594}" destId="{8A9A6598-0600-4EF8-8E24-2704FCEE5982}" srcOrd="0" destOrd="0" presId="urn:microsoft.com/office/officeart/2005/8/layout/process5"/>
    <dgm:cxn modelId="{6E92ED22-C6B5-48D7-BE76-E3CA680B730F}" type="presOf" srcId="{E221AE80-7EF3-481C-89E2-9D70F5972647}" destId="{84A43DD8-C158-45A6-B5F3-38790936B69C}" srcOrd="0" destOrd="0" presId="urn:microsoft.com/office/officeart/2005/8/layout/process5"/>
    <dgm:cxn modelId="{514B6E48-7BBA-405D-A16C-40F8BE72CCBA}" srcId="{A8301008-09B6-4553-94BE-5D396582DCC8}" destId="{DA568BCA-C1E7-48A6-A9D3-65AEBCFDFE80}" srcOrd="5" destOrd="0" parTransId="{3157E311-2075-4F26-A323-35D2164266DB}" sibTransId="{E15ADCD9-6F5D-4194-A338-CD05A6B9D464}"/>
    <dgm:cxn modelId="{A793BED1-73F1-497C-874A-E4A60654B27A}" type="presOf" srcId="{A8301008-09B6-4553-94BE-5D396582DCC8}" destId="{CCCC8B2A-AAC3-4AE9-AEC3-8245FA4C108D}" srcOrd="0" destOrd="0" presId="urn:microsoft.com/office/officeart/2005/8/layout/process5"/>
    <dgm:cxn modelId="{4D9400DE-FCB7-4338-BB56-F48F7EC75729}" type="presOf" srcId="{E221AE80-7EF3-481C-89E2-9D70F5972647}" destId="{99953EF6-0246-4E74-8DE2-89BE221CD6E3}" srcOrd="1" destOrd="0" presId="urn:microsoft.com/office/officeart/2005/8/layout/process5"/>
    <dgm:cxn modelId="{F2B6A8BC-017F-4F2B-B4AB-80E4FC2E93DA}" type="presOf" srcId="{B06C3EDB-62C9-4EDB-835C-B1B92633C9A6}" destId="{A21EEBD3-F00E-49DC-8010-37B31D21A16C}" srcOrd="0" destOrd="1" presId="urn:microsoft.com/office/officeart/2005/8/layout/process5"/>
    <dgm:cxn modelId="{4C61DA4C-7B7B-4AAE-AC83-B0B5F297ED52}" type="presOf" srcId="{21DAAC2B-D22A-4084-AAEE-5B3383B7590C}" destId="{5A7A370F-AEB1-4787-AE24-E6B7467A25D0}" srcOrd="0" destOrd="3" presId="urn:microsoft.com/office/officeart/2005/8/layout/process5"/>
    <dgm:cxn modelId="{D51914DF-7A03-4E12-92C6-6E455063CE85}" srcId="{A8301008-09B6-4553-94BE-5D396582DCC8}" destId="{72890102-ED63-4D8A-9041-703A2F022594}" srcOrd="3" destOrd="0" parTransId="{AD0F6CFB-3E13-4E31-B640-AFC3BB8A3A17}" sibTransId="{F9BC722A-882C-48A9-BC88-B7924C70DEB8}"/>
    <dgm:cxn modelId="{ADCBF261-69EA-4FC0-9818-3B3784016F13}" srcId="{A8301008-09B6-4553-94BE-5D396582DCC8}" destId="{7F06C3A4-40C4-441F-8925-50AE78E71AF7}" srcOrd="7" destOrd="0" parTransId="{A810DE5D-2C40-4301-95AD-551CBBF12AA3}" sibTransId="{8B229EDD-1FFA-4B61-BD8B-0AF55417671C}"/>
    <dgm:cxn modelId="{4A75D0BF-933C-405E-A2FB-6A42BFAB2BB0}" type="presOf" srcId="{1D904DF9-EFFB-4952-9D47-5B64A187A2F6}" destId="{B5D5839A-E175-4DAE-9BF3-161C1FFF3AD7}" srcOrd="0" destOrd="0" presId="urn:microsoft.com/office/officeart/2005/8/layout/process5"/>
    <dgm:cxn modelId="{A404F011-F791-495D-A1C5-94ED2D48EA41}" type="presOf" srcId="{4FEB8C10-2C0F-4602-B662-24CD754F2FCF}" destId="{C718BC0C-1AD4-4D9A-9F6D-E27A6D97F3B9}" srcOrd="1" destOrd="0" presId="urn:microsoft.com/office/officeart/2005/8/layout/process5"/>
    <dgm:cxn modelId="{D170DA59-5C35-4220-A276-A9EADD43890E}" type="presOf" srcId="{F44D1BC3-AF56-4A23-9A28-E28DB6F6DAA3}" destId="{71277A47-F2F8-4AE9-AC75-640605CDF53F}" srcOrd="0" destOrd="0" presId="urn:microsoft.com/office/officeart/2005/8/layout/process5"/>
    <dgm:cxn modelId="{C495CB76-739B-4B58-859E-3877446553EC}" type="presOf" srcId="{E15ADCD9-6F5D-4194-A338-CD05A6B9D464}" destId="{7FF37F55-D48D-4CC0-A3BB-86BD482A5935}" srcOrd="1" destOrd="0" presId="urn:microsoft.com/office/officeart/2005/8/layout/process5"/>
    <dgm:cxn modelId="{915346FD-F9CA-4107-9218-2C7C0582C28F}" type="presOf" srcId="{039CB46E-AA43-4F5A-9676-D36EEA182A58}" destId="{AEC35072-E06E-43CB-AD0C-4FCC5CB1EFF6}" srcOrd="0" destOrd="1" presId="urn:microsoft.com/office/officeart/2005/8/layout/process5"/>
    <dgm:cxn modelId="{B1A765EE-6C30-4227-90BD-597F65D18B54}" srcId="{A8301008-09B6-4553-94BE-5D396582DCC8}" destId="{82353047-4793-4611-A723-C7905524DA06}" srcOrd="1" destOrd="0" parTransId="{0FC76FA1-D479-4411-A35A-DB5028727649}" sibTransId="{EBD0066D-37E3-4F8A-A165-B993A62266D2}"/>
    <dgm:cxn modelId="{8DD7D912-FE6B-40AC-8C2F-C57F0CE2A6ED}" type="presOf" srcId="{7C8DAAAE-72EF-4C9A-AFC5-A94DD881EBE6}" destId="{5A7A370F-AEB1-4787-AE24-E6B7467A25D0}" srcOrd="0" destOrd="2" presId="urn:microsoft.com/office/officeart/2005/8/layout/process5"/>
    <dgm:cxn modelId="{3CA91693-C108-4147-9FA5-87DA84C5C933}" type="presOf" srcId="{CB60C510-8949-4D83-9164-EA5511906B6C}" destId="{F1D6C095-34C7-43C4-AF4C-DB0CB18DFD57}" srcOrd="0" destOrd="0" presId="urn:microsoft.com/office/officeart/2005/8/layout/process5"/>
    <dgm:cxn modelId="{AC35C1A9-1920-4116-886C-4B3C1E616564}" type="presOf" srcId="{20C0880A-78A5-40AE-A802-EC022A066119}" destId="{5A7A370F-AEB1-4787-AE24-E6B7467A25D0}" srcOrd="0" destOrd="0" presId="urn:microsoft.com/office/officeart/2005/8/layout/process5"/>
    <dgm:cxn modelId="{100940BB-4831-4CF0-B7F7-25B9738E1B4F}" type="presOf" srcId="{6BC8DFB4-BBB2-455F-B1B8-5E89982FF689}" destId="{8A9A6598-0600-4EF8-8E24-2704FCEE5982}" srcOrd="0" destOrd="1" presId="urn:microsoft.com/office/officeart/2005/8/layout/process5"/>
    <dgm:cxn modelId="{CEE00736-AC6A-4F20-B68B-47F5A9BD3CAD}" type="presOf" srcId="{F65665F5-6C90-4E13-920E-7095CFC94980}" destId="{FC189F38-4C25-45E5-A5E7-42C38AE8F7A8}" srcOrd="0" destOrd="0" presId="urn:microsoft.com/office/officeart/2005/8/layout/process5"/>
    <dgm:cxn modelId="{B7A90D28-0BB1-4D8C-B560-0B3759E6EFE3}" type="presOf" srcId="{AAB69CD9-0E38-4233-BB47-5E8A87C41F8E}" destId="{71277A47-F2F8-4AE9-AC75-640605CDF53F}" srcOrd="0" destOrd="1" presId="urn:microsoft.com/office/officeart/2005/8/layout/process5"/>
    <dgm:cxn modelId="{1017DCBC-F499-47FE-865B-1C7645D62F5B}" srcId="{A8301008-09B6-4553-94BE-5D396582DCC8}" destId="{20C0880A-78A5-40AE-A802-EC022A066119}" srcOrd="0" destOrd="0" parTransId="{2339954A-1226-4F57-A5F4-BEF5950A72BE}" sibTransId="{E221AE80-7EF3-481C-89E2-9D70F5972647}"/>
    <dgm:cxn modelId="{8D359185-0EB1-4B64-9EBC-D74AB674D19A}" type="presOf" srcId="{E15ADCD9-6F5D-4194-A338-CD05A6B9D464}" destId="{4F33DBA0-E03E-435F-AD1D-3993A600A434}" srcOrd="0" destOrd="0" presId="urn:microsoft.com/office/officeart/2005/8/layout/process5"/>
    <dgm:cxn modelId="{EE548497-3AD7-420B-BAEB-6926E8D48511}" type="presOf" srcId="{DA568BCA-C1E7-48A6-A9D3-65AEBCFDFE80}" destId="{A21EEBD3-F00E-49DC-8010-37B31D21A16C}" srcOrd="0" destOrd="0" presId="urn:microsoft.com/office/officeart/2005/8/layout/process5"/>
    <dgm:cxn modelId="{0610671B-7028-48DF-84BE-A7434A8DACBD}" type="presOf" srcId="{82353047-4793-4611-A723-C7905524DA06}" destId="{AEC35072-E06E-43CB-AD0C-4FCC5CB1EFF6}" srcOrd="0" destOrd="0" presId="urn:microsoft.com/office/officeart/2005/8/layout/process5"/>
    <dgm:cxn modelId="{C08FC223-C2E3-477E-AD93-295B509454DC}" type="presOf" srcId="{AC5BFCC4-D9F0-4BB9-A99E-AC58A8B593CF}" destId="{A21EEBD3-F00E-49DC-8010-37B31D21A16C}" srcOrd="0" destOrd="2" presId="urn:microsoft.com/office/officeart/2005/8/layout/process5"/>
    <dgm:cxn modelId="{8C03CCE6-22D6-4862-9EF4-FA1BC26B8E29}" type="presParOf" srcId="{CCCC8B2A-AAC3-4AE9-AEC3-8245FA4C108D}" destId="{5A7A370F-AEB1-4787-AE24-E6B7467A25D0}" srcOrd="0" destOrd="0" presId="urn:microsoft.com/office/officeart/2005/8/layout/process5"/>
    <dgm:cxn modelId="{94BE086D-EC88-4E01-8D2D-CB997AC70A66}" type="presParOf" srcId="{CCCC8B2A-AAC3-4AE9-AEC3-8245FA4C108D}" destId="{84A43DD8-C158-45A6-B5F3-38790936B69C}" srcOrd="1" destOrd="0" presId="urn:microsoft.com/office/officeart/2005/8/layout/process5"/>
    <dgm:cxn modelId="{52682AD4-C76A-4DB2-81E9-BDC320449669}" type="presParOf" srcId="{84A43DD8-C158-45A6-B5F3-38790936B69C}" destId="{99953EF6-0246-4E74-8DE2-89BE221CD6E3}" srcOrd="0" destOrd="0" presId="urn:microsoft.com/office/officeart/2005/8/layout/process5"/>
    <dgm:cxn modelId="{552DFE5E-44DC-4F30-86EE-8D33E049C505}" type="presParOf" srcId="{CCCC8B2A-AAC3-4AE9-AEC3-8245FA4C108D}" destId="{AEC35072-E06E-43CB-AD0C-4FCC5CB1EFF6}" srcOrd="2" destOrd="0" presId="urn:microsoft.com/office/officeart/2005/8/layout/process5"/>
    <dgm:cxn modelId="{EA1B09CB-A5DC-47AD-981C-570C4BDA680E}" type="presParOf" srcId="{CCCC8B2A-AAC3-4AE9-AEC3-8245FA4C108D}" destId="{A884FA77-79F7-428A-809F-6E557E9CA2B8}" srcOrd="3" destOrd="0" presId="urn:microsoft.com/office/officeart/2005/8/layout/process5"/>
    <dgm:cxn modelId="{730C8020-F367-482C-80A9-A834D9E8FD71}" type="presParOf" srcId="{A884FA77-79F7-428A-809F-6E557E9CA2B8}" destId="{CD77A9E6-64C8-4218-BEBE-33B14121CC33}" srcOrd="0" destOrd="0" presId="urn:microsoft.com/office/officeart/2005/8/layout/process5"/>
    <dgm:cxn modelId="{2ED04BC3-60D9-474D-9A34-8AE4802150AC}" type="presParOf" srcId="{CCCC8B2A-AAC3-4AE9-AEC3-8245FA4C108D}" destId="{F1D6C095-34C7-43C4-AF4C-DB0CB18DFD57}" srcOrd="4" destOrd="0" presId="urn:microsoft.com/office/officeart/2005/8/layout/process5"/>
    <dgm:cxn modelId="{D05AF770-CB55-4491-8A95-5277E85FE8C2}" type="presParOf" srcId="{CCCC8B2A-AAC3-4AE9-AEC3-8245FA4C108D}" destId="{D808962E-4BAE-4A34-86F4-646D8D690987}" srcOrd="5" destOrd="0" presId="urn:microsoft.com/office/officeart/2005/8/layout/process5"/>
    <dgm:cxn modelId="{32FCE8FA-6071-4851-BAAA-CB9EF8788124}" type="presParOf" srcId="{D808962E-4BAE-4A34-86F4-646D8D690987}" destId="{C718BC0C-1AD4-4D9A-9F6D-E27A6D97F3B9}" srcOrd="0" destOrd="0" presId="urn:microsoft.com/office/officeart/2005/8/layout/process5"/>
    <dgm:cxn modelId="{79843417-CC31-4AB8-A41B-7EE0FF909542}" type="presParOf" srcId="{CCCC8B2A-AAC3-4AE9-AEC3-8245FA4C108D}" destId="{8A9A6598-0600-4EF8-8E24-2704FCEE5982}" srcOrd="6" destOrd="0" presId="urn:microsoft.com/office/officeart/2005/8/layout/process5"/>
    <dgm:cxn modelId="{C7A8EC90-4447-4EAF-B83A-BD5E9696DEB4}" type="presParOf" srcId="{CCCC8B2A-AAC3-4AE9-AEC3-8245FA4C108D}" destId="{DA9608DA-E81E-4C14-820D-4E703A3700DF}" srcOrd="7" destOrd="0" presId="urn:microsoft.com/office/officeart/2005/8/layout/process5"/>
    <dgm:cxn modelId="{743735AF-C5FA-4BA8-A31E-BABE8BF96D8B}" type="presParOf" srcId="{DA9608DA-E81E-4C14-820D-4E703A3700DF}" destId="{C913B160-233D-42A4-915C-C69DFC97A9AD}" srcOrd="0" destOrd="0" presId="urn:microsoft.com/office/officeart/2005/8/layout/process5"/>
    <dgm:cxn modelId="{4840B757-B279-49CA-9470-C8BAD5BDCC8E}" type="presParOf" srcId="{CCCC8B2A-AAC3-4AE9-AEC3-8245FA4C108D}" destId="{43F4DF98-0F30-4BBF-81D1-63AD2442128C}" srcOrd="8" destOrd="0" presId="urn:microsoft.com/office/officeart/2005/8/layout/process5"/>
    <dgm:cxn modelId="{275CCCE5-ABD8-46E0-B547-30AA6AB86B01}" type="presParOf" srcId="{CCCC8B2A-AAC3-4AE9-AEC3-8245FA4C108D}" destId="{E140C9C1-56D1-4AE1-AB76-A94EAF27492D}" srcOrd="9" destOrd="0" presId="urn:microsoft.com/office/officeart/2005/8/layout/process5"/>
    <dgm:cxn modelId="{87F7888B-3855-472F-8A40-77DB51273538}" type="presParOf" srcId="{E140C9C1-56D1-4AE1-AB76-A94EAF27492D}" destId="{27425BAD-999A-4009-9002-189CC66F4717}" srcOrd="0" destOrd="0" presId="urn:microsoft.com/office/officeart/2005/8/layout/process5"/>
    <dgm:cxn modelId="{9C97CD9D-01AB-47DE-98AF-E3543465CDC6}" type="presParOf" srcId="{CCCC8B2A-AAC3-4AE9-AEC3-8245FA4C108D}" destId="{A21EEBD3-F00E-49DC-8010-37B31D21A16C}" srcOrd="10" destOrd="0" presId="urn:microsoft.com/office/officeart/2005/8/layout/process5"/>
    <dgm:cxn modelId="{86BB6A9D-B337-4F13-B6DD-F7AAAA06C3F0}" type="presParOf" srcId="{CCCC8B2A-AAC3-4AE9-AEC3-8245FA4C108D}" destId="{4F33DBA0-E03E-435F-AD1D-3993A600A434}" srcOrd="11" destOrd="0" presId="urn:microsoft.com/office/officeart/2005/8/layout/process5"/>
    <dgm:cxn modelId="{6489D847-82E4-4EC6-BC3E-63CDA89BB7A0}" type="presParOf" srcId="{4F33DBA0-E03E-435F-AD1D-3993A600A434}" destId="{7FF37F55-D48D-4CC0-A3BB-86BD482A5935}" srcOrd="0" destOrd="0" presId="urn:microsoft.com/office/officeart/2005/8/layout/process5"/>
    <dgm:cxn modelId="{B5195192-4A28-400C-B791-C9B77B509C17}" type="presParOf" srcId="{CCCC8B2A-AAC3-4AE9-AEC3-8245FA4C108D}" destId="{71277A47-F2F8-4AE9-AC75-640605CDF53F}" srcOrd="12" destOrd="0" presId="urn:microsoft.com/office/officeart/2005/8/layout/process5"/>
    <dgm:cxn modelId="{EC68898D-2D95-4416-92A7-A69E441D3CF1}" type="presParOf" srcId="{CCCC8B2A-AAC3-4AE9-AEC3-8245FA4C108D}" destId="{B5D5839A-E175-4DAE-9BF3-161C1FFF3AD7}" srcOrd="13" destOrd="0" presId="urn:microsoft.com/office/officeart/2005/8/layout/process5"/>
    <dgm:cxn modelId="{50D902E0-4B12-4D1D-8401-A5C3B56A3672}" type="presParOf" srcId="{B5D5839A-E175-4DAE-9BF3-161C1FFF3AD7}" destId="{361FEB08-89A1-482F-B3CC-A0A237ACC2A6}" srcOrd="0" destOrd="0" presId="urn:microsoft.com/office/officeart/2005/8/layout/process5"/>
    <dgm:cxn modelId="{7A32F7BF-D472-4E52-9B52-EEFDBAF6914F}" type="presParOf" srcId="{CCCC8B2A-AAC3-4AE9-AEC3-8245FA4C108D}" destId="{AC22D6EC-D5E6-4319-A642-591EEE069B33}" srcOrd="14" destOrd="0" presId="urn:microsoft.com/office/officeart/2005/8/layout/process5"/>
    <dgm:cxn modelId="{A8F16155-34E7-41FA-AAA8-ACB921025973}" type="presParOf" srcId="{CCCC8B2A-AAC3-4AE9-AEC3-8245FA4C108D}" destId="{19C95E1C-8E15-4A5C-92C5-18BC64CDFA5D}" srcOrd="15" destOrd="0" presId="urn:microsoft.com/office/officeart/2005/8/layout/process5"/>
    <dgm:cxn modelId="{1711FE48-7010-420F-941F-B99BB6EA4492}" type="presParOf" srcId="{19C95E1C-8E15-4A5C-92C5-18BC64CDFA5D}" destId="{32C71A3E-545F-4764-8216-B7C589F75BA1}" srcOrd="0" destOrd="0" presId="urn:microsoft.com/office/officeart/2005/8/layout/process5"/>
    <dgm:cxn modelId="{44E26522-BCF6-40C2-BCC8-68EBDADA9C12}" type="presParOf" srcId="{CCCC8B2A-AAC3-4AE9-AEC3-8245FA4C108D}" destId="{FC189F38-4C25-45E5-A5E7-42C38AE8F7A8}"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7EBA8F-A15D-43EC-B2CE-1EF924EDC2C5}" type="doc">
      <dgm:prSet loTypeId="urn:microsoft.com/office/officeart/2005/8/layout/radial5" loCatId="relationship" qsTypeId="urn:microsoft.com/office/officeart/2005/8/quickstyle/simple2" qsCatId="simple" csTypeId="urn:microsoft.com/office/officeart/2005/8/colors/colorful4" csCatId="colorful" phldr="1"/>
      <dgm:spPr/>
      <dgm:t>
        <a:bodyPr/>
        <a:lstStyle/>
        <a:p>
          <a:endParaRPr lang="ru-RU"/>
        </a:p>
      </dgm:t>
    </dgm:pt>
    <dgm:pt modelId="{2A550117-7C09-43C2-BDAB-DC8F25D4BF73}">
      <dgm:prSet/>
      <dgm:spPr/>
      <dgm:t>
        <a:bodyPr/>
        <a:lstStyle/>
        <a:p>
          <a:r>
            <a:rPr lang="es-ES" dirty="0" smtClean="0">
              <a:effectLst>
                <a:outerShdw blurRad="38100" dist="38100" dir="2700000" algn="tl">
                  <a:srgbClr val="000000">
                    <a:alpha val="43137"/>
                  </a:srgbClr>
                </a:outerShdw>
              </a:effectLst>
            </a:rPr>
            <a:t>Varias NIMF proporcionan información sobre la verificación de cumplimiento</a:t>
          </a:r>
          <a:endParaRPr lang="ru-RU" dirty="0">
            <a:effectLst>
              <a:outerShdw blurRad="38100" dist="38100" dir="2700000" algn="tl">
                <a:srgbClr val="000000">
                  <a:alpha val="43137"/>
                </a:srgbClr>
              </a:outerShdw>
            </a:effectLst>
          </a:endParaRPr>
        </a:p>
      </dgm:t>
    </dgm:pt>
    <dgm:pt modelId="{8087773F-106A-4100-AA98-90976F3839ED}" type="parTrans" cxnId="{1523C7A9-2AAB-43AC-ACFE-11AC8D07E8D4}">
      <dgm:prSet/>
      <dgm:spPr/>
      <dgm:t>
        <a:bodyPr/>
        <a:lstStyle/>
        <a:p>
          <a:endParaRPr lang="ru-RU">
            <a:effectLst>
              <a:outerShdw blurRad="38100" dist="38100" dir="2700000" algn="tl">
                <a:srgbClr val="000000">
                  <a:alpha val="43137"/>
                </a:srgbClr>
              </a:outerShdw>
            </a:effectLst>
          </a:endParaRPr>
        </a:p>
      </dgm:t>
    </dgm:pt>
    <dgm:pt modelId="{7015C12F-3C41-4157-B67C-7A462A38274C}" type="sibTrans" cxnId="{1523C7A9-2AAB-43AC-ACFE-11AC8D07E8D4}">
      <dgm:prSet/>
      <dgm:spPr/>
      <dgm:t>
        <a:bodyPr/>
        <a:lstStyle/>
        <a:p>
          <a:endParaRPr lang="ru-RU">
            <a:effectLst>
              <a:outerShdw blurRad="38100" dist="38100" dir="2700000" algn="tl">
                <a:srgbClr val="000000">
                  <a:alpha val="43137"/>
                </a:srgbClr>
              </a:outerShdw>
            </a:effectLst>
          </a:endParaRPr>
        </a:p>
      </dgm:t>
    </dgm:pt>
    <dgm:pt modelId="{7D4628E3-0B17-4FE6-83F2-FC9A1E42D226}">
      <dgm:prSet/>
      <dgm:spPr/>
      <dgm:t>
        <a:bodyPr/>
        <a:lstStyle/>
        <a:p>
          <a:r>
            <a:rPr lang="en-US" dirty="0" smtClean="0">
              <a:effectLst>
                <a:outerShdw blurRad="38100" dist="38100" dir="2700000" algn="tl">
                  <a:srgbClr val="000000">
                    <a:alpha val="43137"/>
                  </a:srgbClr>
                </a:outerShdw>
              </a:effectLst>
            </a:rPr>
            <a:t>NIMF 7</a:t>
          </a:r>
          <a:endParaRPr lang="ru-RU" dirty="0">
            <a:effectLst>
              <a:outerShdw blurRad="38100" dist="38100" dir="2700000" algn="tl">
                <a:srgbClr val="000000">
                  <a:alpha val="43137"/>
                </a:srgbClr>
              </a:outerShdw>
            </a:effectLst>
          </a:endParaRPr>
        </a:p>
      </dgm:t>
    </dgm:pt>
    <dgm:pt modelId="{73A8455C-8482-42EF-B893-D75F437CA58F}" type="parTrans" cxnId="{A5981C55-A9FB-4350-8B67-9750C5AF991D}">
      <dgm:prSet/>
      <dgm:spPr/>
      <dgm:t>
        <a:bodyPr/>
        <a:lstStyle/>
        <a:p>
          <a:endParaRPr lang="ru-RU">
            <a:effectLst>
              <a:outerShdw blurRad="38100" dist="38100" dir="2700000" algn="tl">
                <a:srgbClr val="000000">
                  <a:alpha val="43137"/>
                </a:srgbClr>
              </a:outerShdw>
            </a:effectLst>
          </a:endParaRPr>
        </a:p>
      </dgm:t>
    </dgm:pt>
    <dgm:pt modelId="{D9563BFF-BD47-4709-AFB3-F70E4FA2BBAB}" type="sibTrans" cxnId="{A5981C55-A9FB-4350-8B67-9750C5AF991D}">
      <dgm:prSet/>
      <dgm:spPr/>
      <dgm:t>
        <a:bodyPr/>
        <a:lstStyle/>
        <a:p>
          <a:endParaRPr lang="ru-RU">
            <a:effectLst>
              <a:outerShdw blurRad="38100" dist="38100" dir="2700000" algn="tl">
                <a:srgbClr val="000000">
                  <a:alpha val="43137"/>
                </a:srgbClr>
              </a:outerShdw>
            </a:effectLst>
          </a:endParaRPr>
        </a:p>
      </dgm:t>
    </dgm:pt>
    <dgm:pt modelId="{25AB59D7-2D82-44C3-86FA-9572BDC2AF0D}">
      <dgm:prSet/>
      <dgm:spPr/>
      <dgm:t>
        <a:bodyPr/>
        <a:lstStyle/>
        <a:p>
          <a:r>
            <a:rPr lang="en-US" dirty="0" smtClean="0">
              <a:effectLst>
                <a:outerShdw blurRad="38100" dist="38100" dir="2700000" algn="tl">
                  <a:srgbClr val="000000">
                    <a:alpha val="43137"/>
                  </a:srgbClr>
                </a:outerShdw>
              </a:effectLst>
            </a:rPr>
            <a:t>NIMF 12</a:t>
          </a:r>
          <a:endParaRPr lang="ru-RU" dirty="0">
            <a:effectLst>
              <a:outerShdw blurRad="38100" dist="38100" dir="2700000" algn="tl">
                <a:srgbClr val="000000">
                  <a:alpha val="43137"/>
                </a:srgbClr>
              </a:outerShdw>
            </a:effectLst>
          </a:endParaRPr>
        </a:p>
      </dgm:t>
    </dgm:pt>
    <dgm:pt modelId="{A4413C5D-7E3F-4E82-A913-DDB8AD20366E}" type="parTrans" cxnId="{BB8A64C3-611C-4F41-ACB3-8085CF00472D}">
      <dgm:prSet/>
      <dgm:spPr/>
      <dgm:t>
        <a:bodyPr/>
        <a:lstStyle/>
        <a:p>
          <a:endParaRPr lang="ru-RU">
            <a:effectLst>
              <a:outerShdw blurRad="38100" dist="38100" dir="2700000" algn="tl">
                <a:srgbClr val="000000">
                  <a:alpha val="43137"/>
                </a:srgbClr>
              </a:outerShdw>
            </a:effectLst>
          </a:endParaRPr>
        </a:p>
      </dgm:t>
    </dgm:pt>
    <dgm:pt modelId="{EFFE75B7-6D94-4826-8E01-CEC2DEF71BC7}" type="sibTrans" cxnId="{BB8A64C3-611C-4F41-ACB3-8085CF00472D}">
      <dgm:prSet/>
      <dgm:spPr/>
      <dgm:t>
        <a:bodyPr/>
        <a:lstStyle/>
        <a:p>
          <a:endParaRPr lang="ru-RU">
            <a:effectLst>
              <a:outerShdw blurRad="38100" dist="38100" dir="2700000" algn="tl">
                <a:srgbClr val="000000">
                  <a:alpha val="43137"/>
                </a:srgbClr>
              </a:outerShdw>
            </a:effectLst>
          </a:endParaRPr>
        </a:p>
      </dgm:t>
    </dgm:pt>
    <dgm:pt modelId="{5ADDAEFA-7CB8-457D-9A69-E00F941DD0E6}">
      <dgm:prSet/>
      <dgm:spPr/>
      <dgm:t>
        <a:bodyPr/>
        <a:lstStyle/>
        <a:p>
          <a:r>
            <a:rPr lang="en-US" dirty="0" smtClean="0">
              <a:effectLst>
                <a:outerShdw blurRad="38100" dist="38100" dir="2700000" algn="tl">
                  <a:srgbClr val="000000">
                    <a:alpha val="43137"/>
                  </a:srgbClr>
                </a:outerShdw>
              </a:effectLst>
            </a:rPr>
            <a:t>NIMF 13</a:t>
          </a:r>
          <a:endParaRPr lang="ru-RU" dirty="0">
            <a:effectLst>
              <a:outerShdw blurRad="38100" dist="38100" dir="2700000" algn="tl">
                <a:srgbClr val="000000">
                  <a:alpha val="43137"/>
                </a:srgbClr>
              </a:outerShdw>
            </a:effectLst>
          </a:endParaRPr>
        </a:p>
      </dgm:t>
    </dgm:pt>
    <dgm:pt modelId="{3CE0D93C-2074-4B1E-865F-B66C4E3813CB}" type="parTrans" cxnId="{58A4A10C-64CB-4765-AB8E-2EC06D3730E7}">
      <dgm:prSet/>
      <dgm:spPr/>
      <dgm:t>
        <a:bodyPr/>
        <a:lstStyle/>
        <a:p>
          <a:endParaRPr lang="ru-RU">
            <a:effectLst>
              <a:outerShdw blurRad="38100" dist="38100" dir="2700000" algn="tl">
                <a:srgbClr val="000000">
                  <a:alpha val="43137"/>
                </a:srgbClr>
              </a:outerShdw>
            </a:effectLst>
          </a:endParaRPr>
        </a:p>
      </dgm:t>
    </dgm:pt>
    <dgm:pt modelId="{82738B4D-05A9-4E1A-9848-4B7379E7AA0C}" type="sibTrans" cxnId="{58A4A10C-64CB-4765-AB8E-2EC06D3730E7}">
      <dgm:prSet/>
      <dgm:spPr/>
      <dgm:t>
        <a:bodyPr/>
        <a:lstStyle/>
        <a:p>
          <a:endParaRPr lang="ru-RU">
            <a:effectLst>
              <a:outerShdw blurRad="38100" dist="38100" dir="2700000" algn="tl">
                <a:srgbClr val="000000">
                  <a:alpha val="43137"/>
                </a:srgbClr>
              </a:outerShdw>
            </a:effectLst>
          </a:endParaRPr>
        </a:p>
      </dgm:t>
    </dgm:pt>
    <dgm:pt modelId="{C32AA82E-7471-43FA-800D-DA531540681B}">
      <dgm:prSet/>
      <dgm:spPr/>
      <dgm:t>
        <a:bodyPr/>
        <a:lstStyle/>
        <a:p>
          <a:r>
            <a:rPr lang="en-US" dirty="0" smtClean="0">
              <a:effectLst>
                <a:outerShdw blurRad="38100" dist="38100" dir="2700000" algn="tl">
                  <a:srgbClr val="000000">
                    <a:alpha val="43137"/>
                  </a:srgbClr>
                </a:outerShdw>
              </a:effectLst>
            </a:rPr>
            <a:t>NIMF 18</a:t>
          </a:r>
          <a:endParaRPr lang="ru-RU" dirty="0">
            <a:effectLst>
              <a:outerShdw blurRad="38100" dist="38100" dir="2700000" algn="tl">
                <a:srgbClr val="000000">
                  <a:alpha val="43137"/>
                </a:srgbClr>
              </a:outerShdw>
            </a:effectLst>
          </a:endParaRPr>
        </a:p>
      </dgm:t>
    </dgm:pt>
    <dgm:pt modelId="{0F1B0291-35D9-4589-A714-78FE088EFAFE}" type="parTrans" cxnId="{0261BA3E-E9D2-4B8E-938C-34420CA9FE6B}">
      <dgm:prSet/>
      <dgm:spPr/>
      <dgm:t>
        <a:bodyPr/>
        <a:lstStyle/>
        <a:p>
          <a:endParaRPr lang="ru-RU">
            <a:effectLst>
              <a:outerShdw blurRad="38100" dist="38100" dir="2700000" algn="tl">
                <a:srgbClr val="000000">
                  <a:alpha val="43137"/>
                </a:srgbClr>
              </a:outerShdw>
            </a:effectLst>
          </a:endParaRPr>
        </a:p>
      </dgm:t>
    </dgm:pt>
    <dgm:pt modelId="{FAB9702C-7D1F-425D-B24D-89F543E263A9}" type="sibTrans" cxnId="{0261BA3E-E9D2-4B8E-938C-34420CA9FE6B}">
      <dgm:prSet/>
      <dgm:spPr/>
      <dgm:t>
        <a:bodyPr/>
        <a:lstStyle/>
        <a:p>
          <a:endParaRPr lang="ru-RU">
            <a:effectLst>
              <a:outerShdw blurRad="38100" dist="38100" dir="2700000" algn="tl">
                <a:srgbClr val="000000">
                  <a:alpha val="43137"/>
                </a:srgbClr>
              </a:outerShdw>
            </a:effectLst>
          </a:endParaRPr>
        </a:p>
      </dgm:t>
    </dgm:pt>
    <dgm:pt modelId="{1C322865-017B-4538-951E-A74E80656B4A}">
      <dgm:prSet/>
      <dgm:spPr/>
      <dgm:t>
        <a:bodyPr/>
        <a:lstStyle/>
        <a:p>
          <a:r>
            <a:rPr lang="en-US" dirty="0" smtClean="0">
              <a:effectLst>
                <a:outerShdw blurRad="38100" dist="38100" dir="2700000" algn="tl">
                  <a:srgbClr val="000000">
                    <a:alpha val="43137"/>
                  </a:srgbClr>
                </a:outerShdw>
              </a:effectLst>
            </a:rPr>
            <a:t>NIMF 20</a:t>
          </a:r>
          <a:endParaRPr lang="ru-RU" dirty="0">
            <a:effectLst>
              <a:outerShdw blurRad="38100" dist="38100" dir="2700000" algn="tl">
                <a:srgbClr val="000000">
                  <a:alpha val="43137"/>
                </a:srgbClr>
              </a:outerShdw>
            </a:effectLst>
          </a:endParaRPr>
        </a:p>
      </dgm:t>
    </dgm:pt>
    <dgm:pt modelId="{839354A6-20B4-467C-954E-D80DE83671FF}" type="parTrans" cxnId="{84B10EF3-7293-4E20-830F-14470F86C739}">
      <dgm:prSet/>
      <dgm:spPr/>
      <dgm:t>
        <a:bodyPr/>
        <a:lstStyle/>
        <a:p>
          <a:endParaRPr lang="ru-RU">
            <a:effectLst>
              <a:outerShdw blurRad="38100" dist="38100" dir="2700000" algn="tl">
                <a:srgbClr val="000000">
                  <a:alpha val="43137"/>
                </a:srgbClr>
              </a:outerShdw>
            </a:effectLst>
          </a:endParaRPr>
        </a:p>
      </dgm:t>
    </dgm:pt>
    <dgm:pt modelId="{CB2C95B5-8030-4A3C-BDAE-53849E407521}" type="sibTrans" cxnId="{84B10EF3-7293-4E20-830F-14470F86C739}">
      <dgm:prSet/>
      <dgm:spPr/>
      <dgm:t>
        <a:bodyPr/>
        <a:lstStyle/>
        <a:p>
          <a:endParaRPr lang="ru-RU">
            <a:effectLst>
              <a:outerShdw blurRad="38100" dist="38100" dir="2700000" algn="tl">
                <a:srgbClr val="000000">
                  <a:alpha val="43137"/>
                </a:srgbClr>
              </a:outerShdw>
            </a:effectLst>
          </a:endParaRPr>
        </a:p>
      </dgm:t>
    </dgm:pt>
    <dgm:pt modelId="{51940374-826C-4817-993D-31AFBB12B2DE}" type="pres">
      <dgm:prSet presAssocID="{C37EBA8F-A15D-43EC-B2CE-1EF924EDC2C5}" presName="Name0" presStyleCnt="0">
        <dgm:presLayoutVars>
          <dgm:chMax val="1"/>
          <dgm:dir/>
          <dgm:animLvl val="ctr"/>
          <dgm:resizeHandles val="exact"/>
        </dgm:presLayoutVars>
      </dgm:prSet>
      <dgm:spPr/>
      <dgm:t>
        <a:bodyPr/>
        <a:lstStyle/>
        <a:p>
          <a:endParaRPr lang="en-US"/>
        </a:p>
      </dgm:t>
    </dgm:pt>
    <dgm:pt modelId="{635C1CD8-6427-4D3E-864F-4104FAE8AFE9}" type="pres">
      <dgm:prSet presAssocID="{2A550117-7C09-43C2-BDAB-DC8F25D4BF73}" presName="centerShape" presStyleLbl="node0" presStyleIdx="0" presStyleCnt="1" custScaleX="151634" custScaleY="151634" custLinFactNeighborY="11968"/>
      <dgm:spPr/>
      <dgm:t>
        <a:bodyPr/>
        <a:lstStyle/>
        <a:p>
          <a:endParaRPr lang="en-US"/>
        </a:p>
      </dgm:t>
    </dgm:pt>
    <dgm:pt modelId="{49A34B80-7A6E-4774-A2AA-9CD035EFDC3F}" type="pres">
      <dgm:prSet presAssocID="{73A8455C-8482-42EF-B893-D75F437CA58F}" presName="parTrans" presStyleLbl="sibTrans2D1" presStyleIdx="0" presStyleCnt="5"/>
      <dgm:spPr/>
      <dgm:t>
        <a:bodyPr/>
        <a:lstStyle/>
        <a:p>
          <a:endParaRPr lang="en-US"/>
        </a:p>
      </dgm:t>
    </dgm:pt>
    <dgm:pt modelId="{2A37BE20-F7EB-43AD-BD00-5B83871AAE16}" type="pres">
      <dgm:prSet presAssocID="{73A8455C-8482-42EF-B893-D75F437CA58F}" presName="connectorText" presStyleLbl="sibTrans2D1" presStyleIdx="0" presStyleCnt="5"/>
      <dgm:spPr/>
      <dgm:t>
        <a:bodyPr/>
        <a:lstStyle/>
        <a:p>
          <a:endParaRPr lang="en-US"/>
        </a:p>
      </dgm:t>
    </dgm:pt>
    <dgm:pt modelId="{47D8EDC2-DF0B-4D98-BDA6-C4187F512A18}" type="pres">
      <dgm:prSet presAssocID="{7D4628E3-0B17-4FE6-83F2-FC9A1E42D226}" presName="node" presStyleLbl="node1" presStyleIdx="0" presStyleCnt="5">
        <dgm:presLayoutVars>
          <dgm:bulletEnabled val="1"/>
        </dgm:presLayoutVars>
      </dgm:prSet>
      <dgm:spPr/>
      <dgm:t>
        <a:bodyPr/>
        <a:lstStyle/>
        <a:p>
          <a:endParaRPr lang="en-US"/>
        </a:p>
      </dgm:t>
    </dgm:pt>
    <dgm:pt modelId="{B20B5FE7-077D-47CF-85B1-A9D8D6A99D65}" type="pres">
      <dgm:prSet presAssocID="{A4413C5D-7E3F-4E82-A913-DDB8AD20366E}" presName="parTrans" presStyleLbl="sibTrans2D1" presStyleIdx="1" presStyleCnt="5"/>
      <dgm:spPr/>
      <dgm:t>
        <a:bodyPr/>
        <a:lstStyle/>
        <a:p>
          <a:endParaRPr lang="en-US"/>
        </a:p>
      </dgm:t>
    </dgm:pt>
    <dgm:pt modelId="{DFBC4626-3CFD-4BFA-97DA-D099F15951D4}" type="pres">
      <dgm:prSet presAssocID="{A4413C5D-7E3F-4E82-A913-DDB8AD20366E}" presName="connectorText" presStyleLbl="sibTrans2D1" presStyleIdx="1" presStyleCnt="5"/>
      <dgm:spPr/>
      <dgm:t>
        <a:bodyPr/>
        <a:lstStyle/>
        <a:p>
          <a:endParaRPr lang="en-US"/>
        </a:p>
      </dgm:t>
    </dgm:pt>
    <dgm:pt modelId="{E4980EED-2EF5-4E6A-AF5F-F940DD7F68C6}" type="pres">
      <dgm:prSet presAssocID="{25AB59D7-2D82-44C3-86FA-9572BDC2AF0D}" presName="node" presStyleLbl="node1" presStyleIdx="1" presStyleCnt="5" custRadScaleRad="172585" custRadScaleInc="-24649">
        <dgm:presLayoutVars>
          <dgm:bulletEnabled val="1"/>
        </dgm:presLayoutVars>
      </dgm:prSet>
      <dgm:spPr/>
      <dgm:t>
        <a:bodyPr/>
        <a:lstStyle/>
        <a:p>
          <a:endParaRPr lang="en-US"/>
        </a:p>
      </dgm:t>
    </dgm:pt>
    <dgm:pt modelId="{F8F90FF7-28A8-4F62-928D-E6A3B6D12CAD}" type="pres">
      <dgm:prSet presAssocID="{3CE0D93C-2074-4B1E-865F-B66C4E3813CB}" presName="parTrans" presStyleLbl="sibTrans2D1" presStyleIdx="2" presStyleCnt="5"/>
      <dgm:spPr/>
      <dgm:t>
        <a:bodyPr/>
        <a:lstStyle/>
        <a:p>
          <a:endParaRPr lang="en-US"/>
        </a:p>
      </dgm:t>
    </dgm:pt>
    <dgm:pt modelId="{A5689351-A9D4-46C4-AE30-87EFC530F729}" type="pres">
      <dgm:prSet presAssocID="{3CE0D93C-2074-4B1E-865F-B66C4E3813CB}" presName="connectorText" presStyleLbl="sibTrans2D1" presStyleIdx="2" presStyleCnt="5"/>
      <dgm:spPr/>
      <dgm:t>
        <a:bodyPr/>
        <a:lstStyle/>
        <a:p>
          <a:endParaRPr lang="en-US"/>
        </a:p>
      </dgm:t>
    </dgm:pt>
    <dgm:pt modelId="{FECB3017-CD5E-445E-A0DE-A36C9A72358E}" type="pres">
      <dgm:prSet presAssocID="{5ADDAEFA-7CB8-457D-9A69-E00F941DD0E6}" presName="node" presStyleLbl="node1" presStyleIdx="2" presStyleCnt="5" custRadScaleRad="156505" custRadScaleInc="-122135">
        <dgm:presLayoutVars>
          <dgm:bulletEnabled val="1"/>
        </dgm:presLayoutVars>
      </dgm:prSet>
      <dgm:spPr/>
      <dgm:t>
        <a:bodyPr/>
        <a:lstStyle/>
        <a:p>
          <a:endParaRPr lang="en-US"/>
        </a:p>
      </dgm:t>
    </dgm:pt>
    <dgm:pt modelId="{2E0018A3-F6F8-48F5-882F-D75F8AFFD032}" type="pres">
      <dgm:prSet presAssocID="{0F1B0291-35D9-4589-A714-78FE088EFAFE}" presName="parTrans" presStyleLbl="sibTrans2D1" presStyleIdx="3" presStyleCnt="5"/>
      <dgm:spPr/>
      <dgm:t>
        <a:bodyPr/>
        <a:lstStyle/>
        <a:p>
          <a:endParaRPr lang="en-US"/>
        </a:p>
      </dgm:t>
    </dgm:pt>
    <dgm:pt modelId="{5EE48404-CA97-413A-AE09-4701DBED872C}" type="pres">
      <dgm:prSet presAssocID="{0F1B0291-35D9-4589-A714-78FE088EFAFE}" presName="connectorText" presStyleLbl="sibTrans2D1" presStyleIdx="3" presStyleCnt="5"/>
      <dgm:spPr/>
      <dgm:t>
        <a:bodyPr/>
        <a:lstStyle/>
        <a:p>
          <a:endParaRPr lang="en-US"/>
        </a:p>
      </dgm:t>
    </dgm:pt>
    <dgm:pt modelId="{D897FBFE-B242-47AE-944C-57C27D7102BF}" type="pres">
      <dgm:prSet presAssocID="{C32AA82E-7471-43FA-800D-DA531540681B}" presName="node" presStyleLbl="node1" presStyleIdx="3" presStyleCnt="5" custRadScaleRad="140486" custRadScaleInc="119458">
        <dgm:presLayoutVars>
          <dgm:bulletEnabled val="1"/>
        </dgm:presLayoutVars>
      </dgm:prSet>
      <dgm:spPr/>
      <dgm:t>
        <a:bodyPr/>
        <a:lstStyle/>
        <a:p>
          <a:endParaRPr lang="en-US"/>
        </a:p>
      </dgm:t>
    </dgm:pt>
    <dgm:pt modelId="{85D37588-5FBB-4D5D-8AD7-4580E8D0446E}" type="pres">
      <dgm:prSet presAssocID="{839354A6-20B4-467C-954E-D80DE83671FF}" presName="parTrans" presStyleLbl="sibTrans2D1" presStyleIdx="4" presStyleCnt="5"/>
      <dgm:spPr/>
      <dgm:t>
        <a:bodyPr/>
        <a:lstStyle/>
        <a:p>
          <a:endParaRPr lang="en-US"/>
        </a:p>
      </dgm:t>
    </dgm:pt>
    <dgm:pt modelId="{DFBE664C-CAA2-4B68-B262-91CC4310EBE1}" type="pres">
      <dgm:prSet presAssocID="{839354A6-20B4-467C-954E-D80DE83671FF}" presName="connectorText" presStyleLbl="sibTrans2D1" presStyleIdx="4" presStyleCnt="5"/>
      <dgm:spPr/>
      <dgm:t>
        <a:bodyPr/>
        <a:lstStyle/>
        <a:p>
          <a:endParaRPr lang="en-US"/>
        </a:p>
      </dgm:t>
    </dgm:pt>
    <dgm:pt modelId="{02B4D719-645D-4793-849B-21820F21BFF4}" type="pres">
      <dgm:prSet presAssocID="{1C322865-017B-4538-951E-A74E80656B4A}" presName="node" presStyleLbl="node1" presStyleIdx="4" presStyleCnt="5" custRadScaleRad="158969" custRadScaleInc="31636">
        <dgm:presLayoutVars>
          <dgm:bulletEnabled val="1"/>
        </dgm:presLayoutVars>
      </dgm:prSet>
      <dgm:spPr/>
      <dgm:t>
        <a:bodyPr/>
        <a:lstStyle/>
        <a:p>
          <a:endParaRPr lang="en-US"/>
        </a:p>
      </dgm:t>
    </dgm:pt>
  </dgm:ptLst>
  <dgm:cxnLst>
    <dgm:cxn modelId="{1523C7A9-2AAB-43AC-ACFE-11AC8D07E8D4}" srcId="{C37EBA8F-A15D-43EC-B2CE-1EF924EDC2C5}" destId="{2A550117-7C09-43C2-BDAB-DC8F25D4BF73}" srcOrd="0" destOrd="0" parTransId="{8087773F-106A-4100-AA98-90976F3839ED}" sibTransId="{7015C12F-3C41-4157-B67C-7A462A38274C}"/>
    <dgm:cxn modelId="{483B0A68-B681-4466-A211-64877B8581C2}" type="presOf" srcId="{7D4628E3-0B17-4FE6-83F2-FC9A1E42D226}" destId="{47D8EDC2-DF0B-4D98-BDA6-C4187F512A18}" srcOrd="0" destOrd="0" presId="urn:microsoft.com/office/officeart/2005/8/layout/radial5"/>
    <dgm:cxn modelId="{33CB9FDB-B1B6-4964-B74F-70AC9821810D}" type="presOf" srcId="{5ADDAEFA-7CB8-457D-9A69-E00F941DD0E6}" destId="{FECB3017-CD5E-445E-A0DE-A36C9A72358E}" srcOrd="0" destOrd="0" presId="urn:microsoft.com/office/officeart/2005/8/layout/radial5"/>
    <dgm:cxn modelId="{D8A710C2-2799-4474-80CF-E5ACA24FD47C}" type="presOf" srcId="{C32AA82E-7471-43FA-800D-DA531540681B}" destId="{D897FBFE-B242-47AE-944C-57C27D7102BF}" srcOrd="0" destOrd="0" presId="urn:microsoft.com/office/officeart/2005/8/layout/radial5"/>
    <dgm:cxn modelId="{A5981C55-A9FB-4350-8B67-9750C5AF991D}" srcId="{2A550117-7C09-43C2-BDAB-DC8F25D4BF73}" destId="{7D4628E3-0B17-4FE6-83F2-FC9A1E42D226}" srcOrd="0" destOrd="0" parTransId="{73A8455C-8482-42EF-B893-D75F437CA58F}" sibTransId="{D9563BFF-BD47-4709-AFB3-F70E4FA2BBAB}"/>
    <dgm:cxn modelId="{9AB002ED-CD34-4690-85D2-77AA1CB5975C}" type="presOf" srcId="{C37EBA8F-A15D-43EC-B2CE-1EF924EDC2C5}" destId="{51940374-826C-4817-993D-31AFBB12B2DE}" srcOrd="0" destOrd="0" presId="urn:microsoft.com/office/officeart/2005/8/layout/radial5"/>
    <dgm:cxn modelId="{7DBFCD0A-898C-48DE-B050-3405A1CB2014}" type="presOf" srcId="{0F1B0291-35D9-4589-A714-78FE088EFAFE}" destId="{5EE48404-CA97-413A-AE09-4701DBED872C}" srcOrd="1" destOrd="0" presId="urn:microsoft.com/office/officeart/2005/8/layout/radial5"/>
    <dgm:cxn modelId="{31E6BCA1-65ED-4058-895D-0AC15916E2BB}" type="presOf" srcId="{2A550117-7C09-43C2-BDAB-DC8F25D4BF73}" destId="{635C1CD8-6427-4D3E-864F-4104FAE8AFE9}" srcOrd="0" destOrd="0" presId="urn:microsoft.com/office/officeart/2005/8/layout/radial5"/>
    <dgm:cxn modelId="{17F7CEE0-26A4-4D42-8FF3-9E1437860C69}" type="presOf" srcId="{73A8455C-8482-42EF-B893-D75F437CA58F}" destId="{49A34B80-7A6E-4774-A2AA-9CD035EFDC3F}" srcOrd="0" destOrd="0" presId="urn:microsoft.com/office/officeart/2005/8/layout/radial5"/>
    <dgm:cxn modelId="{D32FCC4A-30B3-4045-8898-B00D95A328F7}" type="presOf" srcId="{3CE0D93C-2074-4B1E-865F-B66C4E3813CB}" destId="{F8F90FF7-28A8-4F62-928D-E6A3B6D12CAD}" srcOrd="0" destOrd="0" presId="urn:microsoft.com/office/officeart/2005/8/layout/radial5"/>
    <dgm:cxn modelId="{B3E98A92-71D7-4E21-93E6-805A844F6B22}" type="presOf" srcId="{A4413C5D-7E3F-4E82-A913-DDB8AD20366E}" destId="{DFBC4626-3CFD-4BFA-97DA-D099F15951D4}" srcOrd="1" destOrd="0" presId="urn:microsoft.com/office/officeart/2005/8/layout/radial5"/>
    <dgm:cxn modelId="{C54E8121-CF85-496C-8F56-EC149133C059}" type="presOf" srcId="{0F1B0291-35D9-4589-A714-78FE088EFAFE}" destId="{2E0018A3-F6F8-48F5-882F-D75F8AFFD032}" srcOrd="0" destOrd="0" presId="urn:microsoft.com/office/officeart/2005/8/layout/radial5"/>
    <dgm:cxn modelId="{8932BD58-2B22-4FF5-9F25-8ACA571B1744}" type="presOf" srcId="{25AB59D7-2D82-44C3-86FA-9572BDC2AF0D}" destId="{E4980EED-2EF5-4E6A-AF5F-F940DD7F68C6}" srcOrd="0" destOrd="0" presId="urn:microsoft.com/office/officeart/2005/8/layout/radial5"/>
    <dgm:cxn modelId="{0261BA3E-E9D2-4B8E-938C-34420CA9FE6B}" srcId="{2A550117-7C09-43C2-BDAB-DC8F25D4BF73}" destId="{C32AA82E-7471-43FA-800D-DA531540681B}" srcOrd="3" destOrd="0" parTransId="{0F1B0291-35D9-4589-A714-78FE088EFAFE}" sibTransId="{FAB9702C-7D1F-425D-B24D-89F543E263A9}"/>
    <dgm:cxn modelId="{3E4A4CF4-08E9-4F8F-87A9-365DF7DB81C6}" type="presOf" srcId="{3CE0D93C-2074-4B1E-865F-B66C4E3813CB}" destId="{A5689351-A9D4-46C4-AE30-87EFC530F729}" srcOrd="1" destOrd="0" presId="urn:microsoft.com/office/officeart/2005/8/layout/radial5"/>
    <dgm:cxn modelId="{F91A9F24-96FE-4BDE-BCD9-F64D6159ACE1}" type="presOf" srcId="{1C322865-017B-4538-951E-A74E80656B4A}" destId="{02B4D719-645D-4793-849B-21820F21BFF4}" srcOrd="0" destOrd="0" presId="urn:microsoft.com/office/officeart/2005/8/layout/radial5"/>
    <dgm:cxn modelId="{58A4A10C-64CB-4765-AB8E-2EC06D3730E7}" srcId="{2A550117-7C09-43C2-BDAB-DC8F25D4BF73}" destId="{5ADDAEFA-7CB8-457D-9A69-E00F941DD0E6}" srcOrd="2" destOrd="0" parTransId="{3CE0D93C-2074-4B1E-865F-B66C4E3813CB}" sibTransId="{82738B4D-05A9-4E1A-9848-4B7379E7AA0C}"/>
    <dgm:cxn modelId="{B4583BF7-87B5-40D8-8B94-D3636D93935B}" type="presOf" srcId="{839354A6-20B4-467C-954E-D80DE83671FF}" destId="{DFBE664C-CAA2-4B68-B262-91CC4310EBE1}" srcOrd="1" destOrd="0" presId="urn:microsoft.com/office/officeart/2005/8/layout/radial5"/>
    <dgm:cxn modelId="{25E3A6E2-BE71-49C4-8C99-32C2F1DE2805}" type="presOf" srcId="{839354A6-20B4-467C-954E-D80DE83671FF}" destId="{85D37588-5FBB-4D5D-8AD7-4580E8D0446E}" srcOrd="0" destOrd="0" presId="urn:microsoft.com/office/officeart/2005/8/layout/radial5"/>
    <dgm:cxn modelId="{14C20EDD-42F1-488C-9F4C-2CB0649DE00E}" type="presOf" srcId="{73A8455C-8482-42EF-B893-D75F437CA58F}" destId="{2A37BE20-F7EB-43AD-BD00-5B83871AAE16}" srcOrd="1" destOrd="0" presId="urn:microsoft.com/office/officeart/2005/8/layout/radial5"/>
    <dgm:cxn modelId="{4C61715E-0891-48C1-93DC-4CAD39A2CAC5}" type="presOf" srcId="{A4413C5D-7E3F-4E82-A913-DDB8AD20366E}" destId="{B20B5FE7-077D-47CF-85B1-A9D8D6A99D65}" srcOrd="0" destOrd="0" presId="urn:microsoft.com/office/officeart/2005/8/layout/radial5"/>
    <dgm:cxn modelId="{84B10EF3-7293-4E20-830F-14470F86C739}" srcId="{2A550117-7C09-43C2-BDAB-DC8F25D4BF73}" destId="{1C322865-017B-4538-951E-A74E80656B4A}" srcOrd="4" destOrd="0" parTransId="{839354A6-20B4-467C-954E-D80DE83671FF}" sibTransId="{CB2C95B5-8030-4A3C-BDAE-53849E407521}"/>
    <dgm:cxn modelId="{BB8A64C3-611C-4F41-ACB3-8085CF00472D}" srcId="{2A550117-7C09-43C2-BDAB-DC8F25D4BF73}" destId="{25AB59D7-2D82-44C3-86FA-9572BDC2AF0D}" srcOrd="1" destOrd="0" parTransId="{A4413C5D-7E3F-4E82-A913-DDB8AD20366E}" sibTransId="{EFFE75B7-6D94-4826-8E01-CEC2DEF71BC7}"/>
    <dgm:cxn modelId="{BC06AC2A-E7F6-4F32-BEAF-20652F323EEE}" type="presParOf" srcId="{51940374-826C-4817-993D-31AFBB12B2DE}" destId="{635C1CD8-6427-4D3E-864F-4104FAE8AFE9}" srcOrd="0" destOrd="0" presId="urn:microsoft.com/office/officeart/2005/8/layout/radial5"/>
    <dgm:cxn modelId="{1463BD1C-664F-44C5-B7AE-E8AE247BE5D5}" type="presParOf" srcId="{51940374-826C-4817-993D-31AFBB12B2DE}" destId="{49A34B80-7A6E-4774-A2AA-9CD035EFDC3F}" srcOrd="1" destOrd="0" presId="urn:microsoft.com/office/officeart/2005/8/layout/radial5"/>
    <dgm:cxn modelId="{1EE44901-C498-43FA-9766-1DD042491FD1}" type="presParOf" srcId="{49A34B80-7A6E-4774-A2AA-9CD035EFDC3F}" destId="{2A37BE20-F7EB-43AD-BD00-5B83871AAE16}" srcOrd="0" destOrd="0" presId="urn:microsoft.com/office/officeart/2005/8/layout/radial5"/>
    <dgm:cxn modelId="{DE40A361-4220-49FA-8261-371F8174C092}" type="presParOf" srcId="{51940374-826C-4817-993D-31AFBB12B2DE}" destId="{47D8EDC2-DF0B-4D98-BDA6-C4187F512A18}" srcOrd="2" destOrd="0" presId="urn:microsoft.com/office/officeart/2005/8/layout/radial5"/>
    <dgm:cxn modelId="{A6ECA3F9-9FFE-45B2-A6D4-4ECA2431031A}" type="presParOf" srcId="{51940374-826C-4817-993D-31AFBB12B2DE}" destId="{B20B5FE7-077D-47CF-85B1-A9D8D6A99D65}" srcOrd="3" destOrd="0" presId="urn:microsoft.com/office/officeart/2005/8/layout/radial5"/>
    <dgm:cxn modelId="{2D34A121-153C-4CF3-B65E-9C56EE4F3AC0}" type="presParOf" srcId="{B20B5FE7-077D-47CF-85B1-A9D8D6A99D65}" destId="{DFBC4626-3CFD-4BFA-97DA-D099F15951D4}" srcOrd="0" destOrd="0" presId="urn:microsoft.com/office/officeart/2005/8/layout/radial5"/>
    <dgm:cxn modelId="{5B3FB884-2BBC-47C9-815E-ED015F044F7B}" type="presParOf" srcId="{51940374-826C-4817-993D-31AFBB12B2DE}" destId="{E4980EED-2EF5-4E6A-AF5F-F940DD7F68C6}" srcOrd="4" destOrd="0" presId="urn:microsoft.com/office/officeart/2005/8/layout/radial5"/>
    <dgm:cxn modelId="{DE2305FE-AE4A-4CAC-B70E-085308D2DA02}" type="presParOf" srcId="{51940374-826C-4817-993D-31AFBB12B2DE}" destId="{F8F90FF7-28A8-4F62-928D-E6A3B6D12CAD}" srcOrd="5" destOrd="0" presId="urn:microsoft.com/office/officeart/2005/8/layout/radial5"/>
    <dgm:cxn modelId="{5C0B8B26-1AF6-4441-A154-7A03DD938033}" type="presParOf" srcId="{F8F90FF7-28A8-4F62-928D-E6A3B6D12CAD}" destId="{A5689351-A9D4-46C4-AE30-87EFC530F729}" srcOrd="0" destOrd="0" presId="urn:microsoft.com/office/officeart/2005/8/layout/radial5"/>
    <dgm:cxn modelId="{29793FD1-CFCE-4290-AB0F-EB561B5F1399}" type="presParOf" srcId="{51940374-826C-4817-993D-31AFBB12B2DE}" destId="{FECB3017-CD5E-445E-A0DE-A36C9A72358E}" srcOrd="6" destOrd="0" presId="urn:microsoft.com/office/officeart/2005/8/layout/radial5"/>
    <dgm:cxn modelId="{91431DCB-D52A-4293-B308-B9B4120FB3E5}" type="presParOf" srcId="{51940374-826C-4817-993D-31AFBB12B2DE}" destId="{2E0018A3-F6F8-48F5-882F-D75F8AFFD032}" srcOrd="7" destOrd="0" presId="urn:microsoft.com/office/officeart/2005/8/layout/radial5"/>
    <dgm:cxn modelId="{919F63F0-4FEE-4BF1-B61F-6F3813454E12}" type="presParOf" srcId="{2E0018A3-F6F8-48F5-882F-D75F8AFFD032}" destId="{5EE48404-CA97-413A-AE09-4701DBED872C}" srcOrd="0" destOrd="0" presId="urn:microsoft.com/office/officeart/2005/8/layout/radial5"/>
    <dgm:cxn modelId="{582FD310-EC9A-4618-BD0A-0E8F4582A562}" type="presParOf" srcId="{51940374-826C-4817-993D-31AFBB12B2DE}" destId="{D897FBFE-B242-47AE-944C-57C27D7102BF}" srcOrd="8" destOrd="0" presId="urn:microsoft.com/office/officeart/2005/8/layout/radial5"/>
    <dgm:cxn modelId="{6D6F7E32-E4EC-4E03-B29F-00A89A5768F8}" type="presParOf" srcId="{51940374-826C-4817-993D-31AFBB12B2DE}" destId="{85D37588-5FBB-4D5D-8AD7-4580E8D0446E}" srcOrd="9" destOrd="0" presId="urn:microsoft.com/office/officeart/2005/8/layout/radial5"/>
    <dgm:cxn modelId="{0D1DE9BB-F8F3-4EF8-A2F7-90BAE19639FC}" type="presParOf" srcId="{85D37588-5FBB-4D5D-8AD7-4580E8D0446E}" destId="{DFBE664C-CAA2-4B68-B262-91CC4310EBE1}" srcOrd="0" destOrd="0" presId="urn:microsoft.com/office/officeart/2005/8/layout/radial5"/>
    <dgm:cxn modelId="{4833C357-4C8A-4C04-98CB-932475172764}" type="presParOf" srcId="{51940374-826C-4817-993D-31AFBB12B2DE}" destId="{02B4D719-645D-4793-849B-21820F21BFF4}"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F4F7F-6DAD-47FB-9942-5A532B9F95B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ECDBF4A-1EA1-498C-9BE7-D3F0CF2461BB}">
      <dgm:prSet>
        <dgm:style>
          <a:lnRef idx="2">
            <a:schemeClr val="accent3"/>
          </a:lnRef>
          <a:fillRef idx="1">
            <a:schemeClr val="lt1"/>
          </a:fillRef>
          <a:effectRef idx="0">
            <a:schemeClr val="accent3"/>
          </a:effectRef>
          <a:fontRef idx="minor">
            <a:schemeClr val="dk1"/>
          </a:fontRef>
        </dgm:style>
      </dgm:prSet>
      <dgm:spPr/>
      <dgm:t>
        <a:bodyPr/>
        <a:lstStyle/>
        <a:p>
          <a:pPr algn="ctr"/>
          <a:r>
            <a:rPr lang="es-ES" dirty="0" smtClean="0">
              <a:effectLst/>
            </a:rPr>
            <a:t>Después de su adopción por la CMF, las normas para productos específicos con las listas de plagas y opciones de medidas fitosanitarias para productos que se mueven en el comercio internacional se publican por separado en el PFI como anexos a esta norma</a:t>
          </a:r>
          <a:endParaRPr lang="ru-RU" dirty="0">
            <a:effectLst/>
          </a:endParaRPr>
        </a:p>
      </dgm:t>
    </dgm:pt>
    <dgm:pt modelId="{5E5D87F5-78BA-4611-8D3F-7EFA0711C196}" type="parTrans" cxnId="{79EB823D-2CA9-4F91-91C8-ACE1E18E1B5F}">
      <dgm:prSet/>
      <dgm:spPr/>
      <dgm:t>
        <a:bodyPr/>
        <a:lstStyle/>
        <a:p>
          <a:pPr algn="ctr"/>
          <a:endParaRPr lang="ru-RU">
            <a:effectLst/>
          </a:endParaRPr>
        </a:p>
      </dgm:t>
    </dgm:pt>
    <dgm:pt modelId="{AE18285D-D1D6-4B01-BA88-41DE55C25C10}" type="sibTrans" cxnId="{79EB823D-2CA9-4F91-91C8-ACE1E18E1B5F}">
      <dgm:prSet/>
      <dgm:spPr/>
      <dgm:t>
        <a:bodyPr/>
        <a:lstStyle/>
        <a:p>
          <a:pPr algn="ctr"/>
          <a:endParaRPr lang="ru-RU">
            <a:effectLst/>
          </a:endParaRPr>
        </a:p>
      </dgm:t>
    </dgm:pt>
    <dgm:pt modelId="{94950D34-C3AF-481C-BA98-93CCDD003D0E}">
      <dgm:prSet>
        <dgm:style>
          <a:lnRef idx="2">
            <a:schemeClr val="accent1"/>
          </a:lnRef>
          <a:fillRef idx="1">
            <a:schemeClr val="lt1"/>
          </a:fillRef>
          <a:effectRef idx="0">
            <a:schemeClr val="accent1"/>
          </a:effectRef>
          <a:fontRef idx="minor">
            <a:schemeClr val="dk1"/>
          </a:fontRef>
        </dgm:style>
      </dgm:prSet>
      <dgm:spPr/>
      <dgm:t>
        <a:bodyPr/>
        <a:lstStyle/>
        <a:p>
          <a:pPr algn="ctr"/>
          <a:r>
            <a:rPr lang="es-ES" dirty="0" smtClean="0">
              <a:effectLst/>
            </a:rPr>
            <a:t>Estos anexos tienen rango de NIMF y deben ser considerados en consecuencia</a:t>
          </a:r>
          <a:endParaRPr lang="ru-RU" dirty="0">
            <a:effectLst/>
          </a:endParaRPr>
        </a:p>
      </dgm:t>
    </dgm:pt>
    <dgm:pt modelId="{91850FD9-5F6B-48D3-8DFF-36638BB4759C}" type="parTrans" cxnId="{9B977DE0-B394-4B61-8A56-232C7976AD19}">
      <dgm:prSet/>
      <dgm:spPr/>
      <dgm:t>
        <a:bodyPr/>
        <a:lstStyle/>
        <a:p>
          <a:pPr algn="ctr"/>
          <a:endParaRPr lang="ru-RU">
            <a:effectLst/>
          </a:endParaRPr>
        </a:p>
      </dgm:t>
    </dgm:pt>
    <dgm:pt modelId="{CBDC60B9-3A9B-4B3F-A7CE-5D20432464AE}" type="sibTrans" cxnId="{9B977DE0-B394-4B61-8A56-232C7976AD19}">
      <dgm:prSet/>
      <dgm:spPr/>
      <dgm:t>
        <a:bodyPr/>
        <a:lstStyle/>
        <a:p>
          <a:pPr algn="ctr"/>
          <a:endParaRPr lang="ru-RU">
            <a:effectLst/>
          </a:endParaRPr>
        </a:p>
      </dgm:t>
    </dgm:pt>
    <dgm:pt modelId="{3A966F52-E37C-4E6D-BD41-E7EFEB66073F}">
      <dgm:prSet>
        <dgm:style>
          <a:lnRef idx="2">
            <a:schemeClr val="accent5"/>
          </a:lnRef>
          <a:fillRef idx="1">
            <a:schemeClr val="lt1"/>
          </a:fillRef>
          <a:effectRef idx="0">
            <a:schemeClr val="accent5"/>
          </a:effectRef>
          <a:fontRef idx="minor">
            <a:schemeClr val="dk1"/>
          </a:fontRef>
        </dgm:style>
      </dgm:prSet>
      <dgm:spPr/>
      <dgm:t>
        <a:bodyPr/>
        <a:lstStyle/>
        <a:p>
          <a:pPr algn="ctr"/>
          <a:r>
            <a:rPr lang="es-ES" dirty="0" smtClean="0">
              <a:effectLst/>
            </a:rPr>
            <a:t>Cuando proceda, las normas para productos pueden presentarse en cambio como anexos de otras NIMF</a:t>
          </a:r>
          <a:endParaRPr lang="ru-RU" dirty="0">
            <a:effectLst/>
          </a:endParaRPr>
        </a:p>
      </dgm:t>
    </dgm:pt>
    <dgm:pt modelId="{6C580F27-BDF2-4F76-A801-832A7CCBF64B}" type="parTrans" cxnId="{C94BE0ED-DCD6-477D-9190-229F2BEC2C84}">
      <dgm:prSet/>
      <dgm:spPr/>
      <dgm:t>
        <a:bodyPr/>
        <a:lstStyle/>
        <a:p>
          <a:pPr algn="ctr"/>
          <a:endParaRPr lang="ru-RU">
            <a:effectLst/>
          </a:endParaRPr>
        </a:p>
      </dgm:t>
    </dgm:pt>
    <dgm:pt modelId="{D90B1D81-8D21-44DE-812B-C1E691A781CE}" type="sibTrans" cxnId="{C94BE0ED-DCD6-477D-9190-229F2BEC2C84}">
      <dgm:prSet/>
      <dgm:spPr/>
      <dgm:t>
        <a:bodyPr/>
        <a:lstStyle/>
        <a:p>
          <a:pPr algn="ctr"/>
          <a:endParaRPr lang="ru-RU">
            <a:effectLst/>
          </a:endParaRPr>
        </a:p>
      </dgm:t>
    </dgm:pt>
    <dgm:pt modelId="{31218080-24DE-4ED3-B5E3-AE24A55C4053}" type="pres">
      <dgm:prSet presAssocID="{9FFF4F7F-6DAD-47FB-9942-5A532B9F95B4}" presName="linear" presStyleCnt="0">
        <dgm:presLayoutVars>
          <dgm:animLvl val="lvl"/>
          <dgm:resizeHandles val="exact"/>
        </dgm:presLayoutVars>
      </dgm:prSet>
      <dgm:spPr/>
      <dgm:t>
        <a:bodyPr/>
        <a:lstStyle/>
        <a:p>
          <a:endParaRPr lang="en-US"/>
        </a:p>
      </dgm:t>
    </dgm:pt>
    <dgm:pt modelId="{2EDBB06A-CBA1-4978-8C2A-686843EC059E}" type="pres">
      <dgm:prSet presAssocID="{FECDBF4A-1EA1-498C-9BE7-D3F0CF2461BB}" presName="parentText" presStyleLbl="node1" presStyleIdx="0" presStyleCnt="3">
        <dgm:presLayoutVars>
          <dgm:chMax val="0"/>
          <dgm:bulletEnabled val="1"/>
        </dgm:presLayoutVars>
      </dgm:prSet>
      <dgm:spPr/>
      <dgm:t>
        <a:bodyPr/>
        <a:lstStyle/>
        <a:p>
          <a:endParaRPr lang="en-US"/>
        </a:p>
      </dgm:t>
    </dgm:pt>
    <dgm:pt modelId="{4FD522A3-7DE8-4832-A8F8-DD090B8ECB13}" type="pres">
      <dgm:prSet presAssocID="{AE18285D-D1D6-4B01-BA88-41DE55C25C10}" presName="spacer" presStyleCnt="0"/>
      <dgm:spPr/>
    </dgm:pt>
    <dgm:pt modelId="{35295989-0892-499B-AD3D-DF24E8A324F6}" type="pres">
      <dgm:prSet presAssocID="{94950D34-C3AF-481C-BA98-93CCDD003D0E}" presName="parentText" presStyleLbl="node1" presStyleIdx="1" presStyleCnt="3">
        <dgm:presLayoutVars>
          <dgm:chMax val="0"/>
          <dgm:bulletEnabled val="1"/>
        </dgm:presLayoutVars>
      </dgm:prSet>
      <dgm:spPr/>
      <dgm:t>
        <a:bodyPr/>
        <a:lstStyle/>
        <a:p>
          <a:endParaRPr lang="en-US"/>
        </a:p>
      </dgm:t>
    </dgm:pt>
    <dgm:pt modelId="{315B84F5-02C3-46FE-B0C2-7DA38ADCADD8}" type="pres">
      <dgm:prSet presAssocID="{CBDC60B9-3A9B-4B3F-A7CE-5D20432464AE}" presName="spacer" presStyleCnt="0"/>
      <dgm:spPr/>
    </dgm:pt>
    <dgm:pt modelId="{DB433BA5-6A1F-4BFE-9088-91D56356628F}" type="pres">
      <dgm:prSet presAssocID="{3A966F52-E37C-4E6D-BD41-E7EFEB66073F}" presName="parentText" presStyleLbl="node1" presStyleIdx="2" presStyleCnt="3">
        <dgm:presLayoutVars>
          <dgm:chMax val="0"/>
          <dgm:bulletEnabled val="1"/>
        </dgm:presLayoutVars>
      </dgm:prSet>
      <dgm:spPr/>
      <dgm:t>
        <a:bodyPr/>
        <a:lstStyle/>
        <a:p>
          <a:endParaRPr lang="en-US"/>
        </a:p>
      </dgm:t>
    </dgm:pt>
  </dgm:ptLst>
  <dgm:cxnLst>
    <dgm:cxn modelId="{9B977DE0-B394-4B61-8A56-232C7976AD19}" srcId="{9FFF4F7F-6DAD-47FB-9942-5A532B9F95B4}" destId="{94950D34-C3AF-481C-BA98-93CCDD003D0E}" srcOrd="1" destOrd="0" parTransId="{91850FD9-5F6B-48D3-8DFF-36638BB4759C}" sibTransId="{CBDC60B9-3A9B-4B3F-A7CE-5D20432464AE}"/>
    <dgm:cxn modelId="{F2FC0C46-6D89-4A81-95D8-A762AC47866D}" type="presOf" srcId="{94950D34-C3AF-481C-BA98-93CCDD003D0E}" destId="{35295989-0892-499B-AD3D-DF24E8A324F6}" srcOrd="0" destOrd="0" presId="urn:microsoft.com/office/officeart/2005/8/layout/vList2"/>
    <dgm:cxn modelId="{C4488D15-E189-427A-9C05-A3C565EBFEBD}" type="presOf" srcId="{9FFF4F7F-6DAD-47FB-9942-5A532B9F95B4}" destId="{31218080-24DE-4ED3-B5E3-AE24A55C4053}" srcOrd="0" destOrd="0" presId="urn:microsoft.com/office/officeart/2005/8/layout/vList2"/>
    <dgm:cxn modelId="{C31C86D0-1CCD-420A-B9D5-326F19166312}" type="presOf" srcId="{FECDBF4A-1EA1-498C-9BE7-D3F0CF2461BB}" destId="{2EDBB06A-CBA1-4978-8C2A-686843EC059E}" srcOrd="0" destOrd="0" presId="urn:microsoft.com/office/officeart/2005/8/layout/vList2"/>
    <dgm:cxn modelId="{79EB823D-2CA9-4F91-91C8-ACE1E18E1B5F}" srcId="{9FFF4F7F-6DAD-47FB-9942-5A532B9F95B4}" destId="{FECDBF4A-1EA1-498C-9BE7-D3F0CF2461BB}" srcOrd="0" destOrd="0" parTransId="{5E5D87F5-78BA-4611-8D3F-7EFA0711C196}" sibTransId="{AE18285D-D1D6-4B01-BA88-41DE55C25C10}"/>
    <dgm:cxn modelId="{C94BE0ED-DCD6-477D-9190-229F2BEC2C84}" srcId="{9FFF4F7F-6DAD-47FB-9942-5A532B9F95B4}" destId="{3A966F52-E37C-4E6D-BD41-E7EFEB66073F}" srcOrd="2" destOrd="0" parTransId="{6C580F27-BDF2-4F76-A801-832A7CCBF64B}" sibTransId="{D90B1D81-8D21-44DE-812B-C1E691A781CE}"/>
    <dgm:cxn modelId="{9438EBCB-874D-478C-A992-EA536E36991C}" type="presOf" srcId="{3A966F52-E37C-4E6D-BD41-E7EFEB66073F}" destId="{DB433BA5-6A1F-4BFE-9088-91D56356628F}" srcOrd="0" destOrd="0" presId="urn:microsoft.com/office/officeart/2005/8/layout/vList2"/>
    <dgm:cxn modelId="{B14AD9F2-EE08-4631-AE38-9D759293E40D}" type="presParOf" srcId="{31218080-24DE-4ED3-B5E3-AE24A55C4053}" destId="{2EDBB06A-CBA1-4978-8C2A-686843EC059E}" srcOrd="0" destOrd="0" presId="urn:microsoft.com/office/officeart/2005/8/layout/vList2"/>
    <dgm:cxn modelId="{A9D4A258-2426-473D-A226-B0D87475A3E1}" type="presParOf" srcId="{31218080-24DE-4ED3-B5E3-AE24A55C4053}" destId="{4FD522A3-7DE8-4832-A8F8-DD090B8ECB13}" srcOrd="1" destOrd="0" presId="urn:microsoft.com/office/officeart/2005/8/layout/vList2"/>
    <dgm:cxn modelId="{DA9DF9C1-66F1-4089-95AA-AB4203C4B1D8}" type="presParOf" srcId="{31218080-24DE-4ED3-B5E3-AE24A55C4053}" destId="{35295989-0892-499B-AD3D-DF24E8A324F6}" srcOrd="2" destOrd="0" presId="urn:microsoft.com/office/officeart/2005/8/layout/vList2"/>
    <dgm:cxn modelId="{912F65F9-DF23-4072-A739-EBA022B278BD}" type="presParOf" srcId="{31218080-24DE-4ED3-B5E3-AE24A55C4053}" destId="{315B84F5-02C3-46FE-B0C2-7DA38ADCADD8}" srcOrd="3" destOrd="0" presId="urn:microsoft.com/office/officeart/2005/8/layout/vList2"/>
    <dgm:cxn modelId="{3EC229BB-AAC1-4E8C-868D-14DBEC81920C}" type="presParOf" srcId="{31218080-24DE-4ED3-B5E3-AE24A55C4053}" destId="{DB433BA5-6A1F-4BFE-9088-91D5635662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FF4F7F-6DAD-47FB-9942-5A532B9F95B4}"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ru-RU"/>
        </a:p>
      </dgm:t>
    </dgm:pt>
    <dgm:pt modelId="{FECDBF4A-1EA1-498C-9BE7-D3F0CF2461BB}">
      <dgm:prSet/>
      <dgm:spPr/>
      <dgm:t>
        <a:bodyPr/>
        <a:lstStyle/>
        <a:p>
          <a:pPr>
            <a:lnSpc>
              <a:spcPct val="100000"/>
            </a:lnSpc>
          </a:pPr>
          <a:r>
            <a:rPr lang="es-ES" dirty="0" smtClean="0">
              <a:effectLst>
                <a:outerShdw blurRad="38100" dist="38100" dir="2700000" algn="tl">
                  <a:srgbClr val="000000">
                    <a:alpha val="43137"/>
                  </a:srgbClr>
                </a:outerShdw>
              </a:effectLst>
            </a:rPr>
            <a:t>Las PC deberían presentar a la Secretaría de la CIPF cualquier nueva información que pudiera tener un impacto en las listas de plagas o listas de opciones para medidas fitosanitarias adoptadas por la CMF</a:t>
          </a:r>
          <a:endParaRPr lang="ru-RU" dirty="0">
            <a:effectLst>
              <a:outerShdw blurRad="38100" dist="38100" dir="2700000" algn="tl">
                <a:srgbClr val="000000">
                  <a:alpha val="43137"/>
                </a:srgbClr>
              </a:outerShdw>
            </a:effectLst>
          </a:endParaRPr>
        </a:p>
      </dgm:t>
    </dgm:pt>
    <dgm:pt modelId="{5E5D87F5-78BA-4611-8D3F-7EFA0711C196}" type="parTrans" cxnId="{79EB823D-2CA9-4F91-91C8-ACE1E18E1B5F}">
      <dgm:prSet/>
      <dgm:spPr/>
      <dgm:t>
        <a:bodyPr/>
        <a:lstStyle/>
        <a:p>
          <a:pPr>
            <a:lnSpc>
              <a:spcPct val="100000"/>
            </a:lnSpc>
          </a:pPr>
          <a:endParaRPr lang="ru-RU">
            <a:effectLst>
              <a:outerShdw blurRad="38100" dist="38100" dir="2700000" algn="tl">
                <a:srgbClr val="000000">
                  <a:alpha val="43137"/>
                </a:srgbClr>
              </a:outerShdw>
            </a:effectLst>
          </a:endParaRPr>
        </a:p>
      </dgm:t>
    </dgm:pt>
    <dgm:pt modelId="{AE18285D-D1D6-4B01-BA88-41DE55C25C10}" type="sibTrans" cxnId="{79EB823D-2CA9-4F91-91C8-ACE1E18E1B5F}">
      <dgm:prSet/>
      <dgm:spPr/>
      <dgm:t>
        <a:bodyPr/>
        <a:lstStyle/>
        <a:p>
          <a:pPr>
            <a:lnSpc>
              <a:spcPct val="100000"/>
            </a:lnSpc>
          </a:pPr>
          <a:endParaRPr lang="ru-RU">
            <a:effectLst>
              <a:outerShdw blurRad="38100" dist="38100" dir="2700000" algn="tl">
                <a:srgbClr val="000000">
                  <a:alpha val="43137"/>
                </a:srgbClr>
              </a:outerShdw>
            </a:effectLst>
          </a:endParaRPr>
        </a:p>
      </dgm:t>
    </dgm:pt>
    <dgm:pt modelId="{94950D34-C3AF-481C-BA98-93CCDD003D0E}">
      <dgm:prSet/>
      <dgm:spPr/>
      <dgm:t>
        <a:bodyPr/>
        <a:lstStyle/>
        <a:p>
          <a:pPr>
            <a:lnSpc>
              <a:spcPct val="100000"/>
            </a:lnSpc>
          </a:pPr>
          <a:r>
            <a:rPr lang="es-ES" dirty="0" smtClean="0">
              <a:effectLst>
                <a:outerShdw blurRad="38100" dist="38100" dir="2700000" algn="tl">
                  <a:srgbClr val="000000">
                    <a:alpha val="43137"/>
                  </a:srgbClr>
                </a:outerShdw>
              </a:effectLst>
            </a:rPr>
            <a:t>Se debería proporcionar información apropiada para respaldar cualquier reclamo</a:t>
          </a:r>
          <a:endParaRPr lang="ru-RU" dirty="0">
            <a:effectLst>
              <a:outerShdw blurRad="38100" dist="38100" dir="2700000" algn="tl">
                <a:srgbClr val="000000">
                  <a:alpha val="43137"/>
                </a:srgbClr>
              </a:outerShdw>
            </a:effectLst>
          </a:endParaRPr>
        </a:p>
      </dgm:t>
    </dgm:pt>
    <dgm:pt modelId="{91850FD9-5F6B-48D3-8DFF-36638BB4759C}" type="parTrans" cxnId="{9B977DE0-B394-4B61-8A56-232C7976AD19}">
      <dgm:prSet/>
      <dgm:spPr/>
      <dgm:t>
        <a:bodyPr/>
        <a:lstStyle/>
        <a:p>
          <a:pPr>
            <a:lnSpc>
              <a:spcPct val="100000"/>
            </a:lnSpc>
          </a:pPr>
          <a:endParaRPr lang="ru-RU">
            <a:effectLst>
              <a:outerShdw blurRad="38100" dist="38100" dir="2700000" algn="tl">
                <a:srgbClr val="000000">
                  <a:alpha val="43137"/>
                </a:srgbClr>
              </a:outerShdw>
            </a:effectLst>
          </a:endParaRPr>
        </a:p>
      </dgm:t>
    </dgm:pt>
    <dgm:pt modelId="{CBDC60B9-3A9B-4B3F-A7CE-5D20432464AE}" type="sibTrans" cxnId="{9B977DE0-B394-4B61-8A56-232C7976AD19}">
      <dgm:prSet/>
      <dgm:spPr/>
      <dgm:t>
        <a:bodyPr/>
        <a:lstStyle/>
        <a:p>
          <a:pPr>
            <a:lnSpc>
              <a:spcPct val="100000"/>
            </a:lnSpc>
          </a:pPr>
          <a:endParaRPr lang="ru-RU">
            <a:effectLst>
              <a:outerShdw blurRad="38100" dist="38100" dir="2700000" algn="tl">
                <a:srgbClr val="000000">
                  <a:alpha val="43137"/>
                </a:srgbClr>
              </a:outerShdw>
            </a:effectLst>
          </a:endParaRPr>
        </a:p>
      </dgm:t>
    </dgm:pt>
    <dgm:pt modelId="{3A966F52-E37C-4E6D-BD41-E7EFEB66073F}">
      <dgm:prSet/>
      <dgm:spPr/>
      <dgm:t>
        <a:bodyPr/>
        <a:lstStyle/>
        <a:p>
          <a:pPr>
            <a:lnSpc>
              <a:spcPct val="100000"/>
            </a:lnSpc>
          </a:pPr>
          <a:r>
            <a:rPr lang="es-ES" dirty="0" smtClean="0">
              <a:effectLst>
                <a:outerShdw blurRad="38100" dist="38100" dir="2700000" algn="tl">
                  <a:srgbClr val="000000">
                    <a:alpha val="43137"/>
                  </a:srgbClr>
                </a:outerShdw>
              </a:effectLst>
            </a:rPr>
            <a:t>El Panel Técnico sobre Normas para Productos reexaminará los datos y revisará las listas si es necesario, siguiendo el programa de establecimiento de normas</a:t>
          </a:r>
          <a:endParaRPr lang="ru-RU" dirty="0">
            <a:effectLst>
              <a:outerShdw blurRad="38100" dist="38100" dir="2700000" algn="tl">
                <a:srgbClr val="000000">
                  <a:alpha val="43137"/>
                </a:srgbClr>
              </a:outerShdw>
            </a:effectLst>
          </a:endParaRPr>
        </a:p>
      </dgm:t>
    </dgm:pt>
    <dgm:pt modelId="{6C580F27-BDF2-4F76-A801-832A7CCBF64B}" type="parTrans" cxnId="{C94BE0ED-DCD6-477D-9190-229F2BEC2C84}">
      <dgm:prSet/>
      <dgm:spPr/>
      <dgm:t>
        <a:bodyPr/>
        <a:lstStyle/>
        <a:p>
          <a:pPr>
            <a:lnSpc>
              <a:spcPct val="100000"/>
            </a:lnSpc>
          </a:pPr>
          <a:endParaRPr lang="ru-RU">
            <a:effectLst>
              <a:outerShdw blurRad="38100" dist="38100" dir="2700000" algn="tl">
                <a:srgbClr val="000000">
                  <a:alpha val="43137"/>
                </a:srgbClr>
              </a:outerShdw>
            </a:effectLst>
          </a:endParaRPr>
        </a:p>
      </dgm:t>
    </dgm:pt>
    <dgm:pt modelId="{D90B1D81-8D21-44DE-812B-C1E691A781CE}" type="sibTrans" cxnId="{C94BE0ED-DCD6-477D-9190-229F2BEC2C84}">
      <dgm:prSet/>
      <dgm:spPr/>
      <dgm:t>
        <a:bodyPr/>
        <a:lstStyle/>
        <a:p>
          <a:pPr>
            <a:lnSpc>
              <a:spcPct val="100000"/>
            </a:lnSpc>
          </a:pPr>
          <a:endParaRPr lang="ru-RU">
            <a:effectLst>
              <a:outerShdw blurRad="38100" dist="38100" dir="2700000" algn="tl">
                <a:srgbClr val="000000">
                  <a:alpha val="43137"/>
                </a:srgbClr>
              </a:outerShdw>
            </a:effectLst>
          </a:endParaRPr>
        </a:p>
      </dgm:t>
    </dgm:pt>
    <dgm:pt modelId="{15138167-ACAA-4AFF-B3BA-794765BD62ED}" type="pres">
      <dgm:prSet presAssocID="{9FFF4F7F-6DAD-47FB-9942-5A532B9F95B4}" presName="Name0" presStyleCnt="0">
        <dgm:presLayoutVars>
          <dgm:chMax val="7"/>
          <dgm:chPref val="7"/>
          <dgm:dir/>
        </dgm:presLayoutVars>
      </dgm:prSet>
      <dgm:spPr/>
      <dgm:t>
        <a:bodyPr/>
        <a:lstStyle/>
        <a:p>
          <a:endParaRPr lang="en-US"/>
        </a:p>
      </dgm:t>
    </dgm:pt>
    <dgm:pt modelId="{98C50E06-7CB9-49AC-9672-B9579D433586}" type="pres">
      <dgm:prSet presAssocID="{9FFF4F7F-6DAD-47FB-9942-5A532B9F95B4}" presName="Name1" presStyleCnt="0"/>
      <dgm:spPr/>
    </dgm:pt>
    <dgm:pt modelId="{827BE6E6-A1F2-417A-B8DB-CDD409D8DD31}" type="pres">
      <dgm:prSet presAssocID="{9FFF4F7F-6DAD-47FB-9942-5A532B9F95B4}" presName="cycle" presStyleCnt="0"/>
      <dgm:spPr/>
    </dgm:pt>
    <dgm:pt modelId="{71C6BF94-02DC-4CCB-881E-C60274013DB5}" type="pres">
      <dgm:prSet presAssocID="{9FFF4F7F-6DAD-47FB-9942-5A532B9F95B4}" presName="srcNode" presStyleLbl="node1" presStyleIdx="0" presStyleCnt="3"/>
      <dgm:spPr/>
    </dgm:pt>
    <dgm:pt modelId="{B7AF09E5-1E20-41FC-AF3E-B4BA5BA0E758}" type="pres">
      <dgm:prSet presAssocID="{9FFF4F7F-6DAD-47FB-9942-5A532B9F95B4}" presName="conn" presStyleLbl="parChTrans1D2" presStyleIdx="0" presStyleCnt="1"/>
      <dgm:spPr/>
      <dgm:t>
        <a:bodyPr/>
        <a:lstStyle/>
        <a:p>
          <a:endParaRPr lang="en-US"/>
        </a:p>
      </dgm:t>
    </dgm:pt>
    <dgm:pt modelId="{19F6EFA9-DD03-42FE-8DFE-14BD470302CE}" type="pres">
      <dgm:prSet presAssocID="{9FFF4F7F-6DAD-47FB-9942-5A532B9F95B4}" presName="extraNode" presStyleLbl="node1" presStyleIdx="0" presStyleCnt="3"/>
      <dgm:spPr/>
    </dgm:pt>
    <dgm:pt modelId="{ADFA54FC-1F09-4F3F-8ED0-A929ABE7EF3C}" type="pres">
      <dgm:prSet presAssocID="{9FFF4F7F-6DAD-47FB-9942-5A532B9F95B4}" presName="dstNode" presStyleLbl="node1" presStyleIdx="0" presStyleCnt="3"/>
      <dgm:spPr/>
    </dgm:pt>
    <dgm:pt modelId="{FEE5F86A-29ED-4BDC-BDC4-946C4CAFE474}" type="pres">
      <dgm:prSet presAssocID="{FECDBF4A-1EA1-498C-9BE7-D3F0CF2461BB}" presName="text_1" presStyleLbl="node1" presStyleIdx="0" presStyleCnt="3">
        <dgm:presLayoutVars>
          <dgm:bulletEnabled val="1"/>
        </dgm:presLayoutVars>
      </dgm:prSet>
      <dgm:spPr/>
      <dgm:t>
        <a:bodyPr/>
        <a:lstStyle/>
        <a:p>
          <a:endParaRPr lang="en-US"/>
        </a:p>
      </dgm:t>
    </dgm:pt>
    <dgm:pt modelId="{FA1DE433-0E92-4DF5-8738-3B25E54DA860}" type="pres">
      <dgm:prSet presAssocID="{FECDBF4A-1EA1-498C-9BE7-D3F0CF2461BB}" presName="accent_1" presStyleCnt="0"/>
      <dgm:spPr/>
    </dgm:pt>
    <dgm:pt modelId="{5B9714D6-3751-46E8-9789-07DB6D088A5D}" type="pres">
      <dgm:prSet presAssocID="{FECDBF4A-1EA1-498C-9BE7-D3F0CF2461BB}" presName="accentRepeatNode" presStyleLbl="solidFgAcc1" presStyleIdx="0" presStyleCnt="3"/>
      <dgm:spPr/>
    </dgm:pt>
    <dgm:pt modelId="{8AEAC2B7-00D7-4ADF-A9E2-0E71DA3542DF}" type="pres">
      <dgm:prSet presAssocID="{94950D34-C3AF-481C-BA98-93CCDD003D0E}" presName="text_2" presStyleLbl="node1" presStyleIdx="1" presStyleCnt="3">
        <dgm:presLayoutVars>
          <dgm:bulletEnabled val="1"/>
        </dgm:presLayoutVars>
      </dgm:prSet>
      <dgm:spPr/>
      <dgm:t>
        <a:bodyPr/>
        <a:lstStyle/>
        <a:p>
          <a:endParaRPr lang="en-US"/>
        </a:p>
      </dgm:t>
    </dgm:pt>
    <dgm:pt modelId="{A7549ADD-FFF8-430D-841D-18E1BC1B4094}" type="pres">
      <dgm:prSet presAssocID="{94950D34-C3AF-481C-BA98-93CCDD003D0E}" presName="accent_2" presStyleCnt="0"/>
      <dgm:spPr/>
    </dgm:pt>
    <dgm:pt modelId="{365D32A1-0FE2-4044-A977-AF0FCAEDDA32}" type="pres">
      <dgm:prSet presAssocID="{94950D34-C3AF-481C-BA98-93CCDD003D0E}" presName="accentRepeatNode" presStyleLbl="solidFgAcc1" presStyleIdx="1" presStyleCnt="3"/>
      <dgm:spPr/>
    </dgm:pt>
    <dgm:pt modelId="{713C43AB-6803-41BA-8AF5-97FD85D7E5E3}" type="pres">
      <dgm:prSet presAssocID="{3A966F52-E37C-4E6D-BD41-E7EFEB66073F}" presName="text_3" presStyleLbl="node1" presStyleIdx="2" presStyleCnt="3">
        <dgm:presLayoutVars>
          <dgm:bulletEnabled val="1"/>
        </dgm:presLayoutVars>
      </dgm:prSet>
      <dgm:spPr/>
      <dgm:t>
        <a:bodyPr/>
        <a:lstStyle/>
        <a:p>
          <a:endParaRPr lang="en-US"/>
        </a:p>
      </dgm:t>
    </dgm:pt>
    <dgm:pt modelId="{FF75FEF2-79D9-42F9-A1E0-C92D17F8352E}" type="pres">
      <dgm:prSet presAssocID="{3A966F52-E37C-4E6D-BD41-E7EFEB66073F}" presName="accent_3" presStyleCnt="0"/>
      <dgm:spPr/>
    </dgm:pt>
    <dgm:pt modelId="{462CA6C9-C515-46B9-BC48-5B83E4D98D21}" type="pres">
      <dgm:prSet presAssocID="{3A966F52-E37C-4E6D-BD41-E7EFEB66073F}" presName="accentRepeatNode" presStyleLbl="solidFgAcc1" presStyleIdx="2" presStyleCnt="3"/>
      <dgm:spPr/>
    </dgm:pt>
  </dgm:ptLst>
  <dgm:cxnLst>
    <dgm:cxn modelId="{EA9B6F68-D2A6-476B-82C7-4A6A9859AC4C}" type="presOf" srcId="{AE18285D-D1D6-4B01-BA88-41DE55C25C10}" destId="{B7AF09E5-1E20-41FC-AF3E-B4BA5BA0E758}" srcOrd="0" destOrd="0" presId="urn:microsoft.com/office/officeart/2008/layout/VerticalCurvedList"/>
    <dgm:cxn modelId="{6A8ABB50-6F0D-4CCC-9333-B44A824D4534}" type="presOf" srcId="{9FFF4F7F-6DAD-47FB-9942-5A532B9F95B4}" destId="{15138167-ACAA-4AFF-B3BA-794765BD62ED}" srcOrd="0" destOrd="0" presId="urn:microsoft.com/office/officeart/2008/layout/VerticalCurvedList"/>
    <dgm:cxn modelId="{91AFF511-D9F2-492E-8F9B-407E98E21246}" type="presOf" srcId="{3A966F52-E37C-4E6D-BD41-E7EFEB66073F}" destId="{713C43AB-6803-41BA-8AF5-97FD85D7E5E3}" srcOrd="0" destOrd="0" presId="urn:microsoft.com/office/officeart/2008/layout/VerticalCurvedList"/>
    <dgm:cxn modelId="{9B977DE0-B394-4B61-8A56-232C7976AD19}" srcId="{9FFF4F7F-6DAD-47FB-9942-5A532B9F95B4}" destId="{94950D34-C3AF-481C-BA98-93CCDD003D0E}" srcOrd="1" destOrd="0" parTransId="{91850FD9-5F6B-48D3-8DFF-36638BB4759C}" sibTransId="{CBDC60B9-3A9B-4B3F-A7CE-5D20432464AE}"/>
    <dgm:cxn modelId="{B6ABE12D-A1A8-47D3-B6F3-1F4A482839CC}" type="presOf" srcId="{94950D34-C3AF-481C-BA98-93CCDD003D0E}" destId="{8AEAC2B7-00D7-4ADF-A9E2-0E71DA3542DF}" srcOrd="0" destOrd="0" presId="urn:microsoft.com/office/officeart/2008/layout/VerticalCurvedList"/>
    <dgm:cxn modelId="{C94BE0ED-DCD6-477D-9190-229F2BEC2C84}" srcId="{9FFF4F7F-6DAD-47FB-9942-5A532B9F95B4}" destId="{3A966F52-E37C-4E6D-BD41-E7EFEB66073F}" srcOrd="2" destOrd="0" parTransId="{6C580F27-BDF2-4F76-A801-832A7CCBF64B}" sibTransId="{D90B1D81-8D21-44DE-812B-C1E691A781CE}"/>
    <dgm:cxn modelId="{79EB823D-2CA9-4F91-91C8-ACE1E18E1B5F}" srcId="{9FFF4F7F-6DAD-47FB-9942-5A532B9F95B4}" destId="{FECDBF4A-1EA1-498C-9BE7-D3F0CF2461BB}" srcOrd="0" destOrd="0" parTransId="{5E5D87F5-78BA-4611-8D3F-7EFA0711C196}" sibTransId="{AE18285D-D1D6-4B01-BA88-41DE55C25C10}"/>
    <dgm:cxn modelId="{38784E50-5EAA-44FC-81DD-6A8FB6FD1F6C}" type="presOf" srcId="{FECDBF4A-1EA1-498C-9BE7-D3F0CF2461BB}" destId="{FEE5F86A-29ED-4BDC-BDC4-946C4CAFE474}" srcOrd="0" destOrd="0" presId="urn:microsoft.com/office/officeart/2008/layout/VerticalCurvedList"/>
    <dgm:cxn modelId="{C6F50E25-1A9D-485C-A63C-122A205D2E71}" type="presParOf" srcId="{15138167-ACAA-4AFF-B3BA-794765BD62ED}" destId="{98C50E06-7CB9-49AC-9672-B9579D433586}" srcOrd="0" destOrd="0" presId="urn:microsoft.com/office/officeart/2008/layout/VerticalCurvedList"/>
    <dgm:cxn modelId="{EA99DC03-312C-4CDC-BB22-530174FDB9BA}" type="presParOf" srcId="{98C50E06-7CB9-49AC-9672-B9579D433586}" destId="{827BE6E6-A1F2-417A-B8DB-CDD409D8DD31}" srcOrd="0" destOrd="0" presId="urn:microsoft.com/office/officeart/2008/layout/VerticalCurvedList"/>
    <dgm:cxn modelId="{DE6C3CE1-EB4C-4EF3-B5B9-09E4812F0E6C}" type="presParOf" srcId="{827BE6E6-A1F2-417A-B8DB-CDD409D8DD31}" destId="{71C6BF94-02DC-4CCB-881E-C60274013DB5}" srcOrd="0" destOrd="0" presId="urn:microsoft.com/office/officeart/2008/layout/VerticalCurvedList"/>
    <dgm:cxn modelId="{A376C412-4301-4064-9FCC-8F5DA23E87EA}" type="presParOf" srcId="{827BE6E6-A1F2-417A-B8DB-CDD409D8DD31}" destId="{B7AF09E5-1E20-41FC-AF3E-B4BA5BA0E758}" srcOrd="1" destOrd="0" presId="urn:microsoft.com/office/officeart/2008/layout/VerticalCurvedList"/>
    <dgm:cxn modelId="{611F7AD7-2739-4190-9B04-371BCE80DDF0}" type="presParOf" srcId="{827BE6E6-A1F2-417A-B8DB-CDD409D8DD31}" destId="{19F6EFA9-DD03-42FE-8DFE-14BD470302CE}" srcOrd="2" destOrd="0" presId="urn:microsoft.com/office/officeart/2008/layout/VerticalCurvedList"/>
    <dgm:cxn modelId="{43BD71ED-CFAB-4FB7-B113-2451BDB1313F}" type="presParOf" srcId="{827BE6E6-A1F2-417A-B8DB-CDD409D8DD31}" destId="{ADFA54FC-1F09-4F3F-8ED0-A929ABE7EF3C}" srcOrd="3" destOrd="0" presId="urn:microsoft.com/office/officeart/2008/layout/VerticalCurvedList"/>
    <dgm:cxn modelId="{0D2B0734-F2C0-44B0-896F-B34583E93C3C}" type="presParOf" srcId="{98C50E06-7CB9-49AC-9672-B9579D433586}" destId="{FEE5F86A-29ED-4BDC-BDC4-946C4CAFE474}" srcOrd="1" destOrd="0" presId="urn:microsoft.com/office/officeart/2008/layout/VerticalCurvedList"/>
    <dgm:cxn modelId="{27A1ACDD-DFE4-43D0-9239-C2FAE6DB9883}" type="presParOf" srcId="{98C50E06-7CB9-49AC-9672-B9579D433586}" destId="{FA1DE433-0E92-4DF5-8738-3B25E54DA860}" srcOrd="2" destOrd="0" presId="urn:microsoft.com/office/officeart/2008/layout/VerticalCurvedList"/>
    <dgm:cxn modelId="{D390AC97-67AF-4C9F-89C6-03C5CDB1C416}" type="presParOf" srcId="{FA1DE433-0E92-4DF5-8738-3B25E54DA860}" destId="{5B9714D6-3751-46E8-9789-07DB6D088A5D}" srcOrd="0" destOrd="0" presId="urn:microsoft.com/office/officeart/2008/layout/VerticalCurvedList"/>
    <dgm:cxn modelId="{D59212F5-36D6-4844-B419-E906A6A3F851}" type="presParOf" srcId="{98C50E06-7CB9-49AC-9672-B9579D433586}" destId="{8AEAC2B7-00D7-4ADF-A9E2-0E71DA3542DF}" srcOrd="3" destOrd="0" presId="urn:microsoft.com/office/officeart/2008/layout/VerticalCurvedList"/>
    <dgm:cxn modelId="{E4CDAD0B-F79B-4062-B377-5F895761D3F7}" type="presParOf" srcId="{98C50E06-7CB9-49AC-9672-B9579D433586}" destId="{A7549ADD-FFF8-430D-841D-18E1BC1B4094}" srcOrd="4" destOrd="0" presId="urn:microsoft.com/office/officeart/2008/layout/VerticalCurvedList"/>
    <dgm:cxn modelId="{3D7A7E1C-12F0-425E-A16B-D56DD79EA4BA}" type="presParOf" srcId="{A7549ADD-FFF8-430D-841D-18E1BC1B4094}" destId="{365D32A1-0FE2-4044-A977-AF0FCAEDDA32}" srcOrd="0" destOrd="0" presId="urn:microsoft.com/office/officeart/2008/layout/VerticalCurvedList"/>
    <dgm:cxn modelId="{3B9E04AB-8B00-4703-802B-92CC93D07953}" type="presParOf" srcId="{98C50E06-7CB9-49AC-9672-B9579D433586}" destId="{713C43AB-6803-41BA-8AF5-97FD85D7E5E3}" srcOrd="5" destOrd="0" presId="urn:microsoft.com/office/officeart/2008/layout/VerticalCurvedList"/>
    <dgm:cxn modelId="{42F89CA5-253E-4A2A-BB64-5A3C76C34DF5}" type="presParOf" srcId="{98C50E06-7CB9-49AC-9672-B9579D433586}" destId="{FF75FEF2-79D9-42F9-A1E0-C92D17F8352E}" srcOrd="6" destOrd="0" presId="urn:microsoft.com/office/officeart/2008/layout/VerticalCurvedList"/>
    <dgm:cxn modelId="{F5F37D0B-03D5-4731-B64D-C0EAB0620B48}" type="presParOf" srcId="{FF75FEF2-79D9-42F9-A1E0-C92D17F8352E}" destId="{462CA6C9-C515-46B9-BC48-5B83E4D98D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F1A5A-3FA8-4E0C-9412-55974DFC0C42}" type="doc">
      <dgm:prSet loTypeId="urn:microsoft.com/office/officeart/2005/8/layout/radial4" loCatId="relationship" qsTypeId="urn:microsoft.com/office/officeart/2005/8/quickstyle/simple2" qsCatId="simple" csTypeId="urn:microsoft.com/office/officeart/2005/8/colors/colorful5" csCatId="colorful" phldr="1"/>
      <dgm:spPr/>
      <dgm:t>
        <a:bodyPr/>
        <a:lstStyle/>
        <a:p>
          <a:endParaRPr lang="ru-RU"/>
        </a:p>
      </dgm:t>
    </dgm:pt>
    <dgm:pt modelId="{02432683-BD5F-4046-B5CB-3F8FC165E28E}">
      <dgm:prSet/>
      <dgm:spPr>
        <a:solidFill>
          <a:schemeClr val="bg1"/>
        </a:solidFill>
        <a:ln>
          <a:solidFill>
            <a:srgbClr val="1C804B"/>
          </a:solidFill>
        </a:ln>
      </dgm:spPr>
      <dgm:t>
        <a:bodyPr/>
        <a:lstStyle/>
        <a:p>
          <a:r>
            <a:rPr lang="es-AR" b="1" noProof="0" dirty="0" smtClean="0">
              <a:solidFill>
                <a:schemeClr val="tx1"/>
              </a:solidFill>
              <a:effectLst/>
            </a:rPr>
            <a:t>2 elementos clave de la CIPF</a:t>
          </a:r>
          <a:endParaRPr lang="es-AR" noProof="0" dirty="0">
            <a:solidFill>
              <a:schemeClr val="tx1"/>
            </a:solidFill>
            <a:effectLst/>
          </a:endParaRPr>
        </a:p>
      </dgm:t>
    </dgm:pt>
    <dgm:pt modelId="{11B43413-8E35-4E3B-B4F4-9686954A1FD4}" type="parTrans" cxnId="{5336CEF5-CE3D-471A-8F30-6BA98AC57D7E}">
      <dgm:prSet/>
      <dgm:spPr/>
      <dgm:t>
        <a:bodyPr/>
        <a:lstStyle/>
        <a:p>
          <a:endParaRPr lang="ru-RU">
            <a:solidFill>
              <a:schemeClr val="tx1"/>
            </a:solidFill>
            <a:effectLst/>
          </a:endParaRPr>
        </a:p>
      </dgm:t>
    </dgm:pt>
    <dgm:pt modelId="{22848E61-D5D6-4CA2-9FEF-23A1564FB40C}" type="sibTrans" cxnId="{5336CEF5-CE3D-471A-8F30-6BA98AC57D7E}">
      <dgm:prSet/>
      <dgm:spPr/>
      <dgm:t>
        <a:bodyPr/>
        <a:lstStyle/>
        <a:p>
          <a:endParaRPr lang="ru-RU">
            <a:solidFill>
              <a:schemeClr val="tx1"/>
            </a:solidFill>
            <a:effectLst/>
          </a:endParaRPr>
        </a:p>
      </dgm:t>
    </dgm:pt>
    <dgm:pt modelId="{0F42DA53-4118-45BB-9837-57CC460DFF64}">
      <dgm:prSet custT="1"/>
      <dgm:spPr>
        <a:solidFill>
          <a:schemeClr val="bg1"/>
        </a:solidFill>
        <a:ln>
          <a:solidFill>
            <a:srgbClr val="F6C233"/>
          </a:solidFill>
        </a:ln>
      </dgm:spPr>
      <dgm:t>
        <a:bodyPr/>
        <a:lstStyle/>
        <a:p>
          <a:r>
            <a:rPr lang="es-AR" sz="1800" noProof="0" dirty="0" smtClean="0">
              <a:solidFill>
                <a:schemeClr val="tx1"/>
              </a:solidFill>
              <a:effectLst/>
            </a:rPr>
            <a:t>Facilitación del comercio seguro</a:t>
          </a:r>
          <a:endParaRPr lang="es-AR" sz="1800" noProof="0" dirty="0">
            <a:solidFill>
              <a:schemeClr val="tx1"/>
            </a:solidFill>
            <a:effectLst/>
          </a:endParaRPr>
        </a:p>
      </dgm:t>
    </dgm:pt>
    <dgm:pt modelId="{A98C2C12-F69C-40B7-ACF5-DF150FD8AF9D}" type="sibTrans" cxnId="{AB2F5AC7-60C2-4A5B-A9EA-DD09031E08A6}">
      <dgm:prSet/>
      <dgm:spPr/>
      <dgm:t>
        <a:bodyPr/>
        <a:lstStyle/>
        <a:p>
          <a:endParaRPr lang="ru-RU">
            <a:solidFill>
              <a:schemeClr val="tx1"/>
            </a:solidFill>
            <a:effectLst/>
          </a:endParaRPr>
        </a:p>
      </dgm:t>
    </dgm:pt>
    <dgm:pt modelId="{1F59FD7D-F0D6-498A-A313-DB5719CCB95A}" type="parTrans" cxnId="{AB2F5AC7-60C2-4A5B-A9EA-DD09031E08A6}">
      <dgm:prSet/>
      <dgm:spPr>
        <a:solidFill>
          <a:schemeClr val="accent6"/>
        </a:solidFill>
      </dgm:spPr>
      <dgm:t>
        <a:bodyPr/>
        <a:lstStyle/>
        <a:p>
          <a:endParaRPr lang="ru-RU">
            <a:solidFill>
              <a:schemeClr val="tx1"/>
            </a:solidFill>
            <a:effectLst/>
          </a:endParaRPr>
        </a:p>
      </dgm:t>
    </dgm:pt>
    <dgm:pt modelId="{118130A2-701B-4ECF-84C6-6A990AA3870C}">
      <dgm:prSet custT="1"/>
      <dgm:spPr>
        <a:solidFill>
          <a:schemeClr val="bg1"/>
        </a:solidFill>
        <a:ln>
          <a:solidFill>
            <a:srgbClr val="5A94C5"/>
          </a:solidFill>
        </a:ln>
      </dgm:spPr>
      <dgm:t>
        <a:bodyPr/>
        <a:lstStyle/>
        <a:p>
          <a:r>
            <a:rPr lang="es-AR" sz="1800" noProof="0" dirty="0" smtClean="0">
              <a:solidFill>
                <a:schemeClr val="tx1"/>
              </a:solidFill>
              <a:effectLst/>
            </a:rPr>
            <a:t>Salvaguardar la agricultura, bosques y ambiente</a:t>
          </a:r>
          <a:endParaRPr lang="es-AR" sz="1800" noProof="0" dirty="0">
            <a:solidFill>
              <a:schemeClr val="tx1"/>
            </a:solidFill>
            <a:effectLst/>
          </a:endParaRPr>
        </a:p>
      </dgm:t>
    </dgm:pt>
    <dgm:pt modelId="{84EB624F-9A2C-4963-9A5A-3DC51F49E416}" type="sibTrans" cxnId="{E8C88838-C671-4497-8095-FE0677193E67}">
      <dgm:prSet/>
      <dgm:spPr/>
      <dgm:t>
        <a:bodyPr/>
        <a:lstStyle/>
        <a:p>
          <a:endParaRPr lang="ru-RU">
            <a:effectLst/>
          </a:endParaRPr>
        </a:p>
      </dgm:t>
    </dgm:pt>
    <dgm:pt modelId="{9B0E3D81-093A-4BA6-B2ED-818CEB487628}" type="parTrans" cxnId="{E8C88838-C671-4497-8095-FE0677193E67}">
      <dgm:prSet/>
      <dgm:spPr>
        <a:solidFill>
          <a:schemeClr val="accent5"/>
        </a:solidFill>
      </dgm:spPr>
      <dgm:t>
        <a:bodyPr/>
        <a:lstStyle/>
        <a:p>
          <a:endParaRPr lang="ru-RU">
            <a:effectLst/>
          </a:endParaRPr>
        </a:p>
      </dgm:t>
    </dgm:pt>
    <dgm:pt modelId="{21D9F1FF-3164-4074-8309-1011B7E1E5F0}" type="pres">
      <dgm:prSet presAssocID="{05DF1A5A-3FA8-4E0C-9412-55974DFC0C42}" presName="cycle" presStyleCnt="0">
        <dgm:presLayoutVars>
          <dgm:chMax val="1"/>
          <dgm:dir/>
          <dgm:animLvl val="ctr"/>
          <dgm:resizeHandles val="exact"/>
        </dgm:presLayoutVars>
      </dgm:prSet>
      <dgm:spPr/>
      <dgm:t>
        <a:bodyPr/>
        <a:lstStyle/>
        <a:p>
          <a:endParaRPr lang="en-US"/>
        </a:p>
      </dgm:t>
    </dgm:pt>
    <dgm:pt modelId="{9D647703-1F8D-4B5B-8E00-FFAC946D789D}" type="pres">
      <dgm:prSet presAssocID="{02432683-BD5F-4046-B5CB-3F8FC165E28E}" presName="centerShape" presStyleLbl="node0" presStyleIdx="0" presStyleCnt="1" custScaleX="229440" custScaleY="119180" custLinFactNeighborX="-169" custLinFactNeighborY="396"/>
      <dgm:spPr/>
      <dgm:t>
        <a:bodyPr/>
        <a:lstStyle/>
        <a:p>
          <a:endParaRPr lang="en-US"/>
        </a:p>
      </dgm:t>
    </dgm:pt>
    <dgm:pt modelId="{16D6E5CD-C6F0-410A-AECD-9001298C815C}" type="pres">
      <dgm:prSet presAssocID="{1F59FD7D-F0D6-498A-A313-DB5719CCB95A}" presName="parTrans" presStyleLbl="bgSibTrans2D1" presStyleIdx="0" presStyleCnt="2"/>
      <dgm:spPr/>
      <dgm:t>
        <a:bodyPr/>
        <a:lstStyle/>
        <a:p>
          <a:endParaRPr lang="en-US"/>
        </a:p>
      </dgm:t>
    </dgm:pt>
    <dgm:pt modelId="{9C3CD185-B851-46CE-8A68-28E74DA3AB88}" type="pres">
      <dgm:prSet presAssocID="{0F42DA53-4118-45BB-9837-57CC460DFF64}" presName="node" presStyleLbl="node1" presStyleIdx="0" presStyleCnt="2" custScaleX="226596" custScaleY="164679" custRadScaleRad="195982" custRadScaleInc="-31438">
        <dgm:presLayoutVars>
          <dgm:bulletEnabled val="1"/>
        </dgm:presLayoutVars>
      </dgm:prSet>
      <dgm:spPr/>
      <dgm:t>
        <a:bodyPr/>
        <a:lstStyle/>
        <a:p>
          <a:endParaRPr lang="en-US"/>
        </a:p>
      </dgm:t>
    </dgm:pt>
    <dgm:pt modelId="{A8E41EEA-A1A0-463F-BF6B-3AB65CDDB0E8}" type="pres">
      <dgm:prSet presAssocID="{9B0E3D81-093A-4BA6-B2ED-818CEB487628}" presName="parTrans" presStyleLbl="bgSibTrans2D1" presStyleIdx="1" presStyleCnt="2" custLinFactNeighborX="-2120" custLinFactNeighborY="744"/>
      <dgm:spPr/>
      <dgm:t>
        <a:bodyPr/>
        <a:lstStyle/>
        <a:p>
          <a:endParaRPr lang="en-US"/>
        </a:p>
      </dgm:t>
    </dgm:pt>
    <dgm:pt modelId="{0F307948-745E-4E50-A41D-C5352D148B9F}" type="pres">
      <dgm:prSet presAssocID="{118130A2-701B-4ECF-84C6-6A990AA3870C}" presName="node" presStyleLbl="node1" presStyleIdx="1" presStyleCnt="2" custScaleX="240415" custScaleY="185105" custRadScaleRad="195379" custRadScaleInc="33354">
        <dgm:presLayoutVars>
          <dgm:bulletEnabled val="1"/>
        </dgm:presLayoutVars>
      </dgm:prSet>
      <dgm:spPr/>
      <dgm:t>
        <a:bodyPr/>
        <a:lstStyle/>
        <a:p>
          <a:endParaRPr lang="en-US"/>
        </a:p>
      </dgm:t>
    </dgm:pt>
  </dgm:ptLst>
  <dgm:cxnLst>
    <dgm:cxn modelId="{65F0D74D-41A8-41F4-A766-BB6719DA69D8}" type="presOf" srcId="{05DF1A5A-3FA8-4E0C-9412-55974DFC0C42}" destId="{21D9F1FF-3164-4074-8309-1011B7E1E5F0}" srcOrd="0" destOrd="0" presId="urn:microsoft.com/office/officeart/2005/8/layout/radial4"/>
    <dgm:cxn modelId="{F3D2294D-4BC9-43AC-BB5D-0A35C8E082DA}" type="presOf" srcId="{118130A2-701B-4ECF-84C6-6A990AA3870C}" destId="{0F307948-745E-4E50-A41D-C5352D148B9F}" srcOrd="0" destOrd="0" presId="urn:microsoft.com/office/officeart/2005/8/layout/radial4"/>
    <dgm:cxn modelId="{CC1090A2-E40B-4854-BBB0-A2502C597181}" type="presOf" srcId="{9B0E3D81-093A-4BA6-B2ED-818CEB487628}" destId="{A8E41EEA-A1A0-463F-BF6B-3AB65CDDB0E8}" srcOrd="0" destOrd="0" presId="urn:microsoft.com/office/officeart/2005/8/layout/radial4"/>
    <dgm:cxn modelId="{25D9C381-B656-494D-B0B2-60DF5F19C075}" type="presOf" srcId="{0F42DA53-4118-45BB-9837-57CC460DFF64}" destId="{9C3CD185-B851-46CE-8A68-28E74DA3AB88}" srcOrd="0" destOrd="0" presId="urn:microsoft.com/office/officeart/2005/8/layout/radial4"/>
    <dgm:cxn modelId="{5336CEF5-CE3D-471A-8F30-6BA98AC57D7E}" srcId="{05DF1A5A-3FA8-4E0C-9412-55974DFC0C42}" destId="{02432683-BD5F-4046-B5CB-3F8FC165E28E}" srcOrd="0" destOrd="0" parTransId="{11B43413-8E35-4E3B-B4F4-9686954A1FD4}" sibTransId="{22848E61-D5D6-4CA2-9FEF-23A1564FB40C}"/>
    <dgm:cxn modelId="{AB2F5AC7-60C2-4A5B-A9EA-DD09031E08A6}" srcId="{02432683-BD5F-4046-B5CB-3F8FC165E28E}" destId="{0F42DA53-4118-45BB-9837-57CC460DFF64}" srcOrd="0" destOrd="0" parTransId="{1F59FD7D-F0D6-498A-A313-DB5719CCB95A}" sibTransId="{A98C2C12-F69C-40B7-ACF5-DF150FD8AF9D}"/>
    <dgm:cxn modelId="{FC617FD5-35CB-4B46-85E1-96B1F2E029F8}" type="presOf" srcId="{1F59FD7D-F0D6-498A-A313-DB5719CCB95A}" destId="{16D6E5CD-C6F0-410A-AECD-9001298C815C}" srcOrd="0" destOrd="0" presId="urn:microsoft.com/office/officeart/2005/8/layout/radial4"/>
    <dgm:cxn modelId="{E8C88838-C671-4497-8095-FE0677193E67}" srcId="{02432683-BD5F-4046-B5CB-3F8FC165E28E}" destId="{118130A2-701B-4ECF-84C6-6A990AA3870C}" srcOrd="1" destOrd="0" parTransId="{9B0E3D81-093A-4BA6-B2ED-818CEB487628}" sibTransId="{84EB624F-9A2C-4963-9A5A-3DC51F49E416}"/>
    <dgm:cxn modelId="{3C920B68-019C-4A98-BA16-45E89609E5C1}" type="presOf" srcId="{02432683-BD5F-4046-B5CB-3F8FC165E28E}" destId="{9D647703-1F8D-4B5B-8E00-FFAC946D789D}" srcOrd="0" destOrd="0" presId="urn:microsoft.com/office/officeart/2005/8/layout/radial4"/>
    <dgm:cxn modelId="{0F1BA924-AA5C-4E63-BF9F-56155E063870}" type="presParOf" srcId="{21D9F1FF-3164-4074-8309-1011B7E1E5F0}" destId="{9D647703-1F8D-4B5B-8E00-FFAC946D789D}" srcOrd="0" destOrd="0" presId="urn:microsoft.com/office/officeart/2005/8/layout/radial4"/>
    <dgm:cxn modelId="{00A2DA29-187E-46B2-B421-791FB29528A3}" type="presParOf" srcId="{21D9F1FF-3164-4074-8309-1011B7E1E5F0}" destId="{16D6E5CD-C6F0-410A-AECD-9001298C815C}" srcOrd="1" destOrd="0" presId="urn:microsoft.com/office/officeart/2005/8/layout/radial4"/>
    <dgm:cxn modelId="{C2E008CB-F0A9-4E2E-9478-057F743B5D39}" type="presParOf" srcId="{21D9F1FF-3164-4074-8309-1011B7E1E5F0}" destId="{9C3CD185-B851-46CE-8A68-28E74DA3AB88}" srcOrd="2" destOrd="0" presId="urn:microsoft.com/office/officeart/2005/8/layout/radial4"/>
    <dgm:cxn modelId="{410EC0B7-1DF7-4B29-8B9B-84E6651DFE2B}" type="presParOf" srcId="{21D9F1FF-3164-4074-8309-1011B7E1E5F0}" destId="{A8E41EEA-A1A0-463F-BF6B-3AB65CDDB0E8}" srcOrd="3" destOrd="0" presId="urn:microsoft.com/office/officeart/2005/8/layout/radial4"/>
    <dgm:cxn modelId="{6177EF45-1D81-4159-B8B5-F01EB3209244}" type="presParOf" srcId="{21D9F1FF-3164-4074-8309-1011B7E1E5F0}" destId="{0F307948-745E-4E50-A41D-C5352D148B9F}"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22D4E-CF90-4E1A-996B-904D934462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D306F7B-4453-4EFB-A8DD-4C993F9963ED}">
      <dgm:prSet phldrT="[Text]"/>
      <dgm:spPr/>
      <dgm:t>
        <a:bodyPr/>
        <a:lstStyle/>
        <a:p>
          <a:r>
            <a:rPr lang="es-AR" b="1" noProof="0" dirty="0" smtClean="0">
              <a:latin typeface="Calibri" panose="020F0502020204030204" pitchFamily="34" charset="0"/>
              <a:ea typeface="Times New Roman" panose="02020603050405020304" pitchFamily="18" charset="0"/>
            </a:rPr>
            <a:t>Impacto de la NIMF en los “Derechos soberanos de </a:t>
          </a:r>
          <a:r>
            <a:rPr lang="es-AR" b="1" noProof="0" dirty="0" err="1" smtClean="0">
              <a:latin typeface="Calibri" panose="020F0502020204030204" pitchFamily="34" charset="0"/>
              <a:ea typeface="Times New Roman" panose="02020603050405020304" pitchFamily="18" charset="0"/>
            </a:rPr>
            <a:t>unpaís</a:t>
          </a:r>
          <a:r>
            <a:rPr lang="es-AR" b="1" noProof="0" dirty="0" smtClean="0">
              <a:latin typeface="Calibri" panose="020F0502020204030204" pitchFamily="34" charset="0"/>
              <a:ea typeface="Times New Roman" panose="02020603050405020304" pitchFamily="18" charset="0"/>
            </a:rPr>
            <a:t>”:</a:t>
          </a:r>
          <a:r>
            <a:rPr lang="en-GB" b="1" dirty="0" smtClean="0">
              <a:latin typeface="Calibri" panose="020F0502020204030204" pitchFamily="34" charset="0"/>
              <a:ea typeface="Times New Roman" panose="02020603050405020304" pitchFamily="18" charset="0"/>
            </a:rPr>
            <a:t> </a:t>
          </a:r>
          <a:r>
            <a:rPr lang="es-ES" b="0" dirty="0" smtClean="0">
              <a:latin typeface="Calibri" panose="020F0502020204030204" pitchFamily="34" charset="0"/>
            </a:rPr>
            <a:t>se agregó un texto más claro en la NIMF para enfatizar que la norma no crea ninguna obligación para que una parte contratante apruebe, registre o adopte cualquier opción para medidas fitosanitarias incluidas en el anexo.</a:t>
          </a:r>
          <a:endParaRPr lang="en-US" b="0" dirty="0"/>
        </a:p>
      </dgm:t>
    </dgm:pt>
    <dgm:pt modelId="{5B1289FA-DB31-495B-9656-9B580E509662}" type="parTrans" cxnId="{2121D7BE-8E98-4FB4-BA0A-D7642549B8FA}">
      <dgm:prSet/>
      <dgm:spPr/>
      <dgm:t>
        <a:bodyPr/>
        <a:lstStyle/>
        <a:p>
          <a:endParaRPr lang="en-US"/>
        </a:p>
      </dgm:t>
    </dgm:pt>
    <dgm:pt modelId="{38208658-2AA6-42F0-9270-67139A4A926D}" type="sibTrans" cxnId="{2121D7BE-8E98-4FB4-BA0A-D7642549B8FA}">
      <dgm:prSet/>
      <dgm:spPr/>
      <dgm:t>
        <a:bodyPr/>
        <a:lstStyle/>
        <a:p>
          <a:endParaRPr lang="en-US"/>
        </a:p>
      </dgm:t>
    </dgm:pt>
    <dgm:pt modelId="{B04FE599-5BCD-487D-8FFA-7BDBB4D37204}">
      <dgm:prSet phldrT="[Text]"/>
      <dgm:spPr/>
      <dgm:t>
        <a:bodyPr/>
        <a:lstStyle/>
        <a:p>
          <a:r>
            <a:rPr lang="es-ES" b="1" dirty="0" smtClean="0">
              <a:latin typeface="Calibri" panose="020F0502020204030204" pitchFamily="34" charset="0"/>
            </a:rPr>
            <a:t>Relevancia de incluir plagas asociadas con la especie vegetal pero no asociadas con el producto en el borrador de NIMF</a:t>
          </a:r>
          <a:r>
            <a:rPr lang="en-GB" b="1" dirty="0" smtClean="0">
              <a:latin typeface="Calibri" panose="020F0502020204030204" pitchFamily="34" charset="0"/>
              <a:ea typeface="Times New Roman" panose="02020603050405020304" pitchFamily="18" charset="0"/>
            </a:rPr>
            <a:t>: </a:t>
          </a:r>
          <a:r>
            <a:rPr lang="es-ES" b="0" dirty="0" smtClean="0">
              <a:latin typeface="Calibri" panose="020F0502020204030204" pitchFamily="34" charset="0"/>
            </a:rPr>
            <a:t>la referencia a estas plagas se ha eliminado del borrador.</a:t>
          </a:r>
          <a:endParaRPr lang="en-US" b="0" dirty="0"/>
        </a:p>
      </dgm:t>
    </dgm:pt>
    <dgm:pt modelId="{35F5A9E6-B932-44E7-BFD1-82338A41F25B}" type="parTrans" cxnId="{9382113C-ED30-4CA4-A61F-D9722B3B91BD}">
      <dgm:prSet/>
      <dgm:spPr/>
      <dgm:t>
        <a:bodyPr/>
        <a:lstStyle/>
        <a:p>
          <a:endParaRPr lang="en-US"/>
        </a:p>
      </dgm:t>
    </dgm:pt>
    <dgm:pt modelId="{FF236474-A93B-4FFB-BD99-4ACFA26D48A1}" type="sibTrans" cxnId="{9382113C-ED30-4CA4-A61F-D9722B3B91BD}">
      <dgm:prSet/>
      <dgm:spPr/>
      <dgm:t>
        <a:bodyPr/>
        <a:lstStyle/>
        <a:p>
          <a:endParaRPr lang="en-US"/>
        </a:p>
      </dgm:t>
    </dgm:pt>
    <dgm:pt modelId="{7B664E14-79BF-4762-B219-F69029B64E2B}" type="pres">
      <dgm:prSet presAssocID="{CE622D4E-CF90-4E1A-996B-904D93446286}" presName="Name0" presStyleCnt="0">
        <dgm:presLayoutVars>
          <dgm:dir/>
          <dgm:resizeHandles val="exact"/>
        </dgm:presLayoutVars>
      </dgm:prSet>
      <dgm:spPr/>
      <dgm:t>
        <a:bodyPr/>
        <a:lstStyle/>
        <a:p>
          <a:endParaRPr lang="en-US"/>
        </a:p>
      </dgm:t>
    </dgm:pt>
    <dgm:pt modelId="{F7ECDBA7-0FD0-4D76-BD2D-EAEA4B866EDC}" type="pres">
      <dgm:prSet presAssocID="{0D306F7B-4453-4EFB-A8DD-4C993F9963ED}" presName="composite" presStyleCnt="0"/>
      <dgm:spPr/>
    </dgm:pt>
    <dgm:pt modelId="{925BD89D-6697-48C0-AB19-687A2AC442C9}" type="pres">
      <dgm:prSet presAssocID="{0D306F7B-4453-4EFB-A8DD-4C993F9963ED}" presName="rect1" presStyleLbl="trAlignAcc1" presStyleIdx="0" presStyleCnt="2" custScaleX="139324">
        <dgm:presLayoutVars>
          <dgm:bulletEnabled val="1"/>
        </dgm:presLayoutVars>
      </dgm:prSet>
      <dgm:spPr/>
      <dgm:t>
        <a:bodyPr/>
        <a:lstStyle/>
        <a:p>
          <a:endParaRPr lang="en-US"/>
        </a:p>
      </dgm:t>
    </dgm:pt>
    <dgm:pt modelId="{237FC3D9-3C97-406A-8AC9-F3687B7FDD16}" type="pres">
      <dgm:prSet presAssocID="{0D306F7B-4453-4EFB-A8DD-4C993F9963ED}" presName="rect2" presStyleLbl="fgImgPlace1" presStyleIdx="0" presStyleCnt="2" custScaleX="111454" custScaleY="103301" custLinFactNeighborX="-93074" custLinFactNeighborY="-734"/>
      <dgm:spPr>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CF9074-1312-49DF-8C84-17EA5B470537}" type="pres">
      <dgm:prSet presAssocID="{38208658-2AA6-42F0-9270-67139A4A926D}" presName="sibTrans" presStyleCnt="0"/>
      <dgm:spPr/>
    </dgm:pt>
    <dgm:pt modelId="{0837A094-742A-4565-BC86-3B884A012ECD}" type="pres">
      <dgm:prSet presAssocID="{B04FE599-5BCD-487D-8FFA-7BDBB4D37204}" presName="composite" presStyleCnt="0"/>
      <dgm:spPr/>
    </dgm:pt>
    <dgm:pt modelId="{E4F9A77C-EC96-43EB-8B47-9D51F081B5C9}" type="pres">
      <dgm:prSet presAssocID="{B04FE599-5BCD-487D-8FFA-7BDBB4D37204}" presName="rect1" presStyleLbl="trAlignAcc1" presStyleIdx="1" presStyleCnt="2" custScaleX="139324">
        <dgm:presLayoutVars>
          <dgm:bulletEnabled val="1"/>
        </dgm:presLayoutVars>
      </dgm:prSet>
      <dgm:spPr/>
      <dgm:t>
        <a:bodyPr/>
        <a:lstStyle/>
        <a:p>
          <a:endParaRPr lang="en-US"/>
        </a:p>
      </dgm:t>
    </dgm:pt>
    <dgm:pt modelId="{FCEC61D4-F098-4C9D-A35C-3E009C5398F0}" type="pres">
      <dgm:prSet presAssocID="{B04FE599-5BCD-487D-8FFA-7BDBB4D37204}" presName="rect2" presStyleLbl="fgImgPlace1" presStyleIdx="1" presStyleCnt="2" custScaleX="115687" custScaleY="97802" custLinFactNeighborX="-96822" custLinFactNeighborY="-206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0" r="-100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E7C2808D-FA77-49AB-B08C-1DA63A84C890}" type="presOf" srcId="{CE622D4E-CF90-4E1A-996B-904D93446286}" destId="{7B664E14-79BF-4762-B219-F69029B64E2B}" srcOrd="0" destOrd="0" presId="urn:microsoft.com/office/officeart/2008/layout/PictureStrips"/>
    <dgm:cxn modelId="{9382113C-ED30-4CA4-A61F-D9722B3B91BD}" srcId="{CE622D4E-CF90-4E1A-996B-904D93446286}" destId="{B04FE599-5BCD-487D-8FFA-7BDBB4D37204}" srcOrd="1" destOrd="0" parTransId="{35F5A9E6-B932-44E7-BFD1-82338A41F25B}" sibTransId="{FF236474-A93B-4FFB-BD99-4ACFA26D48A1}"/>
    <dgm:cxn modelId="{2121D7BE-8E98-4FB4-BA0A-D7642549B8FA}" srcId="{CE622D4E-CF90-4E1A-996B-904D93446286}" destId="{0D306F7B-4453-4EFB-A8DD-4C993F9963ED}" srcOrd="0" destOrd="0" parTransId="{5B1289FA-DB31-495B-9656-9B580E509662}" sibTransId="{38208658-2AA6-42F0-9270-67139A4A926D}"/>
    <dgm:cxn modelId="{9D65C0D8-6A3D-4E4F-9EAF-281901304AAF}" type="presOf" srcId="{B04FE599-5BCD-487D-8FFA-7BDBB4D37204}" destId="{E4F9A77C-EC96-43EB-8B47-9D51F081B5C9}" srcOrd="0" destOrd="0" presId="urn:microsoft.com/office/officeart/2008/layout/PictureStrips"/>
    <dgm:cxn modelId="{EF4A9C06-0A25-4348-91CB-F5051144F813}" type="presOf" srcId="{0D306F7B-4453-4EFB-A8DD-4C993F9963ED}" destId="{925BD89D-6697-48C0-AB19-687A2AC442C9}" srcOrd="0" destOrd="0" presId="urn:microsoft.com/office/officeart/2008/layout/PictureStrips"/>
    <dgm:cxn modelId="{BC42B37D-D3AB-496B-9BAB-0ECBB4FF7526}" type="presParOf" srcId="{7B664E14-79BF-4762-B219-F69029B64E2B}" destId="{F7ECDBA7-0FD0-4D76-BD2D-EAEA4B866EDC}" srcOrd="0" destOrd="0" presId="urn:microsoft.com/office/officeart/2008/layout/PictureStrips"/>
    <dgm:cxn modelId="{EB958375-0DC7-4365-A560-549AF8C113DB}" type="presParOf" srcId="{F7ECDBA7-0FD0-4D76-BD2D-EAEA4B866EDC}" destId="{925BD89D-6697-48C0-AB19-687A2AC442C9}" srcOrd="0" destOrd="0" presId="urn:microsoft.com/office/officeart/2008/layout/PictureStrips"/>
    <dgm:cxn modelId="{83CE03BD-FCC0-46BC-B1DD-04100E324915}" type="presParOf" srcId="{F7ECDBA7-0FD0-4D76-BD2D-EAEA4B866EDC}" destId="{237FC3D9-3C97-406A-8AC9-F3687B7FDD16}" srcOrd="1" destOrd="0" presId="urn:microsoft.com/office/officeart/2008/layout/PictureStrips"/>
    <dgm:cxn modelId="{4B915DFD-EBDD-4C71-BEBA-A32853275DAD}" type="presParOf" srcId="{7B664E14-79BF-4762-B219-F69029B64E2B}" destId="{17CF9074-1312-49DF-8C84-17EA5B470537}" srcOrd="1" destOrd="0" presId="urn:microsoft.com/office/officeart/2008/layout/PictureStrips"/>
    <dgm:cxn modelId="{0A41CA29-F29F-4241-A685-6F4FC44B340E}" type="presParOf" srcId="{7B664E14-79BF-4762-B219-F69029B64E2B}" destId="{0837A094-742A-4565-BC86-3B884A012ECD}" srcOrd="2" destOrd="0" presId="urn:microsoft.com/office/officeart/2008/layout/PictureStrips"/>
    <dgm:cxn modelId="{1B7E3819-78D2-4A40-8B2C-D3C519098DFA}" type="presParOf" srcId="{0837A094-742A-4565-BC86-3B884A012ECD}" destId="{E4F9A77C-EC96-43EB-8B47-9D51F081B5C9}" srcOrd="0" destOrd="0" presId="urn:microsoft.com/office/officeart/2008/layout/PictureStrips"/>
    <dgm:cxn modelId="{113D8898-E8F9-434D-8B8C-71DDEA26D5FB}" type="presParOf" srcId="{0837A094-742A-4565-BC86-3B884A012ECD}" destId="{FCEC61D4-F098-4C9D-A35C-3E009C5398F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22D4E-CF90-4E1A-996B-904D934462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D306F7B-4453-4EFB-A8DD-4C993F9963ED}">
      <dgm:prSet phldrT="[Text]" custT="1"/>
      <dgm:spPr/>
      <dgm:t>
        <a:bodyPr/>
        <a:lstStyle/>
        <a:p>
          <a:r>
            <a:rPr lang="es-ES" sz="1200" b="1" dirty="0" smtClean="0">
              <a:latin typeface="Calibri" panose="020F0502020204030204" pitchFamily="34" charset="0"/>
            </a:rPr>
            <a:t>Incorporación del texto sobre "beneficios de las normas para productos" en "Requisitos"</a:t>
          </a:r>
          <a:r>
            <a:rPr lang="es-ES" sz="1200" dirty="0" smtClean="0">
              <a:latin typeface="Calibri" panose="020F0502020204030204" pitchFamily="34" charset="0"/>
            </a:rPr>
            <a:t>: los beneficios de las normas para productos se trasladaron a los Antecedentes.</a:t>
          </a:r>
          <a:endParaRPr lang="en-US" sz="1200" dirty="0"/>
        </a:p>
      </dgm:t>
    </dgm:pt>
    <dgm:pt modelId="{5B1289FA-DB31-495B-9656-9B580E509662}" type="parTrans" cxnId="{2121D7BE-8E98-4FB4-BA0A-D7642549B8FA}">
      <dgm:prSet/>
      <dgm:spPr/>
      <dgm:t>
        <a:bodyPr/>
        <a:lstStyle/>
        <a:p>
          <a:endParaRPr lang="en-US" sz="1200"/>
        </a:p>
      </dgm:t>
    </dgm:pt>
    <dgm:pt modelId="{38208658-2AA6-42F0-9270-67139A4A926D}" type="sibTrans" cxnId="{2121D7BE-8E98-4FB4-BA0A-D7642549B8FA}">
      <dgm:prSet/>
      <dgm:spPr/>
      <dgm:t>
        <a:bodyPr/>
        <a:lstStyle/>
        <a:p>
          <a:endParaRPr lang="en-US" sz="1200"/>
        </a:p>
      </dgm:t>
    </dgm:pt>
    <dgm:pt modelId="{B04FE599-5BCD-487D-8FFA-7BDBB4D37204}">
      <dgm:prSet phldrT="[Text]" custT="1"/>
      <dgm:spPr/>
      <dgm:t>
        <a:bodyPr/>
        <a:lstStyle/>
        <a:p>
          <a:r>
            <a:rPr lang="es-ES" sz="1200" b="1" dirty="0" smtClean="0">
              <a:latin typeface="Calibri" pitchFamily="34" charset="0"/>
              <a:cs typeface="Calibri" pitchFamily="34" charset="0"/>
            </a:rPr>
            <a:t>Valor de la Sección sobre Verificación del cumplimiento</a:t>
          </a:r>
          <a:r>
            <a:rPr lang="es-ES" sz="1200" dirty="0" smtClean="0">
              <a:latin typeface="Calibri" pitchFamily="34" charset="0"/>
              <a:cs typeface="Calibri" pitchFamily="34" charset="0"/>
            </a:rPr>
            <a:t>: se eliminó la sección porque no proporcionaba ninguna orientación adicional a la que ya se incluía en otras NIMF.</a:t>
          </a:r>
          <a:endParaRPr lang="en-US" sz="1200" dirty="0">
            <a:latin typeface="Calibri" pitchFamily="34" charset="0"/>
            <a:cs typeface="Calibri" pitchFamily="34" charset="0"/>
          </a:endParaRPr>
        </a:p>
      </dgm:t>
    </dgm:pt>
    <dgm:pt modelId="{35F5A9E6-B932-44E7-BFD1-82338A41F25B}" type="parTrans" cxnId="{9382113C-ED30-4CA4-A61F-D9722B3B91BD}">
      <dgm:prSet/>
      <dgm:spPr/>
      <dgm:t>
        <a:bodyPr/>
        <a:lstStyle/>
        <a:p>
          <a:endParaRPr lang="en-US" sz="1200"/>
        </a:p>
      </dgm:t>
    </dgm:pt>
    <dgm:pt modelId="{FF236474-A93B-4FFB-BD99-4ACFA26D48A1}" type="sibTrans" cxnId="{9382113C-ED30-4CA4-A61F-D9722B3B91BD}">
      <dgm:prSet/>
      <dgm:spPr/>
      <dgm:t>
        <a:bodyPr/>
        <a:lstStyle/>
        <a:p>
          <a:endParaRPr lang="en-US" sz="1200"/>
        </a:p>
      </dgm:t>
    </dgm:pt>
    <dgm:pt modelId="{804EEE23-1C94-43E6-8FA7-0E14673E2DC9}">
      <dgm:prSet phldrT="[Text]" custT="1"/>
      <dgm:spPr/>
      <dgm:t>
        <a:bodyPr/>
        <a:lstStyle/>
        <a:p>
          <a:r>
            <a:rPr lang="es-ES" sz="1200" b="1" dirty="0" smtClean="0">
              <a:latin typeface="Calibri" panose="020F0502020204030204" pitchFamily="34" charset="0"/>
            </a:rPr>
            <a:t>Categorización de la confianza en las medidas como alta, media o baja y cómo esto podría lograrse de manera objetiva y significativa</a:t>
          </a:r>
          <a:r>
            <a:rPr lang="es-ES" sz="1200" dirty="0" smtClean="0">
              <a:latin typeface="Calibri" panose="020F0502020204030204" pitchFamily="34" charset="0"/>
            </a:rPr>
            <a:t>: se ha eliminado la categorización y ahora se refiere a la Evaluación de la confianza que será determinada por el Panel Técnico sobre Normas para Productos (PTNP)</a:t>
          </a:r>
          <a:endParaRPr lang="en-US" sz="1200" dirty="0"/>
        </a:p>
      </dgm:t>
    </dgm:pt>
    <dgm:pt modelId="{D0B85DA8-E899-48E1-A320-71C99BB52852}" type="parTrans" cxnId="{19690519-7713-4521-A8D1-E790D59F30D5}">
      <dgm:prSet/>
      <dgm:spPr/>
      <dgm:t>
        <a:bodyPr/>
        <a:lstStyle/>
        <a:p>
          <a:endParaRPr lang="en-US" sz="1200"/>
        </a:p>
      </dgm:t>
    </dgm:pt>
    <dgm:pt modelId="{7224BBD7-E0DD-4014-A461-6E6642A74AF0}" type="sibTrans" cxnId="{19690519-7713-4521-A8D1-E790D59F30D5}">
      <dgm:prSet/>
      <dgm:spPr/>
      <dgm:t>
        <a:bodyPr/>
        <a:lstStyle/>
        <a:p>
          <a:endParaRPr lang="en-US" sz="1200"/>
        </a:p>
      </dgm:t>
    </dgm:pt>
    <dgm:pt modelId="{7B664E14-79BF-4762-B219-F69029B64E2B}" type="pres">
      <dgm:prSet presAssocID="{CE622D4E-CF90-4E1A-996B-904D93446286}" presName="Name0" presStyleCnt="0">
        <dgm:presLayoutVars>
          <dgm:dir/>
          <dgm:resizeHandles val="exact"/>
        </dgm:presLayoutVars>
      </dgm:prSet>
      <dgm:spPr/>
      <dgm:t>
        <a:bodyPr/>
        <a:lstStyle/>
        <a:p>
          <a:endParaRPr lang="en-US"/>
        </a:p>
      </dgm:t>
    </dgm:pt>
    <dgm:pt modelId="{F7ECDBA7-0FD0-4D76-BD2D-EAEA4B866EDC}" type="pres">
      <dgm:prSet presAssocID="{0D306F7B-4453-4EFB-A8DD-4C993F9963ED}" presName="composite" presStyleCnt="0"/>
      <dgm:spPr/>
    </dgm:pt>
    <dgm:pt modelId="{925BD89D-6697-48C0-AB19-687A2AC442C9}" type="pres">
      <dgm:prSet presAssocID="{0D306F7B-4453-4EFB-A8DD-4C993F9963ED}" presName="rect1" presStyleLbl="trAlignAcc1" presStyleIdx="0" presStyleCnt="3" custScaleX="220963">
        <dgm:presLayoutVars>
          <dgm:bulletEnabled val="1"/>
        </dgm:presLayoutVars>
      </dgm:prSet>
      <dgm:spPr/>
      <dgm:t>
        <a:bodyPr/>
        <a:lstStyle/>
        <a:p>
          <a:endParaRPr lang="en-US"/>
        </a:p>
      </dgm:t>
    </dgm:pt>
    <dgm:pt modelId="{237FC3D9-3C97-406A-8AC9-F3687B7FDD16}" type="pres">
      <dgm:prSet presAssocID="{0D306F7B-4453-4EFB-A8DD-4C993F9963ED}" presName="rect2" presStyleLbl="fgImgPlace1" presStyleIdx="0" presStyleCnt="3" custScaleX="94962" custScaleY="88333" custLinFactX="-130036" custLinFactNeighborX="-200000" custLinFactNeighborY="1042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scene3d>
          <a:camera prst="orthographicFront"/>
          <a:lightRig rig="threePt" dir="t"/>
        </a:scene3d>
        <a:sp3d>
          <a:bevelT/>
        </a:sp3d>
      </dgm:spPr>
      <dgm:t>
        <a:bodyPr/>
        <a:lstStyle/>
        <a:p>
          <a:endParaRPr lang="es-AR"/>
        </a:p>
      </dgm:t>
    </dgm:pt>
    <dgm:pt modelId="{17CF9074-1312-49DF-8C84-17EA5B470537}" type="pres">
      <dgm:prSet presAssocID="{38208658-2AA6-42F0-9270-67139A4A926D}" presName="sibTrans" presStyleCnt="0"/>
      <dgm:spPr/>
    </dgm:pt>
    <dgm:pt modelId="{0837A094-742A-4565-BC86-3B884A012ECD}" type="pres">
      <dgm:prSet presAssocID="{B04FE599-5BCD-487D-8FFA-7BDBB4D37204}" presName="composite" presStyleCnt="0"/>
      <dgm:spPr/>
    </dgm:pt>
    <dgm:pt modelId="{E4F9A77C-EC96-43EB-8B47-9D51F081B5C9}" type="pres">
      <dgm:prSet presAssocID="{B04FE599-5BCD-487D-8FFA-7BDBB4D37204}" presName="rect1" presStyleLbl="trAlignAcc1" presStyleIdx="1" presStyleCnt="3" custScaleX="220963">
        <dgm:presLayoutVars>
          <dgm:bulletEnabled val="1"/>
        </dgm:presLayoutVars>
      </dgm:prSet>
      <dgm:spPr/>
      <dgm:t>
        <a:bodyPr/>
        <a:lstStyle/>
        <a:p>
          <a:endParaRPr lang="en-US"/>
        </a:p>
      </dgm:t>
    </dgm:pt>
    <dgm:pt modelId="{FCEC61D4-F098-4C9D-A35C-3E009C5398F0}" type="pres">
      <dgm:prSet presAssocID="{B04FE599-5BCD-487D-8FFA-7BDBB4D37204}" presName="rect2" presStyleLbl="fgImgPlace1" presStyleIdx="1" presStyleCnt="3" custScaleX="97723" custScaleY="71070" custLinFactX="-128341" custLinFactNeighborX="-200000" custLinFactNeighborY="1155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scene3d>
          <a:camera prst="orthographicFront"/>
          <a:lightRig rig="threePt" dir="t"/>
        </a:scene3d>
        <a:sp3d>
          <a:bevelT/>
        </a:sp3d>
      </dgm:spPr>
      <dgm:t>
        <a:bodyPr/>
        <a:lstStyle/>
        <a:p>
          <a:endParaRPr lang="es-AR"/>
        </a:p>
      </dgm:t>
    </dgm:pt>
    <dgm:pt modelId="{B1F603B5-90A1-4678-8CAC-615554E2F471}" type="pres">
      <dgm:prSet presAssocID="{FF236474-A93B-4FFB-BD99-4ACFA26D48A1}" presName="sibTrans" presStyleCnt="0"/>
      <dgm:spPr/>
    </dgm:pt>
    <dgm:pt modelId="{BEC76D9F-431F-4387-9580-A5537A190934}" type="pres">
      <dgm:prSet presAssocID="{804EEE23-1C94-43E6-8FA7-0E14673E2DC9}" presName="composite" presStyleCnt="0"/>
      <dgm:spPr/>
    </dgm:pt>
    <dgm:pt modelId="{0EAD0EC4-D69F-4BCE-BF40-403F80A345AE}" type="pres">
      <dgm:prSet presAssocID="{804EEE23-1C94-43E6-8FA7-0E14673E2DC9}" presName="rect1" presStyleLbl="trAlignAcc1" presStyleIdx="2" presStyleCnt="3" custScaleX="244000" custScaleY="114226">
        <dgm:presLayoutVars>
          <dgm:bulletEnabled val="1"/>
        </dgm:presLayoutVars>
      </dgm:prSet>
      <dgm:spPr/>
      <dgm:t>
        <a:bodyPr/>
        <a:lstStyle/>
        <a:p>
          <a:endParaRPr lang="en-US"/>
        </a:p>
      </dgm:t>
    </dgm:pt>
    <dgm:pt modelId="{E5384A0B-50DD-4402-B12A-653A33EA86A6}" type="pres">
      <dgm:prSet presAssocID="{804EEE23-1C94-43E6-8FA7-0E14673E2DC9}" presName="rect2" presStyleLbl="fgImgPlace1" presStyleIdx="2" presStyleCnt="3" custScaleX="115687" custScaleY="97802" custLinFactX="-134896" custLinFactNeighborX="-200000" custLinFactNeighborY="9812"/>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scene3d>
          <a:camera prst="orthographicFront"/>
          <a:lightRig rig="threePt" dir="t"/>
        </a:scene3d>
        <a:sp3d>
          <a:bevelT/>
        </a:sp3d>
      </dgm:spPr>
      <dgm:t>
        <a:bodyPr/>
        <a:lstStyle/>
        <a:p>
          <a:endParaRPr lang="en-US"/>
        </a:p>
      </dgm:t>
    </dgm:pt>
  </dgm:ptLst>
  <dgm:cxnLst>
    <dgm:cxn modelId="{4147E305-B893-4700-B195-CAD32281135D}" type="presOf" srcId="{804EEE23-1C94-43E6-8FA7-0E14673E2DC9}" destId="{0EAD0EC4-D69F-4BCE-BF40-403F80A345AE}" srcOrd="0" destOrd="0" presId="urn:microsoft.com/office/officeart/2008/layout/PictureStrips"/>
    <dgm:cxn modelId="{E7C2808D-FA77-49AB-B08C-1DA63A84C890}" type="presOf" srcId="{CE622D4E-CF90-4E1A-996B-904D93446286}" destId="{7B664E14-79BF-4762-B219-F69029B64E2B}" srcOrd="0" destOrd="0" presId="urn:microsoft.com/office/officeart/2008/layout/PictureStrips"/>
    <dgm:cxn modelId="{9382113C-ED30-4CA4-A61F-D9722B3B91BD}" srcId="{CE622D4E-CF90-4E1A-996B-904D93446286}" destId="{B04FE599-5BCD-487D-8FFA-7BDBB4D37204}" srcOrd="1" destOrd="0" parTransId="{35F5A9E6-B932-44E7-BFD1-82338A41F25B}" sibTransId="{FF236474-A93B-4FFB-BD99-4ACFA26D48A1}"/>
    <dgm:cxn modelId="{2121D7BE-8E98-4FB4-BA0A-D7642549B8FA}" srcId="{CE622D4E-CF90-4E1A-996B-904D93446286}" destId="{0D306F7B-4453-4EFB-A8DD-4C993F9963ED}" srcOrd="0" destOrd="0" parTransId="{5B1289FA-DB31-495B-9656-9B580E509662}" sibTransId="{38208658-2AA6-42F0-9270-67139A4A926D}"/>
    <dgm:cxn modelId="{9D65C0D8-6A3D-4E4F-9EAF-281901304AAF}" type="presOf" srcId="{B04FE599-5BCD-487D-8FFA-7BDBB4D37204}" destId="{E4F9A77C-EC96-43EB-8B47-9D51F081B5C9}" srcOrd="0" destOrd="0" presId="urn:microsoft.com/office/officeart/2008/layout/PictureStrips"/>
    <dgm:cxn modelId="{19690519-7713-4521-A8D1-E790D59F30D5}" srcId="{CE622D4E-CF90-4E1A-996B-904D93446286}" destId="{804EEE23-1C94-43E6-8FA7-0E14673E2DC9}" srcOrd="2" destOrd="0" parTransId="{D0B85DA8-E899-48E1-A320-71C99BB52852}" sibTransId="{7224BBD7-E0DD-4014-A461-6E6642A74AF0}"/>
    <dgm:cxn modelId="{EF4A9C06-0A25-4348-91CB-F5051144F813}" type="presOf" srcId="{0D306F7B-4453-4EFB-A8DD-4C993F9963ED}" destId="{925BD89D-6697-48C0-AB19-687A2AC442C9}" srcOrd="0" destOrd="0" presId="urn:microsoft.com/office/officeart/2008/layout/PictureStrips"/>
    <dgm:cxn modelId="{BC42B37D-D3AB-496B-9BAB-0ECBB4FF7526}" type="presParOf" srcId="{7B664E14-79BF-4762-B219-F69029B64E2B}" destId="{F7ECDBA7-0FD0-4D76-BD2D-EAEA4B866EDC}" srcOrd="0" destOrd="0" presId="urn:microsoft.com/office/officeart/2008/layout/PictureStrips"/>
    <dgm:cxn modelId="{EB958375-0DC7-4365-A560-549AF8C113DB}" type="presParOf" srcId="{F7ECDBA7-0FD0-4D76-BD2D-EAEA4B866EDC}" destId="{925BD89D-6697-48C0-AB19-687A2AC442C9}" srcOrd="0" destOrd="0" presId="urn:microsoft.com/office/officeart/2008/layout/PictureStrips"/>
    <dgm:cxn modelId="{83CE03BD-FCC0-46BC-B1DD-04100E324915}" type="presParOf" srcId="{F7ECDBA7-0FD0-4D76-BD2D-EAEA4B866EDC}" destId="{237FC3D9-3C97-406A-8AC9-F3687B7FDD16}" srcOrd="1" destOrd="0" presId="urn:microsoft.com/office/officeart/2008/layout/PictureStrips"/>
    <dgm:cxn modelId="{4B915DFD-EBDD-4C71-BEBA-A32853275DAD}" type="presParOf" srcId="{7B664E14-79BF-4762-B219-F69029B64E2B}" destId="{17CF9074-1312-49DF-8C84-17EA5B470537}" srcOrd="1" destOrd="0" presId="urn:microsoft.com/office/officeart/2008/layout/PictureStrips"/>
    <dgm:cxn modelId="{0A41CA29-F29F-4241-A685-6F4FC44B340E}" type="presParOf" srcId="{7B664E14-79BF-4762-B219-F69029B64E2B}" destId="{0837A094-742A-4565-BC86-3B884A012ECD}" srcOrd="2" destOrd="0" presId="urn:microsoft.com/office/officeart/2008/layout/PictureStrips"/>
    <dgm:cxn modelId="{1B7E3819-78D2-4A40-8B2C-D3C519098DFA}" type="presParOf" srcId="{0837A094-742A-4565-BC86-3B884A012ECD}" destId="{E4F9A77C-EC96-43EB-8B47-9D51F081B5C9}" srcOrd="0" destOrd="0" presId="urn:microsoft.com/office/officeart/2008/layout/PictureStrips"/>
    <dgm:cxn modelId="{113D8898-E8F9-434D-8B8C-71DDEA26D5FB}" type="presParOf" srcId="{0837A094-742A-4565-BC86-3B884A012ECD}" destId="{FCEC61D4-F098-4C9D-A35C-3E009C5398F0}" srcOrd="1" destOrd="0" presId="urn:microsoft.com/office/officeart/2008/layout/PictureStrips"/>
    <dgm:cxn modelId="{7D748AFF-87AB-46E7-B14B-17DB72A24140}" type="presParOf" srcId="{7B664E14-79BF-4762-B219-F69029B64E2B}" destId="{B1F603B5-90A1-4678-8CAC-615554E2F471}" srcOrd="3" destOrd="0" presId="urn:microsoft.com/office/officeart/2008/layout/PictureStrips"/>
    <dgm:cxn modelId="{C1BC5A3A-5F16-46EA-B788-BE694C0993FD}" type="presParOf" srcId="{7B664E14-79BF-4762-B219-F69029B64E2B}" destId="{BEC76D9F-431F-4387-9580-A5537A190934}" srcOrd="4" destOrd="0" presId="urn:microsoft.com/office/officeart/2008/layout/PictureStrips"/>
    <dgm:cxn modelId="{D3C10A00-4305-4EC9-9409-9A9D29E2939B}" type="presParOf" srcId="{BEC76D9F-431F-4387-9580-A5537A190934}" destId="{0EAD0EC4-D69F-4BCE-BF40-403F80A345AE}" srcOrd="0" destOrd="0" presId="urn:microsoft.com/office/officeart/2008/layout/PictureStrips"/>
    <dgm:cxn modelId="{C4A00AC2-8FB8-4652-999C-9675EDE843F8}" type="presParOf" srcId="{BEC76D9F-431F-4387-9580-A5537A190934}" destId="{E5384A0B-50DD-4402-B12A-653A33EA86A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892291-9D90-4F60-9854-1AB5BDF7A2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CFA99AF-C28B-4272-B019-8AE875C93251}">
      <dgm:prSet/>
      <dgm:spPr/>
      <dgm:t>
        <a:bodyPr/>
        <a:lstStyle/>
        <a:p>
          <a:pPr algn="ctr"/>
          <a:r>
            <a:rPr lang="es-AR" b="1" dirty="0" smtClean="0">
              <a:effectLst>
                <a:outerShdw blurRad="38100" dist="38100" dir="2700000" algn="tl">
                  <a:srgbClr val="000000">
                    <a:alpha val="43137"/>
                  </a:srgbClr>
                </a:outerShdw>
              </a:effectLst>
            </a:rPr>
            <a:t>Las normas para productos específicos se presentarán como anexos a esta norma</a:t>
          </a:r>
          <a:endParaRPr lang="ru-RU" b="1" dirty="0">
            <a:effectLst>
              <a:outerShdw blurRad="38100" dist="38100" dir="2700000" algn="tl">
                <a:srgbClr val="000000">
                  <a:alpha val="43137"/>
                </a:srgbClr>
              </a:outerShdw>
            </a:effectLst>
          </a:endParaRPr>
        </a:p>
      </dgm:t>
    </dgm:pt>
    <dgm:pt modelId="{9C89D4AC-0620-4A92-908A-D400C8CFDC34}" type="parTrans" cxnId="{F005B1DC-A7C3-41F4-9E6B-67CB144FB4F9}">
      <dgm:prSet/>
      <dgm:spPr/>
      <dgm:t>
        <a:bodyPr/>
        <a:lstStyle/>
        <a:p>
          <a:endParaRPr lang="ru-RU"/>
        </a:p>
      </dgm:t>
    </dgm:pt>
    <dgm:pt modelId="{83FEB1F1-798D-46B5-8198-C4D4F7626938}" type="sibTrans" cxnId="{F005B1DC-A7C3-41F4-9E6B-67CB144FB4F9}">
      <dgm:prSet/>
      <dgm:spPr/>
      <dgm:t>
        <a:bodyPr/>
        <a:lstStyle/>
        <a:p>
          <a:endParaRPr lang="ru-RU"/>
        </a:p>
      </dgm:t>
    </dgm:pt>
    <dgm:pt modelId="{03C35793-17AA-4106-A924-D9EE47480220}" type="pres">
      <dgm:prSet presAssocID="{D9892291-9D90-4F60-9854-1AB5BDF7A22E}" presName="linear" presStyleCnt="0">
        <dgm:presLayoutVars>
          <dgm:animLvl val="lvl"/>
          <dgm:resizeHandles val="exact"/>
        </dgm:presLayoutVars>
      </dgm:prSet>
      <dgm:spPr/>
      <dgm:t>
        <a:bodyPr/>
        <a:lstStyle/>
        <a:p>
          <a:endParaRPr lang="en-US"/>
        </a:p>
      </dgm:t>
    </dgm:pt>
    <dgm:pt modelId="{B0D82FAD-3695-41D7-AF80-FED1DB1CE2CC}" type="pres">
      <dgm:prSet presAssocID="{BCFA99AF-C28B-4272-B019-8AE875C93251}" presName="parentText" presStyleLbl="node1" presStyleIdx="0" presStyleCnt="1">
        <dgm:presLayoutVars>
          <dgm:chMax val="0"/>
          <dgm:bulletEnabled val="1"/>
        </dgm:presLayoutVars>
      </dgm:prSet>
      <dgm:spPr/>
      <dgm:t>
        <a:bodyPr/>
        <a:lstStyle/>
        <a:p>
          <a:endParaRPr lang="en-US"/>
        </a:p>
      </dgm:t>
    </dgm:pt>
  </dgm:ptLst>
  <dgm:cxnLst>
    <dgm:cxn modelId="{F6F221CB-D4D0-4140-812A-ACB23A677D5F}" type="presOf" srcId="{BCFA99AF-C28B-4272-B019-8AE875C93251}" destId="{B0D82FAD-3695-41D7-AF80-FED1DB1CE2CC}" srcOrd="0" destOrd="0" presId="urn:microsoft.com/office/officeart/2005/8/layout/vList2"/>
    <dgm:cxn modelId="{F005B1DC-A7C3-41F4-9E6B-67CB144FB4F9}" srcId="{D9892291-9D90-4F60-9854-1AB5BDF7A22E}" destId="{BCFA99AF-C28B-4272-B019-8AE875C93251}" srcOrd="0" destOrd="0" parTransId="{9C89D4AC-0620-4A92-908A-D400C8CFDC34}" sibTransId="{83FEB1F1-798D-46B5-8198-C4D4F7626938}"/>
    <dgm:cxn modelId="{644F4C9D-DDA3-4484-8C71-70316F9F1E89}" type="presOf" srcId="{D9892291-9D90-4F60-9854-1AB5BDF7A22E}" destId="{03C35793-17AA-4106-A924-D9EE47480220}" srcOrd="0" destOrd="0" presId="urn:microsoft.com/office/officeart/2005/8/layout/vList2"/>
    <dgm:cxn modelId="{0408BBEE-F5F8-4899-8A60-9DABBCA6700F}" type="presParOf" srcId="{03C35793-17AA-4106-A924-D9EE47480220}" destId="{B0D82FAD-3695-41D7-AF80-FED1DB1CE2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892291-9D90-4F60-9854-1AB5BDF7A2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CFA99AF-C28B-4272-B019-8AE875C93251}">
      <dgm:prSet custT="1"/>
      <dgm:spPr/>
      <dgm:t>
        <a:bodyPr/>
        <a:lstStyle/>
        <a:p>
          <a:pPr algn="ctr">
            <a:lnSpc>
              <a:spcPct val="100000"/>
            </a:lnSpc>
          </a:pPr>
          <a:r>
            <a:rPr lang="es-ES" sz="1400" b="1" dirty="0" smtClean="0">
              <a:solidFill>
                <a:schemeClr val="bg1"/>
              </a:solidFill>
              <a:effectLst>
                <a:outerShdw blurRad="38100" dist="38100" dir="2700000" algn="tl">
                  <a:srgbClr val="000000">
                    <a:alpha val="43137"/>
                  </a:srgbClr>
                </a:outerShdw>
              </a:effectLst>
            </a:rPr>
            <a:t>El </a:t>
          </a:r>
          <a:r>
            <a:rPr lang="es-ES" sz="1400" b="1" dirty="0" err="1" smtClean="0">
              <a:solidFill>
                <a:schemeClr val="bg1"/>
              </a:solidFill>
              <a:effectLst>
                <a:outerShdw blurRad="38100" dist="38100" dir="2700000" algn="tl">
                  <a:srgbClr val="000000">
                    <a:alpha val="43137"/>
                  </a:srgbClr>
                </a:outerShdw>
              </a:effectLst>
            </a:rPr>
            <a:t>ambito</a:t>
          </a:r>
          <a:r>
            <a:rPr lang="es-ES" sz="1400" b="1" dirty="0" smtClean="0">
              <a:solidFill>
                <a:schemeClr val="bg1"/>
              </a:solidFill>
              <a:effectLst>
                <a:outerShdw blurRad="38100" dist="38100" dir="2700000" algn="tl">
                  <a:srgbClr val="000000">
                    <a:alpha val="43137"/>
                  </a:srgbClr>
                </a:outerShdw>
              </a:effectLst>
            </a:rPr>
            <a:t> de esta norma y sus anexos </a:t>
          </a:r>
          <a:r>
            <a:rPr lang="es-ES" sz="1400" b="1" u="sng" dirty="0" smtClean="0">
              <a:solidFill>
                <a:schemeClr val="bg1"/>
              </a:solidFill>
              <a:effectLst>
                <a:outerShdw blurRad="38100" dist="38100" dir="2700000" algn="tl">
                  <a:srgbClr val="000000">
                    <a:alpha val="43137"/>
                  </a:srgbClr>
                </a:outerShdw>
              </a:effectLst>
            </a:rPr>
            <a:t>no incluye</a:t>
          </a:r>
          <a:r>
            <a:rPr lang="es-ES" sz="1400" b="1" u="none" dirty="0" smtClean="0">
              <a:solidFill>
                <a:schemeClr val="bg1"/>
              </a:solidFill>
              <a:effectLst>
                <a:outerShdw blurRad="38100" dist="38100" dir="2700000" algn="tl">
                  <a:srgbClr val="000000">
                    <a:alpha val="43137"/>
                  </a:srgbClr>
                </a:outerShdw>
              </a:effectLst>
            </a:rPr>
            <a:t> </a:t>
          </a:r>
          <a:r>
            <a:rPr lang="es-ES" sz="1400" b="1" dirty="0" smtClean="0">
              <a:solidFill>
                <a:schemeClr val="bg1"/>
              </a:solidFill>
              <a:effectLst>
                <a:outerShdw blurRad="38100" dist="38100" dir="2700000" algn="tl">
                  <a:srgbClr val="000000">
                    <a:alpha val="43137"/>
                  </a:srgbClr>
                </a:outerShdw>
              </a:effectLst>
            </a:rPr>
            <a:t>plagas contaminantes o el desvío de uso previsto</a:t>
          </a:r>
          <a:endParaRPr lang="ru-RU" sz="1400" b="1" dirty="0">
            <a:solidFill>
              <a:schemeClr val="bg1"/>
            </a:solidFill>
            <a:effectLst>
              <a:outerShdw blurRad="38100" dist="38100" dir="2700000" algn="tl">
                <a:srgbClr val="000000">
                  <a:alpha val="43137"/>
                </a:srgbClr>
              </a:outerShdw>
            </a:effectLst>
          </a:endParaRPr>
        </a:p>
      </dgm:t>
    </dgm:pt>
    <dgm:pt modelId="{9C89D4AC-0620-4A92-908A-D400C8CFDC34}" type="parTrans" cxnId="{F005B1DC-A7C3-41F4-9E6B-67CB144FB4F9}">
      <dgm:prSet/>
      <dgm:spPr/>
      <dgm:t>
        <a:bodyPr/>
        <a:lstStyle/>
        <a:p>
          <a:endParaRPr lang="ru-RU" sz="3200">
            <a:effectLst>
              <a:outerShdw blurRad="38100" dist="38100" dir="2700000" algn="tl">
                <a:srgbClr val="000000">
                  <a:alpha val="43137"/>
                </a:srgbClr>
              </a:outerShdw>
            </a:effectLst>
          </a:endParaRPr>
        </a:p>
      </dgm:t>
    </dgm:pt>
    <dgm:pt modelId="{83FEB1F1-798D-46B5-8198-C4D4F7626938}" type="sibTrans" cxnId="{F005B1DC-A7C3-41F4-9E6B-67CB144FB4F9}">
      <dgm:prSet/>
      <dgm:spPr/>
      <dgm:t>
        <a:bodyPr/>
        <a:lstStyle/>
        <a:p>
          <a:endParaRPr lang="ru-RU" sz="3200">
            <a:effectLst>
              <a:outerShdw blurRad="38100" dist="38100" dir="2700000" algn="tl">
                <a:srgbClr val="000000">
                  <a:alpha val="43137"/>
                </a:srgbClr>
              </a:outerShdw>
            </a:effectLst>
          </a:endParaRPr>
        </a:p>
      </dgm:t>
    </dgm:pt>
    <dgm:pt modelId="{03C35793-17AA-4106-A924-D9EE47480220}" type="pres">
      <dgm:prSet presAssocID="{D9892291-9D90-4F60-9854-1AB5BDF7A22E}" presName="linear" presStyleCnt="0">
        <dgm:presLayoutVars>
          <dgm:animLvl val="lvl"/>
          <dgm:resizeHandles val="exact"/>
        </dgm:presLayoutVars>
      </dgm:prSet>
      <dgm:spPr/>
      <dgm:t>
        <a:bodyPr/>
        <a:lstStyle/>
        <a:p>
          <a:endParaRPr lang="en-US"/>
        </a:p>
      </dgm:t>
    </dgm:pt>
    <dgm:pt modelId="{B0D82FAD-3695-41D7-AF80-FED1DB1CE2CC}" type="pres">
      <dgm:prSet presAssocID="{BCFA99AF-C28B-4272-B019-8AE875C93251}" presName="parentText" presStyleLbl="node1" presStyleIdx="0" presStyleCnt="1" custScaleY="72101">
        <dgm:presLayoutVars>
          <dgm:chMax val="0"/>
          <dgm:bulletEnabled val="1"/>
        </dgm:presLayoutVars>
      </dgm:prSet>
      <dgm:spPr/>
      <dgm:t>
        <a:bodyPr/>
        <a:lstStyle/>
        <a:p>
          <a:endParaRPr lang="en-US"/>
        </a:p>
      </dgm:t>
    </dgm:pt>
  </dgm:ptLst>
  <dgm:cxnLst>
    <dgm:cxn modelId="{F6F221CB-D4D0-4140-812A-ACB23A677D5F}" type="presOf" srcId="{BCFA99AF-C28B-4272-B019-8AE875C93251}" destId="{B0D82FAD-3695-41D7-AF80-FED1DB1CE2CC}" srcOrd="0" destOrd="0" presId="urn:microsoft.com/office/officeart/2005/8/layout/vList2"/>
    <dgm:cxn modelId="{F005B1DC-A7C3-41F4-9E6B-67CB144FB4F9}" srcId="{D9892291-9D90-4F60-9854-1AB5BDF7A22E}" destId="{BCFA99AF-C28B-4272-B019-8AE875C93251}" srcOrd="0" destOrd="0" parTransId="{9C89D4AC-0620-4A92-908A-D400C8CFDC34}" sibTransId="{83FEB1F1-798D-46B5-8198-C4D4F7626938}"/>
    <dgm:cxn modelId="{644F4C9D-DDA3-4484-8C71-70316F9F1E89}" type="presOf" srcId="{D9892291-9D90-4F60-9854-1AB5BDF7A22E}" destId="{03C35793-17AA-4106-A924-D9EE47480220}" srcOrd="0" destOrd="0" presId="urn:microsoft.com/office/officeart/2005/8/layout/vList2"/>
    <dgm:cxn modelId="{0408BBEE-F5F8-4899-8A60-9DABBCA6700F}" type="presParOf" srcId="{03C35793-17AA-4106-A924-D9EE47480220}" destId="{B0D82FAD-3695-41D7-AF80-FED1DB1CE2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9D96C6-DDE4-48AE-8C2D-AF5BD1A5C2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41E19343-5F2C-42E8-B496-E99A6E90404B}">
      <dgm:prSet/>
      <dgm:spPr/>
      <dgm:t>
        <a:bodyPr/>
        <a:lstStyle/>
        <a:p>
          <a:r>
            <a:rPr lang="es-AR" noProof="0" dirty="0" smtClean="0">
              <a:effectLst>
                <a:outerShdw blurRad="38100" dist="38100" dir="2700000" algn="tl">
                  <a:srgbClr val="000000">
                    <a:alpha val="43137"/>
                  </a:srgbClr>
                </a:outerShdw>
              </a:effectLst>
            </a:rPr>
            <a:t>Propósito</a:t>
          </a:r>
          <a:endParaRPr lang="es-AR" noProof="0" dirty="0">
            <a:effectLst>
              <a:outerShdw blurRad="38100" dist="38100" dir="2700000" algn="tl">
                <a:srgbClr val="000000">
                  <a:alpha val="43137"/>
                </a:srgbClr>
              </a:outerShdw>
            </a:effectLst>
          </a:endParaRPr>
        </a:p>
      </dgm:t>
    </dgm:pt>
    <dgm:pt modelId="{44AC0AFA-292D-4537-A2C8-F41304C02489}" type="parTrans" cxnId="{59BAA886-70F0-415D-A059-3E3EEEB5C406}">
      <dgm:prSet/>
      <dgm:spPr/>
      <dgm:t>
        <a:bodyPr/>
        <a:lstStyle/>
        <a:p>
          <a:endParaRPr lang="ru-RU"/>
        </a:p>
      </dgm:t>
    </dgm:pt>
    <dgm:pt modelId="{0B417AB5-F908-4FD1-ABF7-EBDB949BE35D}" type="sibTrans" cxnId="{59BAA886-70F0-415D-A059-3E3EEEB5C406}">
      <dgm:prSet/>
      <dgm:spPr/>
      <dgm:t>
        <a:bodyPr/>
        <a:lstStyle/>
        <a:p>
          <a:endParaRPr lang="ru-RU"/>
        </a:p>
      </dgm:t>
    </dgm:pt>
    <dgm:pt modelId="{40A463E8-6F9D-42BE-A238-9A581BACA31C}">
      <dgm:prSet/>
      <dgm:spPr/>
      <dgm:t>
        <a:bodyPr/>
        <a:lstStyle/>
        <a:p>
          <a:r>
            <a:rPr lang="es-ES" dirty="0" smtClean="0"/>
            <a:t>apoyar el desarrollo de requisitos fitosanitarios de importación que faciliten el comercio seguro</a:t>
          </a:r>
          <a:endParaRPr lang="ru-RU" dirty="0"/>
        </a:p>
      </dgm:t>
    </dgm:pt>
    <dgm:pt modelId="{769DA34D-AC5B-4569-B682-787BB7195AB6}" type="parTrans" cxnId="{9AAD6504-5EA8-49B6-93E2-16D7CFC74501}">
      <dgm:prSet/>
      <dgm:spPr/>
      <dgm:t>
        <a:bodyPr/>
        <a:lstStyle/>
        <a:p>
          <a:endParaRPr lang="ru-RU"/>
        </a:p>
      </dgm:t>
    </dgm:pt>
    <dgm:pt modelId="{A90752D8-B451-4E97-89ED-2292926C31A5}" type="sibTrans" cxnId="{9AAD6504-5EA8-49B6-93E2-16D7CFC74501}">
      <dgm:prSet/>
      <dgm:spPr/>
      <dgm:t>
        <a:bodyPr/>
        <a:lstStyle/>
        <a:p>
          <a:endParaRPr lang="ru-RU"/>
        </a:p>
      </dgm:t>
    </dgm:pt>
    <dgm:pt modelId="{B6F97353-17F5-4413-8EB5-D4FC186C87A8}" type="pres">
      <dgm:prSet presAssocID="{6A9D96C6-DDE4-48AE-8C2D-AF5BD1A5C25A}" presName="Name0" presStyleCnt="0">
        <dgm:presLayoutVars>
          <dgm:dir/>
          <dgm:animLvl val="lvl"/>
          <dgm:resizeHandles val="exact"/>
        </dgm:presLayoutVars>
      </dgm:prSet>
      <dgm:spPr/>
      <dgm:t>
        <a:bodyPr/>
        <a:lstStyle/>
        <a:p>
          <a:endParaRPr lang="en-US"/>
        </a:p>
      </dgm:t>
    </dgm:pt>
    <dgm:pt modelId="{A8354CAD-BE77-44DB-89A4-1C71EF83916A}" type="pres">
      <dgm:prSet presAssocID="{41E19343-5F2C-42E8-B496-E99A6E90404B}" presName="linNode" presStyleCnt="0"/>
      <dgm:spPr/>
    </dgm:pt>
    <dgm:pt modelId="{44E0F866-7708-42C6-9BC0-2CF896B5CCE7}" type="pres">
      <dgm:prSet presAssocID="{41E19343-5F2C-42E8-B496-E99A6E90404B}" presName="parentText" presStyleLbl="node1" presStyleIdx="0" presStyleCnt="1" custScaleX="71896">
        <dgm:presLayoutVars>
          <dgm:chMax val="1"/>
          <dgm:bulletEnabled val="1"/>
        </dgm:presLayoutVars>
      </dgm:prSet>
      <dgm:spPr/>
      <dgm:t>
        <a:bodyPr/>
        <a:lstStyle/>
        <a:p>
          <a:endParaRPr lang="en-US"/>
        </a:p>
      </dgm:t>
    </dgm:pt>
    <dgm:pt modelId="{30A0114E-66D6-44DA-BCCA-103B5631BFC9}" type="pres">
      <dgm:prSet presAssocID="{41E19343-5F2C-42E8-B496-E99A6E90404B}" presName="descendantText" presStyleLbl="alignAccFollowNode1" presStyleIdx="0" presStyleCnt="1" custScaleX="109558">
        <dgm:presLayoutVars>
          <dgm:bulletEnabled val="1"/>
        </dgm:presLayoutVars>
      </dgm:prSet>
      <dgm:spPr/>
      <dgm:t>
        <a:bodyPr/>
        <a:lstStyle/>
        <a:p>
          <a:endParaRPr lang="en-US"/>
        </a:p>
      </dgm:t>
    </dgm:pt>
  </dgm:ptLst>
  <dgm:cxnLst>
    <dgm:cxn modelId="{59BAA886-70F0-415D-A059-3E3EEEB5C406}" srcId="{6A9D96C6-DDE4-48AE-8C2D-AF5BD1A5C25A}" destId="{41E19343-5F2C-42E8-B496-E99A6E90404B}" srcOrd="0" destOrd="0" parTransId="{44AC0AFA-292D-4537-A2C8-F41304C02489}" sibTransId="{0B417AB5-F908-4FD1-ABF7-EBDB949BE35D}"/>
    <dgm:cxn modelId="{0B701FB5-3A14-4073-B1B7-D15B3A4528F8}" type="presOf" srcId="{40A463E8-6F9D-42BE-A238-9A581BACA31C}" destId="{30A0114E-66D6-44DA-BCCA-103B5631BFC9}" srcOrd="0" destOrd="0" presId="urn:microsoft.com/office/officeart/2005/8/layout/vList5"/>
    <dgm:cxn modelId="{B266E17F-5DB9-47AC-BB6C-FB4A6F12D829}" type="presOf" srcId="{6A9D96C6-DDE4-48AE-8C2D-AF5BD1A5C25A}" destId="{B6F97353-17F5-4413-8EB5-D4FC186C87A8}" srcOrd="0" destOrd="0" presId="urn:microsoft.com/office/officeart/2005/8/layout/vList5"/>
    <dgm:cxn modelId="{9AAD6504-5EA8-49B6-93E2-16D7CFC74501}" srcId="{41E19343-5F2C-42E8-B496-E99A6E90404B}" destId="{40A463E8-6F9D-42BE-A238-9A581BACA31C}" srcOrd="0" destOrd="0" parTransId="{769DA34D-AC5B-4569-B682-787BB7195AB6}" sibTransId="{A90752D8-B451-4E97-89ED-2292926C31A5}"/>
    <dgm:cxn modelId="{43CBDCCE-573B-443D-A6C2-D928ED8F0AB2}" type="presOf" srcId="{41E19343-5F2C-42E8-B496-E99A6E90404B}" destId="{44E0F866-7708-42C6-9BC0-2CF896B5CCE7}" srcOrd="0" destOrd="0" presId="urn:microsoft.com/office/officeart/2005/8/layout/vList5"/>
    <dgm:cxn modelId="{85CE8336-3B80-40D0-B25E-8D69D53F3E0A}" type="presParOf" srcId="{B6F97353-17F5-4413-8EB5-D4FC186C87A8}" destId="{A8354CAD-BE77-44DB-89A4-1C71EF83916A}" srcOrd="0" destOrd="0" presId="urn:microsoft.com/office/officeart/2005/8/layout/vList5"/>
    <dgm:cxn modelId="{30B38B71-58FF-4796-B99A-6A36A5853DAF}" type="presParOf" srcId="{A8354CAD-BE77-44DB-89A4-1C71EF83916A}" destId="{44E0F866-7708-42C6-9BC0-2CF896B5CCE7}" srcOrd="0" destOrd="0" presId="urn:microsoft.com/office/officeart/2005/8/layout/vList5"/>
    <dgm:cxn modelId="{ECC656D1-079C-478E-8A57-3ADB30693FDE}" type="presParOf" srcId="{A8354CAD-BE77-44DB-89A4-1C71EF83916A}" destId="{30A0114E-66D6-44DA-BCCA-103B5631BF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936477-33A8-4456-82F1-22D34462BE7D}"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ru-RU"/>
        </a:p>
      </dgm:t>
    </dgm:pt>
    <dgm:pt modelId="{21E4C2EE-0962-4588-A61E-05E1C4F883A0}">
      <dgm:prSet/>
      <dgm:spPr/>
      <dgm:t>
        <a:bodyPr/>
        <a:lstStyle/>
        <a:p>
          <a:r>
            <a:rPr lang="es-ES" dirty="0" smtClean="0">
              <a:effectLst>
                <a:outerShdw blurRad="38100" dist="38100" dir="2700000" algn="tl">
                  <a:srgbClr val="000000">
                    <a:alpha val="43137"/>
                  </a:srgbClr>
                </a:outerShdw>
              </a:effectLst>
            </a:rPr>
            <a:t>Las normas para productos no se desarrollarán como anexos cuando</a:t>
          </a:r>
          <a:r>
            <a:rPr lang="en-US"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dgm:t>
    </dgm:pt>
    <dgm:pt modelId="{7778F7EE-02BC-4784-8A50-3B6388AF6DF2}" type="parTrans" cxnId="{7A57631A-D861-4D36-9DC9-6AB1FB4EA3B0}">
      <dgm:prSet/>
      <dgm:spPr/>
      <dgm:t>
        <a:bodyPr/>
        <a:lstStyle/>
        <a:p>
          <a:endParaRPr lang="ru-RU">
            <a:effectLst>
              <a:outerShdw blurRad="38100" dist="38100" dir="2700000" algn="tl">
                <a:srgbClr val="000000">
                  <a:alpha val="43137"/>
                </a:srgbClr>
              </a:outerShdw>
            </a:effectLst>
          </a:endParaRPr>
        </a:p>
      </dgm:t>
    </dgm:pt>
    <dgm:pt modelId="{C7E2F300-94C4-45A8-A53F-CAFDF0E5A076}" type="sibTrans" cxnId="{7A57631A-D861-4D36-9DC9-6AB1FB4EA3B0}">
      <dgm:prSet/>
      <dgm:spPr/>
      <dgm:t>
        <a:bodyPr/>
        <a:lstStyle/>
        <a:p>
          <a:endParaRPr lang="ru-RU">
            <a:effectLst>
              <a:outerShdw blurRad="38100" dist="38100" dir="2700000" algn="tl">
                <a:srgbClr val="000000">
                  <a:alpha val="43137"/>
                </a:srgbClr>
              </a:outerShdw>
            </a:effectLst>
          </a:endParaRPr>
        </a:p>
      </dgm:t>
    </dgm:pt>
    <dgm:pt modelId="{F8FAA6EE-1714-4DA2-9B57-37EAFDBA7B8E}">
      <dgm:prSet/>
      <dgm:spPr>
        <a:solidFill>
          <a:schemeClr val="accent2"/>
        </a:solidFill>
      </dgm:spPr>
      <dgm:t>
        <a:bodyPr/>
        <a:lstStyle/>
        <a:p>
          <a:r>
            <a:rPr lang="es-AR" dirty="0" smtClean="0">
              <a:effectLst>
                <a:outerShdw blurRad="38100" dist="38100" dir="2700000" algn="tl">
                  <a:srgbClr val="000000">
                    <a:alpha val="43137"/>
                  </a:srgbClr>
                </a:outerShdw>
              </a:effectLst>
            </a:rPr>
            <a:t>No se dispone de medidas fitosanitarias eficaces</a:t>
          </a:r>
          <a:endParaRPr lang="ru-RU" dirty="0">
            <a:effectLst>
              <a:outerShdw blurRad="38100" dist="38100" dir="2700000" algn="tl">
                <a:srgbClr val="000000">
                  <a:alpha val="43137"/>
                </a:srgbClr>
              </a:outerShdw>
            </a:effectLst>
          </a:endParaRPr>
        </a:p>
      </dgm:t>
    </dgm:pt>
    <dgm:pt modelId="{0180BB54-F515-4CDC-BB5C-E5A427402E49}" type="parTrans" cxnId="{648F8A64-3CB5-447F-811B-42FD2F33D4B3}">
      <dgm:prSet/>
      <dgm:spPr/>
      <dgm:t>
        <a:bodyPr/>
        <a:lstStyle/>
        <a:p>
          <a:endParaRPr lang="ru-RU">
            <a:effectLst>
              <a:outerShdw blurRad="38100" dist="38100" dir="2700000" algn="tl">
                <a:srgbClr val="000000">
                  <a:alpha val="43137"/>
                </a:srgbClr>
              </a:outerShdw>
            </a:effectLst>
          </a:endParaRPr>
        </a:p>
      </dgm:t>
    </dgm:pt>
    <dgm:pt modelId="{EA3BD047-1FA8-4562-AFE6-19D22EA7FAEE}" type="sibTrans" cxnId="{648F8A64-3CB5-447F-811B-42FD2F33D4B3}">
      <dgm:prSet/>
      <dgm:spPr/>
      <dgm:t>
        <a:bodyPr/>
        <a:lstStyle/>
        <a:p>
          <a:endParaRPr lang="ru-RU">
            <a:effectLst>
              <a:outerShdw blurRad="38100" dist="38100" dir="2700000" algn="tl">
                <a:srgbClr val="000000">
                  <a:alpha val="43137"/>
                </a:srgbClr>
              </a:outerShdw>
            </a:effectLst>
          </a:endParaRPr>
        </a:p>
      </dgm:t>
    </dgm:pt>
    <dgm:pt modelId="{70B4DC9C-E863-44D3-9792-FBCDD7F9C59C}">
      <dgm:prSet/>
      <dgm:spPr/>
      <dgm:t>
        <a:bodyPr/>
        <a:lstStyle/>
        <a:p>
          <a:r>
            <a:rPr lang="es-ES" dirty="0" smtClean="0">
              <a:effectLst>
                <a:outerShdw blurRad="38100" dist="38100" dir="2700000" algn="tl">
                  <a:srgbClr val="000000">
                    <a:alpha val="43137"/>
                  </a:srgbClr>
                </a:outerShdw>
              </a:effectLst>
            </a:rPr>
            <a:t>Una NIMF existente ya proporciona orientación suficiente</a:t>
          </a:r>
          <a:endParaRPr lang="ru-RU" dirty="0">
            <a:effectLst>
              <a:outerShdw blurRad="38100" dist="38100" dir="2700000" algn="tl">
                <a:srgbClr val="000000">
                  <a:alpha val="43137"/>
                </a:srgbClr>
              </a:outerShdw>
            </a:effectLst>
          </a:endParaRPr>
        </a:p>
      </dgm:t>
    </dgm:pt>
    <dgm:pt modelId="{01A7B897-09AA-43A9-9310-655F9AC25642}" type="parTrans" cxnId="{D342FFAA-B9AD-45CF-B322-A01AE34855C0}">
      <dgm:prSet/>
      <dgm:spPr/>
      <dgm:t>
        <a:bodyPr/>
        <a:lstStyle/>
        <a:p>
          <a:endParaRPr lang="ru-RU">
            <a:effectLst>
              <a:outerShdw blurRad="38100" dist="38100" dir="2700000" algn="tl">
                <a:srgbClr val="000000">
                  <a:alpha val="43137"/>
                </a:srgbClr>
              </a:outerShdw>
            </a:effectLst>
          </a:endParaRPr>
        </a:p>
      </dgm:t>
    </dgm:pt>
    <dgm:pt modelId="{07EE7378-051F-4182-916B-7E1EBDAF228D}" type="sibTrans" cxnId="{D342FFAA-B9AD-45CF-B322-A01AE34855C0}">
      <dgm:prSet/>
      <dgm:spPr/>
      <dgm:t>
        <a:bodyPr/>
        <a:lstStyle/>
        <a:p>
          <a:endParaRPr lang="ru-RU">
            <a:effectLst>
              <a:outerShdw blurRad="38100" dist="38100" dir="2700000" algn="tl">
                <a:srgbClr val="000000">
                  <a:alpha val="43137"/>
                </a:srgbClr>
              </a:outerShdw>
            </a:effectLst>
          </a:endParaRPr>
        </a:p>
      </dgm:t>
    </dgm:pt>
    <dgm:pt modelId="{C4372665-D026-4866-9494-00C63BA11F2A}">
      <dgm:prSet/>
      <dgm:spPr/>
      <dgm:t>
        <a:bodyPr/>
        <a:lstStyle/>
        <a:p>
          <a:r>
            <a:rPr lang="es-ES" dirty="0" smtClean="0">
              <a:effectLst>
                <a:outerShdw blurRad="38100" dist="38100" dir="2700000" algn="tl">
                  <a:srgbClr val="000000">
                    <a:alpha val="43137"/>
                  </a:srgbClr>
                </a:outerShdw>
              </a:effectLst>
            </a:rPr>
            <a:t>Un producto no debería estar regulado en el ámbito de la CIPF</a:t>
          </a:r>
          <a:endParaRPr lang="ru-RU" dirty="0">
            <a:effectLst>
              <a:outerShdw blurRad="38100" dist="38100" dir="2700000" algn="tl">
                <a:srgbClr val="000000">
                  <a:alpha val="43137"/>
                </a:srgbClr>
              </a:outerShdw>
            </a:effectLst>
          </a:endParaRPr>
        </a:p>
      </dgm:t>
    </dgm:pt>
    <dgm:pt modelId="{54C9BA9A-73A3-401D-8832-AE2E21C05A64}" type="parTrans" cxnId="{8496A1D6-0557-4606-9C83-5C3C8B85F585}">
      <dgm:prSet/>
      <dgm:spPr/>
      <dgm:t>
        <a:bodyPr/>
        <a:lstStyle/>
        <a:p>
          <a:endParaRPr lang="ru-RU">
            <a:effectLst>
              <a:outerShdw blurRad="38100" dist="38100" dir="2700000" algn="tl">
                <a:srgbClr val="000000">
                  <a:alpha val="43137"/>
                </a:srgbClr>
              </a:outerShdw>
            </a:effectLst>
          </a:endParaRPr>
        </a:p>
      </dgm:t>
    </dgm:pt>
    <dgm:pt modelId="{FBCAC1C3-357F-4456-9663-C96A2C3C2A31}" type="sibTrans" cxnId="{8496A1D6-0557-4606-9C83-5C3C8B85F585}">
      <dgm:prSet/>
      <dgm:spPr/>
      <dgm:t>
        <a:bodyPr/>
        <a:lstStyle/>
        <a:p>
          <a:endParaRPr lang="ru-RU">
            <a:effectLst>
              <a:outerShdw blurRad="38100" dist="38100" dir="2700000" algn="tl">
                <a:srgbClr val="000000">
                  <a:alpha val="43137"/>
                </a:srgbClr>
              </a:outerShdw>
            </a:effectLst>
          </a:endParaRPr>
        </a:p>
      </dgm:t>
    </dgm:pt>
    <dgm:pt modelId="{D7E788E3-F90F-44B6-BA68-41A28F1F8245}" type="pres">
      <dgm:prSet presAssocID="{F1936477-33A8-4456-82F1-22D34462BE7D}" presName="composite" presStyleCnt="0">
        <dgm:presLayoutVars>
          <dgm:chMax val="1"/>
          <dgm:dir/>
          <dgm:resizeHandles val="exact"/>
        </dgm:presLayoutVars>
      </dgm:prSet>
      <dgm:spPr/>
      <dgm:t>
        <a:bodyPr/>
        <a:lstStyle/>
        <a:p>
          <a:endParaRPr lang="en-US"/>
        </a:p>
      </dgm:t>
    </dgm:pt>
    <dgm:pt modelId="{8DCE8A20-B43A-4C28-B616-DECEF6D766C2}" type="pres">
      <dgm:prSet presAssocID="{21E4C2EE-0962-4588-A61E-05E1C4F883A0}" presName="roof" presStyleLbl="dkBgShp" presStyleIdx="0" presStyleCnt="2"/>
      <dgm:spPr/>
      <dgm:t>
        <a:bodyPr/>
        <a:lstStyle/>
        <a:p>
          <a:endParaRPr lang="en-US"/>
        </a:p>
      </dgm:t>
    </dgm:pt>
    <dgm:pt modelId="{3BA1C27B-15EE-4BB0-B590-FAEB92AF982D}" type="pres">
      <dgm:prSet presAssocID="{21E4C2EE-0962-4588-A61E-05E1C4F883A0}" presName="pillars" presStyleCnt="0"/>
      <dgm:spPr/>
    </dgm:pt>
    <dgm:pt modelId="{D858EE78-6ED6-44CD-8DA8-13615C4BB5EA}" type="pres">
      <dgm:prSet presAssocID="{21E4C2EE-0962-4588-A61E-05E1C4F883A0}" presName="pillar1" presStyleLbl="node1" presStyleIdx="0" presStyleCnt="3">
        <dgm:presLayoutVars>
          <dgm:bulletEnabled val="1"/>
        </dgm:presLayoutVars>
      </dgm:prSet>
      <dgm:spPr/>
      <dgm:t>
        <a:bodyPr/>
        <a:lstStyle/>
        <a:p>
          <a:endParaRPr lang="en-US"/>
        </a:p>
      </dgm:t>
    </dgm:pt>
    <dgm:pt modelId="{B43F2481-EF76-4D9D-BAE8-6C25575133D9}" type="pres">
      <dgm:prSet presAssocID="{70B4DC9C-E863-44D3-9792-FBCDD7F9C59C}" presName="pillarX" presStyleLbl="node1" presStyleIdx="1" presStyleCnt="3">
        <dgm:presLayoutVars>
          <dgm:bulletEnabled val="1"/>
        </dgm:presLayoutVars>
      </dgm:prSet>
      <dgm:spPr/>
      <dgm:t>
        <a:bodyPr/>
        <a:lstStyle/>
        <a:p>
          <a:endParaRPr lang="en-US"/>
        </a:p>
      </dgm:t>
    </dgm:pt>
    <dgm:pt modelId="{2E297752-E969-41CB-827C-F0CF92522762}" type="pres">
      <dgm:prSet presAssocID="{C4372665-D026-4866-9494-00C63BA11F2A}" presName="pillarX" presStyleLbl="node1" presStyleIdx="2" presStyleCnt="3">
        <dgm:presLayoutVars>
          <dgm:bulletEnabled val="1"/>
        </dgm:presLayoutVars>
      </dgm:prSet>
      <dgm:spPr/>
      <dgm:t>
        <a:bodyPr/>
        <a:lstStyle/>
        <a:p>
          <a:endParaRPr lang="en-US"/>
        </a:p>
      </dgm:t>
    </dgm:pt>
    <dgm:pt modelId="{EF760195-AF2C-4EBA-90E8-36EC88369F4E}" type="pres">
      <dgm:prSet presAssocID="{21E4C2EE-0962-4588-A61E-05E1C4F883A0}" presName="base" presStyleLbl="dkBgShp" presStyleIdx="1" presStyleCnt="2"/>
      <dgm:spPr/>
    </dgm:pt>
  </dgm:ptLst>
  <dgm:cxnLst>
    <dgm:cxn modelId="{643463F0-9E98-486F-83AC-CDFB521F0EA8}" type="presOf" srcId="{F8FAA6EE-1714-4DA2-9B57-37EAFDBA7B8E}" destId="{D858EE78-6ED6-44CD-8DA8-13615C4BB5EA}" srcOrd="0" destOrd="0" presId="urn:microsoft.com/office/officeart/2005/8/layout/hList3"/>
    <dgm:cxn modelId="{D342FFAA-B9AD-45CF-B322-A01AE34855C0}" srcId="{21E4C2EE-0962-4588-A61E-05E1C4F883A0}" destId="{70B4DC9C-E863-44D3-9792-FBCDD7F9C59C}" srcOrd="1" destOrd="0" parTransId="{01A7B897-09AA-43A9-9310-655F9AC25642}" sibTransId="{07EE7378-051F-4182-916B-7E1EBDAF228D}"/>
    <dgm:cxn modelId="{70857897-3E4F-4ED5-927A-049557A30B90}" type="presOf" srcId="{C4372665-D026-4866-9494-00C63BA11F2A}" destId="{2E297752-E969-41CB-827C-F0CF92522762}" srcOrd="0" destOrd="0" presId="urn:microsoft.com/office/officeart/2005/8/layout/hList3"/>
    <dgm:cxn modelId="{C4C42F31-05B6-4FDD-B8E2-5F8BB5E5640C}" type="presOf" srcId="{21E4C2EE-0962-4588-A61E-05E1C4F883A0}" destId="{8DCE8A20-B43A-4C28-B616-DECEF6D766C2}" srcOrd="0" destOrd="0" presId="urn:microsoft.com/office/officeart/2005/8/layout/hList3"/>
    <dgm:cxn modelId="{648F8A64-3CB5-447F-811B-42FD2F33D4B3}" srcId="{21E4C2EE-0962-4588-A61E-05E1C4F883A0}" destId="{F8FAA6EE-1714-4DA2-9B57-37EAFDBA7B8E}" srcOrd="0" destOrd="0" parTransId="{0180BB54-F515-4CDC-BB5C-E5A427402E49}" sibTransId="{EA3BD047-1FA8-4562-AFE6-19D22EA7FAEE}"/>
    <dgm:cxn modelId="{63FA5AA4-6838-485D-9C72-552D3903D4A4}" type="presOf" srcId="{F1936477-33A8-4456-82F1-22D34462BE7D}" destId="{D7E788E3-F90F-44B6-BA68-41A28F1F8245}" srcOrd="0" destOrd="0" presId="urn:microsoft.com/office/officeart/2005/8/layout/hList3"/>
    <dgm:cxn modelId="{BB5624AF-2969-4CF1-AB54-B990F35A1D97}" type="presOf" srcId="{70B4DC9C-E863-44D3-9792-FBCDD7F9C59C}" destId="{B43F2481-EF76-4D9D-BAE8-6C25575133D9}" srcOrd="0" destOrd="0" presId="urn:microsoft.com/office/officeart/2005/8/layout/hList3"/>
    <dgm:cxn modelId="{8496A1D6-0557-4606-9C83-5C3C8B85F585}" srcId="{21E4C2EE-0962-4588-A61E-05E1C4F883A0}" destId="{C4372665-D026-4866-9494-00C63BA11F2A}" srcOrd="2" destOrd="0" parTransId="{54C9BA9A-73A3-401D-8832-AE2E21C05A64}" sibTransId="{FBCAC1C3-357F-4456-9663-C96A2C3C2A31}"/>
    <dgm:cxn modelId="{7A57631A-D861-4D36-9DC9-6AB1FB4EA3B0}" srcId="{F1936477-33A8-4456-82F1-22D34462BE7D}" destId="{21E4C2EE-0962-4588-A61E-05E1C4F883A0}" srcOrd="0" destOrd="0" parTransId="{7778F7EE-02BC-4784-8A50-3B6388AF6DF2}" sibTransId="{C7E2F300-94C4-45A8-A53F-CAFDF0E5A076}"/>
    <dgm:cxn modelId="{A4C724DF-C7C4-40D0-B683-C4B15E57254F}" type="presParOf" srcId="{D7E788E3-F90F-44B6-BA68-41A28F1F8245}" destId="{8DCE8A20-B43A-4C28-B616-DECEF6D766C2}" srcOrd="0" destOrd="0" presId="urn:microsoft.com/office/officeart/2005/8/layout/hList3"/>
    <dgm:cxn modelId="{D8A2953C-CE46-4372-9810-45D53D7C4079}" type="presParOf" srcId="{D7E788E3-F90F-44B6-BA68-41A28F1F8245}" destId="{3BA1C27B-15EE-4BB0-B590-FAEB92AF982D}" srcOrd="1" destOrd="0" presId="urn:microsoft.com/office/officeart/2005/8/layout/hList3"/>
    <dgm:cxn modelId="{D7194125-4FF1-40B1-B0A5-A0166C278340}" type="presParOf" srcId="{3BA1C27B-15EE-4BB0-B590-FAEB92AF982D}" destId="{D858EE78-6ED6-44CD-8DA8-13615C4BB5EA}" srcOrd="0" destOrd="0" presId="urn:microsoft.com/office/officeart/2005/8/layout/hList3"/>
    <dgm:cxn modelId="{8E4B1B4C-AFA4-4D7E-8601-6E4059495B94}" type="presParOf" srcId="{3BA1C27B-15EE-4BB0-B590-FAEB92AF982D}" destId="{B43F2481-EF76-4D9D-BAE8-6C25575133D9}" srcOrd="1" destOrd="0" presId="urn:microsoft.com/office/officeart/2005/8/layout/hList3"/>
    <dgm:cxn modelId="{96F2CF96-18AB-4EB2-8477-64F851042963}" type="presParOf" srcId="{3BA1C27B-15EE-4BB0-B590-FAEB92AF982D}" destId="{2E297752-E969-41CB-827C-F0CF92522762}" srcOrd="2" destOrd="0" presId="urn:microsoft.com/office/officeart/2005/8/layout/hList3"/>
    <dgm:cxn modelId="{B2995BFC-205C-4155-9FDF-E66CAD442161}" type="presParOf" srcId="{D7E788E3-F90F-44B6-BA68-41A28F1F8245}" destId="{EF760195-AF2C-4EBA-90E8-36EC88369F4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208D89C-527A-4689-9ABD-22BCA519BB99}"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ru-RU"/>
        </a:p>
      </dgm:t>
    </dgm:pt>
    <dgm:pt modelId="{C54A1AD0-7451-4A38-B4AB-E5C8A6DF3E49}">
      <dgm:prSet/>
      <dgm:spPr/>
      <dgm:t>
        <a:bodyPr/>
        <a:lstStyle/>
        <a:p>
          <a:r>
            <a:rPr lang="es-ES" dirty="0" smtClean="0">
              <a:effectLst>
                <a:outerShdw blurRad="38100" dist="38100" dir="2700000" algn="tl">
                  <a:srgbClr val="000000">
                    <a:alpha val="43137"/>
                  </a:srgbClr>
                </a:outerShdw>
              </a:effectLst>
            </a:rPr>
            <a:t>Las normas para productos que forman parte como anexos, se organizan de acuerdo con 5 secciones</a:t>
          </a:r>
          <a:r>
            <a:rPr lang="en-US"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dgm:t>
    </dgm:pt>
    <dgm:pt modelId="{445792F4-F7E3-4E44-8F6B-6498F8DEDD01}" type="parTrans" cxnId="{FB8AE44C-64ED-48E1-A7A6-BB199F983057}">
      <dgm:prSet/>
      <dgm:spPr/>
      <dgm:t>
        <a:bodyPr/>
        <a:lstStyle/>
        <a:p>
          <a:endParaRPr lang="ru-RU">
            <a:effectLst>
              <a:outerShdw blurRad="38100" dist="38100" dir="2700000" algn="tl">
                <a:srgbClr val="000000">
                  <a:alpha val="43137"/>
                </a:srgbClr>
              </a:outerShdw>
            </a:effectLst>
          </a:endParaRPr>
        </a:p>
      </dgm:t>
    </dgm:pt>
    <dgm:pt modelId="{A7DD37E2-6ECF-4A73-A272-5CA3ACC18E6C}" type="sibTrans" cxnId="{FB8AE44C-64ED-48E1-A7A6-BB199F983057}">
      <dgm:prSet/>
      <dgm:spPr/>
      <dgm:t>
        <a:bodyPr/>
        <a:lstStyle/>
        <a:p>
          <a:endParaRPr lang="ru-RU">
            <a:effectLst>
              <a:outerShdw blurRad="38100" dist="38100" dir="2700000" algn="tl">
                <a:srgbClr val="000000">
                  <a:alpha val="43137"/>
                </a:srgbClr>
              </a:outerShdw>
            </a:effectLst>
          </a:endParaRPr>
        </a:p>
      </dgm:t>
    </dgm:pt>
    <dgm:pt modelId="{578A46E7-B181-4A54-B561-938BA5DCB439}">
      <dgm:prSet/>
      <dgm:spPr>
        <a:solidFill>
          <a:schemeClr val="accent6"/>
        </a:solidFill>
      </dgm:spPr>
      <dgm:t>
        <a:bodyPr/>
        <a:lstStyle/>
        <a:p>
          <a:r>
            <a:rPr lang="es-AR" noProof="0" dirty="0" err="1" smtClean="0">
              <a:effectLst>
                <a:outerShdw blurRad="38100" dist="38100" dir="2700000" algn="tl">
                  <a:srgbClr val="000000">
                    <a:alpha val="43137"/>
                  </a:srgbClr>
                </a:outerShdw>
              </a:effectLst>
            </a:rPr>
            <a:t>Ambito</a:t>
          </a:r>
          <a:endParaRPr lang="es-AR" noProof="0" dirty="0">
            <a:effectLst>
              <a:outerShdw blurRad="38100" dist="38100" dir="2700000" algn="tl">
                <a:srgbClr val="000000">
                  <a:alpha val="43137"/>
                </a:srgbClr>
              </a:outerShdw>
            </a:effectLst>
          </a:endParaRPr>
        </a:p>
      </dgm:t>
    </dgm:pt>
    <dgm:pt modelId="{8376D99C-94BC-4109-ABA2-99FDEDF5DBEF}" type="parTrans" cxnId="{A2FD1228-8CF0-490C-9E4B-12ADF1E43962}">
      <dgm:prSet/>
      <dgm:spPr/>
      <dgm:t>
        <a:bodyPr/>
        <a:lstStyle/>
        <a:p>
          <a:endParaRPr lang="ru-RU">
            <a:effectLst>
              <a:outerShdw blurRad="38100" dist="38100" dir="2700000" algn="tl">
                <a:srgbClr val="000000">
                  <a:alpha val="43137"/>
                </a:srgbClr>
              </a:outerShdw>
            </a:effectLst>
          </a:endParaRPr>
        </a:p>
      </dgm:t>
    </dgm:pt>
    <dgm:pt modelId="{D0FE1D3A-E6AC-4434-8466-38FADF6A8A37}" type="sibTrans" cxnId="{A2FD1228-8CF0-490C-9E4B-12ADF1E43962}">
      <dgm:prSet/>
      <dgm:spPr/>
      <dgm:t>
        <a:bodyPr/>
        <a:lstStyle/>
        <a:p>
          <a:endParaRPr lang="ru-RU">
            <a:effectLst>
              <a:outerShdw blurRad="38100" dist="38100" dir="2700000" algn="tl">
                <a:srgbClr val="000000">
                  <a:alpha val="43137"/>
                </a:srgbClr>
              </a:outerShdw>
            </a:effectLst>
          </a:endParaRPr>
        </a:p>
      </dgm:t>
    </dgm:pt>
    <dgm:pt modelId="{ADA66449-DCDB-47EA-A26F-C46280BD5D1D}">
      <dgm:prSet/>
      <dgm:spPr/>
      <dgm:t>
        <a:bodyPr/>
        <a:lstStyle/>
        <a:p>
          <a:r>
            <a:rPr lang="es-AR" noProof="0" dirty="0" smtClean="0">
              <a:effectLst>
                <a:outerShdw blurRad="38100" dist="38100" dir="2700000" algn="tl">
                  <a:srgbClr val="000000">
                    <a:alpha val="43137"/>
                  </a:srgbClr>
                </a:outerShdw>
              </a:effectLst>
            </a:rPr>
            <a:t>Descripción del producto y su uso previsto</a:t>
          </a:r>
          <a:endParaRPr lang="es-AR" noProof="0" dirty="0">
            <a:effectLst>
              <a:outerShdw blurRad="38100" dist="38100" dir="2700000" algn="tl">
                <a:srgbClr val="000000">
                  <a:alpha val="43137"/>
                </a:srgbClr>
              </a:outerShdw>
            </a:effectLst>
          </a:endParaRPr>
        </a:p>
      </dgm:t>
    </dgm:pt>
    <dgm:pt modelId="{FBE129CA-959A-45B1-B869-C61BD7A4FF7A}" type="parTrans" cxnId="{EC6D885E-64B8-444B-9A72-B6B6C2230154}">
      <dgm:prSet/>
      <dgm:spPr/>
      <dgm:t>
        <a:bodyPr/>
        <a:lstStyle/>
        <a:p>
          <a:endParaRPr lang="ru-RU">
            <a:effectLst>
              <a:outerShdw blurRad="38100" dist="38100" dir="2700000" algn="tl">
                <a:srgbClr val="000000">
                  <a:alpha val="43137"/>
                </a:srgbClr>
              </a:outerShdw>
            </a:effectLst>
          </a:endParaRPr>
        </a:p>
      </dgm:t>
    </dgm:pt>
    <dgm:pt modelId="{BE87E9DD-62BE-495D-B39E-335FB440071F}" type="sibTrans" cxnId="{EC6D885E-64B8-444B-9A72-B6B6C2230154}">
      <dgm:prSet/>
      <dgm:spPr/>
      <dgm:t>
        <a:bodyPr/>
        <a:lstStyle/>
        <a:p>
          <a:endParaRPr lang="ru-RU">
            <a:effectLst>
              <a:outerShdw blurRad="38100" dist="38100" dir="2700000" algn="tl">
                <a:srgbClr val="000000">
                  <a:alpha val="43137"/>
                </a:srgbClr>
              </a:outerShdw>
            </a:effectLst>
          </a:endParaRPr>
        </a:p>
      </dgm:t>
    </dgm:pt>
    <dgm:pt modelId="{B817A766-CFE6-420C-9E9C-AB71731DE4A7}">
      <dgm:prSet/>
      <dgm:spPr>
        <a:solidFill>
          <a:schemeClr val="accent4"/>
        </a:solidFill>
      </dgm:spPr>
      <dgm:t>
        <a:bodyPr/>
        <a:lstStyle/>
        <a:p>
          <a:r>
            <a:rPr lang="es-AR" noProof="0" dirty="0" smtClean="0">
              <a:effectLst>
                <a:outerShdw blurRad="38100" dist="38100" dir="2700000" algn="tl">
                  <a:srgbClr val="000000">
                    <a:alpha val="43137"/>
                  </a:srgbClr>
                </a:outerShdw>
              </a:effectLst>
            </a:rPr>
            <a:t>Plagas</a:t>
          </a:r>
          <a:endParaRPr lang="es-AR" noProof="0" dirty="0">
            <a:effectLst>
              <a:outerShdw blurRad="38100" dist="38100" dir="2700000" algn="tl">
                <a:srgbClr val="000000">
                  <a:alpha val="43137"/>
                </a:srgbClr>
              </a:outerShdw>
            </a:effectLst>
          </a:endParaRPr>
        </a:p>
      </dgm:t>
    </dgm:pt>
    <dgm:pt modelId="{1BD225EB-2FCA-4FB7-8E5B-A34A3E09DF5F}" type="parTrans" cxnId="{BA97FC76-7C84-4377-A3C2-75127BD4CC47}">
      <dgm:prSet/>
      <dgm:spPr/>
      <dgm:t>
        <a:bodyPr/>
        <a:lstStyle/>
        <a:p>
          <a:endParaRPr lang="ru-RU">
            <a:effectLst>
              <a:outerShdw blurRad="38100" dist="38100" dir="2700000" algn="tl">
                <a:srgbClr val="000000">
                  <a:alpha val="43137"/>
                </a:srgbClr>
              </a:outerShdw>
            </a:effectLst>
          </a:endParaRPr>
        </a:p>
      </dgm:t>
    </dgm:pt>
    <dgm:pt modelId="{6A365378-6583-4D99-8330-ED79C19435CA}" type="sibTrans" cxnId="{BA97FC76-7C84-4377-A3C2-75127BD4CC47}">
      <dgm:prSet/>
      <dgm:spPr/>
      <dgm:t>
        <a:bodyPr/>
        <a:lstStyle/>
        <a:p>
          <a:endParaRPr lang="ru-RU">
            <a:effectLst>
              <a:outerShdw blurRad="38100" dist="38100" dir="2700000" algn="tl">
                <a:srgbClr val="000000">
                  <a:alpha val="43137"/>
                </a:srgbClr>
              </a:outerShdw>
            </a:effectLst>
          </a:endParaRPr>
        </a:p>
      </dgm:t>
    </dgm:pt>
    <dgm:pt modelId="{DAAD517E-9EC6-4B45-93B9-A4B1050BF9D9}">
      <dgm:prSet/>
      <dgm:spPr>
        <a:solidFill>
          <a:schemeClr val="accent3"/>
        </a:solidFill>
      </dgm:spPr>
      <dgm:t>
        <a:bodyPr/>
        <a:lstStyle/>
        <a:p>
          <a:r>
            <a:rPr lang="es-AR" noProof="0" dirty="0" smtClean="0">
              <a:effectLst>
                <a:outerShdw blurRad="38100" dist="38100" dir="2700000" algn="tl">
                  <a:srgbClr val="000000">
                    <a:alpha val="43137"/>
                  </a:srgbClr>
                </a:outerShdw>
              </a:effectLst>
            </a:rPr>
            <a:t>Opciones para medidas fitosanitarias</a:t>
          </a:r>
          <a:endParaRPr lang="es-AR" noProof="0" dirty="0">
            <a:effectLst>
              <a:outerShdw blurRad="38100" dist="38100" dir="2700000" algn="tl">
                <a:srgbClr val="000000">
                  <a:alpha val="43137"/>
                </a:srgbClr>
              </a:outerShdw>
            </a:effectLst>
          </a:endParaRPr>
        </a:p>
      </dgm:t>
    </dgm:pt>
    <dgm:pt modelId="{5A290A04-9215-4D7C-A8C2-D04EF2A9D858}" type="parTrans" cxnId="{D52ABCAF-D2F6-438C-AAE2-33175F07969C}">
      <dgm:prSet/>
      <dgm:spPr/>
      <dgm:t>
        <a:bodyPr/>
        <a:lstStyle/>
        <a:p>
          <a:endParaRPr lang="ru-RU">
            <a:effectLst>
              <a:outerShdw blurRad="38100" dist="38100" dir="2700000" algn="tl">
                <a:srgbClr val="000000">
                  <a:alpha val="43137"/>
                </a:srgbClr>
              </a:outerShdw>
            </a:effectLst>
          </a:endParaRPr>
        </a:p>
      </dgm:t>
    </dgm:pt>
    <dgm:pt modelId="{F721FE6D-82E2-404D-8D5E-D568D35B2D0C}" type="sibTrans" cxnId="{D52ABCAF-D2F6-438C-AAE2-33175F07969C}">
      <dgm:prSet/>
      <dgm:spPr/>
      <dgm:t>
        <a:bodyPr/>
        <a:lstStyle/>
        <a:p>
          <a:endParaRPr lang="ru-RU">
            <a:effectLst>
              <a:outerShdw blurRad="38100" dist="38100" dir="2700000" algn="tl">
                <a:srgbClr val="000000">
                  <a:alpha val="43137"/>
                </a:srgbClr>
              </a:outerShdw>
            </a:effectLst>
          </a:endParaRPr>
        </a:p>
      </dgm:t>
    </dgm:pt>
    <dgm:pt modelId="{3EF0CC87-3C4E-4A42-92DD-261BEC052A74}">
      <dgm:prSet/>
      <dgm:spPr>
        <a:solidFill>
          <a:schemeClr val="accent2"/>
        </a:solidFill>
      </dgm:spPr>
      <dgm:t>
        <a:bodyPr/>
        <a:lstStyle/>
        <a:p>
          <a:r>
            <a:rPr lang="es-AR" noProof="0" dirty="0" smtClean="0">
              <a:effectLst>
                <a:outerShdw blurRad="38100" dist="38100" dir="2700000" algn="tl">
                  <a:srgbClr val="000000">
                    <a:alpha val="43137"/>
                  </a:srgbClr>
                </a:outerShdw>
              </a:effectLst>
            </a:rPr>
            <a:t>Referencias</a:t>
          </a:r>
          <a:endParaRPr lang="es-AR" noProof="0" dirty="0">
            <a:effectLst>
              <a:outerShdw blurRad="38100" dist="38100" dir="2700000" algn="tl">
                <a:srgbClr val="000000">
                  <a:alpha val="43137"/>
                </a:srgbClr>
              </a:outerShdw>
            </a:effectLst>
          </a:endParaRPr>
        </a:p>
      </dgm:t>
    </dgm:pt>
    <dgm:pt modelId="{A900E288-A0ED-49EF-AB9F-C192D12122B8}" type="parTrans" cxnId="{1489C9E8-D3AD-4EB7-ADFF-A3D417E983EA}">
      <dgm:prSet/>
      <dgm:spPr/>
      <dgm:t>
        <a:bodyPr/>
        <a:lstStyle/>
        <a:p>
          <a:endParaRPr lang="ru-RU">
            <a:effectLst>
              <a:outerShdw blurRad="38100" dist="38100" dir="2700000" algn="tl">
                <a:srgbClr val="000000">
                  <a:alpha val="43137"/>
                </a:srgbClr>
              </a:outerShdw>
            </a:effectLst>
          </a:endParaRPr>
        </a:p>
      </dgm:t>
    </dgm:pt>
    <dgm:pt modelId="{04ECD0EF-CA1C-4D48-A702-94A773E754B6}" type="sibTrans" cxnId="{1489C9E8-D3AD-4EB7-ADFF-A3D417E983EA}">
      <dgm:prSet/>
      <dgm:spPr/>
      <dgm:t>
        <a:bodyPr/>
        <a:lstStyle/>
        <a:p>
          <a:endParaRPr lang="ru-RU">
            <a:effectLst>
              <a:outerShdw blurRad="38100" dist="38100" dir="2700000" algn="tl">
                <a:srgbClr val="000000">
                  <a:alpha val="43137"/>
                </a:srgbClr>
              </a:outerShdw>
            </a:effectLst>
          </a:endParaRPr>
        </a:p>
      </dgm:t>
    </dgm:pt>
    <dgm:pt modelId="{E2A36C06-F04E-4CB4-8FB7-41044A816783}" type="pres">
      <dgm:prSet presAssocID="{A208D89C-527A-4689-9ABD-22BCA519BB99}" presName="Name0" presStyleCnt="0">
        <dgm:presLayoutVars>
          <dgm:chPref val="1"/>
          <dgm:dir/>
          <dgm:animOne val="branch"/>
          <dgm:animLvl val="lvl"/>
          <dgm:resizeHandles/>
        </dgm:presLayoutVars>
      </dgm:prSet>
      <dgm:spPr/>
      <dgm:t>
        <a:bodyPr/>
        <a:lstStyle/>
        <a:p>
          <a:endParaRPr lang="en-US"/>
        </a:p>
      </dgm:t>
    </dgm:pt>
    <dgm:pt modelId="{4D301D6D-8FD2-4B0A-B0A9-E940CCFCBDCA}" type="pres">
      <dgm:prSet presAssocID="{C54A1AD0-7451-4A38-B4AB-E5C8A6DF3E49}" presName="vertOne" presStyleCnt="0"/>
      <dgm:spPr/>
    </dgm:pt>
    <dgm:pt modelId="{03EE66D7-CBA8-4E71-939C-4E54CD118152}" type="pres">
      <dgm:prSet presAssocID="{C54A1AD0-7451-4A38-B4AB-E5C8A6DF3E49}" presName="txOne" presStyleLbl="node0" presStyleIdx="0" presStyleCnt="1" custScaleY="40964">
        <dgm:presLayoutVars>
          <dgm:chPref val="3"/>
        </dgm:presLayoutVars>
      </dgm:prSet>
      <dgm:spPr/>
      <dgm:t>
        <a:bodyPr/>
        <a:lstStyle/>
        <a:p>
          <a:endParaRPr lang="en-US"/>
        </a:p>
      </dgm:t>
    </dgm:pt>
    <dgm:pt modelId="{B0D2171B-335C-4F1F-BA19-257AA8C11FA6}" type="pres">
      <dgm:prSet presAssocID="{C54A1AD0-7451-4A38-B4AB-E5C8A6DF3E49}" presName="parTransOne" presStyleCnt="0"/>
      <dgm:spPr/>
    </dgm:pt>
    <dgm:pt modelId="{9888AB02-D990-415E-A082-EFA7E86A948D}" type="pres">
      <dgm:prSet presAssocID="{C54A1AD0-7451-4A38-B4AB-E5C8A6DF3E49}" presName="horzOne" presStyleCnt="0"/>
      <dgm:spPr/>
    </dgm:pt>
    <dgm:pt modelId="{832D2E1A-293F-47D3-AEB6-D6716D55B8B7}" type="pres">
      <dgm:prSet presAssocID="{578A46E7-B181-4A54-B561-938BA5DCB439}" presName="vertTwo" presStyleCnt="0"/>
      <dgm:spPr/>
    </dgm:pt>
    <dgm:pt modelId="{D3DC7F50-2C70-4C0D-B249-5F2926695D55}" type="pres">
      <dgm:prSet presAssocID="{578A46E7-B181-4A54-B561-938BA5DCB439}" presName="txTwo" presStyleLbl="node2" presStyleIdx="0" presStyleCnt="5" custLinFactNeighborY="-12082">
        <dgm:presLayoutVars>
          <dgm:chPref val="3"/>
        </dgm:presLayoutVars>
      </dgm:prSet>
      <dgm:spPr/>
      <dgm:t>
        <a:bodyPr/>
        <a:lstStyle/>
        <a:p>
          <a:endParaRPr lang="en-US"/>
        </a:p>
      </dgm:t>
    </dgm:pt>
    <dgm:pt modelId="{9F0DA9AE-0196-4C68-A4D5-A46EC4518771}" type="pres">
      <dgm:prSet presAssocID="{578A46E7-B181-4A54-B561-938BA5DCB439}" presName="horzTwo" presStyleCnt="0"/>
      <dgm:spPr/>
    </dgm:pt>
    <dgm:pt modelId="{C9709927-0FB5-4464-9D83-EFFDE2F9EFF2}" type="pres">
      <dgm:prSet presAssocID="{D0FE1D3A-E6AC-4434-8466-38FADF6A8A37}" presName="sibSpaceTwo" presStyleCnt="0"/>
      <dgm:spPr/>
    </dgm:pt>
    <dgm:pt modelId="{F2218B5A-B234-4AB1-871D-BEB865CDF9F9}" type="pres">
      <dgm:prSet presAssocID="{ADA66449-DCDB-47EA-A26F-C46280BD5D1D}" presName="vertTwo" presStyleCnt="0"/>
      <dgm:spPr/>
    </dgm:pt>
    <dgm:pt modelId="{0491847C-B0D5-4DF8-ABDD-7F6E779145C5}" type="pres">
      <dgm:prSet presAssocID="{ADA66449-DCDB-47EA-A26F-C46280BD5D1D}" presName="txTwo" presStyleLbl="node2" presStyleIdx="1" presStyleCnt="5" custLinFactNeighborY="-12082">
        <dgm:presLayoutVars>
          <dgm:chPref val="3"/>
        </dgm:presLayoutVars>
      </dgm:prSet>
      <dgm:spPr/>
      <dgm:t>
        <a:bodyPr/>
        <a:lstStyle/>
        <a:p>
          <a:endParaRPr lang="en-US"/>
        </a:p>
      </dgm:t>
    </dgm:pt>
    <dgm:pt modelId="{4E045686-E3C5-4489-9E75-BB3937E65DD4}" type="pres">
      <dgm:prSet presAssocID="{ADA66449-DCDB-47EA-A26F-C46280BD5D1D}" presName="horzTwo" presStyleCnt="0"/>
      <dgm:spPr/>
    </dgm:pt>
    <dgm:pt modelId="{DBAA544F-6B54-4B17-BA28-DAA35305454D}" type="pres">
      <dgm:prSet presAssocID="{BE87E9DD-62BE-495D-B39E-335FB440071F}" presName="sibSpaceTwo" presStyleCnt="0"/>
      <dgm:spPr/>
    </dgm:pt>
    <dgm:pt modelId="{C76736E6-72D1-47A9-99C0-CDBF9DF139FA}" type="pres">
      <dgm:prSet presAssocID="{B817A766-CFE6-420C-9E9C-AB71731DE4A7}" presName="vertTwo" presStyleCnt="0"/>
      <dgm:spPr/>
    </dgm:pt>
    <dgm:pt modelId="{DFCA5CE3-7FD9-4DD6-9A8E-C9BBA65FEAAA}" type="pres">
      <dgm:prSet presAssocID="{B817A766-CFE6-420C-9E9C-AB71731DE4A7}" presName="txTwo" presStyleLbl="node2" presStyleIdx="2" presStyleCnt="5" custLinFactNeighborY="-12082">
        <dgm:presLayoutVars>
          <dgm:chPref val="3"/>
        </dgm:presLayoutVars>
      </dgm:prSet>
      <dgm:spPr/>
      <dgm:t>
        <a:bodyPr/>
        <a:lstStyle/>
        <a:p>
          <a:endParaRPr lang="en-US"/>
        </a:p>
      </dgm:t>
    </dgm:pt>
    <dgm:pt modelId="{E3B67C61-AE1D-4567-A06D-15F1F20E97B0}" type="pres">
      <dgm:prSet presAssocID="{B817A766-CFE6-420C-9E9C-AB71731DE4A7}" presName="horzTwo" presStyleCnt="0"/>
      <dgm:spPr/>
    </dgm:pt>
    <dgm:pt modelId="{F38EBD44-33FB-4151-BE15-84418DEC1703}" type="pres">
      <dgm:prSet presAssocID="{6A365378-6583-4D99-8330-ED79C19435CA}" presName="sibSpaceTwo" presStyleCnt="0"/>
      <dgm:spPr/>
    </dgm:pt>
    <dgm:pt modelId="{4D9D463A-528A-4924-837A-6A6405210E4B}" type="pres">
      <dgm:prSet presAssocID="{DAAD517E-9EC6-4B45-93B9-A4B1050BF9D9}" presName="vertTwo" presStyleCnt="0"/>
      <dgm:spPr/>
    </dgm:pt>
    <dgm:pt modelId="{AA6D9F0E-FF6B-4B65-9229-9927A8994DB5}" type="pres">
      <dgm:prSet presAssocID="{DAAD517E-9EC6-4B45-93B9-A4B1050BF9D9}" presName="txTwo" presStyleLbl="node2" presStyleIdx="3" presStyleCnt="5" custLinFactNeighborY="-12082">
        <dgm:presLayoutVars>
          <dgm:chPref val="3"/>
        </dgm:presLayoutVars>
      </dgm:prSet>
      <dgm:spPr/>
      <dgm:t>
        <a:bodyPr/>
        <a:lstStyle/>
        <a:p>
          <a:endParaRPr lang="en-US"/>
        </a:p>
      </dgm:t>
    </dgm:pt>
    <dgm:pt modelId="{C9F49F6C-2FD4-4625-B163-39725FA2D42E}" type="pres">
      <dgm:prSet presAssocID="{DAAD517E-9EC6-4B45-93B9-A4B1050BF9D9}" presName="horzTwo" presStyleCnt="0"/>
      <dgm:spPr/>
    </dgm:pt>
    <dgm:pt modelId="{C32C7892-A5D8-4521-96CF-E2B4D6785E3B}" type="pres">
      <dgm:prSet presAssocID="{F721FE6D-82E2-404D-8D5E-D568D35B2D0C}" presName="sibSpaceTwo" presStyleCnt="0"/>
      <dgm:spPr/>
    </dgm:pt>
    <dgm:pt modelId="{F7675DD2-0084-4C78-BCEE-62FE16EFAD09}" type="pres">
      <dgm:prSet presAssocID="{3EF0CC87-3C4E-4A42-92DD-261BEC052A74}" presName="vertTwo" presStyleCnt="0"/>
      <dgm:spPr/>
    </dgm:pt>
    <dgm:pt modelId="{23068B19-62F2-4230-A324-52C2899482FC}" type="pres">
      <dgm:prSet presAssocID="{3EF0CC87-3C4E-4A42-92DD-261BEC052A74}" presName="txTwo" presStyleLbl="node2" presStyleIdx="4" presStyleCnt="5" custLinFactNeighborY="-12082">
        <dgm:presLayoutVars>
          <dgm:chPref val="3"/>
        </dgm:presLayoutVars>
      </dgm:prSet>
      <dgm:spPr/>
      <dgm:t>
        <a:bodyPr/>
        <a:lstStyle/>
        <a:p>
          <a:endParaRPr lang="en-US"/>
        </a:p>
      </dgm:t>
    </dgm:pt>
    <dgm:pt modelId="{F93BBA30-8645-4CDE-A113-039351A2376A}" type="pres">
      <dgm:prSet presAssocID="{3EF0CC87-3C4E-4A42-92DD-261BEC052A74}" presName="horzTwo" presStyleCnt="0"/>
      <dgm:spPr/>
    </dgm:pt>
  </dgm:ptLst>
  <dgm:cxnLst>
    <dgm:cxn modelId="{A2FD1228-8CF0-490C-9E4B-12ADF1E43962}" srcId="{C54A1AD0-7451-4A38-B4AB-E5C8A6DF3E49}" destId="{578A46E7-B181-4A54-B561-938BA5DCB439}" srcOrd="0" destOrd="0" parTransId="{8376D99C-94BC-4109-ABA2-99FDEDF5DBEF}" sibTransId="{D0FE1D3A-E6AC-4434-8466-38FADF6A8A37}"/>
    <dgm:cxn modelId="{EC6D885E-64B8-444B-9A72-B6B6C2230154}" srcId="{C54A1AD0-7451-4A38-B4AB-E5C8A6DF3E49}" destId="{ADA66449-DCDB-47EA-A26F-C46280BD5D1D}" srcOrd="1" destOrd="0" parTransId="{FBE129CA-959A-45B1-B869-C61BD7A4FF7A}" sibTransId="{BE87E9DD-62BE-495D-B39E-335FB440071F}"/>
    <dgm:cxn modelId="{FB8AE44C-64ED-48E1-A7A6-BB199F983057}" srcId="{A208D89C-527A-4689-9ABD-22BCA519BB99}" destId="{C54A1AD0-7451-4A38-B4AB-E5C8A6DF3E49}" srcOrd="0" destOrd="0" parTransId="{445792F4-F7E3-4E44-8F6B-6498F8DEDD01}" sibTransId="{A7DD37E2-6ECF-4A73-A272-5CA3ACC18E6C}"/>
    <dgm:cxn modelId="{A17DE095-C6BB-4651-ABFF-1A022CA11F4F}" type="presOf" srcId="{C54A1AD0-7451-4A38-B4AB-E5C8A6DF3E49}" destId="{03EE66D7-CBA8-4E71-939C-4E54CD118152}" srcOrd="0" destOrd="0" presId="urn:microsoft.com/office/officeart/2005/8/layout/hierarchy4"/>
    <dgm:cxn modelId="{B2A3581D-00C7-406A-AEB9-F26A1A646094}" type="presOf" srcId="{3EF0CC87-3C4E-4A42-92DD-261BEC052A74}" destId="{23068B19-62F2-4230-A324-52C2899482FC}" srcOrd="0" destOrd="0" presId="urn:microsoft.com/office/officeart/2005/8/layout/hierarchy4"/>
    <dgm:cxn modelId="{B5D16879-B678-4F51-B072-0909BD95DA0D}" type="presOf" srcId="{578A46E7-B181-4A54-B561-938BA5DCB439}" destId="{D3DC7F50-2C70-4C0D-B249-5F2926695D55}" srcOrd="0" destOrd="0" presId="urn:microsoft.com/office/officeart/2005/8/layout/hierarchy4"/>
    <dgm:cxn modelId="{809DB7A8-6CDC-4980-B391-E95450A42C84}" type="presOf" srcId="{DAAD517E-9EC6-4B45-93B9-A4B1050BF9D9}" destId="{AA6D9F0E-FF6B-4B65-9229-9927A8994DB5}" srcOrd="0" destOrd="0" presId="urn:microsoft.com/office/officeart/2005/8/layout/hierarchy4"/>
    <dgm:cxn modelId="{4CC780B8-3B5B-43F3-9091-DD228361ADF9}" type="presOf" srcId="{A208D89C-527A-4689-9ABD-22BCA519BB99}" destId="{E2A36C06-F04E-4CB4-8FB7-41044A816783}" srcOrd="0" destOrd="0" presId="urn:microsoft.com/office/officeart/2005/8/layout/hierarchy4"/>
    <dgm:cxn modelId="{1489C9E8-D3AD-4EB7-ADFF-A3D417E983EA}" srcId="{C54A1AD0-7451-4A38-B4AB-E5C8A6DF3E49}" destId="{3EF0CC87-3C4E-4A42-92DD-261BEC052A74}" srcOrd="4" destOrd="0" parTransId="{A900E288-A0ED-49EF-AB9F-C192D12122B8}" sibTransId="{04ECD0EF-CA1C-4D48-A702-94A773E754B6}"/>
    <dgm:cxn modelId="{D52ABCAF-D2F6-438C-AAE2-33175F07969C}" srcId="{C54A1AD0-7451-4A38-B4AB-E5C8A6DF3E49}" destId="{DAAD517E-9EC6-4B45-93B9-A4B1050BF9D9}" srcOrd="3" destOrd="0" parTransId="{5A290A04-9215-4D7C-A8C2-D04EF2A9D858}" sibTransId="{F721FE6D-82E2-404D-8D5E-D568D35B2D0C}"/>
    <dgm:cxn modelId="{BA97FC76-7C84-4377-A3C2-75127BD4CC47}" srcId="{C54A1AD0-7451-4A38-B4AB-E5C8A6DF3E49}" destId="{B817A766-CFE6-420C-9E9C-AB71731DE4A7}" srcOrd="2" destOrd="0" parTransId="{1BD225EB-2FCA-4FB7-8E5B-A34A3E09DF5F}" sibTransId="{6A365378-6583-4D99-8330-ED79C19435CA}"/>
    <dgm:cxn modelId="{CCA8AF5D-0582-489E-8E2A-F7FF06508B41}" type="presOf" srcId="{B817A766-CFE6-420C-9E9C-AB71731DE4A7}" destId="{DFCA5CE3-7FD9-4DD6-9A8E-C9BBA65FEAAA}" srcOrd="0" destOrd="0" presId="urn:microsoft.com/office/officeart/2005/8/layout/hierarchy4"/>
    <dgm:cxn modelId="{85F6DB82-F3C3-4AE0-B27F-1BEE8607BF87}" type="presOf" srcId="{ADA66449-DCDB-47EA-A26F-C46280BD5D1D}" destId="{0491847C-B0D5-4DF8-ABDD-7F6E779145C5}" srcOrd="0" destOrd="0" presId="urn:microsoft.com/office/officeart/2005/8/layout/hierarchy4"/>
    <dgm:cxn modelId="{8A81DC8B-667F-4890-8714-48FB7FB8320E}" type="presParOf" srcId="{E2A36C06-F04E-4CB4-8FB7-41044A816783}" destId="{4D301D6D-8FD2-4B0A-B0A9-E940CCFCBDCA}" srcOrd="0" destOrd="0" presId="urn:microsoft.com/office/officeart/2005/8/layout/hierarchy4"/>
    <dgm:cxn modelId="{80F208D8-15B3-4AAC-8C8B-EF8241A541C0}" type="presParOf" srcId="{4D301D6D-8FD2-4B0A-B0A9-E940CCFCBDCA}" destId="{03EE66D7-CBA8-4E71-939C-4E54CD118152}" srcOrd="0" destOrd="0" presId="urn:microsoft.com/office/officeart/2005/8/layout/hierarchy4"/>
    <dgm:cxn modelId="{F13204BF-BFA7-4760-9041-145D5A34804A}" type="presParOf" srcId="{4D301D6D-8FD2-4B0A-B0A9-E940CCFCBDCA}" destId="{B0D2171B-335C-4F1F-BA19-257AA8C11FA6}" srcOrd="1" destOrd="0" presId="urn:microsoft.com/office/officeart/2005/8/layout/hierarchy4"/>
    <dgm:cxn modelId="{81DE8268-740E-4026-BAA4-2AD184922D34}" type="presParOf" srcId="{4D301D6D-8FD2-4B0A-B0A9-E940CCFCBDCA}" destId="{9888AB02-D990-415E-A082-EFA7E86A948D}" srcOrd="2" destOrd="0" presId="urn:microsoft.com/office/officeart/2005/8/layout/hierarchy4"/>
    <dgm:cxn modelId="{08A61DE3-710C-42AA-B78C-98C624CB00DD}" type="presParOf" srcId="{9888AB02-D990-415E-A082-EFA7E86A948D}" destId="{832D2E1A-293F-47D3-AEB6-D6716D55B8B7}" srcOrd="0" destOrd="0" presId="urn:microsoft.com/office/officeart/2005/8/layout/hierarchy4"/>
    <dgm:cxn modelId="{F53CD3EF-5695-4309-92A2-AA6EB0E84315}" type="presParOf" srcId="{832D2E1A-293F-47D3-AEB6-D6716D55B8B7}" destId="{D3DC7F50-2C70-4C0D-B249-5F2926695D55}" srcOrd="0" destOrd="0" presId="urn:microsoft.com/office/officeart/2005/8/layout/hierarchy4"/>
    <dgm:cxn modelId="{C16A6875-16D1-4930-9A32-A2E2EA43B507}" type="presParOf" srcId="{832D2E1A-293F-47D3-AEB6-D6716D55B8B7}" destId="{9F0DA9AE-0196-4C68-A4D5-A46EC4518771}" srcOrd="1" destOrd="0" presId="urn:microsoft.com/office/officeart/2005/8/layout/hierarchy4"/>
    <dgm:cxn modelId="{4ED8751D-BD29-4CD6-85BA-6443F23A8527}" type="presParOf" srcId="{9888AB02-D990-415E-A082-EFA7E86A948D}" destId="{C9709927-0FB5-4464-9D83-EFFDE2F9EFF2}" srcOrd="1" destOrd="0" presId="urn:microsoft.com/office/officeart/2005/8/layout/hierarchy4"/>
    <dgm:cxn modelId="{9793F9F6-9510-4795-9788-0FAC0997B1D9}" type="presParOf" srcId="{9888AB02-D990-415E-A082-EFA7E86A948D}" destId="{F2218B5A-B234-4AB1-871D-BEB865CDF9F9}" srcOrd="2" destOrd="0" presId="urn:microsoft.com/office/officeart/2005/8/layout/hierarchy4"/>
    <dgm:cxn modelId="{8CF55C7C-0561-4789-99A8-DB20B5DCC4AC}" type="presParOf" srcId="{F2218B5A-B234-4AB1-871D-BEB865CDF9F9}" destId="{0491847C-B0D5-4DF8-ABDD-7F6E779145C5}" srcOrd="0" destOrd="0" presId="urn:microsoft.com/office/officeart/2005/8/layout/hierarchy4"/>
    <dgm:cxn modelId="{6A54830E-1761-4CC7-A043-28F2B092EEBA}" type="presParOf" srcId="{F2218B5A-B234-4AB1-871D-BEB865CDF9F9}" destId="{4E045686-E3C5-4489-9E75-BB3937E65DD4}" srcOrd="1" destOrd="0" presId="urn:microsoft.com/office/officeart/2005/8/layout/hierarchy4"/>
    <dgm:cxn modelId="{72F88BCE-12FC-4685-8FC0-E362E6E108AB}" type="presParOf" srcId="{9888AB02-D990-415E-A082-EFA7E86A948D}" destId="{DBAA544F-6B54-4B17-BA28-DAA35305454D}" srcOrd="3" destOrd="0" presId="urn:microsoft.com/office/officeart/2005/8/layout/hierarchy4"/>
    <dgm:cxn modelId="{646F8DF6-C147-4C91-93C6-F53C121E62B0}" type="presParOf" srcId="{9888AB02-D990-415E-A082-EFA7E86A948D}" destId="{C76736E6-72D1-47A9-99C0-CDBF9DF139FA}" srcOrd="4" destOrd="0" presId="urn:microsoft.com/office/officeart/2005/8/layout/hierarchy4"/>
    <dgm:cxn modelId="{E36C1267-CB96-41CB-B0C2-D217FD4F983D}" type="presParOf" srcId="{C76736E6-72D1-47A9-99C0-CDBF9DF139FA}" destId="{DFCA5CE3-7FD9-4DD6-9A8E-C9BBA65FEAAA}" srcOrd="0" destOrd="0" presId="urn:microsoft.com/office/officeart/2005/8/layout/hierarchy4"/>
    <dgm:cxn modelId="{576302E9-AEF5-4274-B20B-BC74E38651CE}" type="presParOf" srcId="{C76736E6-72D1-47A9-99C0-CDBF9DF139FA}" destId="{E3B67C61-AE1D-4567-A06D-15F1F20E97B0}" srcOrd="1" destOrd="0" presId="urn:microsoft.com/office/officeart/2005/8/layout/hierarchy4"/>
    <dgm:cxn modelId="{D873ECB7-0A15-401F-9BF6-DEFCBA4055B5}" type="presParOf" srcId="{9888AB02-D990-415E-A082-EFA7E86A948D}" destId="{F38EBD44-33FB-4151-BE15-84418DEC1703}" srcOrd="5" destOrd="0" presId="urn:microsoft.com/office/officeart/2005/8/layout/hierarchy4"/>
    <dgm:cxn modelId="{099E76E1-0839-4068-AF01-D077BFAFE237}" type="presParOf" srcId="{9888AB02-D990-415E-A082-EFA7E86A948D}" destId="{4D9D463A-528A-4924-837A-6A6405210E4B}" srcOrd="6" destOrd="0" presId="urn:microsoft.com/office/officeart/2005/8/layout/hierarchy4"/>
    <dgm:cxn modelId="{87F54157-D726-499A-ACB7-E7B03DE908BD}" type="presParOf" srcId="{4D9D463A-528A-4924-837A-6A6405210E4B}" destId="{AA6D9F0E-FF6B-4B65-9229-9927A8994DB5}" srcOrd="0" destOrd="0" presId="urn:microsoft.com/office/officeart/2005/8/layout/hierarchy4"/>
    <dgm:cxn modelId="{14563435-F6C4-4083-A918-F72F327E8E63}" type="presParOf" srcId="{4D9D463A-528A-4924-837A-6A6405210E4B}" destId="{C9F49F6C-2FD4-4625-B163-39725FA2D42E}" srcOrd="1" destOrd="0" presId="urn:microsoft.com/office/officeart/2005/8/layout/hierarchy4"/>
    <dgm:cxn modelId="{39369BA7-9787-4087-81E3-186EDAAC7AD2}" type="presParOf" srcId="{9888AB02-D990-415E-A082-EFA7E86A948D}" destId="{C32C7892-A5D8-4521-96CF-E2B4D6785E3B}" srcOrd="7" destOrd="0" presId="urn:microsoft.com/office/officeart/2005/8/layout/hierarchy4"/>
    <dgm:cxn modelId="{EC7F1ABE-1BBB-44BB-BA1F-3A83BD79B7D2}" type="presParOf" srcId="{9888AB02-D990-415E-A082-EFA7E86A948D}" destId="{F7675DD2-0084-4C78-BCEE-62FE16EFAD09}" srcOrd="8" destOrd="0" presId="urn:microsoft.com/office/officeart/2005/8/layout/hierarchy4"/>
    <dgm:cxn modelId="{1A60F8DF-6650-433B-8F2E-88915CB0165D}" type="presParOf" srcId="{F7675DD2-0084-4C78-BCEE-62FE16EFAD09}" destId="{23068B19-62F2-4230-A324-52C2899482FC}" srcOrd="0" destOrd="0" presId="urn:microsoft.com/office/officeart/2005/8/layout/hierarchy4"/>
    <dgm:cxn modelId="{BD6E62D8-FDF4-429E-B1B3-B1BC6A338D6D}" type="presParOf" srcId="{F7675DD2-0084-4C78-BCEE-62FE16EFAD09}" destId="{F93BBA30-8645-4CDE-A113-039351A2376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A370F-AEB1-4787-AE24-E6B7467A25D0}">
      <dsp:nvSpPr>
        <dsp:cNvPr id="0" name=""/>
        <dsp:cNvSpPr/>
      </dsp:nvSpPr>
      <dsp:spPr>
        <a:xfrm>
          <a:off x="35469" y="0"/>
          <a:ext cx="2131722" cy="922430"/>
        </a:xfrm>
        <a:prstGeom prst="roundRect">
          <a:avLst>
            <a:gd name="adj" fmla="val 1000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a:solidFill>
                <a:schemeClr val="tx1"/>
              </a:solidFill>
              <a:effectLst/>
            </a:rPr>
            <a:t>2018-10</a:t>
          </a:r>
          <a:endParaRPr lang="ru-RU" sz="900" b="1" kern="1200" dirty="0">
            <a:solidFill>
              <a:schemeClr val="tx1"/>
            </a:solidFill>
            <a:effectLst/>
          </a:endParaRPr>
        </a:p>
        <a:p>
          <a:pPr marL="57150" lvl="1" indent="-57150" algn="l" defTabSz="311150">
            <a:lnSpc>
              <a:spcPct val="90000"/>
            </a:lnSpc>
            <a:spcBef>
              <a:spcPct val="0"/>
            </a:spcBef>
            <a:spcAft>
              <a:spcPct val="15000"/>
            </a:spcAft>
            <a:buChar char="••"/>
          </a:pPr>
          <a:r>
            <a:rPr lang="es-AR" sz="700" i="1" kern="1200" noProof="0" dirty="0" err="1" smtClean="0">
              <a:solidFill>
                <a:schemeClr val="tx1"/>
              </a:solidFill>
              <a:effectLst/>
            </a:rPr>
            <a:t>Focus</a:t>
          </a:r>
          <a:r>
            <a:rPr lang="es-AR" sz="700" i="1" kern="1200" noProof="0" dirty="0" smtClean="0">
              <a:solidFill>
                <a:schemeClr val="tx1"/>
              </a:solidFill>
              <a:effectLst/>
            </a:rPr>
            <a:t> </a:t>
          </a:r>
          <a:r>
            <a:rPr lang="es-AR" sz="700" i="1" kern="1200" noProof="0" dirty="0" err="1" smtClean="0">
              <a:solidFill>
                <a:schemeClr val="tx1"/>
              </a:solidFill>
              <a:effectLst/>
            </a:rPr>
            <a:t>group</a:t>
          </a:r>
          <a:r>
            <a:rPr lang="es-AR" sz="700" i="1" kern="1200" noProof="0" dirty="0" smtClean="0">
              <a:solidFill>
                <a:schemeClr val="tx1"/>
              </a:solidFill>
              <a:effectLst/>
            </a:rPr>
            <a:t> </a:t>
          </a:r>
          <a:r>
            <a:rPr lang="es-AR" sz="700" kern="1200" noProof="0" dirty="0" smtClean="0">
              <a:solidFill>
                <a:schemeClr val="tx1"/>
              </a:solidFill>
              <a:effectLst/>
            </a:rPr>
            <a:t>sobre normas para productos y vías recomendó agregarlo al programa de trabajo</a:t>
          </a:r>
          <a:endParaRPr lang="es-AR" sz="700" kern="1200" noProof="0" dirty="0">
            <a:solidFill>
              <a:schemeClr val="tx1"/>
            </a:solidFill>
            <a:effectLst/>
          </a:endParaRPr>
        </a:p>
        <a:p>
          <a:pPr marL="57150" lvl="1" indent="-57150" algn="l" defTabSz="311150">
            <a:lnSpc>
              <a:spcPct val="90000"/>
            </a:lnSpc>
            <a:spcBef>
              <a:spcPct val="0"/>
            </a:spcBef>
            <a:spcAft>
              <a:spcPct val="15000"/>
            </a:spcAft>
            <a:buChar char="••"/>
          </a:pPr>
          <a:r>
            <a:rPr lang="ru-RU" sz="700" b="1" kern="1200" dirty="0" smtClean="0">
              <a:solidFill>
                <a:schemeClr val="tx1"/>
              </a:solidFill>
              <a:effectLst/>
            </a:rPr>
            <a:t>2018-12</a:t>
          </a:r>
          <a:endParaRPr lang="ru-RU" sz="700" kern="1200" dirty="0">
            <a:solidFill>
              <a:schemeClr val="tx1"/>
            </a:solidFill>
            <a:effectLst/>
          </a:endParaRPr>
        </a:p>
        <a:p>
          <a:pPr marL="114300" lvl="2" indent="-57150" algn="l" defTabSz="311150">
            <a:lnSpc>
              <a:spcPct val="90000"/>
            </a:lnSpc>
            <a:spcBef>
              <a:spcPct val="0"/>
            </a:spcBef>
            <a:spcAft>
              <a:spcPct val="15000"/>
            </a:spcAft>
            <a:buChar char="••"/>
          </a:pPr>
          <a:r>
            <a:rPr lang="es-AR" sz="700" kern="1200" noProof="0" dirty="0" smtClean="0">
              <a:solidFill>
                <a:schemeClr val="tx1"/>
              </a:solidFill>
              <a:effectLst/>
            </a:rPr>
            <a:t>La Mesa de la CMF recomendó agregarlo al programa de trabajo</a:t>
          </a:r>
          <a:endParaRPr lang="es-AR" sz="700" kern="1200" noProof="0" dirty="0">
            <a:solidFill>
              <a:schemeClr val="tx1"/>
            </a:solidFill>
            <a:effectLst/>
          </a:endParaRPr>
        </a:p>
      </dsp:txBody>
      <dsp:txXfrm>
        <a:off x="62486" y="27017"/>
        <a:ext cx="2077688" cy="868396"/>
      </dsp:txXfrm>
    </dsp:sp>
    <dsp:sp modelId="{84A43DD8-C158-45A6-B5F3-38790936B69C}">
      <dsp:nvSpPr>
        <dsp:cNvPr id="0" name=""/>
        <dsp:cNvSpPr/>
      </dsp:nvSpPr>
      <dsp:spPr>
        <a:xfrm rot="21498159">
          <a:off x="2197519" y="364132"/>
          <a:ext cx="73133" cy="12703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a:off x="2197524" y="389863"/>
        <a:ext cx="51193" cy="76220"/>
      </dsp:txXfrm>
    </dsp:sp>
    <dsp:sp modelId="{AEC35072-E06E-43CB-AD0C-4FCC5CB1EFF6}">
      <dsp:nvSpPr>
        <dsp:cNvPr id="0" name=""/>
        <dsp:cNvSpPr/>
      </dsp:nvSpPr>
      <dsp:spPr>
        <a:xfrm>
          <a:off x="2305119" y="39665"/>
          <a:ext cx="2131722" cy="708585"/>
        </a:xfrm>
        <a:prstGeom prst="roundRect">
          <a:avLst>
            <a:gd name="adj" fmla="val 10000"/>
          </a:avLst>
        </a:prstGeom>
        <a:noFill/>
        <a:ln w="12700" cap="flat" cmpd="sng" algn="ctr">
          <a:solidFill>
            <a:srgbClr val="279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1" kern="1200" dirty="0">
              <a:solidFill>
                <a:schemeClr val="tx1"/>
              </a:solidFill>
              <a:effectLst/>
            </a:rPr>
            <a:t>2019-04</a:t>
          </a:r>
        </a:p>
        <a:p>
          <a:pPr marL="57150" lvl="1" indent="-57150" algn="l" defTabSz="311150">
            <a:lnSpc>
              <a:spcPct val="90000"/>
            </a:lnSpc>
            <a:spcBef>
              <a:spcPct val="0"/>
            </a:spcBef>
            <a:spcAft>
              <a:spcPct val="15000"/>
            </a:spcAft>
            <a:buChar char="••"/>
          </a:pPr>
          <a:r>
            <a:rPr lang="en-US" sz="700" kern="1200" dirty="0" smtClean="0">
              <a:solidFill>
                <a:schemeClr val="tx1"/>
              </a:solidFill>
              <a:effectLst/>
            </a:rPr>
            <a:t>CMF-14 </a:t>
          </a:r>
          <a:r>
            <a:rPr lang="es-AR" sz="700" kern="1200" noProof="0" dirty="0" smtClean="0">
              <a:solidFill>
                <a:schemeClr val="tx1"/>
              </a:solidFill>
              <a:effectLst/>
            </a:rPr>
            <a:t>agregó el Tema al programa de trabajo</a:t>
          </a:r>
          <a:r>
            <a:rPr lang="en-US" sz="700" kern="1200" dirty="0" smtClean="0">
              <a:solidFill>
                <a:schemeClr val="tx1"/>
              </a:solidFill>
              <a:effectLst/>
            </a:rPr>
            <a:t> (</a:t>
          </a:r>
          <a:r>
            <a:rPr lang="en-US" sz="700" kern="1200" dirty="0">
              <a:solidFill>
                <a:schemeClr val="tx1"/>
              </a:solidFill>
              <a:effectLst/>
            </a:rPr>
            <a:t>2019-008)</a:t>
          </a:r>
          <a:endParaRPr lang="ru-RU" sz="700" kern="1200" dirty="0">
            <a:solidFill>
              <a:schemeClr val="tx1"/>
            </a:solidFill>
            <a:effectLst/>
          </a:endParaRPr>
        </a:p>
      </dsp:txBody>
      <dsp:txXfrm>
        <a:off x="2325873" y="60419"/>
        <a:ext cx="2090214" cy="667077"/>
      </dsp:txXfrm>
    </dsp:sp>
    <dsp:sp modelId="{A884FA77-79F7-428A-809F-6E557E9CA2B8}">
      <dsp:nvSpPr>
        <dsp:cNvPr id="0" name=""/>
        <dsp:cNvSpPr/>
      </dsp:nvSpPr>
      <dsp:spPr>
        <a:xfrm rot="69136">
          <a:off x="4482177" y="353891"/>
          <a:ext cx="109265" cy="127032"/>
        </a:xfrm>
        <a:prstGeom prst="rightArrow">
          <a:avLst>
            <a:gd name="adj1" fmla="val 60000"/>
            <a:gd name="adj2" fmla="val 50000"/>
          </a:avLst>
        </a:prstGeom>
        <a:solidFill>
          <a:schemeClr val="accent4">
            <a:hueOff val="258068"/>
            <a:satOff val="-1687"/>
            <a:lumOff val="10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a:off x="4482180" y="378967"/>
        <a:ext cx="76486" cy="76220"/>
      </dsp:txXfrm>
    </dsp:sp>
    <dsp:sp modelId="{F1D6C095-34C7-43C4-AF4C-DB0CB18DFD57}">
      <dsp:nvSpPr>
        <dsp:cNvPr id="0" name=""/>
        <dsp:cNvSpPr/>
      </dsp:nvSpPr>
      <dsp:spPr>
        <a:xfrm>
          <a:off x="4642962" y="86688"/>
          <a:ext cx="2131722" cy="708585"/>
        </a:xfrm>
        <a:prstGeom prst="roundRect">
          <a:avLst>
            <a:gd name="adj" fmla="val 10000"/>
          </a:avLst>
        </a:prstGeom>
        <a:noFill/>
        <a:ln w="12700" cap="flat" cmpd="sng" algn="ctr">
          <a:solidFill>
            <a:srgbClr val="2DA7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1" kern="1200" dirty="0" smtClean="0">
              <a:solidFill>
                <a:schemeClr val="tx1"/>
              </a:solidFill>
              <a:effectLst/>
            </a:rPr>
            <a:t>2019-06</a:t>
          </a:r>
          <a:endParaRPr lang="ru-RU" sz="900" b="1" kern="1200" dirty="0">
            <a:solidFill>
              <a:schemeClr val="tx1"/>
            </a:solidFill>
            <a:effectLst/>
          </a:endParaRPr>
        </a:p>
        <a:p>
          <a:pPr marL="57150" lvl="1" indent="-57150" algn="l" defTabSz="311150">
            <a:lnSpc>
              <a:spcPct val="90000"/>
            </a:lnSpc>
            <a:spcBef>
              <a:spcPct val="0"/>
            </a:spcBef>
            <a:spcAft>
              <a:spcPct val="15000"/>
            </a:spcAft>
            <a:buChar char="••"/>
          </a:pPr>
          <a:r>
            <a:rPr lang="en-US" sz="700" kern="1200" dirty="0">
              <a:solidFill>
                <a:schemeClr val="tx1"/>
              </a:solidFill>
              <a:effectLst/>
            </a:rPr>
            <a:t>Focus group </a:t>
          </a:r>
          <a:r>
            <a:rPr lang="es-AR" sz="700" kern="1200" noProof="0" dirty="0" smtClean="0">
              <a:solidFill>
                <a:schemeClr val="tx1"/>
              </a:solidFill>
              <a:effectLst/>
            </a:rPr>
            <a:t>sobre normas para productos y vías redactó el borrador de NIMF</a:t>
          </a:r>
          <a:endParaRPr lang="ru-RU" sz="700" kern="1200" dirty="0">
            <a:solidFill>
              <a:schemeClr val="tx1"/>
            </a:solidFill>
            <a:effectLst/>
          </a:endParaRPr>
        </a:p>
      </dsp:txBody>
      <dsp:txXfrm>
        <a:off x="4663716" y="107442"/>
        <a:ext cx="2090214" cy="667077"/>
      </dsp:txXfrm>
    </dsp:sp>
    <dsp:sp modelId="{D808962E-4BAE-4A34-86F4-646D8D690987}">
      <dsp:nvSpPr>
        <dsp:cNvPr id="0" name=""/>
        <dsp:cNvSpPr/>
      </dsp:nvSpPr>
      <dsp:spPr>
        <a:xfrm rot="5284276">
          <a:off x="5621630" y="924971"/>
          <a:ext cx="211260" cy="127032"/>
        </a:xfrm>
        <a:prstGeom prst="rightArrow">
          <a:avLst>
            <a:gd name="adj1" fmla="val 60000"/>
            <a:gd name="adj2" fmla="val 50000"/>
          </a:avLst>
        </a:prstGeom>
        <a:solidFill>
          <a:schemeClr val="accent4">
            <a:hueOff val="516136"/>
            <a:satOff val="-3373"/>
            <a:lumOff val="20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ru-RU" sz="700" kern="1200">
            <a:effectLst>
              <a:outerShdw blurRad="38100" dist="38100" dir="2700000" algn="tl">
                <a:srgbClr val="000000">
                  <a:alpha val="43137"/>
                </a:srgbClr>
              </a:outerShdw>
            </a:effectLst>
          </a:endParaRPr>
        </a:p>
      </dsp:txBody>
      <dsp:txXfrm rot="-5400000">
        <a:off x="5688509" y="882868"/>
        <a:ext cx="76220" cy="173150"/>
      </dsp:txXfrm>
    </dsp:sp>
    <dsp:sp modelId="{8A9A6598-0600-4EF8-8E24-2704FCEE5982}">
      <dsp:nvSpPr>
        <dsp:cNvPr id="0" name=""/>
        <dsp:cNvSpPr/>
      </dsp:nvSpPr>
      <dsp:spPr>
        <a:xfrm>
          <a:off x="4680239" y="1193653"/>
          <a:ext cx="2131722" cy="708585"/>
        </a:xfrm>
        <a:prstGeom prst="roundRect">
          <a:avLst>
            <a:gd name="adj" fmla="val 10000"/>
          </a:avLst>
        </a:prstGeom>
        <a:noFill/>
        <a:ln w="12700" cap="flat" cmpd="sng" algn="ctr">
          <a:solidFill>
            <a:srgbClr val="34AE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1" kern="1200" dirty="0">
              <a:solidFill>
                <a:schemeClr val="tx1"/>
              </a:solidFill>
              <a:effectLst/>
            </a:rPr>
            <a:t>2019-10</a:t>
          </a:r>
        </a:p>
        <a:p>
          <a:pPr marL="57150" lvl="1" indent="-57150" algn="l" defTabSz="311150">
            <a:lnSpc>
              <a:spcPct val="90000"/>
            </a:lnSpc>
            <a:spcBef>
              <a:spcPct val="0"/>
            </a:spcBef>
            <a:spcAft>
              <a:spcPct val="15000"/>
            </a:spcAft>
            <a:buChar char="••"/>
          </a:pPr>
          <a:r>
            <a:rPr lang="en-US" sz="700" kern="1200" dirty="0" smtClean="0">
              <a:solidFill>
                <a:schemeClr val="tx1"/>
              </a:solidFill>
              <a:effectLst/>
            </a:rPr>
            <a:t>GPE </a:t>
          </a:r>
          <a:r>
            <a:rPr lang="es-AR" sz="700" kern="1200" noProof="0" dirty="0" smtClean="0">
              <a:solidFill>
                <a:schemeClr val="tx1"/>
              </a:solidFill>
              <a:effectLst/>
            </a:rPr>
            <a:t>revisó y proporcionó comentarios</a:t>
          </a:r>
          <a:endParaRPr lang="es-AR" sz="700" kern="1200" noProof="0" dirty="0">
            <a:solidFill>
              <a:schemeClr val="tx1"/>
            </a:solidFill>
            <a:effectLst/>
          </a:endParaRPr>
        </a:p>
      </dsp:txBody>
      <dsp:txXfrm>
        <a:off x="4700993" y="1214407"/>
        <a:ext cx="2090214" cy="667077"/>
      </dsp:txXfrm>
    </dsp:sp>
    <dsp:sp modelId="{DA9608DA-E81E-4C14-820D-4E703A3700DF}">
      <dsp:nvSpPr>
        <dsp:cNvPr id="0" name=""/>
        <dsp:cNvSpPr/>
      </dsp:nvSpPr>
      <dsp:spPr>
        <a:xfrm rot="10773396">
          <a:off x="4547912" y="1493340"/>
          <a:ext cx="93513" cy="127032"/>
        </a:xfrm>
        <a:prstGeom prst="rightArrow">
          <a:avLst>
            <a:gd name="adj1" fmla="val 60000"/>
            <a:gd name="adj2" fmla="val 50000"/>
          </a:avLst>
        </a:prstGeom>
        <a:solidFill>
          <a:schemeClr val="accent4">
            <a:hueOff val="774205"/>
            <a:satOff val="-5060"/>
            <a:lumOff val="30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rot="10800000">
        <a:off x="4575966" y="1518637"/>
        <a:ext cx="65459" cy="76220"/>
      </dsp:txXfrm>
    </dsp:sp>
    <dsp:sp modelId="{43F4DF98-0F30-4BBF-81D1-63AD2442128C}">
      <dsp:nvSpPr>
        <dsp:cNvPr id="0" name=""/>
        <dsp:cNvSpPr/>
      </dsp:nvSpPr>
      <dsp:spPr>
        <a:xfrm>
          <a:off x="2372082" y="1211515"/>
          <a:ext cx="2131722" cy="708585"/>
        </a:xfrm>
        <a:prstGeom prst="roundRect">
          <a:avLst>
            <a:gd name="adj" fmla="val 10000"/>
          </a:avLst>
        </a:prstGeom>
        <a:noFill/>
        <a:ln w="12700" cap="flat" cmpd="sng" algn="ctr">
          <a:solidFill>
            <a:srgbClr val="3BA7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1" kern="1200" dirty="0">
              <a:solidFill>
                <a:schemeClr val="tx1"/>
              </a:solidFill>
              <a:effectLst/>
            </a:rPr>
            <a:t>2019-1</a:t>
          </a:r>
          <a:r>
            <a:rPr lang="en-US" sz="900" b="1" kern="1200" dirty="0">
              <a:solidFill>
                <a:schemeClr val="tx1"/>
              </a:solidFill>
              <a:effectLst/>
            </a:rPr>
            <a:t>1</a:t>
          </a:r>
          <a:endParaRPr lang="ru-RU" sz="900" b="1" kern="1200" dirty="0">
            <a:solidFill>
              <a:schemeClr val="tx1"/>
            </a:solidFill>
            <a:effectLst/>
          </a:endParaRPr>
        </a:p>
        <a:p>
          <a:pPr marL="57150" lvl="1" indent="-57150" algn="l" defTabSz="311150">
            <a:lnSpc>
              <a:spcPct val="90000"/>
            </a:lnSpc>
            <a:spcBef>
              <a:spcPct val="0"/>
            </a:spcBef>
            <a:spcAft>
              <a:spcPct val="15000"/>
            </a:spcAft>
            <a:buChar char="••"/>
          </a:pPr>
          <a:r>
            <a:rPr lang="en-US" sz="700" kern="1200" dirty="0" smtClean="0">
              <a:solidFill>
                <a:schemeClr val="tx1"/>
              </a:solidFill>
              <a:effectLst/>
            </a:rPr>
            <a:t>CN </a:t>
          </a:r>
          <a:r>
            <a:rPr lang="es-ES" sz="700" kern="1200" noProof="0" dirty="0" smtClean="0">
              <a:solidFill>
                <a:schemeClr val="tx1"/>
              </a:solidFill>
              <a:effectLst/>
            </a:rPr>
            <a:t>revisó el borrador de NIMF</a:t>
          </a:r>
          <a:endParaRPr lang="es-ES" sz="700" kern="1200" noProof="0" dirty="0">
            <a:solidFill>
              <a:schemeClr val="tx1"/>
            </a:solidFill>
            <a:effectLst/>
          </a:endParaRPr>
        </a:p>
      </dsp:txBody>
      <dsp:txXfrm>
        <a:off x="2392836" y="1232269"/>
        <a:ext cx="2090214" cy="667077"/>
      </dsp:txXfrm>
    </dsp:sp>
    <dsp:sp modelId="{E140C9C1-56D1-4AE1-AB76-A94EAF27492D}">
      <dsp:nvSpPr>
        <dsp:cNvPr id="0" name=""/>
        <dsp:cNvSpPr/>
      </dsp:nvSpPr>
      <dsp:spPr>
        <a:xfrm rot="10783412">
          <a:off x="2230135" y="1507878"/>
          <a:ext cx="100310" cy="127032"/>
        </a:xfrm>
        <a:prstGeom prst="rightArrow">
          <a:avLst>
            <a:gd name="adj1" fmla="val 60000"/>
            <a:gd name="adj2" fmla="val 50000"/>
          </a:avLst>
        </a:prstGeom>
        <a:solidFill>
          <a:schemeClr val="accent4">
            <a:hueOff val="1032273"/>
            <a:satOff val="-6747"/>
            <a:lumOff val="4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rot="10800000">
        <a:off x="2260228" y="1533211"/>
        <a:ext cx="70217" cy="76220"/>
      </dsp:txXfrm>
    </dsp:sp>
    <dsp:sp modelId="{A21EEBD3-F00E-49DC-8010-37B31D21A16C}">
      <dsp:nvSpPr>
        <dsp:cNvPr id="0" name=""/>
        <dsp:cNvSpPr/>
      </dsp:nvSpPr>
      <dsp:spPr>
        <a:xfrm>
          <a:off x="51097" y="1135467"/>
          <a:ext cx="2131722" cy="883082"/>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1" kern="1200" dirty="0">
              <a:solidFill>
                <a:schemeClr val="tx1"/>
              </a:solidFill>
              <a:effectLst/>
            </a:rPr>
            <a:t>2019-12</a:t>
          </a:r>
        </a:p>
        <a:p>
          <a:pPr marL="57150" lvl="1" indent="-57150" algn="l" defTabSz="311150">
            <a:lnSpc>
              <a:spcPct val="90000"/>
            </a:lnSpc>
            <a:spcBef>
              <a:spcPct val="0"/>
            </a:spcBef>
            <a:spcAft>
              <a:spcPct val="15000"/>
            </a:spcAft>
            <a:buChar char="••"/>
          </a:pPr>
          <a:r>
            <a:rPr lang="en-US" sz="700" kern="1200" dirty="0" smtClean="0">
              <a:solidFill>
                <a:schemeClr val="tx1"/>
              </a:solidFill>
              <a:effectLst/>
            </a:rPr>
            <a:t>La Mesa del CMF </a:t>
          </a:r>
          <a:r>
            <a:rPr lang="es-AR" sz="700" kern="1200" noProof="0" dirty="0" smtClean="0">
              <a:solidFill>
                <a:schemeClr val="tx1"/>
              </a:solidFill>
              <a:effectLst/>
            </a:rPr>
            <a:t>aprobó el borrador para la CMF (para aprobación para primera consulta)</a:t>
          </a:r>
          <a:endParaRPr lang="es-AR" sz="700" kern="1200" noProof="0" dirty="0">
            <a:solidFill>
              <a:schemeClr val="tx1"/>
            </a:solidFill>
            <a:effectLst/>
          </a:endParaRPr>
        </a:p>
        <a:p>
          <a:pPr marL="57150" lvl="1" indent="-57150" algn="l" defTabSz="311150">
            <a:lnSpc>
              <a:spcPct val="90000"/>
            </a:lnSpc>
            <a:spcBef>
              <a:spcPct val="0"/>
            </a:spcBef>
            <a:spcAft>
              <a:spcPct val="15000"/>
            </a:spcAft>
            <a:buChar char="••"/>
          </a:pPr>
          <a:endParaRPr lang="ru-RU" sz="700" kern="1200" dirty="0">
            <a:solidFill>
              <a:schemeClr val="tx1"/>
            </a:solidFill>
            <a:effectLst/>
          </a:endParaRPr>
        </a:p>
        <a:p>
          <a:pPr marL="57150" lvl="1" indent="-57150" algn="l" defTabSz="311150">
            <a:lnSpc>
              <a:spcPct val="90000"/>
            </a:lnSpc>
            <a:spcBef>
              <a:spcPct val="0"/>
            </a:spcBef>
            <a:spcAft>
              <a:spcPct val="15000"/>
            </a:spcAft>
            <a:buChar char="••"/>
          </a:pPr>
          <a:r>
            <a:rPr lang="en-GB" sz="700" b="1" kern="1200" dirty="0" smtClean="0">
              <a:solidFill>
                <a:schemeClr val="tx1"/>
              </a:solidFill>
              <a:effectLst/>
            </a:rPr>
            <a:t>Nota: CMF </a:t>
          </a:r>
          <a:r>
            <a:rPr lang="es-AR" sz="700" b="1" kern="1200" noProof="0" dirty="0" smtClean="0">
              <a:solidFill>
                <a:schemeClr val="tx1"/>
              </a:solidFill>
              <a:effectLst/>
            </a:rPr>
            <a:t>2020 cancelada</a:t>
          </a:r>
          <a:endParaRPr lang="es-AR" sz="700" b="1" kern="1200" noProof="0" dirty="0">
            <a:solidFill>
              <a:schemeClr val="tx1"/>
            </a:solidFill>
            <a:effectLst/>
          </a:endParaRPr>
        </a:p>
      </dsp:txBody>
      <dsp:txXfrm>
        <a:off x="76962" y="1161332"/>
        <a:ext cx="2079992" cy="831352"/>
      </dsp:txXfrm>
    </dsp:sp>
    <dsp:sp modelId="{4F33DBA0-E03E-435F-AD1D-3993A600A434}">
      <dsp:nvSpPr>
        <dsp:cNvPr id="0" name=""/>
        <dsp:cNvSpPr/>
      </dsp:nvSpPr>
      <dsp:spPr>
        <a:xfrm rot="5560080">
          <a:off x="1036786" y="2055435"/>
          <a:ext cx="109836" cy="127032"/>
        </a:xfrm>
        <a:prstGeom prst="rightArrow">
          <a:avLst>
            <a:gd name="adj1" fmla="val 60000"/>
            <a:gd name="adj2" fmla="val 50000"/>
          </a:avLst>
        </a:prstGeom>
        <a:solidFill>
          <a:schemeClr val="accent4">
            <a:hueOff val="1290341"/>
            <a:satOff val="-8434"/>
            <a:lumOff val="50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rot="-5400000">
        <a:off x="1054360" y="2064051"/>
        <a:ext cx="76220" cy="76885"/>
      </dsp:txXfrm>
    </dsp:sp>
    <dsp:sp modelId="{71277A47-F2F8-4AE9-AC75-640605CDF53F}">
      <dsp:nvSpPr>
        <dsp:cNvPr id="0" name=""/>
        <dsp:cNvSpPr/>
      </dsp:nvSpPr>
      <dsp:spPr>
        <a:xfrm>
          <a:off x="0" y="2225564"/>
          <a:ext cx="2131722" cy="895956"/>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a:solidFill>
                <a:schemeClr val="tx1"/>
              </a:solidFill>
              <a:effectLst/>
            </a:rPr>
            <a:t>2020-07</a:t>
          </a:r>
          <a:endParaRPr lang="ru-RU" sz="900" b="1" kern="1200" dirty="0">
            <a:solidFill>
              <a:schemeClr val="tx1"/>
            </a:solidFill>
            <a:effectLst/>
          </a:endParaRPr>
        </a:p>
        <a:p>
          <a:pPr marL="57150" lvl="1" indent="-57150" algn="l" defTabSz="311150">
            <a:lnSpc>
              <a:spcPct val="90000"/>
            </a:lnSpc>
            <a:spcBef>
              <a:spcPct val="0"/>
            </a:spcBef>
            <a:spcAft>
              <a:spcPct val="15000"/>
            </a:spcAft>
            <a:buChar char="••"/>
          </a:pPr>
          <a:r>
            <a:rPr lang="en-US" sz="700" kern="1200" dirty="0" smtClean="0">
              <a:solidFill>
                <a:schemeClr val="tx1"/>
              </a:solidFill>
              <a:effectLst/>
            </a:rPr>
            <a:t>La Mesa </a:t>
          </a:r>
          <a:r>
            <a:rPr lang="es-AR" sz="700" kern="1200" noProof="0" dirty="0" smtClean="0">
              <a:solidFill>
                <a:schemeClr val="tx1"/>
              </a:solidFill>
              <a:effectLst/>
            </a:rPr>
            <a:t>aprobó el borrador para primera consulta y transfirió el tema al CN, siguiendo el proceso normal de establecimiento de normas</a:t>
          </a:r>
          <a:endParaRPr lang="es-AR" sz="700" kern="1200" noProof="0" dirty="0">
            <a:solidFill>
              <a:schemeClr val="tx1"/>
            </a:solidFill>
            <a:effectLst/>
          </a:endParaRPr>
        </a:p>
      </dsp:txBody>
      <dsp:txXfrm>
        <a:off x="26242" y="2251806"/>
        <a:ext cx="2079238" cy="843472"/>
      </dsp:txXfrm>
    </dsp:sp>
    <dsp:sp modelId="{B5D5839A-E175-4DAE-9BF3-161C1FFF3AD7}">
      <dsp:nvSpPr>
        <dsp:cNvPr id="0" name=""/>
        <dsp:cNvSpPr/>
      </dsp:nvSpPr>
      <dsp:spPr>
        <a:xfrm>
          <a:off x="2172329" y="2610026"/>
          <a:ext cx="97826" cy="127032"/>
        </a:xfrm>
        <a:prstGeom prst="rightArrow">
          <a:avLst>
            <a:gd name="adj1" fmla="val 60000"/>
            <a:gd name="adj2" fmla="val 50000"/>
          </a:avLst>
        </a:prstGeom>
        <a:solidFill>
          <a:schemeClr val="accent4">
            <a:hueOff val="1548409"/>
            <a:satOff val="-10120"/>
            <a:lumOff val="60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effectLst>
              <a:outerShdw blurRad="38100" dist="38100" dir="2700000" algn="tl">
                <a:srgbClr val="000000">
                  <a:alpha val="43137"/>
                </a:srgbClr>
              </a:outerShdw>
            </a:effectLst>
          </a:endParaRPr>
        </a:p>
      </dsp:txBody>
      <dsp:txXfrm>
        <a:off x="2172329" y="2635432"/>
        <a:ext cx="68478" cy="76220"/>
      </dsp:txXfrm>
    </dsp:sp>
    <dsp:sp modelId="{AC22D6EC-D5E6-4319-A642-591EEE069B33}">
      <dsp:nvSpPr>
        <dsp:cNvPr id="0" name=""/>
        <dsp:cNvSpPr/>
      </dsp:nvSpPr>
      <dsp:spPr>
        <a:xfrm>
          <a:off x="2316301" y="2225564"/>
          <a:ext cx="2131722" cy="895956"/>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solidFill>
                <a:schemeClr val="tx1"/>
              </a:solidFill>
              <a:effectLst/>
            </a:rPr>
            <a:t>2020: </a:t>
          </a:r>
          <a:r>
            <a:rPr lang="es-AR" sz="900" b="1" kern="1200" noProof="0" dirty="0" smtClean="0">
              <a:solidFill>
                <a:schemeClr val="tx1"/>
              </a:solidFill>
              <a:effectLst/>
            </a:rPr>
            <a:t>Primera consulta</a:t>
          </a:r>
        </a:p>
        <a:p>
          <a:pPr lvl="0" algn="l" defTabSz="400050">
            <a:lnSpc>
              <a:spcPct val="90000"/>
            </a:lnSpc>
            <a:spcBef>
              <a:spcPct val="0"/>
            </a:spcBef>
            <a:spcAft>
              <a:spcPct val="35000"/>
            </a:spcAft>
          </a:pPr>
          <a:r>
            <a:rPr lang="en-US" sz="900" kern="1200" dirty="0" smtClean="0">
              <a:solidFill>
                <a:schemeClr val="tx1"/>
              </a:solidFill>
              <a:effectLst/>
            </a:rPr>
            <a:t>CN-7 </a:t>
          </a:r>
          <a:r>
            <a:rPr lang="es-AR" sz="900" kern="1200" noProof="0" dirty="0" smtClean="0">
              <a:solidFill>
                <a:schemeClr val="tx1"/>
              </a:solidFill>
              <a:effectLst/>
            </a:rPr>
            <a:t>revisó el borrador y lo aprobó para segunda consulta</a:t>
          </a:r>
          <a:endParaRPr lang="es-AR" sz="900" b="1" kern="1200" noProof="0" dirty="0">
            <a:solidFill>
              <a:schemeClr val="tx1"/>
            </a:solidFill>
            <a:effectLst/>
          </a:endParaRPr>
        </a:p>
      </dsp:txBody>
      <dsp:txXfrm>
        <a:off x="2342543" y="2251806"/>
        <a:ext cx="2079238" cy="843472"/>
      </dsp:txXfrm>
    </dsp:sp>
    <dsp:sp modelId="{19C95E1C-8E15-4A5C-92C5-18BC64CDFA5D}">
      <dsp:nvSpPr>
        <dsp:cNvPr id="0" name=""/>
        <dsp:cNvSpPr/>
      </dsp:nvSpPr>
      <dsp:spPr>
        <a:xfrm>
          <a:off x="4493099" y="2610026"/>
          <a:ext cx="108592" cy="127032"/>
        </a:xfrm>
        <a:prstGeom prst="righ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493099" y="2635432"/>
        <a:ext cx="76014" cy="76220"/>
      </dsp:txXfrm>
    </dsp:sp>
    <dsp:sp modelId="{FC189F38-4C25-45E5-A5E7-42C38AE8F7A8}">
      <dsp:nvSpPr>
        <dsp:cNvPr id="0" name=""/>
        <dsp:cNvSpPr/>
      </dsp:nvSpPr>
      <dsp:spPr>
        <a:xfrm>
          <a:off x="4652914" y="2225564"/>
          <a:ext cx="2131722" cy="895956"/>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solidFill>
                <a:schemeClr val="tx1"/>
              </a:solidFill>
              <a:effectLst/>
            </a:rPr>
            <a:t>2021-05</a:t>
          </a:r>
          <a:endParaRPr lang="ru-RU" sz="900" b="1" kern="1200" dirty="0">
            <a:solidFill>
              <a:schemeClr val="tx1"/>
            </a:solidFill>
            <a:effectLst/>
          </a:endParaRPr>
        </a:p>
        <a:p>
          <a:pPr marL="57150" lvl="1" indent="-57150" algn="l" defTabSz="311150">
            <a:lnSpc>
              <a:spcPct val="90000"/>
            </a:lnSpc>
            <a:spcBef>
              <a:spcPct val="0"/>
            </a:spcBef>
            <a:spcAft>
              <a:spcPct val="15000"/>
            </a:spcAft>
            <a:buChar char="••"/>
          </a:pPr>
          <a:r>
            <a:rPr lang="en-US" sz="700" kern="1200" dirty="0" smtClean="0">
              <a:solidFill>
                <a:schemeClr val="tx1"/>
              </a:solidFill>
              <a:effectLst/>
            </a:rPr>
            <a:t>CN-7 </a:t>
          </a:r>
          <a:r>
            <a:rPr lang="es-AR" sz="700" kern="1200" noProof="0" dirty="0" smtClean="0">
              <a:solidFill>
                <a:schemeClr val="tx1"/>
              </a:solidFill>
              <a:effectLst/>
            </a:rPr>
            <a:t>revisó el borrador y lo aprobó para segunda consulta</a:t>
          </a:r>
          <a:endParaRPr lang="es-AR" sz="700" kern="1200" noProof="0" dirty="0">
            <a:solidFill>
              <a:schemeClr val="tx1"/>
            </a:solidFill>
            <a:effectLst/>
          </a:endParaRPr>
        </a:p>
      </dsp:txBody>
      <dsp:txXfrm>
        <a:off x="4679156" y="2251806"/>
        <a:ext cx="2079238" cy="8434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1CD8-6427-4D3E-864F-4104FAE8AFE9}">
      <dsp:nvSpPr>
        <dsp:cNvPr id="0" name=""/>
        <dsp:cNvSpPr/>
      </dsp:nvSpPr>
      <dsp:spPr>
        <a:xfrm>
          <a:off x="2942664" y="1393769"/>
          <a:ext cx="1429870" cy="142987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effectLst>
                <a:outerShdw blurRad="38100" dist="38100" dir="2700000" algn="tl">
                  <a:srgbClr val="000000">
                    <a:alpha val="43137"/>
                  </a:srgbClr>
                </a:outerShdw>
              </a:effectLst>
            </a:rPr>
            <a:t>Varias NIMF proporcionan información sobre la verificación de cumplimiento</a:t>
          </a:r>
          <a:endParaRPr lang="ru-RU" sz="1000" kern="1200" dirty="0">
            <a:effectLst>
              <a:outerShdw blurRad="38100" dist="38100" dir="2700000" algn="tl">
                <a:srgbClr val="000000">
                  <a:alpha val="43137"/>
                </a:srgbClr>
              </a:outerShdw>
            </a:effectLst>
          </a:endParaRPr>
        </a:p>
      </dsp:txBody>
      <dsp:txXfrm>
        <a:off x="3152064" y="1603169"/>
        <a:ext cx="1011070" cy="1011070"/>
      </dsp:txXfrm>
    </dsp:sp>
    <dsp:sp modelId="{49A34B80-7A6E-4774-A2AA-9CD035EFDC3F}">
      <dsp:nvSpPr>
        <dsp:cNvPr id="0" name=""/>
        <dsp:cNvSpPr/>
      </dsp:nvSpPr>
      <dsp:spPr>
        <a:xfrm rot="16200000">
          <a:off x="3538645" y="1015753"/>
          <a:ext cx="237909" cy="3206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effectLst>
              <a:outerShdw blurRad="38100" dist="38100" dir="2700000" algn="tl">
                <a:srgbClr val="000000">
                  <a:alpha val="43137"/>
                </a:srgbClr>
              </a:outerShdw>
            </a:effectLst>
          </a:endParaRPr>
        </a:p>
      </dsp:txBody>
      <dsp:txXfrm>
        <a:off x="3574332" y="1115562"/>
        <a:ext cx="166536" cy="192367"/>
      </dsp:txXfrm>
    </dsp:sp>
    <dsp:sp modelId="{47D8EDC2-DF0B-4D98-BDA6-C4187F512A18}">
      <dsp:nvSpPr>
        <dsp:cNvPr id="0" name=""/>
        <dsp:cNvSpPr/>
      </dsp:nvSpPr>
      <dsp:spPr>
        <a:xfrm>
          <a:off x="3186112" y="1907"/>
          <a:ext cx="942974" cy="94297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effectLst>
                <a:outerShdw blurRad="38100" dist="38100" dir="2700000" algn="tl">
                  <a:srgbClr val="000000">
                    <a:alpha val="43137"/>
                  </a:srgbClr>
                </a:outerShdw>
              </a:effectLst>
            </a:rPr>
            <a:t>NIMF 7</a:t>
          </a:r>
          <a:endParaRPr lang="ru-RU" sz="1000" kern="1200" dirty="0">
            <a:effectLst>
              <a:outerShdw blurRad="38100" dist="38100" dir="2700000" algn="tl">
                <a:srgbClr val="000000">
                  <a:alpha val="43137"/>
                </a:srgbClr>
              </a:outerShdw>
            </a:effectLst>
          </a:endParaRPr>
        </a:p>
      </dsp:txBody>
      <dsp:txXfrm>
        <a:off x="3324207" y="140002"/>
        <a:ext cx="666784" cy="666784"/>
      </dsp:txXfrm>
    </dsp:sp>
    <dsp:sp modelId="{B20B5FE7-077D-47CF-85B1-A9D8D6A99D65}">
      <dsp:nvSpPr>
        <dsp:cNvPr id="0" name=""/>
        <dsp:cNvSpPr/>
      </dsp:nvSpPr>
      <dsp:spPr>
        <a:xfrm rot="19589170">
          <a:off x="4427878" y="1218946"/>
          <a:ext cx="662450" cy="320611"/>
        </a:xfrm>
        <a:prstGeom prst="rightArrow">
          <a:avLst>
            <a:gd name="adj1" fmla="val 60000"/>
            <a:gd name="adj2" fmla="val 50000"/>
          </a:avLst>
        </a:prstGeom>
        <a:solidFill>
          <a:schemeClr val="accent4">
            <a:hueOff val="451619"/>
            <a:satOff val="-2952"/>
            <a:lumOff val="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effectLst>
              <a:outerShdw blurRad="38100" dist="38100" dir="2700000" algn="tl">
                <a:srgbClr val="000000">
                  <a:alpha val="43137"/>
                </a:srgbClr>
              </a:outerShdw>
            </a:effectLst>
          </a:endParaRPr>
        </a:p>
      </dsp:txBody>
      <dsp:txXfrm>
        <a:off x="4435873" y="1309621"/>
        <a:ext cx="566267" cy="192367"/>
      </dsp:txXfrm>
    </dsp:sp>
    <dsp:sp modelId="{E4980EED-2EF5-4E6A-AF5F-F940DD7F68C6}">
      <dsp:nvSpPr>
        <dsp:cNvPr id="0" name=""/>
        <dsp:cNvSpPr/>
      </dsp:nvSpPr>
      <dsp:spPr>
        <a:xfrm>
          <a:off x="5217407" y="292026"/>
          <a:ext cx="942974" cy="942974"/>
        </a:xfrm>
        <a:prstGeom prst="ellipse">
          <a:avLst/>
        </a:prstGeom>
        <a:solidFill>
          <a:schemeClr val="accent4">
            <a:hueOff val="451619"/>
            <a:satOff val="-2952"/>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effectLst>
                <a:outerShdw blurRad="38100" dist="38100" dir="2700000" algn="tl">
                  <a:srgbClr val="000000">
                    <a:alpha val="43137"/>
                  </a:srgbClr>
                </a:outerShdw>
              </a:effectLst>
            </a:rPr>
            <a:t>NIMF 12</a:t>
          </a:r>
          <a:endParaRPr lang="ru-RU" sz="1000" kern="1200" dirty="0">
            <a:effectLst>
              <a:outerShdw blurRad="38100" dist="38100" dir="2700000" algn="tl">
                <a:srgbClr val="000000">
                  <a:alpha val="43137"/>
                </a:srgbClr>
              </a:outerShdw>
            </a:effectLst>
          </a:endParaRPr>
        </a:p>
      </dsp:txBody>
      <dsp:txXfrm>
        <a:off x="5355502" y="430121"/>
        <a:ext cx="666784" cy="666784"/>
      </dsp:txXfrm>
    </dsp:sp>
    <dsp:sp modelId="{F8F90FF7-28A8-4F62-928D-E6A3B6D12CAD}">
      <dsp:nvSpPr>
        <dsp:cNvPr id="0" name=""/>
        <dsp:cNvSpPr/>
      </dsp:nvSpPr>
      <dsp:spPr>
        <a:xfrm rot="74164">
          <a:off x="4558730" y="1972688"/>
          <a:ext cx="449191" cy="320611"/>
        </a:xfrm>
        <a:prstGeom prst="rightArrow">
          <a:avLst>
            <a:gd name="adj1" fmla="val 60000"/>
            <a:gd name="adj2" fmla="val 50000"/>
          </a:avLst>
        </a:prstGeom>
        <a:solidFill>
          <a:schemeClr val="accent4">
            <a:hueOff val="903239"/>
            <a:satOff val="-5904"/>
            <a:lumOff val="352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effectLst>
              <a:outerShdw blurRad="38100" dist="38100" dir="2700000" algn="tl">
                <a:srgbClr val="000000">
                  <a:alpha val="43137"/>
                </a:srgbClr>
              </a:outerShdw>
            </a:effectLst>
          </a:endParaRPr>
        </a:p>
      </dsp:txBody>
      <dsp:txXfrm>
        <a:off x="4558741" y="2035773"/>
        <a:ext cx="353008" cy="192367"/>
      </dsp:txXfrm>
    </dsp:sp>
    <dsp:sp modelId="{FECB3017-CD5E-445E-A0DE-A36C9A72358E}">
      <dsp:nvSpPr>
        <dsp:cNvPr id="0" name=""/>
        <dsp:cNvSpPr/>
      </dsp:nvSpPr>
      <dsp:spPr>
        <a:xfrm>
          <a:off x="5219593" y="1681093"/>
          <a:ext cx="942974" cy="942974"/>
        </a:xfrm>
        <a:prstGeom prst="ellipse">
          <a:avLst/>
        </a:prstGeom>
        <a:solidFill>
          <a:schemeClr val="accent4">
            <a:hueOff val="903239"/>
            <a:satOff val="-5904"/>
            <a:lumOff val="35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effectLst>
                <a:outerShdw blurRad="38100" dist="38100" dir="2700000" algn="tl">
                  <a:srgbClr val="000000">
                    <a:alpha val="43137"/>
                  </a:srgbClr>
                </a:outerShdw>
              </a:effectLst>
            </a:rPr>
            <a:t>NIMF 13</a:t>
          </a:r>
          <a:endParaRPr lang="ru-RU" sz="1000" kern="1200" dirty="0">
            <a:effectLst>
              <a:outerShdw blurRad="38100" dist="38100" dir="2700000" algn="tl">
                <a:srgbClr val="000000">
                  <a:alpha val="43137"/>
                </a:srgbClr>
              </a:outerShdw>
            </a:effectLst>
          </a:endParaRPr>
        </a:p>
      </dsp:txBody>
      <dsp:txXfrm>
        <a:off x="5357688" y="1819188"/>
        <a:ext cx="666784" cy="666784"/>
      </dsp:txXfrm>
    </dsp:sp>
    <dsp:sp modelId="{2E0018A3-F6F8-48F5-882F-D75F8AFFD032}">
      <dsp:nvSpPr>
        <dsp:cNvPr id="0" name=""/>
        <dsp:cNvSpPr/>
      </dsp:nvSpPr>
      <dsp:spPr>
        <a:xfrm rot="10728760">
          <a:off x="2467666" y="1969581"/>
          <a:ext cx="335820" cy="320611"/>
        </a:xfrm>
        <a:prstGeom prst="rightArrow">
          <a:avLst>
            <a:gd name="adj1" fmla="val 60000"/>
            <a:gd name="adj2" fmla="val 50000"/>
          </a:avLst>
        </a:prstGeom>
        <a:solidFill>
          <a:schemeClr val="accent4">
            <a:hueOff val="1354858"/>
            <a:satOff val="-8855"/>
            <a:lumOff val="529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effectLst>
              <a:outerShdw blurRad="38100" dist="38100" dir="2700000" algn="tl">
                <a:srgbClr val="000000">
                  <a:alpha val="43137"/>
                </a:srgbClr>
              </a:outerShdw>
            </a:effectLst>
          </a:endParaRPr>
        </a:p>
      </dsp:txBody>
      <dsp:txXfrm rot="10800000">
        <a:off x="2563839" y="2032706"/>
        <a:ext cx="239637" cy="192367"/>
      </dsp:txXfrm>
    </dsp:sp>
    <dsp:sp modelId="{D897FBFE-B242-47AE-944C-57C27D7102BF}">
      <dsp:nvSpPr>
        <dsp:cNvPr id="0" name=""/>
        <dsp:cNvSpPr/>
      </dsp:nvSpPr>
      <dsp:spPr>
        <a:xfrm>
          <a:off x="1366456" y="1674930"/>
          <a:ext cx="942974" cy="942974"/>
        </a:xfrm>
        <a:prstGeom prst="ellipse">
          <a:avLst/>
        </a:prstGeom>
        <a:solidFill>
          <a:schemeClr val="accent4">
            <a:hueOff val="1354858"/>
            <a:satOff val="-8855"/>
            <a:lumOff val="52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effectLst>
                <a:outerShdw blurRad="38100" dist="38100" dir="2700000" algn="tl">
                  <a:srgbClr val="000000">
                    <a:alpha val="43137"/>
                  </a:srgbClr>
                </a:outerShdw>
              </a:effectLst>
            </a:rPr>
            <a:t>NIMF 18</a:t>
          </a:r>
          <a:endParaRPr lang="ru-RU" sz="1000" kern="1200" dirty="0">
            <a:effectLst>
              <a:outerShdw blurRad="38100" dist="38100" dir="2700000" algn="tl">
                <a:srgbClr val="000000">
                  <a:alpha val="43137"/>
                </a:srgbClr>
              </a:outerShdw>
            </a:effectLst>
          </a:endParaRPr>
        </a:p>
      </dsp:txBody>
      <dsp:txXfrm>
        <a:off x="1504551" y="1813025"/>
        <a:ext cx="666784" cy="666784"/>
      </dsp:txXfrm>
    </dsp:sp>
    <dsp:sp modelId="{85D37588-5FBB-4D5D-8AD7-4580E8D0446E}">
      <dsp:nvSpPr>
        <dsp:cNvPr id="0" name=""/>
        <dsp:cNvSpPr/>
      </dsp:nvSpPr>
      <dsp:spPr>
        <a:xfrm rot="12981243">
          <a:off x="2371874" y="1213282"/>
          <a:ext cx="573924" cy="320611"/>
        </a:xfrm>
        <a:prstGeom prst="righ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effectLst>
              <a:outerShdw blurRad="38100" dist="38100" dir="2700000" algn="tl">
                <a:srgbClr val="000000">
                  <a:alpha val="43137"/>
                </a:srgbClr>
              </a:outerShdw>
            </a:effectLst>
          </a:endParaRPr>
        </a:p>
      </dsp:txBody>
      <dsp:txXfrm rot="10800000">
        <a:off x="2458697" y="1305911"/>
        <a:ext cx="477741" cy="192367"/>
      </dsp:txXfrm>
    </dsp:sp>
    <dsp:sp modelId="{02B4D719-645D-4793-849B-21820F21BFF4}">
      <dsp:nvSpPr>
        <dsp:cNvPr id="0" name=""/>
        <dsp:cNvSpPr/>
      </dsp:nvSpPr>
      <dsp:spPr>
        <a:xfrm>
          <a:off x="1358488" y="292037"/>
          <a:ext cx="942974" cy="942974"/>
        </a:xfrm>
        <a:prstGeom prst="ellipse">
          <a:avLst/>
        </a:prstGeom>
        <a:solidFill>
          <a:schemeClr val="accent4">
            <a:hueOff val="1806477"/>
            <a:satOff val="-11807"/>
            <a:lumOff val="705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effectLst>
                <a:outerShdw blurRad="38100" dist="38100" dir="2700000" algn="tl">
                  <a:srgbClr val="000000">
                    <a:alpha val="43137"/>
                  </a:srgbClr>
                </a:outerShdw>
              </a:effectLst>
            </a:rPr>
            <a:t>NIMF 20</a:t>
          </a:r>
          <a:endParaRPr lang="ru-RU" sz="1000" kern="1200" dirty="0">
            <a:effectLst>
              <a:outerShdw blurRad="38100" dist="38100" dir="2700000" algn="tl">
                <a:srgbClr val="000000">
                  <a:alpha val="43137"/>
                </a:srgbClr>
              </a:outerShdw>
            </a:effectLst>
          </a:endParaRPr>
        </a:p>
      </dsp:txBody>
      <dsp:txXfrm>
        <a:off x="1496583" y="430132"/>
        <a:ext cx="666784" cy="6667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BB06A-CBA1-4978-8C2A-686843EC059E}">
      <dsp:nvSpPr>
        <dsp:cNvPr id="0" name=""/>
        <dsp:cNvSpPr/>
      </dsp:nvSpPr>
      <dsp:spPr>
        <a:xfrm>
          <a:off x="0" y="31043"/>
          <a:ext cx="6767512" cy="769859"/>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effectLst/>
            </a:rPr>
            <a:t>Después de su adopción por la CMF, las normas para productos específicos con las listas de plagas y opciones de medidas fitosanitarias para productos que se mueven en el comercio internacional se publican por separado en el PFI como anexos a esta norma</a:t>
          </a:r>
          <a:endParaRPr lang="ru-RU" sz="1400" kern="1200" dirty="0">
            <a:effectLst/>
          </a:endParaRPr>
        </a:p>
      </dsp:txBody>
      <dsp:txXfrm>
        <a:off x="37581" y="68624"/>
        <a:ext cx="6692350" cy="694697"/>
      </dsp:txXfrm>
    </dsp:sp>
    <dsp:sp modelId="{35295989-0892-499B-AD3D-DF24E8A324F6}">
      <dsp:nvSpPr>
        <dsp:cNvPr id="0" name=""/>
        <dsp:cNvSpPr/>
      </dsp:nvSpPr>
      <dsp:spPr>
        <a:xfrm>
          <a:off x="0" y="841223"/>
          <a:ext cx="6767512" cy="769859"/>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effectLst/>
            </a:rPr>
            <a:t>Estos anexos tienen rango de NIMF y deben ser considerados en consecuencia</a:t>
          </a:r>
          <a:endParaRPr lang="ru-RU" sz="1400" kern="1200" dirty="0">
            <a:effectLst/>
          </a:endParaRPr>
        </a:p>
      </dsp:txBody>
      <dsp:txXfrm>
        <a:off x="37581" y="878804"/>
        <a:ext cx="6692350" cy="694697"/>
      </dsp:txXfrm>
    </dsp:sp>
    <dsp:sp modelId="{DB433BA5-6A1F-4BFE-9088-91D56356628F}">
      <dsp:nvSpPr>
        <dsp:cNvPr id="0" name=""/>
        <dsp:cNvSpPr/>
      </dsp:nvSpPr>
      <dsp:spPr>
        <a:xfrm>
          <a:off x="0" y="1651403"/>
          <a:ext cx="6767512" cy="769859"/>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effectLst/>
            </a:rPr>
            <a:t>Cuando proceda, las normas para productos pueden presentarse en cambio como anexos de otras NIMF</a:t>
          </a:r>
          <a:endParaRPr lang="ru-RU" sz="1400" kern="1200" dirty="0">
            <a:effectLst/>
          </a:endParaRPr>
        </a:p>
      </dsp:txBody>
      <dsp:txXfrm>
        <a:off x="37581" y="1688984"/>
        <a:ext cx="6692350" cy="6946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09E5-1E20-41FC-AF3E-B4BA5BA0E758}">
      <dsp:nvSpPr>
        <dsp:cNvPr id="0" name=""/>
        <dsp:cNvSpPr/>
      </dsp:nvSpPr>
      <dsp:spPr>
        <a:xfrm>
          <a:off x="-3326809" y="-511710"/>
          <a:ext cx="3967085" cy="3967085"/>
        </a:xfrm>
        <a:prstGeom prst="blockArc">
          <a:avLst>
            <a:gd name="adj1" fmla="val 18900000"/>
            <a:gd name="adj2" fmla="val 2700000"/>
            <a:gd name="adj3" fmla="val 54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E5F86A-29ED-4BDC-BDC4-946C4CAFE474}">
      <dsp:nvSpPr>
        <dsp:cNvPr id="0" name=""/>
        <dsp:cNvSpPr/>
      </dsp:nvSpPr>
      <dsp:spPr>
        <a:xfrm>
          <a:off x="411711" y="294366"/>
          <a:ext cx="6337358" cy="58873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7307" tIns="27940" rIns="27940" bIns="27940" numCol="1" spcCol="1270" anchor="ctr" anchorCtr="0">
          <a:noAutofit/>
        </a:bodyPr>
        <a:lstStyle/>
        <a:p>
          <a:pPr lvl="0" algn="l" defTabSz="488950">
            <a:lnSpc>
              <a:spcPct val="100000"/>
            </a:lnSpc>
            <a:spcBef>
              <a:spcPct val="0"/>
            </a:spcBef>
            <a:spcAft>
              <a:spcPct val="35000"/>
            </a:spcAft>
          </a:pPr>
          <a:r>
            <a:rPr lang="es-ES" sz="1100" kern="1200" dirty="0" smtClean="0">
              <a:effectLst>
                <a:outerShdw blurRad="38100" dist="38100" dir="2700000" algn="tl">
                  <a:srgbClr val="000000">
                    <a:alpha val="43137"/>
                  </a:srgbClr>
                </a:outerShdw>
              </a:effectLst>
            </a:rPr>
            <a:t>Las PC deberían presentar a la Secretaría de la CIPF cualquier nueva información que pudiera tener un impacto en las listas de plagas o listas de opciones para medidas fitosanitarias adoptadas por la CMF</a:t>
          </a:r>
          <a:endParaRPr lang="ru-RU" sz="1100" kern="1200" dirty="0">
            <a:effectLst>
              <a:outerShdw blurRad="38100" dist="38100" dir="2700000" algn="tl">
                <a:srgbClr val="000000">
                  <a:alpha val="43137"/>
                </a:srgbClr>
              </a:outerShdw>
            </a:effectLst>
          </a:endParaRPr>
        </a:p>
      </dsp:txBody>
      <dsp:txXfrm>
        <a:off x="411711" y="294366"/>
        <a:ext cx="6337358" cy="588733"/>
      </dsp:txXfrm>
    </dsp:sp>
    <dsp:sp modelId="{5B9714D6-3751-46E8-9789-07DB6D088A5D}">
      <dsp:nvSpPr>
        <dsp:cNvPr id="0" name=""/>
        <dsp:cNvSpPr/>
      </dsp:nvSpPr>
      <dsp:spPr>
        <a:xfrm>
          <a:off x="43753" y="220774"/>
          <a:ext cx="735916" cy="73591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AC2B7-00D7-4ADF-A9E2-0E71DA3542DF}">
      <dsp:nvSpPr>
        <dsp:cNvPr id="0" name=""/>
        <dsp:cNvSpPr/>
      </dsp:nvSpPr>
      <dsp:spPr>
        <a:xfrm>
          <a:off x="625715" y="1177466"/>
          <a:ext cx="6123354" cy="588733"/>
        </a:xfrm>
        <a:prstGeom prst="rect">
          <a:avLst/>
        </a:prstGeom>
        <a:solidFill>
          <a:schemeClr val="accent4">
            <a:hueOff val="903239"/>
            <a:satOff val="-5904"/>
            <a:lumOff val="35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7307" tIns="27940" rIns="27940" bIns="27940" numCol="1" spcCol="1270" anchor="ctr" anchorCtr="0">
          <a:noAutofit/>
        </a:bodyPr>
        <a:lstStyle/>
        <a:p>
          <a:pPr lvl="0" algn="l" defTabSz="488950">
            <a:lnSpc>
              <a:spcPct val="100000"/>
            </a:lnSpc>
            <a:spcBef>
              <a:spcPct val="0"/>
            </a:spcBef>
            <a:spcAft>
              <a:spcPct val="35000"/>
            </a:spcAft>
          </a:pPr>
          <a:r>
            <a:rPr lang="es-ES" sz="1100" kern="1200" dirty="0" smtClean="0">
              <a:effectLst>
                <a:outerShdw blurRad="38100" dist="38100" dir="2700000" algn="tl">
                  <a:srgbClr val="000000">
                    <a:alpha val="43137"/>
                  </a:srgbClr>
                </a:outerShdw>
              </a:effectLst>
            </a:rPr>
            <a:t>Se debería proporcionar información apropiada para respaldar cualquier reclamo</a:t>
          </a:r>
          <a:endParaRPr lang="ru-RU" sz="1100" kern="1200" dirty="0">
            <a:effectLst>
              <a:outerShdw blurRad="38100" dist="38100" dir="2700000" algn="tl">
                <a:srgbClr val="000000">
                  <a:alpha val="43137"/>
                </a:srgbClr>
              </a:outerShdw>
            </a:effectLst>
          </a:endParaRPr>
        </a:p>
      </dsp:txBody>
      <dsp:txXfrm>
        <a:off x="625715" y="1177466"/>
        <a:ext cx="6123354" cy="588733"/>
      </dsp:txXfrm>
    </dsp:sp>
    <dsp:sp modelId="{365D32A1-0FE2-4044-A977-AF0FCAEDDA32}">
      <dsp:nvSpPr>
        <dsp:cNvPr id="0" name=""/>
        <dsp:cNvSpPr/>
      </dsp:nvSpPr>
      <dsp:spPr>
        <a:xfrm>
          <a:off x="257757" y="1103874"/>
          <a:ext cx="735916" cy="735916"/>
        </a:xfrm>
        <a:prstGeom prst="ellipse">
          <a:avLst/>
        </a:prstGeom>
        <a:solidFill>
          <a:schemeClr val="lt1">
            <a:hueOff val="0"/>
            <a:satOff val="0"/>
            <a:lumOff val="0"/>
            <a:alphaOff val="0"/>
          </a:schemeClr>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C43AB-6803-41BA-8AF5-97FD85D7E5E3}">
      <dsp:nvSpPr>
        <dsp:cNvPr id="0" name=""/>
        <dsp:cNvSpPr/>
      </dsp:nvSpPr>
      <dsp:spPr>
        <a:xfrm>
          <a:off x="411711" y="2060565"/>
          <a:ext cx="6337358" cy="588733"/>
        </a:xfrm>
        <a:prstGeom prst="rect">
          <a:avLst/>
        </a:prstGeom>
        <a:solidFill>
          <a:schemeClr val="accent4">
            <a:hueOff val="1806477"/>
            <a:satOff val="-11807"/>
            <a:lumOff val="705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7307" tIns="27940" rIns="27940" bIns="27940" numCol="1" spcCol="1270" anchor="ctr" anchorCtr="0">
          <a:noAutofit/>
        </a:bodyPr>
        <a:lstStyle/>
        <a:p>
          <a:pPr lvl="0" algn="l" defTabSz="488950">
            <a:lnSpc>
              <a:spcPct val="100000"/>
            </a:lnSpc>
            <a:spcBef>
              <a:spcPct val="0"/>
            </a:spcBef>
            <a:spcAft>
              <a:spcPct val="35000"/>
            </a:spcAft>
          </a:pPr>
          <a:r>
            <a:rPr lang="es-ES" sz="1100" kern="1200" dirty="0" smtClean="0">
              <a:effectLst>
                <a:outerShdw blurRad="38100" dist="38100" dir="2700000" algn="tl">
                  <a:srgbClr val="000000">
                    <a:alpha val="43137"/>
                  </a:srgbClr>
                </a:outerShdw>
              </a:effectLst>
            </a:rPr>
            <a:t>El Panel Técnico sobre Normas para Productos reexaminará los datos y revisará las listas si es necesario, siguiendo el programa de establecimiento de normas</a:t>
          </a:r>
          <a:endParaRPr lang="ru-RU" sz="1100" kern="1200" dirty="0">
            <a:effectLst>
              <a:outerShdw blurRad="38100" dist="38100" dir="2700000" algn="tl">
                <a:srgbClr val="000000">
                  <a:alpha val="43137"/>
                </a:srgbClr>
              </a:outerShdw>
            </a:effectLst>
          </a:endParaRPr>
        </a:p>
      </dsp:txBody>
      <dsp:txXfrm>
        <a:off x="411711" y="2060565"/>
        <a:ext cx="6337358" cy="588733"/>
      </dsp:txXfrm>
    </dsp:sp>
    <dsp:sp modelId="{462CA6C9-C515-46B9-BC48-5B83E4D98D21}">
      <dsp:nvSpPr>
        <dsp:cNvPr id="0" name=""/>
        <dsp:cNvSpPr/>
      </dsp:nvSpPr>
      <dsp:spPr>
        <a:xfrm>
          <a:off x="43753" y="1986973"/>
          <a:ext cx="735916" cy="735916"/>
        </a:xfrm>
        <a:prstGeom prst="ellipse">
          <a:avLst/>
        </a:prstGeom>
        <a:solidFill>
          <a:schemeClr val="lt1">
            <a:hueOff val="0"/>
            <a:satOff val="0"/>
            <a:lumOff val="0"/>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47703-1F8D-4B5B-8E00-FFAC946D789D}">
      <dsp:nvSpPr>
        <dsp:cNvPr id="0" name=""/>
        <dsp:cNvSpPr/>
      </dsp:nvSpPr>
      <dsp:spPr>
        <a:xfrm>
          <a:off x="2268540" y="595350"/>
          <a:ext cx="2101856" cy="1091785"/>
        </a:xfrm>
        <a:prstGeom prst="ellipse">
          <a:avLst/>
        </a:prstGeom>
        <a:solidFill>
          <a:schemeClr val="bg1"/>
        </a:solidFill>
        <a:ln w="19050" cap="flat" cmpd="sng" algn="ctr">
          <a:solidFill>
            <a:srgbClr val="1C804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AR" sz="1800" b="1" kern="1200" noProof="0" dirty="0" smtClean="0">
              <a:solidFill>
                <a:schemeClr val="tx1"/>
              </a:solidFill>
              <a:effectLst/>
            </a:rPr>
            <a:t>2 elementos clave de la CIPF</a:t>
          </a:r>
          <a:endParaRPr lang="es-AR" sz="1800" kern="1200" noProof="0" dirty="0">
            <a:solidFill>
              <a:schemeClr val="tx1"/>
            </a:solidFill>
            <a:effectLst/>
          </a:endParaRPr>
        </a:p>
      </dsp:txBody>
      <dsp:txXfrm>
        <a:off x="2576350" y="755238"/>
        <a:ext cx="1486236" cy="772009"/>
      </dsp:txXfrm>
    </dsp:sp>
    <dsp:sp modelId="{16D6E5CD-C6F0-410A-AECD-9001298C815C}">
      <dsp:nvSpPr>
        <dsp:cNvPr id="0" name=""/>
        <dsp:cNvSpPr/>
      </dsp:nvSpPr>
      <dsp:spPr>
        <a:xfrm rot="11203042">
          <a:off x="981732" y="808688"/>
          <a:ext cx="1245127" cy="261083"/>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1">
          <a:scrgbClr r="0" g="0" b="0"/>
        </a:effectRef>
        <a:fontRef idx="minor">
          <a:schemeClr val="lt1"/>
        </a:fontRef>
      </dsp:style>
    </dsp:sp>
    <dsp:sp modelId="{9C3CD185-B851-46CE-8A68-28E74DA3AB88}">
      <dsp:nvSpPr>
        <dsp:cNvPr id="0" name=""/>
        <dsp:cNvSpPr/>
      </dsp:nvSpPr>
      <dsp:spPr>
        <a:xfrm>
          <a:off x="0" y="293142"/>
          <a:ext cx="1972013" cy="1146530"/>
        </a:xfrm>
        <a:prstGeom prst="roundRect">
          <a:avLst>
            <a:gd name="adj" fmla="val 10000"/>
          </a:avLst>
        </a:prstGeom>
        <a:solidFill>
          <a:schemeClr val="bg1"/>
        </a:solidFill>
        <a:ln w="19050" cap="flat" cmpd="sng" algn="ctr">
          <a:solidFill>
            <a:srgbClr val="F6C23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AR" sz="1800" kern="1200" noProof="0" dirty="0" smtClean="0">
              <a:solidFill>
                <a:schemeClr val="tx1"/>
              </a:solidFill>
              <a:effectLst/>
            </a:rPr>
            <a:t>Facilitación del comercio seguro</a:t>
          </a:r>
          <a:endParaRPr lang="es-AR" sz="1800" kern="1200" noProof="0" dirty="0">
            <a:solidFill>
              <a:schemeClr val="tx1"/>
            </a:solidFill>
            <a:effectLst/>
          </a:endParaRPr>
        </a:p>
      </dsp:txBody>
      <dsp:txXfrm>
        <a:off x="33581" y="326723"/>
        <a:ext cx="1904851" cy="1079368"/>
      </dsp:txXfrm>
    </dsp:sp>
    <dsp:sp modelId="{A8E41EEA-A1A0-463F-BF6B-3AB65CDDB0E8}">
      <dsp:nvSpPr>
        <dsp:cNvPr id="0" name=""/>
        <dsp:cNvSpPr/>
      </dsp:nvSpPr>
      <dsp:spPr>
        <a:xfrm rot="21175770">
          <a:off x="4382813" y="799533"/>
          <a:ext cx="1256376" cy="261083"/>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1">
          <a:scrgbClr r="0" g="0" b="0"/>
        </a:effectRef>
        <a:fontRef idx="minor">
          <a:schemeClr val="lt1"/>
        </a:fontRef>
      </dsp:style>
    </dsp:sp>
    <dsp:sp modelId="{0F307948-745E-4E50-A41D-C5352D148B9F}">
      <dsp:nvSpPr>
        <dsp:cNvPr id="0" name=""/>
        <dsp:cNvSpPr/>
      </dsp:nvSpPr>
      <dsp:spPr>
        <a:xfrm>
          <a:off x="4614909" y="206437"/>
          <a:ext cx="2092276" cy="1288741"/>
        </a:xfrm>
        <a:prstGeom prst="roundRect">
          <a:avLst>
            <a:gd name="adj" fmla="val 10000"/>
          </a:avLst>
        </a:prstGeom>
        <a:solidFill>
          <a:schemeClr val="bg1"/>
        </a:solidFill>
        <a:ln w="19050" cap="flat" cmpd="sng" algn="ctr">
          <a:solidFill>
            <a:srgbClr val="5A94C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AR" sz="1800" kern="1200" noProof="0" dirty="0" smtClean="0">
              <a:solidFill>
                <a:schemeClr val="tx1"/>
              </a:solidFill>
              <a:effectLst/>
            </a:rPr>
            <a:t>Salvaguardar la agricultura, bosques y ambiente</a:t>
          </a:r>
          <a:endParaRPr lang="es-AR" sz="1800" kern="1200" noProof="0" dirty="0">
            <a:solidFill>
              <a:schemeClr val="tx1"/>
            </a:solidFill>
            <a:effectLst/>
          </a:endParaRPr>
        </a:p>
      </dsp:txBody>
      <dsp:txXfrm>
        <a:off x="4652655" y="244183"/>
        <a:ext cx="2016784" cy="1213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BD89D-6697-48C0-AB19-687A2AC442C9}">
      <dsp:nvSpPr>
        <dsp:cNvPr id="0" name=""/>
        <dsp:cNvSpPr/>
      </dsp:nvSpPr>
      <dsp:spPr>
        <a:xfrm>
          <a:off x="678764" y="178931"/>
          <a:ext cx="4561132" cy="10230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946" tIns="45720" rIns="45720" bIns="45720" numCol="1" spcCol="1270" anchor="ctr" anchorCtr="0">
          <a:noAutofit/>
        </a:bodyPr>
        <a:lstStyle/>
        <a:p>
          <a:pPr lvl="0" algn="l" defTabSz="533400">
            <a:lnSpc>
              <a:spcPct val="90000"/>
            </a:lnSpc>
            <a:spcBef>
              <a:spcPct val="0"/>
            </a:spcBef>
            <a:spcAft>
              <a:spcPct val="35000"/>
            </a:spcAft>
          </a:pPr>
          <a:r>
            <a:rPr lang="es-AR" sz="1200" b="1" kern="1200" noProof="0" dirty="0" smtClean="0">
              <a:latin typeface="Calibri" panose="020F0502020204030204" pitchFamily="34" charset="0"/>
              <a:ea typeface="Times New Roman" panose="02020603050405020304" pitchFamily="18" charset="0"/>
            </a:rPr>
            <a:t>Impacto de la NIMF en los “Derechos soberanos de </a:t>
          </a:r>
          <a:r>
            <a:rPr lang="es-AR" sz="1200" b="1" kern="1200" noProof="0" dirty="0" err="1" smtClean="0">
              <a:latin typeface="Calibri" panose="020F0502020204030204" pitchFamily="34" charset="0"/>
              <a:ea typeface="Times New Roman" panose="02020603050405020304" pitchFamily="18" charset="0"/>
            </a:rPr>
            <a:t>unpaís</a:t>
          </a:r>
          <a:r>
            <a:rPr lang="es-AR" sz="1200" b="1" kern="1200" noProof="0" dirty="0" smtClean="0">
              <a:latin typeface="Calibri" panose="020F0502020204030204" pitchFamily="34" charset="0"/>
              <a:ea typeface="Times New Roman" panose="02020603050405020304" pitchFamily="18" charset="0"/>
            </a:rPr>
            <a:t>”:</a:t>
          </a:r>
          <a:r>
            <a:rPr lang="en-GB" sz="1200" b="1" kern="1200" dirty="0" smtClean="0">
              <a:latin typeface="Calibri" panose="020F0502020204030204" pitchFamily="34" charset="0"/>
              <a:ea typeface="Times New Roman" panose="02020603050405020304" pitchFamily="18" charset="0"/>
            </a:rPr>
            <a:t> </a:t>
          </a:r>
          <a:r>
            <a:rPr lang="es-ES" sz="1200" b="0" kern="1200" dirty="0" smtClean="0">
              <a:latin typeface="Calibri" panose="020F0502020204030204" pitchFamily="34" charset="0"/>
            </a:rPr>
            <a:t>se agregó un texto más claro en la NIMF para enfatizar que la norma no crea ninguna obligación para que una parte contratante apruebe, registre o adopte cualquier opción para medidas fitosanitarias incluidas en el anexo.</a:t>
          </a:r>
          <a:endParaRPr lang="en-US" sz="1200" b="0" kern="1200" dirty="0"/>
        </a:p>
      </dsp:txBody>
      <dsp:txXfrm>
        <a:off x="678764" y="178931"/>
        <a:ext cx="4561132" cy="1023049"/>
      </dsp:txXfrm>
    </dsp:sp>
    <dsp:sp modelId="{237FC3D9-3C97-406A-8AC9-F3687B7FDD16}">
      <dsp:nvSpPr>
        <dsp:cNvPr id="0" name=""/>
        <dsp:cNvSpPr/>
      </dsp:nvSpPr>
      <dsp:spPr>
        <a:xfrm>
          <a:off x="478495" y="5542"/>
          <a:ext cx="798160" cy="11096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4F9A77C-EC96-43EB-8B47-9D51F081B5C9}">
      <dsp:nvSpPr>
        <dsp:cNvPr id="0" name=""/>
        <dsp:cNvSpPr/>
      </dsp:nvSpPr>
      <dsp:spPr>
        <a:xfrm>
          <a:off x="678764" y="1455031"/>
          <a:ext cx="4561132" cy="10230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946"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latin typeface="Calibri" panose="020F0502020204030204" pitchFamily="34" charset="0"/>
            </a:rPr>
            <a:t>Relevancia de incluir plagas asociadas con la especie vegetal pero no asociadas con el producto en el borrador de NIMF</a:t>
          </a:r>
          <a:r>
            <a:rPr lang="en-GB" sz="1200" b="1" kern="1200" dirty="0" smtClean="0">
              <a:latin typeface="Calibri" panose="020F0502020204030204" pitchFamily="34" charset="0"/>
              <a:ea typeface="Times New Roman" panose="02020603050405020304" pitchFamily="18" charset="0"/>
            </a:rPr>
            <a:t>: </a:t>
          </a:r>
          <a:r>
            <a:rPr lang="es-ES" sz="1200" b="0" kern="1200" dirty="0" smtClean="0">
              <a:latin typeface="Calibri" panose="020F0502020204030204" pitchFamily="34" charset="0"/>
            </a:rPr>
            <a:t>la referencia a estas plagas se ha eliminado del borrador.</a:t>
          </a:r>
          <a:endParaRPr lang="en-US" sz="1200" b="0" kern="1200" dirty="0"/>
        </a:p>
      </dsp:txBody>
      <dsp:txXfrm>
        <a:off x="678764" y="1455031"/>
        <a:ext cx="4561132" cy="1023049"/>
      </dsp:txXfrm>
    </dsp:sp>
    <dsp:sp modelId="{FCEC61D4-F098-4C9D-A35C-3E009C5398F0}">
      <dsp:nvSpPr>
        <dsp:cNvPr id="0" name=""/>
        <dsp:cNvSpPr/>
      </dsp:nvSpPr>
      <dsp:spPr>
        <a:xfrm>
          <a:off x="436498" y="1296838"/>
          <a:ext cx="828474" cy="105059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0" r="-100000"/>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BD89D-6697-48C0-AB19-687A2AC442C9}">
      <dsp:nvSpPr>
        <dsp:cNvPr id="0" name=""/>
        <dsp:cNvSpPr/>
      </dsp:nvSpPr>
      <dsp:spPr>
        <a:xfrm>
          <a:off x="415240" y="83235"/>
          <a:ext cx="5088179" cy="7196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1"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latin typeface="Calibri" panose="020F0502020204030204" pitchFamily="34" charset="0"/>
            </a:rPr>
            <a:t>Incorporación del texto sobre "beneficios de las normas para productos" en "Requisitos"</a:t>
          </a:r>
          <a:r>
            <a:rPr lang="es-ES" sz="1200" kern="1200" dirty="0" smtClean="0">
              <a:latin typeface="Calibri" panose="020F0502020204030204" pitchFamily="34" charset="0"/>
            </a:rPr>
            <a:t>: los beneficios de las normas para productos se trasladaron a los Antecedentes.</a:t>
          </a:r>
          <a:endParaRPr lang="en-US" sz="1200" kern="1200" dirty="0"/>
        </a:p>
      </dsp:txBody>
      <dsp:txXfrm>
        <a:off x="415240" y="83235"/>
        <a:ext cx="5088179" cy="719602"/>
      </dsp:txXfrm>
    </dsp:sp>
    <dsp:sp modelId="{237FC3D9-3C97-406A-8AC9-F3687B7FDD16}">
      <dsp:nvSpPr>
        <dsp:cNvPr id="0" name=""/>
        <dsp:cNvSpPr/>
      </dsp:nvSpPr>
      <dsp:spPr>
        <a:xfrm>
          <a:off x="62243" y="102108"/>
          <a:ext cx="478344" cy="6674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4F9A77C-EC96-43EB-8B47-9D51F081B5C9}">
      <dsp:nvSpPr>
        <dsp:cNvPr id="0" name=""/>
        <dsp:cNvSpPr/>
      </dsp:nvSpPr>
      <dsp:spPr>
        <a:xfrm>
          <a:off x="415240" y="885192"/>
          <a:ext cx="5088179" cy="7196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1"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latin typeface="Calibri" pitchFamily="34" charset="0"/>
              <a:cs typeface="Calibri" pitchFamily="34" charset="0"/>
            </a:rPr>
            <a:t>Valor de la Sección sobre Verificación del cumplimiento</a:t>
          </a:r>
          <a:r>
            <a:rPr lang="es-ES" sz="1200" kern="1200" dirty="0" smtClean="0">
              <a:latin typeface="Calibri" pitchFamily="34" charset="0"/>
              <a:cs typeface="Calibri" pitchFamily="34" charset="0"/>
            </a:rPr>
            <a:t>: se eliminó la sección porque no proporcionaba ninguna orientación adicional a la que ya se incluía en otras NIMF.</a:t>
          </a:r>
          <a:endParaRPr lang="en-US" sz="1200" kern="1200" dirty="0">
            <a:latin typeface="Calibri" pitchFamily="34" charset="0"/>
            <a:cs typeface="Calibri" pitchFamily="34" charset="0"/>
          </a:endParaRPr>
        </a:p>
      </dsp:txBody>
      <dsp:txXfrm>
        <a:off x="415240" y="885192"/>
        <a:ext cx="5088179" cy="719602"/>
      </dsp:txXfrm>
    </dsp:sp>
    <dsp:sp modelId="{FCEC61D4-F098-4C9D-A35C-3E009C5398F0}">
      <dsp:nvSpPr>
        <dsp:cNvPr id="0" name=""/>
        <dsp:cNvSpPr/>
      </dsp:nvSpPr>
      <dsp:spPr>
        <a:xfrm>
          <a:off x="63828" y="977875"/>
          <a:ext cx="492252" cy="53699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EAD0EC4-D69F-4BCE-BF40-403F80A345AE}">
      <dsp:nvSpPr>
        <dsp:cNvPr id="0" name=""/>
        <dsp:cNvSpPr/>
      </dsp:nvSpPr>
      <dsp:spPr>
        <a:xfrm>
          <a:off x="150001" y="1731603"/>
          <a:ext cx="5618658" cy="8219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7411"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latin typeface="Calibri" panose="020F0502020204030204" pitchFamily="34" charset="0"/>
            </a:rPr>
            <a:t>Categorización de la confianza en las medidas como alta, media o baja y cómo esto podría lograrse de manera objetiva y significativa</a:t>
          </a:r>
          <a:r>
            <a:rPr lang="es-ES" sz="1200" kern="1200" dirty="0" smtClean="0">
              <a:latin typeface="Calibri" panose="020F0502020204030204" pitchFamily="34" charset="0"/>
            </a:rPr>
            <a:t>: se ha eliminado la categorización y ahora se refiere a la Evaluación de la confianza que será determinada por el Panel Técnico sobre Normas para Productos (PTNP)</a:t>
          </a:r>
          <a:endParaRPr lang="en-US" sz="1200" kern="1200" dirty="0"/>
        </a:p>
      </dsp:txBody>
      <dsp:txXfrm>
        <a:off x="150001" y="1731603"/>
        <a:ext cx="5618658" cy="821973"/>
      </dsp:txXfrm>
    </dsp:sp>
    <dsp:sp modelId="{E5384A0B-50DD-4402-B12A-653A33EA86A6}">
      <dsp:nvSpPr>
        <dsp:cNvPr id="0" name=""/>
        <dsp:cNvSpPr/>
      </dsp:nvSpPr>
      <dsp:spPr>
        <a:xfrm>
          <a:off x="0" y="1761287"/>
          <a:ext cx="582740" cy="73897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82FAD-3695-41D7-AF80-FED1DB1CE2CC}">
      <dsp:nvSpPr>
        <dsp:cNvPr id="0" name=""/>
        <dsp:cNvSpPr/>
      </dsp:nvSpPr>
      <dsp:spPr>
        <a:xfrm>
          <a:off x="0" y="9978"/>
          <a:ext cx="6587172"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b="1" kern="1200" dirty="0" smtClean="0">
              <a:effectLst>
                <a:outerShdw blurRad="38100" dist="38100" dir="2700000" algn="tl">
                  <a:srgbClr val="000000">
                    <a:alpha val="43137"/>
                  </a:srgbClr>
                </a:outerShdw>
              </a:effectLst>
            </a:rPr>
            <a:t>Las normas para productos específicos se presentarán como anexos a esta norma</a:t>
          </a:r>
          <a:endParaRPr lang="ru-RU" sz="1200" b="1" kern="1200" dirty="0">
            <a:effectLst>
              <a:outerShdw blurRad="38100" dist="38100" dir="2700000" algn="tl">
                <a:srgbClr val="000000">
                  <a:alpha val="43137"/>
                </a:srgbClr>
              </a:outerShdw>
            </a:effectLst>
          </a:endParaRPr>
        </a:p>
      </dsp:txBody>
      <dsp:txXfrm>
        <a:off x="14050" y="24028"/>
        <a:ext cx="6559072" cy="2597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82FAD-3695-41D7-AF80-FED1DB1CE2CC}">
      <dsp:nvSpPr>
        <dsp:cNvPr id="0" name=""/>
        <dsp:cNvSpPr/>
      </dsp:nvSpPr>
      <dsp:spPr>
        <a:xfrm>
          <a:off x="0" y="391"/>
          <a:ext cx="6651625" cy="524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es-ES" sz="1400" b="1" kern="1200" dirty="0" smtClean="0">
              <a:solidFill>
                <a:schemeClr val="bg1"/>
              </a:solidFill>
              <a:effectLst>
                <a:outerShdw blurRad="38100" dist="38100" dir="2700000" algn="tl">
                  <a:srgbClr val="000000">
                    <a:alpha val="43137"/>
                  </a:srgbClr>
                </a:outerShdw>
              </a:effectLst>
            </a:rPr>
            <a:t>El </a:t>
          </a:r>
          <a:r>
            <a:rPr lang="es-ES" sz="1400" b="1" kern="1200" dirty="0" err="1" smtClean="0">
              <a:solidFill>
                <a:schemeClr val="bg1"/>
              </a:solidFill>
              <a:effectLst>
                <a:outerShdw blurRad="38100" dist="38100" dir="2700000" algn="tl">
                  <a:srgbClr val="000000">
                    <a:alpha val="43137"/>
                  </a:srgbClr>
                </a:outerShdw>
              </a:effectLst>
            </a:rPr>
            <a:t>ambito</a:t>
          </a:r>
          <a:r>
            <a:rPr lang="es-ES" sz="1400" b="1" kern="1200" dirty="0" smtClean="0">
              <a:solidFill>
                <a:schemeClr val="bg1"/>
              </a:solidFill>
              <a:effectLst>
                <a:outerShdw blurRad="38100" dist="38100" dir="2700000" algn="tl">
                  <a:srgbClr val="000000">
                    <a:alpha val="43137"/>
                  </a:srgbClr>
                </a:outerShdw>
              </a:effectLst>
            </a:rPr>
            <a:t> de esta norma y sus anexos </a:t>
          </a:r>
          <a:r>
            <a:rPr lang="es-ES" sz="1400" b="1" u="sng" kern="1200" dirty="0" smtClean="0">
              <a:solidFill>
                <a:schemeClr val="bg1"/>
              </a:solidFill>
              <a:effectLst>
                <a:outerShdw blurRad="38100" dist="38100" dir="2700000" algn="tl">
                  <a:srgbClr val="000000">
                    <a:alpha val="43137"/>
                  </a:srgbClr>
                </a:outerShdw>
              </a:effectLst>
            </a:rPr>
            <a:t>no incluye</a:t>
          </a:r>
          <a:r>
            <a:rPr lang="es-ES" sz="1400" b="1" u="none" kern="1200" dirty="0" smtClean="0">
              <a:solidFill>
                <a:schemeClr val="bg1"/>
              </a:solidFill>
              <a:effectLst>
                <a:outerShdw blurRad="38100" dist="38100" dir="2700000" algn="tl">
                  <a:srgbClr val="000000">
                    <a:alpha val="43137"/>
                  </a:srgbClr>
                </a:outerShdw>
              </a:effectLst>
            </a:rPr>
            <a:t> </a:t>
          </a:r>
          <a:r>
            <a:rPr lang="es-ES" sz="1400" b="1" kern="1200" dirty="0" smtClean="0">
              <a:solidFill>
                <a:schemeClr val="bg1"/>
              </a:solidFill>
              <a:effectLst>
                <a:outerShdw blurRad="38100" dist="38100" dir="2700000" algn="tl">
                  <a:srgbClr val="000000">
                    <a:alpha val="43137"/>
                  </a:srgbClr>
                </a:outerShdw>
              </a:effectLst>
            </a:rPr>
            <a:t>plagas contaminantes o el desvío de uso previsto</a:t>
          </a:r>
          <a:endParaRPr lang="ru-RU" sz="1400" b="1" kern="1200" dirty="0">
            <a:solidFill>
              <a:schemeClr val="bg1"/>
            </a:solidFill>
            <a:effectLst>
              <a:outerShdw blurRad="38100" dist="38100" dir="2700000" algn="tl">
                <a:srgbClr val="000000">
                  <a:alpha val="43137"/>
                </a:srgbClr>
              </a:outerShdw>
            </a:effectLst>
          </a:endParaRPr>
        </a:p>
      </dsp:txBody>
      <dsp:txXfrm>
        <a:off x="25628" y="26019"/>
        <a:ext cx="6600369" cy="473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0114E-66D6-44DA-BCCA-103B5631BFC9}">
      <dsp:nvSpPr>
        <dsp:cNvPr id="0" name=""/>
        <dsp:cNvSpPr/>
      </dsp:nvSpPr>
      <dsp:spPr>
        <a:xfrm rot="5400000">
          <a:off x="3951516" y="-2038086"/>
          <a:ext cx="470203" cy="4663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apoyar el desarrollo de requisitos fitosanitarios de importación que faciliten el comercio seguro</a:t>
          </a:r>
          <a:endParaRPr lang="ru-RU" sz="1300" kern="1200" dirty="0"/>
        </a:p>
      </dsp:txBody>
      <dsp:txXfrm rot="-5400000">
        <a:off x="1854655" y="81728"/>
        <a:ext cx="4640974" cy="424297"/>
      </dsp:txXfrm>
    </dsp:sp>
    <dsp:sp modelId="{44E0F866-7708-42C6-9BC0-2CF896B5CCE7}">
      <dsp:nvSpPr>
        <dsp:cNvPr id="0" name=""/>
        <dsp:cNvSpPr/>
      </dsp:nvSpPr>
      <dsp:spPr>
        <a:xfrm>
          <a:off x="133043" y="0"/>
          <a:ext cx="1721610" cy="58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AR" sz="2900" kern="1200" noProof="0" dirty="0" smtClean="0">
              <a:effectLst>
                <a:outerShdw blurRad="38100" dist="38100" dir="2700000" algn="tl">
                  <a:srgbClr val="000000">
                    <a:alpha val="43137"/>
                  </a:srgbClr>
                </a:outerShdw>
              </a:effectLst>
            </a:rPr>
            <a:t>Propósito</a:t>
          </a:r>
          <a:endParaRPr lang="es-AR" sz="2900" kern="1200" noProof="0" dirty="0">
            <a:effectLst>
              <a:outerShdw blurRad="38100" dist="38100" dir="2700000" algn="tl">
                <a:srgbClr val="000000">
                  <a:alpha val="43137"/>
                </a:srgbClr>
              </a:outerShdw>
            </a:effectLst>
          </a:endParaRPr>
        </a:p>
      </dsp:txBody>
      <dsp:txXfrm>
        <a:off x="161735" y="28692"/>
        <a:ext cx="1664226" cy="530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E8A20-B43A-4C28-B616-DECEF6D766C2}">
      <dsp:nvSpPr>
        <dsp:cNvPr id="0" name=""/>
        <dsp:cNvSpPr/>
      </dsp:nvSpPr>
      <dsp:spPr>
        <a:xfrm>
          <a:off x="0" y="0"/>
          <a:ext cx="6651624" cy="67718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effectLst>
                <a:outerShdw blurRad="38100" dist="38100" dir="2700000" algn="tl">
                  <a:srgbClr val="000000">
                    <a:alpha val="43137"/>
                  </a:srgbClr>
                </a:outerShdw>
              </a:effectLst>
            </a:rPr>
            <a:t>Las normas para productos no se desarrollarán como anexos cuando</a:t>
          </a:r>
          <a:r>
            <a:rPr lang="en-US" sz="1900" kern="1200" dirty="0" smtClean="0">
              <a:effectLst>
                <a:outerShdw blurRad="38100" dist="38100" dir="2700000" algn="tl">
                  <a:srgbClr val="000000">
                    <a:alpha val="43137"/>
                  </a:srgbClr>
                </a:outerShdw>
              </a:effectLst>
            </a:rPr>
            <a:t>:</a:t>
          </a:r>
          <a:endParaRPr lang="ru-RU" sz="1900" kern="1200" dirty="0">
            <a:effectLst>
              <a:outerShdw blurRad="38100" dist="38100" dir="2700000" algn="tl">
                <a:srgbClr val="000000">
                  <a:alpha val="43137"/>
                </a:srgbClr>
              </a:outerShdw>
            </a:effectLst>
          </a:endParaRPr>
        </a:p>
      </dsp:txBody>
      <dsp:txXfrm>
        <a:off x="0" y="0"/>
        <a:ext cx="6651624" cy="677188"/>
      </dsp:txXfrm>
    </dsp:sp>
    <dsp:sp modelId="{D858EE78-6ED6-44CD-8DA8-13615C4BB5EA}">
      <dsp:nvSpPr>
        <dsp:cNvPr id="0" name=""/>
        <dsp:cNvSpPr/>
      </dsp:nvSpPr>
      <dsp:spPr>
        <a:xfrm>
          <a:off x="3247" y="677188"/>
          <a:ext cx="2215042" cy="142209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kern="1200" dirty="0" smtClean="0">
              <a:effectLst>
                <a:outerShdw blurRad="38100" dist="38100" dir="2700000" algn="tl">
                  <a:srgbClr val="000000">
                    <a:alpha val="43137"/>
                  </a:srgbClr>
                </a:outerShdw>
              </a:effectLst>
            </a:rPr>
            <a:t>No se dispone de medidas fitosanitarias eficaces</a:t>
          </a:r>
          <a:endParaRPr lang="ru-RU" sz="2000" kern="1200" dirty="0">
            <a:effectLst>
              <a:outerShdw blurRad="38100" dist="38100" dir="2700000" algn="tl">
                <a:srgbClr val="000000">
                  <a:alpha val="43137"/>
                </a:srgbClr>
              </a:outerShdw>
            </a:effectLst>
          </a:endParaRPr>
        </a:p>
      </dsp:txBody>
      <dsp:txXfrm>
        <a:off x="3247" y="677188"/>
        <a:ext cx="2215042" cy="1422095"/>
      </dsp:txXfrm>
    </dsp:sp>
    <dsp:sp modelId="{B43F2481-EF76-4D9D-BAE8-6C25575133D9}">
      <dsp:nvSpPr>
        <dsp:cNvPr id="0" name=""/>
        <dsp:cNvSpPr/>
      </dsp:nvSpPr>
      <dsp:spPr>
        <a:xfrm>
          <a:off x="2218290" y="677188"/>
          <a:ext cx="2215042" cy="1422095"/>
        </a:xfrm>
        <a:prstGeom prst="rect">
          <a:avLst/>
        </a:prstGeom>
        <a:solidFill>
          <a:schemeClr val="accent4">
            <a:hueOff val="903239"/>
            <a:satOff val="-5904"/>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rPr>
            <a:t>Una NIMF existente ya proporciona orientación suficiente</a:t>
          </a:r>
          <a:endParaRPr lang="ru-RU" sz="2000" kern="1200" dirty="0">
            <a:effectLst>
              <a:outerShdw blurRad="38100" dist="38100" dir="2700000" algn="tl">
                <a:srgbClr val="000000">
                  <a:alpha val="43137"/>
                </a:srgbClr>
              </a:outerShdw>
            </a:effectLst>
          </a:endParaRPr>
        </a:p>
      </dsp:txBody>
      <dsp:txXfrm>
        <a:off x="2218290" y="677188"/>
        <a:ext cx="2215042" cy="1422095"/>
      </dsp:txXfrm>
    </dsp:sp>
    <dsp:sp modelId="{2E297752-E969-41CB-827C-F0CF92522762}">
      <dsp:nvSpPr>
        <dsp:cNvPr id="0" name=""/>
        <dsp:cNvSpPr/>
      </dsp:nvSpPr>
      <dsp:spPr>
        <a:xfrm>
          <a:off x="4433333" y="677188"/>
          <a:ext cx="2215042" cy="1422095"/>
        </a:xfrm>
        <a:prstGeom prst="rect">
          <a:avLst/>
        </a:prstGeom>
        <a:solidFill>
          <a:schemeClr val="accent4">
            <a:hueOff val="1806477"/>
            <a:satOff val="-11807"/>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rPr>
            <a:t>Un producto no debería estar regulado en el ámbito de la CIPF</a:t>
          </a:r>
          <a:endParaRPr lang="ru-RU" sz="2000" kern="1200" dirty="0">
            <a:effectLst>
              <a:outerShdw blurRad="38100" dist="38100" dir="2700000" algn="tl">
                <a:srgbClr val="000000">
                  <a:alpha val="43137"/>
                </a:srgbClr>
              </a:outerShdw>
            </a:effectLst>
          </a:endParaRPr>
        </a:p>
      </dsp:txBody>
      <dsp:txXfrm>
        <a:off x="4433333" y="677188"/>
        <a:ext cx="2215042" cy="1422095"/>
      </dsp:txXfrm>
    </dsp:sp>
    <dsp:sp modelId="{EF760195-AF2C-4EBA-90E8-36EC88369F4E}">
      <dsp:nvSpPr>
        <dsp:cNvPr id="0" name=""/>
        <dsp:cNvSpPr/>
      </dsp:nvSpPr>
      <dsp:spPr>
        <a:xfrm>
          <a:off x="0" y="2099283"/>
          <a:ext cx="6651624" cy="158010"/>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E66D7-CBA8-4E71-939C-4E54CD118152}">
      <dsp:nvSpPr>
        <dsp:cNvPr id="0" name=""/>
        <dsp:cNvSpPr/>
      </dsp:nvSpPr>
      <dsp:spPr>
        <a:xfrm>
          <a:off x="2669" y="1306"/>
          <a:ext cx="6646283" cy="5460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effectLst>
                <a:outerShdw blurRad="38100" dist="38100" dir="2700000" algn="tl">
                  <a:srgbClr val="000000">
                    <a:alpha val="43137"/>
                  </a:srgbClr>
                </a:outerShdw>
              </a:effectLst>
            </a:rPr>
            <a:t>Las normas para productos que forman parte como anexos, se organizan de acuerdo con 5 secciones</a:t>
          </a:r>
          <a:r>
            <a:rPr lang="en-US" sz="1400" kern="1200" dirty="0" smtClean="0">
              <a:effectLst>
                <a:outerShdw blurRad="38100" dist="38100" dir="2700000" algn="tl">
                  <a:srgbClr val="000000">
                    <a:alpha val="43137"/>
                  </a:srgbClr>
                </a:outerShdw>
              </a:effectLst>
            </a:rPr>
            <a:t>:</a:t>
          </a:r>
          <a:endParaRPr lang="ru-RU" sz="1400" kern="1200" dirty="0">
            <a:effectLst>
              <a:outerShdw blurRad="38100" dist="38100" dir="2700000" algn="tl">
                <a:srgbClr val="000000">
                  <a:alpha val="43137"/>
                </a:srgbClr>
              </a:outerShdw>
            </a:effectLst>
          </a:endParaRPr>
        </a:p>
      </dsp:txBody>
      <dsp:txXfrm>
        <a:off x="18664" y="17301"/>
        <a:ext cx="6614293" cy="514108"/>
      </dsp:txXfrm>
    </dsp:sp>
    <dsp:sp modelId="{D3DC7F50-2C70-4C0D-B249-5F2926695D55}">
      <dsp:nvSpPr>
        <dsp:cNvPr id="0" name=""/>
        <dsp:cNvSpPr/>
      </dsp:nvSpPr>
      <dsp:spPr>
        <a:xfrm>
          <a:off x="2669" y="620962"/>
          <a:ext cx="1245555" cy="133311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noProof="0" dirty="0" err="1" smtClean="0">
              <a:effectLst>
                <a:outerShdw blurRad="38100" dist="38100" dir="2700000" algn="tl">
                  <a:srgbClr val="000000">
                    <a:alpha val="43137"/>
                  </a:srgbClr>
                </a:outerShdw>
              </a:effectLst>
            </a:rPr>
            <a:t>Ambito</a:t>
          </a:r>
          <a:endParaRPr lang="es-AR" sz="1400" kern="1200" noProof="0" dirty="0">
            <a:effectLst>
              <a:outerShdw blurRad="38100" dist="38100" dir="2700000" algn="tl">
                <a:srgbClr val="000000">
                  <a:alpha val="43137"/>
                </a:srgbClr>
              </a:outerShdw>
            </a:effectLst>
          </a:endParaRPr>
        </a:p>
      </dsp:txBody>
      <dsp:txXfrm>
        <a:off x="39150" y="657443"/>
        <a:ext cx="1172593" cy="1260156"/>
      </dsp:txXfrm>
    </dsp:sp>
    <dsp:sp modelId="{0491847C-B0D5-4DF8-ABDD-7F6E779145C5}">
      <dsp:nvSpPr>
        <dsp:cNvPr id="0" name=""/>
        <dsp:cNvSpPr/>
      </dsp:nvSpPr>
      <dsp:spPr>
        <a:xfrm>
          <a:off x="1352851" y="620962"/>
          <a:ext cx="1245555" cy="13331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noProof="0" dirty="0" smtClean="0">
              <a:effectLst>
                <a:outerShdw blurRad="38100" dist="38100" dir="2700000" algn="tl">
                  <a:srgbClr val="000000">
                    <a:alpha val="43137"/>
                  </a:srgbClr>
                </a:outerShdw>
              </a:effectLst>
            </a:rPr>
            <a:t>Descripción del producto y su uso previsto</a:t>
          </a:r>
          <a:endParaRPr lang="es-AR" sz="1400" kern="1200" noProof="0" dirty="0">
            <a:effectLst>
              <a:outerShdw blurRad="38100" dist="38100" dir="2700000" algn="tl">
                <a:srgbClr val="000000">
                  <a:alpha val="43137"/>
                </a:srgbClr>
              </a:outerShdw>
            </a:effectLst>
          </a:endParaRPr>
        </a:p>
      </dsp:txBody>
      <dsp:txXfrm>
        <a:off x="1389332" y="657443"/>
        <a:ext cx="1172593" cy="1260156"/>
      </dsp:txXfrm>
    </dsp:sp>
    <dsp:sp modelId="{DFCA5CE3-7FD9-4DD6-9A8E-C9BBA65FEAAA}">
      <dsp:nvSpPr>
        <dsp:cNvPr id="0" name=""/>
        <dsp:cNvSpPr/>
      </dsp:nvSpPr>
      <dsp:spPr>
        <a:xfrm>
          <a:off x="2703033" y="620962"/>
          <a:ext cx="1245555" cy="133311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noProof="0" dirty="0" smtClean="0">
              <a:effectLst>
                <a:outerShdw blurRad="38100" dist="38100" dir="2700000" algn="tl">
                  <a:srgbClr val="000000">
                    <a:alpha val="43137"/>
                  </a:srgbClr>
                </a:outerShdw>
              </a:effectLst>
            </a:rPr>
            <a:t>Plagas</a:t>
          </a:r>
          <a:endParaRPr lang="es-AR" sz="1400" kern="1200" noProof="0" dirty="0">
            <a:effectLst>
              <a:outerShdw blurRad="38100" dist="38100" dir="2700000" algn="tl">
                <a:srgbClr val="000000">
                  <a:alpha val="43137"/>
                </a:srgbClr>
              </a:outerShdw>
            </a:effectLst>
          </a:endParaRPr>
        </a:p>
      </dsp:txBody>
      <dsp:txXfrm>
        <a:off x="2739514" y="657443"/>
        <a:ext cx="1172593" cy="1260156"/>
      </dsp:txXfrm>
    </dsp:sp>
    <dsp:sp modelId="{AA6D9F0E-FF6B-4B65-9229-9927A8994DB5}">
      <dsp:nvSpPr>
        <dsp:cNvPr id="0" name=""/>
        <dsp:cNvSpPr/>
      </dsp:nvSpPr>
      <dsp:spPr>
        <a:xfrm>
          <a:off x="4053215" y="620962"/>
          <a:ext cx="1245555" cy="133311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noProof="0" dirty="0" smtClean="0">
              <a:effectLst>
                <a:outerShdw blurRad="38100" dist="38100" dir="2700000" algn="tl">
                  <a:srgbClr val="000000">
                    <a:alpha val="43137"/>
                  </a:srgbClr>
                </a:outerShdw>
              </a:effectLst>
            </a:rPr>
            <a:t>Opciones para medidas fitosanitarias</a:t>
          </a:r>
          <a:endParaRPr lang="es-AR" sz="1400" kern="1200" noProof="0" dirty="0">
            <a:effectLst>
              <a:outerShdw blurRad="38100" dist="38100" dir="2700000" algn="tl">
                <a:srgbClr val="000000">
                  <a:alpha val="43137"/>
                </a:srgbClr>
              </a:outerShdw>
            </a:effectLst>
          </a:endParaRPr>
        </a:p>
      </dsp:txBody>
      <dsp:txXfrm>
        <a:off x="4089696" y="657443"/>
        <a:ext cx="1172593" cy="1260156"/>
      </dsp:txXfrm>
    </dsp:sp>
    <dsp:sp modelId="{23068B19-62F2-4230-A324-52C2899482FC}">
      <dsp:nvSpPr>
        <dsp:cNvPr id="0" name=""/>
        <dsp:cNvSpPr/>
      </dsp:nvSpPr>
      <dsp:spPr>
        <a:xfrm>
          <a:off x="5403397" y="620962"/>
          <a:ext cx="1245555" cy="133311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noProof="0" dirty="0" smtClean="0">
              <a:effectLst>
                <a:outerShdw blurRad="38100" dist="38100" dir="2700000" algn="tl">
                  <a:srgbClr val="000000">
                    <a:alpha val="43137"/>
                  </a:srgbClr>
                </a:outerShdw>
              </a:effectLst>
            </a:rPr>
            <a:t>Referencias</a:t>
          </a:r>
          <a:endParaRPr lang="es-AR" sz="1400" kern="1200" noProof="0" dirty="0">
            <a:effectLst>
              <a:outerShdw blurRad="38100" dist="38100" dir="2700000" algn="tl">
                <a:srgbClr val="000000">
                  <a:alpha val="43137"/>
                </a:srgbClr>
              </a:outerShdw>
            </a:effectLst>
          </a:endParaRPr>
        </a:p>
      </dsp:txBody>
      <dsp:txXfrm>
        <a:off x="5439878" y="657443"/>
        <a:ext cx="1172593" cy="1260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04FCE6-969D-442D-AAF3-8A7F4549DF47}" type="datetimeFigureOut">
              <a:rPr lang="en-US" smtClean="0"/>
              <a:t>8/8/2021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CD157-5EF4-4581-88D6-AEBB9F472517}" type="slidenum">
              <a:rPr lang="en-US" smtClean="0"/>
              <a:t>‹#›</a:t>
            </a:fld>
            <a:endParaRPr lang="en-US"/>
          </a:p>
        </p:txBody>
      </p:sp>
    </p:spTree>
    <p:extLst>
      <p:ext uri="{BB962C8B-B14F-4D97-AF65-F5344CB8AC3E}">
        <p14:creationId xmlns:p14="http://schemas.microsoft.com/office/powerpoint/2010/main" val="450750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D2E2-DE30-4F5D-9D2E-26B9AC95DBA1}" type="datetimeFigureOut">
              <a:rPr lang="ru-RU" smtClean="0"/>
              <a:t>08.08.2021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C6BDB-A580-43C2-93AA-25CD6942CD0F}" type="slidenum">
              <a:rPr lang="ru-RU" smtClean="0"/>
              <a:t>‹#›</a:t>
            </a:fld>
            <a:endParaRPr lang="ru-RU"/>
          </a:p>
        </p:txBody>
      </p:sp>
    </p:spTree>
    <p:extLst>
      <p:ext uri="{BB962C8B-B14F-4D97-AF65-F5344CB8AC3E}">
        <p14:creationId xmlns:p14="http://schemas.microsoft.com/office/powerpoint/2010/main" val="1356896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C6BDB-A580-43C2-93AA-25CD6942CD0F}" type="slidenum">
              <a:rPr lang="ru-RU" smtClean="0"/>
              <a:t>2</a:t>
            </a:fld>
            <a:endParaRPr lang="ru-RU"/>
          </a:p>
        </p:txBody>
      </p:sp>
    </p:spTree>
    <p:extLst>
      <p:ext uri="{BB962C8B-B14F-4D97-AF65-F5344CB8AC3E}">
        <p14:creationId xmlns:p14="http://schemas.microsoft.com/office/powerpoint/2010/main" val="321783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13</a:t>
            </a:fld>
            <a:endParaRPr lang="en-US" dirty="0"/>
          </a:p>
        </p:txBody>
      </p:sp>
    </p:spTree>
    <p:extLst>
      <p:ext uri="{BB962C8B-B14F-4D97-AF65-F5344CB8AC3E}">
        <p14:creationId xmlns:p14="http://schemas.microsoft.com/office/powerpoint/2010/main" val="408872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sz="1200" dirty="0" smtClean="0"/>
              <a:t>(</a:t>
            </a:r>
            <a:r>
              <a:rPr lang="es-ES" sz="1200" dirty="0" smtClean="0"/>
              <a:t>y por lo tanto en funcionamiento entre al menos dos PC</a:t>
            </a:r>
            <a:r>
              <a:rPr lang="en-US" sz="1200" dirty="0" smtClean="0"/>
              <a:t>)</a:t>
            </a:r>
            <a:r>
              <a:rPr lang="en-US" dirty="0" smtClean="0"/>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sz="1200" dirty="0" smtClean="0"/>
              <a:t>(</a:t>
            </a:r>
            <a:r>
              <a:rPr lang="es-AR" sz="1200" noProof="0" dirty="0" smtClean="0"/>
              <a:t>opciones de manejo del riesgo</a:t>
            </a:r>
            <a:r>
              <a:rPr lang="en-US" sz="1200" dirty="0" smtClean="0"/>
              <a:t>)</a:t>
            </a:r>
            <a:endParaRPr lang="ru-R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14</a:t>
            </a:fld>
            <a:endParaRPr lang="en-US" dirty="0"/>
          </a:p>
        </p:txBody>
      </p:sp>
    </p:spTree>
    <p:extLst>
      <p:ext uri="{BB962C8B-B14F-4D97-AF65-F5344CB8AC3E}">
        <p14:creationId xmlns:p14="http://schemas.microsoft.com/office/powerpoint/2010/main" val="98505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smtClean="0"/>
              <a:t>Notas importantes: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smtClean="0"/>
              <a:t>1) La inclusión de una medida en esta NIMF no crea ninguna obligación para que una parte contratante la apruebe, registre o adopte para su uso en su territorio (ver nota a pie de página)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smtClean="0"/>
              <a:t>2) Estas opciones no pretenden ser exhaustivas; las PC pueden aplicar otras medidas, si está técnicamente justificadas, y pueden ser propuestas para su inclusión en las normas para productos.</a:t>
            </a: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15</a:t>
            </a:fld>
            <a:endParaRPr lang="en-US" dirty="0"/>
          </a:p>
        </p:txBody>
      </p:sp>
    </p:spTree>
    <p:extLst>
      <p:ext uri="{BB962C8B-B14F-4D97-AF65-F5344CB8AC3E}">
        <p14:creationId xmlns:p14="http://schemas.microsoft.com/office/powerpoint/2010/main" val="17283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ru-RU" dirty="0" smtClean="0"/>
              <a:t>*</a:t>
            </a:r>
            <a:r>
              <a:rPr lang="es-ES" dirty="0" smtClean="0"/>
              <a:t>Cada categoría es acompañada de una descripción explicativa</a:t>
            </a:r>
            <a:endParaRPr lang="en-US" dirty="0"/>
          </a:p>
          <a:p>
            <a:endParaRPr lang="en-US" dirty="0"/>
          </a:p>
          <a:p>
            <a:r>
              <a:rPr lang="es-ES" sz="1200" kern="1200" dirty="0" smtClean="0">
                <a:solidFill>
                  <a:schemeClr val="tx1"/>
                </a:solidFill>
                <a:effectLst/>
                <a:latin typeface="+mn-lt"/>
                <a:ea typeface="+mn-ea"/>
                <a:cs typeface="+mn-cs"/>
              </a:rPr>
              <a:t>Estas categorías pueden basarse en factores como</a:t>
            </a:r>
            <a:r>
              <a:rPr lang="en-GB" sz="1200" kern="1200" dirty="0" smtClean="0">
                <a:solidFill>
                  <a:schemeClr val="tx1"/>
                </a:solidFill>
                <a:effectLst/>
                <a:latin typeface="+mn-lt"/>
                <a:ea typeface="+mn-ea"/>
                <a:cs typeface="+mn-cs"/>
              </a:rPr>
              <a:t>:</a:t>
            </a:r>
          </a:p>
          <a:p>
            <a:pPr marL="171450" indent="-171450">
              <a:buFont typeface="Arial" pitchFamily="34" charset="0"/>
              <a:buChar char="•"/>
            </a:pPr>
            <a:r>
              <a:rPr lang="es-ES" sz="1200" kern="1200" dirty="0" smtClean="0">
                <a:solidFill>
                  <a:schemeClr val="tx1"/>
                </a:solidFill>
                <a:effectLst/>
                <a:latin typeface="+mn-lt"/>
                <a:ea typeface="+mn-ea"/>
                <a:cs typeface="+mn-cs"/>
              </a:rPr>
              <a:t>la presencia de la medida en una NIMF adoptada</a:t>
            </a:r>
          </a:p>
          <a:p>
            <a:pPr marL="171450" indent="-171450">
              <a:buFont typeface="Arial" pitchFamily="34" charset="0"/>
              <a:buChar char="•"/>
            </a:pPr>
            <a:r>
              <a:rPr lang="es-ES" sz="1200" kern="1200" dirty="0" smtClean="0">
                <a:solidFill>
                  <a:schemeClr val="tx1"/>
                </a:solidFill>
                <a:effectLst/>
                <a:latin typeface="+mn-lt"/>
                <a:ea typeface="+mn-ea"/>
                <a:cs typeface="+mn-cs"/>
              </a:rPr>
              <a:t>la presencia de la medida en una norma regional</a:t>
            </a:r>
          </a:p>
          <a:p>
            <a:pPr marL="171450" indent="-171450">
              <a:buFont typeface="Arial" pitchFamily="34" charset="0"/>
              <a:buChar char="•"/>
            </a:pPr>
            <a:r>
              <a:rPr lang="es-ES" sz="1200" kern="1200" dirty="0" smtClean="0">
                <a:solidFill>
                  <a:schemeClr val="tx1"/>
                </a:solidFill>
                <a:effectLst/>
                <a:latin typeface="+mn-lt"/>
                <a:ea typeface="+mn-ea"/>
                <a:cs typeface="+mn-cs"/>
              </a:rPr>
              <a:t>el historial del uso de la medida por las PC</a:t>
            </a:r>
          </a:p>
          <a:p>
            <a:pPr marL="171450" indent="-171450">
              <a:buFont typeface="Arial" pitchFamily="34" charset="0"/>
              <a:buChar char="•"/>
            </a:pPr>
            <a:r>
              <a:rPr lang="es-ES" sz="1200" kern="1200" dirty="0" smtClean="0">
                <a:solidFill>
                  <a:schemeClr val="tx1"/>
                </a:solidFill>
                <a:effectLst/>
                <a:latin typeface="+mn-lt"/>
                <a:ea typeface="+mn-ea"/>
                <a:cs typeface="+mn-cs"/>
              </a:rPr>
              <a:t>el historial del uso de la medida por parte del sector privado</a:t>
            </a:r>
          </a:p>
          <a:p>
            <a:pPr marL="171450" indent="-171450">
              <a:buFont typeface="Arial" pitchFamily="34" charset="0"/>
              <a:buChar char="•"/>
            </a:pPr>
            <a:r>
              <a:rPr lang="es-ES" sz="1200" kern="1200" dirty="0" smtClean="0">
                <a:solidFill>
                  <a:schemeClr val="tx1"/>
                </a:solidFill>
                <a:effectLst/>
                <a:latin typeface="+mn-lt"/>
                <a:ea typeface="+mn-ea"/>
                <a:cs typeface="+mn-cs"/>
              </a:rPr>
              <a:t>la inclusión de la medida en un ARP</a:t>
            </a:r>
          </a:p>
          <a:p>
            <a:pPr marL="171450" indent="-171450">
              <a:buFont typeface="Arial" pitchFamily="34" charset="0"/>
              <a:buChar char="•"/>
            </a:pPr>
            <a:r>
              <a:rPr lang="es-ES" sz="1200" kern="1200" dirty="0" smtClean="0">
                <a:solidFill>
                  <a:schemeClr val="tx1"/>
                </a:solidFill>
                <a:effectLst/>
                <a:latin typeface="+mn-lt"/>
                <a:ea typeface="+mn-ea"/>
                <a:cs typeface="+mn-cs"/>
              </a:rPr>
              <a:t>el número de ARP que incluyen la medida</a:t>
            </a:r>
          </a:p>
          <a:p>
            <a:pPr marL="171450" indent="-171450">
              <a:buFont typeface="Arial" pitchFamily="34" charset="0"/>
              <a:buChar char="•"/>
            </a:pPr>
            <a:r>
              <a:rPr lang="es-ES" sz="1200" kern="1200" dirty="0" smtClean="0">
                <a:solidFill>
                  <a:schemeClr val="tx1"/>
                </a:solidFill>
                <a:effectLst/>
                <a:latin typeface="+mn-lt"/>
                <a:ea typeface="+mn-ea"/>
                <a:cs typeface="+mn-cs"/>
              </a:rPr>
              <a:t>el número de años que la medida ha estado en uso</a:t>
            </a:r>
          </a:p>
          <a:p>
            <a:pPr marL="171450" indent="-171450">
              <a:buFont typeface="Arial" pitchFamily="34" charset="0"/>
              <a:buChar char="•"/>
            </a:pPr>
            <a:r>
              <a:rPr lang="es-ES" sz="1200" kern="1200" dirty="0" smtClean="0">
                <a:solidFill>
                  <a:schemeClr val="tx1"/>
                </a:solidFill>
                <a:effectLst/>
                <a:latin typeface="+mn-lt"/>
                <a:ea typeface="+mn-ea"/>
                <a:cs typeface="+mn-cs"/>
              </a:rPr>
              <a:t>informes de éxito o fracaso de la medida, incluidos los datos de interceptación</a:t>
            </a:r>
          </a:p>
          <a:p>
            <a:pPr marL="171450" indent="-171450">
              <a:buFont typeface="Arial" pitchFamily="34" charset="0"/>
              <a:buChar char="•"/>
            </a:pPr>
            <a:r>
              <a:rPr lang="es-ES" sz="1200" kern="1200" dirty="0" smtClean="0">
                <a:solidFill>
                  <a:schemeClr val="tx1"/>
                </a:solidFill>
                <a:effectLst/>
                <a:latin typeface="+mn-lt"/>
                <a:ea typeface="+mn-ea"/>
                <a:cs typeface="+mn-cs"/>
              </a:rPr>
              <a:t>el volumen o la frecuencia de los productos comercializados sujetos a la medida</a:t>
            </a:r>
          </a:p>
          <a:p>
            <a:pPr marL="171450" indent="-171450">
              <a:buFont typeface="Arial" pitchFamily="34" charset="0"/>
              <a:buChar char="•"/>
            </a:pPr>
            <a:r>
              <a:rPr lang="es-ES" sz="1200" kern="1200" dirty="0" smtClean="0">
                <a:solidFill>
                  <a:schemeClr val="tx1"/>
                </a:solidFill>
                <a:effectLst/>
                <a:latin typeface="+mn-lt"/>
                <a:ea typeface="+mn-ea"/>
                <a:cs typeface="+mn-cs"/>
              </a:rPr>
              <a:t>la disponibilidad de análisis cuantitativos o cualitativos pertinentes a la medida</a:t>
            </a:r>
          </a:p>
          <a:p>
            <a:pPr marL="171450" indent="-171450">
              <a:buFont typeface="Arial" pitchFamily="34" charset="0"/>
              <a:buChar char="•"/>
            </a:pPr>
            <a:r>
              <a:rPr lang="es-ES" sz="1200" kern="1200" dirty="0" smtClean="0">
                <a:solidFill>
                  <a:schemeClr val="tx1"/>
                </a:solidFill>
                <a:effectLst/>
                <a:latin typeface="+mn-lt"/>
                <a:ea typeface="+mn-ea"/>
                <a:cs typeface="+mn-cs"/>
              </a:rPr>
              <a:t>el número y la diversidad de países que aplican las medidas.</a:t>
            </a:r>
          </a:p>
          <a:p>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16</a:t>
            </a:fld>
            <a:endParaRPr lang="en-US"/>
          </a:p>
        </p:txBody>
      </p:sp>
    </p:spTree>
    <p:extLst>
      <p:ext uri="{BB962C8B-B14F-4D97-AF65-F5344CB8AC3E}">
        <p14:creationId xmlns:p14="http://schemas.microsoft.com/office/powerpoint/2010/main" val="293951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smtClean="0"/>
              <a:t>Lo mismo que para otros anexos.</a:t>
            </a:r>
          </a:p>
          <a:p>
            <a:r>
              <a:rPr lang="es-ES" dirty="0" smtClean="0"/>
              <a:t>Ejemplos de NIMF 27 y 28 y sus anexos (Protocolos de Diagnóstico y Tratamientos Fitosanitarios, respectivamente)</a:t>
            </a: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17</a:t>
            </a:fld>
            <a:endParaRPr lang="en-US"/>
          </a:p>
        </p:txBody>
      </p:sp>
    </p:spTree>
    <p:extLst>
      <p:ext uri="{BB962C8B-B14F-4D97-AF65-F5344CB8AC3E}">
        <p14:creationId xmlns:p14="http://schemas.microsoft.com/office/powerpoint/2010/main" val="284989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Panel Técnico sobre Normas para Productos (PTNP): el borrador de la Especificación se puso a consulta y fue aprobado en 2020.</a:t>
            </a: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18</a:t>
            </a:fld>
            <a:endParaRPr lang="en-US"/>
          </a:p>
        </p:txBody>
      </p:sp>
    </p:spTree>
    <p:extLst>
      <p:ext uri="{BB962C8B-B14F-4D97-AF65-F5344CB8AC3E}">
        <p14:creationId xmlns:p14="http://schemas.microsoft.com/office/powerpoint/2010/main" val="24860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s-ES" dirty="0" smtClean="0"/>
              <a:t>El comercio apoya el crecimiento económico y el desarrollo, ayudando a reducir la pobreza en todo el mundo.</a:t>
            </a:r>
          </a:p>
          <a:p>
            <a:r>
              <a:rPr lang="es-ES" dirty="0" smtClean="0"/>
              <a:t>Se pueden lograr avances significativos en la facilitación del comercio seguro mediante el desarrollo y la adopción de normas internacionales para productos para medidas fitosanitarias.</a:t>
            </a:r>
            <a:endParaRPr lang="fr-FR" dirty="0"/>
          </a:p>
        </p:txBody>
      </p:sp>
      <p:sp>
        <p:nvSpPr>
          <p:cNvPr id="4" name="Номер слайда 3"/>
          <p:cNvSpPr>
            <a:spLocks noGrp="1"/>
          </p:cNvSpPr>
          <p:nvPr>
            <p:ph type="sldNum" sz="quarter" idx="5"/>
          </p:nvPr>
        </p:nvSpPr>
        <p:spPr/>
        <p:txBody>
          <a:bodyPr/>
          <a:lstStyle/>
          <a:p>
            <a:fld id="{CFEC6BDB-A580-43C2-93AA-25CD6942CD0F}" type="slidenum">
              <a:rPr lang="ru-RU" smtClean="0"/>
              <a:t>3</a:t>
            </a:fld>
            <a:endParaRPr lang="ru-RU"/>
          </a:p>
        </p:txBody>
      </p:sp>
    </p:spTree>
    <p:extLst>
      <p:ext uri="{BB962C8B-B14F-4D97-AF65-F5344CB8AC3E}">
        <p14:creationId xmlns:p14="http://schemas.microsoft.com/office/powerpoint/2010/main" val="50946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t>Las normas para productos específicos se presentarán como anexos a esta norma.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t>Ejemplos de modelos actuales exitosos: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t>NIMF 27 para Protocolos de Diagnóstico y su Panel Técnico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t>NIMF 28 para Tratamientos Fitosanitarios y su Panel Técnico</a:t>
            </a:r>
            <a:endParaRPr lang="en-GB" b="0" dirty="0"/>
          </a:p>
        </p:txBody>
      </p:sp>
      <p:sp>
        <p:nvSpPr>
          <p:cNvPr id="4" name="Номер слайда 3"/>
          <p:cNvSpPr>
            <a:spLocks noGrp="1"/>
          </p:cNvSpPr>
          <p:nvPr>
            <p:ph type="sldNum" sz="quarter" idx="5"/>
          </p:nvPr>
        </p:nvSpPr>
        <p:spPr/>
        <p:txBody>
          <a:bodyPr/>
          <a:lstStyle/>
          <a:p>
            <a:fld id="{CFEC6BDB-A580-43C2-93AA-25CD6942CD0F}" type="slidenum">
              <a:rPr lang="ru-RU" smtClean="0"/>
              <a:t>6</a:t>
            </a:fld>
            <a:endParaRPr lang="ru-RU"/>
          </a:p>
        </p:txBody>
      </p:sp>
    </p:spTree>
    <p:extLst>
      <p:ext uri="{BB962C8B-B14F-4D97-AF65-F5344CB8AC3E}">
        <p14:creationId xmlns:p14="http://schemas.microsoft.com/office/powerpoint/2010/main" val="162031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Ámbito: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Esta norma proporciona orientación sobre el </a:t>
            </a:r>
            <a:r>
              <a:rPr lang="es-ES" b="1" dirty="0" smtClean="0">
                <a:solidFill>
                  <a:schemeClr val="tx1"/>
                </a:solidFill>
              </a:rPr>
              <a:t>propósito, uso, contenido y publicación </a:t>
            </a:r>
            <a:r>
              <a:rPr lang="es-ES" dirty="0" smtClean="0">
                <a:solidFill>
                  <a:schemeClr val="tx1"/>
                </a:solidFill>
              </a:rPr>
              <a:t>de normas basadas en productos para medidas fitosanitarias.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 Tales normas, </a:t>
            </a:r>
            <a:r>
              <a:rPr lang="es-ES" b="1" dirty="0" smtClean="0">
                <a:solidFill>
                  <a:schemeClr val="tx1"/>
                </a:solidFill>
              </a:rPr>
              <a:t>presentadas como anexos a esta norma de concepto general</a:t>
            </a:r>
            <a:r>
              <a:rPr lang="es-ES" dirty="0" smtClean="0">
                <a:solidFill>
                  <a:schemeClr val="tx1"/>
                </a:solidFill>
              </a:rPr>
              <a:t>, se aplican a los productos que se movilizan en el comercio internacional e identifican las plagas asociadas con estos productos y las opciones para medidas fitosanitarias pertinentes que deben considerar las PC.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 </a:t>
            </a:r>
            <a:r>
              <a:rPr lang="es-ES" b="1" dirty="0" smtClean="0">
                <a:solidFill>
                  <a:schemeClr val="tx1"/>
                </a:solidFill>
              </a:rPr>
              <a:t>El alcance de esta norma y sus anexos no incluye la consideración de plagas contaminantes o la desviación del uso previsto</a:t>
            </a:r>
            <a:r>
              <a:rPr lang="es-ES" dirty="0" smtClean="0">
                <a:solidFill>
                  <a:schemeClr val="tx1"/>
                </a:solidFill>
              </a:rPr>
              <a:t>.</a:t>
            </a:r>
            <a:endParaRPr lang="ru-RU" dirty="0">
              <a:solidFill>
                <a:schemeClr val="tx1"/>
              </a:solidFill>
            </a:endParaRPr>
          </a:p>
          <a:p>
            <a:endParaRPr lang="fr-FR" dirty="0"/>
          </a:p>
        </p:txBody>
      </p:sp>
      <p:sp>
        <p:nvSpPr>
          <p:cNvPr id="4" name="Номер слайда 3"/>
          <p:cNvSpPr>
            <a:spLocks noGrp="1"/>
          </p:cNvSpPr>
          <p:nvPr>
            <p:ph type="sldNum" sz="quarter" idx="5"/>
          </p:nvPr>
        </p:nvSpPr>
        <p:spPr/>
        <p:txBody>
          <a:bodyPr/>
          <a:lstStyle/>
          <a:p>
            <a:fld id="{CFEC6BDB-A580-43C2-93AA-25CD6942CD0F}" type="slidenum">
              <a:rPr lang="ru-RU" smtClean="0"/>
              <a:t>7</a:t>
            </a:fld>
            <a:endParaRPr lang="ru-RU"/>
          </a:p>
        </p:txBody>
      </p:sp>
    </p:spTree>
    <p:extLst>
      <p:ext uri="{BB962C8B-B14F-4D97-AF65-F5344CB8AC3E}">
        <p14:creationId xmlns:p14="http://schemas.microsoft.com/office/powerpoint/2010/main" val="82817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Ámbito: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Esta norma proporciona orientación sobre el </a:t>
            </a:r>
            <a:r>
              <a:rPr lang="es-ES" b="1" dirty="0" smtClean="0">
                <a:solidFill>
                  <a:schemeClr val="tx1"/>
                </a:solidFill>
              </a:rPr>
              <a:t>propósito, uso, contenido y publicación </a:t>
            </a:r>
            <a:r>
              <a:rPr lang="es-ES" dirty="0" smtClean="0">
                <a:solidFill>
                  <a:schemeClr val="tx1"/>
                </a:solidFill>
              </a:rPr>
              <a:t>de normas basadas en productos para medidas fitosanitarias.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 Tales normas, </a:t>
            </a:r>
            <a:r>
              <a:rPr lang="es-ES" b="1" dirty="0" smtClean="0">
                <a:solidFill>
                  <a:schemeClr val="tx1"/>
                </a:solidFill>
              </a:rPr>
              <a:t>presentadas como anexos a esta norma de concepto general</a:t>
            </a:r>
            <a:r>
              <a:rPr lang="es-ES" dirty="0" smtClean="0">
                <a:solidFill>
                  <a:schemeClr val="tx1"/>
                </a:solidFill>
              </a:rPr>
              <a:t>, se aplican a los productos que se movilizan en el comercio internacional e identifican las plagas asociadas con estos productos y las opciones para medidas fitosanitarias pertinentes que deben considerar las PC.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 </a:t>
            </a:r>
            <a:r>
              <a:rPr lang="es-ES" b="1" dirty="0" smtClean="0">
                <a:solidFill>
                  <a:schemeClr val="tx1"/>
                </a:solidFill>
              </a:rPr>
              <a:t>El alcance de esta norma y sus anexos no incluye la consideración de plagas contaminantes o la desviación del uso previsto</a:t>
            </a:r>
            <a:r>
              <a:rPr lang="es-ES" dirty="0" smtClean="0">
                <a:solidFill>
                  <a:schemeClr val="tx1"/>
                </a:solidFill>
              </a:rPr>
              <a:t>.</a:t>
            </a:r>
            <a:endParaRPr lang="ru-RU" dirty="0" smtClean="0">
              <a:solidFill>
                <a:schemeClr val="tx1"/>
              </a:solidFill>
            </a:endParaRPr>
          </a:p>
        </p:txBody>
      </p:sp>
      <p:sp>
        <p:nvSpPr>
          <p:cNvPr id="4" name="Номер слайда 3"/>
          <p:cNvSpPr>
            <a:spLocks noGrp="1"/>
          </p:cNvSpPr>
          <p:nvPr>
            <p:ph type="sldNum" sz="quarter" idx="5"/>
          </p:nvPr>
        </p:nvSpPr>
        <p:spPr/>
        <p:txBody>
          <a:bodyPr/>
          <a:lstStyle/>
          <a:p>
            <a:fld id="{CFEC6BDB-A580-43C2-93AA-25CD6942CD0F}" type="slidenum">
              <a:rPr lang="ru-RU" smtClean="0"/>
              <a:t>8</a:t>
            </a:fld>
            <a:endParaRPr lang="ru-RU"/>
          </a:p>
        </p:txBody>
      </p:sp>
    </p:spTree>
    <p:extLst>
      <p:ext uri="{BB962C8B-B14F-4D97-AF65-F5344CB8AC3E}">
        <p14:creationId xmlns:p14="http://schemas.microsoft.com/office/powerpoint/2010/main" val="332695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 CIPF contiene una serie de derechos y obligaciones internacionales. En el contexto de estos derechos y obligaciones, los principios básicos de particular importancia y relevancia para las normas sobre productos son los siguientes: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5. Sin embargo, la reglamentación de cualquier plaga sigue estando sujeta a una justificación técnica, utilizando un ARP apropiado o, cuando proceda, otro examen y evaluación comparable de la información científica disponible (Artículos II y VI de la CIPF).</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6. Estas opciones no pretenden ser exhaustivas; las PC pueden aplicar otras medidas, si están técnicamente justificadas, y pueden proponerse para su inclusión en las normas para productos.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5"/>
          </p:nvPr>
        </p:nvSpPr>
        <p:spPr/>
        <p:txBody>
          <a:bodyPr/>
          <a:lstStyle/>
          <a:p>
            <a:fld id="{CFEC6BDB-A580-43C2-93AA-25CD6942CD0F}" type="slidenum">
              <a:rPr lang="ru-RU" smtClean="0"/>
              <a:t>9</a:t>
            </a:fld>
            <a:endParaRPr lang="ru-RU"/>
          </a:p>
        </p:txBody>
      </p:sp>
    </p:spTree>
    <p:extLst>
      <p:ext uri="{BB962C8B-B14F-4D97-AF65-F5344CB8AC3E}">
        <p14:creationId xmlns:p14="http://schemas.microsoft.com/office/powerpoint/2010/main" val="289154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 Estas normas pueden servir para facilitar la evaluación de tales medidas en el ARP (u otro examen y evaluación comparables). Estas normas también pueden resultar útiles durante las discusiones sobre acceso a mercados.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Notas importantes</a:t>
            </a:r>
            <a:r>
              <a:rPr lang="es-E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ES" dirty="0" smtClean="0"/>
              <a:t>La inclusión de una medida en esta NIMF no crea obligación alguna para que una PC la apruebe, registre o adopte para su uso en su territorio (ver nota a pie de página)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pPr marL="0" lvl="0" indent="0" algn="just">
              <a:spcAft>
                <a:spcPts val="300"/>
              </a:spcAft>
              <a:buClr>
                <a:srgbClr val="0000FF"/>
              </a:buClr>
              <a:buSzPts val="800"/>
              <a:buFont typeface="Arial" panose="020B0604020202020204" pitchFamily="34" charset="0"/>
              <a:buNone/>
            </a:pPr>
            <a:r>
              <a:rPr lang="es-ES" sz="1200" dirty="0" smtClean="0">
                <a:effectLst/>
                <a:latin typeface="+mn-lt"/>
                <a:ea typeface="+mn-ea"/>
                <a:cs typeface="+mn-cs"/>
              </a:rPr>
              <a:t>** Por ejemplo, las normas para productos pueden resultar beneficiosas: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apoyando y ayudando a los países en desarrollo</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las discusiones de acceso a mercados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el comercio seguro</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el uso óptimo de los recursos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identificando y aumentando la conciencia de las medidas disponibles para minimizar las plagas asociadas con el movimiento de productos en el comercio internacional.</a:t>
            </a:r>
          </a:p>
          <a:p>
            <a:pPr marL="0" lvl="0" indent="0" algn="just">
              <a:spcAft>
                <a:spcPts val="300"/>
              </a:spcAft>
              <a:buClr>
                <a:srgbClr val="0000FF"/>
              </a:buClr>
              <a:buSzPts val="800"/>
              <a:buFont typeface="Arial" panose="020B0604020202020204" pitchFamily="34" charset="0"/>
              <a:buNone/>
            </a:pPr>
            <a:endParaRPr lang="en-US" sz="1200" dirty="0" smtClean="0">
              <a:effectLst/>
              <a:latin typeface="+mn-lt"/>
              <a:ea typeface="+mn-ea"/>
              <a:cs typeface="+mn-cs"/>
            </a:endParaRPr>
          </a:p>
        </p:txBody>
      </p:sp>
      <p:sp>
        <p:nvSpPr>
          <p:cNvPr id="4" name="Номер слайда 3"/>
          <p:cNvSpPr>
            <a:spLocks noGrp="1"/>
          </p:cNvSpPr>
          <p:nvPr>
            <p:ph type="sldNum" sz="quarter" idx="5"/>
          </p:nvPr>
        </p:nvSpPr>
        <p:spPr/>
        <p:txBody>
          <a:bodyPr/>
          <a:lstStyle/>
          <a:p>
            <a:fld id="{CFEC6BDB-A580-43C2-93AA-25CD6942CD0F}" type="slidenum">
              <a:rPr lang="ru-RU" smtClean="0"/>
              <a:t>10</a:t>
            </a:fld>
            <a:endParaRPr lang="ru-RU"/>
          </a:p>
        </p:txBody>
      </p:sp>
    </p:spTree>
    <p:extLst>
      <p:ext uri="{BB962C8B-B14F-4D97-AF65-F5344CB8AC3E}">
        <p14:creationId xmlns:p14="http://schemas.microsoft.com/office/powerpoint/2010/main" val="60814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gn="just">
              <a:spcAft>
                <a:spcPts val="300"/>
              </a:spcAft>
              <a:buClr>
                <a:srgbClr val="0000FF"/>
              </a:buClr>
              <a:buSzPts val="800"/>
              <a:buFont typeface="Arial" panose="020B0604020202020204" pitchFamily="34" charset="0"/>
              <a:buNone/>
            </a:pPr>
            <a:r>
              <a:rPr lang="es-ES" sz="1200" dirty="0" smtClean="0">
                <a:effectLst/>
                <a:latin typeface="+mn-lt"/>
                <a:ea typeface="+mn-ea"/>
                <a:cs typeface="+mn-cs"/>
              </a:rPr>
              <a:t>** Por ejemplo, las normas para productos pueden resultar beneficiosas: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apoyando y ayudando a los países en desarrollo</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las discusiones de acceso a mercados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el comercio seguro</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facilitando el uso óptimo de los recursos</a:t>
            </a:r>
          </a:p>
          <a:p>
            <a:pPr marL="171450" lvl="0" indent="-171450" algn="just">
              <a:spcAft>
                <a:spcPts val="300"/>
              </a:spcAft>
              <a:buClr>
                <a:srgbClr val="0000FF"/>
              </a:buClr>
              <a:buSzPts val="800"/>
              <a:buFont typeface="Arial" panose="020B0604020202020204" pitchFamily="34" charset="0"/>
              <a:buChar char="•"/>
            </a:pPr>
            <a:r>
              <a:rPr lang="es-ES" sz="1200" dirty="0" smtClean="0">
                <a:effectLst/>
                <a:latin typeface="+mn-lt"/>
                <a:ea typeface="+mn-ea"/>
                <a:cs typeface="+mn-cs"/>
              </a:rPr>
              <a:t>identificando y aumentando la conciencia de las medidas disponibles para minimizar las plagas asociadas con el movimiento de productos en el comercio internacional.</a:t>
            </a:r>
          </a:p>
          <a:p>
            <a:pPr marL="0" lvl="0" indent="0" algn="just">
              <a:spcAft>
                <a:spcPts val="300"/>
              </a:spcAft>
              <a:buClr>
                <a:srgbClr val="0000FF"/>
              </a:buClr>
              <a:buSzPts val="800"/>
              <a:buFont typeface="Arial" panose="020B0604020202020204" pitchFamily="34" charset="0"/>
              <a:buNone/>
            </a:pPr>
            <a:endParaRPr lang="en-US" sz="1200" dirty="0" smtClean="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Номер слайда 3"/>
          <p:cNvSpPr>
            <a:spLocks noGrp="1"/>
          </p:cNvSpPr>
          <p:nvPr>
            <p:ph type="sldNum" sz="quarter" idx="5"/>
          </p:nvPr>
        </p:nvSpPr>
        <p:spPr/>
        <p:txBody>
          <a:bodyPr/>
          <a:lstStyle/>
          <a:p>
            <a:fld id="{CFEC6BDB-A580-43C2-93AA-25CD6942CD0F}" type="slidenum">
              <a:rPr lang="ru-RU" smtClean="0"/>
              <a:t>11</a:t>
            </a:fld>
            <a:endParaRPr lang="ru-RU"/>
          </a:p>
        </p:txBody>
      </p:sp>
    </p:spTree>
    <p:extLst>
      <p:ext uri="{BB962C8B-B14F-4D97-AF65-F5344CB8AC3E}">
        <p14:creationId xmlns:p14="http://schemas.microsoft.com/office/powerpoint/2010/main" val="398392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12</a:t>
            </a:fld>
            <a:endParaRPr lang="en-US" dirty="0"/>
          </a:p>
        </p:txBody>
      </p:sp>
    </p:spTree>
    <p:extLst>
      <p:ext uri="{BB962C8B-B14F-4D97-AF65-F5344CB8AC3E}">
        <p14:creationId xmlns:p14="http://schemas.microsoft.com/office/powerpoint/2010/main" val="15040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720" y="2286000"/>
            <a:ext cx="7315920" cy="1828800"/>
          </a:xfrm>
          <a:prstGeom prst="rect">
            <a:avLst/>
          </a:prstGeom>
          <a:solidFill>
            <a:schemeClr val="bg1">
              <a:lumMod val="95000"/>
            </a:schemeClr>
          </a:solidFill>
        </p:spPr>
        <p:txBody>
          <a:bodyPr anchor="ctr" anchorCtr="1"/>
          <a:lstStyle>
            <a:lvl1pPr>
              <a:defRPr sz="1170" b="0">
                <a:solidFill>
                  <a:schemeClr val="tx1"/>
                </a:solidFill>
              </a:defRPr>
            </a:lvl1pPr>
          </a:lstStyle>
          <a:p>
            <a:r>
              <a:rPr lang="en-US" dirty="0"/>
              <a:t>Picture</a:t>
            </a:r>
          </a:p>
        </p:txBody>
      </p:sp>
      <p:sp>
        <p:nvSpPr>
          <p:cNvPr id="4" name="Title 1"/>
          <p:cNvSpPr>
            <a:spLocks noGrp="1"/>
          </p:cNvSpPr>
          <p:nvPr>
            <p:ph type="ctrTitle" hasCustomPrompt="1"/>
          </p:nvPr>
        </p:nvSpPr>
        <p:spPr>
          <a:xfrm>
            <a:off x="-720" y="1234440"/>
            <a:ext cx="7315200" cy="640080"/>
          </a:xfrm>
          <a:prstGeom prst="rect">
            <a:avLst/>
          </a:prstGeom>
          <a:noFill/>
        </p:spPr>
        <p:txBody>
          <a:bodyPr lIns="1224000" tIns="46800" rIns="1224000" bIns="0" anchor="t" anchorCtr="0"/>
          <a:lstStyle>
            <a:lvl1pPr algn="l">
              <a:defRPr sz="2223">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2708" y="2037523"/>
            <a:ext cx="7315200" cy="147548"/>
          </a:xfrm>
          <a:prstGeom prst="rect">
            <a:avLst/>
          </a:prstGeom>
        </p:spPr>
        <p:txBody>
          <a:bodyPr lIns="1224000" tIns="0" rIns="2160000" anchor="t" anchorCtr="0"/>
          <a:lstStyle>
            <a:lvl1pPr marL="0" indent="0" algn="l">
              <a:buNone/>
              <a:defRPr sz="1287">
                <a:solidFill>
                  <a:schemeClr val="tx1"/>
                </a:solidFill>
              </a:defRPr>
            </a:lvl1pPr>
            <a:lvl2pPr marL="267462" indent="0" algn="ctr">
              <a:buNone/>
              <a:defRPr sz="1170"/>
            </a:lvl2pPr>
            <a:lvl3pPr marL="534924" indent="0" algn="ctr">
              <a:buNone/>
              <a:defRPr sz="1053"/>
            </a:lvl3pPr>
            <a:lvl4pPr marL="802386" indent="0" algn="ctr">
              <a:buNone/>
              <a:defRPr sz="936"/>
            </a:lvl4pPr>
            <a:lvl5pPr marL="1069848" indent="0" algn="ctr">
              <a:buNone/>
              <a:defRPr sz="936"/>
            </a:lvl5pPr>
            <a:lvl6pPr marL="1337310" indent="0" algn="ctr">
              <a:buNone/>
              <a:defRPr sz="936"/>
            </a:lvl6pPr>
            <a:lvl7pPr marL="1604772" indent="0" algn="ctr">
              <a:buNone/>
              <a:defRPr sz="936"/>
            </a:lvl7pPr>
            <a:lvl8pPr marL="1872234" indent="0" algn="ctr">
              <a:buNone/>
              <a:defRPr sz="936"/>
            </a:lvl8pPr>
            <a:lvl9pPr marL="2139696" indent="0" algn="ctr">
              <a:buNone/>
              <a:defRPr sz="936"/>
            </a:lvl9pPr>
          </a:lstStyle>
          <a:p>
            <a:r>
              <a:rPr lang="en-US" dirty="0"/>
              <a:t>Click to edit Master subtitle style</a:t>
            </a:r>
          </a:p>
        </p:txBody>
      </p:sp>
    </p:spTree>
    <p:extLst>
      <p:ext uri="{BB962C8B-B14F-4D97-AF65-F5344CB8AC3E}">
        <p14:creationId xmlns:p14="http://schemas.microsoft.com/office/powerpoint/2010/main" val="216515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18438" y="972000"/>
            <a:ext cx="2209137" cy="2683978"/>
          </a:xfrm>
          <a:prstGeom prst="rect">
            <a:avLst/>
          </a:prstGeom>
          <a:solidFill>
            <a:srgbClr val="92D050">
              <a:alpha val="21000"/>
            </a:srgbClr>
          </a:solidFill>
        </p:spPr>
        <p:txBody>
          <a:bodyPr vert="horz" lIns="180000" tIns="180000" rIns="180000" bIns="180000" rtlCol="0" anchor="t" anchorCtr="0">
            <a:normAutofit/>
          </a:bodyPr>
          <a:lstStyle>
            <a:lvl1pPr>
              <a:defRPr sz="1053"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972000"/>
            <a:ext cx="4608106" cy="2683978"/>
          </a:xfrm>
          <a:prstGeom prst="rect">
            <a:avLst/>
          </a:prstGeom>
        </p:spPr>
        <p:txBody>
          <a:bodyPr lIns="540000" tIns="0" rIns="360000" anchor="t" anchorCtr="0"/>
          <a:lstStyle>
            <a:lvl1pPr marL="94770" indent="-105300" algn="l">
              <a:buClr>
                <a:srgbClr val="5792C9"/>
              </a:buClr>
              <a:buFont typeface="Wingdings" charset="2"/>
              <a:buChar char="§"/>
              <a:defRPr sz="1170" baseline="0">
                <a:latin typeface="Calibri" charset="0"/>
                <a:ea typeface="Calibri" charset="0"/>
                <a:cs typeface="Calibri" charset="0"/>
              </a:defRPr>
            </a:lvl1pPr>
            <a:lvl2pPr marL="252720" indent="-105300" algn="l">
              <a:buClr>
                <a:srgbClr val="5792C9"/>
              </a:buClr>
              <a:buSzPct val="110000"/>
              <a:buFont typeface="Arial" charset="0"/>
              <a:buChar char="•"/>
              <a:defRPr sz="1170"/>
            </a:lvl2pPr>
            <a:lvl3pPr marL="400140" indent="-126360" algn="l">
              <a:buClr>
                <a:srgbClr val="5792C9"/>
              </a:buClr>
              <a:buFont typeface=".AppleSystemUIFont" charset="-120"/>
              <a:buChar char="–"/>
              <a:defRPr sz="1170">
                <a:latin typeface="Calibri" charset="0"/>
                <a:ea typeface="Calibri" charset="0"/>
                <a:cs typeface="Calibri" charset="0"/>
              </a:defRPr>
            </a:lvl3pPr>
            <a:lvl4pPr marL="547560" indent="-126360" algn="l">
              <a:buFont typeface=".AppleSystemUIFont" charset="-120"/>
              <a:buChar char="–"/>
              <a:defRPr sz="1170">
                <a:latin typeface="Calibri" charset="0"/>
                <a:ea typeface="Calibri" charset="0"/>
                <a:cs typeface="Calibri" charset="0"/>
              </a:defRPr>
            </a:lvl4pPr>
            <a:lvl5pPr marL="694980" indent="-126360" algn="l">
              <a:buClr>
                <a:schemeClr val="bg2">
                  <a:lumMod val="50000"/>
                </a:schemeClr>
              </a:buClr>
              <a:buFont typeface=".AppleSystemUIFont" charset="-120"/>
              <a:buChar char="–"/>
              <a:defRPr sz="1170">
                <a:solidFill>
                  <a:schemeClr val="bg2">
                    <a:lumMod val="50000"/>
                  </a:schemeClr>
                </a:solidFill>
              </a:defRPr>
            </a:lvl5pPr>
            <a:lvl6pPr marL="1337310" indent="0" algn="ctr">
              <a:buNone/>
              <a:defRPr sz="936"/>
            </a:lvl6pPr>
            <a:lvl7pPr marL="1604772" indent="0" algn="ctr">
              <a:buNone/>
              <a:defRPr sz="936"/>
            </a:lvl7pPr>
            <a:lvl8pPr marL="1872234" indent="0" algn="ctr">
              <a:buNone/>
              <a:defRPr sz="936"/>
            </a:lvl8pPr>
            <a:lvl9pPr marL="2139696" indent="0" algn="ctr">
              <a:buNone/>
              <a:defRPr sz="936"/>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extLst>
      <p:ext uri="{BB962C8B-B14F-4D97-AF65-F5344CB8AC3E}">
        <p14:creationId xmlns:p14="http://schemas.microsoft.com/office/powerpoint/2010/main" val="139264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1366123"/>
            <a:ext cx="7315200" cy="1468963"/>
          </a:xfrm>
          <a:prstGeom prst="rect">
            <a:avLst/>
          </a:prstGeom>
        </p:spPr>
        <p:txBody>
          <a:bodyPr lIns="2160000" tIns="46800" rIns="2160000" anchor="t"/>
          <a:lstStyle>
            <a:lvl1pPr algn="ctr">
              <a:defRPr sz="2574"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720" y="2286000"/>
            <a:ext cx="7315200" cy="18288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15" rtl="0" eaLnBrk="1" fontAlgn="auto" latinLnBrk="0" hangingPunct="1">
              <a:lnSpc>
                <a:spcPct val="100000"/>
              </a:lnSpc>
              <a:spcBef>
                <a:spcPts val="0"/>
              </a:spcBef>
              <a:spcAft>
                <a:spcPts val="0"/>
              </a:spcAft>
              <a:buClrTx/>
              <a:buSzTx/>
              <a:buFontTx/>
              <a:buNone/>
              <a:tabLst/>
              <a:defRPr/>
            </a:pPr>
            <a:endParaRPr kumimoji="0" lang="x-none"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5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80" y="1417535"/>
            <a:ext cx="6272571" cy="2080026"/>
          </a:xfrm>
          <a:prstGeom prst="rect">
            <a:avLst/>
          </a:prstGeom>
        </p:spPr>
        <p:txBody>
          <a:bodyPr/>
          <a:lstStyle>
            <a:lvl1pPr marL="0" marR="0" indent="0" algn="l" defTabSz="606817"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26545" marR="0" lvl="0" indent="-226545" algn="l" defTabSz="606817" rtl="0" eaLnBrk="0" fontAlgn="base" latinLnBrk="0" hangingPunct="0">
              <a:lnSpc>
                <a:spcPct val="100000"/>
              </a:lnSpc>
              <a:spcBef>
                <a:spcPct val="20000"/>
              </a:spcBef>
              <a:spcAft>
                <a:spcPct val="0"/>
              </a:spcAft>
              <a:buClrTx/>
              <a:buSzTx/>
              <a:buFont typeface="Arial" charset="0"/>
              <a:buNone/>
              <a:tabLst/>
              <a:defRPr/>
            </a:pPr>
            <a:r>
              <a:rPr lang="en-US" sz="1274" baseline="0" dirty="0"/>
              <a:t>Lorem </a:t>
            </a:r>
            <a:r>
              <a:rPr lang="en-US" sz="1274" baseline="0" dirty="0" err="1"/>
              <a:t>Ipsum</a:t>
            </a:r>
            <a:endParaRPr lang="en-US" sz="1274" baseline="0" dirty="0"/>
          </a:p>
        </p:txBody>
      </p:sp>
    </p:spTree>
    <p:extLst>
      <p:ext uri="{BB962C8B-B14F-4D97-AF65-F5344CB8AC3E}">
        <p14:creationId xmlns:p14="http://schemas.microsoft.com/office/powerpoint/2010/main" val="290405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3418"/>
            <a:ext cx="5486400" cy="1432560"/>
          </a:xfrm>
        </p:spPr>
        <p:txBody>
          <a:bodyPr anchor="b"/>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548640" eaLnBrk="1" fontAlgn="auto" hangingPunct="1">
              <a:spcBef>
                <a:spcPts val="0"/>
              </a:spcBef>
              <a:spcAft>
                <a:spcPts val="0"/>
              </a:spcAft>
            </a:pPr>
            <a:fld id="{EAD219EE-6158-49F0-A0CB-3FF2F44846A1}" type="datetimeFigureOut">
              <a:rPr lang="en-US" sz="1080" smtClean="0">
                <a:solidFill>
                  <a:prstClr val="black"/>
                </a:solidFill>
                <a:latin typeface="Calibri" panose="020F0502020204030204"/>
                <a:ea typeface="+mn-ea"/>
                <a:cs typeface="+mn-cs"/>
              </a:rPr>
              <a:pPr defTabSz="548640" eaLnBrk="1" fontAlgn="auto" hangingPunct="1">
                <a:spcBef>
                  <a:spcPts val="0"/>
                </a:spcBef>
                <a:spcAft>
                  <a:spcPts val="0"/>
                </a:spcAft>
              </a:pPr>
              <a:t>8/8/2021</a:t>
            </a:fld>
            <a:endParaRPr lang="en-US" sz="108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48640" eaLnBrk="1" fontAlgn="auto" hangingPunct="1">
              <a:spcBef>
                <a:spcPts val="0"/>
              </a:spcBef>
              <a:spcAft>
                <a:spcPts val="0"/>
              </a:spcAft>
            </a:pPr>
            <a:endParaRPr lang="en-US" sz="108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48640" eaLnBrk="1" fontAlgn="auto" hangingPunct="1">
              <a:spcBef>
                <a:spcPts val="0"/>
              </a:spcBef>
              <a:spcAft>
                <a:spcPts val="0"/>
              </a:spcAft>
            </a:pPr>
            <a:fld id="{3BB8CEF3-DD8B-42E4-A70C-AB8CD6BA0D32}" type="slidenum">
              <a:rPr lang="en-US" sz="1080" smtClean="0">
                <a:solidFill>
                  <a:prstClr val="black"/>
                </a:solidFill>
                <a:latin typeface="Calibri" panose="020F0502020204030204"/>
                <a:ea typeface="+mn-ea"/>
                <a:cs typeface="+mn-cs"/>
              </a:rPr>
              <a:pPr defTabSz="548640" eaLnBrk="1" fontAlgn="auto" hangingPunct="1">
                <a:spcBef>
                  <a:spcPts val="0"/>
                </a:spcBef>
                <a:spcAft>
                  <a:spcPts val="0"/>
                </a:spcAft>
              </a:pPr>
              <a:t>‹#›</a:t>
            </a:fld>
            <a:endParaRPr lang="en-US" sz="108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2880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48640" eaLnBrk="1" fontAlgn="auto" hangingPunct="1">
              <a:spcBef>
                <a:spcPts val="0"/>
              </a:spcBef>
              <a:spcAft>
                <a:spcPts val="0"/>
              </a:spcAft>
            </a:pPr>
            <a:fld id="{EAD219EE-6158-49F0-A0CB-3FF2F44846A1}" type="datetimeFigureOut">
              <a:rPr lang="en-US" sz="1080" smtClean="0">
                <a:solidFill>
                  <a:prstClr val="black"/>
                </a:solidFill>
                <a:latin typeface="Calibri" panose="020F0502020204030204"/>
                <a:ea typeface="+mn-ea"/>
                <a:cs typeface="+mn-cs"/>
              </a:rPr>
              <a:pPr defTabSz="548640" eaLnBrk="1" fontAlgn="auto" hangingPunct="1">
                <a:spcBef>
                  <a:spcPts val="0"/>
                </a:spcBef>
                <a:spcAft>
                  <a:spcPts val="0"/>
                </a:spcAft>
              </a:pPr>
              <a:t>8/8/2021</a:t>
            </a:fld>
            <a:endParaRPr lang="en-US" sz="1080">
              <a:solidFill>
                <a:prstClr val="black"/>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548640" eaLnBrk="1" fontAlgn="auto" hangingPunct="1">
              <a:spcBef>
                <a:spcPts val="0"/>
              </a:spcBef>
              <a:spcAft>
                <a:spcPts val="0"/>
              </a:spcAft>
            </a:pPr>
            <a:endParaRPr lang="en-US" sz="1080">
              <a:solidFill>
                <a:prstClr val="black"/>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548640" eaLnBrk="1" fontAlgn="auto" hangingPunct="1">
              <a:spcBef>
                <a:spcPts val="0"/>
              </a:spcBef>
              <a:spcAft>
                <a:spcPts val="0"/>
              </a:spcAft>
            </a:pPr>
            <a:fld id="{3BB8CEF3-DD8B-42E4-A70C-AB8CD6BA0D32}" type="slidenum">
              <a:rPr lang="en-US" sz="1080" smtClean="0">
                <a:solidFill>
                  <a:prstClr val="black"/>
                </a:solidFill>
                <a:latin typeface="Calibri" panose="020F0502020204030204"/>
                <a:ea typeface="+mn-ea"/>
                <a:cs typeface="+mn-cs"/>
              </a:rPr>
              <a:pPr defTabSz="548640" eaLnBrk="1" fontAlgn="auto" hangingPunct="1">
                <a:spcBef>
                  <a:spcPts val="0"/>
                </a:spcBef>
                <a:spcAft>
                  <a:spcPts val="0"/>
                </a:spcAft>
              </a:pPr>
              <a:t>‹#›</a:t>
            </a:fld>
            <a:endParaRPr lang="en-US" sz="108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08675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1366123"/>
            <a:ext cx="7315200" cy="1468963"/>
          </a:xfrm>
          <a:prstGeom prst="rect">
            <a:avLst/>
          </a:prstGeom>
        </p:spPr>
        <p:txBody>
          <a:bodyPr lIns="2160000" tIns="46800" rIns="2160000" anchor="t"/>
          <a:lstStyle>
            <a:lvl1pPr algn="ctr">
              <a:defRPr sz="2574"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720" y="2286000"/>
            <a:ext cx="7315200" cy="18288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15" rtl="0" eaLnBrk="1" fontAlgn="auto" latinLnBrk="0" hangingPunct="1">
              <a:lnSpc>
                <a:spcPct val="100000"/>
              </a:lnSpc>
              <a:spcBef>
                <a:spcPts val="0"/>
              </a:spcBef>
              <a:spcAft>
                <a:spcPts val="0"/>
              </a:spcAft>
              <a:buClrTx/>
              <a:buSzTx/>
              <a:buFontTx/>
              <a:buNone/>
              <a:tabLst/>
              <a:defRPr/>
            </a:pPr>
            <a:endParaRPr kumimoji="0" lang="x-none"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91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188001"/>
            <a:ext cx="4262467" cy="2505874"/>
          </a:xfrm>
          <a:prstGeom prst="rect">
            <a:avLst/>
          </a:prstGeom>
        </p:spPr>
        <p:txBody>
          <a:bodyPr lIns="540000" tIns="0" rIns="360000" anchor="t" anchorCtr="0"/>
          <a:lstStyle>
            <a:lvl1pPr marL="0" indent="0" algn="l">
              <a:buNone/>
              <a:defRPr sz="1170"/>
            </a:lvl1pPr>
            <a:lvl2pPr marL="105300" indent="-105300" algn="l">
              <a:buClr>
                <a:srgbClr val="5792C9"/>
              </a:buClr>
              <a:buFont typeface="Wingdings" charset="2"/>
              <a:buChar char="§"/>
              <a:defRPr sz="1170"/>
            </a:lvl2pPr>
            <a:lvl3pPr marL="210600" indent="-105300" algn="l">
              <a:buClr>
                <a:srgbClr val="5792C9"/>
              </a:buClr>
              <a:buSzPct val="110000"/>
              <a:buFont typeface="Arial" charset="0"/>
              <a:buChar char="•"/>
              <a:defRPr sz="1170"/>
            </a:lvl3pPr>
            <a:lvl4pPr marL="336960" indent="-126360" algn="l">
              <a:buClr>
                <a:srgbClr val="5792C9"/>
              </a:buClr>
              <a:buFont typeface=".AppleSystemUIFont" charset="-120"/>
              <a:buChar char="–"/>
              <a:defRPr sz="1170"/>
            </a:lvl4pPr>
            <a:lvl5pPr marL="463320" indent="-126360" algn="l">
              <a:buFont typeface=".AppleSystemUIFont" charset="-120"/>
              <a:buChar char="–"/>
              <a:defRPr sz="1170"/>
            </a:lvl5pPr>
            <a:lvl6pPr marL="610740" indent="-126360" algn="l">
              <a:buClr>
                <a:schemeClr val="bg2">
                  <a:lumMod val="50000"/>
                </a:schemeClr>
              </a:buClr>
              <a:buFont typeface=".AppleSystemUIFont" charset="-120"/>
              <a:buChar char="–"/>
              <a:defRPr sz="1170">
                <a:solidFill>
                  <a:schemeClr val="bg2">
                    <a:lumMod val="50000"/>
                  </a:schemeClr>
                </a:solidFill>
              </a:defRPr>
            </a:lvl6pPr>
            <a:lvl7pPr marL="1604772" indent="0" algn="ctr">
              <a:buNone/>
              <a:defRPr sz="936"/>
            </a:lvl7pPr>
            <a:lvl8pPr marL="1872234" indent="0" algn="ctr">
              <a:buNone/>
              <a:defRPr sz="936"/>
            </a:lvl8pPr>
            <a:lvl9pPr marL="2139696" indent="0" algn="ctr">
              <a:buNone/>
              <a:defRPr sz="936"/>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6480" y="972000"/>
            <a:ext cx="4272148" cy="178104"/>
          </a:xfrm>
          <a:prstGeom prst="rect">
            <a:avLst/>
          </a:prstGeom>
          <a:noFill/>
        </p:spPr>
        <p:txBody>
          <a:bodyPr vert="horz" lIns="540000" tIns="0" rIns="360000" bIns="45720" rtlCol="0" anchor="t" anchorCtr="0">
            <a:noAutofit/>
          </a:bodyPr>
          <a:lstStyle>
            <a:lvl1pPr>
              <a:defRPr sz="1287"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4425708" y="970161"/>
            <a:ext cx="2592000" cy="1741780"/>
          </a:xfrm>
          <a:prstGeom prst="rect">
            <a:avLst/>
          </a:prstGeom>
          <a:solidFill>
            <a:schemeClr val="bg1">
              <a:lumMod val="95000"/>
            </a:schemeClr>
          </a:solidFill>
        </p:spPr>
        <p:txBody>
          <a:bodyPr anchor="ctr" anchorCtr="1"/>
          <a:lstStyle>
            <a:lvl1pPr>
              <a:defRPr sz="1170">
                <a:solidFill>
                  <a:schemeClr val="tx1"/>
                </a:solidFill>
              </a:defRPr>
            </a:lvl1pPr>
          </a:lstStyle>
          <a:p>
            <a:r>
              <a:rPr lang="en-US"/>
              <a:t>Picture/Figure</a:t>
            </a:r>
            <a:endParaRPr lang="en-US" dirty="0"/>
          </a:p>
        </p:txBody>
      </p:sp>
    </p:spTree>
    <p:extLst>
      <p:ext uri="{BB962C8B-B14F-4D97-AF65-F5344CB8AC3E}">
        <p14:creationId xmlns:p14="http://schemas.microsoft.com/office/powerpoint/2010/main" val="225344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4953744" y="972001"/>
            <a:ext cx="2030626" cy="1190468"/>
          </a:xfrm>
          <a:prstGeom prst="rect">
            <a:avLst/>
          </a:prstGeom>
          <a:solidFill>
            <a:schemeClr val="bg1">
              <a:lumMod val="95000"/>
            </a:schemeClr>
          </a:solidFill>
        </p:spPr>
        <p:txBody>
          <a:bodyPr anchor="ctr" anchorCtr="1"/>
          <a:lstStyle>
            <a:lvl1pPr>
              <a:defRPr sz="117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4953744" y="2330616"/>
            <a:ext cx="2030626" cy="1190468"/>
          </a:xfrm>
          <a:prstGeom prst="rect">
            <a:avLst/>
          </a:prstGeom>
          <a:solidFill>
            <a:schemeClr val="bg1">
              <a:lumMod val="95000"/>
            </a:schemeClr>
          </a:solidFill>
        </p:spPr>
        <p:txBody>
          <a:bodyPr anchor="ctr" anchorCtr="1"/>
          <a:lstStyle>
            <a:lvl1pPr>
              <a:defRPr sz="117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188001"/>
            <a:ext cx="4780925" cy="2505874"/>
          </a:xfrm>
          <a:prstGeom prst="rect">
            <a:avLst/>
          </a:prstGeom>
        </p:spPr>
        <p:txBody>
          <a:bodyPr lIns="540000" tIns="0" rIns="360000" anchor="t" anchorCtr="0"/>
          <a:lstStyle>
            <a:lvl1pPr marL="0" indent="0" algn="l">
              <a:buNone/>
              <a:defRPr sz="1170"/>
            </a:lvl1pPr>
            <a:lvl2pPr marL="105300" indent="-105300" algn="l">
              <a:buClr>
                <a:srgbClr val="5792C9"/>
              </a:buClr>
              <a:buFont typeface="Wingdings" charset="2"/>
              <a:buChar char="§"/>
              <a:defRPr sz="1170"/>
            </a:lvl2pPr>
            <a:lvl3pPr marL="210600" indent="-105300" algn="l">
              <a:buClr>
                <a:srgbClr val="5792C9"/>
              </a:buClr>
              <a:buSzPct val="110000"/>
              <a:buFont typeface="Arial" charset="0"/>
              <a:buChar char="•"/>
              <a:defRPr sz="1170"/>
            </a:lvl3pPr>
            <a:lvl4pPr marL="336960" indent="-126360" algn="l">
              <a:buClr>
                <a:srgbClr val="5792C9"/>
              </a:buClr>
              <a:buFont typeface=".AppleSystemUIFont" charset="-120"/>
              <a:buChar char="–"/>
              <a:defRPr sz="1170"/>
            </a:lvl4pPr>
            <a:lvl5pPr marL="463320" indent="-126360" algn="l">
              <a:buFont typeface=".AppleSystemUIFont" charset="-120"/>
              <a:buChar char="–"/>
              <a:defRPr sz="1170"/>
            </a:lvl5pPr>
            <a:lvl6pPr marL="610740" indent="-126360" algn="l">
              <a:buClr>
                <a:schemeClr val="bg2">
                  <a:lumMod val="50000"/>
                </a:schemeClr>
              </a:buClr>
              <a:buFont typeface=".AppleSystemUIFont" charset="-120"/>
              <a:buChar char="–"/>
              <a:defRPr sz="1170">
                <a:solidFill>
                  <a:schemeClr val="bg2">
                    <a:lumMod val="50000"/>
                  </a:schemeClr>
                </a:solidFill>
              </a:defRPr>
            </a:lvl6pPr>
            <a:lvl7pPr marL="1604772" indent="0" algn="ctr">
              <a:buNone/>
              <a:defRPr sz="936"/>
            </a:lvl7pPr>
            <a:lvl8pPr marL="1872234" indent="0" algn="ctr">
              <a:buNone/>
              <a:defRPr sz="936"/>
            </a:lvl8pPr>
            <a:lvl9pPr marL="2139696" indent="0" algn="ctr">
              <a:buNone/>
              <a:defRPr sz="936"/>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6480" y="972000"/>
            <a:ext cx="4791782" cy="178104"/>
          </a:xfrm>
          <a:prstGeom prst="rect">
            <a:avLst/>
          </a:prstGeom>
          <a:noFill/>
        </p:spPr>
        <p:txBody>
          <a:bodyPr vert="horz" lIns="540000" tIns="0" rIns="360000" bIns="45720" rtlCol="0" anchor="t" anchorCtr="0">
            <a:noAutofit/>
          </a:bodyPr>
          <a:lstStyle>
            <a:lvl1pPr>
              <a:defRPr sz="1287"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1050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188000"/>
            <a:ext cx="7315201" cy="2467978"/>
          </a:xfrm>
          <a:prstGeom prst="rect">
            <a:avLst/>
          </a:prstGeom>
        </p:spPr>
        <p:txBody>
          <a:bodyPr lIns="540000" tIns="0" rIns="540000" bIns="360000" numCol="2" spcCol="720000" anchor="t" anchorCtr="0"/>
          <a:lstStyle>
            <a:lvl1pPr marL="94770" indent="-105300" algn="l">
              <a:buClr>
                <a:srgbClr val="5792C9"/>
              </a:buClr>
              <a:buFont typeface="Wingdings" charset="2"/>
              <a:buChar char="§"/>
              <a:defRPr sz="1170">
                <a:solidFill>
                  <a:schemeClr val="tx1"/>
                </a:solidFill>
                <a:latin typeface="Calibri" charset="0"/>
                <a:ea typeface="Calibri" charset="0"/>
                <a:cs typeface="Calibri" charset="0"/>
              </a:defRPr>
            </a:lvl1pPr>
            <a:lvl2pPr marL="252720" indent="-105300" algn="l">
              <a:buClr>
                <a:srgbClr val="5792C9"/>
              </a:buClr>
              <a:buSzPct val="110000"/>
              <a:buFont typeface="Arial" charset="0"/>
              <a:buChar char="•"/>
              <a:defRPr sz="1170">
                <a:solidFill>
                  <a:schemeClr val="tx1"/>
                </a:solidFill>
                <a:latin typeface="Calibri" charset="0"/>
                <a:ea typeface="Calibri" charset="0"/>
                <a:cs typeface="Calibri" charset="0"/>
              </a:defRPr>
            </a:lvl2pPr>
            <a:lvl3pPr marL="400140" indent="-126360" algn="l">
              <a:buClr>
                <a:srgbClr val="5792C9"/>
              </a:buClr>
              <a:buFont typeface=".AppleSystemUIFont" charset="-120"/>
              <a:buChar char="–"/>
              <a:defRPr sz="1170"/>
            </a:lvl3pPr>
            <a:lvl4pPr marL="547560" indent="-126360" algn="l">
              <a:buFont typeface=".AppleSystemUIFont" charset="-120"/>
              <a:buChar char="–"/>
              <a:defRPr sz="1170"/>
            </a:lvl4pPr>
            <a:lvl5pPr marL="694980" indent="-126360" algn="l">
              <a:buClr>
                <a:schemeClr val="bg2">
                  <a:lumMod val="50000"/>
                </a:schemeClr>
              </a:buClr>
              <a:buFont typeface=".AppleSystemUIFont" charset="-120"/>
              <a:buChar char="–"/>
              <a:defRPr sz="1170">
                <a:solidFill>
                  <a:schemeClr val="bg2">
                    <a:lumMod val="50000"/>
                  </a:schemeClr>
                </a:solidFill>
              </a:defRPr>
            </a:lvl5pPr>
            <a:lvl6pPr marL="1337310" indent="0" algn="ctr">
              <a:buNone/>
              <a:defRPr sz="936"/>
            </a:lvl6pPr>
            <a:lvl7pPr marL="1604772" indent="0" algn="ctr">
              <a:buNone/>
              <a:defRPr sz="936"/>
            </a:lvl7pPr>
            <a:lvl8pPr marL="1872234" indent="0" algn="ctr">
              <a:buNone/>
              <a:defRPr sz="936"/>
            </a:lvl8pPr>
            <a:lvl9pPr marL="2139696" indent="0" algn="ctr">
              <a:buNone/>
              <a:defRPr sz="936"/>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7522" y="972000"/>
            <a:ext cx="7322713" cy="216024"/>
          </a:xfrm>
          <a:prstGeom prst="rect">
            <a:avLst/>
          </a:prstGeom>
          <a:noFill/>
        </p:spPr>
        <p:txBody>
          <a:bodyPr vert="horz" lIns="540000" tIns="0" rIns="2880000" bIns="45720" rtlCol="0" anchor="t" anchorCtr="0">
            <a:noAutofit/>
          </a:bodyPr>
          <a:lstStyle>
            <a:lvl1pPr>
              <a:defRPr sz="1287"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91310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8012" y="140225"/>
            <a:ext cx="2505879" cy="577826"/>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9"/>
          <a:srcRect r="29216"/>
          <a:stretch/>
        </p:blipFill>
        <p:spPr>
          <a:xfrm>
            <a:off x="369479" y="259528"/>
            <a:ext cx="1596482" cy="426272"/>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10"/>
          <a:stretch>
            <a:fillRect/>
          </a:stretch>
        </p:blipFill>
        <p:spPr>
          <a:xfrm>
            <a:off x="5406935" y="269765"/>
            <a:ext cx="1538787" cy="393856"/>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40079"/>
            <a:ext cx="7315200"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15" rtl="0" eaLnBrk="1" fontAlgn="auto" latinLnBrk="0" hangingPunct="1">
              <a:lnSpc>
                <a:spcPct val="100000"/>
              </a:lnSpc>
              <a:spcBef>
                <a:spcPts val="0"/>
              </a:spcBef>
              <a:spcAft>
                <a:spcPts val="0"/>
              </a:spcAft>
              <a:buClrTx/>
              <a:buSzTx/>
              <a:buFontTx/>
              <a:buNone/>
              <a:tabLst/>
              <a:defRPr/>
            </a:pPr>
            <a:endParaRPr kumimoji="0" lang="x-none"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6038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68" r:id="rId6"/>
  </p:sldLayoutIdLst>
  <p:hf hdr="0" dt="0"/>
  <p:txStyles>
    <p:titleStyle>
      <a:lvl1pPr algn="l" defTabSz="534924" rtl="0" eaLnBrk="1" latinLnBrk="0" hangingPunct="1">
        <a:lnSpc>
          <a:spcPct val="90000"/>
        </a:lnSpc>
        <a:spcBef>
          <a:spcPct val="0"/>
        </a:spcBef>
        <a:buNone/>
        <a:defRPr sz="2691" kern="1200">
          <a:solidFill>
            <a:srgbClr val="5792C9"/>
          </a:solidFill>
          <a:latin typeface="Georgia" charset="0"/>
          <a:ea typeface="Georgia" charset="0"/>
          <a:cs typeface="Georgia" charset="0"/>
        </a:defRPr>
      </a:lvl1pPr>
    </p:titleStyle>
    <p:bodyStyle>
      <a:lvl1pPr marL="0" indent="0" algn="l" defTabSz="534924" rtl="0" eaLnBrk="1" latinLnBrk="0" hangingPunct="1">
        <a:lnSpc>
          <a:spcPct val="90000"/>
        </a:lnSpc>
        <a:spcBef>
          <a:spcPts val="585"/>
        </a:spcBef>
        <a:buFontTx/>
        <a:buNone/>
        <a:defRPr sz="1287" b="1" kern="1200">
          <a:solidFill>
            <a:srgbClr val="5792C9"/>
          </a:solidFill>
          <a:latin typeface="+mn-lt"/>
          <a:ea typeface="+mn-ea"/>
          <a:cs typeface="+mn-cs"/>
        </a:defRPr>
      </a:lvl1pPr>
      <a:lvl2pPr marL="401193" indent="-133731" algn="l" defTabSz="534924" rtl="0" eaLnBrk="1" latinLnBrk="0" hangingPunct="1">
        <a:lnSpc>
          <a:spcPct val="90000"/>
        </a:lnSpc>
        <a:spcBef>
          <a:spcPts val="293"/>
        </a:spcBef>
        <a:buFont typeface="Arial"/>
        <a:buChar char="•"/>
        <a:defRPr sz="1404" kern="1200">
          <a:solidFill>
            <a:schemeClr val="tx1"/>
          </a:solidFill>
          <a:latin typeface="+mn-lt"/>
          <a:ea typeface="+mn-ea"/>
          <a:cs typeface="+mn-cs"/>
        </a:defRPr>
      </a:lvl2pPr>
      <a:lvl3pPr marL="668655" indent="-133731" algn="l" defTabSz="534924" rtl="0" eaLnBrk="1" latinLnBrk="0" hangingPunct="1">
        <a:lnSpc>
          <a:spcPct val="90000"/>
        </a:lnSpc>
        <a:spcBef>
          <a:spcPts val="293"/>
        </a:spcBef>
        <a:buFont typeface="Arial"/>
        <a:buChar char="•"/>
        <a:defRPr sz="1170" kern="1200">
          <a:solidFill>
            <a:schemeClr val="tx1"/>
          </a:solidFill>
          <a:latin typeface="+mn-lt"/>
          <a:ea typeface="+mn-ea"/>
          <a:cs typeface="+mn-cs"/>
        </a:defRPr>
      </a:lvl3pPr>
      <a:lvl4pPr marL="936117"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4pPr>
      <a:lvl5pPr marL="1203579"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5pPr>
      <a:lvl6pPr marL="1471041"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6pPr>
      <a:lvl7pPr marL="1738503"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7pPr>
      <a:lvl8pPr marL="2005965"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8pPr>
      <a:lvl9pPr marL="2273427"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9pPr>
    </p:bodyStyle>
    <p:otherStyle>
      <a:defPPr>
        <a:defRPr lang="en-US"/>
      </a:defPPr>
      <a:lvl1pPr marL="0" algn="l" defTabSz="534924" rtl="0" eaLnBrk="1" latinLnBrk="0" hangingPunct="1">
        <a:defRPr sz="1053" kern="1200">
          <a:solidFill>
            <a:schemeClr val="tx1"/>
          </a:solidFill>
          <a:latin typeface="+mn-lt"/>
          <a:ea typeface="+mn-ea"/>
          <a:cs typeface="+mn-cs"/>
        </a:defRPr>
      </a:lvl1pPr>
      <a:lvl2pPr marL="267462" algn="l" defTabSz="534924" rtl="0" eaLnBrk="1" latinLnBrk="0" hangingPunct="1">
        <a:defRPr sz="1053" kern="1200">
          <a:solidFill>
            <a:schemeClr val="tx1"/>
          </a:solidFill>
          <a:latin typeface="+mn-lt"/>
          <a:ea typeface="+mn-ea"/>
          <a:cs typeface="+mn-cs"/>
        </a:defRPr>
      </a:lvl2pPr>
      <a:lvl3pPr marL="534924" algn="l" defTabSz="534924" rtl="0" eaLnBrk="1" latinLnBrk="0" hangingPunct="1">
        <a:defRPr sz="1053" kern="1200">
          <a:solidFill>
            <a:schemeClr val="tx1"/>
          </a:solidFill>
          <a:latin typeface="+mn-lt"/>
          <a:ea typeface="+mn-ea"/>
          <a:cs typeface="+mn-cs"/>
        </a:defRPr>
      </a:lvl3pPr>
      <a:lvl4pPr marL="802386" algn="l" defTabSz="534924" rtl="0" eaLnBrk="1" latinLnBrk="0" hangingPunct="1">
        <a:defRPr sz="1053" kern="1200">
          <a:solidFill>
            <a:schemeClr val="tx1"/>
          </a:solidFill>
          <a:latin typeface="+mn-lt"/>
          <a:ea typeface="+mn-ea"/>
          <a:cs typeface="+mn-cs"/>
        </a:defRPr>
      </a:lvl4pPr>
      <a:lvl5pPr marL="1069848" algn="l" defTabSz="534924" rtl="0" eaLnBrk="1" latinLnBrk="0" hangingPunct="1">
        <a:defRPr sz="1053" kern="1200">
          <a:solidFill>
            <a:schemeClr val="tx1"/>
          </a:solidFill>
          <a:latin typeface="+mn-lt"/>
          <a:ea typeface="+mn-ea"/>
          <a:cs typeface="+mn-cs"/>
        </a:defRPr>
      </a:lvl5pPr>
      <a:lvl6pPr marL="1337310" algn="l" defTabSz="534924" rtl="0" eaLnBrk="1" latinLnBrk="0" hangingPunct="1">
        <a:defRPr sz="1053" kern="1200">
          <a:solidFill>
            <a:schemeClr val="tx1"/>
          </a:solidFill>
          <a:latin typeface="+mn-lt"/>
          <a:ea typeface="+mn-ea"/>
          <a:cs typeface="+mn-cs"/>
        </a:defRPr>
      </a:lvl6pPr>
      <a:lvl7pPr marL="1604772" algn="l" defTabSz="534924" rtl="0" eaLnBrk="1" latinLnBrk="0" hangingPunct="1">
        <a:defRPr sz="1053" kern="1200">
          <a:solidFill>
            <a:schemeClr val="tx1"/>
          </a:solidFill>
          <a:latin typeface="+mn-lt"/>
          <a:ea typeface="+mn-ea"/>
          <a:cs typeface="+mn-cs"/>
        </a:defRPr>
      </a:lvl7pPr>
      <a:lvl8pPr marL="1872234" algn="l" defTabSz="534924" rtl="0" eaLnBrk="1" latinLnBrk="0" hangingPunct="1">
        <a:defRPr sz="1053" kern="1200">
          <a:solidFill>
            <a:schemeClr val="tx1"/>
          </a:solidFill>
          <a:latin typeface="+mn-lt"/>
          <a:ea typeface="+mn-ea"/>
          <a:cs typeface="+mn-cs"/>
        </a:defRPr>
      </a:lvl8pPr>
      <a:lvl9pPr marL="2139696" algn="l" defTabSz="534924" rtl="0" eaLnBrk="1" latinLnBrk="0" hangingPunct="1">
        <a:defRPr sz="10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1494" y="36720"/>
            <a:ext cx="1967143" cy="4536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3828797"/>
            <a:ext cx="73152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530986"/>
            <a:ext cx="7315200" cy="246255"/>
          </a:xfrm>
          <a:prstGeom prst="rect">
            <a:avLst/>
          </a:prstGeom>
          <a:solidFill>
            <a:schemeClr val="bg2">
              <a:alpha val="42000"/>
            </a:schemeClr>
          </a:solidFill>
        </p:spPr>
        <p:txBody>
          <a:bodyPr lIns="315900" rIns="3159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534924" rtl="0" eaLnBrk="1" fontAlgn="auto" latinLnBrk="0" hangingPunct="1">
              <a:lnSpc>
                <a:spcPct val="90000"/>
              </a:lnSpc>
              <a:spcBef>
                <a:spcPts val="585"/>
              </a:spcBef>
              <a:spcAft>
                <a:spcPts val="0"/>
              </a:spcAft>
              <a:buClrTx/>
              <a:buSzTx/>
              <a:buFontTx/>
              <a:buNone/>
              <a:tabLst/>
              <a:defRPr/>
            </a:pPr>
            <a:r>
              <a:rPr kumimoji="0" lang="en-US" sz="819" b="1" i="0" u="none" strike="noStrike" kern="1200" cap="none" spc="0" normalizeH="0" baseline="0" noProof="0" dirty="0">
                <a:ln>
                  <a:noFill/>
                </a:ln>
                <a:solidFill>
                  <a:srgbClr val="00825F"/>
                </a:solidFill>
                <a:effectLst/>
                <a:uLnTx/>
                <a:uFillTx/>
                <a:latin typeface="Calibri" panose="020F0502020204030204"/>
                <a:ea typeface="+mn-ea"/>
                <a:cs typeface="+mn-cs"/>
              </a:rPr>
              <a:t>CLICK ON </a:t>
            </a:r>
            <a:r>
              <a:rPr kumimoji="0" lang="en-US" sz="819" b="1" i="1" u="none" strike="noStrike" kern="1200" cap="none" spc="0" normalizeH="0" baseline="0" noProof="0" dirty="0">
                <a:ln>
                  <a:noFill/>
                </a:ln>
                <a:solidFill>
                  <a:srgbClr val="00825F"/>
                </a:solidFill>
                <a:effectLst/>
                <a:uLnTx/>
                <a:uFillTx/>
                <a:latin typeface="Calibri" panose="020F0502020204030204"/>
                <a:ea typeface="+mn-ea"/>
                <a:cs typeface="+mn-cs"/>
              </a:rPr>
              <a:t>SLIDE MASTER </a:t>
            </a:r>
            <a:r>
              <a:rPr kumimoji="0" lang="en-US" sz="819" b="1" i="0" u="none" strike="noStrike" kern="1200" cap="none" spc="0" normalizeH="0" baseline="0" noProof="0" dirty="0">
                <a:ln>
                  <a:noFill/>
                </a:ln>
                <a:solidFill>
                  <a:srgbClr val="00825F"/>
                </a:solidFill>
                <a:effectLst/>
                <a:uLnTx/>
                <a:uFillTx/>
                <a:latin typeface="Calibri" panose="020F0502020204030204"/>
                <a:ea typeface="+mn-ea"/>
                <a:cs typeface="+mn-cs"/>
              </a:rPr>
              <a:t>TO EDIT PRESENTATION TITLE</a:t>
            </a: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7"/>
          <a:srcRect r="29216"/>
          <a:stretch/>
        </p:blipFill>
        <p:spPr>
          <a:xfrm>
            <a:off x="323759" y="131339"/>
            <a:ext cx="1126343" cy="309608"/>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8"/>
          <a:stretch>
            <a:fillRect/>
          </a:stretch>
        </p:blipFill>
        <p:spPr>
          <a:xfrm>
            <a:off x="5884071" y="140224"/>
            <a:ext cx="1209636" cy="309609"/>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40079"/>
            <a:ext cx="7315200"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15" rtl="0" eaLnBrk="1" fontAlgn="auto" latinLnBrk="0" hangingPunct="1">
              <a:lnSpc>
                <a:spcPct val="100000"/>
              </a:lnSpc>
              <a:spcBef>
                <a:spcPts val="0"/>
              </a:spcBef>
              <a:spcAft>
                <a:spcPts val="0"/>
              </a:spcAft>
              <a:buClrTx/>
              <a:buSzTx/>
              <a:buFontTx/>
              <a:buNone/>
              <a:tabLst/>
              <a:defRPr/>
            </a:pPr>
            <a:endParaRPr kumimoji="0" lang="x-none"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EBFC24B-5A00-3A48-A356-A78F1A7ABB14}"/>
              </a:ext>
            </a:extLst>
          </p:cNvPr>
          <p:cNvSpPr txBox="1"/>
          <p:nvPr userDrawn="1"/>
        </p:nvSpPr>
        <p:spPr>
          <a:xfrm>
            <a:off x="6446520" y="3847855"/>
            <a:ext cx="868680" cy="226216"/>
          </a:xfrm>
          <a:prstGeom prst="rect">
            <a:avLst/>
          </a:prstGeom>
        </p:spPr>
        <p:txBody>
          <a:bodyPr wrap="square" lIns="315900" tIns="0" rIns="210600" rtlCol="0" anchor="t" anchorCtr="0">
            <a:spAutoFit/>
          </a:bodyPr>
          <a:lstStyle/>
          <a:p>
            <a:pPr marL="0" marR="0" lvl="0" indent="0" algn="l" defTabSz="713215" rtl="0" eaLnBrk="1" fontAlgn="auto" latinLnBrk="0" hangingPunct="1">
              <a:lnSpc>
                <a:spcPct val="100000"/>
              </a:lnSpc>
              <a:spcBef>
                <a:spcPts val="0"/>
              </a:spcBef>
              <a:spcAft>
                <a:spcPts val="0"/>
              </a:spcAft>
              <a:buClrTx/>
              <a:buSzTx/>
              <a:buFontTx/>
              <a:buNone/>
              <a:tabLst/>
              <a:defRPr/>
            </a:pPr>
            <a:fld id="{B782F2B3-BF2A-3042-AED2-C560A5FC06BC}" type="slidenum">
              <a:rPr kumimoji="0" lang="x-none" sz="1170" b="0" i="0" u="none" strike="noStrike" kern="1200" cap="none" spc="0" normalizeH="0" baseline="0" noProof="0" smtClean="0">
                <a:ln>
                  <a:noFill/>
                </a:ln>
                <a:solidFill>
                  <a:srgbClr val="A81E3B"/>
                </a:solidFill>
                <a:effectLst/>
                <a:uLnTx/>
                <a:uFillTx/>
                <a:latin typeface="Calibri" panose="020F0502020204030204"/>
                <a:ea typeface="+mn-ea"/>
                <a:cs typeface="+mn-cs"/>
              </a:rPr>
              <a:pPr marL="0" marR="0" lvl="0" indent="0" algn="l" defTabSz="713215" rtl="0" eaLnBrk="1" fontAlgn="auto" latinLnBrk="0" hangingPunct="1">
                <a:lnSpc>
                  <a:spcPct val="100000"/>
                </a:lnSpc>
                <a:spcBef>
                  <a:spcPts val="0"/>
                </a:spcBef>
                <a:spcAft>
                  <a:spcPts val="0"/>
                </a:spcAft>
                <a:buClrTx/>
                <a:buSzTx/>
                <a:buFontTx/>
                <a:buNone/>
                <a:tabLst/>
                <a:defRPr/>
              </a:pPr>
              <a:t>‹#›</a:t>
            </a:fld>
            <a:endParaRPr kumimoji="0" lang="x-none" sz="1404" b="0" i="0" u="none" strike="noStrike" kern="1200" cap="none" spc="0" normalizeH="0" baseline="0" noProof="0" dirty="0">
              <a:ln>
                <a:noFill/>
              </a:ln>
              <a:solidFill>
                <a:srgbClr val="A81E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4017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534924" rtl="0" eaLnBrk="1" latinLnBrk="0" hangingPunct="1">
        <a:lnSpc>
          <a:spcPct val="90000"/>
        </a:lnSpc>
        <a:spcBef>
          <a:spcPct val="0"/>
        </a:spcBef>
        <a:buNone/>
        <a:defRPr sz="2574" kern="1200">
          <a:solidFill>
            <a:schemeClr val="tx1"/>
          </a:solidFill>
          <a:latin typeface="+mj-lt"/>
          <a:ea typeface="+mj-ea"/>
          <a:cs typeface="+mj-cs"/>
        </a:defRPr>
      </a:lvl1pPr>
    </p:titleStyle>
    <p:bodyStyle>
      <a:lvl1pPr marL="133731" indent="-133731" algn="l" defTabSz="534924" rtl="0" eaLnBrk="1" latinLnBrk="0" hangingPunct="1">
        <a:lnSpc>
          <a:spcPct val="90000"/>
        </a:lnSpc>
        <a:spcBef>
          <a:spcPts val="585"/>
        </a:spcBef>
        <a:buFont typeface="Arial"/>
        <a:buChar char="•"/>
        <a:defRPr sz="1638" kern="1200">
          <a:solidFill>
            <a:schemeClr val="tx1"/>
          </a:solidFill>
          <a:latin typeface="+mn-lt"/>
          <a:ea typeface="+mn-ea"/>
          <a:cs typeface="+mn-cs"/>
        </a:defRPr>
      </a:lvl1pPr>
      <a:lvl2pPr marL="401193" indent="-133731" algn="l" defTabSz="534924" rtl="0" eaLnBrk="1" latinLnBrk="0" hangingPunct="1">
        <a:lnSpc>
          <a:spcPct val="90000"/>
        </a:lnSpc>
        <a:spcBef>
          <a:spcPts val="293"/>
        </a:spcBef>
        <a:buFont typeface="Arial"/>
        <a:buChar char="•"/>
        <a:defRPr sz="1404" kern="1200">
          <a:solidFill>
            <a:schemeClr val="tx1"/>
          </a:solidFill>
          <a:latin typeface="+mn-lt"/>
          <a:ea typeface="+mn-ea"/>
          <a:cs typeface="+mn-cs"/>
        </a:defRPr>
      </a:lvl2pPr>
      <a:lvl3pPr marL="668655" indent="-133731" algn="l" defTabSz="534924" rtl="0" eaLnBrk="1" latinLnBrk="0" hangingPunct="1">
        <a:lnSpc>
          <a:spcPct val="90000"/>
        </a:lnSpc>
        <a:spcBef>
          <a:spcPts val="293"/>
        </a:spcBef>
        <a:buFont typeface="Arial"/>
        <a:buChar char="•"/>
        <a:defRPr sz="1170" kern="1200">
          <a:solidFill>
            <a:schemeClr val="tx1"/>
          </a:solidFill>
          <a:latin typeface="+mn-lt"/>
          <a:ea typeface="+mn-ea"/>
          <a:cs typeface="+mn-cs"/>
        </a:defRPr>
      </a:lvl3pPr>
      <a:lvl4pPr marL="936117"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4pPr>
      <a:lvl5pPr marL="1203579"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5pPr>
      <a:lvl6pPr marL="1471041"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6pPr>
      <a:lvl7pPr marL="1738503"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7pPr>
      <a:lvl8pPr marL="2005965"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8pPr>
      <a:lvl9pPr marL="2273427" indent="-133731" algn="l" defTabSz="534924" rtl="0" eaLnBrk="1" latinLnBrk="0" hangingPunct="1">
        <a:lnSpc>
          <a:spcPct val="90000"/>
        </a:lnSpc>
        <a:spcBef>
          <a:spcPts val="293"/>
        </a:spcBef>
        <a:buFont typeface="Arial"/>
        <a:buChar char="•"/>
        <a:defRPr sz="1053" kern="1200">
          <a:solidFill>
            <a:schemeClr val="tx1"/>
          </a:solidFill>
          <a:latin typeface="+mn-lt"/>
          <a:ea typeface="+mn-ea"/>
          <a:cs typeface="+mn-cs"/>
        </a:defRPr>
      </a:lvl9pPr>
    </p:bodyStyle>
    <p:otherStyle>
      <a:defPPr>
        <a:defRPr lang="en-US"/>
      </a:defPPr>
      <a:lvl1pPr marL="0" algn="l" defTabSz="534924" rtl="0" eaLnBrk="1" latinLnBrk="0" hangingPunct="1">
        <a:defRPr sz="1053" kern="1200">
          <a:solidFill>
            <a:schemeClr val="tx1"/>
          </a:solidFill>
          <a:latin typeface="+mn-lt"/>
          <a:ea typeface="+mn-ea"/>
          <a:cs typeface="+mn-cs"/>
        </a:defRPr>
      </a:lvl1pPr>
      <a:lvl2pPr marL="267462" algn="l" defTabSz="534924" rtl="0" eaLnBrk="1" latinLnBrk="0" hangingPunct="1">
        <a:defRPr sz="1053" kern="1200">
          <a:solidFill>
            <a:schemeClr val="tx1"/>
          </a:solidFill>
          <a:latin typeface="+mn-lt"/>
          <a:ea typeface="+mn-ea"/>
          <a:cs typeface="+mn-cs"/>
        </a:defRPr>
      </a:lvl2pPr>
      <a:lvl3pPr marL="534924" algn="l" defTabSz="534924" rtl="0" eaLnBrk="1" latinLnBrk="0" hangingPunct="1">
        <a:defRPr sz="1053" kern="1200">
          <a:solidFill>
            <a:schemeClr val="tx1"/>
          </a:solidFill>
          <a:latin typeface="+mn-lt"/>
          <a:ea typeface="+mn-ea"/>
          <a:cs typeface="+mn-cs"/>
        </a:defRPr>
      </a:lvl3pPr>
      <a:lvl4pPr marL="802386" algn="l" defTabSz="534924" rtl="0" eaLnBrk="1" latinLnBrk="0" hangingPunct="1">
        <a:defRPr sz="1053" kern="1200">
          <a:solidFill>
            <a:schemeClr val="tx1"/>
          </a:solidFill>
          <a:latin typeface="+mn-lt"/>
          <a:ea typeface="+mn-ea"/>
          <a:cs typeface="+mn-cs"/>
        </a:defRPr>
      </a:lvl4pPr>
      <a:lvl5pPr marL="1069848" algn="l" defTabSz="534924" rtl="0" eaLnBrk="1" latinLnBrk="0" hangingPunct="1">
        <a:defRPr sz="1053" kern="1200">
          <a:solidFill>
            <a:schemeClr val="tx1"/>
          </a:solidFill>
          <a:latin typeface="+mn-lt"/>
          <a:ea typeface="+mn-ea"/>
          <a:cs typeface="+mn-cs"/>
        </a:defRPr>
      </a:lvl5pPr>
      <a:lvl6pPr marL="1337310" algn="l" defTabSz="534924" rtl="0" eaLnBrk="1" latinLnBrk="0" hangingPunct="1">
        <a:defRPr sz="1053" kern="1200">
          <a:solidFill>
            <a:schemeClr val="tx1"/>
          </a:solidFill>
          <a:latin typeface="+mn-lt"/>
          <a:ea typeface="+mn-ea"/>
          <a:cs typeface="+mn-cs"/>
        </a:defRPr>
      </a:lvl6pPr>
      <a:lvl7pPr marL="1604772" algn="l" defTabSz="534924" rtl="0" eaLnBrk="1" latinLnBrk="0" hangingPunct="1">
        <a:defRPr sz="1053" kern="1200">
          <a:solidFill>
            <a:schemeClr val="tx1"/>
          </a:solidFill>
          <a:latin typeface="+mn-lt"/>
          <a:ea typeface="+mn-ea"/>
          <a:cs typeface="+mn-cs"/>
        </a:defRPr>
      </a:lvl7pPr>
      <a:lvl8pPr marL="1872234" algn="l" defTabSz="534924" rtl="0" eaLnBrk="1" latinLnBrk="0" hangingPunct="1">
        <a:defRPr sz="1053" kern="1200">
          <a:solidFill>
            <a:schemeClr val="tx1"/>
          </a:solidFill>
          <a:latin typeface="+mn-lt"/>
          <a:ea typeface="+mn-ea"/>
          <a:cs typeface="+mn-cs"/>
        </a:defRPr>
      </a:lvl8pPr>
      <a:lvl9pPr marL="2139696" algn="l" defTabSz="534924" rtl="0" eaLnBrk="1" latinLnBrk="0" hangingPunct="1">
        <a:defRPr sz="10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ippc.int/en/publications/8927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4A6656-9C36-4FFD-89C9-0BBE4AF0E565}"/>
              </a:ext>
            </a:extLst>
          </p:cNvPr>
          <p:cNvSpPr>
            <a:spLocks noGrp="1"/>
          </p:cNvSpPr>
          <p:nvPr>
            <p:ph type="ctrTitle"/>
          </p:nvPr>
        </p:nvSpPr>
        <p:spPr>
          <a:xfrm>
            <a:off x="105454" y="438237"/>
            <a:ext cx="7057243" cy="1083542"/>
          </a:xfrm>
        </p:spPr>
        <p:txBody>
          <a:bodyPr>
            <a:normAutofit/>
          </a:bodyPr>
          <a:lstStyle/>
          <a:p>
            <a:r>
              <a:rPr lang="en-GB" sz="2000" dirty="0" err="1">
                <a:solidFill>
                  <a:srgbClr val="00825F"/>
                </a:solidFill>
              </a:rPr>
              <a:t>Borrador</a:t>
            </a:r>
            <a:r>
              <a:rPr lang="en-GB" sz="2000" dirty="0">
                <a:solidFill>
                  <a:srgbClr val="00825F"/>
                </a:solidFill>
              </a:rPr>
              <a:t> de </a:t>
            </a:r>
            <a:r>
              <a:rPr lang="en-GB" sz="2000" dirty="0" smtClean="0">
                <a:solidFill>
                  <a:srgbClr val="00825F"/>
                </a:solidFill>
              </a:rPr>
              <a:t>NIMF: </a:t>
            </a:r>
            <a:r>
              <a:rPr lang="en-GB" sz="2000" dirty="0" err="1">
                <a:solidFill>
                  <a:srgbClr val="00825F"/>
                </a:solidFill>
              </a:rPr>
              <a:t>Normas</a:t>
            </a:r>
            <a:r>
              <a:rPr lang="en-GB" sz="2000" dirty="0">
                <a:solidFill>
                  <a:srgbClr val="00825F"/>
                </a:solidFill>
              </a:rPr>
              <a:t/>
            </a:r>
            <a:br>
              <a:rPr lang="en-GB" sz="2000" dirty="0">
                <a:solidFill>
                  <a:srgbClr val="00825F"/>
                </a:solidFill>
              </a:rPr>
            </a:br>
            <a:r>
              <a:rPr lang="en-GB" sz="2000" dirty="0" err="1">
                <a:solidFill>
                  <a:srgbClr val="00825F"/>
                </a:solidFill>
              </a:rPr>
              <a:t>basadas</a:t>
            </a:r>
            <a:r>
              <a:rPr lang="en-GB" sz="2000" dirty="0">
                <a:solidFill>
                  <a:srgbClr val="00825F"/>
                </a:solidFill>
              </a:rPr>
              <a:t> en </a:t>
            </a:r>
            <a:r>
              <a:rPr lang="en-GB" sz="2000" dirty="0" err="1">
                <a:solidFill>
                  <a:srgbClr val="00825F"/>
                </a:solidFill>
              </a:rPr>
              <a:t>productos</a:t>
            </a:r>
            <a:r>
              <a:rPr lang="en-GB" sz="2000" dirty="0">
                <a:solidFill>
                  <a:srgbClr val="00825F"/>
                </a:solidFill>
              </a:rPr>
              <a:t> para </a:t>
            </a:r>
            <a:r>
              <a:rPr lang="en-GB" sz="2000" dirty="0" err="1">
                <a:solidFill>
                  <a:srgbClr val="00825F"/>
                </a:solidFill>
              </a:rPr>
              <a:t>medidas</a:t>
            </a:r>
            <a:r>
              <a:rPr lang="en-GB" sz="2000" dirty="0">
                <a:solidFill>
                  <a:srgbClr val="00825F"/>
                </a:solidFill>
              </a:rPr>
              <a:t> </a:t>
            </a:r>
            <a:r>
              <a:rPr lang="en-GB" sz="2000" dirty="0" err="1" smtClean="0">
                <a:solidFill>
                  <a:srgbClr val="00825F"/>
                </a:solidFill>
              </a:rPr>
              <a:t>fitosanitarias</a:t>
            </a:r>
            <a:r>
              <a:rPr lang="en-GB" sz="2000" dirty="0" smtClean="0">
                <a:solidFill>
                  <a:srgbClr val="00825F"/>
                </a:solidFill>
              </a:rPr>
              <a:t/>
            </a:r>
            <a:br>
              <a:rPr lang="en-GB" sz="2000" dirty="0" smtClean="0">
                <a:solidFill>
                  <a:srgbClr val="00825F"/>
                </a:solidFill>
              </a:rPr>
            </a:br>
            <a:r>
              <a:rPr lang="en-GB" sz="2000" dirty="0" smtClean="0">
                <a:solidFill>
                  <a:srgbClr val="00825F"/>
                </a:solidFill>
              </a:rPr>
              <a:t> </a:t>
            </a:r>
            <a:r>
              <a:rPr lang="en-GB" sz="2000" dirty="0">
                <a:solidFill>
                  <a:srgbClr val="00825F"/>
                </a:solidFill>
              </a:rPr>
              <a:t>(2019-008</a:t>
            </a:r>
            <a:r>
              <a:rPr lang="en-GB" sz="2000" dirty="0" smtClean="0">
                <a:solidFill>
                  <a:srgbClr val="00825F"/>
                </a:solidFill>
              </a:rPr>
              <a:t>) (</a:t>
            </a:r>
            <a:r>
              <a:rPr lang="en-GB" sz="2000" dirty="0" err="1">
                <a:solidFill>
                  <a:srgbClr val="00825F"/>
                </a:solidFill>
              </a:rPr>
              <a:t>prioridad</a:t>
            </a:r>
            <a:r>
              <a:rPr lang="en-GB" sz="2000" dirty="0">
                <a:solidFill>
                  <a:srgbClr val="00825F"/>
                </a:solidFill>
              </a:rPr>
              <a:t> </a:t>
            </a:r>
            <a:r>
              <a:rPr lang="en-GB" sz="2000" dirty="0" smtClean="0">
                <a:solidFill>
                  <a:srgbClr val="00825F"/>
                </a:solidFill>
              </a:rPr>
              <a:t>1)</a:t>
            </a:r>
            <a:endParaRPr lang="en-US" sz="2000" dirty="0">
              <a:solidFill>
                <a:srgbClr val="00825F"/>
              </a:solidFill>
            </a:endParaRPr>
          </a:p>
        </p:txBody>
      </p:sp>
      <p:sp>
        <p:nvSpPr>
          <p:cNvPr id="7" name="Title 1">
            <a:extLst>
              <a:ext uri="{FF2B5EF4-FFF2-40B4-BE49-F238E27FC236}">
                <a16:creationId xmlns:a16="http://schemas.microsoft.com/office/drawing/2014/main" id="{97637F3C-31F1-40CE-8FCD-5BE6E15ACFD5}"/>
              </a:ext>
            </a:extLst>
          </p:cNvPr>
          <p:cNvSpPr>
            <a:spLocks noGrp="1"/>
          </p:cNvSpPr>
          <p:nvPr>
            <p:ph type="subTitle" idx="1"/>
          </p:nvPr>
        </p:nvSpPr>
        <p:spPr>
          <a:xfrm>
            <a:off x="269684" y="1474718"/>
            <a:ext cx="6662058" cy="1096893"/>
          </a:xfrm>
        </p:spPr>
        <p:txBody>
          <a:bodyPr anchor="ctr">
            <a:noAutofit/>
          </a:bodyPr>
          <a:lstStyle/>
          <a:p>
            <a:pPr algn="ctr"/>
            <a:r>
              <a:rPr lang="en-US" sz="1638" dirty="0" smtClean="0">
                <a:solidFill>
                  <a:srgbClr val="002060"/>
                </a:solidFill>
                <a:effectLst>
                  <a:outerShdw blurRad="38100" dist="38100" dir="2700000" algn="tl">
                    <a:srgbClr val="000000">
                      <a:alpha val="43137"/>
                    </a:srgbClr>
                  </a:outerShdw>
                </a:effectLst>
              </a:rPr>
              <a:t>Segundo </a:t>
            </a:r>
            <a:r>
              <a:rPr lang="en-US" sz="1638" dirty="0" err="1">
                <a:solidFill>
                  <a:srgbClr val="002060"/>
                </a:solidFill>
                <a:effectLst>
                  <a:outerShdw blurRad="38100" dist="38100" dir="2700000" algn="tl">
                    <a:srgbClr val="000000">
                      <a:alpha val="43137"/>
                    </a:srgbClr>
                  </a:outerShdw>
                </a:effectLst>
              </a:rPr>
              <a:t>período</a:t>
            </a:r>
            <a:r>
              <a:rPr lang="en-US" sz="1638" dirty="0">
                <a:solidFill>
                  <a:srgbClr val="002060"/>
                </a:solidFill>
                <a:effectLst>
                  <a:outerShdw blurRad="38100" dist="38100" dir="2700000" algn="tl">
                    <a:srgbClr val="000000">
                      <a:alpha val="43137"/>
                    </a:srgbClr>
                  </a:outerShdw>
                </a:effectLst>
              </a:rPr>
              <a:t> de consulta CIPF</a:t>
            </a:r>
            <a:br>
              <a:rPr lang="en-US" sz="1638" dirty="0">
                <a:solidFill>
                  <a:srgbClr val="002060"/>
                </a:solidFill>
                <a:effectLst>
                  <a:outerShdw blurRad="38100" dist="38100" dir="2700000" algn="tl">
                    <a:srgbClr val="000000">
                      <a:alpha val="43137"/>
                    </a:srgbClr>
                  </a:outerShdw>
                </a:effectLst>
              </a:rPr>
            </a:br>
            <a:r>
              <a:rPr lang="en-US" sz="1638" dirty="0">
                <a:solidFill>
                  <a:srgbClr val="002060"/>
                </a:solidFill>
                <a:effectLst>
                  <a:outerShdw blurRad="38100" dist="38100" dir="2700000" algn="tl">
                    <a:srgbClr val="000000">
                      <a:alpha val="43137"/>
                    </a:srgbClr>
                  </a:outerShdw>
                </a:effectLst>
              </a:rPr>
              <a:t>1 Julio hasta 30 </a:t>
            </a:r>
            <a:r>
              <a:rPr lang="en-US" sz="1638" dirty="0" err="1">
                <a:solidFill>
                  <a:srgbClr val="002060"/>
                </a:solidFill>
                <a:effectLst>
                  <a:outerShdw blurRad="38100" dist="38100" dir="2700000" algn="tl">
                    <a:srgbClr val="000000">
                      <a:alpha val="43137"/>
                    </a:srgbClr>
                  </a:outerShdw>
                </a:effectLst>
              </a:rPr>
              <a:t>septiembre</a:t>
            </a:r>
            <a:r>
              <a:rPr lang="en-US" sz="1638" dirty="0">
                <a:solidFill>
                  <a:srgbClr val="002060"/>
                </a:solidFill>
                <a:effectLst>
                  <a:outerShdw blurRad="38100" dist="38100" dir="2700000" algn="tl">
                    <a:srgbClr val="000000">
                      <a:alpha val="43137"/>
                    </a:srgbClr>
                  </a:outerShdw>
                </a:effectLst>
              </a:rPr>
              <a:t> 2021</a:t>
            </a:r>
            <a:br>
              <a:rPr lang="en-US" sz="1638" dirty="0">
                <a:solidFill>
                  <a:srgbClr val="002060"/>
                </a:solidFill>
                <a:effectLst>
                  <a:outerShdw blurRad="38100" dist="38100" dir="2700000" algn="tl">
                    <a:srgbClr val="000000">
                      <a:alpha val="43137"/>
                    </a:srgbClr>
                  </a:outerShdw>
                </a:effectLst>
              </a:rPr>
            </a:br>
            <a:r>
              <a:rPr lang="en-US" sz="1638" dirty="0" err="1">
                <a:solidFill>
                  <a:srgbClr val="002060"/>
                </a:solidFill>
                <a:effectLst>
                  <a:outerShdw blurRad="38100" dist="38100" dir="2700000" algn="tl">
                    <a:srgbClr val="000000">
                      <a:alpha val="43137"/>
                    </a:srgbClr>
                  </a:outerShdw>
                </a:effectLst>
              </a:rPr>
              <a:t>Secretaría</a:t>
            </a:r>
            <a:r>
              <a:rPr lang="en-US" sz="1638" dirty="0">
                <a:solidFill>
                  <a:srgbClr val="002060"/>
                </a:solidFill>
                <a:effectLst>
                  <a:outerShdw blurRad="38100" dist="38100" dir="2700000" algn="tl">
                    <a:srgbClr val="000000">
                      <a:alpha val="43137"/>
                    </a:srgbClr>
                  </a:outerShdw>
                </a:effectLst>
              </a:rPr>
              <a:t> </a:t>
            </a:r>
            <a:r>
              <a:rPr lang="en-US" sz="1638" dirty="0">
                <a:solidFill>
                  <a:srgbClr val="002060"/>
                </a:solidFill>
                <a:effectLst>
                  <a:outerShdw blurRad="38100" dist="38100" dir="2700000" algn="tl">
                    <a:srgbClr val="000000">
                      <a:alpha val="43137"/>
                    </a:srgbClr>
                  </a:outerShdw>
                </a:effectLst>
              </a:rPr>
              <a:t>de la </a:t>
            </a:r>
            <a:r>
              <a:rPr lang="en-US" sz="1638" dirty="0">
                <a:solidFill>
                  <a:srgbClr val="002060"/>
                </a:solidFill>
                <a:effectLst>
                  <a:outerShdw blurRad="38100" dist="38100" dir="2700000" algn="tl">
                    <a:srgbClr val="000000">
                      <a:alpha val="43137"/>
                    </a:srgbClr>
                  </a:outerShdw>
                </a:effectLst>
              </a:rPr>
              <a:t>CIPF -Taller </a:t>
            </a:r>
            <a:r>
              <a:rPr lang="en-US" sz="1638" dirty="0">
                <a:solidFill>
                  <a:srgbClr val="002060"/>
                </a:solidFill>
                <a:effectLst>
                  <a:outerShdw blurRad="38100" dist="38100" dir="2700000" algn="tl">
                    <a:srgbClr val="000000">
                      <a:alpha val="43137"/>
                    </a:srgbClr>
                  </a:outerShdw>
                </a:effectLst>
              </a:rPr>
              <a:t>Regional de la CIPF 2021</a:t>
            </a:r>
            <a:endParaRPr lang="it-IT" sz="1638" dirty="0">
              <a:solidFill>
                <a:srgbClr val="00206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0" y="2410849"/>
            <a:ext cx="7315200" cy="1703951"/>
          </a:xfrm>
          <a:prstGeom prst="rect">
            <a:avLst/>
          </a:prstGeom>
        </p:spPr>
      </p:pic>
    </p:spTree>
    <p:extLst>
      <p:ext uri="{BB962C8B-B14F-4D97-AF65-F5344CB8AC3E}">
        <p14:creationId xmlns:p14="http://schemas.microsoft.com/office/powerpoint/2010/main" val="314183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 y="439472"/>
            <a:ext cx="7315201" cy="685800"/>
          </a:xfrm>
        </p:spPr>
        <p:txBody>
          <a:bodyPr/>
          <a:lstStyle/>
          <a:p>
            <a:pPr algn="ctr"/>
            <a:r>
              <a:rPr lang="es-AR" sz="2000" dirty="0" smtClean="0"/>
              <a:t>Requisitos (1): </a:t>
            </a:r>
            <a:br>
              <a:rPr lang="es-AR" sz="2000" dirty="0" smtClean="0"/>
            </a:br>
            <a:r>
              <a:rPr lang="es-AR" sz="2000" dirty="0" smtClean="0"/>
              <a:t>Propósito y uso de las Normas para Productos</a:t>
            </a:r>
            <a:endParaRPr lang="es-AR" sz="2000" dirty="0"/>
          </a:p>
        </p:txBody>
      </p:sp>
      <p:graphicFrame>
        <p:nvGraphicFramePr>
          <p:cNvPr id="3" name="Схема 2">
            <a:extLst>
              <a:ext uri="{FF2B5EF4-FFF2-40B4-BE49-F238E27FC236}">
                <a16:creationId xmlns:a16="http://schemas.microsoft.com/office/drawing/2014/main" id="{2EEDC175-C19C-43CD-B285-588C4F262B2D}"/>
              </a:ext>
            </a:extLst>
          </p:cNvPr>
          <p:cNvGraphicFramePr/>
          <p:nvPr>
            <p:extLst>
              <p:ext uri="{D42A27DB-BD31-4B8C-83A1-F6EECF244321}">
                <p14:modId xmlns:p14="http://schemas.microsoft.com/office/powerpoint/2010/main" val="1156757163"/>
              </p:ext>
            </p:extLst>
          </p:nvPr>
        </p:nvGraphicFramePr>
        <p:xfrm>
          <a:off x="331788" y="1126412"/>
          <a:ext cx="6651625" cy="587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09A29D4-8052-4028-BD80-AC71EBAD7287}"/>
              </a:ext>
            </a:extLst>
          </p:cNvPr>
          <p:cNvSpPr txBox="1"/>
          <p:nvPr/>
        </p:nvSpPr>
        <p:spPr>
          <a:xfrm>
            <a:off x="331788" y="1870875"/>
            <a:ext cx="6651625"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a:t>Las </a:t>
            </a:r>
            <a:r>
              <a:rPr lang="es-ES" b="1" dirty="0"/>
              <a:t>medidas </a:t>
            </a:r>
            <a:r>
              <a:rPr lang="es-ES" dirty="0"/>
              <a:t>contenidas en las normas para productos </a:t>
            </a:r>
            <a:r>
              <a:rPr lang="es-ES" b="1" dirty="0"/>
              <a:t>deberían considerarse </a:t>
            </a:r>
            <a:r>
              <a:rPr lang="es-ES" dirty="0"/>
              <a:t>al desarrollar </a:t>
            </a:r>
            <a:r>
              <a:rPr lang="es-ES" b="1" dirty="0"/>
              <a:t>requisitos fitosanitarios de </a:t>
            </a:r>
            <a:r>
              <a:rPr lang="es-ES" b="1" dirty="0" smtClean="0"/>
              <a:t>importación</a:t>
            </a:r>
            <a:r>
              <a:rPr lang="en-US" dirty="0" smtClean="0"/>
              <a:t>*</a:t>
            </a:r>
            <a:endParaRPr lang="en-US" dirty="0"/>
          </a:p>
          <a:p>
            <a:pPr algn="ctr"/>
            <a:endParaRPr lang="en-US" dirty="0"/>
          </a:p>
          <a:p>
            <a:pPr algn="ctr"/>
            <a:r>
              <a:rPr lang="es-ES" i="1" dirty="0">
                <a:solidFill>
                  <a:schemeClr val="tx1"/>
                </a:solidFill>
              </a:rPr>
              <a:t>La inclusión de una medida en esta NIMF no crea ninguna obligación para una PC de aprobarla, registrarla o adoptarla para su uso en su territorio</a:t>
            </a:r>
            <a:endParaRPr lang="ru-RU" dirty="0"/>
          </a:p>
        </p:txBody>
      </p:sp>
      <p:sp>
        <p:nvSpPr>
          <p:cNvPr id="10" name="Right Arrow 1">
            <a:extLst>
              <a:ext uri="{FF2B5EF4-FFF2-40B4-BE49-F238E27FC236}">
                <a16:creationId xmlns:a16="http://schemas.microsoft.com/office/drawing/2014/main" id="{5D8B2154-BEDC-43C1-B319-F3707221A3B0}"/>
              </a:ext>
            </a:extLst>
          </p:cNvPr>
          <p:cNvSpPr/>
          <p:nvPr/>
        </p:nvSpPr>
        <p:spPr>
          <a:xfrm rot="1560664">
            <a:off x="29372" y="2378009"/>
            <a:ext cx="557122" cy="3821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86F1A5B-3CFB-42BC-A9B2-29AC9E755A0C}"/>
              </a:ext>
            </a:extLst>
          </p:cNvPr>
          <p:cNvSpPr txBox="1"/>
          <p:nvPr/>
        </p:nvSpPr>
        <p:spPr>
          <a:xfrm>
            <a:off x="331788" y="3206995"/>
            <a:ext cx="6651625" cy="5232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b="1" dirty="0"/>
              <a:t>Se pretende que las normas para productos ofrezcan beneficios tanto para los países importadores como para los exportadores </a:t>
            </a:r>
            <a:r>
              <a:rPr lang="en-US" dirty="0" smtClean="0"/>
              <a:t>**</a:t>
            </a:r>
            <a:endParaRPr lang="ru-RU" dirty="0"/>
          </a:p>
        </p:txBody>
      </p:sp>
      <p:sp>
        <p:nvSpPr>
          <p:cNvPr id="7" name="Rectangle 6"/>
          <p:cNvSpPr/>
          <p:nvPr/>
        </p:nvSpPr>
        <p:spPr>
          <a:xfrm>
            <a:off x="3352067" y="3860900"/>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dirty="0" smtClean="0">
                <a:ln w="0"/>
                <a:effectLst>
                  <a:outerShdw blurRad="38100" dist="19050" dir="2700000" algn="tl" rotWithShape="0">
                    <a:schemeClr val="dk1">
                      <a:alpha val="40000"/>
                    </a:schemeClr>
                  </a:outerShdw>
                </a:effectLst>
              </a:rPr>
              <a:t>10</a:t>
            </a:r>
            <a:r>
              <a:rPr lang="en-US" sz="1000" b="0" cap="none" spc="0" dirty="0" smtClean="0">
                <a:ln w="0"/>
                <a:solidFill>
                  <a:schemeClr val="tx1"/>
                </a:solidFill>
                <a:effectLst>
                  <a:outerShdw blurRad="38100" dist="19050" dir="2700000" algn="tl" rotWithShape="0">
                    <a:schemeClr val="dk1">
                      <a:alpha val="40000"/>
                    </a:schemeClr>
                  </a:outerShdw>
                </a:effectLst>
              </a:rPr>
              <a:t>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0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0"/>
                                        </p:tgtEl>
                                        <p:attrNameLst>
                                          <p:attrName>style.color</p:attrName>
                                        </p:attrNameLst>
                                      </p:cBhvr>
                                      <p:to>
                                        <a:schemeClr val="bg1"/>
                                      </p:to>
                                    </p:animClr>
                                    <p:animClr clrSpc="rgb" dir="cw">
                                      <p:cBhvr>
                                        <p:cTn id="12" dur="250" autoRev="1" fill="remove"/>
                                        <p:tgtEl>
                                          <p:spTgt spid="10"/>
                                        </p:tgtEl>
                                        <p:attrNameLst>
                                          <p:attrName>fillcolor</p:attrName>
                                        </p:attrNameLst>
                                      </p:cBhvr>
                                      <p:to>
                                        <a:schemeClr val="bg1"/>
                                      </p:to>
                                    </p:animClr>
                                    <p:set>
                                      <p:cBhvr>
                                        <p:cTn id="13" dur="250" autoRev="1" fill="remove"/>
                                        <p:tgtEl>
                                          <p:spTgt spid="10"/>
                                        </p:tgtEl>
                                        <p:attrNameLst>
                                          <p:attrName>fill.type</p:attrName>
                                        </p:attrNameLst>
                                      </p:cBhvr>
                                      <p:to>
                                        <p:strVal val="solid"/>
                                      </p:to>
                                    </p:set>
                                    <p:set>
                                      <p:cBhvr>
                                        <p:cTn id="14" dur="250" autoRev="1" fill="remove"/>
                                        <p:tgtEl>
                                          <p:spTgt spid="10"/>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32074"/>
            <a:ext cx="7315201" cy="685800"/>
          </a:xfrm>
        </p:spPr>
        <p:txBody>
          <a:bodyPr/>
          <a:lstStyle/>
          <a:p>
            <a:pPr algn="ctr"/>
            <a:r>
              <a:rPr lang="es-AR" sz="2000" dirty="0"/>
              <a:t>Requisitos (1): </a:t>
            </a:r>
            <a:br>
              <a:rPr lang="es-AR" sz="2000" dirty="0"/>
            </a:br>
            <a:r>
              <a:rPr lang="es-AR" sz="2000" dirty="0"/>
              <a:t>Propósito y uso de las Normas para </a:t>
            </a:r>
            <a:r>
              <a:rPr lang="es-AR" sz="2000" dirty="0" smtClean="0"/>
              <a:t>Productos </a:t>
            </a:r>
            <a:r>
              <a:rPr lang="en-US" sz="2000" dirty="0" smtClean="0"/>
              <a:t>(cont.)</a:t>
            </a:r>
            <a:endParaRPr lang="en-US" sz="2000" dirty="0"/>
          </a:p>
        </p:txBody>
      </p:sp>
      <p:graphicFrame>
        <p:nvGraphicFramePr>
          <p:cNvPr id="4" name="Схема 3">
            <a:extLst>
              <a:ext uri="{FF2B5EF4-FFF2-40B4-BE49-F238E27FC236}">
                <a16:creationId xmlns:a16="http://schemas.microsoft.com/office/drawing/2014/main" id="{044BCA7F-7C4D-4321-9180-25F63B21D509}"/>
              </a:ext>
            </a:extLst>
          </p:cNvPr>
          <p:cNvGraphicFramePr/>
          <p:nvPr>
            <p:extLst>
              <p:ext uri="{D42A27DB-BD31-4B8C-83A1-F6EECF244321}">
                <p14:modId xmlns:p14="http://schemas.microsoft.com/office/powerpoint/2010/main" val="3497501744"/>
              </p:ext>
            </p:extLst>
          </p:nvPr>
        </p:nvGraphicFramePr>
        <p:xfrm>
          <a:off x="331788" y="1471748"/>
          <a:ext cx="6651624" cy="2257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dirty="0" smtClean="0">
                <a:ln w="0"/>
                <a:effectLst>
                  <a:outerShdw blurRad="38100" dist="19050" dir="2700000" algn="tl" rotWithShape="0">
                    <a:schemeClr val="dk1">
                      <a:alpha val="40000"/>
                    </a:schemeClr>
                  </a:outerShdw>
                </a:effectLst>
              </a:rPr>
              <a:t>11</a:t>
            </a:r>
            <a:r>
              <a:rPr lang="en-US" sz="1000" b="0" cap="none" spc="0" dirty="0" smtClean="0">
                <a:ln w="0"/>
                <a:solidFill>
                  <a:schemeClr val="tx1"/>
                </a:solidFill>
                <a:effectLst>
                  <a:outerShdw blurRad="38100" dist="19050" dir="2700000" algn="tl" rotWithShape="0">
                    <a:schemeClr val="dk1">
                      <a:alpha val="40000"/>
                    </a:schemeClr>
                  </a:outerShdw>
                </a:effectLst>
              </a:rPr>
              <a:t> </a:t>
            </a:r>
            <a:r>
              <a:rPr lang="en-US" sz="1000" dirty="0">
                <a:ln w="0"/>
                <a:effectLst>
                  <a:outerShdw blurRad="38100" dist="19050" dir="2700000" algn="tl" rotWithShape="0">
                    <a:schemeClr val="dk1">
                      <a:alpha val="40000"/>
                    </a:schemeClr>
                  </a:outerShdw>
                </a:effectLst>
              </a:rPr>
              <a:t>of 16</a:t>
            </a: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541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5E239E15-0F43-4DE5-879D-78E55E7E2AC1}"/>
              </a:ext>
            </a:extLst>
          </p:cNvPr>
          <p:cNvGraphicFramePr/>
          <p:nvPr>
            <p:extLst>
              <p:ext uri="{D42A27DB-BD31-4B8C-83A1-F6EECF244321}">
                <p14:modId xmlns:p14="http://schemas.microsoft.com/office/powerpoint/2010/main" val="2149633458"/>
              </p:ext>
            </p:extLst>
          </p:nvPr>
        </p:nvGraphicFramePr>
        <p:xfrm>
          <a:off x="331788" y="1158532"/>
          <a:ext cx="6651623" cy="211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BDB57D7-37CC-4D0D-B2AF-8DD3B4FD89EF}"/>
              </a:ext>
            </a:extLst>
          </p:cNvPr>
          <p:cNvSpPr txBox="1"/>
          <p:nvPr/>
        </p:nvSpPr>
        <p:spPr>
          <a:xfrm>
            <a:off x="331788" y="3389540"/>
            <a:ext cx="6651622" cy="46166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200" dirty="0"/>
              <a:t>El contenido de estas secciones se describe en el borrador de NIMF, junto con los fundamentos por los cuales se incluyen las plagas (sección 2.3) y las medidas (secciones 2.4 y 4)</a:t>
            </a:r>
            <a:endParaRPr lang="en-US" sz="1200" dirty="0"/>
          </a:p>
        </p:txBody>
      </p:sp>
      <p:sp>
        <p:nvSpPr>
          <p:cNvPr id="7" name="Title 1">
            <a:extLst>
              <a:ext uri="{FF2B5EF4-FFF2-40B4-BE49-F238E27FC236}">
                <a16:creationId xmlns:a16="http://schemas.microsoft.com/office/drawing/2014/main" id="{2491FAB2-E120-41C1-BBC4-41CE02379E8D}"/>
              </a:ext>
            </a:extLst>
          </p:cNvPr>
          <p:cNvSpPr txBox="1">
            <a:spLocks/>
          </p:cNvSpPr>
          <p:nvPr/>
        </p:nvSpPr>
        <p:spPr>
          <a:xfrm>
            <a:off x="-75849" y="358179"/>
            <a:ext cx="7315201" cy="685800"/>
          </a:xfrm>
          <a:prstGeom prst="rect">
            <a:avLst/>
          </a:prstGeom>
        </p:spPr>
        <p:txBody>
          <a:bodyPr/>
          <a:lstStyle>
            <a:lvl1pPr algn="ctr" defTabSz="622364">
              <a:defRPr sz="2000">
                <a:latin typeface="+mj-lt"/>
                <a:ea typeface="+mj-ea"/>
                <a:cs typeface="+mj-cs"/>
              </a:defRPr>
            </a:lvl1pPr>
            <a:lvl2pPr algn="ctr" defTabSz="622364">
              <a:defRPr sz="2962">
                <a:latin typeface="Calibri" pitchFamily="34" charset="0"/>
              </a:defRPr>
            </a:lvl2pPr>
            <a:lvl3pPr algn="ctr" defTabSz="622364">
              <a:defRPr sz="2962">
                <a:latin typeface="Calibri" pitchFamily="34" charset="0"/>
              </a:defRPr>
            </a:lvl3pPr>
            <a:lvl4pPr algn="ctr" defTabSz="622364">
              <a:defRPr sz="2962">
                <a:latin typeface="Calibri" pitchFamily="34" charset="0"/>
              </a:defRPr>
            </a:lvl4pPr>
            <a:lvl5pPr algn="ctr" defTabSz="622364">
              <a:defRPr sz="2962">
                <a:latin typeface="Calibri" pitchFamily="34" charset="0"/>
              </a:defRPr>
            </a:lvl5pPr>
            <a:lvl6pPr marL="398313" algn="ctr" defTabSz="622364" fontAlgn="base">
              <a:spcBef>
                <a:spcPct val="0"/>
              </a:spcBef>
              <a:spcAft>
                <a:spcPct val="0"/>
              </a:spcAft>
              <a:defRPr sz="2962">
                <a:latin typeface="Calibri" pitchFamily="34" charset="0"/>
              </a:defRPr>
            </a:lvl6pPr>
            <a:lvl7pPr marL="796625" algn="ctr" defTabSz="622364" fontAlgn="base">
              <a:spcBef>
                <a:spcPct val="0"/>
              </a:spcBef>
              <a:spcAft>
                <a:spcPct val="0"/>
              </a:spcAft>
              <a:defRPr sz="2962">
                <a:latin typeface="Calibri" pitchFamily="34" charset="0"/>
              </a:defRPr>
            </a:lvl7pPr>
            <a:lvl8pPr marL="1194938" algn="ctr" defTabSz="622364" fontAlgn="base">
              <a:spcBef>
                <a:spcPct val="0"/>
              </a:spcBef>
              <a:spcAft>
                <a:spcPct val="0"/>
              </a:spcAft>
              <a:defRPr sz="2962">
                <a:latin typeface="Calibri" pitchFamily="34" charset="0"/>
              </a:defRPr>
            </a:lvl8pPr>
            <a:lvl9pPr marL="1593251" algn="ctr" defTabSz="622364" fontAlgn="base">
              <a:spcBef>
                <a:spcPct val="0"/>
              </a:spcBef>
              <a:spcAft>
                <a:spcPct val="0"/>
              </a:spcAft>
              <a:defRPr sz="2962">
                <a:latin typeface="Calibri" pitchFamily="34" charset="0"/>
              </a:defRPr>
            </a:lvl9pPr>
          </a:lstStyle>
          <a:p>
            <a:r>
              <a:rPr lang="es-AR" dirty="0" smtClean="0"/>
              <a:t>Requisitos (2): </a:t>
            </a:r>
            <a:br>
              <a:rPr lang="es-AR" dirty="0" smtClean="0"/>
            </a:br>
            <a:r>
              <a:rPr lang="es-AR" dirty="0" smtClean="0"/>
              <a:t>Contenido de las Normas para Productos</a:t>
            </a:r>
            <a:endParaRPr lang="es-AR" dirty="0"/>
          </a:p>
        </p:txBody>
      </p:sp>
      <p:sp>
        <p:nvSpPr>
          <p:cNvPr id="6" name="Rectangle 5"/>
          <p:cNvSpPr/>
          <p:nvPr/>
        </p:nvSpPr>
        <p:spPr>
          <a:xfrm>
            <a:off x="3352067" y="3839831"/>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dirty="0" smtClean="0">
                <a:ln w="0"/>
                <a:effectLst>
                  <a:outerShdw blurRad="38100" dist="19050" dir="2700000" algn="tl" rotWithShape="0">
                    <a:schemeClr val="dk1">
                      <a:alpha val="40000"/>
                    </a:schemeClr>
                  </a:outerShdw>
                </a:effectLst>
              </a:rPr>
              <a:t>12</a:t>
            </a:r>
            <a:r>
              <a:rPr lang="en-US" sz="1000" dirty="0" smtClean="0">
                <a:ln w="0"/>
                <a:effectLst>
                  <a:outerShdw blurRad="38100" dist="19050" dir="2700000" algn="tl" rotWithShape="0">
                    <a:schemeClr val="dk1">
                      <a:alpha val="40000"/>
                    </a:schemeClr>
                  </a:outerShdw>
                </a:effectLst>
              </a:rPr>
              <a:t>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13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9273BB4D-CBBB-418C-BC67-55E5E6E0293A}"/>
              </a:ext>
            </a:extLst>
          </p:cNvPr>
          <p:cNvGraphicFramePr/>
          <p:nvPr>
            <p:extLst>
              <p:ext uri="{D42A27DB-BD31-4B8C-83A1-F6EECF244321}">
                <p14:modId xmlns:p14="http://schemas.microsoft.com/office/powerpoint/2010/main" val="1085522437"/>
              </p:ext>
            </p:extLst>
          </p:nvPr>
        </p:nvGraphicFramePr>
        <p:xfrm>
          <a:off x="0" y="781050"/>
          <a:ext cx="7315200" cy="333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16ECC5A7-5D7B-4832-B889-1F83591C01B7}"/>
              </a:ext>
            </a:extLst>
          </p:cNvPr>
          <p:cNvSpPr txBox="1">
            <a:spLocks/>
          </p:cNvSpPr>
          <p:nvPr/>
        </p:nvSpPr>
        <p:spPr>
          <a:xfrm>
            <a:off x="0" y="-10002"/>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 (3): </a:t>
            </a:r>
            <a:br>
              <a:rPr lang="es-AR" sz="2000" dirty="0" smtClean="0"/>
            </a:br>
            <a:r>
              <a:rPr lang="es-AR" sz="2000" dirty="0" smtClean="0"/>
              <a:t>Verificación de Cumplimiento</a:t>
            </a:r>
            <a:endParaRPr lang="es-AR" sz="2000" dirty="0"/>
          </a:p>
        </p:txBody>
      </p:sp>
      <p:sp>
        <p:nvSpPr>
          <p:cNvPr id="4" name="Rectangle 3"/>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13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06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row Icon Free Download Png And Vector - Curved White Arrow Png ..."/>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31788" y="2437262"/>
            <a:ext cx="929411" cy="7980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31788" y="1447478"/>
            <a:ext cx="6651623" cy="89256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s-ES" sz="1440" dirty="0">
                <a:solidFill>
                  <a:schemeClr val="tx1"/>
                </a:solidFill>
              </a:rPr>
              <a:t>Se considerará la inclusión de una medida en una norma para productos cuando esté o haya sido establecida como requisito fitosanitario de importación por al menos una PC*, o cuando se haya incluido en al menos un acuerdo bilateral</a:t>
            </a:r>
            <a:endParaRPr lang="ru-RU" sz="1440" dirty="0">
              <a:solidFill>
                <a:schemeClr val="tx1"/>
              </a:solidFill>
            </a:endParaRPr>
          </a:p>
        </p:txBody>
      </p:sp>
      <p:sp>
        <p:nvSpPr>
          <p:cNvPr id="3" name="Rectangle 2"/>
          <p:cNvSpPr/>
          <p:nvPr/>
        </p:nvSpPr>
        <p:spPr>
          <a:xfrm>
            <a:off x="1261199" y="2478214"/>
            <a:ext cx="5722212" cy="7571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 sz="1440" dirty="0"/>
              <a:t>La </a:t>
            </a:r>
            <a:r>
              <a:rPr lang="es-ES" sz="1440" dirty="0" err="1"/>
              <a:t>practicabilidad</a:t>
            </a:r>
            <a:r>
              <a:rPr lang="es-ES" sz="1440" dirty="0"/>
              <a:t> y viabilidad de la medida también se tiene en cuenta al considerar la inclusión de una medida en una norma para productos</a:t>
            </a:r>
            <a:endParaRPr lang="ru-RU" sz="1440" dirty="0"/>
          </a:p>
        </p:txBody>
      </p:sp>
      <p:sp>
        <p:nvSpPr>
          <p:cNvPr id="5" name="Rectangle 4"/>
          <p:cNvSpPr/>
          <p:nvPr/>
        </p:nvSpPr>
        <p:spPr>
          <a:xfrm>
            <a:off x="1261199" y="3407048"/>
            <a:ext cx="4225201" cy="2769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 </a:t>
            </a:r>
            <a:r>
              <a:rPr lang="en-US" sz="1200" dirty="0" smtClean="0"/>
              <a:t>(</a:t>
            </a:r>
            <a:r>
              <a:rPr lang="es-ES" sz="1200" dirty="0"/>
              <a:t>y por lo tanto en funcionamiento entre al menos dos PC</a:t>
            </a:r>
            <a:r>
              <a:rPr lang="en-US" sz="1200" dirty="0" smtClean="0"/>
              <a:t>) </a:t>
            </a:r>
            <a:endParaRPr lang="en-US" sz="1200" dirty="0"/>
          </a:p>
        </p:txBody>
      </p:sp>
      <p:sp>
        <p:nvSpPr>
          <p:cNvPr id="4" name="Title 1">
            <a:extLst>
              <a:ext uri="{FF2B5EF4-FFF2-40B4-BE49-F238E27FC236}">
                <a16:creationId xmlns:a16="http://schemas.microsoft.com/office/drawing/2014/main" id="{95149EAD-CF6E-47E4-BAEB-6A73A5D9150D}"/>
              </a:ext>
            </a:extLst>
          </p:cNvPr>
          <p:cNvSpPr txBox="1">
            <a:spLocks/>
          </p:cNvSpPr>
          <p:nvPr/>
        </p:nvSpPr>
        <p:spPr>
          <a:xfrm>
            <a:off x="-2" y="589974"/>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 (4): </a:t>
            </a:r>
            <a:br>
              <a:rPr lang="es-AR" sz="2000" dirty="0" smtClean="0"/>
            </a:br>
            <a:r>
              <a:rPr lang="es-AR" sz="1800" dirty="0" smtClean="0"/>
              <a:t>Criterios para la Inclusión de Medidas en Normas para Productos</a:t>
            </a:r>
            <a:endParaRPr lang="es-AR" sz="1800" dirty="0"/>
          </a:p>
        </p:txBody>
      </p:sp>
      <p:sp>
        <p:nvSpPr>
          <p:cNvPr id="7" name="Rectangle 6"/>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14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237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72354" y="1995556"/>
            <a:ext cx="1246006" cy="1649764"/>
          </a:xfrm>
          <a:prstGeom prst="rect">
            <a:avLst/>
          </a:prstGeom>
        </p:spPr>
      </p:pic>
      <p:sp>
        <p:nvSpPr>
          <p:cNvPr id="4" name="Rectangle 3"/>
          <p:cNvSpPr/>
          <p:nvPr/>
        </p:nvSpPr>
        <p:spPr>
          <a:xfrm>
            <a:off x="331787" y="1160630"/>
            <a:ext cx="6786563" cy="4985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1320" b="1" dirty="0"/>
              <a:t>La inclusión en la norma se respalda en mayor medida si se cumple uno o más de los siguientes </a:t>
            </a:r>
            <a:r>
              <a:rPr lang="es-ES" sz="1320" b="1" dirty="0" smtClean="0"/>
              <a:t>criterios</a:t>
            </a:r>
            <a:r>
              <a:rPr lang="en-US" sz="1320" b="1" dirty="0" smtClean="0"/>
              <a:t>:</a:t>
            </a:r>
            <a:endParaRPr lang="ru-RU" sz="1320" b="1" dirty="0"/>
          </a:p>
        </p:txBody>
      </p:sp>
      <p:sp>
        <p:nvSpPr>
          <p:cNvPr id="2" name="Rectangle 1"/>
          <p:cNvSpPr/>
          <p:nvPr/>
        </p:nvSpPr>
        <p:spPr>
          <a:xfrm>
            <a:off x="331788" y="1682671"/>
            <a:ext cx="5543232" cy="2267287"/>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ü"/>
            </a:pPr>
            <a:r>
              <a:rPr lang="es-ES" sz="1200" dirty="0" smtClean="0">
                <a:latin typeface="+mn-lt"/>
              </a:rPr>
              <a:t>La </a:t>
            </a:r>
            <a:r>
              <a:rPr lang="es-ES" sz="1200" dirty="0">
                <a:latin typeface="+mn-lt"/>
              </a:rPr>
              <a:t>experiencia del uso en el comercio indica que la medida es efectiva</a:t>
            </a:r>
          </a:p>
          <a:p>
            <a:pPr marL="205740" indent="-205740">
              <a:spcBef>
                <a:spcPts val="360"/>
              </a:spcBef>
              <a:spcAft>
                <a:spcPts val="360"/>
              </a:spcAft>
              <a:buFont typeface="Wingdings" panose="05000000000000000000" pitchFamily="2" charset="2"/>
              <a:buChar char="ü"/>
            </a:pPr>
            <a:r>
              <a:rPr lang="es-ES" sz="1200" dirty="0">
                <a:latin typeface="+mn-lt"/>
              </a:rPr>
              <a:t>La experiencia del uso doméstico indica que la medida es efectiva</a:t>
            </a:r>
          </a:p>
          <a:p>
            <a:pPr marL="205740" indent="-205740">
              <a:spcBef>
                <a:spcPts val="360"/>
              </a:spcBef>
              <a:spcAft>
                <a:spcPts val="360"/>
              </a:spcAft>
              <a:buFont typeface="Wingdings" panose="05000000000000000000" pitchFamily="2" charset="2"/>
              <a:buChar char="ü"/>
            </a:pPr>
            <a:r>
              <a:rPr lang="es-ES" sz="1200" dirty="0">
                <a:latin typeface="+mn-lt"/>
              </a:rPr>
              <a:t>La evidencia experimental indica que la medida es efectiva</a:t>
            </a:r>
          </a:p>
          <a:p>
            <a:pPr marL="205740" indent="-205740">
              <a:spcBef>
                <a:spcPts val="360"/>
              </a:spcBef>
              <a:spcAft>
                <a:spcPts val="360"/>
              </a:spcAft>
              <a:buFont typeface="Wingdings" panose="05000000000000000000" pitchFamily="2" charset="2"/>
              <a:buChar char="ü"/>
            </a:pPr>
            <a:r>
              <a:rPr lang="es-ES" sz="1200" dirty="0">
                <a:latin typeface="+mn-lt"/>
              </a:rPr>
              <a:t>La información de los ARP o, cuando proceda, otro examen y evaluación comparable de la información científica disponible, indica que la medida es </a:t>
            </a:r>
            <a:r>
              <a:rPr lang="es-ES" sz="1200" dirty="0" smtClean="0">
                <a:latin typeface="+mn-lt"/>
              </a:rPr>
              <a:t>efectiva</a:t>
            </a:r>
            <a:endParaRPr lang="es-ES" sz="1200" dirty="0">
              <a:latin typeface="+mn-lt"/>
            </a:endParaRPr>
          </a:p>
          <a:p>
            <a:pPr marL="205740" indent="-205740">
              <a:spcBef>
                <a:spcPts val="360"/>
              </a:spcBef>
              <a:spcAft>
                <a:spcPts val="360"/>
              </a:spcAft>
              <a:buFont typeface="Wingdings" panose="05000000000000000000" pitchFamily="2" charset="2"/>
              <a:buChar char="ü"/>
            </a:pPr>
            <a:r>
              <a:rPr lang="es-ES" sz="1200" dirty="0">
                <a:latin typeface="+mn-lt"/>
              </a:rPr>
              <a:t>Existen NIMF adoptadas que son pertinentes para las plagas o los </a:t>
            </a:r>
            <a:r>
              <a:rPr lang="es-ES" sz="1200" dirty="0" smtClean="0">
                <a:latin typeface="+mn-lt"/>
              </a:rPr>
              <a:t>productos</a:t>
            </a:r>
            <a:endParaRPr lang="es-ES" sz="1200" dirty="0">
              <a:latin typeface="+mn-lt"/>
            </a:endParaRPr>
          </a:p>
          <a:p>
            <a:pPr marL="205740" indent="-205740">
              <a:spcBef>
                <a:spcPts val="360"/>
              </a:spcBef>
              <a:spcAft>
                <a:spcPts val="360"/>
              </a:spcAft>
              <a:buFont typeface="Wingdings" panose="05000000000000000000" pitchFamily="2" charset="2"/>
              <a:buChar char="ü"/>
            </a:pPr>
            <a:r>
              <a:rPr lang="es-ES" sz="1200" dirty="0">
                <a:latin typeface="+mn-lt"/>
              </a:rPr>
              <a:t>Existen normas regionales que son pertinentes para las plagas o </a:t>
            </a:r>
            <a:r>
              <a:rPr lang="es-ES" sz="1200" dirty="0" smtClean="0">
                <a:latin typeface="+mn-lt"/>
              </a:rPr>
              <a:t>productos</a:t>
            </a:r>
            <a:endParaRPr lang="ru-RU" sz="1200" dirty="0">
              <a:latin typeface="+mn-lt"/>
            </a:endParaRPr>
          </a:p>
        </p:txBody>
      </p:sp>
      <p:sp>
        <p:nvSpPr>
          <p:cNvPr id="7" name="Title 1">
            <a:extLst>
              <a:ext uri="{FF2B5EF4-FFF2-40B4-BE49-F238E27FC236}">
                <a16:creationId xmlns:a16="http://schemas.microsoft.com/office/drawing/2014/main" id="{A7CA958D-FD3B-42ED-9121-AF7BA713C4CC}"/>
              </a:ext>
            </a:extLst>
          </p:cNvPr>
          <p:cNvSpPr txBox="1">
            <a:spLocks/>
          </p:cNvSpPr>
          <p:nvPr/>
        </p:nvSpPr>
        <p:spPr>
          <a:xfrm>
            <a:off x="-1" y="419808"/>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a:t>
            </a:r>
            <a:r>
              <a:rPr lang="en-US" sz="2000" dirty="0" smtClean="0"/>
              <a:t> </a:t>
            </a:r>
            <a:r>
              <a:rPr lang="en-US" sz="2000" dirty="0"/>
              <a:t>(4): </a:t>
            </a:r>
            <a:br>
              <a:rPr lang="en-US" sz="2000" dirty="0"/>
            </a:br>
            <a:r>
              <a:rPr lang="es-AR" sz="1800" dirty="0"/>
              <a:t>Criterios para la Inclusión de Medidas en Normas para </a:t>
            </a:r>
            <a:r>
              <a:rPr lang="es-AR" sz="1800" dirty="0" smtClean="0"/>
              <a:t>Productos </a:t>
            </a:r>
            <a:r>
              <a:rPr lang="en-US" sz="1800" dirty="0" smtClean="0"/>
              <a:t>(cont</a:t>
            </a:r>
            <a:r>
              <a:rPr lang="en-US" sz="1800" dirty="0"/>
              <a:t>.</a:t>
            </a:r>
            <a:r>
              <a:rPr lang="en-US" sz="1800" dirty="0" smtClean="0"/>
              <a:t>)</a:t>
            </a:r>
            <a:endParaRPr lang="en-US" sz="1800" dirty="0"/>
          </a:p>
        </p:txBody>
      </p:sp>
      <p:sp>
        <p:nvSpPr>
          <p:cNvPr id="6" name="Rectangle 5"/>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15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828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rrow Icon Free Download Png And Vector - Curved White Arrow Png ..."/>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42597" y="2406873"/>
            <a:ext cx="929411" cy="798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2008" y="2482372"/>
            <a:ext cx="5722212" cy="7017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320" dirty="0"/>
              <a:t>La confianza depende de la rigurosidad de los análisis de apoyo y puede aumentar si existen fuentes acumulativas de evidencia, como información sobre </a:t>
            </a:r>
            <a:r>
              <a:rPr lang="es-ES" sz="1320" dirty="0" smtClean="0"/>
              <a:t>el uso </a:t>
            </a:r>
            <a:r>
              <a:rPr lang="es-ES" sz="1320" dirty="0"/>
              <a:t>o aceptación</a:t>
            </a:r>
            <a:endParaRPr lang="en-US" sz="1320" dirty="0"/>
          </a:p>
        </p:txBody>
      </p:sp>
      <p:sp>
        <p:nvSpPr>
          <p:cNvPr id="3" name="Title 1">
            <a:extLst>
              <a:ext uri="{FF2B5EF4-FFF2-40B4-BE49-F238E27FC236}">
                <a16:creationId xmlns:a16="http://schemas.microsoft.com/office/drawing/2014/main" id="{D92BE603-471E-49DA-8AD2-34D52647899D}"/>
              </a:ext>
            </a:extLst>
          </p:cNvPr>
          <p:cNvSpPr txBox="1">
            <a:spLocks/>
          </p:cNvSpPr>
          <p:nvPr/>
        </p:nvSpPr>
        <p:spPr>
          <a:xfrm>
            <a:off x="0" y="0"/>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 (5): </a:t>
            </a:r>
            <a:br>
              <a:rPr lang="es-AR" sz="2000" dirty="0" smtClean="0"/>
            </a:br>
            <a:r>
              <a:rPr lang="es-AR" sz="2000" dirty="0" smtClean="0"/>
              <a:t>Confianza en las Medidas</a:t>
            </a:r>
            <a:endParaRPr lang="es-AR" sz="2000" dirty="0"/>
          </a:p>
        </p:txBody>
      </p:sp>
      <p:sp>
        <p:nvSpPr>
          <p:cNvPr id="6" name="Rectangle 5"/>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16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442597" y="1206684"/>
            <a:ext cx="6651623" cy="806543"/>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a:lstStyle/>
          <a:p>
            <a:pPr lvl="0"/>
            <a:r>
              <a:rPr lang="es-ES" dirty="0">
                <a:latin typeface="+mn-lt"/>
              </a:rPr>
              <a:t>Las medidas son evaluadas por el Panel Técnico sobre Normas para Productos (PTNP). Ya no hay una indicación de categorías, sino factores sobre los que se pueden basar la evaluación de la confianza</a:t>
            </a:r>
            <a:endParaRPr lang="ru-RU" dirty="0">
              <a:latin typeface="+mn-lt"/>
            </a:endParaRPr>
          </a:p>
        </p:txBody>
      </p:sp>
    </p:spTree>
    <p:extLst>
      <p:ext uri="{BB962C8B-B14F-4D97-AF65-F5344CB8AC3E}">
        <p14:creationId xmlns:p14="http://schemas.microsoft.com/office/powerpoint/2010/main" val="24780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Схема 18">
            <a:extLst>
              <a:ext uri="{FF2B5EF4-FFF2-40B4-BE49-F238E27FC236}">
                <a16:creationId xmlns:a16="http://schemas.microsoft.com/office/drawing/2014/main" id="{DA771624-0C5A-4B3B-8CF5-ECA168E3FB77}"/>
              </a:ext>
            </a:extLst>
          </p:cNvPr>
          <p:cNvGraphicFramePr/>
          <p:nvPr>
            <p:extLst>
              <p:ext uri="{D42A27DB-BD31-4B8C-83A1-F6EECF244321}">
                <p14:modId xmlns:p14="http://schemas.microsoft.com/office/powerpoint/2010/main" val="3540728412"/>
              </p:ext>
            </p:extLst>
          </p:nvPr>
        </p:nvGraphicFramePr>
        <p:xfrm>
          <a:off x="331788" y="929354"/>
          <a:ext cx="6767512" cy="2452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7D8654A-1417-4AE2-9797-EED24D356D16}"/>
              </a:ext>
            </a:extLst>
          </p:cNvPr>
          <p:cNvSpPr txBox="1">
            <a:spLocks/>
          </p:cNvSpPr>
          <p:nvPr/>
        </p:nvSpPr>
        <p:spPr>
          <a:xfrm>
            <a:off x="0" y="0"/>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 (6): </a:t>
            </a:r>
            <a:br>
              <a:rPr lang="es-AR" sz="2000" dirty="0" smtClean="0"/>
            </a:br>
            <a:r>
              <a:rPr lang="es-AR" sz="2000" dirty="0" smtClean="0"/>
              <a:t>Publicación de los Anexos</a:t>
            </a:r>
            <a:endParaRPr lang="es-AR" sz="2000" dirty="0"/>
          </a:p>
        </p:txBody>
      </p:sp>
      <p:sp>
        <p:nvSpPr>
          <p:cNvPr id="4" name="Rectangle 3"/>
          <p:cNvSpPr/>
          <p:nvPr/>
        </p:nvSpPr>
        <p:spPr>
          <a:xfrm>
            <a:off x="3352068"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17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03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819972FC-DB30-48BF-BFC8-39737ADF33C9}"/>
              </a:ext>
            </a:extLst>
          </p:cNvPr>
          <p:cNvGraphicFramePr/>
          <p:nvPr>
            <p:extLst>
              <p:ext uri="{D42A27DB-BD31-4B8C-83A1-F6EECF244321}">
                <p14:modId xmlns:p14="http://schemas.microsoft.com/office/powerpoint/2010/main" val="3726575203"/>
              </p:ext>
            </p:extLst>
          </p:nvPr>
        </p:nvGraphicFramePr>
        <p:xfrm>
          <a:off x="331788" y="685800"/>
          <a:ext cx="6786562" cy="294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7304FF52-4E83-4BDC-A6BE-D7884FE0E0F0}"/>
              </a:ext>
            </a:extLst>
          </p:cNvPr>
          <p:cNvSpPr txBox="1">
            <a:spLocks/>
          </p:cNvSpPr>
          <p:nvPr/>
        </p:nvSpPr>
        <p:spPr>
          <a:xfrm>
            <a:off x="0" y="0"/>
            <a:ext cx="7315201" cy="68580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es-AR" sz="2000" dirty="0" smtClean="0"/>
              <a:t>Requisitos (7): </a:t>
            </a:r>
            <a:br>
              <a:rPr lang="es-AR" sz="2000" dirty="0" smtClean="0"/>
            </a:br>
            <a:r>
              <a:rPr lang="es-AR" sz="2000" dirty="0" smtClean="0"/>
              <a:t>Revisión y </a:t>
            </a:r>
            <a:r>
              <a:rPr lang="es-AR" sz="2000" dirty="0" err="1" smtClean="0"/>
              <a:t>Reevaluacioes</a:t>
            </a:r>
            <a:endParaRPr lang="es-AR" sz="2000" dirty="0"/>
          </a:p>
        </p:txBody>
      </p:sp>
      <p:sp>
        <p:nvSpPr>
          <p:cNvPr id="4" name="Rectangle 3"/>
          <p:cNvSpPr/>
          <p:nvPr/>
        </p:nvSpPr>
        <p:spPr>
          <a:xfrm>
            <a:off x="3352067" y="3704987"/>
            <a:ext cx="611066"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18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61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smtClean="0"/>
              <a:t>Gracias!</a:t>
            </a:r>
            <a:endParaRPr lang="it-IT" dirty="0"/>
          </a:p>
        </p:txBody>
      </p:sp>
      <p:sp>
        <p:nvSpPr>
          <p:cNvPr id="3" name="Rectangle 2">
            <a:extLst>
              <a:ext uri="{FF2B5EF4-FFF2-40B4-BE49-F238E27FC236}">
                <a16:creationId xmlns:a16="http://schemas.microsoft.com/office/drawing/2014/main" id="{A5343FCF-8DD9-BC48-8DE5-A30633EF8F93}"/>
              </a:ext>
            </a:extLst>
          </p:cNvPr>
          <p:cNvSpPr/>
          <p:nvPr/>
        </p:nvSpPr>
        <p:spPr>
          <a:xfrm>
            <a:off x="2208848" y="2311868"/>
            <a:ext cx="2897505" cy="1717393"/>
          </a:xfrm>
          <a:prstGeom prst="rect">
            <a:avLst/>
          </a:prstGeom>
        </p:spPr>
        <p:txBody>
          <a:bodyPr wrap="square">
            <a:spAutoFit/>
          </a:bodyPr>
          <a:lstStyle/>
          <a:p>
            <a:pPr algn="ctr">
              <a:buFont typeface="Arial" charset="0"/>
              <a:buNone/>
              <a:defRPr/>
            </a:pPr>
            <a:r>
              <a:rPr lang="fr-FR" altLang="en-US" sz="960" dirty="0" err="1">
                <a:solidFill>
                  <a:schemeClr val="bg1"/>
                </a:solidFill>
                <a:ea typeface="Arial Unicode MS" panose="020B0604020202020204" pitchFamily="34" charset="-128"/>
                <a:cs typeface="Arial" panose="020B0604020202020204" pitchFamily="34" charset="0"/>
              </a:rPr>
              <a:t>Secretaría</a:t>
            </a:r>
            <a:r>
              <a:rPr lang="fr-FR" altLang="en-US" sz="960" dirty="0">
                <a:solidFill>
                  <a:schemeClr val="bg1"/>
                </a:solidFill>
                <a:ea typeface="Arial Unicode MS" panose="020B0604020202020204" pitchFamily="34" charset="-128"/>
                <a:cs typeface="Arial" panose="020B0604020202020204" pitchFamily="34" charset="0"/>
              </a:rPr>
              <a:t> de la CIPF</a:t>
            </a:r>
          </a:p>
          <a:p>
            <a:pPr algn="ctr">
              <a:buFont typeface="Arial" charset="0"/>
              <a:buNone/>
              <a:defRPr/>
            </a:pPr>
            <a:endParaRPr lang="fr-FR" altLang="en-US" sz="960" dirty="0">
              <a:solidFill>
                <a:schemeClr val="bg1"/>
              </a:solidFill>
              <a:ea typeface="Arial Unicode MS" panose="020B0604020202020204" pitchFamily="34" charset="-128"/>
              <a:cs typeface="Arial" panose="020B0604020202020204" pitchFamily="34" charset="0"/>
            </a:endParaRPr>
          </a:p>
          <a:p>
            <a:pPr algn="ctr">
              <a:buFont typeface="Arial" charset="0"/>
              <a:buNone/>
              <a:defRPr/>
            </a:pPr>
            <a:r>
              <a:rPr lang="fr-FR" altLang="en-US" sz="960" dirty="0" err="1">
                <a:solidFill>
                  <a:schemeClr val="bg1"/>
                </a:solidFill>
                <a:ea typeface="Arial Unicode MS" panose="020B0604020202020204" pitchFamily="34" charset="-128"/>
                <a:cs typeface="Arial" panose="020B0604020202020204" pitchFamily="34" charset="0"/>
              </a:rPr>
              <a:t>Organización</a:t>
            </a:r>
            <a:r>
              <a:rPr lang="fr-FR" altLang="en-US" sz="960" dirty="0">
                <a:solidFill>
                  <a:schemeClr val="bg1"/>
                </a:solidFill>
                <a:ea typeface="Arial Unicode MS" panose="020B0604020202020204" pitchFamily="34" charset="-128"/>
                <a:cs typeface="Arial" panose="020B0604020202020204" pitchFamily="34" charset="0"/>
              </a:rPr>
              <a:t> de las </a:t>
            </a:r>
            <a:r>
              <a:rPr lang="fr-FR" altLang="en-US" sz="960" dirty="0" err="1">
                <a:solidFill>
                  <a:schemeClr val="bg1"/>
                </a:solidFill>
                <a:ea typeface="Arial Unicode MS" panose="020B0604020202020204" pitchFamily="34" charset="-128"/>
                <a:cs typeface="Arial" panose="020B0604020202020204" pitchFamily="34" charset="0"/>
              </a:rPr>
              <a:t>Naciones</a:t>
            </a:r>
            <a:r>
              <a:rPr lang="fr-FR" altLang="en-US" sz="960" dirty="0">
                <a:solidFill>
                  <a:schemeClr val="bg1"/>
                </a:solidFill>
                <a:ea typeface="Arial Unicode MS" panose="020B0604020202020204" pitchFamily="34" charset="-128"/>
                <a:cs typeface="Arial" panose="020B0604020202020204" pitchFamily="34" charset="0"/>
              </a:rPr>
              <a:t> </a:t>
            </a:r>
            <a:r>
              <a:rPr lang="fr-FR" altLang="en-US" sz="960" dirty="0" err="1">
                <a:solidFill>
                  <a:schemeClr val="bg1"/>
                </a:solidFill>
                <a:ea typeface="Arial Unicode MS" panose="020B0604020202020204" pitchFamily="34" charset="-128"/>
                <a:cs typeface="Arial" panose="020B0604020202020204" pitchFamily="34" charset="0"/>
              </a:rPr>
              <a:t>Unidas</a:t>
            </a:r>
            <a:r>
              <a:rPr lang="fr-FR" altLang="en-US" sz="960" dirty="0">
                <a:solidFill>
                  <a:schemeClr val="bg1"/>
                </a:solidFill>
                <a:ea typeface="Arial Unicode MS" panose="020B0604020202020204" pitchFamily="34" charset="-128"/>
                <a:cs typeface="Arial" panose="020B0604020202020204" pitchFamily="34" charset="0"/>
              </a:rPr>
              <a:t> para la </a:t>
            </a:r>
            <a:r>
              <a:rPr lang="fr-FR" altLang="en-US" sz="960" dirty="0" err="1">
                <a:solidFill>
                  <a:schemeClr val="bg1"/>
                </a:solidFill>
                <a:ea typeface="Arial Unicode MS" panose="020B0604020202020204" pitchFamily="34" charset="-128"/>
                <a:cs typeface="Arial" panose="020B0604020202020204" pitchFamily="34" charset="0"/>
              </a:rPr>
              <a:t>Alimentación</a:t>
            </a:r>
            <a:r>
              <a:rPr lang="fr-FR" altLang="en-US" sz="960" dirty="0">
                <a:solidFill>
                  <a:schemeClr val="bg1"/>
                </a:solidFill>
                <a:ea typeface="Arial Unicode MS" panose="020B0604020202020204" pitchFamily="34" charset="-128"/>
                <a:cs typeface="Arial" panose="020B0604020202020204" pitchFamily="34" charset="0"/>
              </a:rPr>
              <a:t> y la </a:t>
            </a:r>
            <a:r>
              <a:rPr lang="fr-FR" altLang="en-US" sz="960" dirty="0" err="1">
                <a:solidFill>
                  <a:schemeClr val="bg1"/>
                </a:solidFill>
                <a:ea typeface="Arial Unicode MS" panose="020B0604020202020204" pitchFamily="34" charset="-128"/>
                <a:cs typeface="Arial" panose="020B0604020202020204" pitchFamily="34" charset="0"/>
              </a:rPr>
              <a:t>Agricultura</a:t>
            </a:r>
            <a:endParaRPr lang="fr-FR" altLang="en-US" sz="960" dirty="0">
              <a:solidFill>
                <a:schemeClr val="bg1"/>
              </a:solidFill>
              <a:ea typeface="Arial Unicode MS" panose="020B0604020202020204" pitchFamily="34" charset="-128"/>
              <a:cs typeface="Arial" panose="020B0604020202020204" pitchFamily="34" charset="0"/>
            </a:endParaRPr>
          </a:p>
          <a:p>
            <a:pPr algn="ctr">
              <a:buFont typeface="Arial" charset="0"/>
              <a:buNone/>
              <a:defRPr/>
            </a:pPr>
            <a:r>
              <a:rPr lang="fr-FR" altLang="en-US" sz="960" dirty="0" err="1">
                <a:solidFill>
                  <a:schemeClr val="bg1"/>
                </a:solidFill>
                <a:ea typeface="Arial Unicode MS" panose="020B0604020202020204" pitchFamily="34" charset="-128"/>
                <a:cs typeface="Arial" panose="020B0604020202020204" pitchFamily="34" charset="0"/>
              </a:rPr>
              <a:t>Viale</a:t>
            </a:r>
            <a:r>
              <a:rPr lang="fr-FR" altLang="en-US" sz="960" dirty="0">
                <a:solidFill>
                  <a:schemeClr val="bg1"/>
                </a:solidFill>
                <a:ea typeface="Arial Unicode MS" panose="020B0604020202020204" pitchFamily="34" charset="-128"/>
                <a:cs typeface="Arial" panose="020B0604020202020204" pitchFamily="34" charset="0"/>
              </a:rPr>
              <a:t> delle Terme di Caracalla, 00153 Rome, Italy </a:t>
            </a:r>
          </a:p>
          <a:p>
            <a:pPr algn="ctr">
              <a:buFont typeface="Arial" charset="0"/>
              <a:buNone/>
              <a:defRPr/>
            </a:pPr>
            <a:r>
              <a:rPr lang="fr-FR" altLang="en-US" sz="960" dirty="0">
                <a:solidFill>
                  <a:schemeClr val="bg1"/>
                </a:solidFill>
                <a:ea typeface="Arial Unicode MS" panose="020B0604020202020204" pitchFamily="34" charset="-128"/>
                <a:cs typeface="Arial" panose="020B0604020202020204" pitchFamily="34" charset="0"/>
              </a:rPr>
              <a:t>Tel.: +39-0657054812</a:t>
            </a:r>
            <a:br>
              <a:rPr lang="fr-FR" altLang="en-US" sz="960" dirty="0">
                <a:solidFill>
                  <a:schemeClr val="bg1"/>
                </a:solidFill>
                <a:ea typeface="Arial Unicode MS" panose="020B0604020202020204" pitchFamily="34" charset="-128"/>
                <a:cs typeface="Arial" panose="020B0604020202020204" pitchFamily="34" charset="0"/>
              </a:rPr>
            </a:br>
            <a:r>
              <a:rPr lang="fr-FR" altLang="en-US" sz="960" dirty="0">
                <a:solidFill>
                  <a:schemeClr val="bg1"/>
                </a:solidFill>
                <a:ea typeface="Arial Unicode MS" panose="020B0604020202020204" pitchFamily="34" charset="-128"/>
                <a:cs typeface="Arial" panose="020B0604020202020204" pitchFamily="34" charset="0"/>
              </a:rPr>
              <a:t>Correo: </a:t>
            </a:r>
            <a:r>
              <a:rPr lang="fr-FR" altLang="en-US" sz="960" dirty="0">
                <a:solidFill>
                  <a:schemeClr val="bg1"/>
                </a:solidFill>
                <a:ea typeface="Arial Unicode MS" panose="020B0604020202020204" pitchFamily="34" charset="-128"/>
                <a:cs typeface="Arial" panose="020B0604020202020204" pitchFamily="34" charset="0"/>
                <a:hlinkClick r:id="rId2"/>
              </a:rPr>
              <a:t>IPPC@fao.org</a:t>
            </a:r>
            <a:endParaRPr lang="fr-FR" altLang="en-US" sz="960" dirty="0">
              <a:solidFill>
                <a:schemeClr val="bg1"/>
              </a:solidFill>
              <a:ea typeface="Arial Unicode MS" panose="020B0604020202020204" pitchFamily="34" charset="-128"/>
              <a:cs typeface="Arial" panose="020B0604020202020204" pitchFamily="34" charset="0"/>
            </a:endParaRPr>
          </a:p>
          <a:p>
            <a:pPr algn="ctr">
              <a:buFont typeface="Arial" charset="0"/>
              <a:buNone/>
              <a:defRPr/>
            </a:pPr>
            <a:endParaRPr lang="fr-FR" altLang="en-US" sz="960" dirty="0">
              <a:solidFill>
                <a:schemeClr val="bg1"/>
              </a:solidFill>
              <a:ea typeface="Arial Unicode MS" panose="020B0604020202020204" pitchFamily="34" charset="-128"/>
              <a:cs typeface="Arial" panose="020B0604020202020204" pitchFamily="34" charset="0"/>
            </a:endParaRPr>
          </a:p>
          <a:p>
            <a:pPr algn="ctr">
              <a:buFont typeface="Arial" charset="0"/>
              <a:buNone/>
              <a:defRPr/>
            </a:pPr>
            <a:r>
              <a:rPr lang="fr-FR" altLang="en-US" sz="960" dirty="0" err="1">
                <a:solidFill>
                  <a:schemeClr val="bg1"/>
                </a:solidFill>
                <a:ea typeface="Arial Unicode MS" panose="020B0604020202020204" pitchFamily="34" charset="-128"/>
                <a:cs typeface="Arial" panose="020B0604020202020204" pitchFamily="34" charset="0"/>
              </a:rPr>
              <a:t>Sítios</a:t>
            </a:r>
            <a:r>
              <a:rPr lang="fr-FR" altLang="en-US" sz="960" dirty="0">
                <a:solidFill>
                  <a:schemeClr val="bg1"/>
                </a:solidFill>
                <a:ea typeface="Arial Unicode MS" panose="020B0604020202020204" pitchFamily="34" charset="-128"/>
                <a:cs typeface="Arial" panose="020B0604020202020204" pitchFamily="34" charset="0"/>
              </a:rPr>
              <a:t>: </a:t>
            </a:r>
          </a:p>
          <a:p>
            <a:pPr algn="ctr">
              <a:buNone/>
              <a:defRPr/>
            </a:pPr>
            <a:r>
              <a:rPr lang="fr-FR" altLang="en-US" sz="960" dirty="0">
                <a:solidFill>
                  <a:schemeClr val="bg1"/>
                </a:solidFill>
                <a:ea typeface="Arial Unicode MS" panose="020B0604020202020204" pitchFamily="34" charset="-128"/>
                <a:cs typeface="Arial" panose="020B0604020202020204" pitchFamily="34" charset="0"/>
                <a:hlinkClick r:id="" action="ppaction://noaction"/>
              </a:rPr>
              <a:t>www.ippc.org</a:t>
            </a:r>
            <a:endParaRPr lang="fr-FR" altLang="en-US" sz="960" dirty="0">
              <a:solidFill>
                <a:schemeClr val="bg1"/>
              </a:solidFill>
              <a:ea typeface="Arial Unicode MS" panose="020B0604020202020204" pitchFamily="34" charset="-128"/>
              <a:cs typeface="Arial" panose="020B0604020202020204" pitchFamily="34" charset="0"/>
            </a:endParaRPr>
          </a:p>
          <a:p>
            <a:pPr algn="ctr">
              <a:buFont typeface="Arial" charset="0"/>
              <a:buNone/>
              <a:defRPr/>
            </a:pPr>
            <a:r>
              <a:rPr lang="fr-FR" altLang="en-US" sz="960" dirty="0">
                <a:solidFill>
                  <a:schemeClr val="bg1"/>
                </a:solidFill>
                <a:ea typeface="Arial Unicode MS" panose="020B0604020202020204" pitchFamily="34" charset="-128"/>
                <a:cs typeface="Arial" panose="020B0604020202020204" pitchFamily="34" charset="0"/>
                <a:hlinkClick r:id="" action="ppaction://noaction"/>
              </a:rPr>
              <a:t>www.fao.org</a:t>
            </a:r>
          </a:p>
        </p:txBody>
      </p:sp>
    </p:spTree>
    <p:extLst>
      <p:ext uri="{BB962C8B-B14F-4D97-AF65-F5344CB8AC3E}">
        <p14:creationId xmlns:p14="http://schemas.microsoft.com/office/powerpoint/2010/main" val="174502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lstStyle/>
          <a:p>
            <a:pPr algn="ctr"/>
            <a:r>
              <a:rPr lang="es-AR" dirty="0" smtClean="0"/>
              <a:t>Historia de desarrollo</a:t>
            </a:r>
            <a:endParaRPr lang="es-AR" dirty="0"/>
          </a:p>
        </p:txBody>
      </p:sp>
      <p:graphicFrame>
        <p:nvGraphicFramePr>
          <p:cNvPr id="9" name="Схема 8">
            <a:extLst>
              <a:ext uri="{FF2B5EF4-FFF2-40B4-BE49-F238E27FC236}">
                <a16:creationId xmlns:a16="http://schemas.microsoft.com/office/drawing/2014/main" id="{E484A0EA-5BEC-47FC-A309-C163DBC1B9D4}"/>
              </a:ext>
            </a:extLst>
          </p:cNvPr>
          <p:cNvGraphicFramePr/>
          <p:nvPr>
            <p:extLst>
              <p:ext uri="{D42A27DB-BD31-4B8C-83A1-F6EECF244321}">
                <p14:modId xmlns:p14="http://schemas.microsoft.com/office/powerpoint/2010/main" val="720953003"/>
              </p:ext>
            </p:extLst>
          </p:nvPr>
        </p:nvGraphicFramePr>
        <p:xfrm>
          <a:off x="331788" y="552450"/>
          <a:ext cx="6811962" cy="356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78518" y="3704987"/>
            <a:ext cx="558166"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b="0" cap="none" spc="0" dirty="0" smtClean="0">
                <a:ln w="0"/>
                <a:solidFill>
                  <a:schemeClr val="tx1"/>
                </a:solidFill>
                <a:effectLst>
                  <a:outerShdw blurRad="38100" dist="19050" dir="2700000" algn="tl" rotWithShape="0">
                    <a:schemeClr val="dk1">
                      <a:alpha val="40000"/>
                    </a:schemeClr>
                  </a:outerShdw>
                </a:effectLst>
              </a:rPr>
              <a:t>2 </a:t>
            </a:r>
            <a:r>
              <a:rPr lang="en-US" sz="1000" b="0" cap="none" spc="0" dirty="0" smtClean="0">
                <a:ln w="0"/>
                <a:solidFill>
                  <a:schemeClr val="tx1"/>
                </a:solidFill>
                <a:effectLst>
                  <a:outerShdw blurRad="38100" dist="19050" dir="2700000" algn="tl" rotWithShape="0">
                    <a:schemeClr val="dk1">
                      <a:alpha val="40000"/>
                    </a:schemeClr>
                  </a:outerShdw>
                </a:effectLst>
              </a:rPr>
              <a:t>of</a:t>
            </a:r>
            <a:r>
              <a:rPr lang="en-US" sz="1050" b="0" cap="none" spc="0" dirty="0" smtClean="0">
                <a:ln w="0"/>
                <a:solidFill>
                  <a:schemeClr val="tx1"/>
                </a:solidFill>
                <a:effectLst>
                  <a:outerShdw blurRad="38100" dist="19050" dir="2700000" algn="tl" rotWithShape="0">
                    <a:schemeClr val="dk1">
                      <a:alpha val="40000"/>
                    </a:schemeClr>
                  </a:outerShdw>
                </a:effectLst>
              </a:rPr>
              <a:t> </a:t>
            </a:r>
            <a:r>
              <a:rPr lang="en-US" sz="1050" b="0" cap="none" spc="0" dirty="0" smtClean="0">
                <a:ln w="0"/>
                <a:solidFill>
                  <a:schemeClr val="tx1"/>
                </a:solidFill>
                <a:effectLst>
                  <a:outerShdw blurRad="38100" dist="19050" dir="2700000" algn="tl" rotWithShape="0">
                    <a:schemeClr val="dk1">
                      <a:alpha val="40000"/>
                    </a:schemeClr>
                  </a:outerShdw>
                </a:effectLst>
              </a:rPr>
              <a:t>19</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536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lstStyle/>
          <a:p>
            <a:pPr algn="ctr"/>
            <a:r>
              <a:rPr lang="es-AR" dirty="0" smtClean="0"/>
              <a:t>Antecedentes</a:t>
            </a:r>
            <a:endParaRPr lang="es-AR" dirty="0"/>
          </a:p>
        </p:txBody>
      </p:sp>
      <p:graphicFrame>
        <p:nvGraphicFramePr>
          <p:cNvPr id="5" name="Схема 4">
            <a:extLst>
              <a:ext uri="{FF2B5EF4-FFF2-40B4-BE49-F238E27FC236}">
                <a16:creationId xmlns:a16="http://schemas.microsoft.com/office/drawing/2014/main" id="{5956F7DE-A237-4DC2-BA2A-5FAB8D175118}"/>
              </a:ext>
            </a:extLst>
          </p:cNvPr>
          <p:cNvGraphicFramePr/>
          <p:nvPr>
            <p:extLst>
              <p:ext uri="{D42A27DB-BD31-4B8C-83A1-F6EECF244321}">
                <p14:modId xmlns:p14="http://schemas.microsoft.com/office/powerpoint/2010/main" val="1151540052"/>
              </p:ext>
            </p:extLst>
          </p:nvPr>
        </p:nvGraphicFramePr>
        <p:xfrm>
          <a:off x="331785" y="685800"/>
          <a:ext cx="6707187" cy="1495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9AAC48F-E515-410B-AE9E-F69C479E784E}"/>
              </a:ext>
            </a:extLst>
          </p:cNvPr>
          <p:cNvSpPr txBox="1"/>
          <p:nvPr/>
        </p:nvSpPr>
        <p:spPr>
          <a:xfrm>
            <a:off x="331785" y="2402201"/>
            <a:ext cx="6707187" cy="738664"/>
          </a:xfrm>
          <a:prstGeom prst="rect">
            <a:avLst/>
          </a:prstGeom>
          <a:noFill/>
        </p:spPr>
        <p:txBody>
          <a:bodyPr wrap="square">
            <a:spAutoFit/>
          </a:bodyPr>
          <a:lstStyle/>
          <a:p>
            <a:pPr marL="342900" indent="-342900" algn="just">
              <a:spcBef>
                <a:spcPts val="400"/>
              </a:spcBef>
              <a:spcAft>
                <a:spcPts val="400"/>
              </a:spcAft>
              <a:buFont typeface="Wingdings" panose="05000000000000000000" pitchFamily="2" charset="2"/>
              <a:buChar char="ü"/>
            </a:pPr>
            <a:r>
              <a:rPr lang="es-AR" sz="1400" b="1" dirty="0" smtClean="0">
                <a:latin typeface="+mn-lt"/>
              </a:rPr>
              <a:t>Marco Estratégico de la CIPF </a:t>
            </a:r>
            <a:r>
              <a:rPr lang="en-US" sz="1400" b="1" dirty="0" smtClean="0">
                <a:latin typeface="+mn-lt"/>
              </a:rPr>
              <a:t>2020-2030</a:t>
            </a:r>
            <a:r>
              <a:rPr lang="en-US" sz="1400" b="1" dirty="0">
                <a:latin typeface="+mn-lt"/>
              </a:rPr>
              <a:t>:</a:t>
            </a:r>
            <a:r>
              <a:rPr lang="en-US" sz="1400" dirty="0">
                <a:latin typeface="+mn-lt"/>
              </a:rPr>
              <a:t> </a:t>
            </a:r>
            <a:r>
              <a:rPr lang="es-AR" sz="1400" dirty="0" smtClean="0">
                <a:latin typeface="+mn-lt"/>
              </a:rPr>
              <a:t>propone el desarrollo de NIMF para productos específicos para simplificar el comercio y acelerar las negociaciones de acceso a mercados</a:t>
            </a:r>
          </a:p>
        </p:txBody>
      </p:sp>
      <p:sp>
        <p:nvSpPr>
          <p:cNvPr id="6" name="Rectangle 5"/>
          <p:cNvSpPr/>
          <p:nvPr/>
        </p:nvSpPr>
        <p:spPr>
          <a:xfrm>
            <a:off x="3384928" y="3704987"/>
            <a:ext cx="545342" cy="246221"/>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dirty="0">
                <a:ln w="0"/>
                <a:effectLst>
                  <a:outerShdw blurRad="38100" dist="19050" dir="2700000" algn="tl" rotWithShape="0">
                    <a:schemeClr val="dk1">
                      <a:alpha val="40000"/>
                    </a:schemeClr>
                  </a:outerShdw>
                </a:effectLst>
              </a:rPr>
              <a:t>3</a:t>
            </a:r>
            <a:r>
              <a:rPr lang="en-US" sz="1000" b="0" cap="none" spc="0" dirty="0" smtClean="0">
                <a:ln w="0"/>
                <a:solidFill>
                  <a:schemeClr val="tx1"/>
                </a:solidFill>
                <a:effectLst>
                  <a:outerShdw blurRad="38100" dist="19050" dir="2700000" algn="tl" rotWithShape="0">
                    <a:schemeClr val="dk1">
                      <a:alpha val="40000"/>
                    </a:schemeClr>
                  </a:outerShdw>
                </a:effectLst>
              </a:rPr>
              <a:t>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796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05" y="802841"/>
            <a:ext cx="7198894" cy="353943"/>
          </a:xfrm>
          <a:prstGeom prst="rect">
            <a:avLst/>
          </a:prstGeom>
          <a:solidFill>
            <a:schemeClr val="accent3">
              <a:lumMod val="40000"/>
              <a:lumOff val="60000"/>
            </a:schemeClr>
          </a:solidFill>
          <a:ln>
            <a:solidFill>
              <a:schemeClr val="accent2">
                <a:lumMod val="50000"/>
              </a:schemeClr>
            </a:solidFill>
          </a:ln>
          <a:effectLst>
            <a:outerShdw blurRad="50800" dist="38100" dir="13500000" algn="br" rotWithShape="0">
              <a:prstClr val="black">
                <a:alpha val="40000"/>
              </a:prstClr>
            </a:outerShdw>
          </a:effectLst>
        </p:spPr>
        <p:txBody>
          <a:bodyPr wrap="none">
            <a:spAutoFit/>
          </a:bodyPr>
          <a:lstStyle/>
          <a:p>
            <a:pPr marL="0" marR="0">
              <a:spcBef>
                <a:spcPts val="0"/>
              </a:spcBef>
              <a:spcAft>
                <a:spcPts val="0"/>
              </a:spcAft>
            </a:pPr>
            <a:r>
              <a:rPr lang="es-AR" sz="1700" b="1" dirty="0" smtClean="0">
                <a:latin typeface="Calibri" panose="020F0502020204030204" pitchFamily="34" charset="0"/>
                <a:ea typeface="Calibri" panose="020F0502020204030204" pitchFamily="34" charset="0"/>
              </a:rPr>
              <a:t>Primera consulta – principales preocupaciones surgidas y revisión por el CN</a:t>
            </a:r>
            <a:r>
              <a:rPr lang="en-US" sz="1700" b="1" dirty="0" smtClean="0">
                <a:latin typeface="Calibri" panose="020F0502020204030204" pitchFamily="34" charset="0"/>
                <a:ea typeface="Calibri" panose="020F0502020204030204" pitchFamily="34" charset="0"/>
              </a:rPr>
              <a:t>-7:</a:t>
            </a:r>
            <a:endParaRPr lang="en-US" sz="1700" dirty="0">
              <a:latin typeface="Calibri" panose="020F0502020204030204" pitchFamily="34" charset="0"/>
              <a:ea typeface="Calibri" panose="020F0502020204030204" pitchFamily="34" charset="0"/>
            </a:endParaRPr>
          </a:p>
        </p:txBody>
      </p:sp>
      <p:graphicFrame>
        <p:nvGraphicFramePr>
          <p:cNvPr id="10" name="Diagram 9"/>
          <p:cNvGraphicFramePr/>
          <p:nvPr>
            <p:extLst>
              <p:ext uri="{D42A27DB-BD31-4B8C-83A1-F6EECF244321}">
                <p14:modId xmlns:p14="http://schemas.microsoft.com/office/powerpoint/2010/main" val="173739719"/>
              </p:ext>
            </p:extLst>
          </p:nvPr>
        </p:nvGraphicFramePr>
        <p:xfrm>
          <a:off x="563938" y="1241060"/>
          <a:ext cx="5918661" cy="249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84930" y="3704987"/>
            <a:ext cx="545342" cy="246221"/>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4 </a:t>
            </a:r>
            <a:r>
              <a:rPr lang="en-US" sz="1000" b="0" cap="none" spc="0" dirty="0" smtClean="0">
                <a:ln w="0"/>
                <a:solidFill>
                  <a:schemeClr val="tx1"/>
                </a:solidFill>
                <a:effectLst>
                  <a:outerShdw blurRad="38100" dist="19050" dir="2700000" algn="tl" rotWithShape="0">
                    <a:schemeClr val="dk1">
                      <a:alpha val="40000"/>
                    </a:schemeClr>
                  </a:outerShdw>
                </a:effectLst>
              </a:rPr>
              <a:t>of </a:t>
            </a:r>
            <a:r>
              <a:rPr lang="en-US" sz="1000" b="0" cap="none" spc="0" dirty="0" smtClean="0">
                <a:ln w="0"/>
                <a:solidFill>
                  <a:schemeClr val="tx1"/>
                </a:solidFill>
                <a:effectLst>
                  <a:outerShdw blurRad="38100" dist="19050" dir="2700000" algn="tl" rotWithShape="0">
                    <a:schemeClr val="dk1">
                      <a:alpha val="40000"/>
                    </a:schemeClr>
                  </a:outerShdw>
                </a:effectLst>
              </a:rPr>
              <a:t>19</a:t>
            </a: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918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3" y="734609"/>
            <a:ext cx="7292337" cy="338554"/>
          </a:xfrm>
          <a:prstGeom prst="rect">
            <a:avLst/>
          </a:prstGeom>
          <a:solidFill>
            <a:schemeClr val="accent3">
              <a:lumMod val="40000"/>
              <a:lumOff val="60000"/>
            </a:schemeClr>
          </a:solidFill>
          <a:ln>
            <a:solidFill>
              <a:schemeClr val="accent2">
                <a:lumMod val="50000"/>
              </a:schemeClr>
            </a:solidFill>
          </a:ln>
          <a:effectLst>
            <a:outerShdw blurRad="50800" dist="38100" dir="13500000" algn="br" rotWithShape="0">
              <a:prstClr val="black">
                <a:alpha val="40000"/>
              </a:prstClr>
            </a:outerShdw>
          </a:effectLst>
        </p:spPr>
        <p:txBody>
          <a:bodyPr wrap="square">
            <a:spAutoFit/>
          </a:bodyPr>
          <a:lstStyle/>
          <a:p>
            <a:pPr marL="0" marR="0">
              <a:spcBef>
                <a:spcPts val="0"/>
              </a:spcBef>
              <a:spcAft>
                <a:spcPts val="0"/>
              </a:spcAft>
            </a:pPr>
            <a:r>
              <a:rPr lang="es-AR" sz="1600" b="1" dirty="0">
                <a:latin typeface="Calibri" panose="020F0502020204030204" pitchFamily="34" charset="0"/>
                <a:ea typeface="Calibri" panose="020F0502020204030204" pitchFamily="34" charset="0"/>
              </a:rPr>
              <a:t>Primera consulta – principales preocupaciones surgidas y revisión por el CN</a:t>
            </a:r>
            <a:r>
              <a:rPr lang="en-US" sz="1600" b="1" dirty="0" smtClean="0">
                <a:latin typeface="Calibri" panose="020F0502020204030204" pitchFamily="34" charset="0"/>
                <a:ea typeface="Calibri" panose="020F0502020204030204" pitchFamily="34" charset="0"/>
              </a:rPr>
              <a:t>-7 (</a:t>
            </a:r>
            <a:r>
              <a:rPr lang="en-US" sz="1600" b="1" dirty="0" err="1" smtClean="0">
                <a:latin typeface="Calibri" panose="020F0502020204030204" pitchFamily="34" charset="0"/>
                <a:ea typeface="Calibri" panose="020F0502020204030204" pitchFamily="34" charset="0"/>
              </a:rPr>
              <a:t>cont</a:t>
            </a:r>
            <a:r>
              <a:rPr lang="en-US" sz="1600" b="1" dirty="0" smtClean="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1460226773"/>
              </p:ext>
            </p:extLst>
          </p:nvPr>
        </p:nvGraphicFramePr>
        <p:xfrm>
          <a:off x="635573" y="1114646"/>
          <a:ext cx="5918661" cy="2576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84930" y="3704987"/>
            <a:ext cx="545342" cy="246221"/>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5 </a:t>
            </a:r>
            <a:r>
              <a:rPr lang="en-US" sz="1000" b="0" cap="none" spc="0" dirty="0" smtClean="0">
                <a:ln w="0"/>
                <a:solidFill>
                  <a:schemeClr val="tx1"/>
                </a:solidFill>
                <a:effectLst>
                  <a:outerShdw blurRad="38100" dist="19050" dir="2700000" algn="tl" rotWithShape="0">
                    <a:schemeClr val="dk1">
                      <a:alpha val="40000"/>
                    </a:schemeClr>
                  </a:outerShdw>
                </a:effectLst>
              </a:rPr>
              <a:t>of </a:t>
            </a:r>
            <a:r>
              <a:rPr lang="en-US" sz="1000" b="0" cap="none" spc="0" dirty="0" smtClean="0">
                <a:ln w="0"/>
                <a:solidFill>
                  <a:schemeClr val="tx1"/>
                </a:solidFill>
                <a:effectLst>
                  <a:outerShdw blurRad="38100" dist="19050" dir="2700000" algn="tl" rotWithShape="0">
                    <a:schemeClr val="dk1">
                      <a:alpha val="40000"/>
                    </a:schemeClr>
                  </a:outerShdw>
                </a:effectLst>
              </a:rPr>
              <a:t>19</a:t>
            </a: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0238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532"/>
            <a:ext cx="7315201" cy="685800"/>
          </a:xfrm>
        </p:spPr>
        <p:txBody>
          <a:bodyPr/>
          <a:lstStyle/>
          <a:p>
            <a:pPr algn="ctr"/>
            <a:r>
              <a:rPr lang="es-AR" dirty="0" smtClean="0"/>
              <a:t>Perfil de los requisitos</a:t>
            </a:r>
            <a:endParaRPr lang="es-AR" dirty="0"/>
          </a:p>
        </p:txBody>
      </p:sp>
      <p:sp>
        <p:nvSpPr>
          <p:cNvPr id="9" name="TextBox 8">
            <a:extLst>
              <a:ext uri="{FF2B5EF4-FFF2-40B4-BE49-F238E27FC236}">
                <a16:creationId xmlns:a16="http://schemas.microsoft.com/office/drawing/2014/main" id="{9979FC82-ECF1-427F-BF05-9BC5E8227199}"/>
              </a:ext>
            </a:extLst>
          </p:cNvPr>
          <p:cNvSpPr txBox="1"/>
          <p:nvPr/>
        </p:nvSpPr>
        <p:spPr>
          <a:xfrm>
            <a:off x="298054" y="1071338"/>
            <a:ext cx="6719092" cy="1923604"/>
          </a:xfrm>
          <a:prstGeom prst="rect">
            <a:avLst/>
          </a:prstGeom>
          <a:noFill/>
        </p:spPr>
        <p:txBody>
          <a:bodyPr wrap="square">
            <a:spAutoFit/>
          </a:bodyPr>
          <a:lstStyle/>
          <a:p>
            <a:pPr marL="285750" lvl="0" indent="-285750" defTabSz="914400" eaLnBrk="1" fontAlgn="auto" hangingPunct="1">
              <a:spcBef>
                <a:spcPts val="600"/>
              </a:spcBef>
              <a:spcAft>
                <a:spcPts val="0"/>
              </a:spcAft>
              <a:buSzPct val="150000"/>
              <a:buFont typeface="Arial" panose="020B0604020202020204" pitchFamily="34" charset="0"/>
              <a:buChar char="•"/>
              <a:defRPr/>
            </a:pPr>
            <a:r>
              <a:rPr lang="es-ES" sz="1100" dirty="0" smtClean="0">
                <a:solidFill>
                  <a:prstClr val="black"/>
                </a:solidFill>
                <a:latin typeface="+mn-lt"/>
                <a:ea typeface="+mn-ea"/>
                <a:cs typeface="+mn-cs"/>
              </a:rPr>
              <a:t>Las </a:t>
            </a:r>
            <a:r>
              <a:rPr lang="es-ES" sz="1100" dirty="0">
                <a:solidFill>
                  <a:prstClr val="black"/>
                </a:solidFill>
                <a:latin typeface="+mn-lt"/>
                <a:ea typeface="+mn-ea"/>
                <a:cs typeface="+mn-cs"/>
              </a:rPr>
              <a:t>Partes Contratantes deberían tener en cuenta las normas para productos al establecer los requisitos fitosanitarios de importación.</a:t>
            </a:r>
          </a:p>
          <a:p>
            <a:pPr marL="285750" lvl="0" indent="-285750" defTabSz="914400" eaLnBrk="1" fontAlgn="auto" hangingPunct="1">
              <a:spcBef>
                <a:spcPts val="600"/>
              </a:spcBef>
              <a:spcAft>
                <a:spcPts val="0"/>
              </a:spcAft>
              <a:buSzPct val="150000"/>
              <a:buFont typeface="Arial" panose="020B0604020202020204" pitchFamily="34" charset="0"/>
              <a:buChar char="•"/>
              <a:defRPr/>
            </a:pPr>
            <a:r>
              <a:rPr lang="es-ES" sz="1100" dirty="0">
                <a:solidFill>
                  <a:prstClr val="black"/>
                </a:solidFill>
                <a:latin typeface="+mn-lt"/>
                <a:ea typeface="+mn-ea"/>
                <a:cs typeface="+mn-cs"/>
              </a:rPr>
              <a:t>Las normas contienen listas de plagas y las opciones correspondientes de medidas fitosanitarias.</a:t>
            </a:r>
          </a:p>
          <a:p>
            <a:pPr marL="285750" lvl="0" indent="-285750" defTabSz="914400" eaLnBrk="1" fontAlgn="auto" hangingPunct="1">
              <a:spcBef>
                <a:spcPts val="600"/>
              </a:spcBef>
              <a:spcAft>
                <a:spcPts val="0"/>
              </a:spcAft>
              <a:buSzPct val="150000"/>
              <a:buFont typeface="Arial" panose="020B0604020202020204" pitchFamily="34" charset="0"/>
              <a:buChar char="•"/>
              <a:defRPr/>
            </a:pPr>
            <a:r>
              <a:rPr lang="es-ES" sz="1100" dirty="0">
                <a:solidFill>
                  <a:prstClr val="black"/>
                </a:solidFill>
                <a:latin typeface="+mn-lt"/>
                <a:ea typeface="+mn-ea"/>
                <a:cs typeface="+mn-cs"/>
              </a:rPr>
              <a:t>Las listas de plagas incluyen aquellas que se conoce que están asociadas con el producto especificado y el uso previsto.</a:t>
            </a:r>
          </a:p>
          <a:p>
            <a:pPr marL="285750" lvl="0" indent="-285750" defTabSz="914400" eaLnBrk="1" fontAlgn="auto" hangingPunct="1">
              <a:spcBef>
                <a:spcPts val="600"/>
              </a:spcBef>
              <a:spcAft>
                <a:spcPts val="0"/>
              </a:spcAft>
              <a:buSzPct val="150000"/>
              <a:buFont typeface="Arial" panose="020B0604020202020204" pitchFamily="34" charset="0"/>
              <a:buChar char="•"/>
              <a:defRPr/>
            </a:pPr>
            <a:r>
              <a:rPr lang="es-ES" sz="1100" dirty="0">
                <a:solidFill>
                  <a:prstClr val="black"/>
                </a:solidFill>
                <a:latin typeface="+mn-lt"/>
                <a:ea typeface="+mn-ea"/>
                <a:cs typeface="+mn-cs"/>
              </a:rPr>
              <a:t>Las medidas listadas son aquellas que satisfacen los criterios mínimos para su inclusión en la norma.</a:t>
            </a:r>
          </a:p>
          <a:p>
            <a:pPr marL="285750" lvl="0" indent="-285750" defTabSz="914400" eaLnBrk="1" fontAlgn="auto" hangingPunct="1">
              <a:spcBef>
                <a:spcPts val="600"/>
              </a:spcBef>
              <a:spcAft>
                <a:spcPts val="0"/>
              </a:spcAft>
              <a:buSzPct val="150000"/>
              <a:buFont typeface="Arial" panose="020B0604020202020204" pitchFamily="34" charset="0"/>
              <a:buChar char="•"/>
              <a:defRPr/>
            </a:pPr>
            <a:r>
              <a:rPr lang="es-ES" sz="1100" dirty="0">
                <a:solidFill>
                  <a:prstClr val="black"/>
                </a:solidFill>
                <a:latin typeface="+mn-lt"/>
                <a:ea typeface="+mn-ea"/>
                <a:cs typeface="+mn-cs"/>
              </a:rPr>
              <a:t>Las listas de plagas y opciones de medidas fitosanitarias no pretenden ser exhaustivas y están sujetas a revisión y enmienda.</a:t>
            </a:r>
            <a:endParaRPr kumimoji="0" lang="ru-RU" sz="1100"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12" name="Схема 11">
            <a:extLst>
              <a:ext uri="{FF2B5EF4-FFF2-40B4-BE49-F238E27FC236}">
                <a16:creationId xmlns:a16="http://schemas.microsoft.com/office/drawing/2014/main" id="{F4B84A45-3839-4464-8CD0-C13A53D47048}"/>
              </a:ext>
            </a:extLst>
          </p:cNvPr>
          <p:cNvGraphicFramePr/>
          <p:nvPr>
            <p:extLst>
              <p:ext uri="{D42A27DB-BD31-4B8C-83A1-F6EECF244321}">
                <p14:modId xmlns:p14="http://schemas.microsoft.com/office/powerpoint/2010/main" val="1279720907"/>
              </p:ext>
            </p:extLst>
          </p:nvPr>
        </p:nvGraphicFramePr>
        <p:xfrm>
          <a:off x="331788" y="3121223"/>
          <a:ext cx="6587172" cy="30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84929" y="3704987"/>
            <a:ext cx="545342" cy="400110"/>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6 </a:t>
            </a:r>
            <a:r>
              <a:rPr lang="en-US" sz="1000" dirty="0">
                <a:ln w="0"/>
                <a:effectLst>
                  <a:outerShdw blurRad="38100" dist="19050" dir="2700000" algn="tl" rotWithShape="0">
                    <a:schemeClr val="dk1">
                      <a:alpha val="40000"/>
                    </a:schemeClr>
                  </a:outerShdw>
                </a:effectLst>
              </a:rPr>
              <a:t>of </a:t>
            </a:r>
            <a:r>
              <a:rPr lang="en-US" sz="1000" dirty="0" smtClean="0">
                <a:ln w="0"/>
                <a:effectLst>
                  <a:outerShdw blurRad="38100" dist="19050" dir="2700000" algn="tl" rotWithShape="0">
                    <a:schemeClr val="dk1">
                      <a:alpha val="40000"/>
                    </a:schemeClr>
                  </a:outerShdw>
                </a:effectLst>
              </a:rPr>
              <a:t>19</a:t>
            </a:r>
            <a:endParaRPr lang="en-US" sz="1000" dirty="0">
              <a:ln w="0"/>
              <a:effectLst>
                <a:outerShdw blurRad="38100" dist="19050" dir="2700000" algn="tl" rotWithShape="0">
                  <a:schemeClr val="dk1">
                    <a:alpha val="40000"/>
                  </a:schemeClr>
                </a:outerShdw>
              </a:effectLst>
            </a:endParaRPr>
          </a:p>
          <a:p>
            <a:pPr algn="ct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1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lstStyle/>
          <a:p>
            <a:pPr algn="ctr"/>
            <a:r>
              <a:rPr lang="en-US" dirty="0"/>
              <a:t>Scope</a:t>
            </a:r>
          </a:p>
        </p:txBody>
      </p:sp>
      <p:sp>
        <p:nvSpPr>
          <p:cNvPr id="6" name="TextBox 5">
            <a:extLst>
              <a:ext uri="{FF2B5EF4-FFF2-40B4-BE49-F238E27FC236}">
                <a16:creationId xmlns:a16="http://schemas.microsoft.com/office/drawing/2014/main" id="{46F920D3-569B-484D-A9A3-71A9EEA4E702}"/>
              </a:ext>
            </a:extLst>
          </p:cNvPr>
          <p:cNvSpPr txBox="1"/>
          <p:nvPr/>
        </p:nvSpPr>
        <p:spPr>
          <a:xfrm>
            <a:off x="238124" y="685800"/>
            <a:ext cx="7077075" cy="523220"/>
          </a:xfrm>
          <a:prstGeom prst="rect">
            <a:avLst/>
          </a:prstGeom>
          <a:noFill/>
        </p:spPr>
        <p:txBody>
          <a:bodyPr wrap="square">
            <a:spAutoFit/>
          </a:bodyPr>
          <a:lstStyle/>
          <a:p>
            <a:r>
              <a:rPr lang="es-ES" dirty="0">
                <a:latin typeface="+mj-lt"/>
              </a:rPr>
              <a:t>Esta norma proporciona orientación sobre el propósito, uso, contenido y publicación de normas basadas en productos para medidas </a:t>
            </a:r>
            <a:r>
              <a:rPr lang="es-ES" dirty="0" smtClean="0">
                <a:latin typeface="+mj-lt"/>
              </a:rPr>
              <a:t>fitosanitarias</a:t>
            </a:r>
            <a:endParaRPr lang="en-US" dirty="0">
              <a:latin typeface="+mj-lt"/>
            </a:endParaRPr>
          </a:p>
        </p:txBody>
      </p:sp>
      <p:sp>
        <p:nvSpPr>
          <p:cNvPr id="11" name="TextBox 10">
            <a:extLst>
              <a:ext uri="{FF2B5EF4-FFF2-40B4-BE49-F238E27FC236}">
                <a16:creationId xmlns:a16="http://schemas.microsoft.com/office/drawing/2014/main" id="{6AB102F9-2FC5-4580-9641-4C1FF3D7B551}"/>
              </a:ext>
            </a:extLst>
          </p:cNvPr>
          <p:cNvSpPr txBox="1"/>
          <p:nvPr/>
        </p:nvSpPr>
        <p:spPr>
          <a:xfrm>
            <a:off x="230171" y="1167851"/>
            <a:ext cx="6838954" cy="1877437"/>
          </a:xfrm>
          <a:prstGeom prst="rect">
            <a:avLst/>
          </a:prstGeom>
          <a:noFill/>
        </p:spPr>
        <p:txBody>
          <a:bodyPr wrap="square">
            <a:spAutoFit/>
          </a:bodyPr>
          <a:lstStyle/>
          <a:p>
            <a:pPr marL="342900" lvl="0" indent="-342900">
              <a:spcBef>
                <a:spcPts val="600"/>
              </a:spcBef>
              <a:buFont typeface="Wingdings" panose="05000000000000000000" pitchFamily="2" charset="2"/>
              <a:buChar char="Ø"/>
            </a:pPr>
            <a:r>
              <a:rPr lang="es-ES" sz="1300" dirty="0">
                <a:latin typeface="+mj-lt"/>
              </a:rPr>
              <a:t>Esta es una norma de concepto marco</a:t>
            </a:r>
            <a:endParaRPr lang="en-US" sz="1300" dirty="0">
              <a:latin typeface="+mj-lt"/>
            </a:endParaRPr>
          </a:p>
          <a:p>
            <a:pPr marL="342900" lvl="0" indent="-342900">
              <a:spcBef>
                <a:spcPts val="600"/>
              </a:spcBef>
              <a:buFont typeface="Wingdings" panose="05000000000000000000" pitchFamily="2" charset="2"/>
              <a:buChar char="Ø"/>
            </a:pPr>
            <a:r>
              <a:rPr lang="es-ES" sz="1300" dirty="0">
                <a:latin typeface="+mj-lt"/>
              </a:rPr>
              <a:t>Las normas específicas basadas en productos para las medidas fitosanitarias serán anexos</a:t>
            </a:r>
            <a:r>
              <a:rPr lang="en-US" sz="1300" dirty="0" smtClean="0">
                <a:latin typeface="+mj-lt"/>
              </a:rPr>
              <a:t> </a:t>
            </a:r>
            <a:endParaRPr lang="en-US" sz="1300" dirty="0">
              <a:latin typeface="+mj-lt"/>
            </a:endParaRPr>
          </a:p>
          <a:p>
            <a:pPr marL="342900" lvl="0" indent="-342900">
              <a:spcBef>
                <a:spcPts val="600"/>
              </a:spcBef>
              <a:buFont typeface="Wingdings" panose="05000000000000000000" pitchFamily="2" charset="2"/>
              <a:buChar char="Ø"/>
            </a:pPr>
            <a:r>
              <a:rPr lang="es-ES" sz="1300" dirty="0">
                <a:latin typeface="+mj-lt"/>
              </a:rPr>
              <a:t>Normas específicas basadas en productos</a:t>
            </a:r>
            <a:r>
              <a:rPr lang="en-US" sz="1300" dirty="0">
                <a:latin typeface="+mj-lt"/>
              </a:rPr>
              <a:t>:</a:t>
            </a:r>
          </a:p>
          <a:p>
            <a:pPr marL="642938" lvl="1" indent="-285750">
              <a:spcBef>
                <a:spcPts val="600"/>
              </a:spcBef>
              <a:buFont typeface="Arial" panose="020B0604020202020204" pitchFamily="34" charset="0"/>
              <a:buChar char="•"/>
            </a:pPr>
            <a:r>
              <a:rPr lang="es-ES" sz="1300" dirty="0">
                <a:latin typeface="+mj-lt"/>
              </a:rPr>
              <a:t>productos que se trasladan en el comercio internacional</a:t>
            </a:r>
            <a:endParaRPr lang="en-US" sz="1300" dirty="0">
              <a:latin typeface="+mj-lt"/>
            </a:endParaRPr>
          </a:p>
          <a:p>
            <a:pPr marL="642938" lvl="1" indent="-285750">
              <a:spcBef>
                <a:spcPts val="600"/>
              </a:spcBef>
              <a:buFont typeface="Arial" panose="020B0604020202020204" pitchFamily="34" charset="0"/>
              <a:buChar char="•"/>
            </a:pPr>
            <a:r>
              <a:rPr lang="es-ES" sz="1300" dirty="0">
                <a:latin typeface="+mj-lt"/>
              </a:rPr>
              <a:t>identificación las plagas asociadas con estos productos</a:t>
            </a:r>
            <a:endParaRPr lang="en-US" sz="1300" dirty="0">
              <a:latin typeface="+mj-lt"/>
            </a:endParaRPr>
          </a:p>
          <a:p>
            <a:pPr marL="642938" lvl="1" indent="-285750">
              <a:spcBef>
                <a:spcPts val="600"/>
              </a:spcBef>
              <a:buFont typeface="Arial" panose="020B0604020202020204" pitchFamily="34" charset="0"/>
              <a:buChar char="•"/>
            </a:pPr>
            <a:r>
              <a:rPr lang="es-ES" sz="1300" dirty="0">
                <a:latin typeface="+mj-lt"/>
              </a:rPr>
              <a:t>opciones para las medidas fitosanitarias pertinentes</a:t>
            </a:r>
            <a:endParaRPr lang="en-US" sz="1300" dirty="0">
              <a:latin typeface="+mj-lt"/>
            </a:endParaRPr>
          </a:p>
        </p:txBody>
      </p:sp>
      <p:graphicFrame>
        <p:nvGraphicFramePr>
          <p:cNvPr id="9" name="Схема 8">
            <a:extLst>
              <a:ext uri="{FF2B5EF4-FFF2-40B4-BE49-F238E27FC236}">
                <a16:creationId xmlns:a16="http://schemas.microsoft.com/office/drawing/2014/main" id="{6C8FCD48-758C-49DD-87F8-B84674E5CECC}"/>
              </a:ext>
            </a:extLst>
          </p:cNvPr>
          <p:cNvGraphicFramePr/>
          <p:nvPr>
            <p:extLst>
              <p:ext uri="{D42A27DB-BD31-4B8C-83A1-F6EECF244321}">
                <p14:modId xmlns:p14="http://schemas.microsoft.com/office/powerpoint/2010/main" val="951739259"/>
              </p:ext>
            </p:extLst>
          </p:nvPr>
        </p:nvGraphicFramePr>
        <p:xfrm>
          <a:off x="331788" y="3040380"/>
          <a:ext cx="6651625" cy="52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384930" y="3704987"/>
            <a:ext cx="545342" cy="246221"/>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dirty="0">
                <a:ln w="0"/>
                <a:effectLst>
                  <a:outerShdw blurRad="38100" dist="19050" dir="2700000" algn="tl" rotWithShape="0">
                    <a:schemeClr val="dk1">
                      <a:alpha val="40000"/>
                    </a:schemeClr>
                  </a:outerShdw>
                </a:effectLst>
              </a:rPr>
              <a:t>7</a:t>
            </a:r>
            <a:r>
              <a:rPr lang="en-US" sz="1000" b="0" cap="none" spc="0" dirty="0" smtClean="0">
                <a:ln w="0"/>
                <a:solidFill>
                  <a:schemeClr val="tx1"/>
                </a:solidFill>
                <a:effectLst>
                  <a:outerShdw blurRad="38100" dist="19050" dir="2700000" algn="tl" rotWithShape="0">
                    <a:schemeClr val="dk1">
                      <a:alpha val="40000"/>
                    </a:schemeClr>
                  </a:outerShdw>
                </a:effectLst>
              </a:rPr>
              <a:t> </a:t>
            </a:r>
            <a:r>
              <a:rPr lang="en-US" sz="1000" b="0" cap="none" spc="0" dirty="0" smtClean="0">
                <a:ln w="0"/>
                <a:solidFill>
                  <a:schemeClr val="tx1"/>
                </a:solidFill>
                <a:effectLst>
                  <a:outerShdw blurRad="38100" dist="19050" dir="2700000" algn="tl" rotWithShape="0">
                    <a:schemeClr val="dk1">
                      <a:alpha val="40000"/>
                    </a:schemeClr>
                  </a:outerShdw>
                </a:effectLst>
              </a:rPr>
              <a:t>of </a:t>
            </a:r>
            <a:r>
              <a:rPr lang="en-US" sz="1000" b="0" cap="none" spc="0" dirty="0" smtClean="0">
                <a:ln w="0"/>
                <a:solidFill>
                  <a:schemeClr val="tx1"/>
                </a:solidFill>
                <a:effectLst>
                  <a:outerShdw blurRad="38100" dist="19050" dir="2700000" algn="tl" rotWithShape="0">
                    <a:schemeClr val="dk1">
                      <a:alpha val="40000"/>
                    </a:schemeClr>
                  </a:outerShdw>
                </a:effectLst>
              </a:rPr>
              <a:t>19</a:t>
            </a: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79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32" y="744702"/>
            <a:ext cx="6188304" cy="681445"/>
          </a:xfrm>
        </p:spPr>
        <p:txBody>
          <a:bodyPr/>
          <a:lstStyle/>
          <a:p>
            <a:pPr algn="ctr"/>
            <a:r>
              <a:rPr lang="es-ES" sz="1800" b="1" dirty="0">
                <a:effectLst>
                  <a:outerShdw blurRad="38100" dist="38100" dir="2700000" algn="tl">
                    <a:srgbClr val="000000">
                      <a:alpha val="43137"/>
                    </a:srgbClr>
                  </a:outerShdw>
                </a:effectLst>
                <a:ea typeface="Times New Roman" panose="02020603050405020304" pitchFamily="18" charset="0"/>
              </a:rPr>
              <a:t>Información: Panel Técnico sobre Normas para Productos (PTNP</a:t>
            </a:r>
            <a:r>
              <a:rPr lang="es-ES" sz="1800" b="1" dirty="0" smtClean="0">
                <a:effectLst>
                  <a:outerShdw blurRad="38100" dist="38100" dir="2700000" algn="tl">
                    <a:srgbClr val="000000">
                      <a:alpha val="43137"/>
                    </a:srgbClr>
                  </a:outerShdw>
                </a:effectLst>
                <a:ea typeface="Times New Roman" panose="02020603050405020304" pitchFamily="18" charset="0"/>
              </a:rPr>
              <a:t>)</a:t>
            </a:r>
            <a:endParaRPr lang="en-US" sz="1800" b="1" dirty="0">
              <a:effectLst>
                <a:outerShdw blurRad="38100" dist="38100" dir="2700000" algn="tl">
                  <a:srgbClr val="000000">
                    <a:alpha val="43137"/>
                  </a:srgbClr>
                </a:outerShdw>
              </a:effectLst>
            </a:endParaRPr>
          </a:p>
        </p:txBody>
      </p:sp>
      <p:sp>
        <p:nvSpPr>
          <p:cNvPr id="7" name="Rectangle 6"/>
          <p:cNvSpPr/>
          <p:nvPr/>
        </p:nvSpPr>
        <p:spPr>
          <a:xfrm>
            <a:off x="3393358" y="3907250"/>
            <a:ext cx="545342" cy="246221"/>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8 </a:t>
            </a:r>
            <a:r>
              <a:rPr lang="en-US" sz="1000" b="0" cap="none" spc="0" dirty="0" smtClean="0">
                <a:ln w="0"/>
                <a:solidFill>
                  <a:schemeClr val="tx1"/>
                </a:solidFill>
                <a:effectLst>
                  <a:outerShdw blurRad="38100" dist="19050" dir="2700000" algn="tl" rotWithShape="0">
                    <a:schemeClr val="dk1">
                      <a:alpha val="40000"/>
                    </a:schemeClr>
                  </a:outerShdw>
                </a:effectLst>
              </a:rPr>
              <a:t>of </a:t>
            </a:r>
            <a:r>
              <a:rPr lang="en-US" sz="1000" b="0" cap="none" spc="0" dirty="0" smtClean="0">
                <a:ln w="0"/>
                <a:solidFill>
                  <a:schemeClr val="tx1"/>
                </a:solidFill>
                <a:effectLst>
                  <a:outerShdw blurRad="38100" dist="19050" dir="2700000" algn="tl" rotWithShape="0">
                    <a:schemeClr val="dk1">
                      <a:alpha val="40000"/>
                    </a:schemeClr>
                  </a:outerShdw>
                </a:effectLst>
              </a:rPr>
              <a:t>19</a:t>
            </a:r>
            <a:endParaRPr lang="en-US" sz="1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 y="1406398"/>
            <a:ext cx="1335041" cy="889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632696" y="1477770"/>
            <a:ext cx="5723362" cy="830997"/>
          </a:xfrm>
          <a:prstGeom prst="rect">
            <a:avLst/>
          </a:prstGeom>
        </p:spPr>
        <p:txBody>
          <a:bodyPr wrap="none">
            <a:spAutoFit/>
          </a:bodyPr>
          <a:lstStyle/>
          <a:p>
            <a:pPr marL="285750" indent="-285750">
              <a:buFont typeface="Wingdings" panose="05000000000000000000" pitchFamily="2" charset="2"/>
              <a:buChar char="Ø"/>
            </a:pPr>
            <a:r>
              <a:rPr lang="es-ES" sz="1200" dirty="0" smtClean="0">
                <a:latin typeface="+mj-lt"/>
                <a:hlinkClick r:id="rId4"/>
              </a:rPr>
              <a:t>Número </a:t>
            </a:r>
            <a:r>
              <a:rPr lang="es-ES" sz="1200" dirty="0">
                <a:latin typeface="+mj-lt"/>
                <a:hlinkClick r:id="rId4"/>
              </a:rPr>
              <a:t>de especificación TP06</a:t>
            </a:r>
            <a:r>
              <a:rPr lang="es-ES" sz="1200" dirty="0">
                <a:latin typeface="+mj-lt"/>
              </a:rPr>
              <a:t>: aprobado por el CN en noviembre 2020</a:t>
            </a:r>
            <a:endParaRPr lang="en-US" sz="1200" dirty="0" smtClean="0">
              <a:latin typeface="+mj-lt"/>
            </a:endParaRPr>
          </a:p>
          <a:p>
            <a:pPr marL="285750" indent="-285750">
              <a:buFont typeface="Wingdings" panose="05000000000000000000" pitchFamily="2" charset="2"/>
              <a:buChar char="Ø"/>
            </a:pPr>
            <a:r>
              <a:rPr lang="es-AR" sz="1200" dirty="0" smtClean="0">
                <a:latin typeface="+mj-lt"/>
              </a:rPr>
              <a:t>Administradores </a:t>
            </a:r>
            <a:r>
              <a:rPr lang="en-US" sz="1200" dirty="0" smtClean="0">
                <a:latin typeface="+mj-lt"/>
              </a:rPr>
              <a:t>(</a:t>
            </a:r>
            <a:r>
              <a:rPr lang="en-US" sz="1200" dirty="0">
                <a:latin typeface="+mj-lt"/>
              </a:rPr>
              <a:t>Stewards) del </a:t>
            </a:r>
            <a:r>
              <a:rPr lang="en-US" sz="1200" dirty="0" smtClean="0">
                <a:latin typeface="+mj-lt"/>
              </a:rPr>
              <a:t>PTNP:</a:t>
            </a:r>
          </a:p>
          <a:p>
            <a:pPr marL="528638" lvl="1" indent="-171450">
              <a:buFont typeface="Arial" panose="020B0604020202020204" pitchFamily="34" charset="0"/>
              <a:buChar char="•"/>
            </a:pPr>
            <a:r>
              <a:rPr lang="en-US" sz="1200" dirty="0" err="1">
                <a:latin typeface="+mj-lt"/>
              </a:rPr>
              <a:t>Administrador</a:t>
            </a:r>
            <a:r>
              <a:rPr lang="en-US" sz="1200" dirty="0">
                <a:latin typeface="+mj-lt"/>
              </a:rPr>
              <a:t>: Ezequiel FERRO (Argentina</a:t>
            </a:r>
            <a:r>
              <a:rPr lang="en-US" sz="1200" dirty="0" smtClean="0">
                <a:latin typeface="+mj-lt"/>
              </a:rPr>
              <a:t>)</a:t>
            </a:r>
            <a:endParaRPr lang="en-US" sz="1200" dirty="0">
              <a:latin typeface="+mj-lt"/>
            </a:endParaRPr>
          </a:p>
          <a:p>
            <a:pPr marL="528638" lvl="1" indent="-171450">
              <a:buFont typeface="Arial" panose="020B0604020202020204" pitchFamily="34" charset="0"/>
              <a:buChar char="•"/>
            </a:pPr>
            <a:r>
              <a:rPr lang="en-US" sz="1200" dirty="0" err="1">
                <a:latin typeface="+mj-lt"/>
              </a:rPr>
              <a:t>Administradores</a:t>
            </a:r>
            <a:r>
              <a:rPr lang="en-US" sz="1200" dirty="0">
                <a:latin typeface="+mj-lt"/>
              </a:rPr>
              <a:t> </a:t>
            </a:r>
            <a:r>
              <a:rPr lang="en-US" sz="1200" dirty="0" err="1">
                <a:latin typeface="+mj-lt"/>
              </a:rPr>
              <a:t>Asistentes</a:t>
            </a:r>
            <a:r>
              <a:rPr lang="en-US" sz="1200" dirty="0">
                <a:latin typeface="+mj-lt"/>
              </a:rPr>
              <a:t>: - Joanne WILSON (NZ) y Sam BISHOP </a:t>
            </a:r>
            <a:r>
              <a:rPr lang="en-US" sz="1200" dirty="0" smtClean="0">
                <a:latin typeface="+mj-lt"/>
              </a:rPr>
              <a:t>(RU)</a:t>
            </a:r>
            <a:endParaRPr lang="en-US" sz="1200" dirty="0">
              <a:latin typeface="+mj-lt"/>
            </a:endParaRPr>
          </a:p>
        </p:txBody>
      </p:sp>
      <p:sp>
        <p:nvSpPr>
          <p:cNvPr id="6" name="TextBox 5"/>
          <p:cNvSpPr txBox="1"/>
          <p:nvPr/>
        </p:nvSpPr>
        <p:spPr>
          <a:xfrm>
            <a:off x="133279" y="2364221"/>
            <a:ext cx="6899287" cy="646331"/>
          </a:xfrm>
          <a:prstGeom prst="rect">
            <a:avLst/>
          </a:prstGeom>
          <a:noFill/>
        </p:spPr>
        <p:txBody>
          <a:bodyPr wrap="square" rtlCol="0">
            <a:spAutoFit/>
          </a:bodyPr>
          <a:lstStyle/>
          <a:p>
            <a:pPr marL="285750" indent="-285750">
              <a:buFont typeface="Arial" panose="020B0604020202020204" pitchFamily="34" charset="0"/>
              <a:buChar char="•"/>
            </a:pPr>
            <a:r>
              <a:rPr lang="es-ES" sz="1200" b="1" dirty="0">
                <a:latin typeface="+mj-lt"/>
                <a:sym typeface="Wingdings" panose="05000000000000000000" pitchFamily="2" charset="2"/>
              </a:rPr>
              <a:t>Convocatoria de expertos</a:t>
            </a:r>
            <a:r>
              <a:rPr lang="es-ES" sz="1200" dirty="0">
                <a:latin typeface="+mj-lt"/>
                <a:sym typeface="Wingdings" panose="05000000000000000000" pitchFamily="2" charset="2"/>
              </a:rPr>
              <a:t>: está previsto abrir el llamado para el cuarto trimestre de 2021 </a:t>
            </a:r>
            <a:r>
              <a:rPr lang="en-US" sz="1200" dirty="0" smtClean="0">
                <a:latin typeface="+mj-lt"/>
                <a:sym typeface="Wingdings" panose="05000000000000000000" pitchFamily="2" charset="2"/>
              </a:rPr>
              <a:t></a:t>
            </a:r>
            <a:r>
              <a:rPr lang="en-US" sz="1200" dirty="0" smtClean="0">
                <a:latin typeface="+mj-lt"/>
              </a:rPr>
              <a:t> </a:t>
            </a:r>
            <a:r>
              <a:rPr lang="es-ES" sz="1200" dirty="0">
                <a:latin typeface="+mj-lt"/>
              </a:rPr>
              <a:t>tener la selección de expertos por parte del CN a principios de 2022 </a:t>
            </a:r>
            <a:r>
              <a:rPr lang="en-US" sz="1200" dirty="0" smtClean="0">
                <a:latin typeface="+mj-lt"/>
                <a:sym typeface="Wingdings" panose="05000000000000000000" pitchFamily="2" charset="2"/>
              </a:rPr>
              <a:t></a:t>
            </a:r>
            <a:r>
              <a:rPr lang="es-ES" sz="1200" dirty="0">
                <a:latin typeface="+mj-lt"/>
                <a:sym typeface="Wingdings" panose="05000000000000000000" pitchFamily="2" charset="2"/>
              </a:rPr>
              <a:t> nuevo TPNP operando inmediatamente después de la CMF-16</a:t>
            </a:r>
            <a:r>
              <a:rPr lang="en-US" sz="1200" dirty="0" smtClean="0">
                <a:latin typeface="+mj-lt"/>
              </a:rPr>
              <a:t>. </a:t>
            </a:r>
            <a:endParaRPr lang="en-US" sz="1200" dirty="0">
              <a:latin typeface="+mj-lt"/>
            </a:endParaRPr>
          </a:p>
        </p:txBody>
      </p:sp>
      <p:sp>
        <p:nvSpPr>
          <p:cNvPr id="8" name="Rectangle 7"/>
          <p:cNvSpPr/>
          <p:nvPr/>
        </p:nvSpPr>
        <p:spPr>
          <a:xfrm>
            <a:off x="579566" y="2972410"/>
            <a:ext cx="6567054" cy="1015663"/>
          </a:xfrm>
          <a:prstGeom prst="rect">
            <a:avLst/>
          </a:prstGeom>
        </p:spPr>
        <p:txBody>
          <a:bodyPr wrap="square">
            <a:spAutoFit/>
          </a:bodyPr>
          <a:lstStyle/>
          <a:p>
            <a:r>
              <a:rPr lang="es-AR" sz="1200" dirty="0" smtClean="0">
                <a:latin typeface="+mj-lt"/>
              </a:rPr>
              <a:t>Pendiente</a:t>
            </a:r>
            <a:r>
              <a:rPr lang="en-US" sz="1200" dirty="0" smtClean="0">
                <a:latin typeface="+mj-lt"/>
              </a:rPr>
              <a:t>:  </a:t>
            </a:r>
          </a:p>
          <a:p>
            <a:pPr marL="171450" indent="-171450">
              <a:buFont typeface="Courier New" panose="02070309020205020404" pitchFamily="49" charset="0"/>
              <a:buChar char="o"/>
            </a:pPr>
            <a:r>
              <a:rPr lang="es-ES" sz="1200" dirty="0">
                <a:latin typeface="+mj-lt"/>
              </a:rPr>
              <a:t>adopción de la "norma general para productos", prevista para la CMF-16 (2022)</a:t>
            </a:r>
            <a:r>
              <a:rPr lang="en-US" sz="1200" dirty="0" smtClean="0">
                <a:latin typeface="+mj-lt"/>
              </a:rPr>
              <a:t> </a:t>
            </a:r>
          </a:p>
          <a:p>
            <a:pPr marL="171450" indent="-171450">
              <a:buFont typeface="Courier New" panose="02070309020205020404" pitchFamily="49" charset="0"/>
              <a:buChar char="o"/>
            </a:pPr>
            <a:r>
              <a:rPr lang="es-ES" sz="1200" dirty="0">
                <a:latin typeface="+mj-lt"/>
              </a:rPr>
              <a:t>resultados de la convocatoria de temas (este año)</a:t>
            </a:r>
            <a:r>
              <a:rPr lang="en-US" sz="1200" dirty="0" smtClean="0">
                <a:latin typeface="+mj-lt"/>
              </a:rPr>
              <a:t> </a:t>
            </a:r>
          </a:p>
          <a:p>
            <a:pPr marL="171450" indent="-171450">
              <a:buFont typeface="Courier New" panose="02070309020205020404" pitchFamily="49" charset="0"/>
              <a:buChar char="o"/>
            </a:pPr>
            <a:r>
              <a:rPr lang="es-ES" sz="1200" dirty="0">
                <a:latin typeface="+mj-lt"/>
              </a:rPr>
              <a:t>Aprobación de la CMF para incluir nuevos temas sobre productos en el programa de trabajo (previsto para la CMF-16, 2022)</a:t>
            </a:r>
            <a:endParaRPr lang="en-US" sz="1200" dirty="0">
              <a:latin typeface="+mj-lt"/>
            </a:endParaRPr>
          </a:p>
        </p:txBody>
      </p:sp>
      <p:sp>
        <p:nvSpPr>
          <p:cNvPr id="9" name="Curved Right Arrow 8"/>
          <p:cNvSpPr/>
          <p:nvPr/>
        </p:nvSpPr>
        <p:spPr>
          <a:xfrm rot="20600250">
            <a:off x="248462" y="2901608"/>
            <a:ext cx="260465" cy="369332"/>
          </a:xfrm>
          <a:prstGeom prst="curvedRightArrow">
            <a:avLst>
              <a:gd name="adj1" fmla="val 25000"/>
              <a:gd name="adj2" fmla="val 708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55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3108491-DEB5-4DA0-AC56-8FF6FD6E95AE}"/>
              </a:ext>
            </a:extLst>
          </p:cNvPr>
          <p:cNvPicPr>
            <a:picLocks noChangeAspect="1"/>
          </p:cNvPicPr>
          <p:nvPr/>
        </p:nvPicPr>
        <p:blipFill>
          <a:blip r:embed="rId3">
            <a:biLevel thresh="75000"/>
          </a:blip>
          <a:stretch>
            <a:fillRect/>
          </a:stretch>
        </p:blipFill>
        <p:spPr>
          <a:xfrm>
            <a:off x="205381" y="1126239"/>
            <a:ext cx="1325139" cy="1446130"/>
          </a:xfrm>
          <a:prstGeom prst="rect">
            <a:avLst/>
          </a:prstGeom>
        </p:spPr>
      </p:pic>
      <p:cxnSp>
        <p:nvCxnSpPr>
          <p:cNvPr id="8" name="Straight Connector 6">
            <a:extLst>
              <a:ext uri="{FF2B5EF4-FFF2-40B4-BE49-F238E27FC236}">
                <a16:creationId xmlns:a16="http://schemas.microsoft.com/office/drawing/2014/main" id="{E2912930-F55F-4CDA-A420-4E869F76F5E2}"/>
              </a:ext>
            </a:extLst>
          </p:cNvPr>
          <p:cNvCxnSpPr>
            <a:cxnSpLocks/>
            <a:stCxn id="12" idx="0"/>
            <a:endCxn id="13" idx="4"/>
          </p:cNvCxnSpPr>
          <p:nvPr/>
        </p:nvCxnSpPr>
        <p:spPr>
          <a:xfrm>
            <a:off x="1986175" y="477420"/>
            <a:ext cx="40948" cy="3640223"/>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Rectangle 8">
            <a:extLst>
              <a:ext uri="{FF2B5EF4-FFF2-40B4-BE49-F238E27FC236}">
                <a16:creationId xmlns:a16="http://schemas.microsoft.com/office/drawing/2014/main" id="{14E50283-5696-4ED8-9373-ACA72B80559C}"/>
              </a:ext>
            </a:extLst>
          </p:cNvPr>
          <p:cNvSpPr/>
          <p:nvPr/>
        </p:nvSpPr>
        <p:spPr>
          <a:xfrm>
            <a:off x="89376" y="2399486"/>
            <a:ext cx="1557147" cy="369332"/>
          </a:xfrm>
          <a:prstGeom prst="rect">
            <a:avLst/>
          </a:prstGeom>
        </p:spPr>
        <p:txBody>
          <a:bodyPr wrap="square">
            <a:spAutoFit/>
            <a:scene3d>
              <a:camera prst="orthographicFront"/>
              <a:lightRig rig="threePt" dir="t"/>
            </a:scene3d>
            <a:sp3d extrusionH="57150">
              <a:bevelT w="38100" h="38100"/>
            </a:sp3d>
          </a:bodyPr>
          <a:lstStyle/>
          <a:p>
            <a:r>
              <a:rPr lang="es-AR" sz="1800" b="1" dirty="0" smtClean="0">
                <a:solidFill>
                  <a:schemeClr val="tx1">
                    <a:lumMod val="95000"/>
                    <a:lumOff val="5000"/>
                  </a:schemeClr>
                </a:solidFill>
                <a:latin typeface="+mn-lt"/>
              </a:rPr>
              <a:t>6 principios</a:t>
            </a:r>
            <a:endParaRPr lang="es-AR" sz="1800" b="1" dirty="0">
              <a:solidFill>
                <a:schemeClr val="tx1">
                  <a:lumMod val="95000"/>
                  <a:lumOff val="5000"/>
                </a:schemeClr>
              </a:solidFill>
              <a:latin typeface="+mn-lt"/>
            </a:endParaRPr>
          </a:p>
        </p:txBody>
      </p:sp>
      <p:sp>
        <p:nvSpPr>
          <p:cNvPr id="12" name="Flowchart: Connector 9">
            <a:extLst>
              <a:ext uri="{FF2B5EF4-FFF2-40B4-BE49-F238E27FC236}">
                <a16:creationId xmlns:a16="http://schemas.microsoft.com/office/drawing/2014/main" id="{E3D947E9-3FAD-489F-84A9-155C8317F693}"/>
              </a:ext>
            </a:extLst>
          </p:cNvPr>
          <p:cNvSpPr/>
          <p:nvPr/>
        </p:nvSpPr>
        <p:spPr>
          <a:xfrm>
            <a:off x="1706029" y="477420"/>
            <a:ext cx="560292" cy="53688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effectLst>
                  <a:outerShdw blurRad="38100" dist="38100" dir="2700000" algn="tl">
                    <a:srgbClr val="000000">
                      <a:alpha val="43137"/>
                    </a:srgbClr>
                  </a:outerShdw>
                </a:effectLst>
              </a:rPr>
              <a:t>1</a:t>
            </a:r>
          </a:p>
        </p:txBody>
      </p:sp>
      <p:sp>
        <p:nvSpPr>
          <p:cNvPr id="13" name="Flowchart: Connector 16">
            <a:extLst>
              <a:ext uri="{FF2B5EF4-FFF2-40B4-BE49-F238E27FC236}">
                <a16:creationId xmlns:a16="http://schemas.microsoft.com/office/drawing/2014/main" id="{814142E2-8CC0-4390-B439-B76A95DC5664}"/>
              </a:ext>
            </a:extLst>
          </p:cNvPr>
          <p:cNvSpPr/>
          <p:nvPr/>
        </p:nvSpPr>
        <p:spPr>
          <a:xfrm>
            <a:off x="1746977" y="3580761"/>
            <a:ext cx="560292" cy="536882"/>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b="1" dirty="0">
                <a:solidFill>
                  <a:schemeClr val="bg1"/>
                </a:solidFill>
                <a:effectLst>
                  <a:outerShdw blurRad="38100" dist="38100" dir="2700000" algn="tl">
                    <a:srgbClr val="000000">
                      <a:alpha val="43137"/>
                    </a:srgbClr>
                  </a:outerShdw>
                </a:effectLst>
              </a:rPr>
              <a:t>6</a:t>
            </a:r>
          </a:p>
        </p:txBody>
      </p:sp>
      <p:sp>
        <p:nvSpPr>
          <p:cNvPr id="14" name="Flowchart: Connector 17">
            <a:extLst>
              <a:ext uri="{FF2B5EF4-FFF2-40B4-BE49-F238E27FC236}">
                <a16:creationId xmlns:a16="http://schemas.microsoft.com/office/drawing/2014/main" id="{ACEFEB52-3575-4535-B9AF-46D98C850115}"/>
              </a:ext>
            </a:extLst>
          </p:cNvPr>
          <p:cNvSpPr/>
          <p:nvPr/>
        </p:nvSpPr>
        <p:spPr>
          <a:xfrm>
            <a:off x="1719677" y="1093962"/>
            <a:ext cx="560292" cy="55921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b="1" dirty="0">
                <a:solidFill>
                  <a:schemeClr val="bg1"/>
                </a:solidFill>
                <a:effectLst>
                  <a:outerShdw blurRad="38100" dist="38100" dir="2700000" algn="tl">
                    <a:srgbClr val="000000">
                      <a:alpha val="43137"/>
                    </a:srgbClr>
                  </a:outerShdw>
                </a:effectLst>
              </a:rPr>
              <a:t>2</a:t>
            </a:r>
          </a:p>
        </p:txBody>
      </p:sp>
      <p:sp>
        <p:nvSpPr>
          <p:cNvPr id="15" name="Flowchart: Connector 18">
            <a:extLst>
              <a:ext uri="{FF2B5EF4-FFF2-40B4-BE49-F238E27FC236}">
                <a16:creationId xmlns:a16="http://schemas.microsoft.com/office/drawing/2014/main" id="{87287C63-CC1E-40AA-8FF6-2F5F2D815849}"/>
              </a:ext>
            </a:extLst>
          </p:cNvPr>
          <p:cNvSpPr/>
          <p:nvPr/>
        </p:nvSpPr>
        <p:spPr>
          <a:xfrm>
            <a:off x="1733329" y="1730977"/>
            <a:ext cx="560292" cy="53688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effectLst>
                  <a:outerShdw blurRad="38100" dist="38100" dir="2700000" algn="tl">
                    <a:srgbClr val="000000">
                      <a:alpha val="43137"/>
                    </a:srgbClr>
                  </a:outerShdw>
                </a:effectLst>
              </a:rPr>
              <a:t>3</a:t>
            </a:r>
          </a:p>
        </p:txBody>
      </p:sp>
      <p:sp>
        <p:nvSpPr>
          <p:cNvPr id="16" name="Flowchart: Connector 19">
            <a:extLst>
              <a:ext uri="{FF2B5EF4-FFF2-40B4-BE49-F238E27FC236}">
                <a16:creationId xmlns:a16="http://schemas.microsoft.com/office/drawing/2014/main" id="{8E1D67A6-D8F5-4594-893B-737DCE92FF10}"/>
              </a:ext>
            </a:extLst>
          </p:cNvPr>
          <p:cNvSpPr/>
          <p:nvPr/>
        </p:nvSpPr>
        <p:spPr>
          <a:xfrm>
            <a:off x="1746977" y="2342974"/>
            <a:ext cx="560292" cy="528118"/>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b="1" dirty="0">
                <a:solidFill>
                  <a:schemeClr val="bg1"/>
                </a:solidFill>
                <a:effectLst>
                  <a:outerShdw blurRad="38100" dist="38100" dir="2700000" algn="tl">
                    <a:srgbClr val="000000">
                      <a:alpha val="43137"/>
                    </a:srgbClr>
                  </a:outerShdw>
                </a:effectLst>
              </a:rPr>
              <a:t>4</a:t>
            </a:r>
          </a:p>
        </p:txBody>
      </p:sp>
      <p:sp>
        <p:nvSpPr>
          <p:cNvPr id="17" name="Flowchart: Connector 20">
            <a:extLst>
              <a:ext uri="{FF2B5EF4-FFF2-40B4-BE49-F238E27FC236}">
                <a16:creationId xmlns:a16="http://schemas.microsoft.com/office/drawing/2014/main" id="{5880A956-94F4-49DC-AD2B-D7DE629FB461}"/>
              </a:ext>
            </a:extLst>
          </p:cNvPr>
          <p:cNvSpPr/>
          <p:nvPr/>
        </p:nvSpPr>
        <p:spPr>
          <a:xfrm>
            <a:off x="1746977" y="2945150"/>
            <a:ext cx="560292" cy="556034"/>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b="1" dirty="0">
                <a:effectLst>
                  <a:outerShdw blurRad="38100" dist="38100" dir="2700000" algn="tl">
                    <a:srgbClr val="000000">
                      <a:alpha val="43137"/>
                    </a:srgbClr>
                  </a:outerShdw>
                </a:effectLst>
              </a:rPr>
              <a:t>5</a:t>
            </a:r>
          </a:p>
        </p:txBody>
      </p:sp>
      <p:sp>
        <p:nvSpPr>
          <p:cNvPr id="18" name="Rectangle 10">
            <a:extLst>
              <a:ext uri="{FF2B5EF4-FFF2-40B4-BE49-F238E27FC236}">
                <a16:creationId xmlns:a16="http://schemas.microsoft.com/office/drawing/2014/main" id="{31223E38-D4CE-401C-BCAB-4E6FA1E37871}"/>
              </a:ext>
            </a:extLst>
          </p:cNvPr>
          <p:cNvSpPr/>
          <p:nvPr/>
        </p:nvSpPr>
        <p:spPr>
          <a:xfrm>
            <a:off x="2279969" y="615557"/>
            <a:ext cx="3436139" cy="461665"/>
          </a:xfrm>
          <a:prstGeom prst="rect">
            <a:avLst/>
          </a:prstGeom>
        </p:spPr>
        <p:txBody>
          <a:bodyPr wrap="square">
            <a:spAutoFit/>
          </a:bodyPr>
          <a:lstStyle/>
          <a:p>
            <a:pPr lvl="0"/>
            <a:r>
              <a:rPr lang="es-ES" sz="1200" dirty="0">
                <a:latin typeface="+mn-lt"/>
              </a:rPr>
              <a:t>Los derechos soberanos no se ven afectados por las normas para productos</a:t>
            </a:r>
            <a:endParaRPr lang="en-US" sz="1200" dirty="0">
              <a:latin typeface="+mn-lt"/>
            </a:endParaRPr>
          </a:p>
        </p:txBody>
      </p:sp>
      <p:sp>
        <p:nvSpPr>
          <p:cNvPr id="19" name="Rectangle 11">
            <a:extLst>
              <a:ext uri="{FF2B5EF4-FFF2-40B4-BE49-F238E27FC236}">
                <a16:creationId xmlns:a16="http://schemas.microsoft.com/office/drawing/2014/main" id="{16B1D49F-5F5F-4202-A0A0-84DD4BBD0941}"/>
              </a:ext>
            </a:extLst>
          </p:cNvPr>
          <p:cNvSpPr/>
          <p:nvPr/>
        </p:nvSpPr>
        <p:spPr>
          <a:xfrm>
            <a:off x="2293620" y="1182694"/>
            <a:ext cx="5021579" cy="461665"/>
          </a:xfrm>
          <a:prstGeom prst="rect">
            <a:avLst/>
          </a:prstGeom>
        </p:spPr>
        <p:txBody>
          <a:bodyPr wrap="square">
            <a:spAutoFit/>
          </a:bodyPr>
          <a:lstStyle/>
          <a:p>
            <a:pPr lvl="0"/>
            <a:r>
              <a:rPr lang="es-ES" sz="1200" dirty="0">
                <a:latin typeface="+mn-lt"/>
              </a:rPr>
              <a:t>Las obligaciones internacionales vigentes (en cuanto a la CIPF y el AMSF/OMC) de las partes contratantes no se ven afectadas</a:t>
            </a:r>
            <a:endParaRPr lang="en-US" sz="1200" dirty="0">
              <a:latin typeface="+mn-lt"/>
            </a:endParaRPr>
          </a:p>
        </p:txBody>
      </p:sp>
      <p:sp>
        <p:nvSpPr>
          <p:cNvPr id="20" name="Rectangle 21">
            <a:extLst>
              <a:ext uri="{FF2B5EF4-FFF2-40B4-BE49-F238E27FC236}">
                <a16:creationId xmlns:a16="http://schemas.microsoft.com/office/drawing/2014/main" id="{23FA9CF0-F1F2-4D69-9D66-D5A50D2272BD}"/>
              </a:ext>
            </a:extLst>
          </p:cNvPr>
          <p:cNvSpPr/>
          <p:nvPr/>
        </p:nvSpPr>
        <p:spPr>
          <a:xfrm>
            <a:off x="2300443" y="1783609"/>
            <a:ext cx="5007931" cy="461665"/>
          </a:xfrm>
          <a:prstGeom prst="rect">
            <a:avLst/>
          </a:prstGeom>
        </p:spPr>
        <p:txBody>
          <a:bodyPr wrap="square">
            <a:spAutoFit/>
          </a:bodyPr>
          <a:lstStyle/>
          <a:p>
            <a:pPr lvl="0"/>
            <a:r>
              <a:rPr lang="es-ES" sz="1200" dirty="0">
                <a:latin typeface="+mn-lt"/>
              </a:rPr>
              <a:t>Las normas para productos no imponen obligaciones adicionales a los países importadores</a:t>
            </a:r>
            <a:endParaRPr lang="en-US" sz="1200" dirty="0">
              <a:latin typeface="+mn-lt"/>
            </a:endParaRPr>
          </a:p>
        </p:txBody>
      </p:sp>
      <p:sp>
        <p:nvSpPr>
          <p:cNvPr id="21" name="Rectangle 22">
            <a:extLst>
              <a:ext uri="{FF2B5EF4-FFF2-40B4-BE49-F238E27FC236}">
                <a16:creationId xmlns:a16="http://schemas.microsoft.com/office/drawing/2014/main" id="{E07310D4-4FC9-41F0-9135-001F67EEDFDE}"/>
              </a:ext>
            </a:extLst>
          </p:cNvPr>
          <p:cNvSpPr/>
          <p:nvPr/>
        </p:nvSpPr>
        <p:spPr>
          <a:xfrm>
            <a:off x="2307268" y="2388496"/>
            <a:ext cx="5007931" cy="461665"/>
          </a:xfrm>
          <a:prstGeom prst="rect">
            <a:avLst/>
          </a:prstGeom>
        </p:spPr>
        <p:txBody>
          <a:bodyPr wrap="square">
            <a:spAutoFit/>
          </a:bodyPr>
          <a:lstStyle/>
          <a:p>
            <a:pPr lvl="0"/>
            <a:r>
              <a:rPr lang="es-ES" sz="1200" dirty="0">
                <a:latin typeface="+mn-lt"/>
              </a:rPr>
              <a:t>El </a:t>
            </a:r>
            <a:r>
              <a:rPr lang="es-ES" sz="1200" dirty="0" err="1">
                <a:latin typeface="+mn-lt"/>
              </a:rPr>
              <a:t>ambito</a:t>
            </a:r>
            <a:r>
              <a:rPr lang="es-ES" sz="1200" dirty="0">
                <a:latin typeface="+mn-lt"/>
              </a:rPr>
              <a:t> de las normas para productos no incluye el desvío del uso previsto</a:t>
            </a:r>
            <a:endParaRPr lang="en-US" sz="1200" dirty="0">
              <a:latin typeface="+mn-lt"/>
            </a:endParaRPr>
          </a:p>
        </p:txBody>
      </p:sp>
      <p:sp>
        <p:nvSpPr>
          <p:cNvPr id="22" name="Rectangle 24">
            <a:extLst>
              <a:ext uri="{FF2B5EF4-FFF2-40B4-BE49-F238E27FC236}">
                <a16:creationId xmlns:a16="http://schemas.microsoft.com/office/drawing/2014/main" id="{1F50BA28-CD4B-419C-8EAD-84DCBEEE2EFE}"/>
              </a:ext>
            </a:extLst>
          </p:cNvPr>
          <p:cNvSpPr/>
          <p:nvPr/>
        </p:nvSpPr>
        <p:spPr>
          <a:xfrm>
            <a:off x="2307267" y="2894368"/>
            <a:ext cx="4861263" cy="646331"/>
          </a:xfrm>
          <a:prstGeom prst="rect">
            <a:avLst/>
          </a:prstGeom>
        </p:spPr>
        <p:txBody>
          <a:bodyPr wrap="square">
            <a:spAutoFit/>
          </a:bodyPr>
          <a:lstStyle/>
          <a:p>
            <a:pPr lvl="0" algn="just"/>
            <a:r>
              <a:rPr lang="es-ES" sz="1200" dirty="0">
                <a:latin typeface="+mn-lt"/>
              </a:rPr>
              <a:t>En las normas para productos se presentan listas de plagas. Sin embargo, la reglamentación de cualquier plaga sigue estando sujeta a una justificación técnica</a:t>
            </a:r>
            <a:endParaRPr lang="en-US" sz="1200" dirty="0">
              <a:latin typeface="+mn-lt"/>
            </a:endParaRPr>
          </a:p>
        </p:txBody>
      </p:sp>
      <p:sp>
        <p:nvSpPr>
          <p:cNvPr id="23" name="Rectangle 25">
            <a:extLst>
              <a:ext uri="{FF2B5EF4-FFF2-40B4-BE49-F238E27FC236}">
                <a16:creationId xmlns:a16="http://schemas.microsoft.com/office/drawing/2014/main" id="{D63E53FB-1C1D-4919-BCA4-E6126A243C5B}"/>
              </a:ext>
            </a:extLst>
          </p:cNvPr>
          <p:cNvSpPr/>
          <p:nvPr/>
        </p:nvSpPr>
        <p:spPr>
          <a:xfrm>
            <a:off x="2307267" y="3497412"/>
            <a:ext cx="5007933" cy="646331"/>
          </a:xfrm>
          <a:prstGeom prst="rect">
            <a:avLst/>
          </a:prstGeom>
        </p:spPr>
        <p:txBody>
          <a:bodyPr wrap="square">
            <a:spAutoFit/>
          </a:bodyPr>
          <a:lstStyle/>
          <a:p>
            <a:pPr lvl="0" algn="just"/>
            <a:r>
              <a:rPr lang="es-ES" sz="1200" dirty="0">
                <a:latin typeface="+mn-lt"/>
              </a:rPr>
              <a:t>Las normas para productos brindan a las PC opciones de medidas fitosanitarias para prevenir la entrada y el establecimiento de plagas reglamentadas. Estas opciones no pretenden ser exhaustivas</a:t>
            </a:r>
            <a:endParaRPr lang="en-US" sz="1200" dirty="0">
              <a:latin typeface="+mn-lt"/>
            </a:endParaRPr>
          </a:p>
        </p:txBody>
      </p:sp>
    </p:spTree>
    <p:extLst>
      <p:ext uri="{BB962C8B-B14F-4D97-AF65-F5344CB8AC3E}">
        <p14:creationId xmlns:p14="http://schemas.microsoft.com/office/powerpoint/2010/main" val="39897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750"/>
                            </p:stCondLst>
                            <p:childTnLst>
                              <p:par>
                                <p:cTn id="16" presetID="26" presetClass="emph" presetSubtype="0" fill="hold" grpId="0" nodeType="afterEffect">
                                  <p:stCondLst>
                                    <p:cond delay="25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par>
                          <p:cTn id="19" fill="hold">
                            <p:stCondLst>
                              <p:cond delay="1500"/>
                            </p:stCondLst>
                            <p:childTnLst>
                              <p:par>
                                <p:cTn id="20" presetID="26" presetClass="emph" presetSubtype="0" fill="hold" grpId="0" nodeType="afterEffect">
                                  <p:stCondLst>
                                    <p:cond delay="25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2250"/>
                            </p:stCondLst>
                            <p:childTnLst>
                              <p:par>
                                <p:cTn id="24" presetID="26" presetClass="emph" presetSubtype="0" fill="hold" grpId="0" nodeType="afterEffect">
                                  <p:stCondLst>
                                    <p:cond delay="250"/>
                                  </p:stCondLst>
                                  <p:childTnLst>
                                    <p:animEffect transition="out" filter="fade">
                                      <p:cBhvr>
                                        <p:cTn id="25" dur="500" tmFilter="0, 0; .2, .5; .8, .5; 1, 0"/>
                                        <p:tgtEl>
                                          <p:spTgt spid="15"/>
                                        </p:tgtEl>
                                      </p:cBhvr>
                                    </p:animEffect>
                                    <p:animScale>
                                      <p:cBhvr>
                                        <p:cTn id="26" dur="250" autoRev="1" fill="hold"/>
                                        <p:tgtEl>
                                          <p:spTgt spid="15"/>
                                        </p:tgtEl>
                                      </p:cBhvr>
                                      <p:by x="105000" y="105000"/>
                                    </p:animScale>
                                  </p:childTnLst>
                                </p:cTn>
                              </p:par>
                            </p:childTnLst>
                          </p:cTn>
                        </p:par>
                        <p:par>
                          <p:cTn id="27" fill="hold">
                            <p:stCondLst>
                              <p:cond delay="3000"/>
                            </p:stCondLst>
                            <p:childTnLst>
                              <p:par>
                                <p:cTn id="28" presetID="26" presetClass="emph" presetSubtype="0" fill="hold" grpId="0" nodeType="afterEffect">
                                  <p:stCondLst>
                                    <p:cond delay="25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cTn>
                              </p:par>
                            </p:childTnLst>
                          </p:cTn>
                        </p:par>
                        <p:par>
                          <p:cTn id="31" fill="hold">
                            <p:stCondLst>
                              <p:cond delay="3750"/>
                            </p:stCondLst>
                            <p:childTnLst>
                              <p:par>
                                <p:cTn id="32" presetID="26" presetClass="emph" presetSubtype="0" fill="hold" grpId="0" nodeType="afterEffect">
                                  <p:stCondLst>
                                    <p:cond delay="250"/>
                                  </p:stCondLst>
                                  <p:childTnLst>
                                    <p:animEffect transition="out" filter="fade">
                                      <p:cBhvr>
                                        <p:cTn id="33" dur="500" tmFilter="0, 0; .2, .5; .8, .5; 1, 0"/>
                                        <p:tgtEl>
                                          <p:spTgt spid="17"/>
                                        </p:tgtEl>
                                      </p:cBhvr>
                                    </p:animEffect>
                                    <p:animScale>
                                      <p:cBhvr>
                                        <p:cTn id="34" dur="250" autoRev="1" fill="hold"/>
                                        <p:tgtEl>
                                          <p:spTgt spid="17"/>
                                        </p:tgtEl>
                                      </p:cBhvr>
                                      <p:by x="105000" y="105000"/>
                                    </p:animScale>
                                  </p:childTnLst>
                                </p:cTn>
                              </p:par>
                            </p:childTnLst>
                          </p:cTn>
                        </p:par>
                        <p:par>
                          <p:cTn id="35" fill="hold">
                            <p:stCondLst>
                              <p:cond delay="4500"/>
                            </p:stCondLst>
                            <p:childTnLst>
                              <p:par>
                                <p:cTn id="36" presetID="26" presetClass="emph" presetSubtype="0" fill="hold" grpId="0" nodeType="afterEffect">
                                  <p:stCondLst>
                                    <p:cond delay="250"/>
                                  </p:stCondLst>
                                  <p:childTnLst>
                                    <p:animEffect transition="out" filter="fade">
                                      <p:cBhvr>
                                        <p:cTn id="37" dur="500" tmFilter="0, 0; .2, .5; .8, .5; 1, 0"/>
                                        <p:tgtEl>
                                          <p:spTgt spid="13"/>
                                        </p:tgtEl>
                                      </p:cBhvr>
                                    </p:animEffect>
                                    <p:animScale>
                                      <p:cBhvr>
                                        <p:cTn id="3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24551</TotalTime>
  <Words>2579</Words>
  <Application>Microsoft Office PowerPoint</Application>
  <PresentationFormat>Custom</PresentationFormat>
  <Paragraphs>221</Paragraphs>
  <Slides>19</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.AppleSystemUIFont</vt:lpstr>
      <vt:lpstr>Arial</vt:lpstr>
      <vt:lpstr>Arial Unicode MS</vt:lpstr>
      <vt:lpstr>Calibri</vt:lpstr>
      <vt:lpstr>Calibri Light</vt:lpstr>
      <vt:lpstr>Courier New</vt:lpstr>
      <vt:lpstr>Georgia</vt:lpstr>
      <vt:lpstr>Times New Roman</vt:lpstr>
      <vt:lpstr>Wingdings</vt:lpstr>
      <vt:lpstr>COVER</vt:lpstr>
      <vt:lpstr>Internal screen</vt:lpstr>
      <vt:lpstr>Borrador de NIMF: Normas basadas en productos para medidas fitosanitarias  (2019-008) (prioridad 1)</vt:lpstr>
      <vt:lpstr>Historia de desarrollo</vt:lpstr>
      <vt:lpstr>Antecedentes</vt:lpstr>
      <vt:lpstr>PowerPoint Presentation</vt:lpstr>
      <vt:lpstr>PowerPoint Presentation</vt:lpstr>
      <vt:lpstr>Perfil de los requisitos</vt:lpstr>
      <vt:lpstr>Scope</vt:lpstr>
      <vt:lpstr>Información: Panel Técnico sobre Normas para Productos (PTNP)</vt:lpstr>
      <vt:lpstr>PowerPoint Presentation</vt:lpstr>
      <vt:lpstr>Requisitos (1):  Propósito y uso de las Normas para Productos</vt:lpstr>
      <vt:lpstr>Requisitos (1):  Propósito y uso de las Normas para Productos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Gracias!</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Alejandra, JimenezTabares (NSP)</cp:lastModifiedBy>
  <cp:revision>91</cp:revision>
  <dcterms:created xsi:type="dcterms:W3CDTF">2015-09-25T08:23:42Z</dcterms:created>
  <dcterms:modified xsi:type="dcterms:W3CDTF">2021-08-08T12:34:51Z</dcterms:modified>
</cp:coreProperties>
</file>