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5"/>
    <p:sldMasterId id="2147483944" r:id="rId6"/>
  </p:sldMasterIdLst>
  <p:notesMasterIdLst>
    <p:notesMasterId r:id="rId19"/>
  </p:notesMasterIdLst>
  <p:handoutMasterIdLst>
    <p:handoutMasterId r:id="rId20"/>
  </p:handoutMasterIdLst>
  <p:sldIdLst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4" r:id="rId18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E3B"/>
    <a:srgbClr val="00825F"/>
    <a:srgbClr val="AB967C"/>
    <a:srgbClr val="5792C9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0D24F-D526-8E46-99B2-604127B64F5F}" v="13" dt="2021-06-25T09:12:32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5794" autoAdjust="0"/>
  </p:normalViewPr>
  <p:slideViewPr>
    <p:cSldViewPr>
      <p:cViewPr varScale="1">
        <p:scale>
          <a:sx n="70" d="100"/>
          <a:sy n="70" d="100"/>
        </p:scale>
        <p:origin x="-10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core-activities/standards-setting/standards-committee/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pPr algn="ctr"/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Reuniones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2020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dirty="0" smtClean="0">
              <a:latin typeface="Gill Sans Nova" panose="020B0602020104020203" pitchFamily="34" charset="0"/>
            </a:rPr>
            <a:t>CN </a:t>
          </a:r>
          <a:r>
            <a:rPr lang="en-US" dirty="0">
              <a:latin typeface="Gill Sans Nova" panose="020B0602020104020203" pitchFamily="34" charset="0"/>
            </a:rPr>
            <a:t>Julio (</a:t>
          </a:r>
          <a:r>
            <a:rPr lang="en-US" i="1" dirty="0">
              <a:latin typeface="Gill Sans Nova" panose="020B0602020104020203" pitchFamily="34" charset="0"/>
            </a:rPr>
            <a:t>informal</a:t>
          </a:r>
          <a:r>
            <a:rPr lang="en-US" dirty="0">
              <a:latin typeface="Gill Sans Nova" panose="020B0602020104020203" pitchFamily="34" charset="0"/>
            </a:rPr>
            <a:t>)</a:t>
          </a: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04281C2-52CF-4538-AD13-F90D0339FE96}">
      <dgm:prSet/>
      <dgm:spPr/>
      <dgm:t>
        <a:bodyPr/>
        <a:lstStyle/>
        <a:p>
          <a:r>
            <a:rPr lang="en-US" dirty="0" smtClean="0">
              <a:latin typeface="Gill Sans Nova" panose="020B0602020104020203" pitchFamily="34" charset="0"/>
            </a:rPr>
            <a:t>CN </a:t>
          </a:r>
          <a:r>
            <a:rPr lang="en-US" dirty="0" err="1">
              <a:latin typeface="Gill Sans Nova" panose="020B0602020104020203" pitchFamily="34" charset="0"/>
            </a:rPr>
            <a:t>Septiembre</a:t>
          </a:r>
          <a:endParaRPr lang="en-US" dirty="0">
            <a:latin typeface="Gill Sans Nova" panose="020B0602020104020203" pitchFamily="34" charset="0"/>
          </a:endParaRPr>
        </a:p>
      </dgm:t>
    </dgm:pt>
    <dgm:pt modelId="{22D07821-BAAE-4511-A842-BB8506E03C32}" type="parTrans" cxnId="{D53D9F7C-2566-47C6-A906-1558839DC318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66B19D9-BADD-49CB-8060-99D05729F9D2}" type="sibTrans" cxnId="{D53D9F7C-2566-47C6-A906-1558839DC318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8A2F605-175A-4889-AF29-A776E4AAC366}">
      <dgm:prSet/>
      <dgm:spPr/>
      <dgm:t>
        <a:bodyPr/>
        <a:lstStyle/>
        <a:p>
          <a:r>
            <a:rPr lang="en-US" dirty="0" smtClean="0">
              <a:latin typeface="Gill Sans Nova" panose="020B0602020104020203" pitchFamily="34" charset="0"/>
            </a:rPr>
            <a:t>CN </a:t>
          </a:r>
          <a:r>
            <a:rPr lang="en-US" dirty="0" err="1">
              <a:latin typeface="Gill Sans Nova" panose="020B0602020104020203" pitchFamily="34" charset="0"/>
            </a:rPr>
            <a:t>Noviembre</a:t>
          </a:r>
          <a:endParaRPr lang="en-US" dirty="0">
            <a:latin typeface="Gill Sans Nova" panose="020B0602020104020203" pitchFamily="34" charset="0"/>
          </a:endParaRPr>
        </a:p>
      </dgm:t>
    </dgm:pt>
    <dgm:pt modelId="{69D3AAD3-6BDE-4069-89FE-CE8C769B812F}" type="parTrans" cxnId="{B4D68D38-525B-4B2C-A4E3-39D34BBC82A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BB3F960-6DCD-44A6-9039-4D0D490D362C}" type="sibTrans" cxnId="{B4D68D38-525B-4B2C-A4E3-39D34BBC82A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00A1499-A5CC-4C82-8A8D-F53BF45B1E10}">
      <dgm:prSet/>
      <dgm:spPr/>
      <dgm:t>
        <a:bodyPr/>
        <a:lstStyle/>
        <a:p>
          <a:pPr algn="ctr"/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Reuniones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2021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8FCEE99E-52E7-4045-9F96-533FDFA7DD0D}" type="parTrans" cxnId="{115BFFC3-0FEE-406D-BFC8-15A634242A5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E5F0FE8-939B-4556-9130-06E3C618DE8A}" type="sibTrans" cxnId="{115BFFC3-0FEE-406D-BFC8-15A634242A5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5D504F5-BD9C-45A1-AD02-ACA4F741A6CE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 </a:t>
          </a:r>
          <a:r>
            <a:rPr lang="en-US" i="0" dirty="0">
              <a:latin typeface="Gill Sans Nova" panose="020B0602020104020203" pitchFamily="34" charset="0"/>
            </a:rPr>
            <a:t>Abril </a:t>
          </a:r>
          <a:r>
            <a:rPr lang="en-US" i="0" dirty="0" smtClean="0">
              <a:latin typeface="Gill Sans Nova" panose="020B0602020104020203" pitchFamily="34" charset="0"/>
            </a:rPr>
            <a:t>(</a:t>
          </a:r>
          <a:r>
            <a:rPr lang="en-US" i="1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focalizado</a:t>
          </a:r>
          <a:r>
            <a:rPr lang="en-US" i="0" dirty="0" smtClean="0">
              <a:latin typeface="Gill Sans Nova" panose="020B0602020104020203" pitchFamily="34" charset="0"/>
            </a:rPr>
            <a:t>)</a:t>
          </a:r>
          <a:endParaRPr lang="en-US" i="0" dirty="0">
            <a:latin typeface="Gill Sans Nova" panose="020B0602020104020203" pitchFamily="34" charset="0"/>
          </a:endParaRPr>
        </a:p>
      </dgm:t>
    </dgm:pt>
    <dgm:pt modelId="{712D6C13-F8A3-4536-8AB8-AD091FBE7BC2}" type="parTrans" cxnId="{B97F85AE-4447-4842-8052-850ED97DC23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0309F36-70F7-447C-A60E-52EA270393FD}" type="sibTrans" cxnId="{B97F85AE-4447-4842-8052-850ED97DC23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870E20EB-804D-487F-993F-9B73772F902B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 </a:t>
          </a:r>
          <a:r>
            <a:rPr lang="en-US" i="0" dirty="0">
              <a:latin typeface="Gill Sans Nova" panose="020B0602020104020203" pitchFamily="34" charset="0"/>
            </a:rPr>
            <a:t>Mayo</a:t>
          </a:r>
        </a:p>
      </dgm:t>
    </dgm:pt>
    <dgm:pt modelId="{7BDAE8C6-5AEB-4F8D-88EA-CB29709CAB5A}" type="parTrans" cxnId="{192474D9-B101-434E-A0B3-DF7DEEDBA94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EB729F9-F945-403D-B16B-325C602385F9}" type="sibTrans" cxnId="{192474D9-B101-434E-A0B3-DF7DEEDBA94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5116491-4085-4A61-A73E-92A773A5B9F0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 </a:t>
          </a:r>
          <a:r>
            <a:rPr lang="en-US" i="0" dirty="0" err="1">
              <a:latin typeface="Gill Sans Nova" panose="020B0602020104020203" pitchFamily="34" charset="0"/>
            </a:rPr>
            <a:t>Junio</a:t>
          </a:r>
          <a:r>
            <a:rPr lang="en-US" i="0" dirty="0">
              <a:latin typeface="Gill Sans Nova" panose="020B0602020104020203" pitchFamily="34" charset="0"/>
            </a:rPr>
            <a:t> </a:t>
          </a:r>
          <a:r>
            <a:rPr lang="en-US" i="0" dirty="0" smtClean="0">
              <a:latin typeface="Gill Sans Nova" panose="020B0602020104020203" pitchFamily="34" charset="0"/>
            </a:rPr>
            <a:t>(</a:t>
          </a:r>
          <a:r>
            <a:rPr lang="en-US" i="1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</a:t>
          </a:r>
          <a:r>
            <a:rPr lang="en-US" i="1" dirty="0" smtClean="0">
              <a:solidFill>
                <a:schemeClr val="tx1"/>
              </a:solidFill>
              <a:latin typeface="Gill Sans Nova" panose="020B0602020104020203" pitchFamily="34" charset="0"/>
            </a:rPr>
            <a:t>.</a:t>
          </a:r>
          <a:r>
            <a:rPr lang="en-US" i="0" dirty="0" smtClean="0">
              <a:latin typeface="Gill Sans Nova" panose="020B0602020104020203" pitchFamily="34" charset="0"/>
            </a:rPr>
            <a:t>)</a:t>
          </a:r>
          <a:endParaRPr lang="en-US" i="0" dirty="0">
            <a:latin typeface="Gill Sans Nova" panose="020B0602020104020203" pitchFamily="34" charset="0"/>
          </a:endParaRPr>
        </a:p>
      </dgm:t>
    </dgm:pt>
    <dgm:pt modelId="{9F820FB1-633C-4ED3-8775-B44A08C309B1}" type="parTrans" cxnId="{536D9A40-66B1-4175-BC70-EE994B7863F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8E47237-988A-471F-95F1-24F38C68DE8E}" type="sibTrans" cxnId="{536D9A40-66B1-4175-BC70-EE994B7863F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B95B2DF-A365-4FBE-901A-0E7D0335611A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 </a:t>
          </a:r>
          <a:r>
            <a:rPr lang="en-US" i="0" dirty="0">
              <a:latin typeface="Gill Sans Nova" panose="020B0602020104020203" pitchFamily="34" charset="0"/>
            </a:rPr>
            <a:t>Julio </a:t>
          </a:r>
          <a:r>
            <a:rPr lang="en-US" i="0" dirty="0" smtClean="0">
              <a:latin typeface="Gill Sans Nova" panose="020B0602020104020203" pitchFamily="34" charset="0"/>
            </a:rPr>
            <a:t>(</a:t>
          </a:r>
          <a:r>
            <a:rPr lang="en-US" i="1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</a:t>
          </a:r>
          <a:r>
            <a:rPr lang="en-US" i="1" dirty="0" smtClean="0">
              <a:solidFill>
                <a:schemeClr val="tx1"/>
              </a:solidFill>
              <a:latin typeface="Gill Sans Nova" panose="020B0602020104020203" pitchFamily="34" charset="0"/>
            </a:rPr>
            <a:t>.</a:t>
          </a:r>
          <a:r>
            <a:rPr lang="en-US" i="0" dirty="0" smtClean="0">
              <a:latin typeface="Gill Sans Nova" panose="020B0602020104020203" pitchFamily="34" charset="0"/>
            </a:rPr>
            <a:t>)</a:t>
          </a:r>
          <a:endParaRPr lang="en-US" i="0" dirty="0">
            <a:latin typeface="Gill Sans Nova" panose="020B0602020104020203" pitchFamily="34" charset="0"/>
          </a:endParaRPr>
        </a:p>
      </dgm:t>
    </dgm:pt>
    <dgm:pt modelId="{EBF66314-7A02-404F-AEF7-6E6D9ADB1C57}" type="parTrans" cxnId="{1DD31D64-89B9-46D7-A9AE-A7BF613B188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1AD4957-37AD-4D83-8F37-2E333AD0C41E}" type="sibTrans" cxnId="{1DD31D64-89B9-46D7-A9AE-A7BF613B188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6D9CEAD-BB9D-425E-B1DA-BBABEC0A6DA5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 </a:t>
          </a:r>
          <a:r>
            <a:rPr lang="en-US" i="0" dirty="0" err="1">
              <a:latin typeface="Gill Sans Nova" panose="020B0602020104020203" pitchFamily="34" charset="0"/>
            </a:rPr>
            <a:t>Septiembre</a:t>
          </a:r>
          <a:r>
            <a:rPr lang="en-US" i="0" dirty="0">
              <a:latin typeface="Gill Sans Nova" panose="020B0602020104020203" pitchFamily="34" charset="0"/>
            </a:rPr>
            <a:t> </a:t>
          </a:r>
          <a:r>
            <a:rPr lang="en-US" i="0" dirty="0" smtClean="0">
              <a:latin typeface="Gill Sans Nova" panose="020B0602020104020203" pitchFamily="34" charset="0"/>
            </a:rPr>
            <a:t>(</a:t>
          </a:r>
          <a:r>
            <a:rPr lang="en-US" i="1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focalizado</a:t>
          </a:r>
          <a:r>
            <a:rPr lang="en-US" i="0" dirty="0" smtClean="0">
              <a:latin typeface="Gill Sans Nova" panose="020B0602020104020203" pitchFamily="34" charset="0"/>
            </a:rPr>
            <a:t>)</a:t>
          </a:r>
          <a:endParaRPr lang="en-US" i="0" dirty="0">
            <a:latin typeface="Gill Sans Nova" panose="020B0602020104020203" pitchFamily="34" charset="0"/>
          </a:endParaRPr>
        </a:p>
      </dgm:t>
    </dgm:pt>
    <dgm:pt modelId="{FD270F4F-8748-4702-ADC5-1D58DE212779}" type="parTrans" cxnId="{70EFFF54-39E2-4137-8166-A76282B80F60}">
      <dgm:prSet/>
      <dgm:spPr/>
      <dgm:t>
        <a:bodyPr/>
        <a:lstStyle/>
        <a:p>
          <a:endParaRPr lang="en-US"/>
        </a:p>
      </dgm:t>
    </dgm:pt>
    <dgm:pt modelId="{E2C26576-6007-43AA-928E-88A94355B289}" type="sibTrans" cxnId="{70EFFF54-39E2-4137-8166-A76282B80F60}">
      <dgm:prSet/>
      <dgm:spPr/>
      <dgm:t>
        <a:bodyPr/>
        <a:lstStyle/>
        <a:p>
          <a:endParaRPr lang="en-US"/>
        </a:p>
      </dgm:t>
    </dgm:pt>
    <dgm:pt modelId="{67FD910A-13D2-47C5-BDF2-D1CFA75ACCC7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 </a:t>
          </a:r>
          <a:r>
            <a:rPr lang="en-US" i="0" dirty="0" err="1">
              <a:latin typeface="Gill Sans Nova" panose="020B0602020104020203" pitchFamily="34" charset="0"/>
            </a:rPr>
            <a:t>Noviembre</a:t>
          </a:r>
          <a:r>
            <a:rPr lang="en-US" i="0" dirty="0">
              <a:latin typeface="Gill Sans Nova" panose="020B0602020104020203" pitchFamily="34" charset="0"/>
            </a:rPr>
            <a:t> </a:t>
          </a:r>
          <a:r>
            <a:rPr lang="en-US" i="0" dirty="0" smtClean="0">
              <a:latin typeface="Gill Sans Nova" panose="020B0602020104020203" pitchFamily="34" charset="0"/>
            </a:rPr>
            <a:t>(</a:t>
          </a:r>
          <a:r>
            <a:rPr lang="en-US" i="1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focalizado</a:t>
          </a:r>
          <a:r>
            <a:rPr lang="en-US" i="0" dirty="0" smtClean="0">
              <a:latin typeface="Gill Sans Nova" panose="020B0602020104020203" pitchFamily="34" charset="0"/>
            </a:rPr>
            <a:t>)</a:t>
          </a:r>
          <a:endParaRPr lang="en-US" i="0" dirty="0">
            <a:latin typeface="Gill Sans Nova" panose="020B0602020104020203" pitchFamily="34" charset="0"/>
          </a:endParaRPr>
        </a:p>
      </dgm:t>
    </dgm:pt>
    <dgm:pt modelId="{7BBC6F0D-4DF6-46B1-9E15-15B1DF7545B4}" type="parTrans" cxnId="{F65ED9ED-2F8B-4099-B90E-927E3922B930}">
      <dgm:prSet/>
      <dgm:spPr/>
      <dgm:t>
        <a:bodyPr/>
        <a:lstStyle/>
        <a:p>
          <a:endParaRPr lang="en-US"/>
        </a:p>
      </dgm:t>
    </dgm:pt>
    <dgm:pt modelId="{17C28DCB-A49D-4599-87F6-9E6F409726E2}" type="sibTrans" cxnId="{F65ED9ED-2F8B-4099-B90E-927E3922B930}">
      <dgm:prSet/>
      <dgm:spPr/>
      <dgm:t>
        <a:bodyPr/>
        <a:lstStyle/>
        <a:p>
          <a:endParaRPr lang="en-US"/>
        </a:p>
      </dgm:t>
    </dgm:pt>
    <dgm:pt modelId="{FAA2948A-E31D-4F69-A498-0123C86BC2BB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 </a:t>
          </a:r>
          <a:r>
            <a:rPr lang="en-US" i="0" dirty="0" err="1">
              <a:latin typeface="Gill Sans Nova" panose="020B0602020104020203" pitchFamily="34" charset="0"/>
            </a:rPr>
            <a:t>Noviembre</a:t>
          </a:r>
          <a:endParaRPr lang="en-US" i="0" dirty="0">
            <a:latin typeface="Gill Sans Nova" panose="020B0602020104020203" pitchFamily="34" charset="0"/>
          </a:endParaRPr>
        </a:p>
      </dgm:t>
    </dgm:pt>
    <dgm:pt modelId="{C28E2CB0-3383-4FF4-8DD5-DE507E69A7F5}" type="parTrans" cxnId="{4F5F9B8F-232E-4761-AAC0-534FAC51C88E}">
      <dgm:prSet/>
      <dgm:spPr/>
      <dgm:t>
        <a:bodyPr/>
        <a:lstStyle/>
        <a:p>
          <a:endParaRPr lang="en-US"/>
        </a:p>
      </dgm:t>
    </dgm:pt>
    <dgm:pt modelId="{CD4144ED-1F13-40F8-871B-F956E8698B6C}" type="sibTrans" cxnId="{4F5F9B8F-232E-4761-AAC0-534FAC51C88E}">
      <dgm:prSet/>
      <dgm:spPr/>
      <dgm:t>
        <a:bodyPr/>
        <a:lstStyle/>
        <a:p>
          <a:endParaRPr lang="en-US"/>
        </a:p>
      </dgm:t>
    </dgm:pt>
    <dgm:pt modelId="{8CE71051-0D30-4E9D-AD7C-B31AA49DD901}">
      <dgm:prSet/>
      <dgm:spPr/>
      <dgm:t>
        <a:bodyPr/>
        <a:lstStyle/>
        <a:p>
          <a:r>
            <a:rPr lang="en-US" i="0" dirty="0" smtClean="0">
              <a:latin typeface="Gill Sans Nova" panose="020B0602020104020203" pitchFamily="34" charset="0"/>
            </a:rPr>
            <a:t>CN-7</a:t>
          </a:r>
          <a:endParaRPr lang="en-US" i="0" dirty="0">
            <a:latin typeface="Gill Sans Nova" panose="020B0602020104020203" pitchFamily="34" charset="0"/>
          </a:endParaRPr>
        </a:p>
      </dgm:t>
    </dgm:pt>
    <dgm:pt modelId="{27D633D4-072F-4662-86CC-930FCAA52A0C}" type="parTrans" cxnId="{EB49DB7E-7EDA-4292-B6B7-8E2CEB9F7058}">
      <dgm:prSet/>
      <dgm:spPr/>
      <dgm:t>
        <a:bodyPr/>
        <a:lstStyle/>
        <a:p>
          <a:endParaRPr lang="en-US"/>
        </a:p>
      </dgm:t>
    </dgm:pt>
    <dgm:pt modelId="{9F38C5EE-BB72-4474-9BD0-E8C8D665A1F4}" type="sibTrans" cxnId="{EB49DB7E-7EDA-4292-B6B7-8E2CEB9F7058}">
      <dgm:prSet/>
      <dgm:spPr/>
      <dgm:t>
        <a:bodyPr/>
        <a:lstStyle/>
        <a:p>
          <a:endParaRPr lang="en-US"/>
        </a:p>
      </dgm:t>
    </dgm:pt>
    <dgm:pt modelId="{B7E2B2A6-687A-403D-BB78-DE26515CE1B4}" type="pres">
      <dgm:prSet presAssocID="{3910AF22-00BC-41F6-8E1D-03E48F93AD8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AC28FD-7884-43B8-9DD8-117DEE370B98}" type="pres">
      <dgm:prSet presAssocID="{8B6F4B75-6E7B-4F6D-9B18-2B6D70E0AF2D}" presName="parentLin" presStyleCnt="0"/>
      <dgm:spPr/>
    </dgm:pt>
    <dgm:pt modelId="{D2309553-C915-4C7C-B444-2E5BE9AD5285}" type="pres">
      <dgm:prSet presAssocID="{8B6F4B75-6E7B-4F6D-9B18-2B6D70E0AF2D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B0B56551-D116-404E-B546-26AE2AE539D4}" type="pres">
      <dgm:prSet presAssocID="{8B6F4B75-6E7B-4F6D-9B18-2B6D70E0AF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D561BE-5E94-435D-8285-B85E75C01A0D}" type="pres">
      <dgm:prSet presAssocID="{8B6F4B75-6E7B-4F6D-9B18-2B6D70E0AF2D}" presName="negativeSpace" presStyleCnt="0"/>
      <dgm:spPr/>
    </dgm:pt>
    <dgm:pt modelId="{91463431-C014-4823-9F5D-B2C163148AA9}" type="pres">
      <dgm:prSet presAssocID="{8B6F4B75-6E7B-4F6D-9B18-2B6D70E0AF2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03CD0D-9355-4D99-AA37-F42139A1820D}" type="pres">
      <dgm:prSet presAssocID="{C1C0BEA0-DE30-4AC2-BF08-CC95470467BD}" presName="spaceBetweenRectangles" presStyleCnt="0"/>
      <dgm:spPr/>
    </dgm:pt>
    <dgm:pt modelId="{C98BE86C-6F45-4838-BEB0-18AE920D5740}" type="pres">
      <dgm:prSet presAssocID="{B00A1499-A5CC-4C82-8A8D-F53BF45B1E10}" presName="parentLin" presStyleCnt="0"/>
      <dgm:spPr/>
    </dgm:pt>
    <dgm:pt modelId="{7A404AC9-7829-401C-986B-F16E24EDB1F4}" type="pres">
      <dgm:prSet presAssocID="{B00A1499-A5CC-4C82-8A8D-F53BF45B1E1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CC94BEE-6EE2-4F35-AD95-C3B69AF56510}" type="pres">
      <dgm:prSet presAssocID="{B00A1499-A5CC-4C82-8A8D-F53BF45B1E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1995D-1B2D-4ED9-8D25-A3EFA19C8051}" type="pres">
      <dgm:prSet presAssocID="{B00A1499-A5CC-4C82-8A8D-F53BF45B1E10}" presName="negativeSpace" presStyleCnt="0"/>
      <dgm:spPr/>
    </dgm:pt>
    <dgm:pt modelId="{6C29B58B-A0E8-46BA-89B7-C01634DCF8BB}" type="pres">
      <dgm:prSet presAssocID="{B00A1499-A5CC-4C82-8A8D-F53BF45B1E1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68AB72-D5A0-440D-AE8A-6BD62FCECFCB}" type="presOf" srcId="{B00A1499-A5CC-4C82-8A8D-F53BF45B1E10}" destId="{7A404AC9-7829-401C-986B-F16E24EDB1F4}" srcOrd="0" destOrd="0" presId="urn:microsoft.com/office/officeart/2005/8/layout/list1"/>
    <dgm:cxn modelId="{536D9A40-66B1-4175-BC70-EE994B7863F4}" srcId="{B00A1499-A5CC-4C82-8A8D-F53BF45B1E10}" destId="{55116491-4085-4A61-A73E-92A773A5B9F0}" srcOrd="3" destOrd="0" parTransId="{9F820FB1-633C-4ED3-8775-B44A08C309B1}" sibTransId="{C8E47237-988A-471F-95F1-24F38C68DE8E}"/>
    <dgm:cxn modelId="{27672798-956E-4EA4-9FAB-CE146210F9D5}" type="presOf" srcId="{FAA2948A-E31D-4F69-A498-0123C86BC2BB}" destId="{6C29B58B-A0E8-46BA-89B7-C01634DCF8BB}" srcOrd="0" destOrd="7" presId="urn:microsoft.com/office/officeart/2005/8/layout/list1"/>
    <dgm:cxn modelId="{64E5B420-D5D5-46E4-BFC9-8D9F2D611C56}" type="presOf" srcId="{870E20EB-804D-487F-993F-9B73772F902B}" destId="{6C29B58B-A0E8-46BA-89B7-C01634DCF8BB}" srcOrd="0" destOrd="1" presId="urn:microsoft.com/office/officeart/2005/8/layout/list1"/>
    <dgm:cxn modelId="{C2D7EF63-A0C6-4AE5-9F1D-5E44411CA6C7}" type="presOf" srcId="{C04281C2-52CF-4538-AD13-F90D0339FE96}" destId="{91463431-C014-4823-9F5D-B2C163148AA9}" srcOrd="0" destOrd="1" presId="urn:microsoft.com/office/officeart/2005/8/layout/list1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B4D68D38-525B-4B2C-A4E3-39D34BBC82AA}" srcId="{8B6F4B75-6E7B-4F6D-9B18-2B6D70E0AF2D}" destId="{A8A2F605-175A-4889-AF29-A776E4AAC366}" srcOrd="2" destOrd="0" parTransId="{69D3AAD3-6BDE-4069-89FE-CE8C769B812F}" sibTransId="{BBB3F960-6DCD-44A6-9039-4D0D490D362C}"/>
    <dgm:cxn modelId="{8F072C33-7939-4115-B223-AF0256B06253}" type="presOf" srcId="{8B6F4B75-6E7B-4F6D-9B18-2B6D70E0AF2D}" destId="{B0B56551-D116-404E-B546-26AE2AE539D4}" srcOrd="1" destOrd="0" presId="urn:microsoft.com/office/officeart/2005/8/layout/list1"/>
    <dgm:cxn modelId="{1DD31D64-89B9-46D7-A9AE-A7BF613B1884}" srcId="{B00A1499-A5CC-4C82-8A8D-F53BF45B1E10}" destId="{EB95B2DF-A365-4FBE-901A-0E7D0335611A}" srcOrd="4" destOrd="0" parTransId="{EBF66314-7A02-404F-AEF7-6E6D9ADB1C57}" sibTransId="{11AD4957-37AD-4D83-8F37-2E333AD0C41E}"/>
    <dgm:cxn modelId="{879D4E3B-6FF9-40F3-BF6C-EA63E23D33C6}" type="presOf" srcId="{A8A2F605-175A-4889-AF29-A776E4AAC366}" destId="{91463431-C014-4823-9F5D-B2C163148AA9}" srcOrd="0" destOrd="2" presId="urn:microsoft.com/office/officeart/2005/8/layout/list1"/>
    <dgm:cxn modelId="{B97F85AE-4447-4842-8052-850ED97DC23B}" srcId="{B00A1499-A5CC-4C82-8A8D-F53BF45B1E10}" destId="{45D504F5-BD9C-45A1-AD02-ACA4F741A6CE}" srcOrd="0" destOrd="0" parTransId="{712D6C13-F8A3-4536-8AB8-AD091FBE7BC2}" sibTransId="{C0309F36-70F7-447C-A60E-52EA270393FD}"/>
    <dgm:cxn modelId="{4F5F9B8F-232E-4761-AAC0-534FAC51C88E}" srcId="{B00A1499-A5CC-4C82-8A8D-F53BF45B1E10}" destId="{FAA2948A-E31D-4F69-A498-0123C86BC2BB}" srcOrd="7" destOrd="0" parTransId="{C28E2CB0-3383-4FF4-8DD5-DE507E69A7F5}" sibTransId="{CD4144ED-1F13-40F8-871B-F956E8698B6C}"/>
    <dgm:cxn modelId="{192474D9-B101-434E-A0B3-DF7DEEDBA945}" srcId="{B00A1499-A5CC-4C82-8A8D-F53BF45B1E10}" destId="{870E20EB-804D-487F-993F-9B73772F902B}" srcOrd="1" destOrd="0" parTransId="{7BDAE8C6-5AEB-4F8D-88EA-CB29709CAB5A}" sibTransId="{5EB729F9-F945-403D-B16B-325C602385F9}"/>
    <dgm:cxn modelId="{6760CBAE-B0C2-4B36-9358-34EF8AD27C4E}" type="presOf" srcId="{55116491-4085-4A61-A73E-92A773A5B9F0}" destId="{6C29B58B-A0E8-46BA-89B7-C01634DCF8BB}" srcOrd="0" destOrd="3" presId="urn:microsoft.com/office/officeart/2005/8/layout/list1"/>
    <dgm:cxn modelId="{F65ED9ED-2F8B-4099-B90E-927E3922B930}" srcId="{B00A1499-A5CC-4C82-8A8D-F53BF45B1E10}" destId="{67FD910A-13D2-47C5-BDF2-D1CFA75ACCC7}" srcOrd="6" destOrd="0" parTransId="{7BBC6F0D-4DF6-46B1-9E15-15B1DF7545B4}" sibTransId="{17C28DCB-A49D-4599-87F6-9E6F409726E2}"/>
    <dgm:cxn modelId="{0BC42683-CEA8-419C-A11C-2487C0EC849B}" type="presOf" srcId="{B6D9CEAD-BB9D-425E-B1DA-BBABEC0A6DA5}" destId="{6C29B58B-A0E8-46BA-89B7-C01634DCF8BB}" srcOrd="0" destOrd="5" presId="urn:microsoft.com/office/officeart/2005/8/layout/list1"/>
    <dgm:cxn modelId="{70EFFF54-39E2-4137-8166-A76282B80F60}" srcId="{B00A1499-A5CC-4C82-8A8D-F53BF45B1E10}" destId="{B6D9CEAD-BB9D-425E-B1DA-BBABEC0A6DA5}" srcOrd="5" destOrd="0" parTransId="{FD270F4F-8748-4702-ADC5-1D58DE212779}" sibTransId="{E2C26576-6007-43AA-928E-88A94355B289}"/>
    <dgm:cxn modelId="{8E80756B-68AC-4800-8ACC-F5D7CC9FD3F9}" type="presOf" srcId="{45D504F5-BD9C-45A1-AD02-ACA4F741A6CE}" destId="{6C29B58B-A0E8-46BA-89B7-C01634DCF8BB}" srcOrd="0" destOrd="0" presId="urn:microsoft.com/office/officeart/2005/8/layout/list1"/>
    <dgm:cxn modelId="{D53D9F7C-2566-47C6-A906-1558839DC318}" srcId="{8B6F4B75-6E7B-4F6D-9B18-2B6D70E0AF2D}" destId="{C04281C2-52CF-4538-AD13-F90D0339FE96}" srcOrd="1" destOrd="0" parTransId="{22D07821-BAAE-4511-A842-BB8506E03C32}" sibTransId="{166B19D9-BADD-49CB-8060-99D05729F9D2}"/>
    <dgm:cxn modelId="{C6CEE8D9-4CD0-4798-813F-2B48242D7F38}" type="presOf" srcId="{8B6F4B75-6E7B-4F6D-9B18-2B6D70E0AF2D}" destId="{D2309553-C915-4C7C-B444-2E5BE9AD5285}" srcOrd="0" destOrd="0" presId="urn:microsoft.com/office/officeart/2005/8/layout/list1"/>
    <dgm:cxn modelId="{28240EE8-96E0-478E-BF34-935EDBB1EA65}" type="presOf" srcId="{B00A1499-A5CC-4C82-8A8D-F53BF45B1E10}" destId="{3CC94BEE-6EE2-4F35-AD95-C3B69AF56510}" srcOrd="1" destOrd="0" presId="urn:microsoft.com/office/officeart/2005/8/layout/list1"/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EB49DB7E-7EDA-4292-B6B7-8E2CEB9F7058}" srcId="{B00A1499-A5CC-4C82-8A8D-F53BF45B1E10}" destId="{8CE71051-0D30-4E9D-AD7C-B31AA49DD901}" srcOrd="2" destOrd="0" parTransId="{27D633D4-072F-4662-86CC-930FCAA52A0C}" sibTransId="{9F38C5EE-BB72-4474-9BD0-E8C8D665A1F4}"/>
    <dgm:cxn modelId="{26710093-6A43-4E2B-92AE-7A75419F9185}" type="presOf" srcId="{67FD910A-13D2-47C5-BDF2-D1CFA75ACCC7}" destId="{6C29B58B-A0E8-46BA-89B7-C01634DCF8BB}" srcOrd="0" destOrd="6" presId="urn:microsoft.com/office/officeart/2005/8/layout/list1"/>
    <dgm:cxn modelId="{6AA1B9B5-8F35-4A43-955F-49E80E9C3213}" type="presOf" srcId="{93BF34BC-5EF0-48B5-AA63-EC3A18B4582B}" destId="{91463431-C014-4823-9F5D-B2C163148AA9}" srcOrd="0" destOrd="0" presId="urn:microsoft.com/office/officeart/2005/8/layout/list1"/>
    <dgm:cxn modelId="{26D85320-634A-4BAF-BA41-42AB259883F9}" type="presOf" srcId="{EB95B2DF-A365-4FBE-901A-0E7D0335611A}" destId="{6C29B58B-A0E8-46BA-89B7-C01634DCF8BB}" srcOrd="0" destOrd="4" presId="urn:microsoft.com/office/officeart/2005/8/layout/list1"/>
    <dgm:cxn modelId="{D2D6D1D0-CBD3-42A6-BDB4-3ECB56DEE8F1}" type="presOf" srcId="{8CE71051-0D30-4E9D-AD7C-B31AA49DD901}" destId="{6C29B58B-A0E8-46BA-89B7-C01634DCF8BB}" srcOrd="0" destOrd="2" presId="urn:microsoft.com/office/officeart/2005/8/layout/list1"/>
    <dgm:cxn modelId="{115BFFC3-0FEE-406D-BFC8-15A634242A5C}" srcId="{3910AF22-00BC-41F6-8E1D-03E48F93AD88}" destId="{B00A1499-A5CC-4C82-8A8D-F53BF45B1E10}" srcOrd="1" destOrd="0" parTransId="{8FCEE99E-52E7-4045-9F96-533FDFA7DD0D}" sibTransId="{2E5F0FE8-939B-4556-9130-06E3C618DE8A}"/>
    <dgm:cxn modelId="{0FC34B4F-24FD-462B-85A4-5CF2C2D45CBD}" type="presParOf" srcId="{B7E2B2A6-687A-403D-BB78-DE26515CE1B4}" destId="{9BAC28FD-7884-43B8-9DD8-117DEE370B98}" srcOrd="0" destOrd="0" presId="urn:microsoft.com/office/officeart/2005/8/layout/list1"/>
    <dgm:cxn modelId="{68D8E435-6ABB-4EEE-AF03-B37AB27E8333}" type="presParOf" srcId="{9BAC28FD-7884-43B8-9DD8-117DEE370B98}" destId="{D2309553-C915-4C7C-B444-2E5BE9AD5285}" srcOrd="0" destOrd="0" presId="urn:microsoft.com/office/officeart/2005/8/layout/list1"/>
    <dgm:cxn modelId="{7C18532E-5369-49B1-A94F-C0D714A2567E}" type="presParOf" srcId="{9BAC28FD-7884-43B8-9DD8-117DEE370B98}" destId="{B0B56551-D116-404E-B546-26AE2AE539D4}" srcOrd="1" destOrd="0" presId="urn:microsoft.com/office/officeart/2005/8/layout/list1"/>
    <dgm:cxn modelId="{72AC7E3E-8A21-4CA8-AA0F-50A7A4DCBE6A}" type="presParOf" srcId="{B7E2B2A6-687A-403D-BB78-DE26515CE1B4}" destId="{FAD561BE-5E94-435D-8285-B85E75C01A0D}" srcOrd="1" destOrd="0" presId="urn:microsoft.com/office/officeart/2005/8/layout/list1"/>
    <dgm:cxn modelId="{51293F08-6A0C-4C12-95EE-A39A6BE15367}" type="presParOf" srcId="{B7E2B2A6-687A-403D-BB78-DE26515CE1B4}" destId="{91463431-C014-4823-9F5D-B2C163148AA9}" srcOrd="2" destOrd="0" presId="urn:microsoft.com/office/officeart/2005/8/layout/list1"/>
    <dgm:cxn modelId="{EE159256-74BF-4D44-A5BB-E37214B092E0}" type="presParOf" srcId="{B7E2B2A6-687A-403D-BB78-DE26515CE1B4}" destId="{5B03CD0D-9355-4D99-AA37-F42139A1820D}" srcOrd="3" destOrd="0" presId="urn:microsoft.com/office/officeart/2005/8/layout/list1"/>
    <dgm:cxn modelId="{407BFC68-755F-4B7E-8B6D-AE00F262AB0B}" type="presParOf" srcId="{B7E2B2A6-687A-403D-BB78-DE26515CE1B4}" destId="{C98BE86C-6F45-4838-BEB0-18AE920D5740}" srcOrd="4" destOrd="0" presId="urn:microsoft.com/office/officeart/2005/8/layout/list1"/>
    <dgm:cxn modelId="{0D7A7079-60AA-4256-8057-72525D99B6F5}" type="presParOf" srcId="{C98BE86C-6F45-4838-BEB0-18AE920D5740}" destId="{7A404AC9-7829-401C-986B-F16E24EDB1F4}" srcOrd="0" destOrd="0" presId="urn:microsoft.com/office/officeart/2005/8/layout/list1"/>
    <dgm:cxn modelId="{4EF7800F-92E5-491E-A4E6-DA0FA38ECD39}" type="presParOf" srcId="{C98BE86C-6F45-4838-BEB0-18AE920D5740}" destId="{3CC94BEE-6EE2-4F35-AD95-C3B69AF56510}" srcOrd="1" destOrd="0" presId="urn:microsoft.com/office/officeart/2005/8/layout/list1"/>
    <dgm:cxn modelId="{19C43833-841B-4211-9FE3-40521ECFA22A}" type="presParOf" srcId="{B7E2B2A6-687A-403D-BB78-DE26515CE1B4}" destId="{1181995D-1B2D-4ED9-8D25-A3EFA19C8051}" srcOrd="5" destOrd="0" presId="urn:microsoft.com/office/officeart/2005/8/layout/list1"/>
    <dgm:cxn modelId="{95EF3975-8C9D-4EEC-8AF3-696FCB5CC1B9}" type="presParOf" srcId="{B7E2B2A6-687A-403D-BB78-DE26515CE1B4}" destId="{6C29B58B-A0E8-46BA-89B7-C01634DCF8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515BB6-BC3E-48DC-B90F-A073F72E22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456CAB-177C-4454-AD94-80205322BC87}">
      <dgm:prSet/>
      <dgm:spPr/>
      <dgm:t>
        <a:bodyPr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&gt; 80</a:t>
          </a:r>
        </a:p>
      </dgm:t>
    </dgm:pt>
    <dgm:pt modelId="{C7FBCF44-D235-402D-BD41-4016EEF58619}" type="parTrans" cxnId="{82462A83-C2FD-4987-98F2-F22A8659B51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C9EC21D-0E87-446C-9A1F-D3CC07DB1143}" type="sibTrans" cxnId="{82462A83-C2FD-4987-98F2-F22A8659B51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43F6220-C2CE-4DBC-A712-5A431E099E08}">
      <dgm:prSet/>
      <dgm:spPr/>
      <dgm:t>
        <a:bodyPr/>
        <a:lstStyle/>
        <a:p>
          <a:pPr algn="ctr">
            <a:buNone/>
          </a:pPr>
          <a:r>
            <a:rPr lang="en-US" dirty="0" err="1">
              <a:latin typeface="Gill Sans Nova" panose="020B0602020104020203" pitchFamily="34" charset="0"/>
            </a:rPr>
            <a:t>Temas</a:t>
          </a:r>
          <a:r>
            <a:rPr lang="en-US" dirty="0">
              <a:latin typeface="Gill Sans Nova" panose="020B0602020104020203" pitchFamily="34" charset="0"/>
            </a:rPr>
            <a:t> en el </a:t>
          </a:r>
          <a:r>
            <a:rPr lang="en-US" dirty="0" err="1">
              <a:latin typeface="Gill Sans Nova" panose="020B0602020104020203" pitchFamily="34" charset="0"/>
            </a:rPr>
            <a:t>programa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>
              <a:latin typeface="Gill Sans Nova" panose="020B0602020104020203" pitchFamily="34" charset="0"/>
            </a:rPr>
            <a:t>trabajo</a:t>
          </a:r>
          <a:r>
            <a:rPr lang="en-US" dirty="0">
              <a:latin typeface="Gill Sans Nova" panose="020B0602020104020203" pitchFamily="34" charset="0"/>
            </a:rPr>
            <a:t> del </a:t>
          </a:r>
          <a:r>
            <a:rPr lang="en-US" dirty="0" smtClean="0">
              <a:latin typeface="Gill Sans Nova" panose="020B0602020104020203" pitchFamily="34" charset="0"/>
            </a:rPr>
            <a:t>CN </a:t>
          </a:r>
          <a:r>
            <a:rPr lang="en-US" dirty="0">
              <a:latin typeface="Gill Sans Nova" panose="020B0602020104020203" pitchFamily="34" charset="0"/>
            </a:rPr>
            <a:t>(</a:t>
          </a:r>
          <a:r>
            <a:rPr lang="en-US" i="1" dirty="0">
              <a:latin typeface="Gill Sans Nova" panose="020B0602020104020203" pitchFamily="34" charset="0"/>
            </a:rPr>
            <a:t>LOT</a:t>
          </a:r>
          <a:r>
            <a:rPr lang="en-US" dirty="0" smtClean="0">
              <a:latin typeface="Gill Sans Nova" panose="020B0602020104020203" pitchFamily="34" charset="0"/>
            </a:rPr>
            <a:t>). Se </a:t>
          </a:r>
          <a:r>
            <a:rPr lang="en-US" dirty="0" err="1" smtClean="0">
              <a:latin typeface="Gill Sans Nova" panose="020B0602020104020203" pitchFamily="34" charset="0"/>
            </a:rPr>
            <a:t>progresó</a:t>
          </a:r>
          <a:r>
            <a:rPr lang="en-US" dirty="0" smtClean="0">
              <a:latin typeface="Gill Sans Nova" panose="020B0602020104020203" pitchFamily="34" charset="0"/>
            </a:rPr>
            <a:t> en </a:t>
          </a:r>
          <a:r>
            <a:rPr lang="en-US" dirty="0" err="1" smtClean="0">
              <a:latin typeface="Gill Sans Nova" panose="020B0602020104020203" pitchFamily="34" charset="0"/>
            </a:rPr>
            <a:t>una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docena</a:t>
          </a:r>
          <a:r>
            <a:rPr lang="en-US" dirty="0" smtClean="0">
              <a:latin typeface="Gill Sans Nova" panose="020B0602020104020203" pitchFamily="34" charset="0"/>
            </a:rPr>
            <a:t> entre </a:t>
          </a:r>
          <a:r>
            <a:rPr lang="en-US" dirty="0" err="1" smtClean="0">
              <a:latin typeface="Gill Sans Nova" panose="020B0602020104020203" pitchFamily="34" charset="0"/>
            </a:rPr>
            <a:t>junio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de 2020 </a:t>
          </a:r>
          <a:r>
            <a:rPr lang="en-US" dirty="0" smtClean="0">
              <a:latin typeface="Gill Sans Nova" panose="020B0602020104020203" pitchFamily="34" charset="0"/>
            </a:rPr>
            <a:t>y </a:t>
          </a:r>
          <a:r>
            <a:rPr lang="en-US" dirty="0" err="1" smtClean="0">
              <a:latin typeface="Gill Sans Nova" panose="020B0602020104020203" pitchFamily="34" charset="0"/>
            </a:rPr>
            <a:t>junio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de </a:t>
          </a:r>
          <a:r>
            <a:rPr lang="en-US" dirty="0" smtClean="0">
              <a:latin typeface="Gill Sans Nova" panose="020B0602020104020203" pitchFamily="34" charset="0"/>
            </a:rPr>
            <a:t>2021</a:t>
          </a:r>
          <a:endParaRPr lang="en-US" dirty="0">
            <a:latin typeface="Gill Sans Nova" panose="020B0602020104020203" pitchFamily="34" charset="0"/>
          </a:endParaRPr>
        </a:p>
      </dgm:t>
    </dgm:pt>
    <dgm:pt modelId="{F822E81C-059F-4A1B-9625-ED9F811B9CB7}" type="parTrans" cxnId="{2E6E105A-4F91-483A-A7E6-5322600820F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94E7BAB-0E7E-4DCA-8F4C-76D8520CD024}" type="sibTrans" cxnId="{2E6E105A-4F91-483A-A7E6-5322600820F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A3633AC-AEDC-4160-AB2D-674B70D693EC}" type="pres">
      <dgm:prSet presAssocID="{4C515BB6-BC3E-48DC-B90F-A073F72E22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940A2D-84A0-4865-905D-C225FDDD0E2E}" type="pres">
      <dgm:prSet presAssocID="{89456CAB-177C-4454-AD94-80205322B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E9804D-B4D0-476C-9DC0-6CD03FDA1CCF}" type="pres">
      <dgm:prSet presAssocID="{89456CAB-177C-4454-AD94-80205322BC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6E105A-4F91-483A-A7E6-5322600820F3}" srcId="{89456CAB-177C-4454-AD94-80205322BC87}" destId="{343F6220-C2CE-4DBC-A712-5A431E099E08}" srcOrd="0" destOrd="0" parTransId="{F822E81C-059F-4A1B-9625-ED9F811B9CB7}" sibTransId="{194E7BAB-0E7E-4DCA-8F4C-76D8520CD024}"/>
    <dgm:cxn modelId="{76A20D6D-2090-4D86-9B62-BE3F5A658FFB}" type="presOf" srcId="{343F6220-C2CE-4DBC-A712-5A431E099E08}" destId="{D2E9804D-B4D0-476C-9DC0-6CD03FDA1CCF}" srcOrd="0" destOrd="0" presId="urn:microsoft.com/office/officeart/2005/8/layout/vList2"/>
    <dgm:cxn modelId="{82462A83-C2FD-4987-98F2-F22A8659B516}" srcId="{4C515BB6-BC3E-48DC-B90F-A073F72E2249}" destId="{89456CAB-177C-4454-AD94-80205322BC87}" srcOrd="0" destOrd="0" parTransId="{C7FBCF44-D235-402D-BD41-4016EEF58619}" sibTransId="{CC9EC21D-0E87-446C-9A1F-D3CC07DB1143}"/>
    <dgm:cxn modelId="{425CEA6A-6174-4259-929F-BC466F564361}" type="presOf" srcId="{4C515BB6-BC3E-48DC-B90F-A073F72E2249}" destId="{3A3633AC-AEDC-4160-AB2D-674B70D693EC}" srcOrd="0" destOrd="0" presId="urn:microsoft.com/office/officeart/2005/8/layout/vList2"/>
    <dgm:cxn modelId="{3E4D46A8-31FC-41EA-9382-B7647FA1AB0F}" type="presOf" srcId="{89456CAB-177C-4454-AD94-80205322BC87}" destId="{74940A2D-84A0-4865-905D-C225FDDD0E2E}" srcOrd="0" destOrd="0" presId="urn:microsoft.com/office/officeart/2005/8/layout/vList2"/>
    <dgm:cxn modelId="{5A4FA2DC-5AC5-49D7-A7C5-8AD0F1C27F92}" type="presParOf" srcId="{3A3633AC-AEDC-4160-AB2D-674B70D693EC}" destId="{74940A2D-84A0-4865-905D-C225FDDD0E2E}" srcOrd="0" destOrd="0" presId="urn:microsoft.com/office/officeart/2005/8/layout/vList2"/>
    <dgm:cxn modelId="{73EB9680-0490-4FAD-9B22-201D2EB727EA}" type="presParOf" srcId="{3A3633AC-AEDC-4160-AB2D-674B70D693EC}" destId="{D2E9804D-B4D0-476C-9DC0-6CD03FDA1C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pPr algn="just">
            <a:buNone/>
          </a:pPr>
          <a:r>
            <a:rPr lang="en-US" b="1" dirty="0" err="1" smtClean="0">
              <a:effectLst/>
              <a:latin typeface="Gill Sans Nova" panose="020B0602020104020203" pitchFamily="34" charset="0"/>
            </a:rPr>
            <a:t>Borradores</a:t>
          </a:r>
          <a:r>
            <a:rPr lang="en-US" b="1" dirty="0" smtClean="0">
              <a:effectLst/>
              <a:latin typeface="Gill Sans Nova" panose="020B0602020104020203" pitchFamily="34" charset="0"/>
            </a:rPr>
            <a:t> </a:t>
          </a:r>
          <a:r>
            <a:rPr lang="en-US" b="1" dirty="0">
              <a:effectLst/>
              <a:latin typeface="Gill Sans Nova" panose="020B0602020104020203" pitchFamily="34" charset="0"/>
            </a:rPr>
            <a:t>de </a:t>
          </a:r>
          <a:r>
            <a:rPr lang="en-US" b="1" dirty="0" smtClean="0">
              <a:effectLst/>
              <a:latin typeface="Gill Sans Nova" panose="020B0602020104020203" pitchFamily="34" charset="0"/>
            </a:rPr>
            <a:t>NIMF</a:t>
          </a:r>
          <a:endParaRPr lang="en-US" b="1" dirty="0">
            <a:effectLst/>
            <a:latin typeface="Gill Sans Nova" panose="020B06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B00A1499-A5CC-4C82-8A8D-F53BF45B1E10}">
      <dgm:prSet/>
      <dgm:spPr/>
      <dgm:t>
        <a:bodyPr/>
        <a:lstStyle/>
        <a:p>
          <a:pPr algn="just">
            <a:buNone/>
          </a:pPr>
          <a:r>
            <a:rPr lang="en-US" b="1" dirty="0" err="1" smtClean="0">
              <a:effectLst/>
              <a:latin typeface="Gill Sans Nova" panose="020B0602020104020203" pitchFamily="34" charset="0"/>
            </a:rPr>
            <a:t>Borrador</a:t>
          </a:r>
          <a:r>
            <a:rPr lang="en-US" b="1" dirty="0" smtClean="0">
              <a:effectLst/>
              <a:latin typeface="Gill Sans Nova" panose="020B0602020104020203" pitchFamily="34" charset="0"/>
            </a:rPr>
            <a:t> de </a:t>
          </a:r>
          <a:r>
            <a:rPr lang="en-US" b="1" dirty="0" err="1" smtClean="0">
              <a:effectLst/>
              <a:latin typeface="Gill Sans Nova" panose="020B0602020104020203" pitchFamily="34" charset="0"/>
            </a:rPr>
            <a:t>Especificación</a:t>
          </a:r>
          <a:r>
            <a:rPr lang="en-US" b="1" dirty="0" smtClean="0">
              <a:effectLst/>
              <a:latin typeface="Gill Sans Nova" panose="020B0602020104020203" pitchFamily="34" charset="0"/>
            </a:rPr>
            <a:t> *</a:t>
          </a:r>
          <a:r>
            <a:rPr lang="en-GB" b="1" u="sng" dirty="0" smtClean="0">
              <a:latin typeface="Gill Sans Nova" panose="020B0602020104020203" pitchFamily="34" charset="0"/>
            </a:rPr>
            <a:t>(</a:t>
          </a:r>
          <a:r>
            <a:rPr lang="en-GB" b="1" u="sng" dirty="0" err="1" smtClean="0">
              <a:latin typeface="Gill Sans Nova" panose="020B0602020104020203" pitchFamily="34" charset="0"/>
            </a:rPr>
            <a:t>diferente</a:t>
          </a:r>
          <a:r>
            <a:rPr lang="en-GB" b="1" u="sng" dirty="0" smtClean="0">
              <a:latin typeface="Gill Sans Nova" panose="020B0602020104020203" pitchFamily="34" charset="0"/>
            </a:rPr>
            <a:t> </a:t>
          </a:r>
          <a:r>
            <a:rPr lang="en-GB" b="1" u="sng" dirty="0" err="1" smtClean="0">
              <a:latin typeface="Gill Sans Nova" panose="020B0602020104020203" pitchFamily="34" charset="0"/>
            </a:rPr>
            <a:t>plazo</a:t>
          </a:r>
          <a:r>
            <a:rPr lang="en-GB" b="1" u="sng" dirty="0" smtClean="0">
              <a:latin typeface="Gill Sans Nova" panose="020B0602020104020203" pitchFamily="34" charset="0"/>
            </a:rPr>
            <a:t> – 01-07-</a:t>
          </a:r>
          <a:r>
            <a:rPr lang="en-US" b="1" u="sng" dirty="0" smtClean="0">
              <a:latin typeface="Gill Sans Nova" panose="020B0602020104020203" pitchFamily="34" charset="0"/>
            </a:rPr>
            <a:t>2021 a 31-08-2021)</a:t>
          </a:r>
          <a:endParaRPr lang="en-US" b="1" dirty="0">
            <a:effectLst/>
            <a:latin typeface="Gill Sans Nova" panose="020B0602020104020203" pitchFamily="34" charset="0"/>
          </a:endParaRPr>
        </a:p>
      </dgm:t>
    </dgm:pt>
    <dgm:pt modelId="{8FCEE99E-52E7-4045-9F96-533FDFA7DD0D}" type="parTrans" cxnId="{115BFFC3-0FEE-406D-BFC8-15A634242A5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2E5F0FE8-939B-4556-9130-06E3C618DE8A}" type="sibTrans" cxnId="{115BFFC3-0FEE-406D-BFC8-15A634242A5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229E2A2A-F72C-48E9-A166-2EA4BEA0E4CA}">
      <dgm:prSet/>
      <dgm:spPr/>
      <dgm:t>
        <a:bodyPr/>
        <a:lstStyle/>
        <a:p>
          <a:pPr algn="just"/>
          <a:r>
            <a:rPr lang="en-GB" dirty="0" err="1">
              <a:latin typeface="Gill Sans Nova" panose="020B0602020104020203" pitchFamily="34" charset="0"/>
            </a:rPr>
            <a:t>Revisión</a:t>
          </a:r>
          <a:r>
            <a:rPr lang="en-GB" dirty="0">
              <a:latin typeface="Gill Sans Nova" panose="020B0602020104020203" pitchFamily="34" charset="0"/>
            </a:rPr>
            <a:t> de la NIMF 18 (</a:t>
          </a:r>
          <a:r>
            <a:rPr lang="en-GB" i="1" dirty="0" err="1" smtClean="0">
              <a:latin typeface="Gill Sans Nova" panose="020B0602020104020203" pitchFamily="34" charset="0"/>
            </a:rPr>
            <a:t>Requisitos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>
              <a:latin typeface="Gill Sans Nova" panose="020B0602020104020203" pitchFamily="34" charset="0"/>
            </a:rPr>
            <a:t>para el </a:t>
          </a:r>
          <a:r>
            <a:rPr lang="en-GB" i="1" dirty="0" err="1">
              <a:latin typeface="Gill Sans Nova" panose="020B0602020104020203" pitchFamily="34" charset="0"/>
            </a:rPr>
            <a:t>uso</a:t>
          </a:r>
          <a:r>
            <a:rPr lang="en-GB" i="1" dirty="0">
              <a:latin typeface="Gill Sans Nova" panose="020B0602020104020203" pitchFamily="34" charset="0"/>
            </a:rPr>
            <a:t> de la </a:t>
          </a:r>
          <a:r>
            <a:rPr lang="en-GB" i="1" dirty="0" err="1">
              <a:latin typeface="Gill Sans Nova" panose="020B0602020104020203" pitchFamily="34" charset="0"/>
            </a:rPr>
            <a:t>irradiación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como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medida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fitosanitaria</a:t>
          </a:r>
          <a:r>
            <a:rPr lang="en-GB" dirty="0">
              <a:latin typeface="Gill Sans Nova" panose="020B0602020104020203" pitchFamily="34" charset="0"/>
            </a:rPr>
            <a:t>) (2014-007), </a:t>
          </a:r>
          <a:r>
            <a:rPr lang="en-GB" dirty="0" err="1">
              <a:latin typeface="Gill Sans Nova" panose="020B0602020104020203" pitchFamily="34" charset="0"/>
            </a:rPr>
            <a:t>prioridad</a:t>
          </a:r>
          <a:r>
            <a:rPr lang="en-GB" dirty="0">
              <a:latin typeface="Gill Sans Nova" panose="020B0602020104020203" pitchFamily="34" charset="0"/>
            </a:rPr>
            <a:t> 1</a:t>
          </a:r>
          <a:endParaRPr lang="en-US" dirty="0">
            <a:latin typeface="Gill Sans Nova" panose="020B0602020104020203" pitchFamily="34" charset="0"/>
          </a:endParaRPr>
        </a:p>
      </dgm:t>
    </dgm:pt>
    <dgm:pt modelId="{1477007B-7770-4DF6-ACB8-2B74651810F4}" type="parTrans" cxnId="{4E84709B-C882-4C43-A2D8-4640627EA11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A04F6A0-7197-4AF3-A81A-1E6F8FE0D73E}" type="sibTrans" cxnId="{4E84709B-C882-4C43-A2D8-4640627EA11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C0E4616C-1D75-4418-949B-E2D797364206}">
      <dgm:prSet/>
      <dgm:spPr/>
      <dgm:t>
        <a:bodyPr/>
        <a:lstStyle/>
        <a:p>
          <a:pPr algn="just"/>
          <a:r>
            <a:rPr lang="en-GB" dirty="0" err="1" smtClean="0">
              <a:latin typeface="Gill Sans Nova" panose="020B0602020104020203" pitchFamily="34" charset="0"/>
            </a:rPr>
            <a:t>Enmiendas</a:t>
          </a:r>
          <a:r>
            <a:rPr lang="en-GB" dirty="0" smtClean="0">
              <a:latin typeface="Gill Sans Nova" panose="020B0602020104020203" pitchFamily="34" charset="0"/>
            </a:rPr>
            <a:t> 2021 a </a:t>
          </a:r>
          <a:r>
            <a:rPr lang="en-GB" dirty="0">
              <a:latin typeface="Gill Sans Nova" panose="020B0602020104020203" pitchFamily="34" charset="0"/>
            </a:rPr>
            <a:t>la NIMF 5 (</a:t>
          </a:r>
          <a:r>
            <a:rPr lang="en-GB" i="1" dirty="0" err="1">
              <a:latin typeface="Gill Sans Nova" panose="020B0602020104020203" pitchFamily="34" charset="0"/>
            </a:rPr>
            <a:t>Glosario</a:t>
          </a:r>
          <a:r>
            <a:rPr lang="en-GB" i="1" dirty="0">
              <a:latin typeface="Gill Sans Nova" panose="020B0602020104020203" pitchFamily="34" charset="0"/>
            </a:rPr>
            <a:t> de </a:t>
          </a:r>
          <a:r>
            <a:rPr lang="en-GB" i="1" dirty="0" err="1" smtClean="0">
              <a:latin typeface="Gill Sans Nova" panose="020B0602020104020203" pitchFamily="34" charset="0"/>
            </a:rPr>
            <a:t>terminos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fitosanitarios</a:t>
          </a:r>
          <a:r>
            <a:rPr lang="en-GB" dirty="0">
              <a:latin typeface="Gill Sans Nova" panose="020B0602020104020203" pitchFamily="34" charset="0"/>
            </a:rPr>
            <a:t>) (1994-001), </a:t>
          </a:r>
          <a:r>
            <a:rPr lang="en-GB" dirty="0" err="1">
              <a:latin typeface="Gill Sans Nova" panose="020B0602020104020203" pitchFamily="34" charset="0"/>
            </a:rPr>
            <a:t>prioridad</a:t>
          </a:r>
          <a:r>
            <a:rPr lang="en-GB" dirty="0">
              <a:latin typeface="Gill Sans Nova" panose="020B0602020104020203" pitchFamily="34" charset="0"/>
            </a:rPr>
            <a:t> 1</a:t>
          </a:r>
          <a:endParaRPr lang="en-US" dirty="0">
            <a:latin typeface="Gill Sans Nova" panose="020B0602020104020203" pitchFamily="34" charset="0"/>
          </a:endParaRPr>
        </a:p>
      </dgm:t>
    </dgm:pt>
    <dgm:pt modelId="{1E8F1BB6-D614-4C23-8A7D-F8661149017C}" type="parTrans" cxnId="{43AF875A-4338-4D83-974F-8820B5ECBF9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2BCBEF41-F7FA-4488-8B1A-9B7D39C18564}" type="sibTrans" cxnId="{43AF875A-4338-4D83-974F-8820B5ECBF96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BA722C26-A252-456C-9F4E-6CB5474A90C4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proyectos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NIMF’s</a:t>
          </a:r>
        </a:p>
      </dgm:t>
    </dgm:pt>
    <dgm:pt modelId="{86E498D7-E438-4399-8E03-8BE3D66885E3}" type="parTrans" cxnId="{E0145CBE-047C-4CB8-8290-B8AFE0AD9FD4}">
      <dgm:prSet/>
      <dgm:spPr/>
      <dgm:t>
        <a:bodyPr/>
        <a:lstStyle/>
        <a:p>
          <a:endParaRPr lang="en-US"/>
        </a:p>
      </dgm:t>
    </dgm:pt>
    <dgm:pt modelId="{AD1D1B4E-D1A6-462A-BFCD-1233A12D44B2}" type="sibTrans" cxnId="{E0145CBE-047C-4CB8-8290-B8AFE0AD9FD4}">
      <dgm:prSet/>
      <dgm:spPr/>
      <dgm:t>
        <a:bodyPr/>
        <a:lstStyle/>
        <a:p>
          <a:endParaRPr lang="en-US"/>
        </a:p>
      </dgm:t>
    </dgm:pt>
    <dgm:pt modelId="{45D504F5-BD9C-45A1-AD02-ACA4F741A6CE}">
      <dgm:prSet/>
      <dgm:spPr/>
      <dgm:t>
        <a:bodyPr/>
        <a:lstStyle/>
        <a:p>
          <a:pPr algn="just"/>
          <a:r>
            <a:rPr lang="en-GB" i="1" dirty="0" err="1">
              <a:latin typeface="Gill Sans Nova" panose="020B0602020104020203" pitchFamily="34" charset="0"/>
            </a:rPr>
            <a:t>Reorganización</a:t>
          </a:r>
          <a:r>
            <a:rPr lang="en-GB" i="1" dirty="0">
              <a:latin typeface="Gill Sans Nova" panose="020B0602020104020203" pitchFamily="34" charset="0"/>
            </a:rPr>
            <a:t> de las </a:t>
          </a:r>
          <a:r>
            <a:rPr lang="en-GB" i="1" dirty="0" err="1">
              <a:latin typeface="Gill Sans Nova" panose="020B0602020104020203" pitchFamily="34" charset="0"/>
            </a:rPr>
            <a:t>normas</a:t>
          </a:r>
          <a:r>
            <a:rPr lang="en-GB" i="1" dirty="0">
              <a:latin typeface="Gill Sans Nova" panose="020B0602020104020203" pitchFamily="34" charset="0"/>
            </a:rPr>
            <a:t> de </a:t>
          </a:r>
          <a:r>
            <a:rPr lang="en-GB" i="1" dirty="0" err="1">
              <a:latin typeface="Gill Sans Nova" panose="020B0602020104020203" pitchFamily="34" charset="0"/>
            </a:rPr>
            <a:t>analisis</a:t>
          </a:r>
          <a:r>
            <a:rPr lang="en-GB" i="1" dirty="0">
              <a:latin typeface="Gill Sans Nova" panose="020B0602020104020203" pitchFamily="34" charset="0"/>
            </a:rPr>
            <a:t> del </a:t>
          </a:r>
          <a:r>
            <a:rPr lang="en-GB" i="1" dirty="0" err="1">
              <a:latin typeface="Gill Sans Nova" panose="020B0602020104020203" pitchFamily="34" charset="0"/>
            </a:rPr>
            <a:t>riesgo</a:t>
          </a:r>
          <a:r>
            <a:rPr lang="en-GB" i="1" dirty="0">
              <a:latin typeface="Gill Sans Nova" panose="020B0602020104020203" pitchFamily="34" charset="0"/>
            </a:rPr>
            <a:t> de </a:t>
          </a:r>
          <a:r>
            <a:rPr lang="en-GB" i="1" dirty="0" err="1">
              <a:latin typeface="Gill Sans Nova" panose="020B0602020104020203" pitchFamily="34" charset="0"/>
            </a:rPr>
            <a:t>plagas</a:t>
          </a:r>
          <a:r>
            <a:rPr lang="en-GB" dirty="0">
              <a:latin typeface="Gill Sans Nova" panose="020B0602020104020203" pitchFamily="34" charset="0"/>
            </a:rPr>
            <a:t> (2020-001)</a:t>
          </a:r>
          <a:endParaRPr lang="en-US" u="sng" dirty="0">
            <a:latin typeface="Gill Sans Nova" panose="020B0602020104020203" pitchFamily="34" charset="0"/>
          </a:endParaRPr>
        </a:p>
      </dgm:t>
    </dgm:pt>
    <dgm:pt modelId="{C0309F36-70F7-447C-A60E-52EA270393FD}" type="sibTrans" cxnId="{B97F85AE-4447-4842-8052-850ED97DC23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712D6C13-F8A3-4536-8AB8-AD091FBE7BC2}" type="parTrans" cxnId="{B97F85AE-4447-4842-8052-850ED97DC23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1D2B1BB1-28F9-4325-B253-1690D100F744}">
      <dgm:prSet/>
      <dgm:spPr/>
      <dgm:t>
        <a:bodyPr/>
        <a:lstStyle/>
        <a:p>
          <a:pPr algn="just">
            <a:buNone/>
          </a:pPr>
          <a:r>
            <a:rPr lang="en-US" b="1" dirty="0" err="1" smtClean="0">
              <a:latin typeface="Gill Sans Nova" panose="020B0602020104020203" pitchFamily="34" charset="0"/>
            </a:rPr>
            <a:t>Borrador</a:t>
          </a:r>
          <a:r>
            <a:rPr lang="en-US" b="1" dirty="0" smtClean="0">
              <a:latin typeface="Gill Sans Nova" panose="020B0602020104020203" pitchFamily="34" charset="0"/>
            </a:rPr>
            <a:t> de PD</a:t>
          </a:r>
          <a:endParaRPr lang="en-US" b="1" dirty="0">
            <a:latin typeface="Gill Sans Nova" panose="020B0602020104020203" pitchFamily="34" charset="0"/>
          </a:endParaRPr>
        </a:p>
      </dgm:t>
    </dgm:pt>
    <dgm:pt modelId="{16DED34B-9E6D-49F0-A22E-B5756B1B39D1}" type="parTrans" cxnId="{9A44FF26-3265-4720-B45F-CC592D74745B}">
      <dgm:prSet/>
      <dgm:spPr/>
      <dgm:t>
        <a:bodyPr/>
        <a:lstStyle/>
        <a:p>
          <a:endParaRPr lang="en-US"/>
        </a:p>
      </dgm:t>
    </dgm:pt>
    <dgm:pt modelId="{A1BA2B78-6B5A-4296-9601-C9810A4501C9}" type="sibTrans" cxnId="{9A44FF26-3265-4720-B45F-CC592D74745B}">
      <dgm:prSet/>
      <dgm:spPr/>
      <dgm:t>
        <a:bodyPr/>
        <a:lstStyle/>
        <a:p>
          <a:endParaRPr lang="en-US"/>
        </a:p>
      </dgm:t>
    </dgm:pt>
    <dgm:pt modelId="{4D28B5B1-5957-40AE-B9DC-46991667AD66}">
      <dgm:prSet/>
      <dgm:spPr/>
      <dgm:t>
        <a:bodyPr/>
        <a:lstStyle/>
        <a:p>
          <a:pPr algn="just"/>
          <a:r>
            <a:rPr lang="en-GB" dirty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Candidatus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Liberibacter</a:t>
          </a:r>
          <a:r>
            <a:rPr lang="en-GB" i="1" dirty="0">
              <a:latin typeface="Gill Sans Nova" panose="020B0602020104020203" pitchFamily="34" charset="0"/>
            </a:rPr>
            <a:t> spp. </a:t>
          </a:r>
          <a:r>
            <a:rPr lang="en-GB" i="1" dirty="0" err="1">
              <a:latin typeface="Gill Sans Nova" panose="020B0602020104020203" pitchFamily="34" charset="0"/>
            </a:rPr>
            <a:t>en</a:t>
          </a:r>
          <a:r>
            <a:rPr lang="en-GB" i="1" dirty="0">
              <a:latin typeface="Gill Sans Nova" panose="020B0602020104020203" pitchFamily="34" charset="0"/>
            </a:rPr>
            <a:t> Citrus </a:t>
          </a:r>
          <a:r>
            <a:rPr lang="en-GB" i="1" dirty="0" err="1">
              <a:latin typeface="Gill Sans Nova" panose="020B0602020104020203" pitchFamily="34" charset="0"/>
            </a:rPr>
            <a:t>spp</a:t>
          </a:r>
          <a:r>
            <a:rPr lang="en-GB" i="1" dirty="0">
              <a:latin typeface="Gill Sans Nova" panose="020B0602020104020203" pitchFamily="34" charset="0"/>
            </a:rPr>
            <a:t>, (2004-010), </a:t>
          </a:r>
          <a:r>
            <a:rPr lang="en-GB" i="1" dirty="0" err="1">
              <a:latin typeface="Gill Sans Nova" panose="020B0602020104020203" pitchFamily="34" charset="0"/>
            </a:rPr>
            <a:t>Prioridad</a:t>
          </a:r>
          <a:r>
            <a:rPr lang="en-GB" i="1" dirty="0">
              <a:latin typeface="Gill Sans Nova" panose="020B0602020104020203" pitchFamily="34" charset="0"/>
            </a:rPr>
            <a:t> 2</a:t>
          </a:r>
          <a:endParaRPr lang="en-US" dirty="0">
            <a:latin typeface="Gill Sans Nova" panose="020B0602020104020203" pitchFamily="34" charset="0"/>
          </a:endParaRPr>
        </a:p>
      </dgm:t>
    </dgm:pt>
    <dgm:pt modelId="{271A020C-E03B-4341-8E9A-D781AB6F127D}" type="parTrans" cxnId="{6293B238-B9A0-46BA-9EEA-7AC01DD9D332}">
      <dgm:prSet/>
      <dgm:spPr/>
      <dgm:t>
        <a:bodyPr/>
        <a:lstStyle/>
        <a:p>
          <a:endParaRPr lang="en-US"/>
        </a:p>
      </dgm:t>
    </dgm:pt>
    <dgm:pt modelId="{99931CAE-A1D7-4F6D-8809-6BE3598EAE65}" type="sibTrans" cxnId="{6293B238-B9A0-46BA-9EEA-7AC01DD9D332}">
      <dgm:prSet/>
      <dgm:spPr/>
      <dgm:t>
        <a:bodyPr/>
        <a:lstStyle/>
        <a:p>
          <a:endParaRPr lang="en-US"/>
        </a:p>
      </dgm:t>
    </dgm:pt>
    <dgm:pt modelId="{E7B63DE6-4C4C-4039-A11F-2CF638A5BA45}">
      <dgm:prSet/>
      <dgm:spPr/>
      <dgm:t>
        <a:bodyPr/>
        <a:lstStyle/>
        <a:p>
          <a:pPr algn="just">
            <a:buNone/>
          </a:pPr>
          <a:r>
            <a:rPr lang="en-US" b="1" dirty="0" err="1" smtClean="0">
              <a:latin typeface="Gill Sans Nova" panose="020B0602020104020203" pitchFamily="34" charset="0"/>
            </a:rPr>
            <a:t>Borrador</a:t>
          </a:r>
          <a:r>
            <a:rPr lang="en-US" b="1" dirty="0" smtClean="0">
              <a:latin typeface="Gill Sans Nova" panose="020B0602020104020203" pitchFamily="34" charset="0"/>
            </a:rPr>
            <a:t> de TF</a:t>
          </a:r>
          <a:endParaRPr lang="en-US" b="1" dirty="0">
            <a:latin typeface="Gill Sans Nova" panose="020B0602020104020203" pitchFamily="34" charset="0"/>
          </a:endParaRPr>
        </a:p>
      </dgm:t>
    </dgm:pt>
    <dgm:pt modelId="{3A810368-43D7-499A-80F0-E5C17E03E3BC}" type="parTrans" cxnId="{6CDAB428-89EB-4262-BA9A-129CACB80F41}">
      <dgm:prSet/>
      <dgm:spPr/>
      <dgm:t>
        <a:bodyPr/>
        <a:lstStyle/>
        <a:p>
          <a:endParaRPr lang="en-US"/>
        </a:p>
      </dgm:t>
    </dgm:pt>
    <dgm:pt modelId="{1D04684D-C1C8-48F2-9389-DB6F81492CB7}" type="sibTrans" cxnId="{6CDAB428-89EB-4262-BA9A-129CACB80F41}">
      <dgm:prSet/>
      <dgm:spPr/>
      <dgm:t>
        <a:bodyPr/>
        <a:lstStyle/>
        <a:p>
          <a:endParaRPr lang="en-US"/>
        </a:p>
      </dgm:t>
    </dgm:pt>
    <dgm:pt modelId="{78376BBB-A950-44E1-83D9-9EF405E3419E}">
      <dgm:prSet/>
      <dgm:spPr/>
      <dgm:t>
        <a:bodyPr/>
        <a:lstStyle/>
        <a:p>
          <a:pPr algn="just"/>
          <a:r>
            <a:rPr lang="en-US" dirty="0" err="1">
              <a:latin typeface="Gill Sans Nova" panose="020B0602020104020203" pitchFamily="34" charset="0"/>
            </a:rPr>
            <a:t>Tratamiento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>
              <a:latin typeface="Gill Sans Nova" panose="020B0602020104020203" pitchFamily="34" charset="0"/>
            </a:rPr>
            <a:t>irradiación</a:t>
          </a:r>
          <a:r>
            <a:rPr lang="en-US" dirty="0">
              <a:latin typeface="Gill Sans Nova" panose="020B0602020104020203" pitchFamily="34" charset="0"/>
            </a:rPr>
            <a:t> para el </a:t>
          </a:r>
          <a:r>
            <a:rPr lang="en-US" dirty="0" err="1">
              <a:latin typeface="Gill Sans Nova" panose="020B0602020104020203" pitchFamily="34" charset="0"/>
            </a:rPr>
            <a:t>tratamiento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i="1" dirty="0" err="1" smtClean="0">
              <a:latin typeface="Gill Sans Nova" panose="020B0602020104020203" pitchFamily="34" charset="0"/>
            </a:rPr>
            <a:t>Pseudococcus</a:t>
          </a:r>
          <a:r>
            <a:rPr lang="en-US" i="1" dirty="0" smtClean="0">
              <a:latin typeface="Gill Sans Nova" panose="020B0602020104020203" pitchFamily="34" charset="0"/>
            </a:rPr>
            <a:t> </a:t>
          </a:r>
          <a:r>
            <a:rPr lang="en-US" i="1" dirty="0" err="1">
              <a:latin typeface="Gill Sans Nova" panose="020B0602020104020203" pitchFamily="34" charset="0"/>
            </a:rPr>
            <a:t>jackbeardsleyi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(2017-027)</a:t>
          </a:r>
        </a:p>
      </dgm:t>
    </dgm:pt>
    <dgm:pt modelId="{7D0B7B38-D45C-4DDE-8805-1957B17D2D0E}" type="parTrans" cxnId="{AC87FAD9-8874-42E6-BDFE-5E2B671BA2DB}">
      <dgm:prSet/>
      <dgm:spPr/>
      <dgm:t>
        <a:bodyPr/>
        <a:lstStyle/>
        <a:p>
          <a:endParaRPr lang="en-US"/>
        </a:p>
      </dgm:t>
    </dgm:pt>
    <dgm:pt modelId="{9F5AD87E-F5C2-428B-9F4C-0AFB678F4A6D}" type="sibTrans" cxnId="{AC87FAD9-8874-42E6-BDFE-5E2B671BA2DB}">
      <dgm:prSet/>
      <dgm:spPr/>
      <dgm:t>
        <a:bodyPr/>
        <a:lstStyle/>
        <a:p>
          <a:endParaRPr lang="en-US"/>
        </a:p>
      </dgm:t>
    </dgm:pt>
    <dgm:pt modelId="{52C6A52A-9675-40A3-A09F-496192AC2B42}">
      <dgm:prSet/>
      <dgm:spPr/>
      <dgm:t>
        <a:bodyPr/>
        <a:lstStyle/>
        <a:p>
          <a:pPr algn="just"/>
          <a:r>
            <a:rPr lang="en-US" dirty="0" err="1">
              <a:latin typeface="Gill Sans Nova" panose="020B0602020104020203" pitchFamily="34" charset="0"/>
            </a:rPr>
            <a:t>Revisión</a:t>
          </a:r>
          <a:r>
            <a:rPr lang="en-US" dirty="0">
              <a:latin typeface="Gill Sans Nova" panose="020B0602020104020203" pitchFamily="34" charset="0"/>
            </a:rPr>
            <a:t> de la NIMF 4 (</a:t>
          </a:r>
          <a:r>
            <a:rPr lang="en-US" i="1" dirty="0" err="1">
              <a:latin typeface="Gill Sans Nova" panose="020B0602020104020203" pitchFamily="34" charset="0"/>
            </a:rPr>
            <a:t>Requisitos</a:t>
          </a:r>
          <a:r>
            <a:rPr lang="en-US" i="1" dirty="0">
              <a:latin typeface="Gill Sans Nova" panose="020B0602020104020203" pitchFamily="34" charset="0"/>
            </a:rPr>
            <a:t> para el </a:t>
          </a:r>
          <a:r>
            <a:rPr lang="en-US" i="1" dirty="0" err="1">
              <a:latin typeface="Gill Sans Nova" panose="020B0602020104020203" pitchFamily="34" charset="0"/>
            </a:rPr>
            <a:t>establecimiento</a:t>
          </a:r>
          <a:r>
            <a:rPr lang="en-US" i="1" dirty="0">
              <a:latin typeface="Gill Sans Nova" panose="020B0602020104020203" pitchFamily="34" charset="0"/>
            </a:rPr>
            <a:t> de areas </a:t>
          </a:r>
          <a:r>
            <a:rPr lang="en-US" i="1" dirty="0" err="1">
              <a:latin typeface="Gill Sans Nova" panose="020B0602020104020203" pitchFamily="34" charset="0"/>
            </a:rPr>
            <a:t>libres</a:t>
          </a:r>
          <a:r>
            <a:rPr lang="en-US" i="1" dirty="0">
              <a:latin typeface="Gill Sans Nova" panose="020B0602020104020203" pitchFamily="34" charset="0"/>
            </a:rPr>
            <a:t> de </a:t>
          </a:r>
          <a:r>
            <a:rPr lang="en-US" i="1" dirty="0" err="1">
              <a:latin typeface="Gill Sans Nova" panose="020B0602020104020203" pitchFamily="34" charset="0"/>
            </a:rPr>
            <a:t>plagas</a:t>
          </a:r>
          <a:r>
            <a:rPr lang="en-US" dirty="0">
              <a:latin typeface="Gill Sans Nova" panose="020B0602020104020203" pitchFamily="34" charset="0"/>
            </a:rPr>
            <a:t>) (2009-002), </a:t>
          </a:r>
          <a:r>
            <a:rPr lang="en-US" dirty="0" err="1" smtClean="0">
              <a:latin typeface="Gill Sans Nova" panose="020B0602020104020203" pitchFamily="34" charset="0"/>
            </a:rPr>
            <a:t>prioridad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4</a:t>
          </a:r>
        </a:p>
      </dgm:t>
    </dgm:pt>
    <dgm:pt modelId="{8246E1E5-DE4A-458D-B19B-A6FE7759857E}" type="parTrans" cxnId="{BADE7A3C-BB63-48B1-A01F-DFFD44B6CAF0}">
      <dgm:prSet/>
      <dgm:spPr/>
      <dgm:t>
        <a:bodyPr/>
        <a:lstStyle/>
        <a:p>
          <a:endParaRPr lang="es-PE"/>
        </a:p>
      </dgm:t>
    </dgm:pt>
    <dgm:pt modelId="{E19F283D-5E58-4056-B0FF-4DF26784D213}" type="sibTrans" cxnId="{BADE7A3C-BB63-48B1-A01F-DFFD44B6CAF0}">
      <dgm:prSet/>
      <dgm:spPr/>
      <dgm:t>
        <a:bodyPr/>
        <a:lstStyle/>
        <a:p>
          <a:endParaRPr lang="es-PE"/>
        </a:p>
      </dgm:t>
    </dgm:pt>
    <dgm:pt modelId="{796E8A2B-9AE0-4208-9D4D-CA344FD78552}">
      <dgm:prSet/>
      <dgm:spPr/>
      <dgm:t>
        <a:bodyPr/>
        <a:lstStyle/>
        <a:p>
          <a:pPr algn="just"/>
          <a:r>
            <a:rPr lang="en-US" dirty="0">
              <a:latin typeface="Gill Sans Nova" panose="020B0602020104020203" pitchFamily="34" charset="0"/>
            </a:rPr>
            <a:t>Anexo </a:t>
          </a:r>
          <a:r>
            <a:rPr lang="en-US" dirty="0" err="1">
              <a:latin typeface="Gill Sans Nova" panose="020B0602020104020203" pitchFamily="34" charset="0"/>
            </a:rPr>
            <a:t>Uso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 smtClean="0">
              <a:latin typeface="Gill Sans Nova" panose="020B0602020104020203" pitchFamily="34" charset="0"/>
            </a:rPr>
            <a:t>autorización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especifica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>
              <a:latin typeface="Gill Sans Nova" panose="020B0602020104020203" pitchFamily="34" charset="0"/>
            </a:rPr>
            <a:t>importación</a:t>
          </a:r>
          <a:r>
            <a:rPr lang="en-US" dirty="0">
              <a:latin typeface="Gill Sans Nova" panose="020B0602020104020203" pitchFamily="34" charset="0"/>
            </a:rPr>
            <a:t> (2008-006) de la NIMF 20 (</a:t>
          </a:r>
          <a:r>
            <a:rPr lang="en-US" i="1" dirty="0" err="1">
              <a:latin typeface="Gill Sans Nova" panose="020B0602020104020203" pitchFamily="34" charset="0"/>
            </a:rPr>
            <a:t>Directrices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i="1" dirty="0" err="1" smtClean="0">
              <a:latin typeface="Gill Sans Nova" panose="020B0602020104020203" pitchFamily="34" charset="0"/>
            </a:rPr>
            <a:t>sobre</a:t>
          </a:r>
          <a:r>
            <a:rPr lang="en-US" i="1" dirty="0" smtClean="0">
              <a:latin typeface="Gill Sans Nova" panose="020B0602020104020203" pitchFamily="34" charset="0"/>
            </a:rPr>
            <a:t> un </a:t>
          </a:r>
          <a:r>
            <a:rPr lang="en-US" i="1" dirty="0">
              <a:latin typeface="Gill Sans Nova" panose="020B0602020104020203" pitchFamily="34" charset="0"/>
            </a:rPr>
            <a:t>Sistema </a:t>
          </a:r>
          <a:r>
            <a:rPr lang="en-US" i="1" dirty="0" err="1">
              <a:latin typeface="Gill Sans Nova" panose="020B0602020104020203" pitchFamily="34" charset="0"/>
            </a:rPr>
            <a:t>fitosanitario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i="1" dirty="0" smtClean="0">
              <a:latin typeface="Gill Sans Nova" panose="020B0602020104020203" pitchFamily="34" charset="0"/>
            </a:rPr>
            <a:t>de </a:t>
          </a:r>
          <a:r>
            <a:rPr lang="en-US" i="1" dirty="0" err="1">
              <a:latin typeface="Gill Sans Nova" panose="020B0602020104020203" pitchFamily="34" charset="0"/>
            </a:rPr>
            <a:t>reglamentación</a:t>
          </a:r>
          <a:r>
            <a:rPr lang="en-US" i="1" dirty="0">
              <a:latin typeface="Gill Sans Nova" panose="020B0602020104020203" pitchFamily="34" charset="0"/>
            </a:rPr>
            <a:t> de </a:t>
          </a:r>
          <a:r>
            <a:rPr lang="en-US" i="1" dirty="0" err="1">
              <a:latin typeface="Gill Sans Nova" panose="020B0602020104020203" pitchFamily="34" charset="0"/>
            </a:rPr>
            <a:t>las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i="1" dirty="0" err="1" smtClean="0">
              <a:latin typeface="Gill Sans Nova" panose="020B0602020104020203" pitchFamily="34" charset="0"/>
            </a:rPr>
            <a:t>importaciones</a:t>
          </a:r>
          <a:r>
            <a:rPr lang="en-US" dirty="0" smtClean="0">
              <a:latin typeface="Gill Sans Nova" panose="020B0602020104020203" pitchFamily="34" charset="0"/>
            </a:rPr>
            <a:t>) </a:t>
          </a:r>
          <a:r>
            <a:rPr lang="en-US" dirty="0" err="1" smtClean="0">
              <a:latin typeface="Gill Sans Nova" panose="020B0602020104020203" pitchFamily="34" charset="0"/>
            </a:rPr>
            <a:t>prioridad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4</a:t>
          </a:r>
        </a:p>
      </dgm:t>
    </dgm:pt>
    <dgm:pt modelId="{EFEE33EA-0B48-435B-88FA-A4A34B214C45}" type="parTrans" cxnId="{E5A64091-0C8B-49C9-A426-12422631E5F0}">
      <dgm:prSet/>
      <dgm:spPr/>
      <dgm:t>
        <a:bodyPr/>
        <a:lstStyle/>
        <a:p>
          <a:endParaRPr lang="es-PE"/>
        </a:p>
      </dgm:t>
    </dgm:pt>
    <dgm:pt modelId="{34B72360-D08A-4CF5-AC09-2C0128F21186}" type="sibTrans" cxnId="{E5A64091-0C8B-49C9-A426-12422631E5F0}">
      <dgm:prSet/>
      <dgm:spPr/>
      <dgm:t>
        <a:bodyPr/>
        <a:lstStyle/>
        <a:p>
          <a:endParaRPr lang="es-PE"/>
        </a:p>
      </dgm:t>
    </dgm:pt>
    <dgm:pt modelId="{B7E2B2A6-687A-403D-BB78-DE26515CE1B4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175405-DA1B-47D3-927F-5F73C3DCD6AC}" type="pres">
      <dgm:prSet presAssocID="{BA722C26-A252-456C-9F4E-6CB5474A90C4}" presName="parentLin" presStyleCnt="0"/>
      <dgm:spPr/>
    </dgm:pt>
    <dgm:pt modelId="{C099DC84-4D19-4611-B7CD-84B3807F308F}" type="pres">
      <dgm:prSet presAssocID="{BA722C26-A252-456C-9F4E-6CB5474A90C4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222ADF78-C510-41EB-8A99-28C52684C8FD}" type="pres">
      <dgm:prSet presAssocID="{BA722C26-A252-456C-9F4E-6CB5474A90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FECBF8-07EF-4B56-BB1A-E483FF5540E7}" type="pres">
      <dgm:prSet presAssocID="{BA722C26-A252-456C-9F4E-6CB5474A90C4}" presName="negativeSpace" presStyleCnt="0"/>
      <dgm:spPr/>
    </dgm:pt>
    <dgm:pt modelId="{C1078ACA-8D54-421A-BC9B-FA942DBC2BD1}" type="pres">
      <dgm:prSet presAssocID="{BA722C26-A252-456C-9F4E-6CB5474A90C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4CE450-5F27-4C68-A189-C95293B71CA8}" type="presOf" srcId="{45D504F5-BD9C-45A1-AD02-ACA4F741A6CE}" destId="{C1078ACA-8D54-421A-BC9B-FA942DBC2BD1}" srcOrd="0" destOrd="1" presId="urn:microsoft.com/office/officeart/2005/8/layout/list1"/>
    <dgm:cxn modelId="{8749935E-CDA8-4DA3-BA29-F3B03ACD4C10}" type="presOf" srcId="{B00A1499-A5CC-4C82-8A8D-F53BF45B1E10}" destId="{C1078ACA-8D54-421A-BC9B-FA942DBC2BD1}" srcOrd="0" destOrd="0" presId="urn:microsoft.com/office/officeart/2005/8/layout/list1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4E84709B-C882-4C43-A2D8-4640627EA11D}" srcId="{8B6F4B75-6E7B-4F6D-9B18-2B6D70E0AF2D}" destId="{229E2A2A-F72C-48E9-A166-2EA4BEA0E4CA}" srcOrd="0" destOrd="0" parTransId="{1477007B-7770-4DF6-ACB8-2B74651810F4}" sibTransId="{6A04F6A0-7197-4AF3-A81A-1E6F8FE0D73E}"/>
    <dgm:cxn modelId="{2B8C0189-D5DA-475F-9C5E-1EB41CE38D1F}" type="presOf" srcId="{C0E4616C-1D75-4418-949B-E2D797364206}" destId="{C1078ACA-8D54-421A-BC9B-FA942DBC2BD1}" srcOrd="0" destOrd="4" presId="urn:microsoft.com/office/officeart/2005/8/layout/list1"/>
    <dgm:cxn modelId="{7331B08B-3A2E-49B1-A67B-5E1579B5C1BC}" type="presOf" srcId="{78376BBB-A950-44E1-83D9-9EF405E3419E}" destId="{C1078ACA-8D54-421A-BC9B-FA942DBC2BD1}" srcOrd="0" destOrd="10" presId="urn:microsoft.com/office/officeart/2005/8/layout/list1"/>
    <dgm:cxn modelId="{E5A64091-0C8B-49C9-A426-12422631E5F0}" srcId="{8B6F4B75-6E7B-4F6D-9B18-2B6D70E0AF2D}" destId="{796E8A2B-9AE0-4208-9D4D-CA344FD78552}" srcOrd="3" destOrd="0" parTransId="{EFEE33EA-0B48-435B-88FA-A4A34B214C45}" sibTransId="{34B72360-D08A-4CF5-AC09-2C0128F21186}"/>
    <dgm:cxn modelId="{D1D47A04-203B-48E6-B809-AF8B48416F4C}" type="presOf" srcId="{796E8A2B-9AE0-4208-9D4D-CA344FD78552}" destId="{C1078ACA-8D54-421A-BC9B-FA942DBC2BD1}" srcOrd="0" destOrd="6" presId="urn:microsoft.com/office/officeart/2005/8/layout/list1"/>
    <dgm:cxn modelId="{1D4A4805-84A2-4460-9AB3-EF56C851A73C}" type="presOf" srcId="{BA722C26-A252-456C-9F4E-6CB5474A90C4}" destId="{C099DC84-4D19-4611-B7CD-84B3807F308F}" srcOrd="0" destOrd="0" presId="urn:microsoft.com/office/officeart/2005/8/layout/list1"/>
    <dgm:cxn modelId="{B97F85AE-4447-4842-8052-850ED97DC23B}" srcId="{B00A1499-A5CC-4C82-8A8D-F53BF45B1E10}" destId="{45D504F5-BD9C-45A1-AD02-ACA4F741A6CE}" srcOrd="0" destOrd="0" parTransId="{712D6C13-F8A3-4536-8AB8-AD091FBE7BC2}" sibTransId="{C0309F36-70F7-447C-A60E-52EA270393FD}"/>
    <dgm:cxn modelId="{A436C803-E71E-4818-875C-8BB7AC78877E}" type="presOf" srcId="{229E2A2A-F72C-48E9-A166-2EA4BEA0E4CA}" destId="{C1078ACA-8D54-421A-BC9B-FA942DBC2BD1}" srcOrd="0" destOrd="3" presId="urn:microsoft.com/office/officeart/2005/8/layout/list1"/>
    <dgm:cxn modelId="{61E06F72-2C13-4FB2-8134-DEECEFCE2B83}" type="presOf" srcId="{4D28B5B1-5957-40AE-B9DC-46991667AD66}" destId="{C1078ACA-8D54-421A-BC9B-FA942DBC2BD1}" srcOrd="0" destOrd="8" presId="urn:microsoft.com/office/officeart/2005/8/layout/list1"/>
    <dgm:cxn modelId="{E0145CBE-047C-4CB8-8290-B8AFE0AD9FD4}" srcId="{3910AF22-00BC-41F6-8E1D-03E48F93AD88}" destId="{BA722C26-A252-456C-9F4E-6CB5474A90C4}" srcOrd="0" destOrd="0" parTransId="{86E498D7-E438-4399-8E03-8BE3D66885E3}" sibTransId="{AD1D1B4E-D1A6-462A-BFCD-1233A12D44B2}"/>
    <dgm:cxn modelId="{6293B238-B9A0-46BA-9EEA-7AC01DD9D332}" srcId="{1D2B1BB1-28F9-4325-B253-1690D100F744}" destId="{4D28B5B1-5957-40AE-B9DC-46991667AD66}" srcOrd="0" destOrd="0" parTransId="{271A020C-E03B-4341-8E9A-D781AB6F127D}" sibTransId="{99931CAE-A1D7-4F6D-8809-6BE3598EAE65}"/>
    <dgm:cxn modelId="{1D377C17-C48A-4717-A070-F9A001EB4726}" type="presOf" srcId="{E7B63DE6-4C4C-4039-A11F-2CF638A5BA45}" destId="{C1078ACA-8D54-421A-BC9B-FA942DBC2BD1}" srcOrd="0" destOrd="9" presId="urn:microsoft.com/office/officeart/2005/8/layout/list1"/>
    <dgm:cxn modelId="{B43ACBD9-8B7F-4352-B59D-7003182A6F2C}" type="presOf" srcId="{BA722C26-A252-456C-9F4E-6CB5474A90C4}" destId="{222ADF78-C510-41EB-8A99-28C52684C8FD}" srcOrd="1" destOrd="0" presId="urn:microsoft.com/office/officeart/2005/8/layout/list1"/>
    <dgm:cxn modelId="{78A2DA57-CC97-4CF2-AE33-7C0EB6D9CEA3}" type="presOf" srcId="{8B6F4B75-6E7B-4F6D-9B18-2B6D70E0AF2D}" destId="{C1078ACA-8D54-421A-BC9B-FA942DBC2BD1}" srcOrd="0" destOrd="2" presId="urn:microsoft.com/office/officeart/2005/8/layout/list1"/>
    <dgm:cxn modelId="{43AF875A-4338-4D83-974F-8820B5ECBF96}" srcId="{8B6F4B75-6E7B-4F6D-9B18-2B6D70E0AF2D}" destId="{C0E4616C-1D75-4418-949B-E2D797364206}" srcOrd="1" destOrd="0" parTransId="{1E8F1BB6-D614-4C23-8A7D-F8661149017C}" sibTransId="{2BCBEF41-F7FA-4488-8B1A-9B7D39C18564}"/>
    <dgm:cxn modelId="{9A44FF26-3265-4720-B45F-CC592D74745B}" srcId="{BA722C26-A252-456C-9F4E-6CB5474A90C4}" destId="{1D2B1BB1-28F9-4325-B253-1690D100F744}" srcOrd="2" destOrd="0" parTransId="{16DED34B-9E6D-49F0-A22E-B5756B1B39D1}" sibTransId="{A1BA2B78-6B5A-4296-9601-C9810A4501C9}"/>
    <dgm:cxn modelId="{E04C82E6-3423-4550-98E8-1BC56652B236}" srcId="{BA722C26-A252-456C-9F4E-6CB5474A90C4}" destId="{8B6F4B75-6E7B-4F6D-9B18-2B6D70E0AF2D}" srcOrd="1" destOrd="0" parTransId="{90B56401-EA58-48C8-BFAF-7170302E065E}" sibTransId="{C1C0BEA0-DE30-4AC2-BF08-CC95470467BD}"/>
    <dgm:cxn modelId="{DD9FC285-C2BA-49C0-A55A-633136EBFEE2}" type="presOf" srcId="{52C6A52A-9675-40A3-A09F-496192AC2B42}" destId="{C1078ACA-8D54-421A-BC9B-FA942DBC2BD1}" srcOrd="0" destOrd="5" presId="urn:microsoft.com/office/officeart/2005/8/layout/list1"/>
    <dgm:cxn modelId="{6CDAB428-89EB-4262-BA9A-129CACB80F41}" srcId="{BA722C26-A252-456C-9F4E-6CB5474A90C4}" destId="{E7B63DE6-4C4C-4039-A11F-2CF638A5BA45}" srcOrd="3" destOrd="0" parTransId="{3A810368-43D7-499A-80F0-E5C17E03E3BC}" sibTransId="{1D04684D-C1C8-48F2-9389-DB6F81492CB7}"/>
    <dgm:cxn modelId="{BADE7A3C-BB63-48B1-A01F-DFFD44B6CAF0}" srcId="{8B6F4B75-6E7B-4F6D-9B18-2B6D70E0AF2D}" destId="{52C6A52A-9675-40A3-A09F-496192AC2B42}" srcOrd="2" destOrd="0" parTransId="{8246E1E5-DE4A-458D-B19B-A6FE7759857E}" sibTransId="{E19F283D-5E58-4056-B0FF-4DF26784D213}"/>
    <dgm:cxn modelId="{C8023FCD-79B3-49E4-9F6C-5124536E2452}" type="presOf" srcId="{1D2B1BB1-28F9-4325-B253-1690D100F744}" destId="{C1078ACA-8D54-421A-BC9B-FA942DBC2BD1}" srcOrd="0" destOrd="7" presId="urn:microsoft.com/office/officeart/2005/8/layout/list1"/>
    <dgm:cxn modelId="{115BFFC3-0FEE-406D-BFC8-15A634242A5C}" srcId="{BA722C26-A252-456C-9F4E-6CB5474A90C4}" destId="{B00A1499-A5CC-4C82-8A8D-F53BF45B1E10}" srcOrd="0" destOrd="0" parTransId="{8FCEE99E-52E7-4045-9F96-533FDFA7DD0D}" sibTransId="{2E5F0FE8-939B-4556-9130-06E3C618DE8A}"/>
    <dgm:cxn modelId="{AC87FAD9-8874-42E6-BDFE-5E2B671BA2DB}" srcId="{E7B63DE6-4C4C-4039-A11F-2CF638A5BA45}" destId="{78376BBB-A950-44E1-83D9-9EF405E3419E}" srcOrd="0" destOrd="0" parTransId="{7D0B7B38-D45C-4DDE-8805-1957B17D2D0E}" sibTransId="{9F5AD87E-F5C2-428B-9F4C-0AFB678F4A6D}"/>
    <dgm:cxn modelId="{8CB8D9E1-53B8-43BE-AAE9-F63D420D5379}" type="presParOf" srcId="{B7E2B2A6-687A-403D-BB78-DE26515CE1B4}" destId="{FE175405-DA1B-47D3-927F-5F73C3DCD6AC}" srcOrd="0" destOrd="0" presId="urn:microsoft.com/office/officeart/2005/8/layout/list1"/>
    <dgm:cxn modelId="{5A403C06-8A64-4551-98A0-CBAB07F030EF}" type="presParOf" srcId="{FE175405-DA1B-47D3-927F-5F73C3DCD6AC}" destId="{C099DC84-4D19-4611-B7CD-84B3807F308F}" srcOrd="0" destOrd="0" presId="urn:microsoft.com/office/officeart/2005/8/layout/list1"/>
    <dgm:cxn modelId="{EDD62AA7-7D85-4602-AF91-0D333A7E0313}" type="presParOf" srcId="{FE175405-DA1B-47D3-927F-5F73C3DCD6AC}" destId="{222ADF78-C510-41EB-8A99-28C52684C8FD}" srcOrd="1" destOrd="0" presId="urn:microsoft.com/office/officeart/2005/8/layout/list1"/>
    <dgm:cxn modelId="{31EF9913-7697-46D6-A9DE-0DCA4DFD7C9A}" type="presParOf" srcId="{B7E2B2A6-687A-403D-BB78-DE26515CE1B4}" destId="{75FECBF8-07EF-4B56-BB1A-E483FF5540E7}" srcOrd="1" destOrd="0" presId="urn:microsoft.com/office/officeart/2005/8/layout/list1"/>
    <dgm:cxn modelId="{7B0A26D4-7B02-495A-A8DB-C1EC9E68288A}" type="presParOf" srcId="{B7E2B2A6-687A-403D-BB78-DE26515CE1B4}" destId="{C1078ACA-8D54-421A-BC9B-FA942DBC2B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303CED-8792-4028-A4A3-621AC0AA692A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borradores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NIMF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EBA05FD-D4DA-4282-9F4A-C481B1291647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b="1" dirty="0" err="1" smtClean="0">
              <a:latin typeface="Gill Sans Nova" panose="020B0602020104020203" pitchFamily="34" charset="0"/>
            </a:rPr>
            <a:t>Borradores</a:t>
          </a:r>
          <a:r>
            <a:rPr lang="en-US" b="1" dirty="0" smtClean="0">
              <a:latin typeface="Gill Sans Nova" panose="020B0602020104020203" pitchFamily="34" charset="0"/>
            </a:rPr>
            <a:t> de </a:t>
          </a:r>
          <a:r>
            <a:rPr lang="en-US" b="1" dirty="0">
              <a:latin typeface="Gill Sans Nova" panose="020B0602020104020203" pitchFamily="34" charset="0"/>
            </a:rPr>
            <a:t>NIMF</a:t>
          </a:r>
        </a:p>
      </dgm:t>
    </dgm:pt>
    <dgm:pt modelId="{DFAC1D44-D104-4EE1-8F6E-3E6E7685156C}" type="sib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9BA9DCA1-307E-440C-AA48-8A1F64648E6B}" type="par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5B6AC32B-07CD-4EC8-87C6-4F2B44591283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latin typeface="Gill Sans Nova" panose="020B0602020104020203" pitchFamily="34" charset="0"/>
            </a:rPr>
            <a:t>Nomras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basadas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smtClean="0">
              <a:latin typeface="Gill Sans Nova" panose="020B0602020104020203" pitchFamily="34" charset="0"/>
            </a:rPr>
            <a:t>en </a:t>
          </a:r>
          <a:r>
            <a:rPr lang="en-US" dirty="0" err="1">
              <a:latin typeface="Gill Sans Nova" panose="020B0602020104020203" pitchFamily="34" charset="0"/>
            </a:rPr>
            <a:t>productos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para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medidas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fitosanitarias</a:t>
          </a:r>
          <a:r>
            <a:rPr lang="en-US" dirty="0">
              <a:latin typeface="Gill Sans Nova" panose="020B0602020104020203" pitchFamily="34" charset="0"/>
            </a:rPr>
            <a:t> (2019-008), </a:t>
          </a:r>
          <a:r>
            <a:rPr lang="en-US" dirty="0" err="1" smtClean="0">
              <a:latin typeface="Gill Sans Nova" panose="020B0602020104020203" pitchFamily="34" charset="0"/>
            </a:rPr>
            <a:t>prioridad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1</a:t>
          </a:r>
        </a:p>
      </dgm:t>
    </dgm:pt>
    <dgm:pt modelId="{50E567BE-7D28-4AF0-AA01-32BFBE46095E}" type="sibTrans" cxnId="{DFCAFA06-EB34-4621-9A1B-975E1B846BFF}">
      <dgm:prSet/>
      <dgm:spPr/>
      <dgm:t>
        <a:bodyPr/>
        <a:lstStyle/>
        <a:p>
          <a:endParaRPr lang="en-US"/>
        </a:p>
      </dgm:t>
    </dgm:pt>
    <dgm:pt modelId="{F1FEF5BF-D6E2-4C83-922C-E351A7D7D705}" type="parTrans" cxnId="{DFCAFA06-EB34-4621-9A1B-975E1B846BFF}">
      <dgm:prSet/>
      <dgm:spPr/>
      <dgm:t>
        <a:bodyPr/>
        <a:lstStyle/>
        <a:p>
          <a:endParaRPr lang="en-US"/>
        </a:p>
      </dgm:t>
    </dgm:pt>
    <dgm:pt modelId="{1FF8DCF0-79C8-4FE3-8B9D-24294256EC9A}">
      <dgm:prSet/>
      <dgm:spPr/>
      <dgm:t>
        <a:bodyPr/>
        <a:lstStyle/>
        <a:p>
          <a:pPr algn="l">
            <a:buNone/>
          </a:pPr>
          <a:r>
            <a:rPr lang="en-US" b="1" dirty="0" err="1" smtClean="0">
              <a:latin typeface="Gill Sans Nova" panose="020B0602020104020203" pitchFamily="34" charset="0"/>
            </a:rPr>
            <a:t>Borradores</a:t>
          </a:r>
          <a:r>
            <a:rPr lang="en-US" b="1" dirty="0" smtClean="0">
              <a:latin typeface="Gill Sans Nova" panose="020B0602020104020203" pitchFamily="34" charset="0"/>
            </a:rPr>
            <a:t> de TF</a:t>
          </a:r>
          <a:endParaRPr lang="en-US" b="1" dirty="0">
            <a:latin typeface="Gill Sans Nova" panose="020B0602020104020203" pitchFamily="34" charset="0"/>
          </a:endParaRPr>
        </a:p>
      </dgm:t>
    </dgm:pt>
    <dgm:pt modelId="{B03B1D0E-74A9-4947-920C-F43B8CC0A54A}" type="sibTrans" cxnId="{E33F1EF1-D40A-439E-9453-970354B78F74}">
      <dgm:prSet/>
      <dgm:spPr/>
      <dgm:t>
        <a:bodyPr/>
        <a:lstStyle/>
        <a:p>
          <a:endParaRPr lang="en-US"/>
        </a:p>
      </dgm:t>
    </dgm:pt>
    <dgm:pt modelId="{C536A214-8F3E-4530-8535-9D64F7194FB9}" type="parTrans" cxnId="{E33F1EF1-D40A-439E-9453-970354B78F74}">
      <dgm:prSet/>
      <dgm:spPr/>
      <dgm:t>
        <a:bodyPr/>
        <a:lstStyle/>
        <a:p>
          <a:endParaRPr lang="en-US"/>
        </a:p>
      </dgm:t>
    </dgm:pt>
    <dgm:pt modelId="{4750F048-1FA5-4CCD-BB77-A3213C68E9CE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dirty="0">
              <a:latin typeface="Gill Sans Nova" panose="020B0602020104020203" pitchFamily="34" charset="0"/>
            </a:rPr>
            <a:t>Tratamiento de irradiación para </a:t>
          </a:r>
          <a:r>
            <a:rPr lang="es-ES" dirty="0" err="1" smtClean="0">
              <a:latin typeface="Gill Sans Nova" panose="020B0602020104020203" pitchFamily="34" charset="0"/>
            </a:rPr>
            <a:t>Tortricidos</a:t>
          </a:r>
          <a:r>
            <a:rPr lang="es-ES" dirty="0" smtClean="0">
              <a:latin typeface="Gill Sans Nova" panose="020B0602020104020203" pitchFamily="34" charset="0"/>
            </a:rPr>
            <a:t> </a:t>
          </a:r>
          <a:r>
            <a:rPr lang="es-ES" dirty="0">
              <a:latin typeface="Gill Sans Nova" panose="020B0602020104020203" pitchFamily="34" charset="0"/>
            </a:rPr>
            <a:t>en frutas (2017-011), prioridad 1</a:t>
          </a:r>
          <a:endParaRPr lang="en-US" dirty="0">
            <a:latin typeface="Gill Sans Nova" panose="020B0602020104020203" pitchFamily="34" charset="0"/>
          </a:endParaRPr>
        </a:p>
      </dgm:t>
    </dgm:pt>
    <dgm:pt modelId="{3CC45AD7-7CE7-45BE-AC10-BD999E517F34}" type="sibTrans" cxnId="{3A1DEADF-432B-40B0-976C-0103E0796CCE}">
      <dgm:prSet/>
      <dgm:spPr/>
      <dgm:t>
        <a:bodyPr/>
        <a:lstStyle/>
        <a:p>
          <a:endParaRPr lang="en-US"/>
        </a:p>
      </dgm:t>
    </dgm:pt>
    <dgm:pt modelId="{BE70C086-4E30-486B-B356-03AF586C922E}" type="parTrans" cxnId="{3A1DEADF-432B-40B0-976C-0103E0796CCE}">
      <dgm:prSet/>
      <dgm:spPr/>
      <dgm:t>
        <a:bodyPr/>
        <a:lstStyle/>
        <a:p>
          <a:endParaRPr lang="en-US"/>
        </a:p>
      </dgm:t>
    </dgm:pt>
    <dgm:pt modelId="{EFF99046-8953-4A0B-B236-175F6B57C872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 smtClean="0">
              <a:latin typeface="Gill Sans Nova" panose="020B0602020104020203" pitchFamily="34" charset="0"/>
            </a:rPr>
            <a:t>Enmiendas</a:t>
          </a:r>
          <a:r>
            <a:rPr lang="en-US" dirty="0" smtClean="0">
              <a:latin typeface="Gill Sans Nova" panose="020B0602020104020203" pitchFamily="34" charset="0"/>
            </a:rPr>
            <a:t> 2019 y 2020 de </a:t>
          </a:r>
          <a:r>
            <a:rPr lang="en-US" dirty="0">
              <a:latin typeface="Gill Sans Nova" panose="020B0602020104020203" pitchFamily="34" charset="0"/>
            </a:rPr>
            <a:t>la NIMF 5 (1994 – 001), </a:t>
          </a:r>
          <a:r>
            <a:rPr lang="en-US" dirty="0" err="1">
              <a:latin typeface="Gill Sans Nova" panose="020B0602020104020203" pitchFamily="34" charset="0"/>
            </a:rPr>
            <a:t>prioridad</a:t>
          </a:r>
          <a:r>
            <a:rPr lang="en-US" dirty="0">
              <a:latin typeface="Gill Sans Nova" panose="020B0602020104020203" pitchFamily="34" charset="0"/>
            </a:rPr>
            <a:t> 1</a:t>
          </a:r>
        </a:p>
      </dgm:t>
    </dgm:pt>
    <dgm:pt modelId="{4265ABCF-C49A-4AEA-8EAD-F5894DB2247D}" type="parTrans" cxnId="{4AEBC110-B60C-4551-8E74-A3E5F8E5848D}">
      <dgm:prSet/>
      <dgm:spPr/>
      <dgm:t>
        <a:bodyPr/>
        <a:lstStyle/>
        <a:p>
          <a:endParaRPr lang="es-AR"/>
        </a:p>
      </dgm:t>
    </dgm:pt>
    <dgm:pt modelId="{4BB683F9-3DEA-4975-B4F0-857D4598ED0E}" type="sibTrans" cxnId="{4AEBC110-B60C-4551-8E74-A3E5F8E5848D}">
      <dgm:prSet/>
      <dgm:spPr/>
      <dgm:t>
        <a:bodyPr/>
        <a:lstStyle/>
        <a:p>
          <a:endParaRPr lang="es-AR"/>
        </a:p>
      </dgm:t>
    </dgm:pt>
    <dgm:pt modelId="{7B70D0A4-AE9A-40CF-B290-8313B0716BCE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latin typeface="Gill Sans Nova" panose="020B0602020104020203" pitchFamily="34" charset="0"/>
            </a:rPr>
            <a:t>Revisión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focalizada</a:t>
          </a:r>
          <a:r>
            <a:rPr lang="en-US" dirty="0">
              <a:latin typeface="Gill Sans Nova" panose="020B0602020104020203" pitchFamily="34" charset="0"/>
            </a:rPr>
            <a:t> de la NIMF 12 </a:t>
          </a:r>
          <a:r>
            <a:rPr lang="en-US" dirty="0" smtClean="0">
              <a:latin typeface="Gill Sans Nova" panose="020B0602020104020203" pitchFamily="34" charset="0"/>
            </a:rPr>
            <a:t>(</a:t>
          </a:r>
          <a:r>
            <a:rPr lang="en-US" dirty="0" err="1" smtClean="0">
              <a:latin typeface="Gill Sans Nova" panose="020B0602020104020203" pitchFamily="34" charset="0"/>
            </a:rPr>
            <a:t>Reexportación</a:t>
          </a:r>
          <a:r>
            <a:rPr lang="en-US" dirty="0">
              <a:latin typeface="Gill Sans Nova" panose="020B0602020104020203" pitchFamily="34" charset="0"/>
            </a:rPr>
            <a:t>) (2015-011), </a:t>
          </a:r>
          <a:r>
            <a:rPr lang="en-US" dirty="0" err="1">
              <a:latin typeface="Gill Sans Nova" panose="020B0602020104020203" pitchFamily="34" charset="0"/>
            </a:rPr>
            <a:t>prioridad</a:t>
          </a:r>
          <a:r>
            <a:rPr lang="en-US" dirty="0">
              <a:latin typeface="Gill Sans Nova" panose="020B0602020104020203" pitchFamily="34" charset="0"/>
            </a:rPr>
            <a:t> 2</a:t>
          </a:r>
        </a:p>
      </dgm:t>
    </dgm:pt>
    <dgm:pt modelId="{62616CDE-AEF1-4F7C-8D4D-178CFC919D9F}" type="parTrans" cxnId="{3D452456-B87B-4B59-86A9-DFFC16032752}">
      <dgm:prSet/>
      <dgm:spPr/>
      <dgm:t>
        <a:bodyPr/>
        <a:lstStyle/>
        <a:p>
          <a:endParaRPr lang="es-AR"/>
        </a:p>
      </dgm:t>
    </dgm:pt>
    <dgm:pt modelId="{F673F17B-1FDE-4043-B861-103E67491F56}" type="sibTrans" cxnId="{3D452456-B87B-4B59-86A9-DFFC16032752}">
      <dgm:prSet/>
      <dgm:spPr/>
      <dgm:t>
        <a:bodyPr/>
        <a:lstStyle/>
        <a:p>
          <a:endParaRPr lang="es-AR"/>
        </a:p>
      </dgm:t>
    </dgm:pt>
    <dgm:pt modelId="{3335DB9E-46F1-420E-9161-8951F15776D5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latin typeface="Gill Sans Nova" panose="020B0602020104020203" pitchFamily="34" charset="0"/>
            </a:rPr>
            <a:t>Auditoria en el </a:t>
          </a:r>
          <a:r>
            <a:rPr lang="en-US" dirty="0" err="1" smtClean="0">
              <a:latin typeface="Gill Sans Nova" panose="020B0602020104020203" pitchFamily="34" charset="0"/>
            </a:rPr>
            <a:t>contexto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fitosanitario</a:t>
          </a:r>
          <a:r>
            <a:rPr lang="en-US" dirty="0">
              <a:latin typeface="Gill Sans Nova" panose="020B0602020104020203" pitchFamily="34" charset="0"/>
            </a:rPr>
            <a:t> (2015-014), </a:t>
          </a:r>
          <a:r>
            <a:rPr lang="en-US" dirty="0" err="1">
              <a:latin typeface="Gill Sans Nova" panose="020B0602020104020203" pitchFamily="34" charset="0"/>
            </a:rPr>
            <a:t>prioridad</a:t>
          </a:r>
          <a:r>
            <a:rPr lang="en-US" dirty="0">
              <a:latin typeface="Gill Sans Nova" panose="020B0602020104020203" pitchFamily="34" charset="0"/>
            </a:rPr>
            <a:t> 2</a:t>
          </a:r>
        </a:p>
      </dgm:t>
    </dgm:pt>
    <dgm:pt modelId="{616BD925-F121-4DDA-92F9-113E0ED1EA76}" type="parTrans" cxnId="{CC8A1349-5163-4C8D-BB96-495EAA7165F3}">
      <dgm:prSet/>
      <dgm:spPr/>
      <dgm:t>
        <a:bodyPr/>
        <a:lstStyle/>
        <a:p>
          <a:endParaRPr lang="es-AR"/>
        </a:p>
      </dgm:t>
    </dgm:pt>
    <dgm:pt modelId="{F19573DF-27CF-40C3-B369-8D05CB54C6BF}" type="sibTrans" cxnId="{CC8A1349-5163-4C8D-BB96-495EAA7165F3}">
      <dgm:prSet/>
      <dgm:spPr/>
      <dgm:t>
        <a:bodyPr/>
        <a:lstStyle/>
        <a:p>
          <a:endParaRPr lang="es-AR"/>
        </a:p>
      </dgm:t>
    </dgm:pt>
    <dgm:pt modelId="{9D3F3CBA-B062-4373-BCD6-4D14ACAB7CD2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latin typeface="Gill Sans Nova" panose="020B0602020104020203" pitchFamily="34" charset="0"/>
            </a:rPr>
            <a:t>Tratamiento</a:t>
          </a:r>
          <a:r>
            <a:rPr lang="en-US" dirty="0">
              <a:latin typeface="Gill Sans Nova" panose="020B0602020104020203" pitchFamily="34" charset="0"/>
            </a:rPr>
            <a:t> en </a:t>
          </a:r>
          <a:r>
            <a:rPr lang="en-US" dirty="0" err="1">
              <a:latin typeface="Gill Sans Nova" panose="020B0602020104020203" pitchFamily="34" charset="0"/>
            </a:rPr>
            <a:t>frio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para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i="1" dirty="0" err="1" smtClean="0">
              <a:latin typeface="Gill Sans Nova" panose="020B0602020104020203" pitchFamily="34" charset="0"/>
            </a:rPr>
            <a:t>Bractocera</a:t>
          </a:r>
          <a:r>
            <a:rPr lang="en-US" i="1" dirty="0" smtClean="0">
              <a:latin typeface="Gill Sans Nova" panose="020B0602020104020203" pitchFamily="34" charset="0"/>
            </a:rPr>
            <a:t> </a:t>
          </a:r>
          <a:r>
            <a:rPr lang="en-US" i="1" dirty="0" err="1">
              <a:latin typeface="Gill Sans Nova" panose="020B0602020104020203" pitchFamily="34" charset="0"/>
            </a:rPr>
            <a:t>zonata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en </a:t>
          </a:r>
          <a:r>
            <a:rPr lang="en-US" i="1" dirty="0">
              <a:latin typeface="Gill Sans Nova" panose="020B0602020104020203" pitchFamily="34" charset="0"/>
            </a:rPr>
            <a:t>Citrus </a:t>
          </a:r>
          <a:r>
            <a:rPr lang="en-US" i="1" dirty="0" err="1" smtClean="0">
              <a:latin typeface="Gill Sans Nova" panose="020B0602020104020203" pitchFamily="34" charset="0"/>
            </a:rPr>
            <a:t>sinensis</a:t>
          </a:r>
          <a:r>
            <a:rPr lang="en-US" i="1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(2017-013), </a:t>
          </a:r>
          <a:r>
            <a:rPr lang="en-US" dirty="0" err="1" smtClean="0">
              <a:latin typeface="Gill Sans Nova" panose="020B0602020104020203" pitchFamily="34" charset="0"/>
            </a:rPr>
            <a:t>prioridad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2</a:t>
          </a:r>
        </a:p>
      </dgm:t>
    </dgm:pt>
    <dgm:pt modelId="{2D473FB6-D2A1-475A-8D85-ED50747191F6}" type="parTrans" cxnId="{9C5C4196-B19A-4228-92D7-AD12414AFEA5}">
      <dgm:prSet/>
      <dgm:spPr/>
      <dgm:t>
        <a:bodyPr/>
        <a:lstStyle/>
        <a:p>
          <a:endParaRPr lang="es-AR"/>
        </a:p>
      </dgm:t>
    </dgm:pt>
    <dgm:pt modelId="{0559B724-6C6C-460F-BD18-433480B5E5CC}" type="sibTrans" cxnId="{9C5C4196-B19A-4228-92D7-AD12414AFEA5}">
      <dgm:prSet/>
      <dgm:spPr/>
      <dgm:t>
        <a:bodyPr/>
        <a:lstStyle/>
        <a:p>
          <a:endParaRPr lang="es-AR"/>
        </a:p>
      </dgm:t>
    </dgm:pt>
    <dgm:pt modelId="{B68EF0AA-26A0-4C3B-B4A8-8C18DC21100A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latin typeface="Gill Sans Nova" panose="020B0602020104020203" pitchFamily="34" charset="0"/>
            </a:rPr>
            <a:t>Tratamiento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>
              <a:latin typeface="Gill Sans Nova" panose="020B0602020104020203" pitchFamily="34" charset="0"/>
            </a:rPr>
            <a:t>irradiación</a:t>
          </a:r>
          <a:r>
            <a:rPr lang="en-US" dirty="0">
              <a:latin typeface="Gill Sans Nova" panose="020B0602020104020203" pitchFamily="34" charset="0"/>
            </a:rPr>
            <a:t> para </a:t>
          </a:r>
          <a:r>
            <a:rPr lang="en-US" i="1" dirty="0" err="1">
              <a:latin typeface="Gill Sans Nova" panose="020B0602020104020203" pitchFamily="34" charset="0"/>
            </a:rPr>
            <a:t>Sternochetus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i="1" dirty="0" err="1">
              <a:latin typeface="Gill Sans Nova" panose="020B0602020104020203" pitchFamily="34" charset="0"/>
            </a:rPr>
            <a:t>frigidus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(2017-025), </a:t>
          </a:r>
          <a:r>
            <a:rPr lang="en-US" dirty="0" err="1" smtClean="0">
              <a:latin typeface="Gill Sans Nova" panose="020B0602020104020203" pitchFamily="34" charset="0"/>
            </a:rPr>
            <a:t>prioridad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2</a:t>
          </a:r>
        </a:p>
      </dgm:t>
    </dgm:pt>
    <dgm:pt modelId="{84C5A0C2-C6C0-484A-94D2-1A130E77F385}" type="parTrans" cxnId="{892BE277-D7A9-487F-A2E4-C7F141603854}">
      <dgm:prSet/>
      <dgm:spPr/>
      <dgm:t>
        <a:bodyPr/>
        <a:lstStyle/>
        <a:p>
          <a:endParaRPr lang="es-AR"/>
        </a:p>
      </dgm:t>
    </dgm:pt>
    <dgm:pt modelId="{B2B71E4A-6C40-42E9-9DCA-43D3272B9A0A}" type="sibTrans" cxnId="{892BE277-D7A9-487F-A2E4-C7F141603854}">
      <dgm:prSet/>
      <dgm:spPr/>
      <dgm:t>
        <a:bodyPr/>
        <a:lstStyle/>
        <a:p>
          <a:endParaRPr lang="es-AR"/>
        </a:p>
      </dgm:t>
    </dgm:pt>
    <dgm:pt modelId="{D92D97BF-E0B8-4D26-BAD9-1A2DA1E136BF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latin typeface="Gill Sans Nova" panose="020B0602020104020203" pitchFamily="34" charset="0"/>
            </a:rPr>
            <a:t>Tratamiento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>
              <a:latin typeface="Gill Sans Nova" panose="020B0602020104020203" pitchFamily="34" charset="0"/>
            </a:rPr>
            <a:t>irradiación</a:t>
          </a:r>
          <a:r>
            <a:rPr lang="en-US" dirty="0">
              <a:latin typeface="Gill Sans Nova" panose="020B0602020104020203" pitchFamily="34" charset="0"/>
            </a:rPr>
            <a:t> para </a:t>
          </a:r>
          <a:r>
            <a:rPr lang="en-US" i="1" dirty="0" err="1">
              <a:latin typeface="Gill Sans Nova" panose="020B0602020104020203" pitchFamily="34" charset="0"/>
            </a:rPr>
            <a:t>Zeugodocus</a:t>
          </a:r>
          <a:r>
            <a:rPr lang="en-US" i="1" dirty="0">
              <a:latin typeface="Gill Sans Nova" panose="020B0602020104020203" pitchFamily="34" charset="0"/>
            </a:rPr>
            <a:t> tau </a:t>
          </a:r>
          <a:r>
            <a:rPr lang="en-US" dirty="0">
              <a:latin typeface="Gill Sans Nova" panose="020B0602020104020203" pitchFamily="34" charset="0"/>
            </a:rPr>
            <a:t>(2017-025), </a:t>
          </a:r>
          <a:r>
            <a:rPr lang="en-US" dirty="0" err="1" smtClean="0">
              <a:latin typeface="Gill Sans Nova" panose="020B0602020104020203" pitchFamily="34" charset="0"/>
            </a:rPr>
            <a:t>prioridad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2</a:t>
          </a:r>
        </a:p>
      </dgm:t>
    </dgm:pt>
    <dgm:pt modelId="{AF78F040-61BE-4C1A-8561-E15D0D2B69FA}" type="parTrans" cxnId="{4721FCAC-61CB-4B72-9625-A18D31558275}">
      <dgm:prSet/>
      <dgm:spPr/>
      <dgm:t>
        <a:bodyPr/>
        <a:lstStyle/>
        <a:p>
          <a:endParaRPr lang="es-AR"/>
        </a:p>
      </dgm:t>
    </dgm:pt>
    <dgm:pt modelId="{86922BBF-2FA0-4A63-9351-499442ED281B}" type="sibTrans" cxnId="{4721FCAC-61CB-4B72-9625-A18D31558275}">
      <dgm:prSet/>
      <dgm:spPr/>
      <dgm:t>
        <a:bodyPr/>
        <a:lstStyle/>
        <a:p>
          <a:endParaRPr lang="es-AR"/>
        </a:p>
      </dgm:t>
    </dgm:pt>
    <dgm:pt modelId="{2564B4C2-E795-42C5-9341-9EE237B77DA2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latin typeface="Gill Sans Nova" panose="020B0602020104020203" pitchFamily="34" charset="0"/>
            </a:rPr>
            <a:t>Tratamiento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>
              <a:latin typeface="Gill Sans Nova" panose="020B0602020104020203" pitchFamily="34" charset="0"/>
            </a:rPr>
            <a:t>calor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por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smtClean="0">
              <a:latin typeface="Gill Sans Nova" panose="020B0602020104020203" pitchFamily="34" charset="0"/>
            </a:rPr>
            <a:t>vapor y </a:t>
          </a:r>
          <a:r>
            <a:rPr lang="en-US" dirty="0" err="1" smtClean="0">
              <a:latin typeface="Gill Sans Nova" panose="020B0602020104020203" pitchFamily="34" charset="0"/>
            </a:rPr>
            <a:t>atmosfera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modificada</a:t>
          </a:r>
          <a:r>
            <a:rPr lang="en-US" dirty="0">
              <a:latin typeface="Gill Sans Nova" panose="020B0602020104020203" pitchFamily="34" charset="0"/>
            </a:rPr>
            <a:t> para </a:t>
          </a:r>
          <a:r>
            <a:rPr lang="en-US" i="1" dirty="0" err="1">
              <a:latin typeface="Gill Sans Nova" panose="020B0602020104020203" pitchFamily="34" charset="0"/>
            </a:rPr>
            <a:t>Cydia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i="1" dirty="0" err="1">
              <a:latin typeface="Gill Sans Nova" panose="020B0602020104020203" pitchFamily="34" charset="0"/>
            </a:rPr>
            <a:t>pomonella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y </a:t>
          </a:r>
          <a:r>
            <a:rPr lang="en-US" i="1" dirty="0" err="1">
              <a:latin typeface="Gill Sans Nova" panose="020B0602020104020203" pitchFamily="34" charset="0"/>
            </a:rPr>
            <a:t>Grapholita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i="1" dirty="0" err="1">
              <a:latin typeface="Gill Sans Nova" panose="020B0602020104020203" pitchFamily="34" charset="0"/>
            </a:rPr>
            <a:t>molesta</a:t>
          </a:r>
          <a:r>
            <a:rPr lang="en-US" i="1" dirty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en </a:t>
          </a:r>
          <a:r>
            <a:rPr lang="en-US" dirty="0" err="1">
              <a:latin typeface="Gill Sans Nova" panose="020B0602020104020203" pitchFamily="34" charset="0"/>
            </a:rPr>
            <a:t>frutos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i="1" dirty="0">
              <a:latin typeface="Gill Sans Nova" panose="020B0602020104020203" pitchFamily="34" charset="0"/>
            </a:rPr>
            <a:t>Malus pumila </a:t>
          </a:r>
          <a:r>
            <a:rPr lang="en-US" dirty="0">
              <a:latin typeface="Gill Sans Nova" panose="020B0602020104020203" pitchFamily="34" charset="0"/>
            </a:rPr>
            <a:t>y </a:t>
          </a:r>
          <a:r>
            <a:rPr lang="en-US" i="1" dirty="0" err="1" smtClean="0">
              <a:latin typeface="Gill Sans Nova" panose="020B0602020104020203" pitchFamily="34" charset="0"/>
            </a:rPr>
            <a:t>Prunus</a:t>
          </a:r>
          <a:r>
            <a:rPr lang="en-US" i="1" dirty="0" smtClean="0">
              <a:latin typeface="Gill Sans Nova" panose="020B0602020104020203" pitchFamily="34" charset="0"/>
            </a:rPr>
            <a:t> </a:t>
          </a:r>
          <a:r>
            <a:rPr lang="en-US" i="1" dirty="0">
              <a:latin typeface="Gill Sans Nova" panose="020B0602020104020203" pitchFamily="34" charset="0"/>
            </a:rPr>
            <a:t>persica </a:t>
          </a:r>
          <a:r>
            <a:rPr lang="en-US" dirty="0">
              <a:latin typeface="Gill Sans Nova" panose="020B0602020104020203" pitchFamily="34" charset="0"/>
            </a:rPr>
            <a:t>(2017-037/038), </a:t>
          </a:r>
          <a:r>
            <a:rPr lang="en-US" dirty="0" err="1" smtClean="0">
              <a:latin typeface="Gill Sans Nova" panose="020B0602020104020203" pitchFamily="34" charset="0"/>
            </a:rPr>
            <a:t>prioridad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3</a:t>
          </a:r>
        </a:p>
      </dgm:t>
    </dgm:pt>
    <dgm:pt modelId="{4CF2B593-AD4C-499F-AE01-A42538F757E8}" type="parTrans" cxnId="{8514B4B4-03EE-42B4-9C22-4427DFB594B9}">
      <dgm:prSet/>
      <dgm:spPr/>
      <dgm:t>
        <a:bodyPr/>
        <a:lstStyle/>
        <a:p>
          <a:endParaRPr lang="es-AR"/>
        </a:p>
      </dgm:t>
    </dgm:pt>
    <dgm:pt modelId="{B05510DC-D30B-470C-AFDD-6A280758CD6C}" type="sibTrans" cxnId="{8514B4B4-03EE-42B4-9C22-4427DFB594B9}">
      <dgm:prSet/>
      <dgm:spPr/>
      <dgm:t>
        <a:bodyPr/>
        <a:lstStyle/>
        <a:p>
          <a:endParaRPr lang="es-AR"/>
        </a:p>
      </dgm:t>
    </dgm:pt>
    <dgm:pt modelId="{B7E2B2A6-687A-403D-BB78-DE26515CE1B4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EF5333-7EE5-4F6A-93FB-836C89D449FF}" type="pres">
      <dgm:prSet presAssocID="{DC303CED-8792-4028-A4A3-621AC0AA692A}" presName="parentLin" presStyleCnt="0"/>
      <dgm:spPr/>
    </dgm:pt>
    <dgm:pt modelId="{74C44097-6D82-4C6F-B65B-AAF3F8442BEF}" type="pres">
      <dgm:prSet presAssocID="{DC303CED-8792-4028-A4A3-621AC0AA692A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2B0BAD23-C166-4612-A3C5-8E20B21A2D19}" type="pres">
      <dgm:prSet presAssocID="{DC303CED-8792-4028-A4A3-621AC0AA69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1D899B-B062-4BB0-B819-8C28877263D1}" type="pres">
      <dgm:prSet presAssocID="{DC303CED-8792-4028-A4A3-621AC0AA692A}" presName="negativeSpace" presStyleCnt="0"/>
      <dgm:spPr/>
    </dgm:pt>
    <dgm:pt modelId="{22EA946C-3EBB-453A-BB80-98964C05BCF6}" type="pres">
      <dgm:prSet presAssocID="{DC303CED-8792-4028-A4A3-621AC0AA692A}" presName="childText" presStyleLbl="conFgAcc1" presStyleIdx="0" presStyleCnt="1" custLinFactNeighborX="-7980" custLinFactNeighborY="-218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5C4196-B19A-4228-92D7-AD12414AFEA5}" srcId="{DC303CED-8792-4028-A4A3-621AC0AA692A}" destId="{9D3F3CBA-B062-4373-BCD6-4D14ACAB7CD2}" srcOrd="7" destOrd="0" parTransId="{2D473FB6-D2A1-475A-8D85-ED50747191F6}" sibTransId="{0559B724-6C6C-460F-BD18-433480B5E5CC}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4721FCAC-61CB-4B72-9625-A18D31558275}" srcId="{DC303CED-8792-4028-A4A3-621AC0AA692A}" destId="{D92D97BF-E0B8-4D26-BAD9-1A2DA1E136BF}" srcOrd="9" destOrd="0" parTransId="{AF78F040-61BE-4C1A-8561-E15D0D2B69FA}" sibTransId="{86922BBF-2FA0-4A63-9351-499442ED281B}"/>
    <dgm:cxn modelId="{45500349-70C6-4E24-9057-40B110E4C6A0}" type="presOf" srcId="{B68EF0AA-26A0-4C3B-B4A8-8C18DC21100A}" destId="{22EA946C-3EBB-453A-BB80-98964C05BCF6}" srcOrd="0" destOrd="8" presId="urn:microsoft.com/office/officeart/2005/8/layout/list1"/>
    <dgm:cxn modelId="{37F0185E-F3B8-401D-AE52-67B5F9A5F3A8}" type="presOf" srcId="{1FF8DCF0-79C8-4FE3-8B9D-24294256EC9A}" destId="{22EA946C-3EBB-453A-BB80-98964C05BCF6}" srcOrd="0" destOrd="5" presId="urn:microsoft.com/office/officeart/2005/8/layout/list1"/>
    <dgm:cxn modelId="{3A1DEADF-432B-40B0-976C-0103E0796CCE}" srcId="{DC303CED-8792-4028-A4A3-621AC0AA692A}" destId="{4750F048-1FA5-4CCD-BB77-A3213C68E9CE}" srcOrd="6" destOrd="0" parTransId="{BE70C086-4E30-486B-B356-03AF586C922E}" sibTransId="{3CC45AD7-7CE7-45BE-AC10-BD999E517F34}"/>
    <dgm:cxn modelId="{EF2B8628-CCAF-4E02-89C1-1698B1C753FC}" srcId="{3910AF22-00BC-41F6-8E1D-03E48F93AD88}" destId="{DC303CED-8792-4028-A4A3-621AC0AA692A}" srcOrd="0" destOrd="0" parTransId="{6BD37994-16E4-4059-80BF-52C4728D74CE}" sibTransId="{6180FC19-E23D-4C24-BD84-EBB5D1C405C0}"/>
    <dgm:cxn modelId="{AFE73B84-BDA0-43D2-8EB6-9E200F78EDCD}" type="presOf" srcId="{5B6AC32B-07CD-4EC8-87C6-4F2B44591283}" destId="{22EA946C-3EBB-453A-BB80-98964C05BCF6}" srcOrd="0" destOrd="1" presId="urn:microsoft.com/office/officeart/2005/8/layout/list1"/>
    <dgm:cxn modelId="{E1B1EBF4-18C1-42F0-B679-968D57A55BCE}" type="presOf" srcId="{EFF99046-8953-4A0B-B236-175F6B57C872}" destId="{22EA946C-3EBB-453A-BB80-98964C05BCF6}" srcOrd="0" destOrd="2" presId="urn:microsoft.com/office/officeart/2005/8/layout/list1"/>
    <dgm:cxn modelId="{3D452456-B87B-4B59-86A9-DFFC16032752}" srcId="{DC303CED-8792-4028-A4A3-621AC0AA692A}" destId="{7B70D0A4-AE9A-40CF-B290-8313B0716BCE}" srcOrd="3" destOrd="0" parTransId="{62616CDE-AEF1-4F7C-8D4D-178CFC919D9F}" sibTransId="{F673F17B-1FDE-4043-B861-103E67491F56}"/>
    <dgm:cxn modelId="{4D0A2D27-0640-43EB-A066-ED6A5C983D98}" type="presOf" srcId="{8EBA05FD-D4DA-4282-9F4A-C481B1291647}" destId="{22EA946C-3EBB-453A-BB80-98964C05BCF6}" srcOrd="0" destOrd="0" presId="urn:microsoft.com/office/officeart/2005/8/layout/list1"/>
    <dgm:cxn modelId="{4AEBC110-B60C-4551-8E74-A3E5F8E5848D}" srcId="{DC303CED-8792-4028-A4A3-621AC0AA692A}" destId="{EFF99046-8953-4A0B-B236-175F6B57C872}" srcOrd="2" destOrd="0" parTransId="{4265ABCF-C49A-4AEA-8EAD-F5894DB2247D}" sibTransId="{4BB683F9-3DEA-4975-B4F0-857D4598ED0E}"/>
    <dgm:cxn modelId="{7A85C834-47E8-4D92-BF9B-14D1AACEA718}" type="presOf" srcId="{9D3F3CBA-B062-4373-BCD6-4D14ACAB7CD2}" destId="{22EA946C-3EBB-453A-BB80-98964C05BCF6}" srcOrd="0" destOrd="7" presId="urn:microsoft.com/office/officeart/2005/8/layout/list1"/>
    <dgm:cxn modelId="{52C730C4-3B27-4DD6-AF8C-05517894F7AE}" type="presOf" srcId="{2564B4C2-E795-42C5-9341-9EE237B77DA2}" destId="{22EA946C-3EBB-453A-BB80-98964C05BCF6}" srcOrd="0" destOrd="10" presId="urn:microsoft.com/office/officeart/2005/8/layout/list1"/>
    <dgm:cxn modelId="{2D77763E-0606-450E-8C9C-AEB7E409C3A7}" type="presOf" srcId="{7B70D0A4-AE9A-40CF-B290-8313B0716BCE}" destId="{22EA946C-3EBB-453A-BB80-98964C05BCF6}" srcOrd="0" destOrd="3" presId="urn:microsoft.com/office/officeart/2005/8/layout/list1"/>
    <dgm:cxn modelId="{993A941A-8D34-4E8E-9D39-D990FD87053D}" srcId="{DC303CED-8792-4028-A4A3-621AC0AA692A}" destId="{8EBA05FD-D4DA-4282-9F4A-C481B1291647}" srcOrd="0" destOrd="0" parTransId="{9BA9DCA1-307E-440C-AA48-8A1F64648E6B}" sibTransId="{DFAC1D44-D104-4EE1-8F6E-3E6E7685156C}"/>
    <dgm:cxn modelId="{CC8A1349-5163-4C8D-BB96-495EAA7165F3}" srcId="{DC303CED-8792-4028-A4A3-621AC0AA692A}" destId="{3335DB9E-46F1-420E-9161-8951F15776D5}" srcOrd="4" destOrd="0" parTransId="{616BD925-F121-4DDA-92F9-113E0ED1EA76}" sibTransId="{F19573DF-27CF-40C3-B369-8D05CB54C6BF}"/>
    <dgm:cxn modelId="{918564AA-AA45-4B01-BE39-455AA3EB2FF5}" type="presOf" srcId="{D92D97BF-E0B8-4D26-BAD9-1A2DA1E136BF}" destId="{22EA946C-3EBB-453A-BB80-98964C05BCF6}" srcOrd="0" destOrd="9" presId="urn:microsoft.com/office/officeart/2005/8/layout/list1"/>
    <dgm:cxn modelId="{892BE277-D7A9-487F-A2E4-C7F141603854}" srcId="{DC303CED-8792-4028-A4A3-621AC0AA692A}" destId="{B68EF0AA-26A0-4C3B-B4A8-8C18DC21100A}" srcOrd="8" destOrd="0" parTransId="{84C5A0C2-C6C0-484A-94D2-1A130E77F385}" sibTransId="{B2B71E4A-6C40-42E9-9DCA-43D3272B9A0A}"/>
    <dgm:cxn modelId="{DFCAFA06-EB34-4621-9A1B-975E1B846BFF}" srcId="{DC303CED-8792-4028-A4A3-621AC0AA692A}" destId="{5B6AC32B-07CD-4EC8-87C6-4F2B44591283}" srcOrd="1" destOrd="0" parTransId="{F1FEF5BF-D6E2-4C83-922C-E351A7D7D705}" sibTransId="{50E567BE-7D28-4AF0-AA01-32BFBE46095E}"/>
    <dgm:cxn modelId="{01AFB80D-CAF0-4B4D-A25E-C1F456613D1B}" type="presOf" srcId="{4750F048-1FA5-4CCD-BB77-A3213C68E9CE}" destId="{22EA946C-3EBB-453A-BB80-98964C05BCF6}" srcOrd="0" destOrd="6" presId="urn:microsoft.com/office/officeart/2005/8/layout/list1"/>
    <dgm:cxn modelId="{E33F1EF1-D40A-439E-9453-970354B78F74}" srcId="{DC303CED-8792-4028-A4A3-621AC0AA692A}" destId="{1FF8DCF0-79C8-4FE3-8B9D-24294256EC9A}" srcOrd="5" destOrd="0" parTransId="{C536A214-8F3E-4530-8535-9D64F7194FB9}" sibTransId="{B03B1D0E-74A9-4947-920C-F43B8CC0A54A}"/>
    <dgm:cxn modelId="{5EEC7957-4536-44BA-A24A-6D8A28DD34B9}" type="presOf" srcId="{3335DB9E-46F1-420E-9161-8951F15776D5}" destId="{22EA946C-3EBB-453A-BB80-98964C05BCF6}" srcOrd="0" destOrd="4" presId="urn:microsoft.com/office/officeart/2005/8/layout/list1"/>
    <dgm:cxn modelId="{5FB4B435-179F-41E5-8AA6-FD5D08E7D542}" type="presOf" srcId="{DC303CED-8792-4028-A4A3-621AC0AA692A}" destId="{74C44097-6D82-4C6F-B65B-AAF3F8442BEF}" srcOrd="0" destOrd="0" presId="urn:microsoft.com/office/officeart/2005/8/layout/list1"/>
    <dgm:cxn modelId="{8514B4B4-03EE-42B4-9C22-4427DFB594B9}" srcId="{DC303CED-8792-4028-A4A3-621AC0AA692A}" destId="{2564B4C2-E795-42C5-9341-9EE237B77DA2}" srcOrd="10" destOrd="0" parTransId="{4CF2B593-AD4C-499F-AE01-A42538F757E8}" sibTransId="{B05510DC-D30B-470C-AFDD-6A280758CD6C}"/>
    <dgm:cxn modelId="{42E381DD-394D-42B7-8ED1-ECD24741A2FD}" type="presOf" srcId="{DC303CED-8792-4028-A4A3-621AC0AA692A}" destId="{2B0BAD23-C166-4612-A3C5-8E20B21A2D19}" srcOrd="1" destOrd="0" presId="urn:microsoft.com/office/officeart/2005/8/layout/list1"/>
    <dgm:cxn modelId="{D06D5E42-D143-43B3-8E1E-CF4110848B5E}" type="presParOf" srcId="{B7E2B2A6-687A-403D-BB78-DE26515CE1B4}" destId="{07EF5333-7EE5-4F6A-93FB-836C89D449FF}" srcOrd="0" destOrd="0" presId="urn:microsoft.com/office/officeart/2005/8/layout/list1"/>
    <dgm:cxn modelId="{B63E4CAA-B87D-447B-BA02-803169F037A5}" type="presParOf" srcId="{07EF5333-7EE5-4F6A-93FB-836C89D449FF}" destId="{74C44097-6D82-4C6F-B65B-AAF3F8442BEF}" srcOrd="0" destOrd="0" presId="urn:microsoft.com/office/officeart/2005/8/layout/list1"/>
    <dgm:cxn modelId="{ECA4879C-9A83-4301-BD2B-5725EA4B0D05}" type="presParOf" srcId="{07EF5333-7EE5-4F6A-93FB-836C89D449FF}" destId="{2B0BAD23-C166-4612-A3C5-8E20B21A2D19}" srcOrd="1" destOrd="0" presId="urn:microsoft.com/office/officeart/2005/8/layout/list1"/>
    <dgm:cxn modelId="{8875C17B-1255-4245-A4E4-A6AB4A4F0704}" type="presParOf" srcId="{B7E2B2A6-687A-403D-BB78-DE26515CE1B4}" destId="{4C1D899B-B062-4BB0-B819-8C28877263D1}" srcOrd="1" destOrd="0" presId="urn:microsoft.com/office/officeart/2005/8/layout/list1"/>
    <dgm:cxn modelId="{191C74CB-0C76-4022-8D86-DFD341B57025}" type="presParOf" srcId="{B7E2B2A6-687A-403D-BB78-DE26515CE1B4}" destId="{22EA946C-3EBB-453A-BB80-98964C05BC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173CF8-5F9A-4F4A-B018-7C77694C116C}">
      <dgm:prSet/>
      <dgm:spPr/>
      <dgm:t>
        <a:bodyPr/>
        <a:lstStyle/>
        <a:p>
          <a:pPr algn="ctr"/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ESPECIFICACIÓN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71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F906AA69-AF6E-4410-90EC-981DA507E296}" type="parTrans" cxnId="{45067BF2-C784-4FC5-8E59-09B70E9AA54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0DDB4EAA-7FF2-4BDC-8A7B-AD81FCFA2BE4}" type="sibTrans" cxnId="{45067BF2-C784-4FC5-8E59-09B70E9AA54B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03B12D49-AAEC-40B6-B3F3-29BF48C8A565}">
      <dgm:prSet/>
      <dgm:spPr/>
      <dgm:t>
        <a:bodyPr/>
        <a:lstStyle/>
        <a:p>
          <a:pPr algn="ctr"/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ESPECIFICACIÓN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</a:t>
          </a:r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PT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6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BFA54347-2715-4F6A-A6EC-8D7E92CF5658}" type="parTrans" cxnId="{A0CA0180-8729-4D06-AF1E-DEA856560313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EF935A03-668E-4078-9839-0B2C095488E9}" type="sibTrans" cxnId="{A0CA0180-8729-4D06-AF1E-DEA856560313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DC303CED-8792-4028-A4A3-621AC0AA692A}">
      <dgm:prSet/>
      <dgm:spPr/>
      <dgm:t>
        <a:bodyPr/>
        <a:lstStyle/>
        <a:p>
          <a:pPr algn="ctr"/>
          <a:r>
            <a: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ESPECIFICACIÓN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70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2A3E39E-35D0-4E5B-AA1D-DE0E7F6FAC61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Anexo </a:t>
          </a:r>
          <a:r>
            <a:rPr lang="en-GB" dirty="0" err="1">
              <a:latin typeface="Gill Sans Nova" panose="020B0602020104020203" pitchFamily="34" charset="0"/>
            </a:rPr>
            <a:t>Diseño</a:t>
          </a:r>
          <a:r>
            <a:rPr lang="en-GB" dirty="0">
              <a:latin typeface="Gill Sans Nova" panose="020B0602020104020203" pitchFamily="34" charset="0"/>
            </a:rPr>
            <a:t> y </a:t>
          </a:r>
          <a:r>
            <a:rPr lang="en-GB" dirty="0" err="1">
              <a:latin typeface="Gill Sans Nova" panose="020B0602020104020203" pitchFamily="34" charset="0"/>
            </a:rPr>
            <a:t>uso</a:t>
          </a:r>
          <a:r>
            <a:rPr lang="en-GB" dirty="0">
              <a:latin typeface="Gill Sans Nova" panose="020B0602020104020203" pitchFamily="34" charset="0"/>
            </a:rPr>
            <a:t> de </a:t>
          </a:r>
          <a:r>
            <a:rPr lang="en-GB" dirty="0" err="1">
              <a:latin typeface="Gill Sans Nova" panose="020B0602020104020203" pitchFamily="34" charset="0"/>
            </a:rPr>
            <a:t>enfoques</a:t>
          </a:r>
          <a:r>
            <a:rPr lang="en-GB" dirty="0">
              <a:latin typeface="Gill Sans Nova" panose="020B0602020104020203" pitchFamily="34" charset="0"/>
            </a:rPr>
            <a:t> de </a:t>
          </a:r>
          <a:r>
            <a:rPr lang="en-GB" dirty="0" err="1">
              <a:latin typeface="Gill Sans Nova" panose="020B0602020104020203" pitchFamily="34" charset="0"/>
            </a:rPr>
            <a:t>sistemas</a:t>
          </a:r>
          <a:r>
            <a:rPr lang="en-GB" dirty="0">
              <a:latin typeface="Gill Sans Nova" panose="020B0602020104020203" pitchFamily="34" charset="0"/>
            </a:rPr>
            <a:t> para la </a:t>
          </a:r>
          <a:r>
            <a:rPr lang="en-GB" dirty="0" err="1">
              <a:latin typeface="Gill Sans Nova" panose="020B0602020104020203" pitchFamily="34" charset="0"/>
            </a:rPr>
            <a:t>certificación</a:t>
          </a:r>
          <a:r>
            <a:rPr lang="en-GB" dirty="0">
              <a:latin typeface="Gill Sans Nova" panose="020B0602020104020203" pitchFamily="34" charset="0"/>
            </a:rPr>
            <a:t> </a:t>
          </a:r>
          <a:r>
            <a:rPr lang="en-GB" dirty="0" err="1">
              <a:latin typeface="Gill Sans Nova" panose="020B0602020104020203" pitchFamily="34" charset="0"/>
            </a:rPr>
            <a:t>fitosanitaria</a:t>
          </a:r>
          <a:r>
            <a:rPr lang="en-GB" dirty="0">
              <a:latin typeface="Gill Sans Nova" panose="020B0602020104020203" pitchFamily="34" charset="0"/>
            </a:rPr>
            <a:t> de </a:t>
          </a:r>
          <a:r>
            <a:rPr lang="en-GB" dirty="0" err="1">
              <a:latin typeface="Gill Sans Nova" panose="020B0602020104020203" pitchFamily="34" charset="0"/>
            </a:rPr>
            <a:t>semillas</a:t>
          </a:r>
          <a:r>
            <a:rPr lang="en-GB" dirty="0">
              <a:latin typeface="Gill Sans Nova" panose="020B0602020104020203" pitchFamily="34" charset="0"/>
            </a:rPr>
            <a:t> 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dirty="0">
              <a:latin typeface="Gill Sans Nova" panose="020B0602020104020203" pitchFamily="34" charset="0"/>
            </a:rPr>
            <a:t>(2018-009) de la NIMF 38 (</a:t>
          </a:r>
          <a:r>
            <a:rPr lang="en-GB" i="1" dirty="0" err="1">
              <a:latin typeface="Gill Sans Nova" panose="020B0602020104020203" pitchFamily="34" charset="0"/>
            </a:rPr>
            <a:t>Movimiento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Internacional</a:t>
          </a:r>
          <a:r>
            <a:rPr lang="en-GB" i="1" dirty="0">
              <a:latin typeface="Gill Sans Nova" panose="020B0602020104020203" pitchFamily="34" charset="0"/>
            </a:rPr>
            <a:t> de </a:t>
          </a:r>
          <a:r>
            <a:rPr lang="en-GB" i="1" dirty="0" err="1">
              <a:latin typeface="Gill Sans Nova" panose="020B0602020104020203" pitchFamily="34" charset="0"/>
            </a:rPr>
            <a:t>Semillas</a:t>
          </a:r>
          <a:r>
            <a:rPr lang="en-GB" dirty="0">
              <a:latin typeface="Gill Sans Nova" panose="020B0602020104020203" pitchFamily="34" charset="0"/>
            </a:rPr>
            <a:t>)</a:t>
          </a:r>
          <a:endParaRPr lang="en-US" dirty="0">
            <a:latin typeface="Gill Sans Nova" panose="020B0602020104020203" pitchFamily="34" charset="0"/>
          </a:endParaRPr>
        </a:p>
      </dgm:t>
    </dgm:pt>
    <dgm:pt modelId="{791BC8F7-ED5B-4CC1-AD46-F78D079CACA0}" type="parTrans" cxnId="{492455B1-4C17-47F7-8AB0-3C4326608E0C}">
      <dgm:prSet/>
      <dgm:spPr/>
      <dgm:t>
        <a:bodyPr/>
        <a:lstStyle/>
        <a:p>
          <a:endParaRPr lang="en-US"/>
        </a:p>
      </dgm:t>
    </dgm:pt>
    <dgm:pt modelId="{097AA269-8F9B-4B6C-B772-0762C888F70B}" type="sibTrans" cxnId="{492455B1-4C17-47F7-8AB0-3C4326608E0C}">
      <dgm:prSet/>
      <dgm:spPr/>
      <dgm:t>
        <a:bodyPr/>
        <a:lstStyle/>
        <a:p>
          <a:endParaRPr lang="en-US"/>
        </a:p>
      </dgm:t>
    </dgm:pt>
    <dgm:pt modelId="{731F93EA-D145-49D9-934F-068020274201}">
      <dgm:prSet/>
      <dgm:spPr/>
      <dgm:t>
        <a:bodyPr/>
        <a:lstStyle/>
        <a:p>
          <a:pPr algn="l"/>
          <a:r>
            <a:rPr lang="en-GB" dirty="0">
              <a:latin typeface="Gill Sans Nova" panose="020B0602020104020203" pitchFamily="34" charset="0"/>
            </a:rPr>
            <a:t>Anexo </a:t>
          </a:r>
          <a:r>
            <a:rPr lang="en-GB" dirty="0" err="1">
              <a:latin typeface="Gill Sans Nova" panose="020B0602020104020203" pitchFamily="34" charset="0"/>
            </a:rPr>
            <a:t>Criterios</a:t>
          </a:r>
          <a:r>
            <a:rPr lang="en-GB" dirty="0">
              <a:latin typeface="Gill Sans Nova" panose="020B0602020104020203" pitchFamily="34" charset="0"/>
            </a:rPr>
            <a:t> </a:t>
          </a:r>
          <a:r>
            <a:rPr lang="en-GB" dirty="0" err="1">
              <a:latin typeface="Gill Sans Nova" panose="020B0602020104020203" pitchFamily="34" charset="0"/>
            </a:rPr>
            <a:t>para</a:t>
          </a:r>
          <a:r>
            <a:rPr lang="en-GB" dirty="0">
              <a:latin typeface="Gill Sans Nova" panose="020B0602020104020203" pitchFamily="34" charset="0"/>
            </a:rPr>
            <a:t> </a:t>
          </a:r>
          <a:r>
            <a:rPr lang="en-GB" dirty="0" err="1" smtClean="0">
              <a:latin typeface="Gill Sans Nova" panose="020B0602020104020203" pitchFamily="34" charset="0"/>
            </a:rPr>
            <a:t>determinar</a:t>
          </a:r>
          <a:r>
            <a:rPr lang="en-GB" dirty="0" smtClean="0">
              <a:latin typeface="Gill Sans Nova" panose="020B0602020104020203" pitchFamily="34" charset="0"/>
            </a:rPr>
            <a:t> la </a:t>
          </a:r>
          <a:r>
            <a:rPr lang="en-GB" dirty="0" err="1" smtClean="0">
              <a:latin typeface="Gill Sans Nova" panose="020B0602020104020203" pitchFamily="34" charset="0"/>
            </a:rPr>
            <a:t>condición</a:t>
          </a:r>
          <a:r>
            <a:rPr lang="en-GB" dirty="0" smtClean="0">
              <a:latin typeface="Gill Sans Nova" panose="020B0602020104020203" pitchFamily="34" charset="0"/>
            </a:rPr>
            <a:t> de </a:t>
          </a:r>
          <a:r>
            <a:rPr lang="en-GB" dirty="0" err="1" smtClean="0">
              <a:latin typeface="Gill Sans Nova" panose="020B0602020104020203" pitchFamily="34" charset="0"/>
            </a:rPr>
            <a:t>hospedante</a:t>
          </a:r>
          <a:r>
            <a:rPr lang="en-GB" dirty="0" smtClean="0">
              <a:latin typeface="Gill Sans Nova" panose="020B0602020104020203" pitchFamily="34" charset="0"/>
            </a:rPr>
            <a:t> </a:t>
          </a:r>
          <a:r>
            <a:rPr lang="en-GB" dirty="0">
              <a:latin typeface="Gill Sans Nova" panose="020B0602020104020203" pitchFamily="34" charset="0"/>
            </a:rPr>
            <a:t>de </a:t>
          </a:r>
          <a:r>
            <a:rPr lang="en-GB" dirty="0" err="1" smtClean="0">
              <a:latin typeface="Gill Sans Nova" panose="020B0602020104020203" pitchFamily="34" charset="0"/>
            </a:rPr>
            <a:t>fruta</a:t>
          </a:r>
          <a:r>
            <a:rPr lang="en-GB" dirty="0" smtClean="0">
              <a:latin typeface="Gill Sans Nova" panose="020B0602020104020203" pitchFamily="34" charset="0"/>
            </a:rPr>
            <a:t> </a:t>
          </a:r>
          <a:r>
            <a:rPr lang="en-GB" dirty="0" err="1" smtClean="0">
              <a:latin typeface="Gill Sans Nova" panose="020B0602020104020203" pitchFamily="34" charset="0"/>
            </a:rPr>
            <a:t>para</a:t>
          </a:r>
          <a:r>
            <a:rPr lang="en-GB" dirty="0" smtClean="0">
              <a:latin typeface="Gill Sans Nova" panose="020B0602020104020203" pitchFamily="34" charset="0"/>
            </a:rPr>
            <a:t> </a:t>
          </a:r>
          <a:r>
            <a:rPr lang="en-GB" dirty="0">
              <a:latin typeface="Gill Sans Nova" panose="020B0602020104020203" pitchFamily="34" charset="0"/>
            </a:rPr>
            <a:t>la </a:t>
          </a:r>
          <a:r>
            <a:rPr lang="en-GB" dirty="0" err="1" smtClean="0">
              <a:latin typeface="Gill Sans Nova" panose="020B0602020104020203" pitchFamily="34" charset="0"/>
            </a:rPr>
            <a:t>Mosca</a:t>
          </a:r>
          <a:r>
            <a:rPr lang="en-GB" dirty="0" smtClean="0">
              <a:latin typeface="Gill Sans Nova" panose="020B0602020104020203" pitchFamily="34" charset="0"/>
            </a:rPr>
            <a:t> </a:t>
          </a:r>
          <a:r>
            <a:rPr lang="en-GB" dirty="0">
              <a:latin typeface="Gill Sans Nova" panose="020B0602020104020203" pitchFamily="34" charset="0"/>
            </a:rPr>
            <a:t>de la </a:t>
          </a:r>
          <a:r>
            <a:rPr lang="en-GB" dirty="0" err="1" smtClean="0">
              <a:latin typeface="Gill Sans Nova" panose="020B0602020104020203" pitchFamily="34" charset="0"/>
            </a:rPr>
            <a:t>Fruta</a:t>
          </a:r>
          <a:r>
            <a:rPr lang="en-GB" dirty="0" smtClean="0">
              <a:latin typeface="Gill Sans Nova" panose="020B0602020104020203" pitchFamily="34" charset="0"/>
            </a:rPr>
            <a:t> en base a la </a:t>
          </a:r>
          <a:r>
            <a:rPr lang="en-GB" dirty="0" err="1">
              <a:latin typeface="Gill Sans Nova" panose="020B0602020104020203" pitchFamily="34" charset="0"/>
            </a:rPr>
            <a:t>información</a:t>
          </a:r>
          <a:r>
            <a:rPr lang="en-GB" dirty="0">
              <a:latin typeface="Gill Sans Nova" panose="020B0602020104020203" pitchFamily="34" charset="0"/>
            </a:rPr>
            <a:t> disponible (2018-011) de la NIMF 37 (</a:t>
          </a:r>
          <a:r>
            <a:rPr lang="en-GB" i="1" dirty="0" err="1">
              <a:latin typeface="Gill Sans Nova" panose="020B0602020104020203" pitchFamily="34" charset="0"/>
            </a:rPr>
            <a:t>Determinación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smtClean="0">
              <a:latin typeface="Gill Sans Nova" panose="020B0602020104020203" pitchFamily="34" charset="0"/>
            </a:rPr>
            <a:t>de la </a:t>
          </a:r>
          <a:r>
            <a:rPr lang="en-GB" i="1" dirty="0" err="1" smtClean="0">
              <a:latin typeface="Gill Sans Nova" panose="020B0602020104020203" pitchFamily="34" charset="0"/>
            </a:rPr>
            <a:t>condición</a:t>
          </a:r>
          <a:r>
            <a:rPr lang="en-GB" i="1" dirty="0" smtClean="0">
              <a:latin typeface="Gill Sans Nova" panose="020B0602020104020203" pitchFamily="34" charset="0"/>
            </a:rPr>
            <a:t> de </a:t>
          </a:r>
          <a:r>
            <a:rPr lang="en-GB" i="1" dirty="0" err="1" smtClean="0">
              <a:latin typeface="Gill Sans Nova" panose="020B0602020104020203" pitchFamily="34" charset="0"/>
            </a:rPr>
            <a:t>una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 err="1" smtClean="0">
              <a:latin typeface="Gill Sans Nova" panose="020B0602020104020203" pitchFamily="34" charset="0"/>
            </a:rPr>
            <a:t>fruta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 err="1" smtClean="0">
              <a:latin typeface="Gill Sans Nova" panose="020B0602020104020203" pitchFamily="34" charset="0"/>
            </a:rPr>
            <a:t>como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 err="1" smtClean="0">
              <a:latin typeface="Gill Sans Nova" panose="020B0602020104020203" pitchFamily="34" charset="0"/>
            </a:rPr>
            <a:t>hospedante</a:t>
          </a:r>
          <a:r>
            <a:rPr lang="en-GB" i="1" dirty="0" smtClean="0">
              <a:latin typeface="Gill Sans Nova" panose="020B0602020104020203" pitchFamily="34" charset="0"/>
            </a:rPr>
            <a:t> de </a:t>
          </a:r>
          <a:r>
            <a:rPr lang="en-GB" i="1" dirty="0" err="1" smtClean="0">
              <a:latin typeface="Gill Sans Nova" panose="020B0602020104020203" pitchFamily="34" charset="0"/>
            </a:rPr>
            <a:t>Mosca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>
              <a:latin typeface="Gill Sans Nova" panose="020B0602020104020203" pitchFamily="34" charset="0"/>
            </a:rPr>
            <a:t>de la </a:t>
          </a:r>
          <a:r>
            <a:rPr lang="en-GB" i="1" dirty="0" err="1">
              <a:latin typeface="Gill Sans Nova" panose="020B0602020104020203" pitchFamily="34" charset="0"/>
            </a:rPr>
            <a:t>fruta</a:t>
          </a:r>
          <a:r>
            <a:rPr lang="en-GB" i="1" dirty="0">
              <a:latin typeface="Gill Sans Nova" panose="020B0602020104020203" pitchFamily="34" charset="0"/>
            </a:rPr>
            <a:t> (Tephritidae)</a:t>
          </a:r>
          <a:r>
            <a:rPr lang="en-GB" dirty="0">
              <a:latin typeface="Gill Sans Nova" panose="020B0602020104020203" pitchFamily="34" charset="0"/>
            </a:rPr>
            <a:t>)</a:t>
          </a:r>
          <a:endParaRPr lang="en-US" dirty="0">
            <a:latin typeface="Gill Sans Nova" panose="020B0602020104020203" pitchFamily="34" charset="0"/>
          </a:endParaRPr>
        </a:p>
      </dgm:t>
    </dgm:pt>
    <dgm:pt modelId="{3CDBA035-12CD-4B51-9272-064D3CF48132}" type="parTrans" cxnId="{DF04EB49-8F9A-4A6F-82CB-D66A8E00E72F}">
      <dgm:prSet/>
      <dgm:spPr/>
      <dgm:t>
        <a:bodyPr/>
        <a:lstStyle/>
        <a:p>
          <a:endParaRPr lang="en-US"/>
        </a:p>
      </dgm:t>
    </dgm:pt>
    <dgm:pt modelId="{6AEB6597-DDB6-49CD-9AAD-3BB159105380}" type="sibTrans" cxnId="{DF04EB49-8F9A-4A6F-82CB-D66A8E00E72F}">
      <dgm:prSet/>
      <dgm:spPr/>
      <dgm:t>
        <a:bodyPr/>
        <a:lstStyle/>
        <a:p>
          <a:endParaRPr lang="en-US"/>
        </a:p>
      </dgm:t>
    </dgm:pt>
    <dgm:pt modelId="{ED9BFBBC-1E32-4E1B-A10F-0822A1E63B0B}">
      <dgm:prSet/>
      <dgm:spPr/>
      <dgm:t>
        <a:bodyPr/>
        <a:lstStyle/>
        <a:p>
          <a:pPr algn="l"/>
          <a:r>
            <a:rPr lang="en-GB" i="1" dirty="0" smtClean="0">
              <a:latin typeface="Gill Sans Nova" panose="020B0602020104020203" pitchFamily="34" charset="0"/>
            </a:rPr>
            <a:t>Panel </a:t>
          </a:r>
          <a:r>
            <a:rPr lang="en-GB" i="1" dirty="0" err="1" smtClean="0">
              <a:latin typeface="Gill Sans Nova" panose="020B0602020104020203" pitchFamily="34" charset="0"/>
            </a:rPr>
            <a:t>Técnico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sobre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err="1">
              <a:latin typeface="Gill Sans Nova" panose="020B0602020104020203" pitchFamily="34" charset="0"/>
            </a:rPr>
            <a:t>Normas</a:t>
          </a:r>
          <a:r>
            <a:rPr lang="en-GB" i="1" dirty="0">
              <a:latin typeface="Gill Sans Nova" panose="020B0602020104020203" pitchFamily="34" charset="0"/>
            </a:rPr>
            <a:t> </a:t>
          </a:r>
          <a:r>
            <a:rPr lang="en-GB" i="1" dirty="0" err="1" smtClean="0">
              <a:latin typeface="Gill Sans Nova" panose="020B0602020104020203" pitchFamily="34" charset="0"/>
            </a:rPr>
            <a:t>para</a:t>
          </a:r>
          <a:r>
            <a:rPr lang="en-GB" i="1" dirty="0" smtClean="0">
              <a:latin typeface="Gill Sans Nova" panose="020B0602020104020203" pitchFamily="34" charset="0"/>
            </a:rPr>
            <a:t> </a:t>
          </a:r>
          <a:r>
            <a:rPr lang="en-GB" i="1" dirty="0" err="1" smtClean="0">
              <a:latin typeface="Gill Sans Nova" panose="020B0602020104020203" pitchFamily="34" charset="0"/>
            </a:rPr>
            <a:t>Productos</a:t>
          </a:r>
          <a:r>
            <a:rPr lang="en-GB" i="1" dirty="0" smtClean="0">
              <a:latin typeface="Gill Sans Nova" panose="020B0602020104020203" pitchFamily="34" charset="0"/>
            </a:rPr>
            <a:t> (TPCS</a:t>
          </a:r>
          <a:r>
            <a:rPr lang="en-GB" i="1" dirty="0">
              <a:latin typeface="Gill Sans Nova" panose="020B0602020104020203" pitchFamily="34" charset="0"/>
            </a:rPr>
            <a:t>)</a:t>
          </a:r>
          <a:r>
            <a:rPr lang="en-GB" dirty="0">
              <a:latin typeface="Gill Sans Nova" panose="020B0602020104020203" pitchFamily="34" charset="0"/>
            </a:rPr>
            <a:t> (2019-009)</a:t>
          </a:r>
          <a:endParaRPr lang="en-US" dirty="0">
            <a:latin typeface="Gill Sans Nova" panose="020B0602020104020203" pitchFamily="34" charset="0"/>
          </a:endParaRPr>
        </a:p>
      </dgm:t>
    </dgm:pt>
    <dgm:pt modelId="{0BAED110-8BC8-4A64-9034-5A3190C504B4}" type="parTrans" cxnId="{325EC56C-F4A2-4417-97F5-7E06DA1A2E7F}">
      <dgm:prSet/>
      <dgm:spPr/>
      <dgm:t>
        <a:bodyPr/>
        <a:lstStyle/>
        <a:p>
          <a:endParaRPr lang="en-US"/>
        </a:p>
      </dgm:t>
    </dgm:pt>
    <dgm:pt modelId="{EF5279AA-82B8-4136-9A51-2EB3720D7807}" type="sibTrans" cxnId="{325EC56C-F4A2-4417-97F5-7E06DA1A2E7F}">
      <dgm:prSet/>
      <dgm:spPr/>
      <dgm:t>
        <a:bodyPr/>
        <a:lstStyle/>
        <a:p>
          <a:endParaRPr lang="en-US"/>
        </a:p>
      </dgm:t>
    </dgm:pt>
    <dgm:pt modelId="{008ACAA9-CEA4-42B1-9BA4-2776E2B44694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1EAF89-9F4C-4245-8263-0E23BB213050}" type="pres">
      <dgm:prSet presAssocID="{03B12D49-AAEC-40B6-B3F3-29BF48C8A565}" presName="composite" presStyleCnt="0"/>
      <dgm:spPr/>
    </dgm:pt>
    <dgm:pt modelId="{CF9EB1ED-7848-4DC9-BDC8-D10D30CA5031}" type="pres">
      <dgm:prSet presAssocID="{03B12D49-AAEC-40B6-B3F3-29BF48C8A5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FAFCC5-684C-40DA-9424-121E3F8FBFB8}" type="pres">
      <dgm:prSet presAssocID="{03B12D49-AAEC-40B6-B3F3-29BF48C8A56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F36291-4907-43F5-A353-6AD772B41CA2}" type="pres">
      <dgm:prSet presAssocID="{EF935A03-668E-4078-9839-0B2C095488E9}" presName="space" presStyleCnt="0"/>
      <dgm:spPr/>
    </dgm:pt>
    <dgm:pt modelId="{C78DF32C-5B61-4D3A-A39B-B7E56A032249}" type="pres">
      <dgm:prSet presAssocID="{DC303CED-8792-4028-A4A3-621AC0AA692A}" presName="composite" presStyleCnt="0"/>
      <dgm:spPr/>
    </dgm:pt>
    <dgm:pt modelId="{A935C77E-471A-470D-8B50-E80535899CF0}" type="pres">
      <dgm:prSet presAssocID="{DC303CED-8792-4028-A4A3-621AC0AA69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DDAFF-67F9-4FCE-997A-B6EAF10F6EC5}" type="pres">
      <dgm:prSet presAssocID="{DC303CED-8792-4028-A4A3-621AC0AA69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84E0A-6F1E-49B0-8300-6D353B6A8A87}" type="pres">
      <dgm:prSet presAssocID="{6180FC19-E23D-4C24-BD84-EBB5D1C405C0}" presName="space" presStyleCnt="0"/>
      <dgm:spPr/>
    </dgm:pt>
    <dgm:pt modelId="{D6A3A4DE-736A-486E-9B88-D325E75A1C1E}" type="pres">
      <dgm:prSet presAssocID="{9B173CF8-5F9A-4F4A-B018-7C77694C116C}" presName="composite" presStyleCnt="0"/>
      <dgm:spPr/>
    </dgm:pt>
    <dgm:pt modelId="{AF649185-16D3-4D18-83B8-CB625F38B515}" type="pres">
      <dgm:prSet presAssocID="{9B173CF8-5F9A-4F4A-B018-7C77694C11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A46DC-4582-4669-B57B-F51FA829D330}" type="pres">
      <dgm:prSet presAssocID="{9B173CF8-5F9A-4F4A-B018-7C77694C11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06E1AD-9554-4B2F-B339-CA8994386E2E}" type="presOf" srcId="{ED9BFBBC-1E32-4E1B-A10F-0822A1E63B0B}" destId="{B8FAFCC5-684C-40DA-9424-121E3F8FBFB8}" srcOrd="0" destOrd="0" presId="urn:microsoft.com/office/officeart/2005/8/layout/hList1"/>
    <dgm:cxn modelId="{EF2B8628-CCAF-4E02-89C1-1698B1C753FC}" srcId="{3910AF22-00BC-41F6-8E1D-03E48F93AD88}" destId="{DC303CED-8792-4028-A4A3-621AC0AA692A}" srcOrd="1" destOrd="0" parTransId="{6BD37994-16E4-4059-80BF-52C4728D74CE}" sibTransId="{6180FC19-E23D-4C24-BD84-EBB5D1C405C0}"/>
    <dgm:cxn modelId="{8E5BA01D-955D-4176-80C4-B2EF12F75EEF}" type="presOf" srcId="{62A3E39E-35D0-4E5B-AA1D-DE0E7F6FAC61}" destId="{EB3DDAFF-67F9-4FCE-997A-B6EAF10F6EC5}" srcOrd="0" destOrd="0" presId="urn:microsoft.com/office/officeart/2005/8/layout/hList1"/>
    <dgm:cxn modelId="{12608EBD-0EB9-4035-A992-815492F2BB31}" type="presOf" srcId="{9B173CF8-5F9A-4F4A-B018-7C77694C116C}" destId="{AF649185-16D3-4D18-83B8-CB625F38B515}" srcOrd="0" destOrd="0" presId="urn:microsoft.com/office/officeart/2005/8/layout/hList1"/>
    <dgm:cxn modelId="{6809F540-3541-4EEA-BA7C-8F8DA104A238}" type="presOf" srcId="{DC303CED-8792-4028-A4A3-621AC0AA692A}" destId="{A935C77E-471A-470D-8B50-E80535899CF0}" srcOrd="0" destOrd="0" presId="urn:microsoft.com/office/officeart/2005/8/layout/hList1"/>
    <dgm:cxn modelId="{45067BF2-C784-4FC5-8E59-09B70E9AA54B}" srcId="{3910AF22-00BC-41F6-8E1D-03E48F93AD88}" destId="{9B173CF8-5F9A-4F4A-B018-7C77694C116C}" srcOrd="2" destOrd="0" parTransId="{F906AA69-AF6E-4410-90EC-981DA507E296}" sibTransId="{0DDB4EAA-7FF2-4BDC-8A7B-AD81FCFA2BE4}"/>
    <dgm:cxn modelId="{DF04EB49-8F9A-4A6F-82CB-D66A8E00E72F}" srcId="{9B173CF8-5F9A-4F4A-B018-7C77694C116C}" destId="{731F93EA-D145-49D9-934F-068020274201}" srcOrd="0" destOrd="0" parTransId="{3CDBA035-12CD-4B51-9272-064D3CF48132}" sibTransId="{6AEB6597-DDB6-49CD-9AAD-3BB159105380}"/>
    <dgm:cxn modelId="{F7FB94DD-98F5-448C-A9C4-BECF04100C05}" type="presOf" srcId="{3910AF22-00BC-41F6-8E1D-03E48F93AD88}" destId="{008ACAA9-CEA4-42B1-9BA4-2776E2B44694}" srcOrd="0" destOrd="0" presId="urn:microsoft.com/office/officeart/2005/8/layout/hList1"/>
    <dgm:cxn modelId="{13D2C6D3-F5F5-4DA7-BFCF-435CA7770C3A}" type="presOf" srcId="{03B12D49-AAEC-40B6-B3F3-29BF48C8A565}" destId="{CF9EB1ED-7848-4DC9-BDC8-D10D30CA5031}" srcOrd="0" destOrd="0" presId="urn:microsoft.com/office/officeart/2005/8/layout/hList1"/>
    <dgm:cxn modelId="{325EC56C-F4A2-4417-97F5-7E06DA1A2E7F}" srcId="{03B12D49-AAEC-40B6-B3F3-29BF48C8A565}" destId="{ED9BFBBC-1E32-4E1B-A10F-0822A1E63B0B}" srcOrd="0" destOrd="0" parTransId="{0BAED110-8BC8-4A64-9034-5A3190C504B4}" sibTransId="{EF5279AA-82B8-4136-9A51-2EB3720D7807}"/>
    <dgm:cxn modelId="{ECA279BB-5936-4989-9327-88B743A3F6D3}" type="presOf" srcId="{731F93EA-D145-49D9-934F-068020274201}" destId="{0B5A46DC-4582-4669-B57B-F51FA829D330}" srcOrd="0" destOrd="0" presId="urn:microsoft.com/office/officeart/2005/8/layout/hList1"/>
    <dgm:cxn modelId="{492455B1-4C17-47F7-8AB0-3C4326608E0C}" srcId="{DC303CED-8792-4028-A4A3-621AC0AA692A}" destId="{62A3E39E-35D0-4E5B-AA1D-DE0E7F6FAC61}" srcOrd="0" destOrd="0" parTransId="{791BC8F7-ED5B-4CC1-AD46-F78D079CACA0}" sibTransId="{097AA269-8F9B-4B6C-B772-0762C888F70B}"/>
    <dgm:cxn modelId="{A0CA0180-8729-4D06-AF1E-DEA856560313}" srcId="{3910AF22-00BC-41F6-8E1D-03E48F93AD88}" destId="{03B12D49-AAEC-40B6-B3F3-29BF48C8A565}" srcOrd="0" destOrd="0" parTransId="{BFA54347-2715-4F6A-A6EC-8D7E92CF5658}" sibTransId="{EF935A03-668E-4078-9839-0B2C095488E9}"/>
    <dgm:cxn modelId="{59536D31-97B7-4003-A264-49FD8C5CC4F3}" type="presParOf" srcId="{008ACAA9-CEA4-42B1-9BA4-2776E2B44694}" destId="{A71EAF89-9F4C-4245-8263-0E23BB213050}" srcOrd="0" destOrd="0" presId="urn:microsoft.com/office/officeart/2005/8/layout/hList1"/>
    <dgm:cxn modelId="{BE4335AC-C54A-4424-A3BC-02240829CFD3}" type="presParOf" srcId="{A71EAF89-9F4C-4245-8263-0E23BB213050}" destId="{CF9EB1ED-7848-4DC9-BDC8-D10D30CA5031}" srcOrd="0" destOrd="0" presId="urn:microsoft.com/office/officeart/2005/8/layout/hList1"/>
    <dgm:cxn modelId="{A718406A-58F1-490A-97A5-6FF8ABBB3F80}" type="presParOf" srcId="{A71EAF89-9F4C-4245-8263-0E23BB213050}" destId="{B8FAFCC5-684C-40DA-9424-121E3F8FBFB8}" srcOrd="1" destOrd="0" presId="urn:microsoft.com/office/officeart/2005/8/layout/hList1"/>
    <dgm:cxn modelId="{24FEB992-0915-4C56-8F44-2ACD1214BAC5}" type="presParOf" srcId="{008ACAA9-CEA4-42B1-9BA4-2776E2B44694}" destId="{91F36291-4907-43F5-A353-6AD772B41CA2}" srcOrd="1" destOrd="0" presId="urn:microsoft.com/office/officeart/2005/8/layout/hList1"/>
    <dgm:cxn modelId="{B3C684FF-F3CA-4B8E-815A-52F8E35D7FA6}" type="presParOf" srcId="{008ACAA9-CEA4-42B1-9BA4-2776E2B44694}" destId="{C78DF32C-5B61-4D3A-A39B-B7E56A032249}" srcOrd="2" destOrd="0" presId="urn:microsoft.com/office/officeart/2005/8/layout/hList1"/>
    <dgm:cxn modelId="{A043C1DA-5E50-406B-9678-90BC4AEF6E69}" type="presParOf" srcId="{C78DF32C-5B61-4D3A-A39B-B7E56A032249}" destId="{A935C77E-471A-470D-8B50-E80535899CF0}" srcOrd="0" destOrd="0" presId="urn:microsoft.com/office/officeart/2005/8/layout/hList1"/>
    <dgm:cxn modelId="{CE93C910-EA17-4AF5-9C1F-D4A39B8CADCA}" type="presParOf" srcId="{C78DF32C-5B61-4D3A-A39B-B7E56A032249}" destId="{EB3DDAFF-67F9-4FCE-997A-B6EAF10F6EC5}" srcOrd="1" destOrd="0" presId="urn:microsoft.com/office/officeart/2005/8/layout/hList1"/>
    <dgm:cxn modelId="{6EE7D2E1-F1BC-4D7D-B87D-31534232E103}" type="presParOf" srcId="{008ACAA9-CEA4-42B1-9BA4-2776E2B44694}" destId="{EF684E0A-6F1E-49B0-8300-6D353B6A8A87}" srcOrd="3" destOrd="0" presId="urn:microsoft.com/office/officeart/2005/8/layout/hList1"/>
    <dgm:cxn modelId="{3A14B721-6FEE-49B7-A745-97CC223E1719}" type="presParOf" srcId="{008ACAA9-CEA4-42B1-9BA4-2776E2B44694}" destId="{D6A3A4DE-736A-486E-9B88-D325E75A1C1E}" srcOrd="4" destOrd="0" presId="urn:microsoft.com/office/officeart/2005/8/layout/hList1"/>
    <dgm:cxn modelId="{81E06E4D-05B4-4F91-AFF0-218C8356510A}" type="presParOf" srcId="{D6A3A4DE-736A-486E-9B88-D325E75A1C1E}" destId="{AF649185-16D3-4D18-83B8-CB625F38B515}" srcOrd="0" destOrd="0" presId="urn:microsoft.com/office/officeart/2005/8/layout/hList1"/>
    <dgm:cxn modelId="{DEE0D68A-F710-4B76-B82F-5A02A22A8A1F}" type="presParOf" srcId="{D6A3A4DE-736A-486E-9B88-D325E75A1C1E}" destId="{0B5A46DC-4582-4669-B57B-F51FA829D3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0C5174-93C5-421C-BF1F-4EECF779C77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5CF8DE-3DBB-4040-8EBB-5731AF5EEDE8}">
      <dgm:prSet/>
      <dgm:spPr/>
      <dgm:t>
        <a:bodyPr/>
        <a:lstStyle/>
        <a:p>
          <a:pPr algn="ctr"/>
          <a:r>
            <a:rPr lang="en-US" dirty="0" err="1">
              <a:effectLst/>
              <a:latin typeface="Gill Sans Nova" panose="020B0602020104020203" pitchFamily="34" charset="0"/>
            </a:rPr>
            <a:t>Dichas</a:t>
          </a:r>
          <a:r>
            <a:rPr lang="en-US" dirty="0">
              <a:effectLst/>
              <a:latin typeface="Gill Sans Nova" panose="020B0602020104020203" pitchFamily="34" charset="0"/>
            </a:rPr>
            <a:t> </a:t>
          </a:r>
          <a:r>
            <a:rPr lang="en-US" dirty="0" err="1">
              <a:effectLst/>
              <a:latin typeface="Gill Sans Nova" panose="020B0602020104020203" pitchFamily="34" charset="0"/>
            </a:rPr>
            <a:t>especificaiones</a:t>
          </a:r>
          <a:r>
            <a:rPr lang="en-US" dirty="0">
              <a:effectLst/>
              <a:latin typeface="Gill Sans Nova" panose="020B0602020104020203" pitchFamily="34" charset="0"/>
            </a:rPr>
            <a:t> </a:t>
          </a:r>
          <a:r>
            <a:rPr lang="en-US" dirty="0" err="1">
              <a:effectLst/>
              <a:latin typeface="Gill Sans Nova" panose="020B0602020104020203" pitchFamily="34" charset="0"/>
            </a:rPr>
            <a:t>sientan</a:t>
          </a:r>
          <a:r>
            <a:rPr lang="en-US" dirty="0">
              <a:effectLst/>
              <a:latin typeface="Gill Sans Nova" panose="020B0602020104020203" pitchFamily="34" charset="0"/>
            </a:rPr>
            <a:t> las bases para el </a:t>
          </a:r>
          <a:r>
            <a:rPr lang="en-US" dirty="0" err="1" smtClean="0">
              <a:effectLst/>
              <a:latin typeface="Gill Sans Nova" panose="020B0602020104020203" pitchFamily="34" charset="0"/>
            </a:rPr>
            <a:t>desarrollo</a:t>
          </a:r>
          <a:r>
            <a:rPr lang="en-US" dirty="0" smtClean="0">
              <a:effectLst/>
              <a:latin typeface="Gill Sans Nova" panose="020B0602020104020203" pitchFamily="34" charset="0"/>
            </a:rPr>
            <a:t> </a:t>
          </a:r>
          <a:r>
            <a:rPr lang="en-US" dirty="0">
              <a:effectLst/>
              <a:latin typeface="Gill Sans Nova" panose="020B0602020104020203" pitchFamily="34" charset="0"/>
            </a:rPr>
            <a:t>de </a:t>
          </a:r>
          <a:r>
            <a:rPr lang="en-US" dirty="0" smtClean="0">
              <a:effectLst/>
              <a:latin typeface="Gill Sans Nova" panose="020B0602020104020203" pitchFamily="34" charset="0"/>
            </a:rPr>
            <a:t>NIMF </a:t>
          </a:r>
          <a:r>
            <a:rPr lang="en-US" dirty="0">
              <a:effectLst/>
              <a:latin typeface="Gill Sans Nova" panose="020B0602020104020203" pitchFamily="34" charset="0"/>
            </a:rPr>
            <a:t>y la forma de </a:t>
          </a:r>
          <a:r>
            <a:rPr lang="en-US" dirty="0" err="1">
              <a:effectLst/>
              <a:latin typeface="Gill Sans Nova" panose="020B0602020104020203" pitchFamily="34" charset="0"/>
            </a:rPr>
            <a:t>trabajar</a:t>
          </a:r>
          <a:r>
            <a:rPr lang="en-US" dirty="0">
              <a:effectLst/>
              <a:latin typeface="Gill Sans Nova" panose="020B0602020104020203" pitchFamily="34" charset="0"/>
            </a:rPr>
            <a:t> del </a:t>
          </a:r>
          <a:r>
            <a:rPr lang="en-US" dirty="0" smtClean="0">
              <a:effectLst/>
              <a:latin typeface="Gill Sans Nova" panose="020B0602020104020203" pitchFamily="34" charset="0"/>
            </a:rPr>
            <a:t>TPCS</a:t>
          </a:r>
          <a:endParaRPr lang="en-US" dirty="0">
            <a:effectLst/>
            <a:latin typeface="Gill Sans Nova" panose="020B0602020104020203" pitchFamily="34" charset="0"/>
          </a:endParaRPr>
        </a:p>
      </dgm:t>
    </dgm:pt>
    <dgm:pt modelId="{754C4E4A-CB90-4C0E-9867-E367A3FC2B07}" type="parTrans" cxnId="{E0C98069-CD3F-409C-BB96-9D45BC7B0F10}">
      <dgm:prSet/>
      <dgm:spPr/>
      <dgm:t>
        <a:bodyPr/>
        <a:lstStyle/>
        <a:p>
          <a:endParaRPr lang="en-US">
            <a:effectLst/>
          </a:endParaRPr>
        </a:p>
      </dgm:t>
    </dgm:pt>
    <dgm:pt modelId="{35BE6257-3557-4DB9-9EF5-4F9CCE58BB87}" type="sibTrans" cxnId="{E0C98069-CD3F-409C-BB96-9D45BC7B0F10}">
      <dgm:prSet/>
      <dgm:spPr/>
      <dgm:t>
        <a:bodyPr/>
        <a:lstStyle/>
        <a:p>
          <a:endParaRPr lang="en-US">
            <a:effectLst/>
          </a:endParaRPr>
        </a:p>
      </dgm:t>
    </dgm:pt>
    <dgm:pt modelId="{BABFA9D5-D902-4C51-83A9-24575A604E1F}" type="pres">
      <dgm:prSet presAssocID="{CC0C5174-93C5-421C-BF1F-4EECF779C7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41F80FD-0CBC-4A8A-8C58-097F3C97860A}" type="pres">
      <dgm:prSet presAssocID="{E95CF8DE-3DBB-4040-8EBB-5731AF5EEDE8}" presName="thickLine" presStyleLbl="alignNode1" presStyleIdx="0" presStyleCnt="1"/>
      <dgm:spPr/>
    </dgm:pt>
    <dgm:pt modelId="{CC65711D-4FD7-41AB-B33B-20B8D51C36ED}" type="pres">
      <dgm:prSet presAssocID="{E95CF8DE-3DBB-4040-8EBB-5731AF5EEDE8}" presName="horz1" presStyleCnt="0"/>
      <dgm:spPr/>
    </dgm:pt>
    <dgm:pt modelId="{0E74E51D-2473-48AA-BC9D-79255B1485B7}" type="pres">
      <dgm:prSet presAssocID="{E95CF8DE-3DBB-4040-8EBB-5731AF5EEDE8}" presName="tx1" presStyleLbl="revTx" presStyleIdx="0" presStyleCnt="1"/>
      <dgm:spPr/>
      <dgm:t>
        <a:bodyPr/>
        <a:lstStyle/>
        <a:p>
          <a:endParaRPr lang="es-ES"/>
        </a:p>
      </dgm:t>
    </dgm:pt>
    <dgm:pt modelId="{725888D8-0060-41DC-B461-1559922F675F}" type="pres">
      <dgm:prSet presAssocID="{E95CF8DE-3DBB-4040-8EBB-5731AF5EEDE8}" presName="vert1" presStyleCnt="0"/>
      <dgm:spPr/>
    </dgm:pt>
  </dgm:ptLst>
  <dgm:cxnLst>
    <dgm:cxn modelId="{B6062350-0D11-4568-A880-75EDA063CD84}" type="presOf" srcId="{CC0C5174-93C5-421C-BF1F-4EECF779C774}" destId="{BABFA9D5-D902-4C51-83A9-24575A604E1F}" srcOrd="0" destOrd="0" presId="urn:microsoft.com/office/officeart/2008/layout/LinedList"/>
    <dgm:cxn modelId="{E0C98069-CD3F-409C-BB96-9D45BC7B0F10}" srcId="{CC0C5174-93C5-421C-BF1F-4EECF779C774}" destId="{E95CF8DE-3DBB-4040-8EBB-5731AF5EEDE8}" srcOrd="0" destOrd="0" parTransId="{754C4E4A-CB90-4C0E-9867-E367A3FC2B07}" sibTransId="{35BE6257-3557-4DB9-9EF5-4F9CCE58BB87}"/>
    <dgm:cxn modelId="{B8C1B912-1520-4BFD-B953-A20E68310EA7}" type="presOf" srcId="{E95CF8DE-3DBB-4040-8EBB-5731AF5EEDE8}" destId="{0E74E51D-2473-48AA-BC9D-79255B1485B7}" srcOrd="0" destOrd="0" presId="urn:microsoft.com/office/officeart/2008/layout/LinedList"/>
    <dgm:cxn modelId="{12067CAA-B03A-4021-843E-DDA901A9893B}" type="presParOf" srcId="{BABFA9D5-D902-4C51-83A9-24575A604E1F}" destId="{441F80FD-0CBC-4A8A-8C58-097F3C97860A}" srcOrd="0" destOrd="0" presId="urn:microsoft.com/office/officeart/2008/layout/LinedList"/>
    <dgm:cxn modelId="{A396B558-DD50-4481-9AAE-69BA08D583DF}" type="presParOf" srcId="{BABFA9D5-D902-4C51-83A9-24575A604E1F}" destId="{CC65711D-4FD7-41AB-B33B-20B8D51C36ED}" srcOrd="1" destOrd="0" presId="urn:microsoft.com/office/officeart/2008/layout/LinedList"/>
    <dgm:cxn modelId="{650386B9-EA58-4B9D-8637-6E5B9F379577}" type="presParOf" srcId="{CC65711D-4FD7-41AB-B33B-20B8D51C36ED}" destId="{0E74E51D-2473-48AA-BC9D-79255B1485B7}" srcOrd="0" destOrd="0" presId="urn:microsoft.com/office/officeart/2008/layout/LinedList"/>
    <dgm:cxn modelId="{53862889-AF25-44F4-93C2-4AC55120CACA}" type="presParOf" srcId="{CC65711D-4FD7-41AB-B33B-20B8D51C36ED}" destId="{725888D8-0060-41DC-B461-1559922F67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303CED-8792-4028-A4A3-621AC0AA692A}">
      <dgm:prSet/>
      <dgm:spPr/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acordó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EBA05FD-D4DA-4282-9F4A-C481B1291647}">
      <dgm:prSet/>
      <dgm:spPr/>
      <dgm:t>
        <a:bodyPr/>
        <a:lstStyle/>
        <a:p>
          <a:pPr algn="l"/>
          <a:r>
            <a:rPr lang="en-US" dirty="0" smtClean="0">
              <a:latin typeface="Gill Sans Nova" panose="020B0602020104020203" pitchFamily="34" charset="0"/>
            </a:rPr>
            <a:t>La </a:t>
          </a:r>
          <a:r>
            <a:rPr lang="en-US" dirty="0" err="1" smtClean="0">
              <a:latin typeface="Gill Sans Nova" panose="020B0602020104020203" pitchFamily="34" charset="0"/>
            </a:rPr>
            <a:t>participación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de </a:t>
          </a:r>
          <a:r>
            <a:rPr lang="en-US" dirty="0" err="1" smtClean="0">
              <a:latin typeface="Gill Sans Nova" panose="020B0602020104020203" pitchFamily="34" charset="0"/>
            </a:rPr>
            <a:t>representantes</a:t>
          </a:r>
          <a:r>
            <a:rPr lang="en-US" dirty="0" smtClean="0">
              <a:latin typeface="Gill Sans Nova" panose="020B0602020104020203" pitchFamily="34" charset="0"/>
            </a:rPr>
            <a:t> del CI </a:t>
          </a:r>
          <a:r>
            <a:rPr lang="en-US" dirty="0">
              <a:latin typeface="Gill Sans Nova" panose="020B0602020104020203" pitchFamily="34" charset="0"/>
            </a:rPr>
            <a:t>en </a:t>
          </a:r>
          <a:r>
            <a:rPr lang="en-US" dirty="0" err="1">
              <a:latin typeface="Gill Sans Nova" panose="020B0602020104020203" pitchFamily="34" charset="0"/>
            </a:rPr>
            <a:t>las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reuniones</a:t>
          </a:r>
          <a:r>
            <a:rPr lang="en-US" dirty="0" smtClean="0">
              <a:latin typeface="Gill Sans Nova" panose="020B0602020104020203" pitchFamily="34" charset="0"/>
            </a:rPr>
            <a:t> de los </a:t>
          </a:r>
          <a:r>
            <a:rPr lang="en-US" dirty="0">
              <a:latin typeface="Gill Sans Nova" panose="020B0602020104020203" pitchFamily="34" charset="0"/>
            </a:rPr>
            <a:t>EWG (</a:t>
          </a:r>
          <a:r>
            <a:rPr lang="en-US" dirty="0" err="1" smtClean="0">
              <a:latin typeface="Gill Sans Nova" panose="020B0602020104020203" pitchFamily="34" charset="0"/>
            </a:rPr>
            <a:t>ejemplo</a:t>
          </a:r>
          <a:r>
            <a:rPr lang="en-US" dirty="0" smtClean="0">
              <a:latin typeface="Gill Sans Nova" panose="020B0602020104020203" pitchFamily="34" charset="0"/>
            </a:rPr>
            <a:t>: EWG Revision </a:t>
          </a:r>
          <a:r>
            <a:rPr lang="en-US" dirty="0">
              <a:latin typeface="Gill Sans Nova" panose="020B0602020104020203" pitchFamily="34" charset="0"/>
            </a:rPr>
            <a:t>de la NIMF 4 en </a:t>
          </a:r>
          <a:r>
            <a:rPr lang="en-US" dirty="0" smtClean="0">
              <a:latin typeface="Gill Sans Nova" panose="020B0602020104020203" pitchFamily="34" charset="0"/>
            </a:rPr>
            <a:t>2020)</a:t>
          </a:r>
          <a:endParaRPr lang="en-US" dirty="0">
            <a:latin typeface="Gill Sans Nova" panose="020B0602020104020203" pitchFamily="34" charset="0"/>
          </a:endParaRPr>
        </a:p>
      </dgm:t>
    </dgm:pt>
    <dgm:pt modelId="{DFAC1D44-D104-4EE1-8F6E-3E6E7685156C}" type="sib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9BA9DCA1-307E-440C-AA48-8A1F64648E6B}" type="par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02AEA975-1A5E-433A-954C-A4FAD05B861F}">
      <dgm:prSet/>
      <dgm:spPr/>
      <dgm:t>
        <a:bodyPr/>
        <a:lstStyle/>
        <a:p>
          <a:pPr algn="l"/>
          <a:r>
            <a:rPr lang="en-US" dirty="0" smtClean="0">
              <a:latin typeface="Gill Sans Nova" panose="020B0602020104020203" pitchFamily="34" charset="0"/>
            </a:rPr>
            <a:t>El </a:t>
          </a:r>
          <a:r>
            <a:rPr lang="en-US" dirty="0" err="1" smtClean="0">
              <a:latin typeface="Gill Sans Nova" panose="020B0602020104020203" pitchFamily="34" charset="0"/>
            </a:rPr>
            <a:t>rol</a:t>
          </a:r>
          <a:r>
            <a:rPr lang="en-US" dirty="0" smtClean="0">
              <a:latin typeface="Gill Sans Nova" panose="020B0602020104020203" pitchFamily="34" charset="0"/>
            </a:rPr>
            <a:t> de </a:t>
          </a:r>
          <a:r>
            <a:rPr lang="en-US" dirty="0">
              <a:latin typeface="Gill Sans Nova" panose="020B0602020104020203" pitchFamily="34" charset="0"/>
            </a:rPr>
            <a:t>los </a:t>
          </a:r>
          <a:r>
            <a:rPr lang="en-US" dirty="0" err="1">
              <a:latin typeface="Gill Sans Nova" panose="020B0602020104020203" pitchFamily="34" charset="0"/>
            </a:rPr>
            <a:t>miembros</a:t>
          </a:r>
          <a:r>
            <a:rPr lang="en-US" dirty="0">
              <a:latin typeface="Gill Sans Nova" panose="020B0602020104020203" pitchFamily="34" charset="0"/>
            </a:rPr>
            <a:t> del CI 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en los 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EWG </a:t>
          </a:r>
          <a:r>
            <a:rPr lang="en-US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puede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ser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como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expertos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invitados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o </a:t>
          </a:r>
          <a:r>
            <a:rPr lang="en-US" dirty="0" smtClean="0">
              <a:latin typeface="Gill Sans Nova" panose="020B0602020104020203" pitchFamily="34" charset="0"/>
            </a:rPr>
            <a:t>de </a:t>
          </a:r>
          <a:r>
            <a:rPr lang="en-US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representantes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del CI.</a:t>
          </a:r>
        </a:p>
      </dgm:t>
    </dgm:pt>
    <dgm:pt modelId="{96649563-AFF1-4379-99BC-687A1DFA1992}" type="parTrans" cxnId="{4105B415-BA38-45BD-AFA8-95758F47BC41}">
      <dgm:prSet/>
      <dgm:spPr/>
      <dgm:t>
        <a:bodyPr/>
        <a:lstStyle/>
        <a:p>
          <a:endParaRPr lang="es-ES"/>
        </a:p>
      </dgm:t>
    </dgm:pt>
    <dgm:pt modelId="{4343327E-8F22-4FFC-8D14-9B150CAC95DD}" type="sibTrans" cxnId="{4105B415-BA38-45BD-AFA8-95758F47BC41}">
      <dgm:prSet/>
      <dgm:spPr/>
      <dgm:t>
        <a:bodyPr/>
        <a:lstStyle/>
        <a:p>
          <a:endParaRPr lang="es-ES"/>
        </a:p>
      </dgm:t>
    </dgm:pt>
    <dgm:pt modelId="{C09E907E-40EC-4CAD-AAF6-11AF92E3EB2A}">
      <dgm:prSet/>
      <dgm:spPr/>
      <dgm:t>
        <a:bodyPr/>
        <a:lstStyle/>
        <a:p>
          <a:pPr algn="l"/>
          <a:r>
            <a:rPr lang="en-US" dirty="0" err="1" smtClean="0">
              <a:latin typeface="Gill Sans Nova" panose="020B0602020104020203" pitchFamily="34" charset="0"/>
            </a:rPr>
            <a:t>Incluir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esto</a:t>
          </a:r>
          <a:r>
            <a:rPr lang="en-US" dirty="0" smtClean="0">
              <a:latin typeface="Gill Sans Nova" panose="020B0602020104020203" pitchFamily="34" charset="0"/>
            </a:rPr>
            <a:t> en </a:t>
          </a:r>
          <a:r>
            <a:rPr lang="en-US" dirty="0" err="1" smtClean="0">
              <a:latin typeface="Gill Sans Nova" panose="020B0602020104020203" pitchFamily="34" charset="0"/>
            </a:rPr>
            <a:t>futuras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especificaciones</a:t>
          </a:r>
          <a:r>
            <a:rPr lang="en-US" dirty="0">
              <a:latin typeface="Gill Sans Nova" panose="020B0602020104020203" pitchFamily="34" charset="0"/>
            </a:rPr>
            <a:t> para el </a:t>
          </a:r>
          <a:r>
            <a:rPr lang="en-US" dirty="0" err="1" smtClean="0">
              <a:latin typeface="Gill Sans Nova" panose="020B0602020104020203" pitchFamily="34" charset="0"/>
            </a:rPr>
            <a:t>desarrollo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de </a:t>
          </a:r>
          <a:r>
            <a:rPr lang="en-US" dirty="0" smtClean="0">
              <a:latin typeface="Gill Sans Nova" panose="020B0602020104020203" pitchFamily="34" charset="0"/>
            </a:rPr>
            <a:t>NIMF</a:t>
          </a:r>
          <a:endParaRPr lang="en-US" dirty="0">
            <a:latin typeface="Gill Sans Nova" panose="020B0602020104020203" pitchFamily="34" charset="0"/>
          </a:endParaRPr>
        </a:p>
      </dgm:t>
    </dgm:pt>
    <dgm:pt modelId="{D77A1915-5CD3-4EA7-8310-887452168DA6}" type="parTrans" cxnId="{B103E443-6715-4CFB-AEB0-EDAAFCFE8EDB}">
      <dgm:prSet/>
      <dgm:spPr/>
      <dgm:t>
        <a:bodyPr/>
        <a:lstStyle/>
        <a:p>
          <a:endParaRPr lang="es-ES"/>
        </a:p>
      </dgm:t>
    </dgm:pt>
    <dgm:pt modelId="{4B4A19D0-4516-4CF8-8A6E-CB9EE0667A15}" type="sibTrans" cxnId="{B103E443-6715-4CFB-AEB0-EDAAFCFE8EDB}">
      <dgm:prSet/>
      <dgm:spPr/>
      <dgm:t>
        <a:bodyPr/>
        <a:lstStyle/>
        <a:p>
          <a:endParaRPr lang="es-ES"/>
        </a:p>
      </dgm:t>
    </dgm:pt>
    <dgm:pt modelId="{1F53140E-C945-4BD0-A9C6-5917F0568704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E56146-64CB-4199-9C99-DA36F4D6B228}" type="pres">
      <dgm:prSet presAssocID="{DC303CED-8792-4028-A4A3-621AC0AA692A}" presName="composite" presStyleCnt="0"/>
      <dgm:spPr/>
    </dgm:pt>
    <dgm:pt modelId="{64CF4D55-65FE-4FE7-A3F7-CB6E9FDF2F41}" type="pres">
      <dgm:prSet presAssocID="{DC303CED-8792-4028-A4A3-621AC0AA692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671B0-240E-4F1E-BAEE-A7AE583CECFB}" type="pres">
      <dgm:prSet presAssocID="{DC303CED-8792-4028-A4A3-621AC0AA692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2B8628-CCAF-4E02-89C1-1698B1C753FC}" srcId="{3910AF22-00BC-41F6-8E1D-03E48F93AD88}" destId="{DC303CED-8792-4028-A4A3-621AC0AA692A}" srcOrd="0" destOrd="0" parTransId="{6BD37994-16E4-4059-80BF-52C4728D74CE}" sibTransId="{6180FC19-E23D-4C24-BD84-EBB5D1C405C0}"/>
    <dgm:cxn modelId="{2EE8E470-AD6F-42E3-B3A6-549FB8F7B4D8}" type="presOf" srcId="{8EBA05FD-D4DA-4282-9F4A-C481B1291647}" destId="{AB8671B0-240E-4F1E-BAEE-A7AE583CECFB}" srcOrd="0" destOrd="0" presId="urn:microsoft.com/office/officeart/2005/8/layout/hList1"/>
    <dgm:cxn modelId="{26DD85DE-08EE-4624-A560-7B09B80840AD}" type="presOf" srcId="{DC303CED-8792-4028-A4A3-621AC0AA692A}" destId="{64CF4D55-65FE-4FE7-A3F7-CB6E9FDF2F41}" srcOrd="0" destOrd="0" presId="urn:microsoft.com/office/officeart/2005/8/layout/hList1"/>
    <dgm:cxn modelId="{565E8522-54DC-46AC-9BD6-7EC1A00E25CF}" type="presOf" srcId="{3910AF22-00BC-41F6-8E1D-03E48F93AD88}" destId="{1F53140E-C945-4BD0-A9C6-5917F0568704}" srcOrd="0" destOrd="0" presId="urn:microsoft.com/office/officeart/2005/8/layout/hList1"/>
    <dgm:cxn modelId="{B103E443-6715-4CFB-AEB0-EDAAFCFE8EDB}" srcId="{DC303CED-8792-4028-A4A3-621AC0AA692A}" destId="{C09E907E-40EC-4CAD-AAF6-11AF92E3EB2A}" srcOrd="2" destOrd="0" parTransId="{D77A1915-5CD3-4EA7-8310-887452168DA6}" sibTransId="{4B4A19D0-4516-4CF8-8A6E-CB9EE0667A15}"/>
    <dgm:cxn modelId="{ECEE3C77-64BE-4B93-B384-71B205469CD7}" type="presOf" srcId="{02AEA975-1A5E-433A-954C-A4FAD05B861F}" destId="{AB8671B0-240E-4F1E-BAEE-A7AE583CECFB}" srcOrd="0" destOrd="1" presId="urn:microsoft.com/office/officeart/2005/8/layout/hList1"/>
    <dgm:cxn modelId="{4105B415-BA38-45BD-AFA8-95758F47BC41}" srcId="{DC303CED-8792-4028-A4A3-621AC0AA692A}" destId="{02AEA975-1A5E-433A-954C-A4FAD05B861F}" srcOrd="1" destOrd="0" parTransId="{96649563-AFF1-4379-99BC-687A1DFA1992}" sibTransId="{4343327E-8F22-4FFC-8D14-9B150CAC95DD}"/>
    <dgm:cxn modelId="{993A941A-8D34-4E8E-9D39-D990FD87053D}" srcId="{DC303CED-8792-4028-A4A3-621AC0AA692A}" destId="{8EBA05FD-D4DA-4282-9F4A-C481B1291647}" srcOrd="0" destOrd="0" parTransId="{9BA9DCA1-307E-440C-AA48-8A1F64648E6B}" sibTransId="{DFAC1D44-D104-4EE1-8F6E-3E6E7685156C}"/>
    <dgm:cxn modelId="{BB00D758-A279-4A4E-9BE5-0D2A924015BB}" type="presOf" srcId="{C09E907E-40EC-4CAD-AAF6-11AF92E3EB2A}" destId="{AB8671B0-240E-4F1E-BAEE-A7AE583CECFB}" srcOrd="0" destOrd="2" presId="urn:microsoft.com/office/officeart/2005/8/layout/hList1"/>
    <dgm:cxn modelId="{9DCBD394-28DC-4DA2-B007-9453B7B7DA62}" type="presParOf" srcId="{1F53140E-C945-4BD0-A9C6-5917F0568704}" destId="{0EE56146-64CB-4199-9C99-DA36F4D6B228}" srcOrd="0" destOrd="0" presId="urn:microsoft.com/office/officeart/2005/8/layout/hList1"/>
    <dgm:cxn modelId="{19FD53EF-E571-43B3-A0CB-5BFB4158CF09}" type="presParOf" srcId="{0EE56146-64CB-4199-9C99-DA36F4D6B228}" destId="{64CF4D55-65FE-4FE7-A3F7-CB6E9FDF2F41}" srcOrd="0" destOrd="0" presId="urn:microsoft.com/office/officeart/2005/8/layout/hList1"/>
    <dgm:cxn modelId="{0B6617FE-1674-410C-978A-CDDCE3D3B3A6}" type="presParOf" srcId="{0EE56146-64CB-4199-9C99-DA36F4D6B228}" destId="{AB8671B0-240E-4F1E-BAEE-A7AE583CEC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A78B9E-6466-4675-99B1-120614C6B9D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445867-D783-44AC-A92E-F1B617354240}">
      <dgm:prSet custT="1"/>
      <dgm:spPr/>
      <dgm:t>
        <a:bodyPr/>
        <a:lstStyle/>
        <a:p>
          <a:r>
            <a:rPr lang="en-US" sz="1800" b="1" u="none" dirty="0" err="1">
              <a:effectLst/>
              <a:latin typeface="Gill Sans Nova" panose="020B0602020104020203" pitchFamily="34" charset="0"/>
            </a:rPr>
            <a:t>Promoción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 del AISV</a:t>
          </a:r>
        </a:p>
      </dgm:t>
    </dgm:pt>
    <dgm:pt modelId="{EBB947C8-BD8D-43E4-805C-76E2C07624C0}" type="parTrans" cxnId="{1DD58E07-B56B-4D28-8501-6437B1BBF987}">
      <dgm:prSet/>
      <dgm:spPr/>
      <dgm:t>
        <a:bodyPr/>
        <a:lstStyle/>
        <a:p>
          <a:endParaRPr lang="en-US" sz="2800" b="1" u="none">
            <a:effectLst/>
            <a:latin typeface="Gill Sans Nova" panose="020B0602020104020203" pitchFamily="34" charset="0"/>
          </a:endParaRPr>
        </a:p>
      </dgm:t>
    </dgm:pt>
    <dgm:pt modelId="{655769D5-21B6-404D-A6A0-7841C4CCD8EF}" type="sibTrans" cxnId="{1DD58E07-B56B-4D28-8501-6437B1BBF987}">
      <dgm:prSet/>
      <dgm:spPr/>
      <dgm:t>
        <a:bodyPr/>
        <a:lstStyle/>
        <a:p>
          <a:endParaRPr lang="en-US" sz="2800" b="1" u="none">
            <a:effectLst/>
            <a:latin typeface="Gill Sans Nova" panose="020B0602020104020203" pitchFamily="34" charset="0"/>
          </a:endParaRPr>
        </a:p>
      </dgm:t>
    </dgm:pt>
    <dgm:pt modelId="{9FBE66C2-BBA6-49C8-A6BF-3C4E8A5F4B27}">
      <dgm:prSet custT="1"/>
      <dgm:spPr/>
      <dgm:t>
        <a:bodyPr/>
        <a:lstStyle/>
        <a:p>
          <a:r>
            <a:rPr lang="en-US" sz="1800" b="1" u="none" dirty="0" err="1">
              <a:effectLst/>
              <a:latin typeface="Gill Sans Nova" panose="020B0602020104020203" pitchFamily="34" charset="0"/>
            </a:rPr>
            <a:t>Actualizaciones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 del CI, del </a:t>
          </a:r>
          <a:r>
            <a:rPr lang="en-US" sz="1800" b="1" u="none" dirty="0" smtClean="0">
              <a:effectLst/>
              <a:latin typeface="Gill Sans Nova" panose="020B0602020104020203" pitchFamily="34" charset="0"/>
            </a:rPr>
            <a:t>CN, 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de las </a:t>
          </a:r>
          <a:r>
            <a:rPr lang="en-US" sz="1800" b="1" u="none" dirty="0" err="1">
              <a:effectLst/>
              <a:latin typeface="Gill Sans Nova" panose="020B0602020104020203" pitchFamily="34" charset="0"/>
            </a:rPr>
            <a:t>unidades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 de la </a:t>
          </a:r>
          <a:r>
            <a:rPr lang="en-US" sz="1800" b="1" u="none" dirty="0" err="1">
              <a:effectLst/>
              <a:latin typeface="Gill Sans Nova" panose="020B0602020104020203" pitchFamily="34" charset="0"/>
            </a:rPr>
            <a:t>Secretaria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, de la Mesa de la </a:t>
          </a:r>
          <a:r>
            <a:rPr lang="en-US" sz="1800" b="1" u="none" dirty="0" smtClean="0">
              <a:effectLst/>
              <a:latin typeface="Gill Sans Nova" panose="020B0602020104020203" pitchFamily="34" charset="0"/>
            </a:rPr>
            <a:t>CMF, 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etc.</a:t>
          </a:r>
        </a:p>
      </dgm:t>
    </dgm:pt>
    <dgm:pt modelId="{9E160459-EB58-44AB-8D14-04697C6FC73C}" type="parTrans" cxnId="{44EE51D6-4121-47A3-84FE-3E5FCA4F42E1}">
      <dgm:prSet/>
      <dgm:spPr/>
      <dgm:t>
        <a:bodyPr/>
        <a:lstStyle/>
        <a:p>
          <a:endParaRPr lang="en-US" sz="2800" b="1" u="none">
            <a:effectLst/>
            <a:latin typeface="Gill Sans Nova" panose="020B0602020104020203" pitchFamily="34" charset="0"/>
          </a:endParaRPr>
        </a:p>
      </dgm:t>
    </dgm:pt>
    <dgm:pt modelId="{E232A430-E729-42C8-A7EF-0EE1B91F8D51}" type="sibTrans" cxnId="{44EE51D6-4121-47A3-84FE-3E5FCA4F42E1}">
      <dgm:prSet/>
      <dgm:spPr/>
      <dgm:t>
        <a:bodyPr/>
        <a:lstStyle/>
        <a:p>
          <a:endParaRPr lang="en-US" sz="2800" b="1" u="none">
            <a:effectLst/>
            <a:latin typeface="Gill Sans Nova" panose="020B0602020104020203" pitchFamily="34" charset="0"/>
          </a:endParaRPr>
        </a:p>
      </dgm:t>
    </dgm:pt>
    <dgm:pt modelId="{F02D8ACF-A18B-42ED-8CEB-DB49DBC1AE9A}">
      <dgm:prSet custT="1"/>
      <dgm:spPr/>
      <dgm:t>
        <a:bodyPr/>
        <a:lstStyle/>
        <a:p>
          <a:r>
            <a:rPr lang="en-US" sz="1800" b="1" u="none" dirty="0" err="1" smtClean="0">
              <a:effectLst/>
              <a:latin typeface="Gill Sans Nova" panose="020B0602020104020203" pitchFamily="34" charset="0"/>
            </a:rPr>
            <a:t>Interacción</a:t>
          </a:r>
          <a:r>
            <a:rPr lang="en-US" sz="1800" b="1" u="none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800" b="1" u="none" dirty="0" err="1" smtClean="0">
              <a:effectLst/>
              <a:latin typeface="Gill Sans Nova" panose="020B0602020104020203" pitchFamily="34" charset="0"/>
            </a:rPr>
            <a:t>activa</a:t>
          </a:r>
          <a:r>
            <a:rPr lang="en-US" sz="1800" b="1" u="none" dirty="0" smtClean="0">
              <a:effectLst/>
              <a:latin typeface="Gill Sans Nova" panose="020B0602020104020203" pitchFamily="34" charset="0"/>
            </a:rPr>
            <a:t> CN-CI y la </a:t>
          </a:r>
          <a:r>
            <a:rPr lang="en-US" sz="1800" b="1" u="none" dirty="0" err="1" smtClean="0">
              <a:effectLst/>
              <a:latin typeface="Gill Sans Nova" panose="020B0602020104020203" pitchFamily="34" charset="0"/>
            </a:rPr>
            <a:t>Secretaría</a:t>
          </a:r>
          <a:endParaRPr lang="en-US" sz="1800" b="1" u="none" dirty="0">
            <a:effectLst/>
            <a:latin typeface="Gill Sans Nova" panose="020B0602020104020203" pitchFamily="34" charset="0"/>
          </a:endParaRPr>
        </a:p>
      </dgm:t>
    </dgm:pt>
    <dgm:pt modelId="{9B999450-6B16-47F5-81AA-0DF3FB0B11A4}" type="sibTrans" cxnId="{59C156DB-6F2C-454D-9CD5-41230CD4E73C}">
      <dgm:prSet/>
      <dgm:spPr/>
      <dgm:t>
        <a:bodyPr/>
        <a:lstStyle/>
        <a:p>
          <a:endParaRPr lang="en-US" sz="2800" b="1" u="none">
            <a:effectLst/>
            <a:latin typeface="Gill Sans Nova" panose="020B0602020104020203" pitchFamily="34" charset="0"/>
          </a:endParaRPr>
        </a:p>
      </dgm:t>
    </dgm:pt>
    <dgm:pt modelId="{E98A222A-87CD-4824-847D-C84AF003E2AF}" type="parTrans" cxnId="{59C156DB-6F2C-454D-9CD5-41230CD4E73C}">
      <dgm:prSet/>
      <dgm:spPr/>
      <dgm:t>
        <a:bodyPr/>
        <a:lstStyle/>
        <a:p>
          <a:endParaRPr lang="en-US" sz="2800" b="1" u="none">
            <a:effectLst/>
            <a:latin typeface="Gill Sans Nova" panose="020B0602020104020203" pitchFamily="34" charset="0"/>
          </a:endParaRPr>
        </a:p>
      </dgm:t>
    </dgm:pt>
    <dgm:pt modelId="{3D3F6BFB-D338-496F-8AAF-CA8771B0A7B5}">
      <dgm:prSet custT="1"/>
      <dgm:spPr/>
      <dgm:t>
        <a:bodyPr/>
        <a:lstStyle/>
        <a:p>
          <a:r>
            <a:rPr lang="en-US" sz="1800" b="1" u="none" dirty="0" err="1">
              <a:effectLst/>
              <a:latin typeface="Gill Sans Nova" panose="020B0602020104020203" pitchFamily="34" charset="0"/>
            </a:rPr>
            <a:t>Talleres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 </a:t>
          </a:r>
          <a:r>
            <a:rPr lang="en-US" sz="1800" b="1" u="none" dirty="0" err="1">
              <a:effectLst/>
              <a:latin typeface="Gill Sans Nova" panose="020B0602020104020203" pitchFamily="34" charset="0"/>
            </a:rPr>
            <a:t>regionales</a:t>
          </a:r>
          <a:endParaRPr lang="en-US" sz="1800" b="1" u="none" dirty="0">
            <a:effectLst/>
            <a:latin typeface="Gill Sans Nova" panose="020B0602020104020203" pitchFamily="34" charset="0"/>
          </a:endParaRPr>
        </a:p>
      </dgm:t>
    </dgm:pt>
    <dgm:pt modelId="{BAABD2FD-A4DF-463B-9F3C-0E195ED67EAD}" type="parTrans" cxnId="{2E65D2B5-D31B-4C25-BFFF-F05574F98384}">
      <dgm:prSet/>
      <dgm:spPr/>
      <dgm:t>
        <a:bodyPr/>
        <a:lstStyle/>
        <a:p>
          <a:endParaRPr lang="en-US" sz="2800" b="1" u="none">
            <a:effectLst/>
          </a:endParaRPr>
        </a:p>
      </dgm:t>
    </dgm:pt>
    <dgm:pt modelId="{7752B9D9-B327-4CE7-A23E-159055F7ED75}" type="sibTrans" cxnId="{2E65D2B5-D31B-4C25-BFFF-F05574F98384}">
      <dgm:prSet/>
      <dgm:spPr/>
      <dgm:t>
        <a:bodyPr/>
        <a:lstStyle/>
        <a:p>
          <a:endParaRPr lang="en-US" sz="2800" b="1" u="none">
            <a:effectLst/>
          </a:endParaRPr>
        </a:p>
      </dgm:t>
    </dgm:pt>
    <dgm:pt modelId="{DC908112-48D1-4D7F-AA77-0756683BC508}">
      <dgm:prSet custT="1"/>
      <dgm:spPr/>
      <dgm:t>
        <a:bodyPr/>
        <a:lstStyle/>
        <a:p>
          <a:r>
            <a:rPr lang="en-US" sz="1800" b="1" u="none" dirty="0" err="1">
              <a:effectLst/>
              <a:latin typeface="Gill Sans Nova" panose="020B0602020104020203" pitchFamily="34" charset="0"/>
            </a:rPr>
            <a:t>Convocatoria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 de </a:t>
          </a:r>
          <a:r>
            <a:rPr lang="en-US" sz="1800" b="1" u="none" dirty="0" err="1">
              <a:effectLst/>
              <a:latin typeface="Gill Sans Nova" panose="020B0602020104020203" pitchFamily="34" charset="0"/>
            </a:rPr>
            <a:t>Temas</a:t>
          </a:r>
          <a:r>
            <a:rPr lang="en-US" sz="1800" b="1" u="none" dirty="0">
              <a:effectLst/>
              <a:latin typeface="Gill Sans Nova" panose="020B0602020104020203" pitchFamily="34" charset="0"/>
            </a:rPr>
            <a:t> 2021</a:t>
          </a:r>
        </a:p>
      </dgm:t>
    </dgm:pt>
    <dgm:pt modelId="{1E460488-6908-490D-B3EF-BAF4C4D2194F}" type="parTrans" cxnId="{ED7584C4-8C71-4FE4-9667-ED49EFA8DB1F}">
      <dgm:prSet/>
      <dgm:spPr/>
      <dgm:t>
        <a:bodyPr/>
        <a:lstStyle/>
        <a:p>
          <a:endParaRPr lang="en-US" sz="2800" b="1" u="none">
            <a:effectLst/>
          </a:endParaRPr>
        </a:p>
      </dgm:t>
    </dgm:pt>
    <dgm:pt modelId="{73454BCF-09C9-4917-B8A0-CE9784185511}" type="sibTrans" cxnId="{ED7584C4-8C71-4FE4-9667-ED49EFA8DB1F}">
      <dgm:prSet/>
      <dgm:spPr/>
      <dgm:t>
        <a:bodyPr/>
        <a:lstStyle/>
        <a:p>
          <a:endParaRPr lang="en-US" sz="2800" b="1" u="none">
            <a:effectLst/>
          </a:endParaRPr>
        </a:p>
      </dgm:t>
    </dgm:pt>
    <dgm:pt modelId="{BD789419-21E4-4719-A3AB-79370F629468}">
      <dgm:prSet custT="1"/>
      <dgm:spPr/>
      <dgm:t>
        <a:bodyPr/>
        <a:lstStyle/>
        <a:p>
          <a:r>
            <a:rPr lang="en-US" sz="1800" b="1" u="none" dirty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Marco </a:t>
          </a:r>
          <a:r>
            <a:rPr lang="en-US" sz="1800" b="1" u="none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para</a:t>
          </a:r>
          <a:r>
            <a:rPr lang="en-US" sz="1800" b="1" u="none" dirty="0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 </a:t>
          </a:r>
          <a:r>
            <a:rPr lang="en-US" sz="1800" b="1" u="none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normas</a:t>
          </a:r>
          <a:r>
            <a:rPr lang="en-US" sz="1800" b="1" u="none" dirty="0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 e </a:t>
          </a:r>
          <a:r>
            <a:rPr lang="en-US" sz="1800" b="1" u="none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implementación</a:t>
          </a:r>
          <a:endParaRPr lang="en-US" sz="1800" b="1" u="none" dirty="0">
            <a:solidFill>
              <a:schemeClr val="tx1"/>
            </a:solidFill>
            <a:effectLst/>
            <a:latin typeface="Gill Sans Nova" panose="020B0602020104020203" pitchFamily="34" charset="0"/>
          </a:endParaRPr>
        </a:p>
      </dgm:t>
    </dgm:pt>
    <dgm:pt modelId="{9D96D916-D233-4E69-A3EC-FA13B9F94C7A}" type="sibTrans" cxnId="{D5D0C16E-1F35-4E7C-BF00-32B7DA4D8878}">
      <dgm:prSet/>
      <dgm:spPr/>
      <dgm:t>
        <a:bodyPr/>
        <a:lstStyle/>
        <a:p>
          <a:endParaRPr lang="en-US" sz="2800" b="1" u="none">
            <a:effectLst/>
          </a:endParaRPr>
        </a:p>
      </dgm:t>
    </dgm:pt>
    <dgm:pt modelId="{DEB16212-F5D3-4E02-83A2-D94362A83506}" type="parTrans" cxnId="{D5D0C16E-1F35-4E7C-BF00-32B7DA4D8878}">
      <dgm:prSet/>
      <dgm:spPr/>
      <dgm:t>
        <a:bodyPr/>
        <a:lstStyle/>
        <a:p>
          <a:endParaRPr lang="en-US" sz="2800" b="1" u="none">
            <a:effectLst/>
          </a:endParaRPr>
        </a:p>
      </dgm:t>
    </dgm:pt>
    <dgm:pt modelId="{00C10993-8F53-46DF-8A47-8787DB0C7995}" type="pres">
      <dgm:prSet presAssocID="{5FA78B9E-6466-4675-99B1-120614C6B9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60A35B-3746-4C4D-9D5D-3D78047C5C9E}" type="pres">
      <dgm:prSet presAssocID="{F02D8ACF-A18B-42ED-8CEB-DB49DBC1AE9A}" presName="circ1" presStyleLbl="vennNode1" presStyleIdx="0" presStyleCnt="6"/>
      <dgm:spPr/>
    </dgm:pt>
    <dgm:pt modelId="{91AB8E31-4F11-4DB9-96F1-57A0DFB8D979}" type="pres">
      <dgm:prSet presAssocID="{F02D8ACF-A18B-42ED-8CEB-DB49DBC1AE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D7E3D6-4874-4AAA-87E6-B5D7A97FC14A}" type="pres">
      <dgm:prSet presAssocID="{DC908112-48D1-4D7F-AA77-0756683BC508}" presName="circ2" presStyleLbl="vennNode1" presStyleIdx="1" presStyleCnt="6"/>
      <dgm:spPr/>
    </dgm:pt>
    <dgm:pt modelId="{DBD8F965-8986-414E-A123-15AB5BA9F784}" type="pres">
      <dgm:prSet presAssocID="{DC908112-48D1-4D7F-AA77-0756683BC508}" presName="circ2Tx" presStyleLbl="revTx" presStyleIdx="0" presStyleCnt="0" custLinFactNeighborX="210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DE33B-680E-4FCB-BD47-6233E9DE7DDA}" type="pres">
      <dgm:prSet presAssocID="{BD789419-21E4-4719-A3AB-79370F629468}" presName="circ3" presStyleLbl="vennNode1" presStyleIdx="2" presStyleCnt="6"/>
      <dgm:spPr/>
    </dgm:pt>
    <dgm:pt modelId="{EDB92B5C-029F-497E-9086-1F73B0F086C7}" type="pres">
      <dgm:prSet presAssocID="{BD789419-21E4-4719-A3AB-79370F6294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B7E6EC-AFDD-4253-BBE2-AA5E96B5F958}" type="pres">
      <dgm:prSet presAssocID="{3D3F6BFB-D338-496F-8AAF-CA8771B0A7B5}" presName="circ4" presStyleLbl="vennNode1" presStyleIdx="3" presStyleCnt="6"/>
      <dgm:spPr/>
    </dgm:pt>
    <dgm:pt modelId="{710295BD-7BDA-400D-A4D9-70F98F6ACFB3}" type="pres">
      <dgm:prSet presAssocID="{3D3F6BFB-D338-496F-8AAF-CA8771B0A7B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30E884-74B0-47C1-B506-4D29C5831A30}" type="pres">
      <dgm:prSet presAssocID="{9FBE66C2-BBA6-49C8-A6BF-3C4E8A5F4B27}" presName="circ5" presStyleLbl="vennNode1" presStyleIdx="4" presStyleCnt="6"/>
      <dgm:spPr/>
    </dgm:pt>
    <dgm:pt modelId="{0B53A5E3-936B-4268-AF3A-C70D670F34B6}" type="pres">
      <dgm:prSet presAssocID="{9FBE66C2-BBA6-49C8-A6BF-3C4E8A5F4B2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B935F5-2060-4900-8CCE-F36DB0C8D456}" type="pres">
      <dgm:prSet presAssocID="{FF445867-D783-44AC-A92E-F1B617354240}" presName="circ6" presStyleLbl="vennNode1" presStyleIdx="5" presStyleCnt="6"/>
      <dgm:spPr/>
    </dgm:pt>
    <dgm:pt modelId="{96097C79-D22B-4B07-90AB-4F23B1FDE684}" type="pres">
      <dgm:prSet presAssocID="{FF445867-D783-44AC-A92E-F1B61735424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8FCA66-5D65-4898-B870-EE2336022625}" type="presOf" srcId="{5FA78B9E-6466-4675-99B1-120614C6B9D7}" destId="{00C10993-8F53-46DF-8A47-8787DB0C7995}" srcOrd="0" destOrd="0" presId="urn:microsoft.com/office/officeart/2005/8/layout/venn1"/>
    <dgm:cxn modelId="{ED7584C4-8C71-4FE4-9667-ED49EFA8DB1F}" srcId="{5FA78B9E-6466-4675-99B1-120614C6B9D7}" destId="{DC908112-48D1-4D7F-AA77-0756683BC508}" srcOrd="1" destOrd="0" parTransId="{1E460488-6908-490D-B3EF-BAF4C4D2194F}" sibTransId="{73454BCF-09C9-4917-B8A0-CE9784185511}"/>
    <dgm:cxn modelId="{6C81AE94-98F2-4F83-B560-97B2E4993F30}" type="presOf" srcId="{FF445867-D783-44AC-A92E-F1B617354240}" destId="{96097C79-D22B-4B07-90AB-4F23B1FDE684}" srcOrd="0" destOrd="0" presId="urn:microsoft.com/office/officeart/2005/8/layout/venn1"/>
    <dgm:cxn modelId="{2E65D2B5-D31B-4C25-BFFF-F05574F98384}" srcId="{5FA78B9E-6466-4675-99B1-120614C6B9D7}" destId="{3D3F6BFB-D338-496F-8AAF-CA8771B0A7B5}" srcOrd="3" destOrd="0" parTransId="{BAABD2FD-A4DF-463B-9F3C-0E195ED67EAD}" sibTransId="{7752B9D9-B327-4CE7-A23E-159055F7ED75}"/>
    <dgm:cxn modelId="{D5D0C16E-1F35-4E7C-BF00-32B7DA4D8878}" srcId="{5FA78B9E-6466-4675-99B1-120614C6B9D7}" destId="{BD789419-21E4-4719-A3AB-79370F629468}" srcOrd="2" destOrd="0" parTransId="{DEB16212-F5D3-4E02-83A2-D94362A83506}" sibTransId="{9D96D916-D233-4E69-A3EC-FA13B9F94C7A}"/>
    <dgm:cxn modelId="{541FF163-D3E7-4A8F-80D7-4EAAFFE57181}" type="presOf" srcId="{3D3F6BFB-D338-496F-8AAF-CA8771B0A7B5}" destId="{710295BD-7BDA-400D-A4D9-70F98F6ACFB3}" srcOrd="0" destOrd="0" presId="urn:microsoft.com/office/officeart/2005/8/layout/venn1"/>
    <dgm:cxn modelId="{FA761930-DCFA-4C34-B2AE-2EB937606E7F}" type="presOf" srcId="{F02D8ACF-A18B-42ED-8CEB-DB49DBC1AE9A}" destId="{91AB8E31-4F11-4DB9-96F1-57A0DFB8D979}" srcOrd="0" destOrd="0" presId="urn:microsoft.com/office/officeart/2005/8/layout/venn1"/>
    <dgm:cxn modelId="{59C156DB-6F2C-454D-9CD5-41230CD4E73C}" srcId="{5FA78B9E-6466-4675-99B1-120614C6B9D7}" destId="{F02D8ACF-A18B-42ED-8CEB-DB49DBC1AE9A}" srcOrd="0" destOrd="0" parTransId="{E98A222A-87CD-4824-847D-C84AF003E2AF}" sibTransId="{9B999450-6B16-47F5-81AA-0DF3FB0B11A4}"/>
    <dgm:cxn modelId="{585D1812-5AB8-4724-8FF7-670555475BF7}" type="presOf" srcId="{BD789419-21E4-4719-A3AB-79370F629468}" destId="{EDB92B5C-029F-497E-9086-1F73B0F086C7}" srcOrd="0" destOrd="0" presId="urn:microsoft.com/office/officeart/2005/8/layout/venn1"/>
    <dgm:cxn modelId="{E6913BC8-DD65-4EA3-8532-2E4DE166BB1E}" type="presOf" srcId="{9FBE66C2-BBA6-49C8-A6BF-3C4E8A5F4B27}" destId="{0B53A5E3-936B-4268-AF3A-C70D670F34B6}" srcOrd="0" destOrd="0" presId="urn:microsoft.com/office/officeart/2005/8/layout/venn1"/>
    <dgm:cxn modelId="{29FF6084-0560-4221-B6C6-1FC8DA45F3F2}" type="presOf" srcId="{DC908112-48D1-4D7F-AA77-0756683BC508}" destId="{DBD8F965-8986-414E-A123-15AB5BA9F784}" srcOrd="0" destOrd="0" presId="urn:microsoft.com/office/officeart/2005/8/layout/venn1"/>
    <dgm:cxn modelId="{44EE51D6-4121-47A3-84FE-3E5FCA4F42E1}" srcId="{5FA78B9E-6466-4675-99B1-120614C6B9D7}" destId="{9FBE66C2-BBA6-49C8-A6BF-3C4E8A5F4B27}" srcOrd="4" destOrd="0" parTransId="{9E160459-EB58-44AB-8D14-04697C6FC73C}" sibTransId="{E232A430-E729-42C8-A7EF-0EE1B91F8D51}"/>
    <dgm:cxn modelId="{1DD58E07-B56B-4D28-8501-6437B1BBF987}" srcId="{5FA78B9E-6466-4675-99B1-120614C6B9D7}" destId="{FF445867-D783-44AC-A92E-F1B617354240}" srcOrd="5" destOrd="0" parTransId="{EBB947C8-BD8D-43E4-805C-76E2C07624C0}" sibTransId="{655769D5-21B6-404D-A6A0-7841C4CCD8EF}"/>
    <dgm:cxn modelId="{6A29948A-B119-42B0-BD57-DA9A6D996B99}" type="presParOf" srcId="{00C10993-8F53-46DF-8A47-8787DB0C7995}" destId="{4860A35B-3746-4C4D-9D5D-3D78047C5C9E}" srcOrd="0" destOrd="0" presId="urn:microsoft.com/office/officeart/2005/8/layout/venn1"/>
    <dgm:cxn modelId="{0C70B9D5-E478-49FF-AC9D-89CF1E967859}" type="presParOf" srcId="{00C10993-8F53-46DF-8A47-8787DB0C7995}" destId="{91AB8E31-4F11-4DB9-96F1-57A0DFB8D979}" srcOrd="1" destOrd="0" presId="urn:microsoft.com/office/officeart/2005/8/layout/venn1"/>
    <dgm:cxn modelId="{6355C3BE-3761-416F-AA68-A327B4C68103}" type="presParOf" srcId="{00C10993-8F53-46DF-8A47-8787DB0C7995}" destId="{59D7E3D6-4874-4AAA-87E6-B5D7A97FC14A}" srcOrd="2" destOrd="0" presId="urn:microsoft.com/office/officeart/2005/8/layout/venn1"/>
    <dgm:cxn modelId="{D6B90308-4C65-4E7B-BECD-82B51B247E09}" type="presParOf" srcId="{00C10993-8F53-46DF-8A47-8787DB0C7995}" destId="{DBD8F965-8986-414E-A123-15AB5BA9F784}" srcOrd="3" destOrd="0" presId="urn:microsoft.com/office/officeart/2005/8/layout/venn1"/>
    <dgm:cxn modelId="{2D10768C-A7AB-4C60-944F-3AB43646980C}" type="presParOf" srcId="{00C10993-8F53-46DF-8A47-8787DB0C7995}" destId="{2FADE33B-680E-4FCB-BD47-6233E9DE7DDA}" srcOrd="4" destOrd="0" presId="urn:microsoft.com/office/officeart/2005/8/layout/venn1"/>
    <dgm:cxn modelId="{967F8B58-0485-4FCC-B930-ACB1A17FCD3F}" type="presParOf" srcId="{00C10993-8F53-46DF-8A47-8787DB0C7995}" destId="{EDB92B5C-029F-497E-9086-1F73B0F086C7}" srcOrd="5" destOrd="0" presId="urn:microsoft.com/office/officeart/2005/8/layout/venn1"/>
    <dgm:cxn modelId="{21E377E1-598A-466A-8B33-C34A79B62912}" type="presParOf" srcId="{00C10993-8F53-46DF-8A47-8787DB0C7995}" destId="{A0B7E6EC-AFDD-4253-BBE2-AA5E96B5F958}" srcOrd="6" destOrd="0" presId="urn:microsoft.com/office/officeart/2005/8/layout/venn1"/>
    <dgm:cxn modelId="{385853C8-DDF5-44B6-9915-24A7F5004909}" type="presParOf" srcId="{00C10993-8F53-46DF-8A47-8787DB0C7995}" destId="{710295BD-7BDA-400D-A4D9-70F98F6ACFB3}" srcOrd="7" destOrd="0" presId="urn:microsoft.com/office/officeart/2005/8/layout/venn1"/>
    <dgm:cxn modelId="{294B6C9B-CA69-420E-B68E-1E69BB084610}" type="presParOf" srcId="{00C10993-8F53-46DF-8A47-8787DB0C7995}" destId="{1530E884-74B0-47C1-B506-4D29C5831A30}" srcOrd="8" destOrd="0" presId="urn:microsoft.com/office/officeart/2005/8/layout/venn1"/>
    <dgm:cxn modelId="{44CDC79E-10AF-49E1-AEEA-6E8D624F4CFE}" type="presParOf" srcId="{00C10993-8F53-46DF-8A47-8787DB0C7995}" destId="{0B53A5E3-936B-4268-AF3A-C70D670F34B6}" srcOrd="9" destOrd="0" presId="urn:microsoft.com/office/officeart/2005/8/layout/venn1"/>
    <dgm:cxn modelId="{565D765E-A6E0-4502-B585-CF30D8C85712}" type="presParOf" srcId="{00C10993-8F53-46DF-8A47-8787DB0C7995}" destId="{94B935F5-2060-4900-8CCE-F36DB0C8D456}" srcOrd="10" destOrd="0" presId="urn:microsoft.com/office/officeart/2005/8/layout/venn1"/>
    <dgm:cxn modelId="{84DBF231-6B0E-492E-8CF6-0C2CA0BA9878}" type="presParOf" srcId="{00C10993-8F53-46DF-8A47-8787DB0C7995}" destId="{96097C79-D22B-4B07-90AB-4F23B1FDE684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479627-71E2-497D-B037-E99947F25B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0476B-8925-4711-949C-EEE72EA65D59}">
      <dgm:prSet/>
      <dgm:spPr/>
      <dgm:t>
        <a:bodyPr/>
        <a:lstStyle/>
        <a:p>
          <a:pPr algn="ctr"/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Subgrupos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CI</a:t>
          </a:r>
        </a:p>
      </dgm:t>
    </dgm:pt>
    <dgm:pt modelId="{FE40A58C-6CB0-4B40-818A-63AB83840B43}" type="parTrans" cxnId="{C7FA1A18-5911-4B5F-B4F3-5175B1B54F7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109B460-838E-4043-9646-BC7122F42CC2}" type="sibTrans" cxnId="{C7FA1A18-5911-4B5F-B4F3-5175B1B54F7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2850278-D8E3-467A-AE59-FB6C3ACDED2B}">
      <dgm:prSet/>
      <dgm:spPr/>
      <dgm:t>
        <a:bodyPr/>
        <a:lstStyle/>
        <a:p>
          <a:pPr algn="just"/>
          <a:r>
            <a:rPr lang="en-US" dirty="0" err="1">
              <a:latin typeface="Gill Sans Nova" panose="020B0602020104020203" pitchFamily="34" charset="0"/>
            </a:rPr>
            <a:t>Subgrupo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smtClean="0">
              <a:latin typeface="Gill Sans Nova" panose="020B0602020104020203" pitchFamily="34" charset="0"/>
            </a:rPr>
            <a:t>del CI </a:t>
          </a:r>
          <a:r>
            <a:rPr lang="en-US" dirty="0" err="1" smtClean="0">
              <a:latin typeface="Gill Sans Nova" panose="020B0602020104020203" pitchFamily="34" charset="0"/>
            </a:rPr>
            <a:t>sobre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Sistema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de </a:t>
          </a:r>
          <a:r>
            <a:rPr lang="en-US" dirty="0" err="1">
              <a:latin typeface="Gill Sans Nova" panose="020B0602020104020203" pitchFamily="34" charset="0"/>
            </a:rPr>
            <a:t>Revisión</a:t>
          </a:r>
          <a:r>
            <a:rPr lang="en-US" dirty="0">
              <a:latin typeface="Gill Sans Nova" panose="020B0602020104020203" pitchFamily="34" charset="0"/>
            </a:rPr>
            <a:t> y </a:t>
          </a:r>
          <a:r>
            <a:rPr lang="en-US" dirty="0" err="1">
              <a:latin typeface="Gill Sans Nova" panose="020B0602020104020203" pitchFamily="34" charset="0"/>
            </a:rPr>
            <a:t>Apoyo</a:t>
          </a:r>
          <a:r>
            <a:rPr lang="en-US" dirty="0">
              <a:latin typeface="Gill Sans Nova" panose="020B0602020104020203" pitchFamily="34" charset="0"/>
            </a:rPr>
            <a:t> a la </a:t>
          </a:r>
          <a:r>
            <a:rPr lang="en-US" dirty="0" err="1" smtClean="0">
              <a:latin typeface="Gill Sans Nova" panose="020B0602020104020203" pitchFamily="34" charset="0"/>
            </a:rPr>
            <a:t>Implementación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(IRSS</a:t>
          </a:r>
          <a:r>
            <a:rPr lang="en-US" dirty="0" smtClean="0">
              <a:latin typeface="Gill Sans Nova" panose="020B0602020104020203" pitchFamily="34" charset="0"/>
            </a:rPr>
            <a:t>)</a:t>
          </a:r>
          <a:endParaRPr lang="en-US" dirty="0">
            <a:latin typeface="Gill Sans Nova" panose="020B0602020104020203" pitchFamily="34" charset="0"/>
          </a:endParaRPr>
        </a:p>
      </dgm:t>
    </dgm:pt>
    <dgm:pt modelId="{1A3D6D17-3766-405B-BC4A-B78335E8FDCF}" type="parTrans" cxnId="{B3EE81D4-48B4-45AC-90D7-51FDE4CBAE9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3646174-0861-4504-A15C-968EFA5C6A1C}" type="sibTrans" cxnId="{B3EE81D4-48B4-45AC-90D7-51FDE4CBAE9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20C7A38-56A2-495A-BB20-E21AE819A466}">
      <dgm:prSet/>
      <dgm:spPr/>
      <dgm:t>
        <a:bodyPr/>
        <a:lstStyle/>
        <a:p>
          <a:pPr algn="just"/>
          <a:r>
            <a:rPr lang="en-US" dirty="0">
              <a:latin typeface="Gill Sans Nova" panose="020B0602020104020203" pitchFamily="34" charset="0"/>
            </a:rPr>
            <a:t>Grupo </a:t>
          </a:r>
          <a:r>
            <a:rPr lang="en-US" dirty="0" err="1">
              <a:latin typeface="Gill Sans Nova" panose="020B0602020104020203" pitchFamily="34" charset="0"/>
            </a:rPr>
            <a:t>Operativo</a:t>
          </a:r>
          <a:r>
            <a:rPr lang="en-US" dirty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sobre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Contenedores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>
              <a:latin typeface="Gill Sans Nova" panose="020B0602020104020203" pitchFamily="34" charset="0"/>
            </a:rPr>
            <a:t>Maritimos</a:t>
          </a:r>
          <a:r>
            <a:rPr lang="en-US" dirty="0">
              <a:latin typeface="Gill Sans Nova" panose="020B0602020104020203" pitchFamily="34" charset="0"/>
            </a:rPr>
            <a:t> (SCTF</a:t>
          </a:r>
          <a:r>
            <a:rPr lang="en-US" dirty="0" smtClean="0">
              <a:latin typeface="Gill Sans Nova" panose="020B0602020104020203" pitchFamily="34" charset="0"/>
            </a:rPr>
            <a:t>)</a:t>
          </a:r>
          <a:endParaRPr lang="en-US" dirty="0">
            <a:latin typeface="Gill Sans Nova" panose="020B0602020104020203" pitchFamily="34" charset="0"/>
          </a:endParaRPr>
        </a:p>
      </dgm:t>
    </dgm:pt>
    <dgm:pt modelId="{A3CF3AE3-D188-45F8-AD24-D16926C1C468}" type="parTrans" cxnId="{66331B38-4F7D-4AF5-BFF6-C883DE0CAB3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584227D-97ED-45F4-B25D-610A36B4A5E5}" type="sibTrans" cxnId="{66331B38-4F7D-4AF5-BFF6-C883DE0CAB3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526E556-3A98-47D6-B93E-1D51663A789C}" type="pres">
      <dgm:prSet presAssocID="{FD479627-71E2-497D-B037-E99947F25B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C900F8-E37C-46BE-86B3-3767EF32EE32}" type="pres">
      <dgm:prSet presAssocID="{4630476B-8925-4711-949C-EEE72EA65D59}" presName="composite" presStyleCnt="0"/>
      <dgm:spPr/>
    </dgm:pt>
    <dgm:pt modelId="{A9E3F377-B15B-4A81-A637-8F69A136F7EE}" type="pres">
      <dgm:prSet presAssocID="{4630476B-8925-4711-949C-EEE72EA65D5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055D90-04C2-4E1A-AD56-38593C21221B}" type="pres">
      <dgm:prSet presAssocID="{4630476B-8925-4711-949C-EEE72EA65D5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FA1A18-5911-4B5F-B4F3-5175B1B54F74}" srcId="{FD479627-71E2-497D-B037-E99947F25B97}" destId="{4630476B-8925-4711-949C-EEE72EA65D59}" srcOrd="0" destOrd="0" parTransId="{FE40A58C-6CB0-4B40-818A-63AB83840B43}" sibTransId="{5109B460-838E-4043-9646-BC7122F42CC2}"/>
    <dgm:cxn modelId="{07D17D69-B3F2-4F9F-8C5C-F74B9E20B983}" type="presOf" srcId="{92850278-D8E3-467A-AE59-FB6C3ACDED2B}" destId="{C2055D90-04C2-4E1A-AD56-38593C21221B}" srcOrd="0" destOrd="0" presId="urn:microsoft.com/office/officeart/2005/8/layout/hList1"/>
    <dgm:cxn modelId="{84B93D21-694A-4D1C-AC98-49FBD752CBF1}" type="presOf" srcId="{FD479627-71E2-497D-B037-E99947F25B97}" destId="{9526E556-3A98-47D6-B93E-1D51663A789C}" srcOrd="0" destOrd="0" presId="urn:microsoft.com/office/officeart/2005/8/layout/hList1"/>
    <dgm:cxn modelId="{762FAE9F-35C1-4994-88D0-BBFFB07DD015}" type="presOf" srcId="{4630476B-8925-4711-949C-EEE72EA65D59}" destId="{A9E3F377-B15B-4A81-A637-8F69A136F7EE}" srcOrd="0" destOrd="0" presId="urn:microsoft.com/office/officeart/2005/8/layout/hList1"/>
    <dgm:cxn modelId="{66331B38-4F7D-4AF5-BFF6-C883DE0CAB33}" srcId="{4630476B-8925-4711-949C-EEE72EA65D59}" destId="{220C7A38-56A2-495A-BB20-E21AE819A466}" srcOrd="1" destOrd="0" parTransId="{A3CF3AE3-D188-45F8-AD24-D16926C1C468}" sibTransId="{E584227D-97ED-45F4-B25D-610A36B4A5E5}"/>
    <dgm:cxn modelId="{B3EE81D4-48B4-45AC-90D7-51FDE4CBAE92}" srcId="{4630476B-8925-4711-949C-EEE72EA65D59}" destId="{92850278-D8E3-467A-AE59-FB6C3ACDED2B}" srcOrd="0" destOrd="0" parTransId="{1A3D6D17-3766-405B-BC4A-B78335E8FDCF}" sibTransId="{D3646174-0861-4504-A15C-968EFA5C6A1C}"/>
    <dgm:cxn modelId="{92085031-F36C-4A36-84FC-E629E501CE90}" type="presOf" srcId="{220C7A38-56A2-495A-BB20-E21AE819A466}" destId="{C2055D90-04C2-4E1A-AD56-38593C21221B}" srcOrd="0" destOrd="1" presId="urn:microsoft.com/office/officeart/2005/8/layout/hList1"/>
    <dgm:cxn modelId="{AAFE9F1C-DCA9-48D3-AA3F-28AE126CD371}" type="presParOf" srcId="{9526E556-3A98-47D6-B93E-1D51663A789C}" destId="{C5C900F8-E37C-46BE-86B3-3767EF32EE32}" srcOrd="0" destOrd="0" presId="urn:microsoft.com/office/officeart/2005/8/layout/hList1"/>
    <dgm:cxn modelId="{F4C39F06-4723-4501-9A3D-DF3E42E2BE72}" type="presParOf" srcId="{C5C900F8-E37C-46BE-86B3-3767EF32EE32}" destId="{A9E3F377-B15B-4A81-A637-8F69A136F7EE}" srcOrd="0" destOrd="0" presId="urn:microsoft.com/office/officeart/2005/8/layout/hList1"/>
    <dgm:cxn modelId="{E0CFCB06-81B3-4100-95B0-DA2F51652007}" type="presParOf" srcId="{C5C900F8-E37C-46BE-86B3-3767EF32EE32}" destId="{C2055D90-04C2-4E1A-AD56-38593C2122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4EFBCA-D1C5-4CC4-82BF-614114A014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66BBBB-08CD-4F99-9251-0C07D01DEC3D}">
      <dgm:prSet/>
      <dgm:spPr/>
      <dgm:t>
        <a:bodyPr/>
        <a:lstStyle/>
        <a:p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Continuar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con la supervision de los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cuatro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Paneles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Técnicos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CIPF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B0F715BE-4CA3-43D8-A658-6B05AF4A70CC}" type="par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0B74DCDE-D1E9-44CA-A9F1-ECC34E41BE4E}" type="sib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A0CAAD99-0FE4-4731-B217-8244DADEBED6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Debates y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seguimiento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Marco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Estartégico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2020-2030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 la CIPF</a:t>
          </a:r>
        </a:p>
      </dgm:t>
    </dgm:pt>
    <dgm:pt modelId="{31570FA2-D70F-48EB-9929-94B1B786585C}" type="par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633A95F-98C8-4429-B556-F293E44DA86B}" type="sib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ABE0DBE-275C-484A-A7C7-51934ECC9E84}">
      <dgm:prSet/>
      <dgm:spPr/>
      <dgm:t>
        <a:bodyPr/>
        <a:lstStyle/>
        <a:p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Colaboración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con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CI y </a:t>
          </a:r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sus subgrupos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63A538AD-DE1F-4B8A-844E-6D0ADE03045A}" type="par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E35281C2-E119-4FF2-BFD5-2FA1ED90F6E2}" type="sib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D33B76E-2ADD-4390-BEEA-E353B008CD22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Continuar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con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revisiones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los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borradores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NIMF a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traves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del SCL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para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garantizar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calidad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BD8BD4F2-9C3D-435C-94D0-9F4C40DB77E5}" type="parTrans" cxnId="{9B8DD81B-1566-4946-A440-09FAE0E85C6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025ED29-85EC-449A-AB06-457BB84AE94C}" type="sibTrans" cxnId="{9B8DD81B-1566-4946-A440-09FAE0E85C6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716C0399-404A-41A2-96B9-9C5C3E1C6107}">
      <dgm:prSet/>
      <dgm:spPr/>
      <dgm:t>
        <a:bodyPr/>
        <a:lstStyle/>
        <a:p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Continuar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los debates y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las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decisiones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por via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electrónica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334235EA-DA03-497C-8316-DD3DCFAD3614}" type="parTrans" cxnId="{2E4B3174-E9DC-4445-8F9A-205060E44D2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1D02C678-1678-471C-84AA-E987B1A4B7DE}" type="sibTrans" cxnId="{2E4B3174-E9DC-4445-8F9A-205060E44D2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7D09B5E4-3E91-4064-AB13-4CB171801EE7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Revisar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recomendaciones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TFT de la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Convocatoria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temas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2021</a:t>
          </a:r>
        </a:p>
      </dgm:t>
    </dgm:pt>
    <dgm:pt modelId="{7E92D262-3D96-4281-B026-3B0EEE92A394}" type="parTrans" cxnId="{684FCFFC-B0A6-4D82-A119-569F7707B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14C889B-363A-4A13-8C44-0378DB1D2774}" type="sibTrans" cxnId="{684FCFFC-B0A6-4D82-A119-569F7707B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5572174-1C28-47BD-B703-E5731DEBF8E7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En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reunion de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noviembre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,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revision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 los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borradores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NIMF y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recomendaciones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para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adopción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por la CMF-16 </a:t>
          </a:r>
        </a:p>
      </dgm:t>
    </dgm:pt>
    <dgm:pt modelId="{E1E4928A-3005-40CD-890A-1140025E2D8B}" type="sib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4BEE39F6-A08D-4B6D-B02F-88457169FAE6}" type="par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3082277-67D6-4BAF-A0D7-7ED0E605F8B1}" type="pres">
      <dgm:prSet presAssocID="{C34EFBCA-D1C5-4CC4-82BF-614114A014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A25E3B2-AC17-4E54-B167-476202D4AE66}" type="pres">
      <dgm:prSet presAssocID="{C34EFBCA-D1C5-4CC4-82BF-614114A01482}" presName="Name1" presStyleCnt="0"/>
      <dgm:spPr/>
    </dgm:pt>
    <dgm:pt modelId="{5B11F522-DA4E-4903-B3AD-05F961FBA8C2}" type="pres">
      <dgm:prSet presAssocID="{C34EFBCA-D1C5-4CC4-82BF-614114A01482}" presName="cycle" presStyleCnt="0"/>
      <dgm:spPr/>
    </dgm:pt>
    <dgm:pt modelId="{F0AA11C8-971C-48DF-B10B-7E9AE8325149}" type="pres">
      <dgm:prSet presAssocID="{C34EFBCA-D1C5-4CC4-82BF-614114A01482}" presName="srcNode" presStyleLbl="node1" presStyleIdx="0" presStyleCnt="7"/>
      <dgm:spPr/>
    </dgm:pt>
    <dgm:pt modelId="{AA1A6703-75E0-4FE4-8262-7452664FE7EE}" type="pres">
      <dgm:prSet presAssocID="{C34EFBCA-D1C5-4CC4-82BF-614114A01482}" presName="conn" presStyleLbl="parChTrans1D2" presStyleIdx="0" presStyleCnt="1"/>
      <dgm:spPr/>
      <dgm:t>
        <a:bodyPr/>
        <a:lstStyle/>
        <a:p>
          <a:endParaRPr lang="es-ES"/>
        </a:p>
      </dgm:t>
    </dgm:pt>
    <dgm:pt modelId="{92CBFA40-5080-4B02-BB3B-88AD273F0015}" type="pres">
      <dgm:prSet presAssocID="{C34EFBCA-D1C5-4CC4-82BF-614114A01482}" presName="extraNode" presStyleLbl="node1" presStyleIdx="0" presStyleCnt="7"/>
      <dgm:spPr/>
    </dgm:pt>
    <dgm:pt modelId="{4E1E431A-DE5B-40CD-8CB6-82772FE45EFE}" type="pres">
      <dgm:prSet presAssocID="{C34EFBCA-D1C5-4CC4-82BF-614114A01482}" presName="dstNode" presStyleLbl="node1" presStyleIdx="0" presStyleCnt="7"/>
      <dgm:spPr/>
    </dgm:pt>
    <dgm:pt modelId="{BBBDF285-BAF9-420C-9718-91F39430FD62}" type="pres">
      <dgm:prSet presAssocID="{3266BBBB-08CD-4F99-9251-0C07D01DEC3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BF3A4-66E0-4817-8B62-DBEE4821BA09}" type="pres">
      <dgm:prSet presAssocID="{3266BBBB-08CD-4F99-9251-0C07D01DEC3D}" presName="accent_1" presStyleCnt="0"/>
      <dgm:spPr/>
    </dgm:pt>
    <dgm:pt modelId="{8549E18F-EED4-4939-95A4-2687263F2F86}" type="pres">
      <dgm:prSet presAssocID="{3266BBBB-08CD-4F99-9251-0C07D01DEC3D}" presName="accentRepeatNode" presStyleLbl="solidFgAcc1" presStyleIdx="0" presStyleCnt="7"/>
      <dgm:spPr/>
    </dgm:pt>
    <dgm:pt modelId="{41DD22E1-77C4-4396-92D6-5EE6ABC8D8E0}" type="pres">
      <dgm:prSet presAssocID="{A0CAAD99-0FE4-4731-B217-8244DADEBED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ADF71B-14D2-4760-92F2-14338C1AE7DD}" type="pres">
      <dgm:prSet presAssocID="{A0CAAD99-0FE4-4731-B217-8244DADEBED6}" presName="accent_2" presStyleCnt="0"/>
      <dgm:spPr/>
    </dgm:pt>
    <dgm:pt modelId="{24620079-E2D4-475F-91F3-650B4CBA6803}" type="pres">
      <dgm:prSet presAssocID="{A0CAAD99-0FE4-4731-B217-8244DADEBED6}" presName="accentRepeatNode" presStyleLbl="solidFgAcc1" presStyleIdx="1" presStyleCnt="7"/>
      <dgm:spPr/>
    </dgm:pt>
    <dgm:pt modelId="{6F3CF78D-43FA-4390-8DC0-ED0E344E347C}" type="pres">
      <dgm:prSet presAssocID="{DABE0DBE-275C-484A-A7C7-51934ECC9E8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B4D2DD-2212-42EE-B19F-6ED25671F1DB}" type="pres">
      <dgm:prSet presAssocID="{DABE0DBE-275C-484A-A7C7-51934ECC9E84}" presName="accent_3" presStyleCnt="0"/>
      <dgm:spPr/>
    </dgm:pt>
    <dgm:pt modelId="{BB897980-61F9-4FD8-9FC3-F90D6B2D89D5}" type="pres">
      <dgm:prSet presAssocID="{DABE0DBE-275C-484A-A7C7-51934ECC9E84}" presName="accentRepeatNode" presStyleLbl="solidFgAcc1" presStyleIdx="2" presStyleCnt="7"/>
      <dgm:spPr/>
    </dgm:pt>
    <dgm:pt modelId="{666A4FF0-214B-4BAC-96BA-5DB3567AFB7E}" type="pres">
      <dgm:prSet presAssocID="{C5572174-1C28-47BD-B703-E5731DEBF8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2C5BB2-89FB-451C-AFA3-88EC623F1F3A}" type="pres">
      <dgm:prSet presAssocID="{C5572174-1C28-47BD-B703-E5731DEBF8E7}" presName="accent_4" presStyleCnt="0"/>
      <dgm:spPr/>
    </dgm:pt>
    <dgm:pt modelId="{A7741244-E9C2-4716-AAE5-96817677EB6C}" type="pres">
      <dgm:prSet presAssocID="{C5572174-1C28-47BD-B703-E5731DEBF8E7}" presName="accentRepeatNode" presStyleLbl="solidFgAcc1" presStyleIdx="3" presStyleCnt="7"/>
      <dgm:spPr/>
    </dgm:pt>
    <dgm:pt modelId="{C1B536DB-8F4C-4792-BCD2-BCF9D5A7604A}" type="pres">
      <dgm:prSet presAssocID="{DD33B76E-2ADD-4390-BEEA-E353B008CD2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1F62C4-4E60-42CB-818B-2229EFADC9F4}" type="pres">
      <dgm:prSet presAssocID="{DD33B76E-2ADD-4390-BEEA-E353B008CD22}" presName="accent_5" presStyleCnt="0"/>
      <dgm:spPr/>
    </dgm:pt>
    <dgm:pt modelId="{8ACF135A-33AD-47AA-A9A2-EA0C9472026C}" type="pres">
      <dgm:prSet presAssocID="{DD33B76E-2ADD-4390-BEEA-E353B008CD22}" presName="accentRepeatNode" presStyleLbl="solidFgAcc1" presStyleIdx="4" presStyleCnt="7"/>
      <dgm:spPr/>
    </dgm:pt>
    <dgm:pt modelId="{A9E6BFBA-867E-4A9A-97A6-11C453B377DF}" type="pres">
      <dgm:prSet presAssocID="{716C0399-404A-41A2-96B9-9C5C3E1C610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9388A1-91CA-4D8B-B650-EAD81135BE58}" type="pres">
      <dgm:prSet presAssocID="{716C0399-404A-41A2-96B9-9C5C3E1C6107}" presName="accent_6" presStyleCnt="0"/>
      <dgm:spPr/>
    </dgm:pt>
    <dgm:pt modelId="{8A64D312-D408-4CAA-BBD1-F82F260AA708}" type="pres">
      <dgm:prSet presAssocID="{716C0399-404A-41A2-96B9-9C5C3E1C6107}" presName="accentRepeatNode" presStyleLbl="solidFgAcc1" presStyleIdx="5" presStyleCnt="7"/>
      <dgm:spPr/>
    </dgm:pt>
    <dgm:pt modelId="{8635829B-CFA5-481D-8DD0-2010AC545179}" type="pres">
      <dgm:prSet presAssocID="{7D09B5E4-3E91-4064-AB13-4CB171801EE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AF90C3-889C-4BFB-A911-36AA648A4A3E}" type="pres">
      <dgm:prSet presAssocID="{7D09B5E4-3E91-4064-AB13-4CB171801EE7}" presName="accent_7" presStyleCnt="0"/>
      <dgm:spPr/>
    </dgm:pt>
    <dgm:pt modelId="{C0D53493-C365-4FF1-AE37-DC2202B6A5E1}" type="pres">
      <dgm:prSet presAssocID="{7D09B5E4-3E91-4064-AB13-4CB171801EE7}" presName="accentRepeatNode" presStyleLbl="solidFgAcc1" presStyleIdx="6" presStyleCnt="7"/>
      <dgm:spPr/>
    </dgm:pt>
  </dgm:ptLst>
  <dgm:cxnLst>
    <dgm:cxn modelId="{4496C1A0-5FBB-4658-9A76-FD6201C658C1}" type="presOf" srcId="{DD33B76E-2ADD-4390-BEEA-E353B008CD22}" destId="{C1B536DB-8F4C-4792-BCD2-BCF9D5A7604A}" srcOrd="0" destOrd="0" presId="urn:microsoft.com/office/officeart/2008/layout/VerticalCurvedList"/>
    <dgm:cxn modelId="{2E4B3174-E9DC-4445-8F9A-205060E44D25}" srcId="{C34EFBCA-D1C5-4CC4-82BF-614114A01482}" destId="{716C0399-404A-41A2-96B9-9C5C3E1C6107}" srcOrd="5" destOrd="0" parTransId="{334235EA-DA03-497C-8316-DD3DCFAD3614}" sibTransId="{1D02C678-1678-471C-84AA-E987B1A4B7DE}"/>
    <dgm:cxn modelId="{A4B55BA7-6784-42B1-80D9-8E75345CD980}" type="presOf" srcId="{C5572174-1C28-47BD-B703-E5731DEBF8E7}" destId="{666A4FF0-214B-4BAC-96BA-5DB3567AFB7E}" srcOrd="0" destOrd="0" presId="urn:microsoft.com/office/officeart/2008/layout/VerticalCurvedList"/>
    <dgm:cxn modelId="{B5DE91D9-1627-49BE-9C94-C22466D04F04}" type="presOf" srcId="{C34EFBCA-D1C5-4CC4-82BF-614114A01482}" destId="{C3082277-67D6-4BAF-A0D7-7ED0E605F8B1}" srcOrd="0" destOrd="0" presId="urn:microsoft.com/office/officeart/2008/layout/VerticalCurvedList"/>
    <dgm:cxn modelId="{7B8FFE38-56CA-46CD-BB5E-578BA6D1E9DB}" srcId="{C34EFBCA-D1C5-4CC4-82BF-614114A01482}" destId="{A0CAAD99-0FE4-4731-B217-8244DADEBED6}" srcOrd="1" destOrd="0" parTransId="{31570FA2-D70F-48EB-9929-94B1B786585C}" sibTransId="{C633A95F-98C8-4429-B556-F293E44DA86B}"/>
    <dgm:cxn modelId="{475978C1-AB63-46C5-A1B0-BE26ECAD4D18}" srcId="{C34EFBCA-D1C5-4CC4-82BF-614114A01482}" destId="{DABE0DBE-275C-484A-A7C7-51934ECC9E84}" srcOrd="2" destOrd="0" parTransId="{63A538AD-DE1F-4B8A-844E-6D0ADE03045A}" sibTransId="{E35281C2-E119-4FF2-BFD5-2FA1ED90F6E2}"/>
    <dgm:cxn modelId="{684FCFFC-B0A6-4D82-A119-569F7707B243}" srcId="{C34EFBCA-D1C5-4CC4-82BF-614114A01482}" destId="{7D09B5E4-3E91-4064-AB13-4CB171801EE7}" srcOrd="6" destOrd="0" parTransId="{7E92D262-3D96-4281-B026-3B0EEE92A394}" sibTransId="{D14C889B-363A-4A13-8C44-0378DB1D2774}"/>
    <dgm:cxn modelId="{0DA98ACD-6898-49C9-AC95-ED40F6D1F0A3}" srcId="{C34EFBCA-D1C5-4CC4-82BF-614114A01482}" destId="{3266BBBB-08CD-4F99-9251-0C07D01DEC3D}" srcOrd="0" destOrd="0" parTransId="{B0F715BE-4CA3-43D8-A658-6B05AF4A70CC}" sibTransId="{0B74DCDE-D1E9-44CA-A9F1-ECC34E41BE4E}"/>
    <dgm:cxn modelId="{0E15323F-BFFE-4C21-B01E-F53CF3C926BE}" type="presOf" srcId="{716C0399-404A-41A2-96B9-9C5C3E1C6107}" destId="{A9E6BFBA-867E-4A9A-97A6-11C453B377DF}" srcOrd="0" destOrd="0" presId="urn:microsoft.com/office/officeart/2008/layout/VerticalCurvedList"/>
    <dgm:cxn modelId="{11C4D4DB-434D-4344-9895-A1D33BC8C09A}" type="presOf" srcId="{3266BBBB-08CD-4F99-9251-0C07D01DEC3D}" destId="{BBBDF285-BAF9-420C-9718-91F39430FD62}" srcOrd="0" destOrd="0" presId="urn:microsoft.com/office/officeart/2008/layout/VerticalCurvedList"/>
    <dgm:cxn modelId="{A5EEC524-2D6D-4FB9-B295-F42463596503}" type="presOf" srcId="{7D09B5E4-3E91-4064-AB13-4CB171801EE7}" destId="{8635829B-CFA5-481D-8DD0-2010AC545179}" srcOrd="0" destOrd="0" presId="urn:microsoft.com/office/officeart/2008/layout/VerticalCurvedList"/>
    <dgm:cxn modelId="{8A050DD2-7977-4782-8179-314A31E26826}" type="presOf" srcId="{0B74DCDE-D1E9-44CA-A9F1-ECC34E41BE4E}" destId="{AA1A6703-75E0-4FE4-8262-7452664FE7EE}" srcOrd="0" destOrd="0" presId="urn:microsoft.com/office/officeart/2008/layout/VerticalCurvedList"/>
    <dgm:cxn modelId="{9B8DD81B-1566-4946-A440-09FAE0E85C6D}" srcId="{C34EFBCA-D1C5-4CC4-82BF-614114A01482}" destId="{DD33B76E-2ADD-4390-BEEA-E353B008CD22}" srcOrd="4" destOrd="0" parTransId="{BD8BD4F2-9C3D-435C-94D0-9F4C40DB77E5}" sibTransId="{D025ED29-85EC-449A-AB06-457BB84AE94C}"/>
    <dgm:cxn modelId="{90F9DE9B-8616-45A8-9ACD-255B35478E0E}" type="presOf" srcId="{DABE0DBE-275C-484A-A7C7-51934ECC9E84}" destId="{6F3CF78D-43FA-4390-8DC0-ED0E344E347C}" srcOrd="0" destOrd="0" presId="urn:microsoft.com/office/officeart/2008/layout/VerticalCurvedList"/>
    <dgm:cxn modelId="{464A89FC-C5AB-421B-9610-20E25ED7A71A}" srcId="{C34EFBCA-D1C5-4CC4-82BF-614114A01482}" destId="{C5572174-1C28-47BD-B703-E5731DEBF8E7}" srcOrd="3" destOrd="0" parTransId="{4BEE39F6-A08D-4B6D-B02F-88457169FAE6}" sibTransId="{E1E4928A-3005-40CD-890A-1140025E2D8B}"/>
    <dgm:cxn modelId="{677BA077-7F85-49B1-8DB7-736AA19AD950}" type="presOf" srcId="{A0CAAD99-0FE4-4731-B217-8244DADEBED6}" destId="{41DD22E1-77C4-4396-92D6-5EE6ABC8D8E0}" srcOrd="0" destOrd="0" presId="urn:microsoft.com/office/officeart/2008/layout/VerticalCurvedList"/>
    <dgm:cxn modelId="{1566D643-F766-46DF-A426-A936D4D1C844}" type="presParOf" srcId="{C3082277-67D6-4BAF-A0D7-7ED0E605F8B1}" destId="{0A25E3B2-AC17-4E54-B167-476202D4AE66}" srcOrd="0" destOrd="0" presId="urn:microsoft.com/office/officeart/2008/layout/VerticalCurvedList"/>
    <dgm:cxn modelId="{B0586574-5233-4D24-978D-787334A92A9D}" type="presParOf" srcId="{0A25E3B2-AC17-4E54-B167-476202D4AE66}" destId="{5B11F522-DA4E-4903-B3AD-05F961FBA8C2}" srcOrd="0" destOrd="0" presId="urn:microsoft.com/office/officeart/2008/layout/VerticalCurvedList"/>
    <dgm:cxn modelId="{F3D992FD-5988-4DCA-B9FF-02C4B64C69E9}" type="presParOf" srcId="{5B11F522-DA4E-4903-B3AD-05F961FBA8C2}" destId="{F0AA11C8-971C-48DF-B10B-7E9AE8325149}" srcOrd="0" destOrd="0" presId="urn:microsoft.com/office/officeart/2008/layout/VerticalCurvedList"/>
    <dgm:cxn modelId="{208EA638-5009-461D-BF8D-09BDCFCC15EF}" type="presParOf" srcId="{5B11F522-DA4E-4903-B3AD-05F961FBA8C2}" destId="{AA1A6703-75E0-4FE4-8262-7452664FE7EE}" srcOrd="1" destOrd="0" presId="urn:microsoft.com/office/officeart/2008/layout/VerticalCurvedList"/>
    <dgm:cxn modelId="{BB1DE52F-1875-4ADA-B879-8557A0CDFF49}" type="presParOf" srcId="{5B11F522-DA4E-4903-B3AD-05F961FBA8C2}" destId="{92CBFA40-5080-4B02-BB3B-88AD273F0015}" srcOrd="2" destOrd="0" presId="urn:microsoft.com/office/officeart/2008/layout/VerticalCurvedList"/>
    <dgm:cxn modelId="{064B8521-547E-42DF-A428-C879C5B4AE3F}" type="presParOf" srcId="{5B11F522-DA4E-4903-B3AD-05F961FBA8C2}" destId="{4E1E431A-DE5B-40CD-8CB6-82772FE45EFE}" srcOrd="3" destOrd="0" presId="urn:microsoft.com/office/officeart/2008/layout/VerticalCurvedList"/>
    <dgm:cxn modelId="{81311D0D-A352-45F2-98FB-92C6C0FF887E}" type="presParOf" srcId="{0A25E3B2-AC17-4E54-B167-476202D4AE66}" destId="{BBBDF285-BAF9-420C-9718-91F39430FD62}" srcOrd="1" destOrd="0" presId="urn:microsoft.com/office/officeart/2008/layout/VerticalCurvedList"/>
    <dgm:cxn modelId="{675F3D65-76C4-4339-B66F-35AFC627A354}" type="presParOf" srcId="{0A25E3B2-AC17-4E54-B167-476202D4AE66}" destId="{1A9BF3A4-66E0-4817-8B62-DBEE4821BA09}" srcOrd="2" destOrd="0" presId="urn:microsoft.com/office/officeart/2008/layout/VerticalCurvedList"/>
    <dgm:cxn modelId="{C299C8AF-4119-4B3A-B9A1-E37F877DE34D}" type="presParOf" srcId="{1A9BF3A4-66E0-4817-8B62-DBEE4821BA09}" destId="{8549E18F-EED4-4939-95A4-2687263F2F86}" srcOrd="0" destOrd="0" presId="urn:microsoft.com/office/officeart/2008/layout/VerticalCurvedList"/>
    <dgm:cxn modelId="{F47A45BD-A5D2-40FF-826F-5EEE67F82982}" type="presParOf" srcId="{0A25E3B2-AC17-4E54-B167-476202D4AE66}" destId="{41DD22E1-77C4-4396-92D6-5EE6ABC8D8E0}" srcOrd="3" destOrd="0" presId="urn:microsoft.com/office/officeart/2008/layout/VerticalCurvedList"/>
    <dgm:cxn modelId="{3BB09996-44B2-4B0C-8E66-D921FF869DFB}" type="presParOf" srcId="{0A25E3B2-AC17-4E54-B167-476202D4AE66}" destId="{04ADF71B-14D2-4760-92F2-14338C1AE7DD}" srcOrd="4" destOrd="0" presId="urn:microsoft.com/office/officeart/2008/layout/VerticalCurvedList"/>
    <dgm:cxn modelId="{D7C3F2AB-CD83-482F-8C00-299F50A4D741}" type="presParOf" srcId="{04ADF71B-14D2-4760-92F2-14338C1AE7DD}" destId="{24620079-E2D4-475F-91F3-650B4CBA6803}" srcOrd="0" destOrd="0" presId="urn:microsoft.com/office/officeart/2008/layout/VerticalCurvedList"/>
    <dgm:cxn modelId="{69A9E78A-C8D7-44FA-8303-8FC623936D99}" type="presParOf" srcId="{0A25E3B2-AC17-4E54-B167-476202D4AE66}" destId="{6F3CF78D-43FA-4390-8DC0-ED0E344E347C}" srcOrd="5" destOrd="0" presId="urn:microsoft.com/office/officeart/2008/layout/VerticalCurvedList"/>
    <dgm:cxn modelId="{8090FA24-C23D-4164-8D0B-75D09BB75802}" type="presParOf" srcId="{0A25E3B2-AC17-4E54-B167-476202D4AE66}" destId="{31B4D2DD-2212-42EE-B19F-6ED25671F1DB}" srcOrd="6" destOrd="0" presId="urn:microsoft.com/office/officeart/2008/layout/VerticalCurvedList"/>
    <dgm:cxn modelId="{1D1F4660-900C-4E96-96FC-60068BACC693}" type="presParOf" srcId="{31B4D2DD-2212-42EE-B19F-6ED25671F1DB}" destId="{BB897980-61F9-4FD8-9FC3-F90D6B2D89D5}" srcOrd="0" destOrd="0" presId="urn:microsoft.com/office/officeart/2008/layout/VerticalCurvedList"/>
    <dgm:cxn modelId="{E488BF5D-0262-4570-8C79-5123A4DF300E}" type="presParOf" srcId="{0A25E3B2-AC17-4E54-B167-476202D4AE66}" destId="{666A4FF0-214B-4BAC-96BA-5DB3567AFB7E}" srcOrd="7" destOrd="0" presId="urn:microsoft.com/office/officeart/2008/layout/VerticalCurvedList"/>
    <dgm:cxn modelId="{22069C22-F247-4F8F-8595-B7D3F2CC55B2}" type="presParOf" srcId="{0A25E3B2-AC17-4E54-B167-476202D4AE66}" destId="{742C5BB2-89FB-451C-AFA3-88EC623F1F3A}" srcOrd="8" destOrd="0" presId="urn:microsoft.com/office/officeart/2008/layout/VerticalCurvedList"/>
    <dgm:cxn modelId="{E1529F5C-3DF5-431C-A560-78F48D0CCA48}" type="presParOf" srcId="{742C5BB2-89FB-451C-AFA3-88EC623F1F3A}" destId="{A7741244-E9C2-4716-AAE5-96817677EB6C}" srcOrd="0" destOrd="0" presId="urn:microsoft.com/office/officeart/2008/layout/VerticalCurvedList"/>
    <dgm:cxn modelId="{C48C6BA9-2687-471E-9626-F0F09D9E3D38}" type="presParOf" srcId="{0A25E3B2-AC17-4E54-B167-476202D4AE66}" destId="{C1B536DB-8F4C-4792-BCD2-BCF9D5A7604A}" srcOrd="9" destOrd="0" presId="urn:microsoft.com/office/officeart/2008/layout/VerticalCurvedList"/>
    <dgm:cxn modelId="{764092D4-909A-48D8-A61D-14D3386C8072}" type="presParOf" srcId="{0A25E3B2-AC17-4E54-B167-476202D4AE66}" destId="{141F62C4-4E60-42CB-818B-2229EFADC9F4}" srcOrd="10" destOrd="0" presId="urn:microsoft.com/office/officeart/2008/layout/VerticalCurvedList"/>
    <dgm:cxn modelId="{55491A97-3C0C-404C-B047-56602D3D80C3}" type="presParOf" srcId="{141F62C4-4E60-42CB-818B-2229EFADC9F4}" destId="{8ACF135A-33AD-47AA-A9A2-EA0C9472026C}" srcOrd="0" destOrd="0" presId="urn:microsoft.com/office/officeart/2008/layout/VerticalCurvedList"/>
    <dgm:cxn modelId="{9E42CA3E-01AD-428D-9040-1C74E82FA1A6}" type="presParOf" srcId="{0A25E3B2-AC17-4E54-B167-476202D4AE66}" destId="{A9E6BFBA-867E-4A9A-97A6-11C453B377DF}" srcOrd="11" destOrd="0" presId="urn:microsoft.com/office/officeart/2008/layout/VerticalCurvedList"/>
    <dgm:cxn modelId="{14297C61-BFF2-4402-BEA5-B69736720AA4}" type="presParOf" srcId="{0A25E3B2-AC17-4E54-B167-476202D4AE66}" destId="{5C9388A1-91CA-4D8B-B650-EAD81135BE58}" srcOrd="12" destOrd="0" presId="urn:microsoft.com/office/officeart/2008/layout/VerticalCurvedList"/>
    <dgm:cxn modelId="{C04656DE-A10C-4D64-9D30-59E258909EA1}" type="presParOf" srcId="{5C9388A1-91CA-4D8B-B650-EAD81135BE58}" destId="{8A64D312-D408-4CAA-BBD1-F82F260AA708}" srcOrd="0" destOrd="0" presId="urn:microsoft.com/office/officeart/2008/layout/VerticalCurvedList"/>
    <dgm:cxn modelId="{0E3ACCFD-7241-4B16-8E0B-7025F61327F4}" type="presParOf" srcId="{0A25E3B2-AC17-4E54-B167-476202D4AE66}" destId="{8635829B-CFA5-481D-8DD0-2010AC545179}" srcOrd="13" destOrd="0" presId="urn:microsoft.com/office/officeart/2008/layout/VerticalCurvedList"/>
    <dgm:cxn modelId="{1BA56023-1634-4ECF-AA83-DCF9642F6174}" type="presParOf" srcId="{0A25E3B2-AC17-4E54-B167-476202D4AE66}" destId="{31AF90C3-889C-4BFB-A911-36AA648A4A3E}" srcOrd="14" destOrd="0" presId="urn:microsoft.com/office/officeart/2008/layout/VerticalCurvedList"/>
    <dgm:cxn modelId="{9C48CC3B-A9E8-4A0B-B03B-972A4C7237B8}" type="presParOf" srcId="{31AF90C3-889C-4BFB-A911-36AA648A4A3E}" destId="{C0D53493-C365-4FF1-AE37-DC2202B6A5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7BED47-D8A4-4A74-8851-39617884ED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030433-073D-4864-BB69-137240A46D97}">
      <dgm:prSet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Enlace </a:t>
          </a:r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al </a:t>
          </a:r>
          <a:r>
            <a:rPr 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sitio</a:t>
          </a:r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 web del </a:t>
          </a:r>
          <a:r>
            <a:rPr 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Comité</a:t>
          </a:r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 de </a:t>
          </a:r>
          <a:r>
            <a:rPr lang="en-U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Normas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2BEFB2D4-A18C-4109-94E2-1C9B074345FC}" type="par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11201A28-5F9C-4337-AEA3-3FDFF918956C}" type="sib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4D93CC8-E744-403E-A298-2479C6CD4B12}" type="pres">
      <dgm:prSet presAssocID="{D97BED47-D8A4-4A74-8851-39617884E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87C01F-B34E-4C64-9380-FD4C2F2D5F95}" type="pres">
      <dgm:prSet presAssocID="{42030433-073D-4864-BB69-137240A46D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E4D0F-116E-4D21-AC09-E9945819E461}" type="presOf" srcId="{D97BED47-D8A4-4A74-8851-39617884ED18}" destId="{D4D93CC8-E744-403E-A298-2479C6CD4B12}" srcOrd="0" destOrd="0" presId="urn:microsoft.com/office/officeart/2005/8/layout/vList2"/>
    <dgm:cxn modelId="{B4E00992-B2FC-4AE4-92CE-1C91DFFB8149}" srcId="{D97BED47-D8A4-4A74-8851-39617884ED18}" destId="{42030433-073D-4864-BB69-137240A46D97}" srcOrd="0" destOrd="0" parTransId="{2BEFB2D4-A18C-4109-94E2-1C9B074345FC}" sibTransId="{11201A28-5F9C-4337-AEA3-3FDFF918956C}"/>
    <dgm:cxn modelId="{6EB4C2ED-9D8A-46B7-A485-46BA59BDB51B}" type="presOf" srcId="{42030433-073D-4864-BB69-137240A46D97}" destId="{3C87C01F-B34E-4C64-9380-FD4C2F2D5F95}" srcOrd="0" destOrd="0" presId="urn:microsoft.com/office/officeart/2005/8/layout/vList2"/>
    <dgm:cxn modelId="{E98245D2-96D4-44AE-B1D3-61BCDF758B46}" type="presParOf" srcId="{D4D93CC8-E744-403E-A298-2479C6CD4B12}" destId="{3C87C01F-B34E-4C64-9380-FD4C2F2D5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303CED-8792-4028-A4A3-621AC0AA692A}">
      <dgm:prSet/>
      <dgm:spPr/>
      <dgm:t>
        <a:bodyPr/>
        <a:lstStyle/>
        <a:p>
          <a:pPr algn="ctr"/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Observadores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oyentes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6BD37994-16E4-4059-80BF-52C4728D74CE}" type="par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180FC19-E23D-4C24-BD84-EBB5D1C405C0}" type="sibTrans" cxnId="{EF2B8628-CCAF-4E02-89C1-1698B1C753FC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8EBA05FD-D4DA-4282-9F4A-C481B1291647}">
      <dgm:prSet custT="1"/>
      <dgm:spPr/>
      <dgm:t>
        <a:bodyPr/>
        <a:lstStyle/>
        <a:p>
          <a:pPr algn="just"/>
          <a:r>
            <a:rPr lang="en-US" sz="1600" dirty="0">
              <a:latin typeface="Gill Sans Nova" panose="020B0602020104020203" pitchFamily="34" charset="0"/>
            </a:rPr>
            <a:t>El </a:t>
          </a:r>
          <a:r>
            <a:rPr lang="en-US" sz="1600" dirty="0" smtClean="0">
              <a:latin typeface="Gill Sans Nova" panose="020B0602020104020203" pitchFamily="34" charset="0"/>
            </a:rPr>
            <a:t>CN </a:t>
          </a:r>
          <a:r>
            <a:rPr lang="en-US" sz="1600" dirty="0" err="1" smtClean="0">
              <a:latin typeface="Gill Sans Nova" panose="020B0602020104020203" pitchFamily="34" charset="0"/>
            </a:rPr>
            <a:t>acordó</a:t>
          </a:r>
          <a:r>
            <a:rPr lang="en-US" sz="1600" dirty="0" smtClean="0">
              <a:latin typeface="Gill Sans Nova" panose="020B0602020104020203" pitchFamily="34" charset="0"/>
            </a:rPr>
            <a:t> </a:t>
          </a:r>
          <a:r>
            <a:rPr lang="en-US" sz="1600" dirty="0" err="1">
              <a:latin typeface="Gill Sans Nova" panose="020B0602020104020203" pitchFamily="34" charset="0"/>
            </a:rPr>
            <a:t>permitir</a:t>
          </a:r>
          <a:r>
            <a:rPr lang="en-US" sz="1600" dirty="0">
              <a:latin typeface="Gill Sans Nova" panose="020B0602020104020203" pitchFamily="34" charset="0"/>
            </a:rPr>
            <a:t> </a:t>
          </a:r>
          <a:r>
            <a:rPr lang="en-US" sz="1600" dirty="0" err="1">
              <a:latin typeface="Gill Sans Nova" panose="020B0602020104020203" pitchFamily="34" charset="0"/>
            </a:rPr>
            <a:t>que</a:t>
          </a:r>
          <a:r>
            <a:rPr lang="en-US" sz="1600" dirty="0">
              <a:latin typeface="Gill Sans Nova" panose="020B0602020104020203" pitchFamily="34" charset="0"/>
            </a:rPr>
            <a:t> </a:t>
          </a:r>
          <a:r>
            <a:rPr lang="en-US" sz="1600" dirty="0" err="1" smtClean="0">
              <a:latin typeface="Gill Sans Nova" panose="020B0602020104020203" pitchFamily="34" charset="0"/>
            </a:rPr>
            <a:t>representantes</a:t>
          </a:r>
          <a:r>
            <a:rPr lang="en-US" sz="1600" dirty="0" smtClean="0">
              <a:latin typeface="Gill Sans Nova" panose="020B0602020104020203" pitchFamily="34" charset="0"/>
            </a:rPr>
            <a:t> </a:t>
          </a:r>
          <a:r>
            <a:rPr lang="en-US" sz="1600" dirty="0" err="1" smtClean="0">
              <a:latin typeface="Gill Sans Nova" panose="020B0602020104020203" pitchFamily="34" charset="0"/>
            </a:rPr>
            <a:t>adicionales</a:t>
          </a:r>
          <a:r>
            <a:rPr lang="en-US" sz="1600" dirty="0" smtClean="0">
              <a:latin typeface="Gill Sans Nova" panose="020B0602020104020203" pitchFamily="34" charset="0"/>
            </a:rPr>
            <a:t> de ONPF </a:t>
          </a:r>
          <a:r>
            <a:rPr lang="en-US" sz="1600" dirty="0" err="1" smtClean="0">
              <a:latin typeface="Gill Sans Nova" panose="020B0602020104020203" pitchFamily="34" charset="0"/>
            </a:rPr>
            <a:t>participen</a:t>
          </a:r>
          <a:r>
            <a:rPr lang="en-US" sz="1600" dirty="0" smtClean="0">
              <a:latin typeface="Gill Sans Nova" panose="020B0602020104020203" pitchFamily="34" charset="0"/>
            </a:rPr>
            <a:t> de </a:t>
          </a:r>
          <a:r>
            <a:rPr lang="en-US" sz="1600" dirty="0" err="1" smtClean="0">
              <a:latin typeface="Gill Sans Nova" panose="020B0602020104020203" pitchFamily="34" charset="0"/>
            </a:rPr>
            <a:t>las</a:t>
          </a:r>
          <a:r>
            <a:rPr lang="en-US" sz="1600" dirty="0" smtClean="0">
              <a:latin typeface="Gill Sans Nova" panose="020B0602020104020203" pitchFamily="34" charset="0"/>
            </a:rPr>
            <a:t> </a:t>
          </a:r>
          <a:r>
            <a:rPr lang="en-US" sz="1600" dirty="0" err="1" smtClean="0">
              <a:latin typeface="Gill Sans Nova" panose="020B0602020104020203" pitchFamily="34" charset="0"/>
            </a:rPr>
            <a:t>reuniones</a:t>
          </a:r>
          <a:r>
            <a:rPr lang="en-US" sz="1600" dirty="0" smtClean="0">
              <a:latin typeface="Gill Sans Nova" panose="020B0602020104020203" pitchFamily="34" charset="0"/>
            </a:rPr>
            <a:t> </a:t>
          </a:r>
          <a:r>
            <a:rPr lang="en-US" sz="1600" dirty="0" err="1" smtClean="0">
              <a:latin typeface="Gill Sans Nova" panose="020B0602020104020203" pitchFamily="34" charset="0"/>
            </a:rPr>
            <a:t>virtuales</a:t>
          </a:r>
          <a:r>
            <a:rPr lang="en-US" sz="1600" dirty="0" smtClean="0">
              <a:latin typeface="Gill Sans Nova" panose="020B0602020104020203" pitchFamily="34" charset="0"/>
            </a:rPr>
            <a:t> </a:t>
          </a:r>
          <a:r>
            <a:rPr lang="en-US" sz="1600" dirty="0">
              <a:latin typeface="Gill Sans Nova" panose="020B0602020104020203" pitchFamily="34" charset="0"/>
            </a:rPr>
            <a:t>del </a:t>
          </a:r>
          <a:r>
            <a:rPr lang="en-US" sz="1600" dirty="0" smtClean="0">
              <a:latin typeface="Gill Sans Nova" panose="020B0602020104020203" pitchFamily="34" charset="0"/>
            </a:rPr>
            <a:t>CN </a:t>
          </a:r>
          <a:r>
            <a:rPr lang="en-US" sz="1600" dirty="0" err="1" smtClean="0">
              <a:latin typeface="Gill Sans Nova" panose="020B0602020104020203" pitchFamily="34" charset="0"/>
            </a:rPr>
            <a:t>como</a:t>
          </a:r>
          <a:r>
            <a:rPr lang="en-US" sz="1600" dirty="0" smtClean="0">
              <a:latin typeface="Gill Sans Nova" panose="020B0602020104020203" pitchFamily="34" charset="0"/>
            </a:rPr>
            <a:t> </a:t>
          </a:r>
          <a:r>
            <a:rPr lang="en-US" sz="1600" dirty="0" err="1" smtClean="0">
              <a:latin typeface="Gill Sans Nova" panose="020B0602020104020203" pitchFamily="34" charset="0"/>
            </a:rPr>
            <a:t>oyentes</a:t>
          </a:r>
          <a:r>
            <a:rPr lang="en-US" sz="1600" dirty="0" smtClean="0">
              <a:latin typeface="Gill Sans Nova" panose="020B0602020104020203" pitchFamily="34" charset="0"/>
            </a:rPr>
            <a:t> (</a:t>
          </a:r>
          <a:r>
            <a:rPr lang="en-US" sz="1600" i="1" dirty="0" smtClean="0">
              <a:latin typeface="Gill Sans Nova" panose="020B0602020104020203" pitchFamily="34" charset="0"/>
            </a:rPr>
            <a:t>silent </a:t>
          </a:r>
          <a:r>
            <a:rPr lang="en-US" sz="1600" i="1" dirty="0" err="1" smtClean="0">
              <a:latin typeface="Gill Sans Nova" panose="020B0602020104020203" pitchFamily="34" charset="0"/>
            </a:rPr>
            <a:t>obervers</a:t>
          </a:r>
          <a:r>
            <a:rPr lang="en-US" sz="1600" dirty="0" smtClean="0">
              <a:latin typeface="Gill Sans Nova" panose="020B0602020104020203" pitchFamily="34" charset="0"/>
            </a:rPr>
            <a:t>)</a:t>
          </a:r>
          <a:endParaRPr lang="en-US" sz="1600" dirty="0">
            <a:latin typeface="Gill Sans Nova" panose="020B0602020104020203" pitchFamily="34" charset="0"/>
          </a:endParaRPr>
        </a:p>
      </dgm:t>
    </dgm:pt>
    <dgm:pt modelId="{9BA9DCA1-307E-440C-AA48-8A1F64648E6B}" type="par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DFAC1D44-D104-4EE1-8F6E-3E6E7685156C}" type="sibTrans" cxnId="{993A941A-8D34-4E8E-9D39-D990FD87053D}">
      <dgm:prSet/>
      <dgm:spPr/>
      <dgm:t>
        <a:bodyPr/>
        <a:lstStyle/>
        <a:p>
          <a:pPr algn="l"/>
          <a:endParaRPr lang="en-US">
            <a:latin typeface="Gill Sans Nova" panose="020B0602020104020203" pitchFamily="34" charset="0"/>
          </a:endParaRPr>
        </a:p>
      </dgm:t>
    </dgm:pt>
    <dgm:pt modelId="{6C32E0FA-0330-4800-B625-01D51491D635}">
      <dgm:prSet custT="1"/>
      <dgm:spPr/>
      <dgm:t>
        <a:bodyPr/>
        <a:lstStyle/>
        <a:p>
          <a:pPr algn="just"/>
          <a:r>
            <a:rPr lang="en-US" sz="1600" dirty="0" smtClean="0">
              <a:latin typeface="Gill Sans Nova" panose="020B0602020104020203" pitchFamily="34" charset="0"/>
            </a:rPr>
            <a:t>La </a:t>
          </a:r>
          <a:r>
            <a:rPr lang="en-US" sz="1600" dirty="0">
              <a:latin typeface="Gill Sans Nova" panose="020B0602020104020203" pitchFamily="34" charset="0"/>
            </a:rPr>
            <a:t>Mesa </a:t>
          </a:r>
          <a:r>
            <a:rPr lang="en-US" sz="1600" dirty="0" smtClean="0">
              <a:latin typeface="Gill Sans Nova" panose="020B0602020104020203" pitchFamily="34" charset="0"/>
            </a:rPr>
            <a:t>(Bureau) de la CMF </a:t>
          </a:r>
          <a:r>
            <a:rPr lang="en-US" sz="1600" dirty="0" err="1" smtClean="0">
              <a:latin typeface="Gill Sans Nova" panose="020B0602020104020203" pitchFamily="34" charset="0"/>
            </a:rPr>
            <a:t>tomó</a:t>
          </a:r>
          <a:r>
            <a:rPr lang="en-US" sz="1600" dirty="0" smtClean="0">
              <a:latin typeface="Gill Sans Nova" panose="020B0602020104020203" pitchFamily="34" charset="0"/>
            </a:rPr>
            <a:t> nota</a:t>
          </a:r>
          <a:endParaRPr lang="en-US" sz="1600" dirty="0">
            <a:latin typeface="Gill Sans Nova" panose="020B0602020104020203" pitchFamily="34" charset="0"/>
          </a:endParaRPr>
        </a:p>
      </dgm:t>
    </dgm:pt>
    <dgm:pt modelId="{B7DCD68F-2D9D-4842-ACC4-D935FC3FCFDC}" type="parTrans" cxnId="{4C93A02E-A04C-4FCC-A26F-882C674F5967}">
      <dgm:prSet/>
      <dgm:spPr/>
      <dgm:t>
        <a:bodyPr/>
        <a:lstStyle/>
        <a:p>
          <a:endParaRPr lang="es-PE"/>
        </a:p>
      </dgm:t>
    </dgm:pt>
    <dgm:pt modelId="{62B874EE-B447-4FEA-8834-01C855E895C4}" type="sibTrans" cxnId="{4C93A02E-A04C-4FCC-A26F-882C674F5967}">
      <dgm:prSet/>
      <dgm:spPr/>
      <dgm:t>
        <a:bodyPr/>
        <a:lstStyle/>
        <a:p>
          <a:endParaRPr lang="es-PE"/>
        </a:p>
      </dgm:t>
    </dgm:pt>
    <dgm:pt modelId="{CC84DB89-D5A3-43C7-975E-0577150F464E}">
      <dgm:prSet custT="1"/>
      <dgm:spPr/>
      <dgm:t>
        <a:bodyPr/>
        <a:lstStyle/>
        <a:p>
          <a:pPr algn="just"/>
          <a:endParaRPr lang="en-US" sz="1600" dirty="0">
            <a:latin typeface="Gill Sans Nova" panose="020B0602020104020203" pitchFamily="34" charset="0"/>
          </a:endParaRPr>
        </a:p>
      </dgm:t>
    </dgm:pt>
    <dgm:pt modelId="{43279508-174F-45AA-9110-644978BACC87}" type="parTrans" cxnId="{5D55B095-A09D-41B4-9D0C-72D65A7C673E}">
      <dgm:prSet/>
      <dgm:spPr/>
      <dgm:t>
        <a:bodyPr/>
        <a:lstStyle/>
        <a:p>
          <a:endParaRPr lang="es-PE"/>
        </a:p>
      </dgm:t>
    </dgm:pt>
    <dgm:pt modelId="{083F9DD4-7DF8-4D92-B70F-88387E41FB7C}" type="sibTrans" cxnId="{5D55B095-A09D-41B4-9D0C-72D65A7C673E}">
      <dgm:prSet/>
      <dgm:spPr/>
      <dgm:t>
        <a:bodyPr/>
        <a:lstStyle/>
        <a:p>
          <a:endParaRPr lang="es-PE"/>
        </a:p>
      </dgm:t>
    </dgm:pt>
    <dgm:pt modelId="{B7E2B2A6-687A-403D-BB78-DE26515CE1B4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EF5333-7EE5-4F6A-93FB-836C89D449FF}" type="pres">
      <dgm:prSet presAssocID="{DC303CED-8792-4028-A4A3-621AC0AA692A}" presName="parentLin" presStyleCnt="0"/>
      <dgm:spPr/>
    </dgm:pt>
    <dgm:pt modelId="{74C44097-6D82-4C6F-B65B-AAF3F8442BEF}" type="pres">
      <dgm:prSet presAssocID="{DC303CED-8792-4028-A4A3-621AC0AA692A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2B0BAD23-C166-4612-A3C5-8E20B21A2D19}" type="pres">
      <dgm:prSet presAssocID="{DC303CED-8792-4028-A4A3-621AC0AA692A}" presName="parentText" presStyleLbl="node1" presStyleIdx="0" presStyleCnt="1" custLinFactY="-400000" custLinFactNeighborY="-4599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1D899B-B062-4BB0-B819-8C28877263D1}" type="pres">
      <dgm:prSet presAssocID="{DC303CED-8792-4028-A4A3-621AC0AA692A}" presName="negativeSpace" presStyleCnt="0"/>
      <dgm:spPr/>
    </dgm:pt>
    <dgm:pt modelId="{22EA946C-3EBB-453A-BB80-98964C05BCF6}" type="pres">
      <dgm:prSet presAssocID="{DC303CED-8792-4028-A4A3-621AC0AA692A}" presName="childText" presStyleLbl="conFgAcc1" presStyleIdx="0" presStyleCnt="1" custLinFactY="-5673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4C93A02E-A04C-4FCC-A26F-882C674F5967}" srcId="{DC303CED-8792-4028-A4A3-621AC0AA692A}" destId="{6C32E0FA-0330-4800-B625-01D51491D635}" srcOrd="2" destOrd="0" parTransId="{B7DCD68F-2D9D-4842-ACC4-D935FC3FCFDC}" sibTransId="{62B874EE-B447-4FEA-8834-01C855E895C4}"/>
    <dgm:cxn modelId="{EF2B8628-CCAF-4E02-89C1-1698B1C753FC}" srcId="{3910AF22-00BC-41F6-8E1D-03E48F93AD88}" destId="{DC303CED-8792-4028-A4A3-621AC0AA692A}" srcOrd="0" destOrd="0" parTransId="{6BD37994-16E4-4059-80BF-52C4728D74CE}" sibTransId="{6180FC19-E23D-4C24-BD84-EBB5D1C405C0}"/>
    <dgm:cxn modelId="{82B2D802-B0D3-4D08-AFF3-A023DC6D9474}" type="presOf" srcId="{8EBA05FD-D4DA-4282-9F4A-C481B1291647}" destId="{22EA946C-3EBB-453A-BB80-98964C05BCF6}" srcOrd="0" destOrd="1" presId="urn:microsoft.com/office/officeart/2005/8/layout/list1"/>
    <dgm:cxn modelId="{80EDA224-FAEB-4036-93AB-4E272D1B44C5}" type="presOf" srcId="{DC303CED-8792-4028-A4A3-621AC0AA692A}" destId="{2B0BAD23-C166-4612-A3C5-8E20B21A2D19}" srcOrd="1" destOrd="0" presId="urn:microsoft.com/office/officeart/2005/8/layout/list1"/>
    <dgm:cxn modelId="{993A941A-8D34-4E8E-9D39-D990FD87053D}" srcId="{DC303CED-8792-4028-A4A3-621AC0AA692A}" destId="{8EBA05FD-D4DA-4282-9F4A-C481B1291647}" srcOrd="1" destOrd="0" parTransId="{9BA9DCA1-307E-440C-AA48-8A1F64648E6B}" sibTransId="{DFAC1D44-D104-4EE1-8F6E-3E6E7685156C}"/>
    <dgm:cxn modelId="{15B8E484-69D8-4675-AF52-98991CE2AAA7}" type="presOf" srcId="{DC303CED-8792-4028-A4A3-621AC0AA692A}" destId="{74C44097-6D82-4C6F-B65B-AAF3F8442BEF}" srcOrd="0" destOrd="0" presId="urn:microsoft.com/office/officeart/2005/8/layout/list1"/>
    <dgm:cxn modelId="{3C9EB97C-F423-40E3-807B-D04E534C85C9}" type="presOf" srcId="{6C32E0FA-0330-4800-B625-01D51491D635}" destId="{22EA946C-3EBB-453A-BB80-98964C05BCF6}" srcOrd="0" destOrd="2" presId="urn:microsoft.com/office/officeart/2005/8/layout/list1"/>
    <dgm:cxn modelId="{5D55B095-A09D-41B4-9D0C-72D65A7C673E}" srcId="{DC303CED-8792-4028-A4A3-621AC0AA692A}" destId="{CC84DB89-D5A3-43C7-975E-0577150F464E}" srcOrd="0" destOrd="0" parTransId="{43279508-174F-45AA-9110-644978BACC87}" sibTransId="{083F9DD4-7DF8-4D92-B70F-88387E41FB7C}"/>
    <dgm:cxn modelId="{950258F0-9D3F-4EC4-A269-253D1A9C0786}" type="presOf" srcId="{CC84DB89-D5A3-43C7-975E-0577150F464E}" destId="{22EA946C-3EBB-453A-BB80-98964C05BCF6}" srcOrd="0" destOrd="0" presId="urn:microsoft.com/office/officeart/2005/8/layout/list1"/>
    <dgm:cxn modelId="{256769D0-7935-4BA3-97A5-E4CDCA4920E9}" type="presParOf" srcId="{B7E2B2A6-687A-403D-BB78-DE26515CE1B4}" destId="{07EF5333-7EE5-4F6A-93FB-836C89D449FF}" srcOrd="0" destOrd="0" presId="urn:microsoft.com/office/officeart/2005/8/layout/list1"/>
    <dgm:cxn modelId="{A180B9A4-2522-4DBB-ABCF-12E17FB99E55}" type="presParOf" srcId="{07EF5333-7EE5-4F6A-93FB-836C89D449FF}" destId="{74C44097-6D82-4C6F-B65B-AAF3F8442BEF}" srcOrd="0" destOrd="0" presId="urn:microsoft.com/office/officeart/2005/8/layout/list1"/>
    <dgm:cxn modelId="{3E18D644-F4C5-4FF2-B318-152D391CE376}" type="presParOf" srcId="{07EF5333-7EE5-4F6A-93FB-836C89D449FF}" destId="{2B0BAD23-C166-4612-A3C5-8E20B21A2D19}" srcOrd="1" destOrd="0" presId="urn:microsoft.com/office/officeart/2005/8/layout/list1"/>
    <dgm:cxn modelId="{A52D8ECC-0D10-4F0C-BA26-BF0675DCC74B}" type="presParOf" srcId="{B7E2B2A6-687A-403D-BB78-DE26515CE1B4}" destId="{4C1D899B-B062-4BB0-B819-8C28877263D1}" srcOrd="1" destOrd="0" presId="urn:microsoft.com/office/officeart/2005/8/layout/list1"/>
    <dgm:cxn modelId="{359BBC40-E227-404A-AD80-1D6B80EDCDF8}" type="presParOf" srcId="{B7E2B2A6-687A-403D-BB78-DE26515CE1B4}" destId="{22EA946C-3EBB-453A-BB80-98964C05BC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44594-A2FF-48A2-A629-9745939BE4A6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9ABC01-52D1-4301-B565-30187E9AC76C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1" i="0" u="none" dirty="0">
              <a:effectLst/>
              <a:latin typeface="Gill Sans Nova" panose="020B0602020104020203" pitchFamily="34" charset="0"/>
            </a:rPr>
            <a:t>Africa</a:t>
          </a:r>
          <a:endParaRPr lang="en-US" sz="1400" b="1" u="none" noProof="0" dirty="0">
            <a:effectLst/>
            <a:latin typeface="Gill Sans Nova" panose="020B0602020104020203" pitchFamily="34" charset="0"/>
          </a:endParaRPr>
        </a:p>
      </dgm:t>
    </dgm:pt>
    <dgm:pt modelId="{EC2B16BB-50B7-4D39-B653-525750CFA6A4}" type="parTrans" cxnId="{5907CA4D-4C8A-4793-BC10-04187C0E5DB3}">
      <dgm:prSet/>
      <dgm:spPr/>
      <dgm:t>
        <a:bodyPr/>
        <a:lstStyle/>
        <a:p>
          <a:endParaRPr lang="en-US" noProof="0">
            <a:effectLst/>
            <a:latin typeface="Gill Sans Nova" panose="020B0602020104020203" pitchFamily="34" charset="0"/>
          </a:endParaRPr>
        </a:p>
      </dgm:t>
    </dgm:pt>
    <dgm:pt modelId="{9128ECC0-3531-4AFC-A23F-DB9A8ED5C1FD}" type="sibTrans" cxnId="{5907CA4D-4C8A-4793-BC10-04187C0E5DB3}">
      <dgm:prSet/>
      <dgm:spPr/>
      <dgm:t>
        <a:bodyPr/>
        <a:lstStyle/>
        <a:p>
          <a:endParaRPr lang="en-US" noProof="0">
            <a:effectLst/>
            <a:latin typeface="Gill Sans Nova" panose="020B0602020104020203" pitchFamily="34" charset="0"/>
          </a:endParaRPr>
        </a:p>
      </dgm:t>
    </dgm:pt>
    <dgm:pt modelId="{3A8B3203-7220-471A-8B7B-80E18DDF17FE}">
      <dgm:prSet/>
      <dgm:spPr/>
      <dgm:t>
        <a:bodyPr/>
        <a:lstStyle/>
        <a:p>
          <a:pPr algn="ctr">
            <a:buNone/>
          </a:pPr>
          <a:r>
            <a:rPr lang="en-US" b="1" u="none" noProof="0" dirty="0">
              <a:effectLst/>
              <a:latin typeface="Gill Sans Nova" panose="020B0602020104020203" pitchFamily="34" charset="0"/>
            </a:rPr>
            <a:t>Africa</a:t>
          </a:r>
        </a:p>
        <a:p>
          <a:pPr algn="ctr">
            <a:buNone/>
          </a:pPr>
          <a:r>
            <a:rPr lang="en-US" b="0" u="none" noProof="0" smtClean="0">
              <a:effectLst/>
              <a:latin typeface="Gill Sans Nova" panose="020B0602020104020203" pitchFamily="34" charset="0"/>
            </a:rPr>
            <a:t>Mr </a:t>
          </a:r>
          <a:r>
            <a:rPr lang="en-US" b="0" u="none" noProof="0" dirty="0">
              <a:effectLst/>
              <a:latin typeface="Gill Sans Nova" panose="020B0602020104020203" pitchFamily="34" charset="0"/>
            </a:rPr>
            <a:t>Moses Adegboyega ADEWUMI (Nigeria)</a:t>
          </a:r>
        </a:p>
        <a:p>
          <a:pPr algn="ctr"/>
          <a:r>
            <a:rPr lang="en-US" b="0" u="none" noProof="0" smtClean="0">
              <a:effectLst/>
              <a:latin typeface="Gill Sans Nova" panose="020B0602020104020203" pitchFamily="34" charset="0"/>
            </a:rPr>
            <a:t>Mr </a:t>
          </a:r>
          <a:r>
            <a:rPr lang="en-US" b="0" u="none" noProof="0" dirty="0">
              <a:effectLst/>
              <a:latin typeface="Gill Sans Nova" panose="020B0602020104020203" pitchFamily="34" charset="0"/>
            </a:rPr>
            <a:t>Luis Antonio TAVARES (Guinea-Bissau)</a:t>
          </a:r>
        </a:p>
      </dgm:t>
    </dgm:pt>
    <dgm:pt modelId="{F699B6CA-79BD-4528-A5CF-5C2CCFB058CB}" type="parTrans" cxnId="{C9448975-0543-4118-849E-ACDCCFF8CF28}">
      <dgm:prSet/>
      <dgm:spPr/>
      <dgm:t>
        <a:bodyPr/>
        <a:lstStyle/>
        <a:p>
          <a:endParaRPr lang="en-US"/>
        </a:p>
      </dgm:t>
    </dgm:pt>
    <dgm:pt modelId="{ACBBE336-4869-4677-9E11-2885C8D0D5A2}" type="sibTrans" cxnId="{C9448975-0543-4118-849E-ACDCCFF8CF28}">
      <dgm:prSet/>
      <dgm:spPr/>
      <dgm:t>
        <a:bodyPr/>
        <a:lstStyle/>
        <a:p>
          <a:endParaRPr lang="en-US"/>
        </a:p>
      </dgm:t>
    </dgm:pt>
    <dgm:pt modelId="{B7886DFD-6940-48F3-BB26-19F705EA7083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b="1" i="0" u="none" dirty="0">
              <a:effectLst/>
              <a:latin typeface="Gill Sans Nova" panose="020B0602020104020203" pitchFamily="34" charset="0"/>
            </a:rPr>
            <a:t>Europa</a:t>
          </a:r>
        </a:p>
        <a:p>
          <a:pPr algn="ctr">
            <a:buFont typeface="+mj-lt"/>
            <a:buNone/>
          </a:pPr>
          <a:r>
            <a:rPr lang="en-US" b="0" i="0" u="none" dirty="0">
              <a:effectLst/>
              <a:latin typeface="Gill Sans Nova" panose="020B0602020104020203" pitchFamily="34" charset="0"/>
            </a:rPr>
            <a:t>Ms Laurence BOUHOT-DELDUC (Francia)</a:t>
          </a:r>
          <a:endParaRPr lang="en-US" noProof="0" dirty="0">
            <a:effectLst/>
            <a:latin typeface="Gill Sans Nova" panose="020B0602020104020203" pitchFamily="34" charset="0"/>
          </a:endParaRPr>
        </a:p>
      </dgm:t>
    </dgm:pt>
    <dgm:pt modelId="{FB3AF859-9C53-4930-B43E-914C1AC20BA4}" type="parTrans" cxnId="{AE805647-9E03-4757-8E16-6A46EB62E235}">
      <dgm:prSet/>
      <dgm:spPr/>
      <dgm:t>
        <a:bodyPr/>
        <a:lstStyle/>
        <a:p>
          <a:endParaRPr lang="en-US"/>
        </a:p>
      </dgm:t>
    </dgm:pt>
    <dgm:pt modelId="{CB61D515-1F08-4F6E-B2A1-59A9F18B524A}" type="sibTrans" cxnId="{AE805647-9E03-4757-8E16-6A46EB62E235}">
      <dgm:prSet/>
      <dgm:spPr/>
      <dgm:t>
        <a:bodyPr/>
        <a:lstStyle/>
        <a:p>
          <a:endParaRPr lang="en-US"/>
        </a:p>
      </dgm:t>
    </dgm:pt>
    <dgm:pt modelId="{5078AC51-5EA9-4AAF-A9BB-C81471C2D385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b="1" i="0" u="none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Cercano</a:t>
          </a:r>
          <a:r>
            <a:rPr lang="en-US" b="1" i="0" u="none" dirty="0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 </a:t>
          </a:r>
          <a:r>
            <a:rPr lang="en-US" b="1" i="0" u="none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Oriente</a:t>
          </a:r>
          <a:endParaRPr lang="en-US" b="1" i="0" u="none" dirty="0" smtClean="0">
            <a:solidFill>
              <a:schemeClr val="tx1"/>
            </a:solidFill>
            <a:effectLst/>
            <a:latin typeface="Gill Sans Nova" panose="020B0602020104020203" pitchFamily="34" charset="0"/>
          </a:endParaRPr>
        </a:p>
        <a:p>
          <a:pPr algn="ctr">
            <a:buFont typeface="+mj-lt"/>
            <a:buNone/>
          </a:pPr>
          <a:r>
            <a:rPr lang="en-US" b="0" i="0" u="none" dirty="0" err="1" smtClean="0">
              <a:effectLst/>
              <a:latin typeface="Gill Sans Nova" panose="020B0602020104020203" pitchFamily="34" charset="0"/>
            </a:rPr>
            <a:t>Mr</a:t>
          </a:r>
          <a:r>
            <a:rPr lang="en-US" b="0" i="0" u="none" dirty="0" smtClean="0">
              <a:effectLst/>
              <a:latin typeface="Gill Sans Nova" panose="020B0602020104020203" pitchFamily="34" charset="0"/>
            </a:rPr>
            <a:t> </a:t>
          </a:r>
          <a:r>
            <a:rPr lang="en-US" b="0" i="0" u="none" dirty="0" err="1" smtClean="0">
              <a:effectLst/>
              <a:latin typeface="Gill Sans Nova" panose="020B0602020104020203" pitchFamily="34" charset="0"/>
            </a:rPr>
            <a:t>Abdelmoneem</a:t>
          </a:r>
          <a:r>
            <a:rPr lang="en-US" b="0" i="0" u="none" dirty="0" smtClean="0">
              <a:effectLst/>
              <a:latin typeface="Gill Sans Nova" panose="020B0602020104020203" pitchFamily="34" charset="0"/>
            </a:rPr>
            <a:t> </a:t>
          </a:r>
          <a:r>
            <a:rPr lang="en-US" b="0" i="0" u="none" dirty="0" err="1" smtClean="0">
              <a:effectLst/>
              <a:latin typeface="Gill Sans Nova" panose="020B0602020104020203" pitchFamily="34" charset="0"/>
            </a:rPr>
            <a:t>Ismaeel</a:t>
          </a:r>
          <a:r>
            <a:rPr lang="en-US" b="0" i="0" u="none" dirty="0" smtClean="0">
              <a:effectLst/>
              <a:latin typeface="Gill Sans Nova" panose="020B0602020104020203" pitchFamily="34" charset="0"/>
            </a:rPr>
            <a:t> ADRA ABDETAM (Sudan)</a:t>
          </a:r>
          <a:endParaRPr lang="en-US" noProof="0" dirty="0">
            <a:effectLst/>
            <a:latin typeface="Gill Sans Nova" panose="020B0602020104020203" pitchFamily="34" charset="0"/>
          </a:endParaRPr>
        </a:p>
      </dgm:t>
    </dgm:pt>
    <dgm:pt modelId="{81858AD2-28FA-415F-8A6F-E23D8E9D4FC7}" type="parTrans" cxnId="{ED1EA672-E526-4512-86F9-FF955E2D34B4}">
      <dgm:prSet/>
      <dgm:spPr/>
      <dgm:t>
        <a:bodyPr/>
        <a:lstStyle/>
        <a:p>
          <a:endParaRPr lang="en-US"/>
        </a:p>
      </dgm:t>
    </dgm:pt>
    <dgm:pt modelId="{0495098D-4B4C-4806-A7CF-8EFE165D79EC}" type="sibTrans" cxnId="{ED1EA672-E526-4512-86F9-FF955E2D34B4}">
      <dgm:prSet/>
      <dgm:spPr/>
      <dgm:t>
        <a:bodyPr/>
        <a:lstStyle/>
        <a:p>
          <a:endParaRPr lang="en-US"/>
        </a:p>
      </dgm:t>
    </dgm:pt>
    <dgm:pt modelId="{2D6E8891-3F8B-4538-9410-9A5CC4C542AF}">
      <dgm:prSet/>
      <dgm:spPr/>
      <dgm:t>
        <a:bodyPr anchor="t"/>
        <a:lstStyle/>
        <a:p>
          <a:r>
            <a:rPr lang="en-US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Agradecimiento</a:t>
          </a:r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a </a:t>
          </a:r>
          <a:r>
            <a:rPr lang="en-US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miembros</a:t>
          </a:r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anteriores</a:t>
          </a:r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CN </a:t>
          </a:r>
          <a:r>
            <a:rPr lang="en-US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por</a:t>
          </a:r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trabajo</a:t>
          </a:r>
          <a:endParaRPr lang="en-US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AE2D4EA-5F18-4CEB-AE24-33871A1A2067}" type="parTrans" cxnId="{7416391D-9FDF-4657-9416-D987725987CC}">
      <dgm:prSet/>
      <dgm:spPr/>
      <dgm:t>
        <a:bodyPr/>
        <a:lstStyle/>
        <a:p>
          <a:endParaRPr lang="en-US"/>
        </a:p>
      </dgm:t>
    </dgm:pt>
    <dgm:pt modelId="{785ED490-C4AB-4C3C-A435-60C09A2E6D60}" type="sibTrans" cxnId="{7416391D-9FDF-4657-9416-D987725987CC}">
      <dgm:prSet/>
      <dgm:spPr/>
      <dgm:t>
        <a:bodyPr/>
        <a:lstStyle/>
        <a:p>
          <a:endParaRPr lang="en-US"/>
        </a:p>
      </dgm:t>
    </dgm:pt>
    <dgm:pt modelId="{2B18B397-58ED-49E4-AC12-0D2D8438DCE2}">
      <dgm:prSet/>
      <dgm:spPr/>
      <dgm:t>
        <a:bodyPr/>
        <a:lstStyle/>
        <a:p>
          <a:r>
            <a:rPr lang="en-US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Nuevos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miembros</a:t>
          </a:r>
          <a:r>
            <a: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</a:t>
          </a:r>
          <a:endParaRPr lang="en-US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DB8F9AED-D093-44C3-8FB7-A04B0D9D332D}" type="parTrans" cxnId="{CD954ECD-7A47-477A-92D6-2A6C8482EA59}">
      <dgm:prSet/>
      <dgm:spPr/>
      <dgm:t>
        <a:bodyPr/>
        <a:lstStyle/>
        <a:p>
          <a:endParaRPr lang="en-US"/>
        </a:p>
      </dgm:t>
    </dgm:pt>
    <dgm:pt modelId="{E8734DD5-A9A3-448F-990F-714476379D24}" type="sibTrans" cxnId="{CD954ECD-7A47-477A-92D6-2A6C8482EA59}">
      <dgm:prSet/>
      <dgm:spPr/>
      <dgm:t>
        <a:bodyPr/>
        <a:lstStyle/>
        <a:p>
          <a:endParaRPr lang="en-US"/>
        </a:p>
      </dgm:t>
    </dgm:pt>
    <dgm:pt modelId="{C80F454D-FCD1-4A15-8CE3-43F3586FF9BA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0" i="0" u="none" dirty="0">
              <a:effectLst/>
              <a:latin typeface="Gill Sans Nova" panose="020B0602020104020203" pitchFamily="34" charset="0"/>
            </a:rPr>
            <a:t>Mr Prudence ATTIPOE (Ghana)</a:t>
          </a:r>
        </a:p>
      </dgm:t>
    </dgm:pt>
    <dgm:pt modelId="{403868EB-7B5D-4FCE-B999-04C578520A80}" type="parTrans" cxnId="{C61A2F7D-AA32-4EC0-8AB7-8DDC44E802E3}">
      <dgm:prSet/>
      <dgm:spPr/>
      <dgm:t>
        <a:bodyPr/>
        <a:lstStyle/>
        <a:p>
          <a:endParaRPr lang="en-US"/>
        </a:p>
      </dgm:t>
    </dgm:pt>
    <dgm:pt modelId="{0EEF3282-48CC-41DD-8CD1-F207C95092E6}" type="sibTrans" cxnId="{C61A2F7D-AA32-4EC0-8AB7-8DDC44E802E3}">
      <dgm:prSet/>
      <dgm:spPr/>
      <dgm:t>
        <a:bodyPr/>
        <a:lstStyle/>
        <a:p>
          <a:endParaRPr lang="en-US"/>
        </a:p>
      </dgm:t>
    </dgm:pt>
    <dgm:pt modelId="{D292CC3A-AB70-4A9D-A1CC-1C0167E6DA2C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1" i="0" u="none" dirty="0">
              <a:effectLst/>
              <a:latin typeface="Gill Sans Nova" panose="020B0602020104020203" pitchFamily="34" charset="0"/>
            </a:rPr>
            <a:t>Europa</a:t>
          </a:r>
        </a:p>
      </dgm:t>
    </dgm:pt>
    <dgm:pt modelId="{EFE43424-58F4-4217-A54B-DC58B61A25E4}" type="parTrans" cxnId="{9A5D420F-35B1-45BE-9019-320A3D0DD0F2}">
      <dgm:prSet/>
      <dgm:spPr/>
      <dgm:t>
        <a:bodyPr/>
        <a:lstStyle/>
        <a:p>
          <a:endParaRPr lang="en-US"/>
        </a:p>
      </dgm:t>
    </dgm:pt>
    <dgm:pt modelId="{C33E2A48-7DA8-47B2-9475-4F324A55062C}" type="sibTrans" cxnId="{9A5D420F-35B1-45BE-9019-320A3D0DD0F2}">
      <dgm:prSet/>
      <dgm:spPr/>
      <dgm:t>
        <a:bodyPr/>
        <a:lstStyle/>
        <a:p>
          <a:endParaRPr lang="en-US"/>
        </a:p>
      </dgm:t>
    </dgm:pt>
    <dgm:pt modelId="{5C62C26D-8130-4418-B7AA-9416917B253A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1" i="0" u="none" dirty="0" err="1" smtClean="0">
              <a:effectLst/>
              <a:latin typeface="Gill Sans Nova" panose="020B0602020104020203" pitchFamily="34" charset="0"/>
            </a:rPr>
            <a:t>Cercano</a:t>
          </a:r>
          <a:r>
            <a:rPr lang="en-US" sz="1400" b="1" i="0" u="none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400" b="1" i="0" u="none" dirty="0" err="1" smtClean="0">
              <a:effectLst/>
              <a:latin typeface="Gill Sans Nova" panose="020B0602020104020203" pitchFamily="34" charset="0"/>
            </a:rPr>
            <a:t>Oriente</a:t>
          </a:r>
          <a:endParaRPr lang="en-US" sz="1400" b="1" i="0" u="none" dirty="0" smtClean="0">
            <a:effectLst/>
            <a:latin typeface="Gill Sans Nova" panose="020B0602020104020203" pitchFamily="34" charset="0"/>
          </a:endParaRPr>
        </a:p>
        <a:p>
          <a:pPr algn="ctr">
            <a:buFont typeface="+mj-lt"/>
            <a:buNone/>
          </a:pPr>
          <a:r>
            <a:rPr lang="en-US" sz="1400" b="0" i="0" u="none" dirty="0" err="1" smtClean="0">
              <a:effectLst/>
              <a:latin typeface="Gill Sans Nova" panose="020B0602020104020203" pitchFamily="34" charset="0"/>
            </a:rPr>
            <a:t>Ms</a:t>
          </a:r>
          <a:r>
            <a:rPr lang="en-US" sz="1400" b="0" i="0" u="none" dirty="0" smtClean="0">
              <a:effectLst/>
              <a:latin typeface="Gill Sans Nova" panose="020B0602020104020203" pitchFamily="34" charset="0"/>
            </a:rPr>
            <a:t> Maryam JALILI MOGHADEM (Iran)</a:t>
          </a:r>
          <a:endParaRPr lang="en-US" sz="1400" b="1" i="0" u="none" dirty="0">
            <a:effectLst/>
            <a:latin typeface="Gill Sans Nova" panose="020B0602020104020203" pitchFamily="34" charset="0"/>
          </a:endParaRPr>
        </a:p>
      </dgm:t>
    </dgm:pt>
    <dgm:pt modelId="{2EB39970-1BE8-4BF0-B6AC-03752BB00317}" type="parTrans" cxnId="{2616AD87-D7B2-4A3D-8458-AC9608E88068}">
      <dgm:prSet/>
      <dgm:spPr/>
      <dgm:t>
        <a:bodyPr/>
        <a:lstStyle/>
        <a:p>
          <a:endParaRPr lang="en-US"/>
        </a:p>
      </dgm:t>
    </dgm:pt>
    <dgm:pt modelId="{EA414196-CB0D-4C5A-89C2-8B662EBE8FB8}" type="sibTrans" cxnId="{2616AD87-D7B2-4A3D-8458-AC9608E88068}">
      <dgm:prSet/>
      <dgm:spPr/>
      <dgm:t>
        <a:bodyPr/>
        <a:lstStyle/>
        <a:p>
          <a:endParaRPr lang="en-US"/>
        </a:p>
      </dgm:t>
    </dgm:pt>
    <dgm:pt modelId="{CFEE3B96-AA9B-4103-BB98-2BE0D6B300E7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0" i="0" u="none" dirty="0">
              <a:effectLst/>
              <a:latin typeface="Gill Sans Nova" panose="020B0602020104020203" pitchFamily="34" charset="0"/>
            </a:rPr>
            <a:t>Mr Imad ALAWAD (Jordan)</a:t>
          </a:r>
        </a:p>
      </dgm:t>
    </dgm:pt>
    <dgm:pt modelId="{68CA4420-C5E6-4846-9D72-38E294D9E55B}" type="parTrans" cxnId="{DD47E14E-4370-4EA4-9845-98496FC69F5F}">
      <dgm:prSet/>
      <dgm:spPr/>
      <dgm:t>
        <a:bodyPr/>
        <a:lstStyle/>
        <a:p>
          <a:endParaRPr lang="en-US"/>
        </a:p>
      </dgm:t>
    </dgm:pt>
    <dgm:pt modelId="{994296DA-DEC7-43E4-9067-2955AA1D3B01}" type="sibTrans" cxnId="{DD47E14E-4370-4EA4-9845-98496FC69F5F}">
      <dgm:prSet/>
      <dgm:spPr/>
      <dgm:t>
        <a:bodyPr/>
        <a:lstStyle/>
        <a:p>
          <a:endParaRPr lang="en-US"/>
        </a:p>
      </dgm:t>
    </dgm:pt>
    <dgm:pt modelId="{8B5EF545-9EE3-4821-9643-0FC3B91ECA0F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0" i="0" u="none" dirty="0">
              <a:effectLst/>
              <a:latin typeface="Gill Sans Nova" panose="020B0602020104020203" pitchFamily="34" charset="0"/>
            </a:rPr>
            <a:t>Mr Lahbib BEN JAMÂA (Tunisia)</a:t>
          </a:r>
        </a:p>
      </dgm:t>
    </dgm:pt>
    <dgm:pt modelId="{73DD987F-FA17-4C34-A91A-7CDD7FF08AD7}" type="parTrans" cxnId="{A092DAB6-54B1-40AA-AC87-485926B7F13A}">
      <dgm:prSet/>
      <dgm:spPr/>
      <dgm:t>
        <a:bodyPr/>
        <a:lstStyle/>
        <a:p>
          <a:endParaRPr lang="en-US"/>
        </a:p>
      </dgm:t>
    </dgm:pt>
    <dgm:pt modelId="{E07E2D8D-D0AA-4FEF-9BC3-962ADEC6DA9E}" type="sibTrans" cxnId="{A092DAB6-54B1-40AA-AC87-485926B7F13A}">
      <dgm:prSet/>
      <dgm:spPr/>
      <dgm:t>
        <a:bodyPr/>
        <a:lstStyle/>
        <a:p>
          <a:endParaRPr lang="en-US"/>
        </a:p>
      </dgm:t>
    </dgm:pt>
    <dgm:pt modelId="{59E32739-1019-4CBA-8437-79B728F7DC62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1" i="0" u="none" dirty="0" err="1" smtClean="0">
              <a:effectLst/>
              <a:latin typeface="Gill Sans Nova" panose="020B0602020104020203" pitchFamily="34" charset="0"/>
            </a:rPr>
            <a:t>Pacifico</a:t>
          </a:r>
          <a:r>
            <a:rPr lang="en-US" sz="1400" b="1" i="0" u="none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400" b="1" i="0" u="none" dirty="0" err="1" smtClean="0">
              <a:effectLst/>
              <a:latin typeface="Gill Sans Nova" panose="020B0602020104020203" pitchFamily="34" charset="0"/>
            </a:rPr>
            <a:t>Sudoeste</a:t>
          </a:r>
          <a:r>
            <a:rPr lang="en-US" sz="1400" b="1" i="0" u="none" dirty="0" smtClean="0">
              <a:effectLst/>
              <a:latin typeface="Gill Sans Nova" panose="020B0602020104020203" pitchFamily="34" charset="0"/>
            </a:rPr>
            <a:t> </a:t>
          </a:r>
          <a:endParaRPr lang="en-US" sz="1400" b="1" i="0" u="none" dirty="0">
            <a:effectLst/>
            <a:latin typeface="Gill Sans Nova" panose="020B0602020104020203" pitchFamily="34" charset="0"/>
          </a:endParaRPr>
        </a:p>
      </dgm:t>
    </dgm:pt>
    <dgm:pt modelId="{24111A96-A6D4-4B02-9F04-06A91F5A7E3B}" type="parTrans" cxnId="{D7660971-39B8-4EDE-8CB0-81F7308FB6E1}">
      <dgm:prSet/>
      <dgm:spPr/>
      <dgm:t>
        <a:bodyPr/>
        <a:lstStyle/>
        <a:p>
          <a:endParaRPr lang="en-US"/>
        </a:p>
      </dgm:t>
    </dgm:pt>
    <dgm:pt modelId="{B8BC2186-8371-41C2-A6CB-A851ECA4B4C6}" type="sibTrans" cxnId="{D7660971-39B8-4EDE-8CB0-81F7308FB6E1}">
      <dgm:prSet/>
      <dgm:spPr/>
      <dgm:t>
        <a:bodyPr/>
        <a:lstStyle/>
        <a:p>
          <a:endParaRPr lang="en-US"/>
        </a:p>
      </dgm:t>
    </dgm:pt>
    <dgm:pt modelId="{767DE1A7-6228-410A-BB8D-6586736734F6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0" i="0" u="none" dirty="0">
              <a:effectLst/>
              <a:latin typeface="Gill Sans Nova" panose="020B0602020104020203" pitchFamily="34" charset="0"/>
            </a:rPr>
            <a:t>Mr Theophilus Mwendwa MUTUI (Kenya)</a:t>
          </a:r>
          <a:endParaRPr lang="en-US" sz="1400" b="0" u="none" noProof="0" dirty="0">
            <a:effectLst/>
            <a:latin typeface="Gill Sans Nova" panose="020B0602020104020203" pitchFamily="34" charset="0"/>
          </a:endParaRPr>
        </a:p>
      </dgm:t>
    </dgm:pt>
    <dgm:pt modelId="{765AE01C-0A28-44C9-A157-07C017E509FC}" type="parTrans" cxnId="{16D32881-A335-4AB1-B0CE-2C408848B4ED}">
      <dgm:prSet/>
      <dgm:spPr/>
      <dgm:t>
        <a:bodyPr/>
        <a:lstStyle/>
        <a:p>
          <a:endParaRPr lang="en-US"/>
        </a:p>
      </dgm:t>
    </dgm:pt>
    <dgm:pt modelId="{EE5F25CC-0391-4C29-BAEC-8B57A189A5D3}" type="sibTrans" cxnId="{16D32881-A335-4AB1-B0CE-2C408848B4ED}">
      <dgm:prSet/>
      <dgm:spPr/>
      <dgm:t>
        <a:bodyPr/>
        <a:lstStyle/>
        <a:p>
          <a:endParaRPr lang="en-US"/>
        </a:p>
      </dgm:t>
    </dgm:pt>
    <dgm:pt modelId="{6AF2A08C-5777-4C73-B066-B1D3D4039704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0" i="0" u="none" dirty="0">
              <a:effectLst/>
              <a:latin typeface="Gill Sans Nova" panose="020B0602020104020203" pitchFamily="34" charset="0"/>
            </a:rPr>
            <a:t>Ms Olga LAVRENTJEVA (Estonia)</a:t>
          </a:r>
        </a:p>
      </dgm:t>
    </dgm:pt>
    <dgm:pt modelId="{302AE8E3-5F4B-4686-AF78-FBF8A15F1E90}" type="parTrans" cxnId="{74E20933-6D12-4F9B-9253-5D358F213C81}">
      <dgm:prSet/>
      <dgm:spPr/>
      <dgm:t>
        <a:bodyPr/>
        <a:lstStyle/>
        <a:p>
          <a:endParaRPr lang="en-US"/>
        </a:p>
      </dgm:t>
    </dgm:pt>
    <dgm:pt modelId="{9171D101-DA75-4CD9-A4AA-83AA33CD005B}" type="sibTrans" cxnId="{74E20933-6D12-4F9B-9253-5D358F213C81}">
      <dgm:prSet/>
      <dgm:spPr/>
      <dgm:t>
        <a:bodyPr/>
        <a:lstStyle/>
        <a:p>
          <a:endParaRPr lang="en-US"/>
        </a:p>
      </dgm:t>
    </dgm:pt>
    <dgm:pt modelId="{A7F3A53F-FCBB-4786-B182-58DB838C26A2}">
      <dgm:prSet custT="1"/>
      <dgm:spPr/>
      <dgm:t>
        <a:bodyPr/>
        <a:lstStyle/>
        <a:p>
          <a:pPr algn="ctr">
            <a:buFont typeface="+mj-lt"/>
            <a:buNone/>
          </a:pPr>
          <a:r>
            <a:rPr lang="en-US" sz="1400" b="0" i="0" u="none" dirty="0">
              <a:effectLst/>
              <a:latin typeface="Gill Sans Nova" panose="020B0602020104020203" pitchFamily="34" charset="0"/>
            </a:rPr>
            <a:t>Mr David TENAKANAI </a:t>
          </a:r>
          <a:br>
            <a:rPr lang="en-US" sz="1400" b="0" i="0" u="none" dirty="0">
              <a:effectLst/>
              <a:latin typeface="Gill Sans Nova" panose="020B0602020104020203" pitchFamily="34" charset="0"/>
            </a:rPr>
          </a:br>
          <a:r>
            <a:rPr lang="en-US" sz="1400" b="0" i="0" u="none" dirty="0">
              <a:effectLst/>
              <a:latin typeface="Gill Sans Nova" panose="020B0602020104020203" pitchFamily="34" charset="0"/>
            </a:rPr>
            <a:t>(Papua New Guinea) </a:t>
          </a:r>
        </a:p>
      </dgm:t>
    </dgm:pt>
    <dgm:pt modelId="{AEFD116C-A01F-4B54-AFCE-8BA3B582A72B}" type="parTrans" cxnId="{2B3BA480-96D8-4116-A3EB-E8D271096F49}">
      <dgm:prSet/>
      <dgm:spPr/>
      <dgm:t>
        <a:bodyPr/>
        <a:lstStyle/>
        <a:p>
          <a:endParaRPr lang="en-US"/>
        </a:p>
      </dgm:t>
    </dgm:pt>
    <dgm:pt modelId="{7C07B2DA-2DCF-4683-A4A2-D29FD2914333}" type="sibTrans" cxnId="{2B3BA480-96D8-4116-A3EB-E8D271096F49}">
      <dgm:prSet/>
      <dgm:spPr/>
      <dgm:t>
        <a:bodyPr/>
        <a:lstStyle/>
        <a:p>
          <a:endParaRPr lang="en-US"/>
        </a:p>
      </dgm:t>
    </dgm:pt>
    <dgm:pt modelId="{105F8730-BC14-4666-93A8-C593D07E9398}" type="pres">
      <dgm:prSet presAssocID="{B1044594-A2FF-48A2-A629-9745939BE4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50E0BC-AC07-4572-96DC-1196C4C2E9B9}" type="pres">
      <dgm:prSet presAssocID="{2B18B397-58ED-49E4-AC12-0D2D8438DCE2}" presName="boxAndChildren" presStyleCnt="0"/>
      <dgm:spPr/>
    </dgm:pt>
    <dgm:pt modelId="{215F59C1-587C-4749-80FB-EA62FD253721}" type="pres">
      <dgm:prSet presAssocID="{2B18B397-58ED-49E4-AC12-0D2D8438DCE2}" presName="parentTextBox" presStyleLbl="node1" presStyleIdx="0" presStyleCnt="2"/>
      <dgm:spPr/>
      <dgm:t>
        <a:bodyPr/>
        <a:lstStyle/>
        <a:p>
          <a:endParaRPr lang="es-ES"/>
        </a:p>
      </dgm:t>
    </dgm:pt>
    <dgm:pt modelId="{88389E36-DC11-4C43-9F0A-E18838EA355B}" type="pres">
      <dgm:prSet presAssocID="{2B18B397-58ED-49E4-AC12-0D2D8438DCE2}" presName="entireBox" presStyleLbl="node1" presStyleIdx="0" presStyleCnt="2" custScaleY="53692"/>
      <dgm:spPr/>
      <dgm:t>
        <a:bodyPr/>
        <a:lstStyle/>
        <a:p>
          <a:endParaRPr lang="es-ES"/>
        </a:p>
      </dgm:t>
    </dgm:pt>
    <dgm:pt modelId="{0EB34466-E5C8-436A-A455-02093FE9FC84}" type="pres">
      <dgm:prSet presAssocID="{2B18B397-58ED-49E4-AC12-0D2D8438DCE2}" presName="descendantBox" presStyleCnt="0"/>
      <dgm:spPr/>
    </dgm:pt>
    <dgm:pt modelId="{767D1A8B-6B8D-48A9-BECD-5457D5E0ED23}" type="pres">
      <dgm:prSet presAssocID="{469ABC01-52D1-4301-B565-30187E9AC76C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5C8CD-F749-492B-A968-6F9EB142DAE7}" type="pres">
      <dgm:prSet presAssocID="{D292CC3A-AB70-4A9D-A1CC-1C0167E6DA2C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936F50-8263-4F31-8AC6-9A4EB4C5753F}" type="pres">
      <dgm:prSet presAssocID="{5C62C26D-8130-4418-B7AA-9416917B253A}" presName="childTextBox" presStyleLbl="fgAccFollowNode1" presStyleIdx="2" presStyleCnt="7" custScaleX="142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19C87-FDBE-4695-BA17-BCDBF25B66D2}" type="pres">
      <dgm:prSet presAssocID="{59E32739-1019-4CBA-8437-79B728F7DC62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91899-0DA3-4F47-B655-4C935B0B9649}" type="pres">
      <dgm:prSet presAssocID="{785ED490-C4AB-4C3C-A435-60C09A2E6D60}" presName="sp" presStyleCnt="0"/>
      <dgm:spPr/>
    </dgm:pt>
    <dgm:pt modelId="{42F52F91-B72C-4A7B-802E-0358E46C33EC}" type="pres">
      <dgm:prSet presAssocID="{2D6E8891-3F8B-4538-9410-9A5CC4C542AF}" presName="arrowAndChildren" presStyleCnt="0"/>
      <dgm:spPr/>
    </dgm:pt>
    <dgm:pt modelId="{F5D56511-BD6D-4867-A069-2FC8BC47E145}" type="pres">
      <dgm:prSet presAssocID="{2D6E8891-3F8B-4538-9410-9A5CC4C542AF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5DB29493-957F-4DFA-A6B8-7D8A43603207}" type="pres">
      <dgm:prSet presAssocID="{2D6E8891-3F8B-4538-9410-9A5CC4C542AF}" presName="arrow" presStyleLbl="node1" presStyleIdx="1" presStyleCnt="2" custScaleY="60161"/>
      <dgm:spPr/>
      <dgm:t>
        <a:bodyPr/>
        <a:lstStyle/>
        <a:p>
          <a:endParaRPr lang="es-ES"/>
        </a:p>
      </dgm:t>
    </dgm:pt>
    <dgm:pt modelId="{B00CC8F4-326A-4603-8459-3706178203BC}" type="pres">
      <dgm:prSet presAssocID="{2D6E8891-3F8B-4538-9410-9A5CC4C542AF}" presName="descendantArrow" presStyleCnt="0"/>
      <dgm:spPr/>
    </dgm:pt>
    <dgm:pt modelId="{CF9D92FC-86EA-4D05-B875-322C622CA1A9}" type="pres">
      <dgm:prSet presAssocID="{3A8B3203-7220-471A-8B7B-80E18DDF17FE}" presName="childTextArrow" presStyleLbl="fgAccFollowNode1" presStyleIdx="4" presStyleCnt="7" custScaleY="68490" custLinFactNeighborY="-6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24FFA1-4A04-4C04-B9B9-C6430B3411F7}" type="pres">
      <dgm:prSet presAssocID="{B7886DFD-6940-48F3-BB26-19F705EA7083}" presName="childTextArrow" presStyleLbl="fgAccFollowNode1" presStyleIdx="5" presStyleCnt="7" custScaleY="68490" custLinFactNeighborY="-6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D19D19-DE88-47BD-8958-805791920C70}" type="pres">
      <dgm:prSet presAssocID="{5078AC51-5EA9-4AAF-A9BB-C81471C2D385}" presName="childTextArrow" presStyleLbl="fgAccFollowNode1" presStyleIdx="6" presStyleCnt="7" custScaleY="68490" custLinFactNeighborY="-6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1EA672-E526-4512-86F9-FF955E2D34B4}" srcId="{2D6E8891-3F8B-4538-9410-9A5CC4C542AF}" destId="{5078AC51-5EA9-4AAF-A9BB-C81471C2D385}" srcOrd="2" destOrd="0" parTransId="{81858AD2-28FA-415F-8A6F-E23D8E9D4FC7}" sibTransId="{0495098D-4B4C-4806-A7CF-8EFE165D79EC}"/>
    <dgm:cxn modelId="{9DE92E4D-61D7-45D3-870F-9E5297761C9A}" type="presOf" srcId="{59E32739-1019-4CBA-8437-79B728F7DC62}" destId="{0AC19C87-FDBE-4695-BA17-BCDBF25B66D2}" srcOrd="0" destOrd="0" presId="urn:microsoft.com/office/officeart/2005/8/layout/process4"/>
    <dgm:cxn modelId="{9C115755-A6C9-45E3-9042-A8FA37250D42}" type="presOf" srcId="{2B18B397-58ED-49E4-AC12-0D2D8438DCE2}" destId="{215F59C1-587C-4749-80FB-EA62FD253721}" srcOrd="0" destOrd="0" presId="urn:microsoft.com/office/officeart/2005/8/layout/process4"/>
    <dgm:cxn modelId="{C61A2F7D-AA32-4EC0-8AB7-8DDC44E802E3}" srcId="{469ABC01-52D1-4301-B565-30187E9AC76C}" destId="{C80F454D-FCD1-4A15-8CE3-43F3586FF9BA}" srcOrd="1" destOrd="0" parTransId="{403868EB-7B5D-4FCE-B999-04C578520A80}" sibTransId="{0EEF3282-48CC-41DD-8CD1-F207C95092E6}"/>
    <dgm:cxn modelId="{A8DD188D-D8AC-454C-B6D4-7DFB72E14B7F}" type="presOf" srcId="{6AF2A08C-5777-4C73-B066-B1D3D4039704}" destId="{E0B5C8CD-F749-492B-A968-6F9EB142DAE7}" srcOrd="0" destOrd="1" presId="urn:microsoft.com/office/officeart/2005/8/layout/process4"/>
    <dgm:cxn modelId="{0E5920B8-A896-472E-B014-5F2232B5A7D7}" type="presOf" srcId="{2D6E8891-3F8B-4538-9410-9A5CC4C542AF}" destId="{F5D56511-BD6D-4867-A069-2FC8BC47E145}" srcOrd="0" destOrd="0" presId="urn:microsoft.com/office/officeart/2005/8/layout/process4"/>
    <dgm:cxn modelId="{DDA341B0-2B7A-448A-BD0A-8A37184FC563}" type="presOf" srcId="{469ABC01-52D1-4301-B565-30187E9AC76C}" destId="{767D1A8B-6B8D-48A9-BECD-5457D5E0ED23}" srcOrd="0" destOrd="0" presId="urn:microsoft.com/office/officeart/2005/8/layout/process4"/>
    <dgm:cxn modelId="{4BA5AB6A-0357-4A8B-BDC6-56BDAC7D5136}" type="presOf" srcId="{D292CC3A-AB70-4A9D-A1CC-1C0167E6DA2C}" destId="{E0B5C8CD-F749-492B-A968-6F9EB142DAE7}" srcOrd="0" destOrd="0" presId="urn:microsoft.com/office/officeart/2005/8/layout/process4"/>
    <dgm:cxn modelId="{71CDBD89-5517-478B-9CD8-2AE96E484BAF}" type="presOf" srcId="{A7F3A53F-FCBB-4786-B182-58DB838C26A2}" destId="{0AC19C87-FDBE-4695-BA17-BCDBF25B66D2}" srcOrd="0" destOrd="1" presId="urn:microsoft.com/office/officeart/2005/8/layout/process4"/>
    <dgm:cxn modelId="{54D2C264-3322-4B94-96B0-DD82599F8F88}" type="presOf" srcId="{8B5EF545-9EE3-4821-9643-0FC3B91ECA0F}" destId="{85936F50-8263-4F31-8AC6-9A4EB4C5753F}" srcOrd="0" destOrd="2" presId="urn:microsoft.com/office/officeart/2005/8/layout/process4"/>
    <dgm:cxn modelId="{5907CA4D-4C8A-4793-BC10-04187C0E5DB3}" srcId="{2B18B397-58ED-49E4-AC12-0D2D8438DCE2}" destId="{469ABC01-52D1-4301-B565-30187E9AC76C}" srcOrd="0" destOrd="0" parTransId="{EC2B16BB-50B7-4D39-B653-525750CFA6A4}" sibTransId="{9128ECC0-3531-4AFC-A23F-DB9A8ED5C1FD}"/>
    <dgm:cxn modelId="{FD4497F4-B34A-4D96-9D54-7B677B724573}" type="presOf" srcId="{3A8B3203-7220-471A-8B7B-80E18DDF17FE}" destId="{CF9D92FC-86EA-4D05-B875-322C622CA1A9}" srcOrd="0" destOrd="0" presId="urn:microsoft.com/office/officeart/2005/8/layout/process4"/>
    <dgm:cxn modelId="{7353A286-94EF-46CB-BE99-284BC7A04D47}" type="presOf" srcId="{CFEE3B96-AA9B-4103-BB98-2BE0D6B300E7}" destId="{85936F50-8263-4F31-8AC6-9A4EB4C5753F}" srcOrd="0" destOrd="1" presId="urn:microsoft.com/office/officeart/2005/8/layout/process4"/>
    <dgm:cxn modelId="{A092DAB6-54B1-40AA-AC87-485926B7F13A}" srcId="{5C62C26D-8130-4418-B7AA-9416917B253A}" destId="{8B5EF545-9EE3-4821-9643-0FC3B91ECA0F}" srcOrd="1" destOrd="0" parTransId="{73DD987F-FA17-4C34-A91A-7CDD7FF08AD7}" sibTransId="{E07E2D8D-D0AA-4FEF-9BC3-962ADEC6DA9E}"/>
    <dgm:cxn modelId="{74E20933-6D12-4F9B-9253-5D358F213C81}" srcId="{D292CC3A-AB70-4A9D-A1CC-1C0167E6DA2C}" destId="{6AF2A08C-5777-4C73-B066-B1D3D4039704}" srcOrd="0" destOrd="0" parTransId="{302AE8E3-5F4B-4686-AF78-FBF8A15F1E90}" sibTransId="{9171D101-DA75-4CD9-A4AA-83AA33CD005B}"/>
    <dgm:cxn modelId="{EB653EC0-93C2-49FF-BBC2-6A5A1CAF0D63}" type="presOf" srcId="{2B18B397-58ED-49E4-AC12-0D2D8438DCE2}" destId="{88389E36-DC11-4C43-9F0A-E18838EA355B}" srcOrd="1" destOrd="0" presId="urn:microsoft.com/office/officeart/2005/8/layout/process4"/>
    <dgm:cxn modelId="{6EED8F02-9456-4C53-AEAB-24B535A62BA6}" type="presOf" srcId="{C80F454D-FCD1-4A15-8CE3-43F3586FF9BA}" destId="{767D1A8B-6B8D-48A9-BECD-5457D5E0ED23}" srcOrd="0" destOrd="2" presId="urn:microsoft.com/office/officeart/2005/8/layout/process4"/>
    <dgm:cxn modelId="{7416391D-9FDF-4657-9416-D987725987CC}" srcId="{B1044594-A2FF-48A2-A629-9745939BE4A6}" destId="{2D6E8891-3F8B-4538-9410-9A5CC4C542AF}" srcOrd="0" destOrd="0" parTransId="{CAE2D4EA-5F18-4CEB-AE24-33871A1A2067}" sibTransId="{785ED490-C4AB-4C3C-A435-60C09A2E6D60}"/>
    <dgm:cxn modelId="{AE805647-9E03-4757-8E16-6A46EB62E235}" srcId="{2D6E8891-3F8B-4538-9410-9A5CC4C542AF}" destId="{B7886DFD-6940-48F3-BB26-19F705EA7083}" srcOrd="1" destOrd="0" parTransId="{FB3AF859-9C53-4930-B43E-914C1AC20BA4}" sibTransId="{CB61D515-1F08-4F6E-B2A1-59A9F18B524A}"/>
    <dgm:cxn modelId="{2616AD87-D7B2-4A3D-8458-AC9608E88068}" srcId="{2B18B397-58ED-49E4-AC12-0D2D8438DCE2}" destId="{5C62C26D-8130-4418-B7AA-9416917B253A}" srcOrd="2" destOrd="0" parTransId="{2EB39970-1BE8-4BF0-B6AC-03752BB00317}" sibTransId="{EA414196-CB0D-4C5A-89C2-8B662EBE8FB8}"/>
    <dgm:cxn modelId="{702058FB-44BB-4BA1-82EE-F61C620DB96A}" type="presOf" srcId="{B1044594-A2FF-48A2-A629-9745939BE4A6}" destId="{105F8730-BC14-4666-93A8-C593D07E9398}" srcOrd="0" destOrd="0" presId="urn:microsoft.com/office/officeart/2005/8/layout/process4"/>
    <dgm:cxn modelId="{C9448975-0543-4118-849E-ACDCCFF8CF28}" srcId="{2D6E8891-3F8B-4538-9410-9A5CC4C542AF}" destId="{3A8B3203-7220-471A-8B7B-80E18DDF17FE}" srcOrd="0" destOrd="0" parTransId="{F699B6CA-79BD-4528-A5CF-5C2CCFB058CB}" sibTransId="{ACBBE336-4869-4677-9E11-2885C8D0D5A2}"/>
    <dgm:cxn modelId="{2B3BA480-96D8-4116-A3EB-E8D271096F49}" srcId="{59E32739-1019-4CBA-8437-79B728F7DC62}" destId="{A7F3A53F-FCBB-4786-B182-58DB838C26A2}" srcOrd="0" destOrd="0" parTransId="{AEFD116C-A01F-4B54-AFCE-8BA3B582A72B}" sibTransId="{7C07B2DA-2DCF-4683-A4A2-D29FD2914333}"/>
    <dgm:cxn modelId="{433C16E1-0E85-427F-86BB-84D236C7659A}" type="presOf" srcId="{5078AC51-5EA9-4AAF-A9BB-C81471C2D385}" destId="{EFD19D19-DE88-47BD-8958-805791920C70}" srcOrd="0" destOrd="0" presId="urn:microsoft.com/office/officeart/2005/8/layout/process4"/>
    <dgm:cxn modelId="{E90226AA-8905-4032-9D4F-83661404AAD4}" type="presOf" srcId="{2D6E8891-3F8B-4538-9410-9A5CC4C542AF}" destId="{5DB29493-957F-4DFA-A6B8-7D8A43603207}" srcOrd="1" destOrd="0" presId="urn:microsoft.com/office/officeart/2005/8/layout/process4"/>
    <dgm:cxn modelId="{F93213CA-8FEC-48D0-83EE-3DEB1C860661}" type="presOf" srcId="{B7886DFD-6940-48F3-BB26-19F705EA7083}" destId="{1D24FFA1-4A04-4C04-B9B9-C6430B3411F7}" srcOrd="0" destOrd="0" presId="urn:microsoft.com/office/officeart/2005/8/layout/process4"/>
    <dgm:cxn modelId="{CD954ECD-7A47-477A-92D6-2A6C8482EA59}" srcId="{B1044594-A2FF-48A2-A629-9745939BE4A6}" destId="{2B18B397-58ED-49E4-AC12-0D2D8438DCE2}" srcOrd="1" destOrd="0" parTransId="{DB8F9AED-D093-44C3-8FB7-A04B0D9D332D}" sibTransId="{E8734DD5-A9A3-448F-990F-714476379D24}"/>
    <dgm:cxn modelId="{DD47E14E-4370-4EA4-9845-98496FC69F5F}" srcId="{5C62C26D-8130-4418-B7AA-9416917B253A}" destId="{CFEE3B96-AA9B-4103-BB98-2BE0D6B300E7}" srcOrd="0" destOrd="0" parTransId="{68CA4420-C5E6-4846-9D72-38E294D9E55B}" sibTransId="{994296DA-DEC7-43E4-9067-2955AA1D3B01}"/>
    <dgm:cxn modelId="{9D5C6F27-40CE-4CDB-9097-CF2E797D1174}" type="presOf" srcId="{5C62C26D-8130-4418-B7AA-9416917B253A}" destId="{85936F50-8263-4F31-8AC6-9A4EB4C5753F}" srcOrd="0" destOrd="0" presId="urn:microsoft.com/office/officeart/2005/8/layout/process4"/>
    <dgm:cxn modelId="{9A5D420F-35B1-45BE-9019-320A3D0DD0F2}" srcId="{2B18B397-58ED-49E4-AC12-0D2D8438DCE2}" destId="{D292CC3A-AB70-4A9D-A1CC-1C0167E6DA2C}" srcOrd="1" destOrd="0" parTransId="{EFE43424-58F4-4217-A54B-DC58B61A25E4}" sibTransId="{C33E2A48-7DA8-47B2-9475-4F324A55062C}"/>
    <dgm:cxn modelId="{16D32881-A335-4AB1-B0CE-2C408848B4ED}" srcId="{469ABC01-52D1-4301-B565-30187E9AC76C}" destId="{767DE1A7-6228-410A-BB8D-6586736734F6}" srcOrd="0" destOrd="0" parTransId="{765AE01C-0A28-44C9-A157-07C017E509FC}" sibTransId="{EE5F25CC-0391-4C29-BAEC-8B57A189A5D3}"/>
    <dgm:cxn modelId="{D7660971-39B8-4EDE-8CB0-81F7308FB6E1}" srcId="{2B18B397-58ED-49E4-AC12-0D2D8438DCE2}" destId="{59E32739-1019-4CBA-8437-79B728F7DC62}" srcOrd="3" destOrd="0" parTransId="{24111A96-A6D4-4B02-9F04-06A91F5A7E3B}" sibTransId="{B8BC2186-8371-41C2-A6CB-A851ECA4B4C6}"/>
    <dgm:cxn modelId="{205341D3-46D3-4E87-9F6D-3EF04244E39C}" type="presOf" srcId="{767DE1A7-6228-410A-BB8D-6586736734F6}" destId="{767D1A8B-6B8D-48A9-BECD-5457D5E0ED23}" srcOrd="0" destOrd="1" presId="urn:microsoft.com/office/officeart/2005/8/layout/process4"/>
    <dgm:cxn modelId="{AC74AF88-E31D-4BD2-BA10-DBE521012C05}" type="presParOf" srcId="{105F8730-BC14-4666-93A8-C593D07E9398}" destId="{E550E0BC-AC07-4572-96DC-1196C4C2E9B9}" srcOrd="0" destOrd="0" presId="urn:microsoft.com/office/officeart/2005/8/layout/process4"/>
    <dgm:cxn modelId="{1B14F3D2-22B3-4F8F-9C63-938781B8D634}" type="presParOf" srcId="{E550E0BC-AC07-4572-96DC-1196C4C2E9B9}" destId="{215F59C1-587C-4749-80FB-EA62FD253721}" srcOrd="0" destOrd="0" presId="urn:microsoft.com/office/officeart/2005/8/layout/process4"/>
    <dgm:cxn modelId="{80423EF3-78C5-4C93-8B45-8126ABD7165C}" type="presParOf" srcId="{E550E0BC-AC07-4572-96DC-1196C4C2E9B9}" destId="{88389E36-DC11-4C43-9F0A-E18838EA355B}" srcOrd="1" destOrd="0" presId="urn:microsoft.com/office/officeart/2005/8/layout/process4"/>
    <dgm:cxn modelId="{73538059-B936-4159-B236-8CE25673C4D9}" type="presParOf" srcId="{E550E0BC-AC07-4572-96DC-1196C4C2E9B9}" destId="{0EB34466-E5C8-436A-A455-02093FE9FC84}" srcOrd="2" destOrd="0" presId="urn:microsoft.com/office/officeart/2005/8/layout/process4"/>
    <dgm:cxn modelId="{B0EA4ABB-4339-4B76-9652-85FBC7D3B1F3}" type="presParOf" srcId="{0EB34466-E5C8-436A-A455-02093FE9FC84}" destId="{767D1A8B-6B8D-48A9-BECD-5457D5E0ED23}" srcOrd="0" destOrd="0" presId="urn:microsoft.com/office/officeart/2005/8/layout/process4"/>
    <dgm:cxn modelId="{479D16C9-5935-48F6-A536-5048EAFE72C6}" type="presParOf" srcId="{0EB34466-E5C8-436A-A455-02093FE9FC84}" destId="{E0B5C8CD-F749-492B-A968-6F9EB142DAE7}" srcOrd="1" destOrd="0" presId="urn:microsoft.com/office/officeart/2005/8/layout/process4"/>
    <dgm:cxn modelId="{6EB1ABC5-6731-4622-8176-09A97E9DB49A}" type="presParOf" srcId="{0EB34466-E5C8-436A-A455-02093FE9FC84}" destId="{85936F50-8263-4F31-8AC6-9A4EB4C5753F}" srcOrd="2" destOrd="0" presId="urn:microsoft.com/office/officeart/2005/8/layout/process4"/>
    <dgm:cxn modelId="{AADDAAFB-CFA9-4DBD-99F5-F2D7BDE63F47}" type="presParOf" srcId="{0EB34466-E5C8-436A-A455-02093FE9FC84}" destId="{0AC19C87-FDBE-4695-BA17-BCDBF25B66D2}" srcOrd="3" destOrd="0" presId="urn:microsoft.com/office/officeart/2005/8/layout/process4"/>
    <dgm:cxn modelId="{CB91A416-C6C9-4F11-B133-12E953A91F49}" type="presParOf" srcId="{105F8730-BC14-4666-93A8-C593D07E9398}" destId="{02091899-0DA3-4F47-B655-4C935B0B9649}" srcOrd="1" destOrd="0" presId="urn:microsoft.com/office/officeart/2005/8/layout/process4"/>
    <dgm:cxn modelId="{8BD1C706-54FA-4E9D-9D71-75FD17C3D0F4}" type="presParOf" srcId="{105F8730-BC14-4666-93A8-C593D07E9398}" destId="{42F52F91-B72C-4A7B-802E-0358E46C33EC}" srcOrd="2" destOrd="0" presId="urn:microsoft.com/office/officeart/2005/8/layout/process4"/>
    <dgm:cxn modelId="{54EFF325-263A-47F1-BFD9-0B70772EC6A2}" type="presParOf" srcId="{42F52F91-B72C-4A7B-802E-0358E46C33EC}" destId="{F5D56511-BD6D-4867-A069-2FC8BC47E145}" srcOrd="0" destOrd="0" presId="urn:microsoft.com/office/officeart/2005/8/layout/process4"/>
    <dgm:cxn modelId="{343F743F-9D1D-484F-8C35-42418A03B4EB}" type="presParOf" srcId="{42F52F91-B72C-4A7B-802E-0358E46C33EC}" destId="{5DB29493-957F-4DFA-A6B8-7D8A43603207}" srcOrd="1" destOrd="0" presId="urn:microsoft.com/office/officeart/2005/8/layout/process4"/>
    <dgm:cxn modelId="{136339F2-16F7-46BC-AAEB-01151C0DA32C}" type="presParOf" srcId="{42F52F91-B72C-4A7B-802E-0358E46C33EC}" destId="{B00CC8F4-326A-4603-8459-3706178203BC}" srcOrd="2" destOrd="0" presId="urn:microsoft.com/office/officeart/2005/8/layout/process4"/>
    <dgm:cxn modelId="{296E8A25-5766-43E5-85E9-E032783B7FD9}" type="presParOf" srcId="{B00CC8F4-326A-4603-8459-3706178203BC}" destId="{CF9D92FC-86EA-4D05-B875-322C622CA1A9}" srcOrd="0" destOrd="0" presId="urn:microsoft.com/office/officeart/2005/8/layout/process4"/>
    <dgm:cxn modelId="{EB5413DE-F6B6-4034-9F4E-BC63819CD067}" type="presParOf" srcId="{B00CC8F4-326A-4603-8459-3706178203BC}" destId="{1D24FFA1-4A04-4C04-B9B9-C6430B3411F7}" srcOrd="1" destOrd="0" presId="urn:microsoft.com/office/officeart/2005/8/layout/process4"/>
    <dgm:cxn modelId="{58FC1929-4061-4470-9BCC-D1E63C4E5F2D}" type="presParOf" srcId="{B00CC8F4-326A-4603-8459-3706178203BC}" destId="{EFD19D19-DE88-47BD-8958-805791920C7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DB8AA-A841-4C72-A560-F4FC16692B78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9F5900-5F72-484E-92D2-AA52C92E8157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Africa</a:t>
          </a:r>
        </a:p>
      </dgm:t>
    </dgm:pt>
    <dgm:pt modelId="{4EEA08DC-88D8-4B5C-8191-88C7DD05903B}" type="parTrans" cxnId="{CE803464-6323-4AF2-A7F5-9926D91F93C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79316E5-029F-499C-B95B-213F481A4BB2}" type="sibTrans" cxnId="{CE803464-6323-4AF2-A7F5-9926D91F93C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5D1EF19-CBE7-43C0-8DAB-4D6EEA197975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Alphonsine LOUHOUARI TOKOZABA</a:t>
          </a:r>
        </a:p>
      </dgm:t>
    </dgm:pt>
    <dgm:pt modelId="{238ED95A-ECAA-489A-95BA-81ECEF1DDFD9}" type="parTrans" cxnId="{05E47CF7-C959-4FBF-B465-E49A84BAD09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E80BB29-03AF-4095-ABD5-6CE4BB4862C3}" type="sibTrans" cxnId="{05E47CF7-C959-4FBF-B465-E49A84BAD09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55E4B07-16EE-40AD-BB7A-1286F88506C1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David KAMANGIRA</a:t>
          </a:r>
        </a:p>
      </dgm:t>
    </dgm:pt>
    <dgm:pt modelId="{093B5FAE-258B-4B29-BBEE-643AA14A63AF}" type="parTrans" cxnId="{8A066B3B-4579-4308-BD3C-14FC0C0195A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17C1494-E259-4ED6-B51D-4EA9D7EC3A71}" type="sibTrans" cxnId="{8A066B3B-4579-4308-BD3C-14FC0C0195A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16D511C-4F62-4D2C-89DB-16A59206290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Theophilus Mwendwa MUTUI</a:t>
          </a:r>
        </a:p>
      </dgm:t>
    </dgm:pt>
    <dgm:pt modelId="{9371B6BD-2116-417E-81A9-4DD024ECE9E5}" type="parTrans" cxnId="{C4B6C82E-7010-4896-A6DE-A17BFA87508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D1FEED6-C523-43A2-BF7A-5EBEC776B16E}" type="sibTrans" cxnId="{C4B6C82E-7010-4896-A6DE-A17BFA87508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3036E2B-F223-4660-9A0B-6EEE611FC917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Prudence Tonator ATTIPOE</a:t>
          </a:r>
        </a:p>
      </dgm:t>
    </dgm:pt>
    <dgm:pt modelId="{284991D3-0BBC-4637-BBB1-644E82B62C34}" type="parTrans" cxnId="{2589A5DA-601B-4670-B877-9649C56E1DD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CAAF0F0-D2D2-43DE-9849-0E7C1DDA0723}" type="sibTrans" cxnId="{2589A5DA-601B-4670-B877-9649C56E1DD4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1C50263-2C70-42C0-AA33-3CF2E2668641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Asia</a:t>
          </a:r>
        </a:p>
      </dgm:t>
    </dgm:pt>
    <dgm:pt modelId="{95B71A99-1A74-4F64-A4F5-A86D44142BE9}" type="parTrans" cxnId="{F6C17A67-48F9-4A44-BBC1-BBDC8ECC10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8FECF3F-2EA0-4E47-A445-7B101F1A9C0D}" type="sibTrans" cxnId="{F6C17A67-48F9-4A44-BBC1-BBDC8ECC10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568B5DA-F75B-4D31-BBFA-530593785A8D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Chonticha RAKKRAI</a:t>
          </a:r>
        </a:p>
      </dgm:t>
    </dgm:pt>
    <dgm:pt modelId="{BDFD48D4-3AC7-4CAE-906F-12094B6DCAA5}" type="parTrans" cxnId="{4762AF46-206B-4E17-84B0-015D635A3B6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3415872-DA8D-41AB-A3B5-D0385D3E0B11}" type="sibTrans" cxnId="{4762AF46-206B-4E17-84B0-015D635A3B6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047E834-5F4D-4DCB-8754-002A9458052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Gerald Glenn F. PANGANIBAN</a:t>
          </a:r>
        </a:p>
      </dgm:t>
    </dgm:pt>
    <dgm:pt modelId="{8F2F2BC5-2C21-42A9-B2F5-5F41AEFA0CA8}" type="parTrans" cxnId="{F9FE8A51-82FC-4C6A-AF68-0E9711C41DC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EE353D4-4C2D-4F44-9B02-2594FAA2C492}" type="sibTrans" cxnId="{F9FE8A51-82FC-4C6A-AF68-0E9711C41DC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994E0DF-849C-42A7-8C5B-26160827596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Masahiro SAI</a:t>
          </a:r>
        </a:p>
      </dgm:t>
    </dgm:pt>
    <dgm:pt modelId="{76B14091-9A00-4084-8A34-A5A62ABA7C15}" type="parTrans" cxnId="{D0DEC6F4-AD48-442F-9FEA-968B49AF46E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0C4E78E-0194-4B71-A0D9-556E81F16A8F}" type="sibTrans" cxnId="{D0DEC6F4-AD48-442F-9FEA-968B49AF46E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669F0AD-F44E-46C1-BB5A-5ACF7DE3596E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Xiaodong FENG</a:t>
          </a:r>
        </a:p>
      </dgm:t>
    </dgm:pt>
    <dgm:pt modelId="{DE223897-51B2-4F76-BFC2-527C2500B8B0}" type="parTrans" cxnId="{D261FE25-F5DE-4E45-9384-261727B2AA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730183F-E465-4F1B-9689-D688455C08CE}" type="sibTrans" cxnId="{D261FE25-F5DE-4E45-9384-261727B2AA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CD99CB5-09CC-4696-ABAB-C55329C16319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Europa</a:t>
          </a:r>
        </a:p>
      </dgm:t>
    </dgm:pt>
    <dgm:pt modelId="{9B2EC94B-03BE-448B-80A7-FECEDC9AE452}" type="parTrans" cxnId="{AC310B91-834C-4C82-9A8A-76FFDB81768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D8B02CD-C437-4402-88FD-AD698142E945}" type="sibTrans" cxnId="{AC310B91-834C-4C82-9A8A-76FFDB81768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97293F4-D5A1-4549-82C1-C323E80FF05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Olga LAVRENTJEVA</a:t>
          </a:r>
        </a:p>
      </dgm:t>
    </dgm:pt>
    <dgm:pt modelId="{AFB077D9-12E6-4B4C-B297-EB9DA410967C}" type="parTrans" cxnId="{571269DE-0D31-4A1C-8197-1CC10891971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005291F-1E93-44A7-9038-7020EB5F4071}" type="sibTrans" cxnId="{571269DE-0D31-4A1C-8197-1CC10891971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70CAA89-537A-4E57-A232-2ADA56B2A0AF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Mariangela CIAMPITTI</a:t>
          </a:r>
        </a:p>
      </dgm:t>
    </dgm:pt>
    <dgm:pt modelId="{93CA530E-4906-4A58-AC06-BCF92F985A6D}" type="parTrans" cxnId="{1E53E315-1980-4CE3-BF8A-152E6694E2B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26B5E37-B739-40FD-9FC5-0EEBBC1A2BF4}" type="sibTrans" cxnId="{1E53E315-1980-4CE3-BF8A-152E6694E2B0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A8BD9EA-E477-4DAE-8D86-FA38E2B44E2F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Samuel BISHOP </a:t>
          </a:r>
        </a:p>
      </dgm:t>
    </dgm:pt>
    <dgm:pt modelId="{1EE5AF17-FAD9-47C2-A9A5-465C1B80FA67}" type="parTrans" cxnId="{9A9B50AF-E815-4F03-AB22-A95DB1C4A1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31DB4A7-0F3C-4236-B6A3-277FDD6B1DA3}" type="sibTrans" cxnId="{9A9B50AF-E815-4F03-AB22-A95DB1C4A1A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8DAB783-56A3-4ACB-AF0B-83626DB8C33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David OPATOWSKI</a:t>
          </a:r>
        </a:p>
      </dgm:t>
    </dgm:pt>
    <dgm:pt modelId="{EAECB5BD-AA08-4913-AECC-F2316B337A56}" type="parTrans" cxnId="{8D96FEBB-B16D-4A27-91BF-6A02EB87DF4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F13944E-608E-4C2D-AE03-694F6F6F5766}" type="sibTrans" cxnId="{8D96FEBB-B16D-4A27-91BF-6A02EB87DF4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13451FA-AAD3-4C95-9EA4-C846E398614A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America Latina y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Caribe</a:t>
          </a:r>
        </a:p>
      </dgm:t>
    </dgm:pt>
    <dgm:pt modelId="{8C938C97-A61F-4F1B-BB4F-497CC26A05A0}" type="parTrans" cxnId="{A644B973-D403-42FE-88CE-A5D88F58F22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6280116-B9FE-4446-9373-74848A295916}" type="sibTrans" cxnId="{A644B973-D403-42FE-88CE-A5D88F58F22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B83EBFF-8205-4AEF-B2A3-FA022EE155B6}">
      <dgm:prSet/>
      <dgm:spPr/>
      <dgm:t>
        <a:bodyPr/>
        <a:lstStyle/>
        <a:p>
          <a:r>
            <a:rPr lang="pt-BR" dirty="0">
              <a:latin typeface="Gill Sans Nova" panose="020B0602020104020203" pitchFamily="34" charset="0"/>
            </a:rPr>
            <a:t>Mr André Felipe C. P. da SILVA</a:t>
          </a:r>
          <a:endParaRPr lang="en-US" dirty="0">
            <a:latin typeface="Gill Sans Nova" panose="020B0602020104020203" pitchFamily="34" charset="0"/>
          </a:endParaRPr>
        </a:p>
      </dgm:t>
    </dgm:pt>
    <dgm:pt modelId="{FABF4B2F-DC49-4709-93B0-55CEC4678EB2}" type="parTrans" cxnId="{A099775D-92AD-422A-9CFF-A158C1CF1D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6C3B1A4-6CA0-4BDD-9A62-61FD3B46B0DA}" type="sibTrans" cxnId="{A099775D-92AD-422A-9CFF-A158C1CF1D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8639C9FD-15FA-4148-8E90-68B548C2B987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Hernando Morera GONZÁLEZ</a:t>
          </a:r>
        </a:p>
      </dgm:t>
    </dgm:pt>
    <dgm:pt modelId="{92557366-E995-47ED-9D1D-2ECE228161E9}" type="parTrans" cxnId="{2D192333-E998-4921-9A36-0042676F3F1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078097C7-FB3E-4E4F-801B-91DFFD30476F}" type="sibTrans" cxnId="{2D192333-E998-4921-9A36-0042676F3F1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438CE50D-6C60-4CAE-966E-DB86163C92B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Ezequiel FERRO </a:t>
          </a:r>
        </a:p>
      </dgm:t>
    </dgm:pt>
    <dgm:pt modelId="{C950A06E-EE52-4BFE-B9FF-6656E16DDAFB}" type="parTrans" cxnId="{25E2BB89-2471-40D6-8072-712FCC927DC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8EF75574-4B51-4FC3-8C03-939225A7644E}" type="sibTrans" cxnId="{25E2BB89-2471-40D6-8072-712FCC927DC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4060D9D-9869-48D0-845E-06B975ADD44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Álvaro SEPÚLVEDA LUQUE</a:t>
          </a:r>
        </a:p>
      </dgm:t>
    </dgm:pt>
    <dgm:pt modelId="{11FF4389-C043-4043-B680-F77361412062}" type="parTrans" cxnId="{A33F448F-72B8-4C23-91A2-6F49B0A025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E5D7A84-63F6-45AA-8B42-534F93B56991}" type="sibTrans" cxnId="{A33F448F-72B8-4C23-91A2-6F49B0A0254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2679A56-9729-428D-85AF-6039B0197488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Cercano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Oriente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EAFA3865-314E-459C-8C0E-CF972A59CAFB}" type="parTrans" cxnId="{9CA1D94A-50F8-4C4B-9CF2-5E1533984F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1BE2AA8-A422-4BBF-BF8A-85DB08EF4DE4}" type="sibTrans" cxnId="{9CA1D94A-50F8-4C4B-9CF2-5E1533984F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CEEFA4A-1704-4529-A155-6E441808EF8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Nader ELBADRY</a:t>
          </a:r>
        </a:p>
      </dgm:t>
    </dgm:pt>
    <dgm:pt modelId="{64302C53-CF7E-4706-8DEE-8F68819A3969}" type="parTrans" cxnId="{002C6FE2-EF28-4946-92B5-DA02640B0D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4AAF2AC-D893-4754-9EEC-D60ACC50D2D7}" type="sibTrans" cxnId="{002C6FE2-EF28-4946-92B5-DA02640B0D6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6B37511-8238-4227-8149-65BA7BFE29C3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Imad (M.E) Jrouh Al–Awad</a:t>
          </a:r>
        </a:p>
      </dgm:t>
    </dgm:pt>
    <dgm:pt modelId="{54B7EC01-1F0B-41DA-BBDE-13A7B7B63136}" type="parTrans" cxnId="{F0D23722-33CB-428C-82AA-1D0B2FE52CB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9977D05-4CC5-46FA-AD2D-6AAC525FB79C}" type="sibTrans" cxnId="{F0D23722-33CB-428C-82AA-1D0B2FE52CBA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2329B7B-9DA4-4598-9969-0AB8685F2513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Mohamed Lahbib BEN JAMÂA</a:t>
          </a:r>
        </a:p>
      </dgm:t>
    </dgm:pt>
    <dgm:pt modelId="{1EC54742-24FC-4D7D-A846-14CDF928E1EC}" type="parTrans" cxnId="{61B2547B-DF01-4CED-BDA4-85BCA56F35E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C4C67A67-1022-4159-9762-F5BECD11191B}" type="sibTrans" cxnId="{61B2547B-DF01-4CED-BDA4-85BCA56F35E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114E8B4-D6CD-450A-BBE4-404DE310789C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Álvaro SEPÚLVEDA LUQUE</a:t>
          </a:r>
        </a:p>
      </dgm:t>
    </dgm:pt>
    <dgm:pt modelId="{7AFF55C8-4704-4B40-B65B-3D268ECAEBC9}" type="parTrans" cxnId="{F478B6B3-E084-4DAA-8F14-3DE2003C694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5DC38C8-6DDC-45B7-917F-B6E262BA2C58}" type="sibTrans" cxnId="{F478B6B3-E084-4DAA-8F14-3DE2003C6942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0D6FE510-4B13-4D8A-AD5E-06DDDA3AA2B6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Norte America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9B1E1FF8-8697-43DF-84C3-71B2DC9D3A3B}" type="parTrans" cxnId="{B0E2DEC6-4FCA-42D0-BB4B-FAB7381D2D2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607092C-542D-43BD-BA13-6EE82C141DC8}" type="sibTrans" cxnId="{B0E2DEC6-4FCA-42D0-BB4B-FAB7381D2D23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64A7385-90DA-4045-8A54-E43B7E6AF1F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Marina ZLOTINA </a:t>
          </a:r>
        </a:p>
      </dgm:t>
    </dgm:pt>
    <dgm:pt modelId="{4D20AD0F-42B9-46FB-8B4D-0144946D55A7}" type="parTrans" cxnId="{A25F18FD-E03C-4B50-82D4-FD374259351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3915B4B-11A7-4895-A5A0-0F0F0919A61C}" type="sibTrans" cxnId="{A25F18FD-E03C-4B50-82D4-FD374259351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EAC6FBF-9A57-4E61-881B-2C2B8B7F2F9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Steve CÔTÉ</a:t>
          </a:r>
        </a:p>
      </dgm:t>
    </dgm:pt>
    <dgm:pt modelId="{1D5B6430-2ADA-4D5E-9333-6F94E4A9B237}" type="parTrans" cxnId="{A32FA298-6B46-445C-95B4-3DFD35075C8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E799FEF-A2A4-4D66-A89D-5BFC522E88B4}" type="sibTrans" cxnId="{A32FA298-6B46-445C-95B4-3DFD35075C87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22087251-3678-41A0-B067-D3FD15483500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Pacífico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Sudoccidental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41795C3-767D-46BB-91C1-286108DAFE3E}" type="parTrans" cxnId="{53F2259B-2BFD-49BC-A23F-378B030B4DF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4C6A728-D834-461B-8E9F-03B9D395C847}" type="sibTrans" cxnId="{53F2259B-2BFD-49BC-A23F-378B030B4DFC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DA87AB39-37F6-4EBA-B842-1311DBD60712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Joanne WILSON</a:t>
          </a:r>
        </a:p>
      </dgm:t>
    </dgm:pt>
    <dgm:pt modelId="{3237F2CD-33F9-4624-BC1B-1EA90D6D95F8}" type="parTrans" cxnId="{EB065881-2D21-44DE-88FD-3646329883F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BD1586E5-9626-4F55-A30E-AC0EED9BFB28}" type="sibTrans" cxnId="{EB065881-2D21-44DE-88FD-3646329883F1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3B6983DA-9865-45B5-B286-254607C2E75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Ms Sophie Alexia PETERSON</a:t>
          </a:r>
        </a:p>
      </dgm:t>
    </dgm:pt>
    <dgm:pt modelId="{B06AE166-709B-4F05-9417-6C6355F3D8C7}" type="parTrans" cxnId="{75662643-F01D-4897-AE8A-654EE8285D4F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AE1ADC8-4953-41A4-A224-79F766C2190A}" type="sibTrans" cxnId="{75662643-F01D-4897-AE8A-654EE8285D4F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E0B7C431-8FF1-4835-A93D-1144C443699C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Mr David Boas TENAKANAI</a:t>
          </a:r>
        </a:p>
      </dgm:t>
    </dgm:pt>
    <dgm:pt modelId="{2E80787E-6A36-441C-9040-5EA6F727FDF8}" type="parTrans" cxnId="{E3DAF9E3-7ADD-4749-9095-CA3EEBD6A2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73AF7F5-63D5-4C78-96ED-5DBE8DE915C9}" type="sibTrans" cxnId="{E3DAF9E3-7ADD-4749-9095-CA3EEBD6A2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0426FD3-B993-42A7-A2F8-34701295B398}" type="pres">
      <dgm:prSet presAssocID="{491DB8AA-A841-4C72-A560-F4FC16692B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E8E1815-FD36-4116-9115-D92DD184F53C}" type="pres">
      <dgm:prSet presAssocID="{0A9F5900-5F72-484E-92D2-AA52C92E8157}" presName="root" presStyleCnt="0"/>
      <dgm:spPr/>
    </dgm:pt>
    <dgm:pt modelId="{6E881F8B-090D-40E0-B200-951A7169528E}" type="pres">
      <dgm:prSet presAssocID="{0A9F5900-5F72-484E-92D2-AA52C92E8157}" presName="rootComposite" presStyleCnt="0"/>
      <dgm:spPr/>
    </dgm:pt>
    <dgm:pt modelId="{55118AE4-A771-431C-A637-1EE81420A1C2}" type="pres">
      <dgm:prSet presAssocID="{0A9F5900-5F72-484E-92D2-AA52C92E8157}" presName="rootText" presStyleLbl="node1" presStyleIdx="0" presStyleCnt="7"/>
      <dgm:spPr/>
      <dgm:t>
        <a:bodyPr/>
        <a:lstStyle/>
        <a:p>
          <a:endParaRPr lang="es-ES"/>
        </a:p>
      </dgm:t>
    </dgm:pt>
    <dgm:pt modelId="{1E17625A-30E0-4F97-A65D-036CDABC7B3E}" type="pres">
      <dgm:prSet presAssocID="{0A9F5900-5F72-484E-92D2-AA52C92E8157}" presName="rootConnector" presStyleLbl="node1" presStyleIdx="0" presStyleCnt="7"/>
      <dgm:spPr/>
      <dgm:t>
        <a:bodyPr/>
        <a:lstStyle/>
        <a:p>
          <a:endParaRPr lang="es-ES"/>
        </a:p>
      </dgm:t>
    </dgm:pt>
    <dgm:pt modelId="{5F758622-2747-4CE3-9178-B1CDB806F777}" type="pres">
      <dgm:prSet presAssocID="{0A9F5900-5F72-484E-92D2-AA52C92E8157}" presName="childShape" presStyleCnt="0"/>
      <dgm:spPr/>
    </dgm:pt>
    <dgm:pt modelId="{D7875A27-F732-4FD6-84E8-AF521ADD704E}" type="pres">
      <dgm:prSet presAssocID="{238ED95A-ECAA-489A-95BA-81ECEF1DDFD9}" presName="Name13" presStyleLbl="parChTrans1D2" presStyleIdx="0" presStyleCnt="25"/>
      <dgm:spPr/>
      <dgm:t>
        <a:bodyPr/>
        <a:lstStyle/>
        <a:p>
          <a:endParaRPr lang="es-ES"/>
        </a:p>
      </dgm:t>
    </dgm:pt>
    <dgm:pt modelId="{EF352EAE-0B58-401E-BAB0-ABB0E639E8C9}" type="pres">
      <dgm:prSet presAssocID="{E5D1EF19-CBE7-43C0-8DAB-4D6EEA197975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AC7C2-DF01-46E5-9F1C-1D1DA1B34213}" type="pres">
      <dgm:prSet presAssocID="{093B5FAE-258B-4B29-BBEE-643AA14A63AF}" presName="Name13" presStyleLbl="parChTrans1D2" presStyleIdx="1" presStyleCnt="25"/>
      <dgm:spPr/>
      <dgm:t>
        <a:bodyPr/>
        <a:lstStyle/>
        <a:p>
          <a:endParaRPr lang="es-ES"/>
        </a:p>
      </dgm:t>
    </dgm:pt>
    <dgm:pt modelId="{056C9235-BE00-46B8-8A28-05EBE1E980EF}" type="pres">
      <dgm:prSet presAssocID="{B55E4B07-16EE-40AD-BB7A-1286F88506C1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23ABFF-610F-4557-BDD5-1E8C82D90366}" type="pres">
      <dgm:prSet presAssocID="{9371B6BD-2116-417E-81A9-4DD024ECE9E5}" presName="Name13" presStyleLbl="parChTrans1D2" presStyleIdx="2" presStyleCnt="25"/>
      <dgm:spPr/>
      <dgm:t>
        <a:bodyPr/>
        <a:lstStyle/>
        <a:p>
          <a:endParaRPr lang="es-ES"/>
        </a:p>
      </dgm:t>
    </dgm:pt>
    <dgm:pt modelId="{5EDFC5E3-D110-4B6B-83B6-AB41D83C0A45}" type="pres">
      <dgm:prSet presAssocID="{616D511C-4F62-4D2C-89DB-16A59206290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28C8E-C134-48C3-919B-17FCD520FB40}" type="pres">
      <dgm:prSet presAssocID="{284991D3-0BBC-4637-BBB1-644E82B62C34}" presName="Name13" presStyleLbl="parChTrans1D2" presStyleIdx="3" presStyleCnt="25"/>
      <dgm:spPr/>
      <dgm:t>
        <a:bodyPr/>
        <a:lstStyle/>
        <a:p>
          <a:endParaRPr lang="es-ES"/>
        </a:p>
      </dgm:t>
    </dgm:pt>
    <dgm:pt modelId="{31E7CA70-4B27-43DD-87D0-85259A5CBC52}" type="pres">
      <dgm:prSet presAssocID="{D3036E2B-F223-4660-9A0B-6EEE611FC917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F9A565-1170-4225-944E-0D11D53C6771}" type="pres">
      <dgm:prSet presAssocID="{71C50263-2C70-42C0-AA33-3CF2E2668641}" presName="root" presStyleCnt="0"/>
      <dgm:spPr/>
    </dgm:pt>
    <dgm:pt modelId="{02F8ACA4-E20C-4596-9C0D-D23007AE1146}" type="pres">
      <dgm:prSet presAssocID="{71C50263-2C70-42C0-AA33-3CF2E2668641}" presName="rootComposite" presStyleCnt="0"/>
      <dgm:spPr/>
    </dgm:pt>
    <dgm:pt modelId="{0454CF3A-E076-4B67-BDD0-1233DE09727E}" type="pres">
      <dgm:prSet presAssocID="{71C50263-2C70-42C0-AA33-3CF2E2668641}" presName="rootText" presStyleLbl="node1" presStyleIdx="1" presStyleCnt="7"/>
      <dgm:spPr/>
      <dgm:t>
        <a:bodyPr/>
        <a:lstStyle/>
        <a:p>
          <a:endParaRPr lang="es-ES"/>
        </a:p>
      </dgm:t>
    </dgm:pt>
    <dgm:pt modelId="{617785E4-4F6A-4EE2-8090-37FD1FEEE145}" type="pres">
      <dgm:prSet presAssocID="{71C50263-2C70-42C0-AA33-3CF2E2668641}" presName="rootConnector" presStyleLbl="node1" presStyleIdx="1" presStyleCnt="7"/>
      <dgm:spPr/>
      <dgm:t>
        <a:bodyPr/>
        <a:lstStyle/>
        <a:p>
          <a:endParaRPr lang="es-ES"/>
        </a:p>
      </dgm:t>
    </dgm:pt>
    <dgm:pt modelId="{075C7E42-C1AD-4BF0-BC6A-349A26631A34}" type="pres">
      <dgm:prSet presAssocID="{71C50263-2C70-42C0-AA33-3CF2E2668641}" presName="childShape" presStyleCnt="0"/>
      <dgm:spPr/>
    </dgm:pt>
    <dgm:pt modelId="{895863CA-D6AC-47BF-A150-D032ECE9C64F}" type="pres">
      <dgm:prSet presAssocID="{BDFD48D4-3AC7-4CAE-906F-12094B6DCAA5}" presName="Name13" presStyleLbl="parChTrans1D2" presStyleIdx="4" presStyleCnt="25"/>
      <dgm:spPr/>
      <dgm:t>
        <a:bodyPr/>
        <a:lstStyle/>
        <a:p>
          <a:endParaRPr lang="es-ES"/>
        </a:p>
      </dgm:t>
    </dgm:pt>
    <dgm:pt modelId="{30560122-5908-4BCF-A5F4-560F01FF5B00}" type="pres">
      <dgm:prSet presAssocID="{2568B5DA-F75B-4D31-BBFA-530593785A8D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E7B04-6518-4AF2-A958-FD5A3B967E6B}" type="pres">
      <dgm:prSet presAssocID="{8F2F2BC5-2C21-42A9-B2F5-5F41AEFA0CA8}" presName="Name13" presStyleLbl="parChTrans1D2" presStyleIdx="5" presStyleCnt="25"/>
      <dgm:spPr/>
      <dgm:t>
        <a:bodyPr/>
        <a:lstStyle/>
        <a:p>
          <a:endParaRPr lang="es-ES"/>
        </a:p>
      </dgm:t>
    </dgm:pt>
    <dgm:pt modelId="{F562805F-8306-4119-B1BE-1E3618E09B58}" type="pres">
      <dgm:prSet presAssocID="{6047E834-5F4D-4DCB-8754-002A94580526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60E06-4974-45A7-9C3D-B1B17223F461}" type="pres">
      <dgm:prSet presAssocID="{76B14091-9A00-4084-8A34-A5A62ABA7C15}" presName="Name13" presStyleLbl="parChTrans1D2" presStyleIdx="6" presStyleCnt="25"/>
      <dgm:spPr/>
      <dgm:t>
        <a:bodyPr/>
        <a:lstStyle/>
        <a:p>
          <a:endParaRPr lang="es-ES"/>
        </a:p>
      </dgm:t>
    </dgm:pt>
    <dgm:pt modelId="{1ED22BD9-9E76-4F62-8CA6-E92A0B36AAD4}" type="pres">
      <dgm:prSet presAssocID="{4994E0DF-849C-42A7-8C5B-261608275968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61784B-3031-4F72-9F5E-F3A95F9B09EE}" type="pres">
      <dgm:prSet presAssocID="{DE223897-51B2-4F76-BFC2-527C2500B8B0}" presName="Name13" presStyleLbl="parChTrans1D2" presStyleIdx="7" presStyleCnt="25"/>
      <dgm:spPr/>
      <dgm:t>
        <a:bodyPr/>
        <a:lstStyle/>
        <a:p>
          <a:endParaRPr lang="es-ES"/>
        </a:p>
      </dgm:t>
    </dgm:pt>
    <dgm:pt modelId="{18030780-94B5-4C2C-A74B-9CB6D45CAF5B}" type="pres">
      <dgm:prSet presAssocID="{5669F0AD-F44E-46C1-BB5A-5ACF7DE3596E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FAA873-14A3-4FEB-9A24-09D273F426F0}" type="pres">
      <dgm:prSet presAssocID="{3CD99CB5-09CC-4696-ABAB-C55329C16319}" presName="root" presStyleCnt="0"/>
      <dgm:spPr/>
    </dgm:pt>
    <dgm:pt modelId="{01C6D714-E672-49FD-9E77-4CE58992D2F6}" type="pres">
      <dgm:prSet presAssocID="{3CD99CB5-09CC-4696-ABAB-C55329C16319}" presName="rootComposite" presStyleCnt="0"/>
      <dgm:spPr/>
    </dgm:pt>
    <dgm:pt modelId="{A6DF3DD5-7573-473B-9567-F85214885A57}" type="pres">
      <dgm:prSet presAssocID="{3CD99CB5-09CC-4696-ABAB-C55329C16319}" presName="rootText" presStyleLbl="node1" presStyleIdx="2" presStyleCnt="7"/>
      <dgm:spPr/>
      <dgm:t>
        <a:bodyPr/>
        <a:lstStyle/>
        <a:p>
          <a:endParaRPr lang="es-ES"/>
        </a:p>
      </dgm:t>
    </dgm:pt>
    <dgm:pt modelId="{87B46E5D-BDC6-4F44-9B2E-E9E8306DAC59}" type="pres">
      <dgm:prSet presAssocID="{3CD99CB5-09CC-4696-ABAB-C55329C16319}" presName="rootConnector" presStyleLbl="node1" presStyleIdx="2" presStyleCnt="7"/>
      <dgm:spPr/>
      <dgm:t>
        <a:bodyPr/>
        <a:lstStyle/>
        <a:p>
          <a:endParaRPr lang="es-ES"/>
        </a:p>
      </dgm:t>
    </dgm:pt>
    <dgm:pt modelId="{985E6DD1-E655-4141-BBF1-82C408AB902E}" type="pres">
      <dgm:prSet presAssocID="{3CD99CB5-09CC-4696-ABAB-C55329C16319}" presName="childShape" presStyleCnt="0"/>
      <dgm:spPr/>
    </dgm:pt>
    <dgm:pt modelId="{30D30C64-52CF-4934-921D-22E687ECEC65}" type="pres">
      <dgm:prSet presAssocID="{AFB077D9-12E6-4B4C-B297-EB9DA410967C}" presName="Name13" presStyleLbl="parChTrans1D2" presStyleIdx="8" presStyleCnt="25"/>
      <dgm:spPr/>
      <dgm:t>
        <a:bodyPr/>
        <a:lstStyle/>
        <a:p>
          <a:endParaRPr lang="es-ES"/>
        </a:p>
      </dgm:t>
    </dgm:pt>
    <dgm:pt modelId="{7B6B0480-3124-4CBA-97AA-269F13600234}" type="pres">
      <dgm:prSet presAssocID="{697293F4-D5A1-4549-82C1-C323E80FF059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023DEF-390F-47AE-88BA-C0E7DD0059D4}" type="pres">
      <dgm:prSet presAssocID="{93CA530E-4906-4A58-AC06-BCF92F985A6D}" presName="Name13" presStyleLbl="parChTrans1D2" presStyleIdx="9" presStyleCnt="25"/>
      <dgm:spPr/>
      <dgm:t>
        <a:bodyPr/>
        <a:lstStyle/>
        <a:p>
          <a:endParaRPr lang="es-ES"/>
        </a:p>
      </dgm:t>
    </dgm:pt>
    <dgm:pt modelId="{C98E5D4E-AD37-4D31-8977-035D0713C478}" type="pres">
      <dgm:prSet presAssocID="{970CAA89-537A-4E57-A232-2ADA56B2A0AF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C2B05-679F-46EC-B013-272138377BC5}" type="pres">
      <dgm:prSet presAssocID="{1EE5AF17-FAD9-47C2-A9A5-465C1B80FA67}" presName="Name13" presStyleLbl="parChTrans1D2" presStyleIdx="10" presStyleCnt="25"/>
      <dgm:spPr/>
      <dgm:t>
        <a:bodyPr/>
        <a:lstStyle/>
        <a:p>
          <a:endParaRPr lang="es-ES"/>
        </a:p>
      </dgm:t>
    </dgm:pt>
    <dgm:pt modelId="{8E13773C-43CB-409D-8F68-79A93F73C175}" type="pres">
      <dgm:prSet presAssocID="{AA8BD9EA-E477-4DAE-8D86-FA38E2B44E2F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2D06F-2D82-4352-9987-929919E836CA}" type="pres">
      <dgm:prSet presAssocID="{EAECB5BD-AA08-4913-AECC-F2316B337A56}" presName="Name13" presStyleLbl="parChTrans1D2" presStyleIdx="11" presStyleCnt="25"/>
      <dgm:spPr/>
      <dgm:t>
        <a:bodyPr/>
        <a:lstStyle/>
        <a:p>
          <a:endParaRPr lang="es-ES"/>
        </a:p>
      </dgm:t>
    </dgm:pt>
    <dgm:pt modelId="{8A3E3C1B-DA37-4362-9AD4-3AE1276C467D}" type="pres">
      <dgm:prSet presAssocID="{18DAB783-56A3-4ACB-AF0B-83626DB8C338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CDC1F-7F25-4CCC-A5E1-60C7D2F37D30}" type="pres">
      <dgm:prSet presAssocID="{A13451FA-AAD3-4C95-9EA4-C846E398614A}" presName="root" presStyleCnt="0"/>
      <dgm:spPr/>
    </dgm:pt>
    <dgm:pt modelId="{CEDFF2F5-E572-4F16-A7BA-8145FDB5C210}" type="pres">
      <dgm:prSet presAssocID="{A13451FA-AAD3-4C95-9EA4-C846E398614A}" presName="rootComposite" presStyleCnt="0"/>
      <dgm:spPr/>
    </dgm:pt>
    <dgm:pt modelId="{15961FC5-26B7-42CB-BDAB-C467520F06BC}" type="pres">
      <dgm:prSet presAssocID="{A13451FA-AAD3-4C95-9EA4-C846E398614A}" presName="rootText" presStyleLbl="node1" presStyleIdx="3" presStyleCnt="7"/>
      <dgm:spPr/>
      <dgm:t>
        <a:bodyPr/>
        <a:lstStyle/>
        <a:p>
          <a:endParaRPr lang="es-ES"/>
        </a:p>
      </dgm:t>
    </dgm:pt>
    <dgm:pt modelId="{B64A169E-7612-44A1-AB35-38D2812BB714}" type="pres">
      <dgm:prSet presAssocID="{A13451FA-AAD3-4C95-9EA4-C846E398614A}" presName="rootConnector" presStyleLbl="node1" presStyleIdx="3" presStyleCnt="7"/>
      <dgm:spPr/>
      <dgm:t>
        <a:bodyPr/>
        <a:lstStyle/>
        <a:p>
          <a:endParaRPr lang="es-ES"/>
        </a:p>
      </dgm:t>
    </dgm:pt>
    <dgm:pt modelId="{57F0DFF2-615A-4B0C-91CF-81D21A624C8E}" type="pres">
      <dgm:prSet presAssocID="{A13451FA-AAD3-4C95-9EA4-C846E398614A}" presName="childShape" presStyleCnt="0"/>
      <dgm:spPr/>
    </dgm:pt>
    <dgm:pt modelId="{6BBE894C-3D02-4CD8-9E6D-96CD078E44BB}" type="pres">
      <dgm:prSet presAssocID="{FABF4B2F-DC49-4709-93B0-55CEC4678EB2}" presName="Name13" presStyleLbl="parChTrans1D2" presStyleIdx="12" presStyleCnt="25"/>
      <dgm:spPr/>
      <dgm:t>
        <a:bodyPr/>
        <a:lstStyle/>
        <a:p>
          <a:endParaRPr lang="es-ES"/>
        </a:p>
      </dgm:t>
    </dgm:pt>
    <dgm:pt modelId="{22134BA9-89F5-4840-A447-F7FE9084B410}" type="pres">
      <dgm:prSet presAssocID="{CB83EBFF-8205-4AEF-B2A3-FA022EE155B6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D9C3ED-6C94-4E07-9585-8CB97D17C675}" type="pres">
      <dgm:prSet presAssocID="{92557366-E995-47ED-9D1D-2ECE228161E9}" presName="Name13" presStyleLbl="parChTrans1D2" presStyleIdx="13" presStyleCnt="25"/>
      <dgm:spPr/>
      <dgm:t>
        <a:bodyPr/>
        <a:lstStyle/>
        <a:p>
          <a:endParaRPr lang="es-ES"/>
        </a:p>
      </dgm:t>
    </dgm:pt>
    <dgm:pt modelId="{71EFBAD1-7782-4BA3-96A6-3E46ABC05C8A}" type="pres">
      <dgm:prSet presAssocID="{8639C9FD-15FA-4148-8E90-68B548C2B987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E13FC-4EB9-4C88-8C6C-A1E6E7B9A495}" type="pres">
      <dgm:prSet presAssocID="{C950A06E-EE52-4BFE-B9FF-6656E16DDAFB}" presName="Name13" presStyleLbl="parChTrans1D2" presStyleIdx="14" presStyleCnt="25"/>
      <dgm:spPr/>
      <dgm:t>
        <a:bodyPr/>
        <a:lstStyle/>
        <a:p>
          <a:endParaRPr lang="es-ES"/>
        </a:p>
      </dgm:t>
    </dgm:pt>
    <dgm:pt modelId="{D648CDE2-8F4A-4977-850E-247B807D0A55}" type="pres">
      <dgm:prSet presAssocID="{438CE50D-6C60-4CAE-966E-DB86163C92B8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00127-6A89-4355-84FF-F0D2EA28E28E}" type="pres">
      <dgm:prSet presAssocID="{11FF4389-C043-4043-B680-F77361412062}" presName="Name13" presStyleLbl="parChTrans1D2" presStyleIdx="15" presStyleCnt="25"/>
      <dgm:spPr/>
      <dgm:t>
        <a:bodyPr/>
        <a:lstStyle/>
        <a:p>
          <a:endParaRPr lang="es-ES"/>
        </a:p>
      </dgm:t>
    </dgm:pt>
    <dgm:pt modelId="{E9AB1A8C-6772-4882-9B65-578D08035E83}" type="pres">
      <dgm:prSet presAssocID="{74060D9D-9869-48D0-845E-06B975ADD448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2929E-B939-4741-A2D5-9E837414CFC1}" type="pres">
      <dgm:prSet presAssocID="{C2679A56-9729-428D-85AF-6039B0197488}" presName="root" presStyleCnt="0"/>
      <dgm:spPr/>
    </dgm:pt>
    <dgm:pt modelId="{642150B4-5BB0-47C6-9576-2B90367CA6E6}" type="pres">
      <dgm:prSet presAssocID="{C2679A56-9729-428D-85AF-6039B0197488}" presName="rootComposite" presStyleCnt="0"/>
      <dgm:spPr/>
    </dgm:pt>
    <dgm:pt modelId="{7B65F010-0254-42DB-871D-E9DE0C3E85F6}" type="pres">
      <dgm:prSet presAssocID="{C2679A56-9729-428D-85AF-6039B0197488}" presName="rootText" presStyleLbl="node1" presStyleIdx="4" presStyleCnt="7"/>
      <dgm:spPr/>
      <dgm:t>
        <a:bodyPr/>
        <a:lstStyle/>
        <a:p>
          <a:endParaRPr lang="es-ES"/>
        </a:p>
      </dgm:t>
    </dgm:pt>
    <dgm:pt modelId="{5C83CB21-0C04-484F-8161-EB1BC412736C}" type="pres">
      <dgm:prSet presAssocID="{C2679A56-9729-428D-85AF-6039B0197488}" presName="rootConnector" presStyleLbl="node1" presStyleIdx="4" presStyleCnt="7"/>
      <dgm:spPr/>
      <dgm:t>
        <a:bodyPr/>
        <a:lstStyle/>
        <a:p>
          <a:endParaRPr lang="es-ES"/>
        </a:p>
      </dgm:t>
    </dgm:pt>
    <dgm:pt modelId="{064FE9A4-A694-4F30-86B5-E9856B76F9D8}" type="pres">
      <dgm:prSet presAssocID="{C2679A56-9729-428D-85AF-6039B0197488}" presName="childShape" presStyleCnt="0"/>
      <dgm:spPr/>
    </dgm:pt>
    <dgm:pt modelId="{6882BB64-D980-4AB4-98E0-EB74C6C58004}" type="pres">
      <dgm:prSet presAssocID="{64302C53-CF7E-4706-8DEE-8F68819A3969}" presName="Name13" presStyleLbl="parChTrans1D2" presStyleIdx="16" presStyleCnt="25"/>
      <dgm:spPr/>
      <dgm:t>
        <a:bodyPr/>
        <a:lstStyle/>
        <a:p>
          <a:endParaRPr lang="es-ES"/>
        </a:p>
      </dgm:t>
    </dgm:pt>
    <dgm:pt modelId="{8CD4DA2A-EE90-442D-A862-7766DC3ACE6B}" type="pres">
      <dgm:prSet presAssocID="{FCEEFA4A-1704-4529-A155-6E441808EF86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9312D6-1621-4C9E-828B-46B6D42FB677}" type="pres">
      <dgm:prSet presAssocID="{54B7EC01-1F0B-41DA-BBDE-13A7B7B63136}" presName="Name13" presStyleLbl="parChTrans1D2" presStyleIdx="17" presStyleCnt="25"/>
      <dgm:spPr/>
      <dgm:t>
        <a:bodyPr/>
        <a:lstStyle/>
        <a:p>
          <a:endParaRPr lang="es-ES"/>
        </a:p>
      </dgm:t>
    </dgm:pt>
    <dgm:pt modelId="{495E6810-8756-4DC5-AC2B-69779D7004A2}" type="pres">
      <dgm:prSet presAssocID="{96B37511-8238-4227-8149-65BA7BFE29C3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2F10B-AA65-4EB8-B5A0-F666CAFEA6DE}" type="pres">
      <dgm:prSet presAssocID="{1EC54742-24FC-4D7D-A846-14CDF928E1EC}" presName="Name13" presStyleLbl="parChTrans1D2" presStyleIdx="18" presStyleCnt="25"/>
      <dgm:spPr/>
      <dgm:t>
        <a:bodyPr/>
        <a:lstStyle/>
        <a:p>
          <a:endParaRPr lang="es-ES"/>
        </a:p>
      </dgm:t>
    </dgm:pt>
    <dgm:pt modelId="{EAF0B9A1-39C4-4952-BE94-86EF0FB15321}" type="pres">
      <dgm:prSet presAssocID="{C2329B7B-9DA4-4598-9969-0AB8685F2513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57E665-72B2-4AFE-A899-BED906FB9BA9}" type="pres">
      <dgm:prSet presAssocID="{7AFF55C8-4704-4B40-B65B-3D268ECAEBC9}" presName="Name13" presStyleLbl="parChTrans1D2" presStyleIdx="19" presStyleCnt="25"/>
      <dgm:spPr/>
      <dgm:t>
        <a:bodyPr/>
        <a:lstStyle/>
        <a:p>
          <a:endParaRPr lang="es-ES"/>
        </a:p>
      </dgm:t>
    </dgm:pt>
    <dgm:pt modelId="{04F4DC16-5050-4619-93CE-71E98C40547C}" type="pres">
      <dgm:prSet presAssocID="{1114E8B4-D6CD-450A-BBE4-404DE310789C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23B3F9-A307-4CF8-B235-091E308D1D05}" type="pres">
      <dgm:prSet presAssocID="{0D6FE510-4B13-4D8A-AD5E-06DDDA3AA2B6}" presName="root" presStyleCnt="0"/>
      <dgm:spPr/>
    </dgm:pt>
    <dgm:pt modelId="{AA3CD005-9E87-4027-8574-894E869C2D7A}" type="pres">
      <dgm:prSet presAssocID="{0D6FE510-4B13-4D8A-AD5E-06DDDA3AA2B6}" presName="rootComposite" presStyleCnt="0"/>
      <dgm:spPr/>
    </dgm:pt>
    <dgm:pt modelId="{708D6ED4-6F75-4C2E-AD0A-1CFD6A53BF72}" type="pres">
      <dgm:prSet presAssocID="{0D6FE510-4B13-4D8A-AD5E-06DDDA3AA2B6}" presName="rootText" presStyleLbl="node1" presStyleIdx="5" presStyleCnt="7"/>
      <dgm:spPr/>
      <dgm:t>
        <a:bodyPr/>
        <a:lstStyle/>
        <a:p>
          <a:endParaRPr lang="es-ES"/>
        </a:p>
      </dgm:t>
    </dgm:pt>
    <dgm:pt modelId="{392DFBD1-08BD-478D-A16E-025168EFF404}" type="pres">
      <dgm:prSet presAssocID="{0D6FE510-4B13-4D8A-AD5E-06DDDA3AA2B6}" presName="rootConnector" presStyleLbl="node1" presStyleIdx="5" presStyleCnt="7"/>
      <dgm:spPr/>
      <dgm:t>
        <a:bodyPr/>
        <a:lstStyle/>
        <a:p>
          <a:endParaRPr lang="es-ES"/>
        </a:p>
      </dgm:t>
    </dgm:pt>
    <dgm:pt modelId="{84FF6165-18CD-4DFD-AA54-F2B1B76FB83F}" type="pres">
      <dgm:prSet presAssocID="{0D6FE510-4B13-4D8A-AD5E-06DDDA3AA2B6}" presName="childShape" presStyleCnt="0"/>
      <dgm:spPr/>
    </dgm:pt>
    <dgm:pt modelId="{A0771D30-5784-495C-BDD7-29C75ECDC290}" type="pres">
      <dgm:prSet presAssocID="{4D20AD0F-42B9-46FB-8B4D-0144946D55A7}" presName="Name13" presStyleLbl="parChTrans1D2" presStyleIdx="20" presStyleCnt="25"/>
      <dgm:spPr/>
      <dgm:t>
        <a:bodyPr/>
        <a:lstStyle/>
        <a:p>
          <a:endParaRPr lang="es-ES"/>
        </a:p>
      </dgm:t>
    </dgm:pt>
    <dgm:pt modelId="{0E9BD6C4-1CBE-4F7D-ADEA-DE34E5451124}" type="pres">
      <dgm:prSet presAssocID="{A64A7385-90DA-4045-8A54-E43B7E6AF1F9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29CE7-8AF7-4BB7-B145-D5FDF450A94F}" type="pres">
      <dgm:prSet presAssocID="{1D5B6430-2ADA-4D5E-9333-6F94E4A9B237}" presName="Name13" presStyleLbl="parChTrans1D2" presStyleIdx="21" presStyleCnt="25"/>
      <dgm:spPr/>
      <dgm:t>
        <a:bodyPr/>
        <a:lstStyle/>
        <a:p>
          <a:endParaRPr lang="es-ES"/>
        </a:p>
      </dgm:t>
    </dgm:pt>
    <dgm:pt modelId="{A35D88A7-A489-4FC0-8E2A-FBCF9FA50F11}" type="pres">
      <dgm:prSet presAssocID="{9EAC6FBF-9A57-4E61-881B-2C2B8B7F2F96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3D76E9-6CFA-4A21-97B2-55432A7847B9}" type="pres">
      <dgm:prSet presAssocID="{22087251-3678-41A0-B067-D3FD15483500}" presName="root" presStyleCnt="0"/>
      <dgm:spPr/>
    </dgm:pt>
    <dgm:pt modelId="{56368934-38FB-48E2-AD66-C9B7AFB0C39C}" type="pres">
      <dgm:prSet presAssocID="{22087251-3678-41A0-B067-D3FD15483500}" presName="rootComposite" presStyleCnt="0"/>
      <dgm:spPr/>
    </dgm:pt>
    <dgm:pt modelId="{2A99BCA5-7F7F-41B0-9195-0D3ED82F46AB}" type="pres">
      <dgm:prSet presAssocID="{22087251-3678-41A0-B067-D3FD15483500}" presName="rootText" presStyleLbl="node1" presStyleIdx="6" presStyleCnt="7"/>
      <dgm:spPr/>
      <dgm:t>
        <a:bodyPr/>
        <a:lstStyle/>
        <a:p>
          <a:endParaRPr lang="es-ES"/>
        </a:p>
      </dgm:t>
    </dgm:pt>
    <dgm:pt modelId="{286F2423-EBA5-4121-AE4C-48A74897630E}" type="pres">
      <dgm:prSet presAssocID="{22087251-3678-41A0-B067-D3FD15483500}" presName="rootConnector" presStyleLbl="node1" presStyleIdx="6" presStyleCnt="7"/>
      <dgm:spPr/>
      <dgm:t>
        <a:bodyPr/>
        <a:lstStyle/>
        <a:p>
          <a:endParaRPr lang="es-ES"/>
        </a:p>
      </dgm:t>
    </dgm:pt>
    <dgm:pt modelId="{6C05F80B-A866-4E83-9D39-67F7CD45B99E}" type="pres">
      <dgm:prSet presAssocID="{22087251-3678-41A0-B067-D3FD15483500}" presName="childShape" presStyleCnt="0"/>
      <dgm:spPr/>
    </dgm:pt>
    <dgm:pt modelId="{07EA3A24-E8D1-4799-A0AE-37E4099A536D}" type="pres">
      <dgm:prSet presAssocID="{3237F2CD-33F9-4624-BC1B-1EA90D6D95F8}" presName="Name13" presStyleLbl="parChTrans1D2" presStyleIdx="22" presStyleCnt="25"/>
      <dgm:spPr/>
      <dgm:t>
        <a:bodyPr/>
        <a:lstStyle/>
        <a:p>
          <a:endParaRPr lang="es-ES"/>
        </a:p>
      </dgm:t>
    </dgm:pt>
    <dgm:pt modelId="{B5491196-C879-4469-904B-648DF81DD39B}" type="pres">
      <dgm:prSet presAssocID="{DA87AB39-37F6-4EBA-B842-1311DBD60712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C991D-B31A-4C2B-8B3B-5F60170A9887}" type="pres">
      <dgm:prSet presAssocID="{B06AE166-709B-4F05-9417-6C6355F3D8C7}" presName="Name13" presStyleLbl="parChTrans1D2" presStyleIdx="23" presStyleCnt="25"/>
      <dgm:spPr/>
      <dgm:t>
        <a:bodyPr/>
        <a:lstStyle/>
        <a:p>
          <a:endParaRPr lang="es-ES"/>
        </a:p>
      </dgm:t>
    </dgm:pt>
    <dgm:pt modelId="{25FB1416-7A65-4A9F-BBCB-2BFF7396D135}" type="pres">
      <dgm:prSet presAssocID="{3B6983DA-9865-45B5-B286-254607C2E758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56E75-18A5-4B83-BCC6-5DC7593B9B5D}" type="pres">
      <dgm:prSet presAssocID="{2E80787E-6A36-441C-9040-5EA6F727FDF8}" presName="Name13" presStyleLbl="parChTrans1D2" presStyleIdx="24" presStyleCnt="25"/>
      <dgm:spPr/>
      <dgm:t>
        <a:bodyPr/>
        <a:lstStyle/>
        <a:p>
          <a:endParaRPr lang="es-ES"/>
        </a:p>
      </dgm:t>
    </dgm:pt>
    <dgm:pt modelId="{9197230E-6933-45F0-80AF-C98A7D9BEF01}" type="pres">
      <dgm:prSet presAssocID="{E0B7C431-8FF1-4835-A93D-1144C443699C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3A4F68-7586-4271-BE84-3A96D9360CF4}" type="presOf" srcId="{4994E0DF-849C-42A7-8C5B-261608275968}" destId="{1ED22BD9-9E76-4F62-8CA6-E92A0B36AAD4}" srcOrd="0" destOrd="0" presId="urn:microsoft.com/office/officeart/2005/8/layout/hierarchy3"/>
    <dgm:cxn modelId="{61B2547B-DF01-4CED-BDA4-85BCA56F35ED}" srcId="{C2679A56-9729-428D-85AF-6039B0197488}" destId="{C2329B7B-9DA4-4598-9969-0AB8685F2513}" srcOrd="2" destOrd="0" parTransId="{1EC54742-24FC-4D7D-A846-14CDF928E1EC}" sibTransId="{C4C67A67-1022-4159-9762-F5BECD11191B}"/>
    <dgm:cxn modelId="{A32FA298-6B46-445C-95B4-3DFD35075C87}" srcId="{0D6FE510-4B13-4D8A-AD5E-06DDDA3AA2B6}" destId="{9EAC6FBF-9A57-4E61-881B-2C2B8B7F2F96}" srcOrd="1" destOrd="0" parTransId="{1D5B6430-2ADA-4D5E-9333-6F94E4A9B237}" sibTransId="{DE799FEF-A2A4-4D66-A89D-5BFC522E88B4}"/>
    <dgm:cxn modelId="{9A9B50AF-E815-4F03-AB22-A95DB1C4A1A1}" srcId="{3CD99CB5-09CC-4696-ABAB-C55329C16319}" destId="{AA8BD9EA-E477-4DAE-8D86-FA38E2B44E2F}" srcOrd="2" destOrd="0" parTransId="{1EE5AF17-FAD9-47C2-A9A5-465C1B80FA67}" sibTransId="{931DB4A7-0F3C-4236-B6A3-277FDD6B1DA3}"/>
    <dgm:cxn modelId="{95E2D97F-604F-4F93-858F-57EB5261FFA4}" type="presOf" srcId="{C950A06E-EE52-4BFE-B9FF-6656E16DDAFB}" destId="{65FE13FC-4EB9-4C88-8C6C-A1E6E7B9A495}" srcOrd="0" destOrd="0" presId="urn:microsoft.com/office/officeart/2005/8/layout/hierarchy3"/>
    <dgm:cxn modelId="{E3DAF9E3-7ADD-4749-9095-CA3EEBD6A285}" srcId="{22087251-3678-41A0-B067-D3FD15483500}" destId="{E0B7C431-8FF1-4835-A93D-1144C443699C}" srcOrd="2" destOrd="0" parTransId="{2E80787E-6A36-441C-9040-5EA6F727FDF8}" sibTransId="{173AF7F5-63D5-4C78-96ED-5DBE8DE915C9}"/>
    <dgm:cxn modelId="{2589A5DA-601B-4670-B877-9649C56E1DD4}" srcId="{0A9F5900-5F72-484E-92D2-AA52C92E8157}" destId="{D3036E2B-F223-4660-9A0B-6EEE611FC917}" srcOrd="3" destOrd="0" parTransId="{284991D3-0BBC-4637-BBB1-644E82B62C34}" sibTransId="{4CAAF0F0-D2D2-43DE-9849-0E7C1DDA0723}"/>
    <dgm:cxn modelId="{EC3F68EF-7FCC-4761-B47C-D9CDBBFE4247}" type="presOf" srcId="{8639C9FD-15FA-4148-8E90-68B548C2B987}" destId="{71EFBAD1-7782-4BA3-96A6-3E46ABC05C8A}" srcOrd="0" destOrd="0" presId="urn:microsoft.com/office/officeart/2005/8/layout/hierarchy3"/>
    <dgm:cxn modelId="{DA255906-9226-4C96-9EE6-DCCB83B18960}" type="presOf" srcId="{0D6FE510-4B13-4D8A-AD5E-06DDDA3AA2B6}" destId="{708D6ED4-6F75-4C2E-AD0A-1CFD6A53BF72}" srcOrd="0" destOrd="0" presId="urn:microsoft.com/office/officeart/2005/8/layout/hierarchy3"/>
    <dgm:cxn modelId="{F9FE8A51-82FC-4C6A-AF68-0E9711C41DC0}" srcId="{71C50263-2C70-42C0-AA33-3CF2E2668641}" destId="{6047E834-5F4D-4DCB-8754-002A94580526}" srcOrd="1" destOrd="0" parTransId="{8F2F2BC5-2C21-42A9-B2F5-5F41AEFA0CA8}" sibTransId="{5EE353D4-4C2D-4F44-9B02-2594FAA2C492}"/>
    <dgm:cxn modelId="{1137EEA5-2C47-44D3-BAEC-D6E3DE10A21E}" type="presOf" srcId="{491DB8AA-A841-4C72-A560-F4FC16692B78}" destId="{70426FD3-B993-42A7-A2F8-34701295B398}" srcOrd="0" destOrd="0" presId="urn:microsoft.com/office/officeart/2005/8/layout/hierarchy3"/>
    <dgm:cxn modelId="{6093EF3E-9B01-4D9D-A27E-B711E5F02F29}" type="presOf" srcId="{22087251-3678-41A0-B067-D3FD15483500}" destId="{286F2423-EBA5-4121-AE4C-48A74897630E}" srcOrd="1" destOrd="0" presId="urn:microsoft.com/office/officeart/2005/8/layout/hierarchy3"/>
    <dgm:cxn modelId="{8A267614-9070-42C1-B49B-BD5D4D273A81}" type="presOf" srcId="{5669F0AD-F44E-46C1-BB5A-5ACF7DE3596E}" destId="{18030780-94B5-4C2C-A74B-9CB6D45CAF5B}" srcOrd="0" destOrd="0" presId="urn:microsoft.com/office/officeart/2005/8/layout/hierarchy3"/>
    <dgm:cxn modelId="{2A0F8BD3-80E7-4746-A21A-A82ABD8B0F21}" type="presOf" srcId="{93CA530E-4906-4A58-AC06-BCF92F985A6D}" destId="{CC023DEF-390F-47AE-88BA-C0E7DD0059D4}" srcOrd="0" destOrd="0" presId="urn:microsoft.com/office/officeart/2005/8/layout/hierarchy3"/>
    <dgm:cxn modelId="{2DE406E1-AFBF-4661-BC42-446A3EC4A227}" type="presOf" srcId="{C2329B7B-9DA4-4598-9969-0AB8685F2513}" destId="{EAF0B9A1-39C4-4952-BE94-86EF0FB15321}" srcOrd="0" destOrd="0" presId="urn:microsoft.com/office/officeart/2005/8/layout/hierarchy3"/>
    <dgm:cxn modelId="{29098464-7267-4F68-BD4B-AA44C7A2D6AD}" type="presOf" srcId="{96B37511-8238-4227-8149-65BA7BFE29C3}" destId="{495E6810-8756-4DC5-AC2B-69779D7004A2}" srcOrd="0" destOrd="0" presId="urn:microsoft.com/office/officeart/2005/8/layout/hierarchy3"/>
    <dgm:cxn modelId="{A33F448F-72B8-4C23-91A2-6F49B0A02547}" srcId="{A13451FA-AAD3-4C95-9EA4-C846E398614A}" destId="{74060D9D-9869-48D0-845E-06B975ADD448}" srcOrd="3" destOrd="0" parTransId="{11FF4389-C043-4043-B680-F77361412062}" sibTransId="{9E5D7A84-63F6-45AA-8B42-534F93B56991}"/>
    <dgm:cxn modelId="{4A4326FB-D6BD-47B8-B1E4-D23B7FD9B65F}" type="presOf" srcId="{11FF4389-C043-4043-B680-F77361412062}" destId="{4D900127-6A89-4355-84FF-F0D2EA28E28E}" srcOrd="0" destOrd="0" presId="urn:microsoft.com/office/officeart/2005/8/layout/hierarchy3"/>
    <dgm:cxn modelId="{B0E2DEC6-4FCA-42D0-BB4B-FAB7381D2D23}" srcId="{491DB8AA-A841-4C72-A560-F4FC16692B78}" destId="{0D6FE510-4B13-4D8A-AD5E-06DDDA3AA2B6}" srcOrd="5" destOrd="0" parTransId="{9B1E1FF8-8697-43DF-84C3-71B2DC9D3A3B}" sibTransId="{7607092C-542D-43BD-BA13-6EE82C141DC8}"/>
    <dgm:cxn modelId="{D0DEC6F4-AD48-442F-9FEA-968B49AF46E0}" srcId="{71C50263-2C70-42C0-AA33-3CF2E2668641}" destId="{4994E0DF-849C-42A7-8C5B-261608275968}" srcOrd="2" destOrd="0" parTransId="{76B14091-9A00-4084-8A34-A5A62ABA7C15}" sibTransId="{D0C4E78E-0194-4B71-A0D9-556E81F16A8F}"/>
    <dgm:cxn modelId="{37DC17F8-CF26-4933-8B04-776C9C72931C}" type="presOf" srcId="{9371B6BD-2116-417E-81A9-4DD024ECE9E5}" destId="{A223ABFF-610F-4557-BDD5-1E8C82D90366}" srcOrd="0" destOrd="0" presId="urn:microsoft.com/office/officeart/2005/8/layout/hierarchy3"/>
    <dgm:cxn modelId="{A644B973-D403-42FE-88CE-A5D88F58F222}" srcId="{491DB8AA-A841-4C72-A560-F4FC16692B78}" destId="{A13451FA-AAD3-4C95-9EA4-C846E398614A}" srcOrd="3" destOrd="0" parTransId="{8C938C97-A61F-4F1B-BB4F-497CC26A05A0}" sibTransId="{66280116-B9FE-4446-9373-74848A295916}"/>
    <dgm:cxn modelId="{B171E047-30F6-48B5-B9E2-C54CFA1428C7}" type="presOf" srcId="{093B5FAE-258B-4B29-BBEE-643AA14A63AF}" destId="{BF6AC7C2-DF01-46E5-9F1C-1D1DA1B34213}" srcOrd="0" destOrd="0" presId="urn:microsoft.com/office/officeart/2005/8/layout/hierarchy3"/>
    <dgm:cxn modelId="{B66FD259-4B14-449C-996C-DA544BD6EE47}" type="presOf" srcId="{92557366-E995-47ED-9D1D-2ECE228161E9}" destId="{7BD9C3ED-6C94-4E07-9585-8CB97D17C675}" srcOrd="0" destOrd="0" presId="urn:microsoft.com/office/officeart/2005/8/layout/hierarchy3"/>
    <dgm:cxn modelId="{A0B947D6-2133-4DD9-8C43-26402C57F19D}" type="presOf" srcId="{0A9F5900-5F72-484E-92D2-AA52C92E8157}" destId="{1E17625A-30E0-4F97-A65D-036CDABC7B3E}" srcOrd="1" destOrd="0" presId="urn:microsoft.com/office/officeart/2005/8/layout/hierarchy3"/>
    <dgm:cxn modelId="{7F98F2BF-169D-4F25-9B32-A71B08AE7A42}" type="presOf" srcId="{438CE50D-6C60-4CAE-966E-DB86163C92B8}" destId="{D648CDE2-8F4A-4977-850E-247B807D0A55}" srcOrd="0" destOrd="0" presId="urn:microsoft.com/office/officeart/2005/8/layout/hierarchy3"/>
    <dgm:cxn modelId="{A25F18FD-E03C-4B50-82D4-FD3742593517}" srcId="{0D6FE510-4B13-4D8A-AD5E-06DDDA3AA2B6}" destId="{A64A7385-90DA-4045-8A54-E43B7E6AF1F9}" srcOrd="0" destOrd="0" parTransId="{4D20AD0F-42B9-46FB-8B4D-0144946D55A7}" sibTransId="{93915B4B-11A7-4895-A5A0-0F0F0919A61C}"/>
    <dgm:cxn modelId="{7C55CF98-1D5B-4F9A-AE10-3799D715ABB1}" type="presOf" srcId="{54B7EC01-1F0B-41DA-BBDE-13A7B7B63136}" destId="{9B9312D6-1621-4C9E-828B-46B6D42FB677}" srcOrd="0" destOrd="0" presId="urn:microsoft.com/office/officeart/2005/8/layout/hierarchy3"/>
    <dgm:cxn modelId="{002C6FE2-EF28-4946-92B5-DA02640B0D67}" srcId="{C2679A56-9729-428D-85AF-6039B0197488}" destId="{FCEEFA4A-1704-4529-A155-6E441808EF86}" srcOrd="0" destOrd="0" parTransId="{64302C53-CF7E-4706-8DEE-8F68819A3969}" sibTransId="{64AAF2AC-D893-4754-9EEC-D60ACC50D2D7}"/>
    <dgm:cxn modelId="{2871082E-62FA-4649-A96B-ED2372372D3B}" type="presOf" srcId="{6047E834-5F4D-4DCB-8754-002A94580526}" destId="{F562805F-8306-4119-B1BE-1E3618E09B58}" srcOrd="0" destOrd="0" presId="urn:microsoft.com/office/officeart/2005/8/layout/hierarchy3"/>
    <dgm:cxn modelId="{CF6F393C-6681-48BE-BE2A-80F68538D366}" type="presOf" srcId="{76B14091-9A00-4084-8A34-A5A62ABA7C15}" destId="{A7660E06-4974-45A7-9C3D-B1B17223F461}" srcOrd="0" destOrd="0" presId="urn:microsoft.com/office/officeart/2005/8/layout/hierarchy3"/>
    <dgm:cxn modelId="{53EFDBFB-BCE6-4921-B54F-C40032C8DF09}" type="presOf" srcId="{AFB077D9-12E6-4B4C-B297-EB9DA410967C}" destId="{30D30C64-52CF-4934-921D-22E687ECEC65}" srcOrd="0" destOrd="0" presId="urn:microsoft.com/office/officeart/2005/8/layout/hierarchy3"/>
    <dgm:cxn modelId="{3263363E-AA23-4E35-8864-D7F119212C83}" type="presOf" srcId="{8F2F2BC5-2C21-42A9-B2F5-5F41AEFA0CA8}" destId="{E6EE7B04-6518-4AF2-A958-FD5A3B967E6B}" srcOrd="0" destOrd="0" presId="urn:microsoft.com/office/officeart/2005/8/layout/hierarchy3"/>
    <dgm:cxn modelId="{39E14D70-04A3-4339-9D31-65B63E70C597}" type="presOf" srcId="{74060D9D-9869-48D0-845E-06B975ADD448}" destId="{E9AB1A8C-6772-4882-9B65-578D08035E83}" srcOrd="0" destOrd="0" presId="urn:microsoft.com/office/officeart/2005/8/layout/hierarchy3"/>
    <dgm:cxn modelId="{2D192333-E998-4921-9A36-0042676F3F19}" srcId="{A13451FA-AAD3-4C95-9EA4-C846E398614A}" destId="{8639C9FD-15FA-4148-8E90-68B548C2B987}" srcOrd="1" destOrd="0" parTransId="{92557366-E995-47ED-9D1D-2ECE228161E9}" sibTransId="{078097C7-FB3E-4E4F-801B-91DFFD30476F}"/>
    <dgm:cxn modelId="{FE1FCA50-3548-4F74-988F-6A0543E1C9F5}" type="presOf" srcId="{DE223897-51B2-4F76-BFC2-527C2500B8B0}" destId="{2E61784B-3031-4F72-9F5E-F3A95F9B09EE}" srcOrd="0" destOrd="0" presId="urn:microsoft.com/office/officeart/2005/8/layout/hierarchy3"/>
    <dgm:cxn modelId="{5AF51F91-C4C3-483C-AE4D-DD78CCC2A334}" type="presOf" srcId="{64302C53-CF7E-4706-8DEE-8F68819A3969}" destId="{6882BB64-D980-4AB4-98E0-EB74C6C58004}" srcOrd="0" destOrd="0" presId="urn:microsoft.com/office/officeart/2005/8/layout/hierarchy3"/>
    <dgm:cxn modelId="{F0D23722-33CB-428C-82AA-1D0B2FE52CBA}" srcId="{C2679A56-9729-428D-85AF-6039B0197488}" destId="{96B37511-8238-4227-8149-65BA7BFE29C3}" srcOrd="1" destOrd="0" parTransId="{54B7EC01-1F0B-41DA-BBDE-13A7B7B63136}" sibTransId="{29977D05-4CC5-46FA-AD2D-6AAC525FB79C}"/>
    <dgm:cxn modelId="{C2B7F945-478C-43F6-8989-584F1374FF25}" type="presOf" srcId="{0D6FE510-4B13-4D8A-AD5E-06DDDA3AA2B6}" destId="{392DFBD1-08BD-478D-A16E-025168EFF404}" srcOrd="1" destOrd="0" presId="urn:microsoft.com/office/officeart/2005/8/layout/hierarchy3"/>
    <dgm:cxn modelId="{C77B24F4-B90B-41E9-A9C3-2763BF503F34}" type="presOf" srcId="{FCEEFA4A-1704-4529-A155-6E441808EF86}" destId="{8CD4DA2A-EE90-442D-A862-7766DC3ACE6B}" srcOrd="0" destOrd="0" presId="urn:microsoft.com/office/officeart/2005/8/layout/hierarchy3"/>
    <dgm:cxn modelId="{2CCCCFC3-B314-4150-A6C1-B0E560A63099}" type="presOf" srcId="{B06AE166-709B-4F05-9417-6C6355F3D8C7}" destId="{565C991D-B31A-4C2B-8B3B-5F60170A9887}" srcOrd="0" destOrd="0" presId="urn:microsoft.com/office/officeart/2005/8/layout/hierarchy3"/>
    <dgm:cxn modelId="{C69B9997-30B8-4365-908D-3CF033A59F14}" type="presOf" srcId="{AA8BD9EA-E477-4DAE-8D86-FA38E2B44E2F}" destId="{8E13773C-43CB-409D-8F68-79A93F73C175}" srcOrd="0" destOrd="0" presId="urn:microsoft.com/office/officeart/2005/8/layout/hierarchy3"/>
    <dgm:cxn modelId="{8D96FEBB-B16D-4A27-91BF-6A02EB87DF43}" srcId="{3CD99CB5-09CC-4696-ABAB-C55329C16319}" destId="{18DAB783-56A3-4ACB-AF0B-83626DB8C338}" srcOrd="3" destOrd="0" parTransId="{EAECB5BD-AA08-4913-AECC-F2316B337A56}" sibTransId="{AF13944E-608E-4C2D-AE03-694F6F6F5766}"/>
    <dgm:cxn modelId="{8A066B3B-4579-4308-BD3C-14FC0C0195A3}" srcId="{0A9F5900-5F72-484E-92D2-AA52C92E8157}" destId="{B55E4B07-16EE-40AD-BB7A-1286F88506C1}" srcOrd="1" destOrd="0" parTransId="{093B5FAE-258B-4B29-BBEE-643AA14A63AF}" sibTransId="{E17C1494-E259-4ED6-B51D-4EA9D7EC3A71}"/>
    <dgm:cxn modelId="{9CA1D94A-50F8-4C4B-9CF2-5E1533984F67}" srcId="{491DB8AA-A841-4C72-A560-F4FC16692B78}" destId="{C2679A56-9729-428D-85AF-6039B0197488}" srcOrd="4" destOrd="0" parTransId="{EAFA3865-314E-459C-8C0E-CF972A59CAFB}" sibTransId="{B1BE2AA8-A422-4BBF-BF8A-85DB08EF4DE4}"/>
    <dgm:cxn modelId="{D261FE25-F5DE-4E45-9384-261727B2AA79}" srcId="{71C50263-2C70-42C0-AA33-3CF2E2668641}" destId="{5669F0AD-F44E-46C1-BB5A-5ACF7DE3596E}" srcOrd="3" destOrd="0" parTransId="{DE223897-51B2-4F76-BFC2-527C2500B8B0}" sibTransId="{B730183F-E465-4F1B-9689-D688455C08CE}"/>
    <dgm:cxn modelId="{49BFDEA7-88DD-4B22-8CCE-D8F6BF1E2032}" type="presOf" srcId="{B55E4B07-16EE-40AD-BB7A-1286F88506C1}" destId="{056C9235-BE00-46B8-8A28-05EBE1E980EF}" srcOrd="0" destOrd="0" presId="urn:microsoft.com/office/officeart/2005/8/layout/hierarchy3"/>
    <dgm:cxn modelId="{C4B6C82E-7010-4896-A6DE-A17BFA875086}" srcId="{0A9F5900-5F72-484E-92D2-AA52C92E8157}" destId="{616D511C-4F62-4D2C-89DB-16A592062909}" srcOrd="2" destOrd="0" parTransId="{9371B6BD-2116-417E-81A9-4DD024ECE9E5}" sibTransId="{FD1FEED6-C523-43A2-BF7A-5EBEC776B16E}"/>
    <dgm:cxn modelId="{F1D102B1-D9A5-4BC7-B646-827963BAF0CB}" type="presOf" srcId="{C2679A56-9729-428D-85AF-6039B0197488}" destId="{5C83CB21-0C04-484F-8161-EB1BC412736C}" srcOrd="1" destOrd="0" presId="urn:microsoft.com/office/officeart/2005/8/layout/hierarchy3"/>
    <dgm:cxn modelId="{1B9B4535-66A5-485A-8A2C-ED98600EA726}" type="presOf" srcId="{EAECB5BD-AA08-4913-AECC-F2316B337A56}" destId="{1B92D06F-2D82-4352-9987-929919E836CA}" srcOrd="0" destOrd="0" presId="urn:microsoft.com/office/officeart/2005/8/layout/hierarchy3"/>
    <dgm:cxn modelId="{7872CD25-D9DE-4560-88EA-6694768369A2}" type="presOf" srcId="{1EC54742-24FC-4D7D-A846-14CDF928E1EC}" destId="{9712F10B-AA65-4EB8-B5A0-F666CAFEA6DE}" srcOrd="0" destOrd="0" presId="urn:microsoft.com/office/officeart/2005/8/layout/hierarchy3"/>
    <dgm:cxn modelId="{8FE0F73D-0238-4491-95A6-5B9A59159C77}" type="presOf" srcId="{3B6983DA-9865-45B5-B286-254607C2E758}" destId="{25FB1416-7A65-4A9F-BBCB-2BFF7396D135}" srcOrd="0" destOrd="0" presId="urn:microsoft.com/office/officeart/2005/8/layout/hierarchy3"/>
    <dgm:cxn modelId="{F6C17A67-48F9-4A44-BBC1-BBDC8ECC10A1}" srcId="{491DB8AA-A841-4C72-A560-F4FC16692B78}" destId="{71C50263-2C70-42C0-AA33-3CF2E2668641}" srcOrd="1" destOrd="0" parTransId="{95B71A99-1A74-4F64-A4F5-A86D44142BE9}" sibTransId="{F8FECF3F-2EA0-4E47-A445-7B101F1A9C0D}"/>
    <dgm:cxn modelId="{F560FEAE-EF3B-4739-807C-85C00AD4F1C3}" type="presOf" srcId="{970CAA89-537A-4E57-A232-2ADA56B2A0AF}" destId="{C98E5D4E-AD37-4D31-8977-035D0713C478}" srcOrd="0" destOrd="0" presId="urn:microsoft.com/office/officeart/2005/8/layout/hierarchy3"/>
    <dgm:cxn modelId="{255F5E0D-3950-476A-BB8D-E69BDBBC6D78}" type="presOf" srcId="{3237F2CD-33F9-4624-BC1B-1EA90D6D95F8}" destId="{07EA3A24-E8D1-4799-A0AE-37E4099A536D}" srcOrd="0" destOrd="0" presId="urn:microsoft.com/office/officeart/2005/8/layout/hierarchy3"/>
    <dgm:cxn modelId="{A6510F66-D91B-4306-ADF7-5B2CE6BF5285}" type="presOf" srcId="{A64A7385-90DA-4045-8A54-E43B7E6AF1F9}" destId="{0E9BD6C4-1CBE-4F7D-ADEA-DE34E5451124}" srcOrd="0" destOrd="0" presId="urn:microsoft.com/office/officeart/2005/8/layout/hierarchy3"/>
    <dgm:cxn modelId="{73823706-285D-446F-9282-BAB8C5DA9874}" type="presOf" srcId="{22087251-3678-41A0-B067-D3FD15483500}" destId="{2A99BCA5-7F7F-41B0-9195-0D3ED82F46AB}" srcOrd="0" destOrd="0" presId="urn:microsoft.com/office/officeart/2005/8/layout/hierarchy3"/>
    <dgm:cxn modelId="{A8ECC620-8056-432A-A1B2-96096E17E004}" type="presOf" srcId="{E5D1EF19-CBE7-43C0-8DAB-4D6EEA197975}" destId="{EF352EAE-0B58-401E-BAB0-ABB0E639E8C9}" srcOrd="0" destOrd="0" presId="urn:microsoft.com/office/officeart/2005/8/layout/hierarchy3"/>
    <dgm:cxn modelId="{2436EE1F-8462-4680-967B-09C17672D92A}" type="presOf" srcId="{697293F4-D5A1-4549-82C1-C323E80FF059}" destId="{7B6B0480-3124-4CBA-97AA-269F13600234}" srcOrd="0" destOrd="0" presId="urn:microsoft.com/office/officeart/2005/8/layout/hierarchy3"/>
    <dgm:cxn modelId="{7C40784F-E59F-40B5-ADFC-81CB0E0BD900}" type="presOf" srcId="{238ED95A-ECAA-489A-95BA-81ECEF1DDFD9}" destId="{D7875A27-F732-4FD6-84E8-AF521ADD704E}" srcOrd="0" destOrd="0" presId="urn:microsoft.com/office/officeart/2005/8/layout/hierarchy3"/>
    <dgm:cxn modelId="{84A6EA26-9B36-43B0-9F59-915868735FA6}" type="presOf" srcId="{71C50263-2C70-42C0-AA33-3CF2E2668641}" destId="{617785E4-4F6A-4EE2-8090-37FD1FEEE145}" srcOrd="1" destOrd="0" presId="urn:microsoft.com/office/officeart/2005/8/layout/hierarchy3"/>
    <dgm:cxn modelId="{25E2BB89-2471-40D6-8072-712FCC927DCC}" srcId="{A13451FA-AAD3-4C95-9EA4-C846E398614A}" destId="{438CE50D-6C60-4CAE-966E-DB86163C92B8}" srcOrd="2" destOrd="0" parTransId="{C950A06E-EE52-4BFE-B9FF-6656E16DDAFB}" sibTransId="{8EF75574-4B51-4FC3-8C03-939225A7644E}"/>
    <dgm:cxn modelId="{04F05553-F33E-41E4-B5D7-924CD2A0A502}" type="presOf" srcId="{A13451FA-AAD3-4C95-9EA4-C846E398614A}" destId="{B64A169E-7612-44A1-AB35-38D2812BB714}" srcOrd="1" destOrd="0" presId="urn:microsoft.com/office/officeart/2005/8/layout/hierarchy3"/>
    <dgm:cxn modelId="{1E53E315-1980-4CE3-BF8A-152E6694E2B0}" srcId="{3CD99CB5-09CC-4696-ABAB-C55329C16319}" destId="{970CAA89-537A-4E57-A232-2ADA56B2A0AF}" srcOrd="1" destOrd="0" parTransId="{93CA530E-4906-4A58-AC06-BCF92F985A6D}" sibTransId="{326B5E37-B739-40FD-9FC5-0EEBBC1A2BF4}"/>
    <dgm:cxn modelId="{A099775D-92AD-422A-9CFF-A158C1CF1D47}" srcId="{A13451FA-AAD3-4C95-9EA4-C846E398614A}" destId="{CB83EBFF-8205-4AEF-B2A3-FA022EE155B6}" srcOrd="0" destOrd="0" parTransId="{FABF4B2F-DC49-4709-93B0-55CEC4678EB2}" sibTransId="{B6C3B1A4-6CA0-4BDD-9A62-61FD3B46B0DA}"/>
    <dgm:cxn modelId="{EF7449C4-57C7-4F45-900B-05972558E736}" type="presOf" srcId="{9EAC6FBF-9A57-4E61-881B-2C2B8B7F2F96}" destId="{A35D88A7-A489-4FC0-8E2A-FBCF9FA50F11}" srcOrd="0" destOrd="0" presId="urn:microsoft.com/office/officeart/2005/8/layout/hierarchy3"/>
    <dgm:cxn modelId="{4762AF46-206B-4E17-84B0-015D635A3B62}" srcId="{71C50263-2C70-42C0-AA33-3CF2E2668641}" destId="{2568B5DA-F75B-4D31-BBFA-530593785A8D}" srcOrd="0" destOrd="0" parTransId="{BDFD48D4-3AC7-4CAE-906F-12094B6DCAA5}" sibTransId="{F3415872-DA8D-41AB-A3B5-D0385D3E0B11}"/>
    <dgm:cxn modelId="{53F2259B-2BFD-49BC-A23F-378B030B4DFC}" srcId="{491DB8AA-A841-4C72-A560-F4FC16692B78}" destId="{22087251-3678-41A0-B067-D3FD15483500}" srcOrd="6" destOrd="0" parTransId="{C41795C3-767D-46BB-91C1-286108DAFE3E}" sibTransId="{B4C6A728-D834-461B-8E9F-03B9D395C847}"/>
    <dgm:cxn modelId="{CE803464-6323-4AF2-A7F5-9926D91F93C7}" srcId="{491DB8AA-A841-4C72-A560-F4FC16692B78}" destId="{0A9F5900-5F72-484E-92D2-AA52C92E8157}" srcOrd="0" destOrd="0" parTransId="{4EEA08DC-88D8-4B5C-8191-88C7DD05903B}" sibTransId="{D79316E5-029F-499C-B95B-213F481A4BB2}"/>
    <dgm:cxn modelId="{1DD8F282-6356-44DA-A40D-4E44B66460E5}" type="presOf" srcId="{4D20AD0F-42B9-46FB-8B4D-0144946D55A7}" destId="{A0771D30-5784-495C-BDD7-29C75ECDC290}" srcOrd="0" destOrd="0" presId="urn:microsoft.com/office/officeart/2005/8/layout/hierarchy3"/>
    <dgm:cxn modelId="{05E47CF7-C959-4FBF-B465-E49A84BAD099}" srcId="{0A9F5900-5F72-484E-92D2-AA52C92E8157}" destId="{E5D1EF19-CBE7-43C0-8DAB-4D6EEA197975}" srcOrd="0" destOrd="0" parTransId="{238ED95A-ECAA-489A-95BA-81ECEF1DDFD9}" sibTransId="{AE80BB29-03AF-4095-ABD5-6CE4BB4862C3}"/>
    <dgm:cxn modelId="{2987557B-4E86-4F35-A729-102C74831230}" type="presOf" srcId="{0A9F5900-5F72-484E-92D2-AA52C92E8157}" destId="{55118AE4-A771-431C-A637-1EE81420A1C2}" srcOrd="0" destOrd="0" presId="urn:microsoft.com/office/officeart/2005/8/layout/hierarchy3"/>
    <dgm:cxn modelId="{0F0F1264-47E7-4E90-AE92-0FD758BEE70D}" type="presOf" srcId="{BDFD48D4-3AC7-4CAE-906F-12094B6DCAA5}" destId="{895863CA-D6AC-47BF-A150-D032ECE9C64F}" srcOrd="0" destOrd="0" presId="urn:microsoft.com/office/officeart/2005/8/layout/hierarchy3"/>
    <dgm:cxn modelId="{742B5A94-F957-4BC2-8B75-21C9CD029D4F}" type="presOf" srcId="{71C50263-2C70-42C0-AA33-3CF2E2668641}" destId="{0454CF3A-E076-4B67-BDD0-1233DE09727E}" srcOrd="0" destOrd="0" presId="urn:microsoft.com/office/officeart/2005/8/layout/hierarchy3"/>
    <dgm:cxn modelId="{EFC0B854-1313-47EB-BE2F-1DFEC778B3C8}" type="presOf" srcId="{CB83EBFF-8205-4AEF-B2A3-FA022EE155B6}" destId="{22134BA9-89F5-4840-A447-F7FE9084B410}" srcOrd="0" destOrd="0" presId="urn:microsoft.com/office/officeart/2005/8/layout/hierarchy3"/>
    <dgm:cxn modelId="{7BC21023-F5F2-42D2-81E6-C062F128D2AD}" type="presOf" srcId="{3CD99CB5-09CC-4696-ABAB-C55329C16319}" destId="{A6DF3DD5-7573-473B-9567-F85214885A57}" srcOrd="0" destOrd="0" presId="urn:microsoft.com/office/officeart/2005/8/layout/hierarchy3"/>
    <dgm:cxn modelId="{9FD4BD29-009F-4ED9-8AC6-BD79A337C2EA}" type="presOf" srcId="{2E80787E-6A36-441C-9040-5EA6F727FDF8}" destId="{36056E75-18A5-4B83-BCC6-5DC7593B9B5D}" srcOrd="0" destOrd="0" presId="urn:microsoft.com/office/officeart/2005/8/layout/hierarchy3"/>
    <dgm:cxn modelId="{571269DE-0D31-4A1C-8197-1CC108919711}" srcId="{3CD99CB5-09CC-4696-ABAB-C55329C16319}" destId="{697293F4-D5A1-4549-82C1-C323E80FF059}" srcOrd="0" destOrd="0" parTransId="{AFB077D9-12E6-4B4C-B297-EB9DA410967C}" sibTransId="{1005291F-1E93-44A7-9038-7020EB5F4071}"/>
    <dgm:cxn modelId="{EB065881-2D21-44DE-88FD-3646329883F1}" srcId="{22087251-3678-41A0-B067-D3FD15483500}" destId="{DA87AB39-37F6-4EBA-B842-1311DBD60712}" srcOrd="0" destOrd="0" parTransId="{3237F2CD-33F9-4624-BC1B-1EA90D6D95F8}" sibTransId="{BD1586E5-9626-4F55-A30E-AC0EED9BFB28}"/>
    <dgm:cxn modelId="{B980BC95-6119-49B4-A421-C2257630B893}" type="presOf" srcId="{1114E8B4-D6CD-450A-BBE4-404DE310789C}" destId="{04F4DC16-5050-4619-93CE-71E98C40547C}" srcOrd="0" destOrd="0" presId="urn:microsoft.com/office/officeart/2005/8/layout/hierarchy3"/>
    <dgm:cxn modelId="{9F146E83-BBAA-4FF1-82E7-E69AA19A19A2}" type="presOf" srcId="{FABF4B2F-DC49-4709-93B0-55CEC4678EB2}" destId="{6BBE894C-3D02-4CD8-9E6D-96CD078E44BB}" srcOrd="0" destOrd="0" presId="urn:microsoft.com/office/officeart/2005/8/layout/hierarchy3"/>
    <dgm:cxn modelId="{AC310B91-834C-4C82-9A8A-76FFDB81768D}" srcId="{491DB8AA-A841-4C72-A560-F4FC16692B78}" destId="{3CD99CB5-09CC-4696-ABAB-C55329C16319}" srcOrd="2" destOrd="0" parTransId="{9B2EC94B-03BE-448B-80A7-FECEDC9AE452}" sibTransId="{9D8B02CD-C437-4402-88FD-AD698142E945}"/>
    <dgm:cxn modelId="{A781E64E-760C-4958-9858-8D00B5EBFFC4}" type="presOf" srcId="{18DAB783-56A3-4ACB-AF0B-83626DB8C338}" destId="{8A3E3C1B-DA37-4362-9AD4-3AE1276C467D}" srcOrd="0" destOrd="0" presId="urn:microsoft.com/office/officeart/2005/8/layout/hierarchy3"/>
    <dgm:cxn modelId="{3C123252-1551-402E-A2EB-E30A2B911C69}" type="presOf" srcId="{284991D3-0BBC-4637-BBB1-644E82B62C34}" destId="{08928C8E-C134-48C3-919B-17FCD520FB40}" srcOrd="0" destOrd="0" presId="urn:microsoft.com/office/officeart/2005/8/layout/hierarchy3"/>
    <dgm:cxn modelId="{3ACEEB31-5D6D-4F02-A28B-D79FCFB4068A}" type="presOf" srcId="{C2679A56-9729-428D-85AF-6039B0197488}" destId="{7B65F010-0254-42DB-871D-E9DE0C3E85F6}" srcOrd="0" destOrd="0" presId="urn:microsoft.com/office/officeart/2005/8/layout/hierarchy3"/>
    <dgm:cxn modelId="{737FC876-029B-4FBC-8E7B-3A615F5250E4}" type="presOf" srcId="{D3036E2B-F223-4660-9A0B-6EEE611FC917}" destId="{31E7CA70-4B27-43DD-87D0-85259A5CBC52}" srcOrd="0" destOrd="0" presId="urn:microsoft.com/office/officeart/2005/8/layout/hierarchy3"/>
    <dgm:cxn modelId="{786A1932-62C6-406F-9A39-E98B02AB1AE3}" type="presOf" srcId="{1EE5AF17-FAD9-47C2-A9A5-465C1B80FA67}" destId="{03AC2B05-679F-46EC-B013-272138377BC5}" srcOrd="0" destOrd="0" presId="urn:microsoft.com/office/officeart/2005/8/layout/hierarchy3"/>
    <dgm:cxn modelId="{4F36BA84-0F65-4473-8526-629FC442DBC4}" type="presOf" srcId="{A13451FA-AAD3-4C95-9EA4-C846E398614A}" destId="{15961FC5-26B7-42CB-BDAB-C467520F06BC}" srcOrd="0" destOrd="0" presId="urn:microsoft.com/office/officeart/2005/8/layout/hierarchy3"/>
    <dgm:cxn modelId="{75662643-F01D-4897-AE8A-654EE8285D4F}" srcId="{22087251-3678-41A0-B067-D3FD15483500}" destId="{3B6983DA-9865-45B5-B286-254607C2E758}" srcOrd="1" destOrd="0" parTransId="{B06AE166-709B-4F05-9417-6C6355F3D8C7}" sibTransId="{7AE1ADC8-4953-41A4-A224-79F766C2190A}"/>
    <dgm:cxn modelId="{06DECC92-0148-4CEB-A922-28403C1FB9A5}" type="presOf" srcId="{2568B5DA-F75B-4D31-BBFA-530593785A8D}" destId="{30560122-5908-4BCF-A5F4-560F01FF5B00}" srcOrd="0" destOrd="0" presId="urn:microsoft.com/office/officeart/2005/8/layout/hierarchy3"/>
    <dgm:cxn modelId="{BA86D906-FA26-47D7-9A7D-F4D8B4931761}" type="presOf" srcId="{E0B7C431-8FF1-4835-A93D-1144C443699C}" destId="{9197230E-6933-45F0-80AF-C98A7D9BEF01}" srcOrd="0" destOrd="0" presId="urn:microsoft.com/office/officeart/2005/8/layout/hierarchy3"/>
    <dgm:cxn modelId="{289C6C01-5D50-4AD8-A82D-CE48237E1200}" type="presOf" srcId="{DA87AB39-37F6-4EBA-B842-1311DBD60712}" destId="{B5491196-C879-4469-904B-648DF81DD39B}" srcOrd="0" destOrd="0" presId="urn:microsoft.com/office/officeart/2005/8/layout/hierarchy3"/>
    <dgm:cxn modelId="{E348E3FA-D4DD-4B06-8AA2-72800D9899D7}" type="presOf" srcId="{616D511C-4F62-4D2C-89DB-16A592062909}" destId="{5EDFC5E3-D110-4B6B-83B6-AB41D83C0A45}" srcOrd="0" destOrd="0" presId="urn:microsoft.com/office/officeart/2005/8/layout/hierarchy3"/>
    <dgm:cxn modelId="{E85F8419-986A-4074-A3A1-DEAC7C597EA0}" type="presOf" srcId="{7AFF55C8-4704-4B40-B65B-3D268ECAEBC9}" destId="{4457E665-72B2-4AFE-A899-BED906FB9BA9}" srcOrd="0" destOrd="0" presId="urn:microsoft.com/office/officeart/2005/8/layout/hierarchy3"/>
    <dgm:cxn modelId="{F478B6B3-E084-4DAA-8F14-3DE2003C6942}" srcId="{C2679A56-9729-428D-85AF-6039B0197488}" destId="{1114E8B4-D6CD-450A-BBE4-404DE310789C}" srcOrd="3" destOrd="0" parTransId="{7AFF55C8-4704-4B40-B65B-3D268ECAEBC9}" sibTransId="{65DC38C8-6DDC-45B7-917F-B6E262BA2C58}"/>
    <dgm:cxn modelId="{2944E22E-2EC9-468E-B9B9-CD93E588CE68}" type="presOf" srcId="{1D5B6430-2ADA-4D5E-9333-6F94E4A9B237}" destId="{6EB29CE7-8AF7-4BB7-B145-D5FDF450A94F}" srcOrd="0" destOrd="0" presId="urn:microsoft.com/office/officeart/2005/8/layout/hierarchy3"/>
    <dgm:cxn modelId="{035EF7D1-A04D-4089-AEE9-8A6662F71E17}" type="presOf" srcId="{3CD99CB5-09CC-4696-ABAB-C55329C16319}" destId="{87B46E5D-BDC6-4F44-9B2E-E9E8306DAC59}" srcOrd="1" destOrd="0" presId="urn:microsoft.com/office/officeart/2005/8/layout/hierarchy3"/>
    <dgm:cxn modelId="{6EE6B184-6BA7-409B-A0DF-CE7AEE729088}" type="presParOf" srcId="{70426FD3-B993-42A7-A2F8-34701295B398}" destId="{FE8E1815-FD36-4116-9115-D92DD184F53C}" srcOrd="0" destOrd="0" presId="urn:microsoft.com/office/officeart/2005/8/layout/hierarchy3"/>
    <dgm:cxn modelId="{3E351225-AA8E-4FB5-9684-31105D584E95}" type="presParOf" srcId="{FE8E1815-FD36-4116-9115-D92DD184F53C}" destId="{6E881F8B-090D-40E0-B200-951A7169528E}" srcOrd="0" destOrd="0" presId="urn:microsoft.com/office/officeart/2005/8/layout/hierarchy3"/>
    <dgm:cxn modelId="{57455FDB-7D13-4E31-AC5F-DB1596DBAE3F}" type="presParOf" srcId="{6E881F8B-090D-40E0-B200-951A7169528E}" destId="{55118AE4-A771-431C-A637-1EE81420A1C2}" srcOrd="0" destOrd="0" presId="urn:microsoft.com/office/officeart/2005/8/layout/hierarchy3"/>
    <dgm:cxn modelId="{A7FC2C80-1956-4A72-A23F-D40BDB15260E}" type="presParOf" srcId="{6E881F8B-090D-40E0-B200-951A7169528E}" destId="{1E17625A-30E0-4F97-A65D-036CDABC7B3E}" srcOrd="1" destOrd="0" presId="urn:microsoft.com/office/officeart/2005/8/layout/hierarchy3"/>
    <dgm:cxn modelId="{E54319FF-3678-414F-A100-28B645F2C94C}" type="presParOf" srcId="{FE8E1815-FD36-4116-9115-D92DD184F53C}" destId="{5F758622-2747-4CE3-9178-B1CDB806F777}" srcOrd="1" destOrd="0" presId="urn:microsoft.com/office/officeart/2005/8/layout/hierarchy3"/>
    <dgm:cxn modelId="{3A4C7F4E-B122-45AE-B4A5-C05C92B316FC}" type="presParOf" srcId="{5F758622-2747-4CE3-9178-B1CDB806F777}" destId="{D7875A27-F732-4FD6-84E8-AF521ADD704E}" srcOrd="0" destOrd="0" presId="urn:microsoft.com/office/officeart/2005/8/layout/hierarchy3"/>
    <dgm:cxn modelId="{0BA57CCE-87A2-4FE9-9C23-D0C3F6297F76}" type="presParOf" srcId="{5F758622-2747-4CE3-9178-B1CDB806F777}" destId="{EF352EAE-0B58-401E-BAB0-ABB0E639E8C9}" srcOrd="1" destOrd="0" presId="urn:microsoft.com/office/officeart/2005/8/layout/hierarchy3"/>
    <dgm:cxn modelId="{52E7BBFC-1B03-4142-9E44-A5B0683E9C9B}" type="presParOf" srcId="{5F758622-2747-4CE3-9178-B1CDB806F777}" destId="{BF6AC7C2-DF01-46E5-9F1C-1D1DA1B34213}" srcOrd="2" destOrd="0" presId="urn:microsoft.com/office/officeart/2005/8/layout/hierarchy3"/>
    <dgm:cxn modelId="{C69D2F75-AB55-42F2-8FB9-CD077F058E60}" type="presParOf" srcId="{5F758622-2747-4CE3-9178-B1CDB806F777}" destId="{056C9235-BE00-46B8-8A28-05EBE1E980EF}" srcOrd="3" destOrd="0" presId="urn:microsoft.com/office/officeart/2005/8/layout/hierarchy3"/>
    <dgm:cxn modelId="{D4F99B7C-82C9-45D3-823F-318D0876CD53}" type="presParOf" srcId="{5F758622-2747-4CE3-9178-B1CDB806F777}" destId="{A223ABFF-610F-4557-BDD5-1E8C82D90366}" srcOrd="4" destOrd="0" presId="urn:microsoft.com/office/officeart/2005/8/layout/hierarchy3"/>
    <dgm:cxn modelId="{F918010C-95B6-4B26-822C-E1451EB4834B}" type="presParOf" srcId="{5F758622-2747-4CE3-9178-B1CDB806F777}" destId="{5EDFC5E3-D110-4B6B-83B6-AB41D83C0A45}" srcOrd="5" destOrd="0" presId="urn:microsoft.com/office/officeart/2005/8/layout/hierarchy3"/>
    <dgm:cxn modelId="{5220534E-E67F-4FA1-B843-7D782AA080B0}" type="presParOf" srcId="{5F758622-2747-4CE3-9178-B1CDB806F777}" destId="{08928C8E-C134-48C3-919B-17FCD520FB40}" srcOrd="6" destOrd="0" presId="urn:microsoft.com/office/officeart/2005/8/layout/hierarchy3"/>
    <dgm:cxn modelId="{2BEA8A46-1211-4E03-B62F-ED9C2DC7D6A9}" type="presParOf" srcId="{5F758622-2747-4CE3-9178-B1CDB806F777}" destId="{31E7CA70-4B27-43DD-87D0-85259A5CBC52}" srcOrd="7" destOrd="0" presId="urn:microsoft.com/office/officeart/2005/8/layout/hierarchy3"/>
    <dgm:cxn modelId="{CEB9292C-BBF3-4937-BA3B-4F3D5F06C015}" type="presParOf" srcId="{70426FD3-B993-42A7-A2F8-34701295B398}" destId="{45F9A565-1170-4225-944E-0D11D53C6771}" srcOrd="1" destOrd="0" presId="urn:microsoft.com/office/officeart/2005/8/layout/hierarchy3"/>
    <dgm:cxn modelId="{D9B07CF0-DDB8-489C-A188-5002DC86E161}" type="presParOf" srcId="{45F9A565-1170-4225-944E-0D11D53C6771}" destId="{02F8ACA4-E20C-4596-9C0D-D23007AE1146}" srcOrd="0" destOrd="0" presId="urn:microsoft.com/office/officeart/2005/8/layout/hierarchy3"/>
    <dgm:cxn modelId="{4CEC9790-8FF2-4698-858D-0D5B9D65C189}" type="presParOf" srcId="{02F8ACA4-E20C-4596-9C0D-D23007AE1146}" destId="{0454CF3A-E076-4B67-BDD0-1233DE09727E}" srcOrd="0" destOrd="0" presId="urn:microsoft.com/office/officeart/2005/8/layout/hierarchy3"/>
    <dgm:cxn modelId="{FC1608BA-CF8D-4517-9BA6-7182B3D0CF78}" type="presParOf" srcId="{02F8ACA4-E20C-4596-9C0D-D23007AE1146}" destId="{617785E4-4F6A-4EE2-8090-37FD1FEEE145}" srcOrd="1" destOrd="0" presId="urn:microsoft.com/office/officeart/2005/8/layout/hierarchy3"/>
    <dgm:cxn modelId="{063CF1DA-52CE-40E6-8CBA-F232A955068F}" type="presParOf" srcId="{45F9A565-1170-4225-944E-0D11D53C6771}" destId="{075C7E42-C1AD-4BF0-BC6A-349A26631A34}" srcOrd="1" destOrd="0" presId="urn:microsoft.com/office/officeart/2005/8/layout/hierarchy3"/>
    <dgm:cxn modelId="{45D1F238-02F3-4911-8525-7BBEF43AA368}" type="presParOf" srcId="{075C7E42-C1AD-4BF0-BC6A-349A26631A34}" destId="{895863CA-D6AC-47BF-A150-D032ECE9C64F}" srcOrd="0" destOrd="0" presId="urn:microsoft.com/office/officeart/2005/8/layout/hierarchy3"/>
    <dgm:cxn modelId="{FF98A224-E438-4CE0-A7FE-5489E1C95136}" type="presParOf" srcId="{075C7E42-C1AD-4BF0-BC6A-349A26631A34}" destId="{30560122-5908-4BCF-A5F4-560F01FF5B00}" srcOrd="1" destOrd="0" presId="urn:microsoft.com/office/officeart/2005/8/layout/hierarchy3"/>
    <dgm:cxn modelId="{3D93EF7A-A887-4FF2-8B8F-151FAAA0BDA3}" type="presParOf" srcId="{075C7E42-C1AD-4BF0-BC6A-349A26631A34}" destId="{E6EE7B04-6518-4AF2-A958-FD5A3B967E6B}" srcOrd="2" destOrd="0" presId="urn:microsoft.com/office/officeart/2005/8/layout/hierarchy3"/>
    <dgm:cxn modelId="{BAD77207-001A-4532-BFBD-039062F895F3}" type="presParOf" srcId="{075C7E42-C1AD-4BF0-BC6A-349A26631A34}" destId="{F562805F-8306-4119-B1BE-1E3618E09B58}" srcOrd="3" destOrd="0" presId="urn:microsoft.com/office/officeart/2005/8/layout/hierarchy3"/>
    <dgm:cxn modelId="{15190FA9-93D8-46C1-ACA2-E29157AF139E}" type="presParOf" srcId="{075C7E42-C1AD-4BF0-BC6A-349A26631A34}" destId="{A7660E06-4974-45A7-9C3D-B1B17223F461}" srcOrd="4" destOrd="0" presId="urn:microsoft.com/office/officeart/2005/8/layout/hierarchy3"/>
    <dgm:cxn modelId="{89B9659E-4720-4DEA-BE3C-1E0F47F5BC83}" type="presParOf" srcId="{075C7E42-C1AD-4BF0-BC6A-349A26631A34}" destId="{1ED22BD9-9E76-4F62-8CA6-E92A0B36AAD4}" srcOrd="5" destOrd="0" presId="urn:microsoft.com/office/officeart/2005/8/layout/hierarchy3"/>
    <dgm:cxn modelId="{F1D4080E-4312-45A4-8B1F-B04DBE89BF1F}" type="presParOf" srcId="{075C7E42-C1AD-4BF0-BC6A-349A26631A34}" destId="{2E61784B-3031-4F72-9F5E-F3A95F9B09EE}" srcOrd="6" destOrd="0" presId="urn:microsoft.com/office/officeart/2005/8/layout/hierarchy3"/>
    <dgm:cxn modelId="{70C631C6-67C6-48F2-9DCD-0365D8DE4FF4}" type="presParOf" srcId="{075C7E42-C1AD-4BF0-BC6A-349A26631A34}" destId="{18030780-94B5-4C2C-A74B-9CB6D45CAF5B}" srcOrd="7" destOrd="0" presId="urn:microsoft.com/office/officeart/2005/8/layout/hierarchy3"/>
    <dgm:cxn modelId="{556858C1-88DF-485A-8123-14E0B67B081E}" type="presParOf" srcId="{70426FD3-B993-42A7-A2F8-34701295B398}" destId="{5CFAA873-14A3-4FEB-9A24-09D273F426F0}" srcOrd="2" destOrd="0" presId="urn:microsoft.com/office/officeart/2005/8/layout/hierarchy3"/>
    <dgm:cxn modelId="{E3C13F89-865A-4C31-B820-0C4EBD0BBFCA}" type="presParOf" srcId="{5CFAA873-14A3-4FEB-9A24-09D273F426F0}" destId="{01C6D714-E672-49FD-9E77-4CE58992D2F6}" srcOrd="0" destOrd="0" presId="urn:microsoft.com/office/officeart/2005/8/layout/hierarchy3"/>
    <dgm:cxn modelId="{6AA4CE01-E8B0-49A6-BF6A-DD9C3A97B5D9}" type="presParOf" srcId="{01C6D714-E672-49FD-9E77-4CE58992D2F6}" destId="{A6DF3DD5-7573-473B-9567-F85214885A57}" srcOrd="0" destOrd="0" presId="urn:microsoft.com/office/officeart/2005/8/layout/hierarchy3"/>
    <dgm:cxn modelId="{BE937AF8-199F-41B1-AE60-B917D3FE4C35}" type="presParOf" srcId="{01C6D714-E672-49FD-9E77-4CE58992D2F6}" destId="{87B46E5D-BDC6-4F44-9B2E-E9E8306DAC59}" srcOrd="1" destOrd="0" presId="urn:microsoft.com/office/officeart/2005/8/layout/hierarchy3"/>
    <dgm:cxn modelId="{99AF4EAB-61FB-4EF6-8C86-FB76B9C57A7C}" type="presParOf" srcId="{5CFAA873-14A3-4FEB-9A24-09D273F426F0}" destId="{985E6DD1-E655-4141-BBF1-82C408AB902E}" srcOrd="1" destOrd="0" presId="urn:microsoft.com/office/officeart/2005/8/layout/hierarchy3"/>
    <dgm:cxn modelId="{204B3568-6225-4628-9CA5-01701CBB51BA}" type="presParOf" srcId="{985E6DD1-E655-4141-BBF1-82C408AB902E}" destId="{30D30C64-52CF-4934-921D-22E687ECEC65}" srcOrd="0" destOrd="0" presId="urn:microsoft.com/office/officeart/2005/8/layout/hierarchy3"/>
    <dgm:cxn modelId="{57399AF6-DA67-48D6-BB39-BF64AE191866}" type="presParOf" srcId="{985E6DD1-E655-4141-BBF1-82C408AB902E}" destId="{7B6B0480-3124-4CBA-97AA-269F13600234}" srcOrd="1" destOrd="0" presId="urn:microsoft.com/office/officeart/2005/8/layout/hierarchy3"/>
    <dgm:cxn modelId="{60F5AC5E-513A-4057-A5C8-9EEFB4B8081F}" type="presParOf" srcId="{985E6DD1-E655-4141-BBF1-82C408AB902E}" destId="{CC023DEF-390F-47AE-88BA-C0E7DD0059D4}" srcOrd="2" destOrd="0" presId="urn:microsoft.com/office/officeart/2005/8/layout/hierarchy3"/>
    <dgm:cxn modelId="{21D11D99-1AB4-4AF0-A76E-9E2DB7F0DF8A}" type="presParOf" srcId="{985E6DD1-E655-4141-BBF1-82C408AB902E}" destId="{C98E5D4E-AD37-4D31-8977-035D0713C478}" srcOrd="3" destOrd="0" presId="urn:microsoft.com/office/officeart/2005/8/layout/hierarchy3"/>
    <dgm:cxn modelId="{54868907-DEFC-4FE1-82BC-B2891EA65F6B}" type="presParOf" srcId="{985E6DD1-E655-4141-BBF1-82C408AB902E}" destId="{03AC2B05-679F-46EC-B013-272138377BC5}" srcOrd="4" destOrd="0" presId="urn:microsoft.com/office/officeart/2005/8/layout/hierarchy3"/>
    <dgm:cxn modelId="{61CD80F3-122C-4D1E-B719-673D39DFA1A4}" type="presParOf" srcId="{985E6DD1-E655-4141-BBF1-82C408AB902E}" destId="{8E13773C-43CB-409D-8F68-79A93F73C175}" srcOrd="5" destOrd="0" presId="urn:microsoft.com/office/officeart/2005/8/layout/hierarchy3"/>
    <dgm:cxn modelId="{BDD8CA7B-16A6-4CFE-9F08-5C6251FCCB95}" type="presParOf" srcId="{985E6DD1-E655-4141-BBF1-82C408AB902E}" destId="{1B92D06F-2D82-4352-9987-929919E836CA}" srcOrd="6" destOrd="0" presId="urn:microsoft.com/office/officeart/2005/8/layout/hierarchy3"/>
    <dgm:cxn modelId="{4D19EC69-5A0D-4D0C-B8A4-028290EDC6C3}" type="presParOf" srcId="{985E6DD1-E655-4141-BBF1-82C408AB902E}" destId="{8A3E3C1B-DA37-4362-9AD4-3AE1276C467D}" srcOrd="7" destOrd="0" presId="urn:microsoft.com/office/officeart/2005/8/layout/hierarchy3"/>
    <dgm:cxn modelId="{D1BD4C76-1873-4F5A-B5E8-B5BDD104A67B}" type="presParOf" srcId="{70426FD3-B993-42A7-A2F8-34701295B398}" destId="{7B2CDC1F-7F25-4CCC-A5E1-60C7D2F37D30}" srcOrd="3" destOrd="0" presId="urn:microsoft.com/office/officeart/2005/8/layout/hierarchy3"/>
    <dgm:cxn modelId="{37A37215-950C-4513-8B15-67EE915E5D00}" type="presParOf" srcId="{7B2CDC1F-7F25-4CCC-A5E1-60C7D2F37D30}" destId="{CEDFF2F5-E572-4F16-A7BA-8145FDB5C210}" srcOrd="0" destOrd="0" presId="urn:microsoft.com/office/officeart/2005/8/layout/hierarchy3"/>
    <dgm:cxn modelId="{90B7B1C0-3405-4A25-A3E5-0E7C5614F099}" type="presParOf" srcId="{CEDFF2F5-E572-4F16-A7BA-8145FDB5C210}" destId="{15961FC5-26B7-42CB-BDAB-C467520F06BC}" srcOrd="0" destOrd="0" presId="urn:microsoft.com/office/officeart/2005/8/layout/hierarchy3"/>
    <dgm:cxn modelId="{0BD44767-678B-4C19-B8CB-D54E51F70BB9}" type="presParOf" srcId="{CEDFF2F5-E572-4F16-A7BA-8145FDB5C210}" destId="{B64A169E-7612-44A1-AB35-38D2812BB714}" srcOrd="1" destOrd="0" presId="urn:microsoft.com/office/officeart/2005/8/layout/hierarchy3"/>
    <dgm:cxn modelId="{621ADB03-26B1-4EF3-9D2F-A7A6E9AC718E}" type="presParOf" srcId="{7B2CDC1F-7F25-4CCC-A5E1-60C7D2F37D30}" destId="{57F0DFF2-615A-4B0C-91CF-81D21A624C8E}" srcOrd="1" destOrd="0" presId="urn:microsoft.com/office/officeart/2005/8/layout/hierarchy3"/>
    <dgm:cxn modelId="{9D526C12-7AE1-4559-A1F7-786E1B03B5B7}" type="presParOf" srcId="{57F0DFF2-615A-4B0C-91CF-81D21A624C8E}" destId="{6BBE894C-3D02-4CD8-9E6D-96CD078E44BB}" srcOrd="0" destOrd="0" presId="urn:microsoft.com/office/officeart/2005/8/layout/hierarchy3"/>
    <dgm:cxn modelId="{EA0588EE-590F-4653-ABF8-C099DECEEFAD}" type="presParOf" srcId="{57F0DFF2-615A-4B0C-91CF-81D21A624C8E}" destId="{22134BA9-89F5-4840-A447-F7FE9084B410}" srcOrd="1" destOrd="0" presId="urn:microsoft.com/office/officeart/2005/8/layout/hierarchy3"/>
    <dgm:cxn modelId="{B60F4F65-E7BC-4980-8722-4B93121DD110}" type="presParOf" srcId="{57F0DFF2-615A-4B0C-91CF-81D21A624C8E}" destId="{7BD9C3ED-6C94-4E07-9585-8CB97D17C675}" srcOrd="2" destOrd="0" presId="urn:microsoft.com/office/officeart/2005/8/layout/hierarchy3"/>
    <dgm:cxn modelId="{4E8DBB85-BE55-4624-8027-0628DD8D614E}" type="presParOf" srcId="{57F0DFF2-615A-4B0C-91CF-81D21A624C8E}" destId="{71EFBAD1-7782-4BA3-96A6-3E46ABC05C8A}" srcOrd="3" destOrd="0" presId="urn:microsoft.com/office/officeart/2005/8/layout/hierarchy3"/>
    <dgm:cxn modelId="{5F8C223D-C135-4B6D-86A1-224F776C9471}" type="presParOf" srcId="{57F0DFF2-615A-4B0C-91CF-81D21A624C8E}" destId="{65FE13FC-4EB9-4C88-8C6C-A1E6E7B9A495}" srcOrd="4" destOrd="0" presId="urn:microsoft.com/office/officeart/2005/8/layout/hierarchy3"/>
    <dgm:cxn modelId="{24F52C73-86E5-4330-AC68-83D3A407C066}" type="presParOf" srcId="{57F0DFF2-615A-4B0C-91CF-81D21A624C8E}" destId="{D648CDE2-8F4A-4977-850E-247B807D0A55}" srcOrd="5" destOrd="0" presId="urn:microsoft.com/office/officeart/2005/8/layout/hierarchy3"/>
    <dgm:cxn modelId="{61C28006-AB4B-4877-BC12-465BCF430460}" type="presParOf" srcId="{57F0DFF2-615A-4B0C-91CF-81D21A624C8E}" destId="{4D900127-6A89-4355-84FF-F0D2EA28E28E}" srcOrd="6" destOrd="0" presId="urn:microsoft.com/office/officeart/2005/8/layout/hierarchy3"/>
    <dgm:cxn modelId="{9D54B55F-1AF8-40D7-A3BB-AC230FD8871A}" type="presParOf" srcId="{57F0DFF2-615A-4B0C-91CF-81D21A624C8E}" destId="{E9AB1A8C-6772-4882-9B65-578D08035E83}" srcOrd="7" destOrd="0" presId="urn:microsoft.com/office/officeart/2005/8/layout/hierarchy3"/>
    <dgm:cxn modelId="{3D73A3FD-2A06-43D9-BF0E-EDADD9837FD9}" type="presParOf" srcId="{70426FD3-B993-42A7-A2F8-34701295B398}" destId="{0202929E-B939-4741-A2D5-9E837414CFC1}" srcOrd="4" destOrd="0" presId="urn:microsoft.com/office/officeart/2005/8/layout/hierarchy3"/>
    <dgm:cxn modelId="{D4D02D58-FF47-4BBD-B92B-937A0B84A3DD}" type="presParOf" srcId="{0202929E-B939-4741-A2D5-9E837414CFC1}" destId="{642150B4-5BB0-47C6-9576-2B90367CA6E6}" srcOrd="0" destOrd="0" presId="urn:microsoft.com/office/officeart/2005/8/layout/hierarchy3"/>
    <dgm:cxn modelId="{B1E101AC-BAB8-442C-9EBB-8C74FCFF85DF}" type="presParOf" srcId="{642150B4-5BB0-47C6-9576-2B90367CA6E6}" destId="{7B65F010-0254-42DB-871D-E9DE0C3E85F6}" srcOrd="0" destOrd="0" presId="urn:microsoft.com/office/officeart/2005/8/layout/hierarchy3"/>
    <dgm:cxn modelId="{6EDA40D8-18A2-466B-B565-2DF2F43E13D5}" type="presParOf" srcId="{642150B4-5BB0-47C6-9576-2B90367CA6E6}" destId="{5C83CB21-0C04-484F-8161-EB1BC412736C}" srcOrd="1" destOrd="0" presId="urn:microsoft.com/office/officeart/2005/8/layout/hierarchy3"/>
    <dgm:cxn modelId="{3B2A0003-B9ED-48B2-B728-A4BA76D63B15}" type="presParOf" srcId="{0202929E-B939-4741-A2D5-9E837414CFC1}" destId="{064FE9A4-A694-4F30-86B5-E9856B76F9D8}" srcOrd="1" destOrd="0" presId="urn:microsoft.com/office/officeart/2005/8/layout/hierarchy3"/>
    <dgm:cxn modelId="{53F3CC28-A467-4EAF-9EF8-A6FAA30F4E5F}" type="presParOf" srcId="{064FE9A4-A694-4F30-86B5-E9856B76F9D8}" destId="{6882BB64-D980-4AB4-98E0-EB74C6C58004}" srcOrd="0" destOrd="0" presId="urn:microsoft.com/office/officeart/2005/8/layout/hierarchy3"/>
    <dgm:cxn modelId="{557B921B-3591-4F0A-AE64-586EAB03331C}" type="presParOf" srcId="{064FE9A4-A694-4F30-86B5-E9856B76F9D8}" destId="{8CD4DA2A-EE90-442D-A862-7766DC3ACE6B}" srcOrd="1" destOrd="0" presId="urn:microsoft.com/office/officeart/2005/8/layout/hierarchy3"/>
    <dgm:cxn modelId="{E2ED9D85-86F7-4522-ABDB-A5D4D82EA2B0}" type="presParOf" srcId="{064FE9A4-A694-4F30-86B5-E9856B76F9D8}" destId="{9B9312D6-1621-4C9E-828B-46B6D42FB677}" srcOrd="2" destOrd="0" presId="urn:microsoft.com/office/officeart/2005/8/layout/hierarchy3"/>
    <dgm:cxn modelId="{64B96353-2A38-434F-A74C-065FE35F9EB7}" type="presParOf" srcId="{064FE9A4-A694-4F30-86B5-E9856B76F9D8}" destId="{495E6810-8756-4DC5-AC2B-69779D7004A2}" srcOrd="3" destOrd="0" presId="urn:microsoft.com/office/officeart/2005/8/layout/hierarchy3"/>
    <dgm:cxn modelId="{3C93BB84-D600-46A3-B196-D6CF8A1A87D6}" type="presParOf" srcId="{064FE9A4-A694-4F30-86B5-E9856B76F9D8}" destId="{9712F10B-AA65-4EB8-B5A0-F666CAFEA6DE}" srcOrd="4" destOrd="0" presId="urn:microsoft.com/office/officeart/2005/8/layout/hierarchy3"/>
    <dgm:cxn modelId="{FBC6A034-93B4-4CEE-A00D-28745D47480E}" type="presParOf" srcId="{064FE9A4-A694-4F30-86B5-E9856B76F9D8}" destId="{EAF0B9A1-39C4-4952-BE94-86EF0FB15321}" srcOrd="5" destOrd="0" presId="urn:microsoft.com/office/officeart/2005/8/layout/hierarchy3"/>
    <dgm:cxn modelId="{CA6FE004-EA25-467A-A1DD-1FE16435995D}" type="presParOf" srcId="{064FE9A4-A694-4F30-86B5-E9856B76F9D8}" destId="{4457E665-72B2-4AFE-A899-BED906FB9BA9}" srcOrd="6" destOrd="0" presId="urn:microsoft.com/office/officeart/2005/8/layout/hierarchy3"/>
    <dgm:cxn modelId="{03AAC1B0-ADE7-4696-8E6F-D872D548F535}" type="presParOf" srcId="{064FE9A4-A694-4F30-86B5-E9856B76F9D8}" destId="{04F4DC16-5050-4619-93CE-71E98C40547C}" srcOrd="7" destOrd="0" presId="urn:microsoft.com/office/officeart/2005/8/layout/hierarchy3"/>
    <dgm:cxn modelId="{6F0EFA65-F147-43F0-AECE-E2B90C6AC5F6}" type="presParOf" srcId="{70426FD3-B993-42A7-A2F8-34701295B398}" destId="{2923B3F9-A307-4CF8-B235-091E308D1D05}" srcOrd="5" destOrd="0" presId="urn:microsoft.com/office/officeart/2005/8/layout/hierarchy3"/>
    <dgm:cxn modelId="{42DB28BA-8FA8-4F70-8079-3449F59CD8FF}" type="presParOf" srcId="{2923B3F9-A307-4CF8-B235-091E308D1D05}" destId="{AA3CD005-9E87-4027-8574-894E869C2D7A}" srcOrd="0" destOrd="0" presId="urn:microsoft.com/office/officeart/2005/8/layout/hierarchy3"/>
    <dgm:cxn modelId="{66285E43-308A-4A88-8FC1-107F347BF740}" type="presParOf" srcId="{AA3CD005-9E87-4027-8574-894E869C2D7A}" destId="{708D6ED4-6F75-4C2E-AD0A-1CFD6A53BF72}" srcOrd="0" destOrd="0" presId="urn:microsoft.com/office/officeart/2005/8/layout/hierarchy3"/>
    <dgm:cxn modelId="{6AD88F1D-3DDF-4DC6-A151-5D9437C0E344}" type="presParOf" srcId="{AA3CD005-9E87-4027-8574-894E869C2D7A}" destId="{392DFBD1-08BD-478D-A16E-025168EFF404}" srcOrd="1" destOrd="0" presId="urn:microsoft.com/office/officeart/2005/8/layout/hierarchy3"/>
    <dgm:cxn modelId="{BF72ACFF-18C2-4764-B048-3807202883F1}" type="presParOf" srcId="{2923B3F9-A307-4CF8-B235-091E308D1D05}" destId="{84FF6165-18CD-4DFD-AA54-F2B1B76FB83F}" srcOrd="1" destOrd="0" presId="urn:microsoft.com/office/officeart/2005/8/layout/hierarchy3"/>
    <dgm:cxn modelId="{F3D4C44B-F7C0-4701-BE5E-7965F7AC8EDE}" type="presParOf" srcId="{84FF6165-18CD-4DFD-AA54-F2B1B76FB83F}" destId="{A0771D30-5784-495C-BDD7-29C75ECDC290}" srcOrd="0" destOrd="0" presId="urn:microsoft.com/office/officeart/2005/8/layout/hierarchy3"/>
    <dgm:cxn modelId="{44FC62A8-C343-4935-918B-795A385DBA4D}" type="presParOf" srcId="{84FF6165-18CD-4DFD-AA54-F2B1B76FB83F}" destId="{0E9BD6C4-1CBE-4F7D-ADEA-DE34E5451124}" srcOrd="1" destOrd="0" presId="urn:microsoft.com/office/officeart/2005/8/layout/hierarchy3"/>
    <dgm:cxn modelId="{DE875540-6FDF-43C1-985C-632C870BD292}" type="presParOf" srcId="{84FF6165-18CD-4DFD-AA54-F2B1B76FB83F}" destId="{6EB29CE7-8AF7-4BB7-B145-D5FDF450A94F}" srcOrd="2" destOrd="0" presId="urn:microsoft.com/office/officeart/2005/8/layout/hierarchy3"/>
    <dgm:cxn modelId="{8EA4A438-A599-4F33-8E71-846A446C3D78}" type="presParOf" srcId="{84FF6165-18CD-4DFD-AA54-F2B1B76FB83F}" destId="{A35D88A7-A489-4FC0-8E2A-FBCF9FA50F11}" srcOrd="3" destOrd="0" presId="urn:microsoft.com/office/officeart/2005/8/layout/hierarchy3"/>
    <dgm:cxn modelId="{EC021755-B2A7-401A-8AB4-B67D5994A817}" type="presParOf" srcId="{70426FD3-B993-42A7-A2F8-34701295B398}" destId="{103D76E9-6CFA-4A21-97B2-55432A7847B9}" srcOrd="6" destOrd="0" presId="urn:microsoft.com/office/officeart/2005/8/layout/hierarchy3"/>
    <dgm:cxn modelId="{81B8CFAE-5FC1-40C8-A570-F5F13B9DC30F}" type="presParOf" srcId="{103D76E9-6CFA-4A21-97B2-55432A7847B9}" destId="{56368934-38FB-48E2-AD66-C9B7AFB0C39C}" srcOrd="0" destOrd="0" presId="urn:microsoft.com/office/officeart/2005/8/layout/hierarchy3"/>
    <dgm:cxn modelId="{CE711A4C-C418-4D09-9D22-EDF27317100C}" type="presParOf" srcId="{56368934-38FB-48E2-AD66-C9B7AFB0C39C}" destId="{2A99BCA5-7F7F-41B0-9195-0D3ED82F46AB}" srcOrd="0" destOrd="0" presId="urn:microsoft.com/office/officeart/2005/8/layout/hierarchy3"/>
    <dgm:cxn modelId="{A77CB2F8-3F48-4842-A1C5-189AE7A53AB9}" type="presParOf" srcId="{56368934-38FB-48E2-AD66-C9B7AFB0C39C}" destId="{286F2423-EBA5-4121-AE4C-48A74897630E}" srcOrd="1" destOrd="0" presId="urn:microsoft.com/office/officeart/2005/8/layout/hierarchy3"/>
    <dgm:cxn modelId="{F78E3007-3B5A-4364-8328-C39586E37C0F}" type="presParOf" srcId="{103D76E9-6CFA-4A21-97B2-55432A7847B9}" destId="{6C05F80B-A866-4E83-9D39-67F7CD45B99E}" srcOrd="1" destOrd="0" presId="urn:microsoft.com/office/officeart/2005/8/layout/hierarchy3"/>
    <dgm:cxn modelId="{A8C17379-E161-4EC5-9D1A-B2C8A6A9D4CA}" type="presParOf" srcId="{6C05F80B-A866-4E83-9D39-67F7CD45B99E}" destId="{07EA3A24-E8D1-4799-A0AE-37E4099A536D}" srcOrd="0" destOrd="0" presId="urn:microsoft.com/office/officeart/2005/8/layout/hierarchy3"/>
    <dgm:cxn modelId="{88849387-2F9C-48E2-9001-025552EB8FCF}" type="presParOf" srcId="{6C05F80B-A866-4E83-9D39-67F7CD45B99E}" destId="{B5491196-C879-4469-904B-648DF81DD39B}" srcOrd="1" destOrd="0" presId="urn:microsoft.com/office/officeart/2005/8/layout/hierarchy3"/>
    <dgm:cxn modelId="{6FD49E0C-DD6B-4F56-A2BB-AC4F9D116226}" type="presParOf" srcId="{6C05F80B-A866-4E83-9D39-67F7CD45B99E}" destId="{565C991D-B31A-4C2B-8B3B-5F60170A9887}" srcOrd="2" destOrd="0" presId="urn:microsoft.com/office/officeart/2005/8/layout/hierarchy3"/>
    <dgm:cxn modelId="{32779AC7-4D66-442A-B3A6-7FCA72DD101E}" type="presParOf" srcId="{6C05F80B-A866-4E83-9D39-67F7CD45B99E}" destId="{25FB1416-7A65-4A9F-BBCB-2BFF7396D135}" srcOrd="3" destOrd="0" presId="urn:microsoft.com/office/officeart/2005/8/layout/hierarchy3"/>
    <dgm:cxn modelId="{13B95384-9C8B-46E7-AD7B-88B823CBAEC6}" type="presParOf" srcId="{6C05F80B-A866-4E83-9D39-67F7CD45B99E}" destId="{36056E75-18A5-4B83-BCC6-5DC7593B9B5D}" srcOrd="4" destOrd="0" presId="urn:microsoft.com/office/officeart/2005/8/layout/hierarchy3"/>
    <dgm:cxn modelId="{A6A7A711-210A-4DC5-BFDA-028B9B80EA60}" type="presParOf" srcId="{6C05F80B-A866-4E83-9D39-67F7CD45B99E}" destId="{9197230E-6933-45F0-80AF-C98A7D9BEF0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5DE112-4789-42CC-8508-4A4C3DD8D433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E25FB9-9DDF-4615-83B5-C54CDFD7AB2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200" b="1" dirty="0" err="1" smtClean="0">
              <a:latin typeface="Gill Sans Nova Light" panose="020B0602020104020203" pitchFamily="34" charset="0"/>
            </a:rPr>
            <a:t>Fueron</a:t>
          </a:r>
          <a:r>
            <a:rPr lang="en-US" sz="1200" b="1" dirty="0" smtClean="0">
              <a:latin typeface="Gill Sans Nova Light" panose="020B0602020104020203" pitchFamily="34" charset="0"/>
            </a:rPr>
            <a:t> </a:t>
          </a:r>
          <a:r>
            <a:rPr lang="en-US" sz="1200" b="1" dirty="0" err="1" smtClean="0">
              <a:latin typeface="Gill Sans Nova Light" panose="020B0602020104020203" pitchFamily="34" charset="0"/>
            </a:rPr>
            <a:t>asignados</a:t>
          </a:r>
          <a:r>
            <a:rPr lang="en-US" sz="1200" b="1" dirty="0" smtClean="0">
              <a:latin typeface="Gill Sans Nova Light" panose="020B0602020104020203" pitchFamily="34" charset="0"/>
            </a:rPr>
            <a:t> </a:t>
          </a:r>
          <a:r>
            <a:rPr lang="en-US" sz="1200" b="1" dirty="0" err="1" smtClean="0">
              <a:latin typeface="Gill Sans Nova Light" panose="020B0602020104020203" pitchFamily="34" charset="0"/>
            </a:rPr>
            <a:t>miembros</a:t>
          </a:r>
          <a:r>
            <a:rPr lang="en-US" sz="1200" b="1" dirty="0" smtClean="0">
              <a:latin typeface="Gill Sans Nova Light" panose="020B0602020104020203" pitchFamily="34" charset="0"/>
            </a:rPr>
            <a:t> </a:t>
          </a:r>
          <a:r>
            <a:rPr lang="en-US" sz="1200" b="1" dirty="0">
              <a:latin typeface="Gill Sans Nova Light" panose="020B0602020104020203" pitchFamily="34" charset="0"/>
            </a:rPr>
            <a:t>del </a:t>
          </a:r>
          <a:r>
            <a:rPr lang="en-US" sz="1200" b="1" dirty="0" smtClean="0">
              <a:latin typeface="Gill Sans Nova Light" panose="020B0602020104020203" pitchFamily="34" charset="0"/>
            </a:rPr>
            <a:t>CN </a:t>
          </a:r>
          <a:r>
            <a:rPr lang="en-US" sz="1200" b="1" dirty="0" err="1" smtClean="0">
              <a:latin typeface="Gill Sans Nova Light" panose="020B0602020104020203" pitchFamily="34" charset="0"/>
            </a:rPr>
            <a:t>como</a:t>
          </a:r>
          <a:r>
            <a:rPr lang="en-US" sz="1200" b="1" dirty="0" smtClean="0">
              <a:latin typeface="Gill Sans Nova Light" panose="020B0602020104020203" pitchFamily="34" charset="0"/>
            </a:rPr>
            <a:t> </a:t>
          </a:r>
          <a:r>
            <a:rPr lang="en-US" sz="1200" b="1" dirty="0" err="1">
              <a:latin typeface="Gill Sans Nova Light" panose="020B0602020104020203" pitchFamily="34" charset="0"/>
            </a:rPr>
            <a:t>administradores</a:t>
          </a:r>
          <a:r>
            <a:rPr lang="en-US" sz="1200" b="1" dirty="0">
              <a:latin typeface="Gill Sans Nova Light" panose="020B0602020104020203" pitchFamily="34" charset="0"/>
            </a:rPr>
            <a:t> </a:t>
          </a:r>
          <a:r>
            <a:rPr lang="en-US" sz="1200" b="1" dirty="0" smtClean="0">
              <a:latin typeface="Gill Sans Nova Light" panose="020B0602020104020203" pitchFamily="34" charset="0"/>
            </a:rPr>
            <a:t>(</a:t>
          </a:r>
          <a:r>
            <a:rPr lang="en-US" sz="1200" b="1" dirty="0" err="1" smtClean="0">
              <a:latin typeface="Gill Sans Nova Light" panose="020B0602020104020203" pitchFamily="34" charset="0"/>
            </a:rPr>
            <a:t>asistentes</a:t>
          </a:r>
          <a:r>
            <a:rPr lang="en-US" sz="1200" b="1" dirty="0" smtClean="0">
              <a:latin typeface="Gill Sans Nova Light" panose="020B0602020104020203" pitchFamily="34" charset="0"/>
            </a:rPr>
            <a:t>) </a:t>
          </a:r>
          <a:r>
            <a:rPr lang="en-US" sz="1200" b="1" dirty="0">
              <a:latin typeface="Gill Sans Nova Light" panose="020B0602020104020203" pitchFamily="34" charset="0"/>
            </a:rPr>
            <a:t>de los </a:t>
          </a:r>
          <a:r>
            <a:rPr lang="en-US" sz="1200" b="1" dirty="0" err="1" smtClean="0">
              <a:latin typeface="Gill Sans Nova Light" panose="020B0602020104020203" pitchFamily="34" charset="0"/>
            </a:rPr>
            <a:t>borradores</a:t>
          </a:r>
          <a:r>
            <a:rPr lang="en-US" sz="1200" b="1" dirty="0" smtClean="0">
              <a:latin typeface="Gill Sans Nova Light" panose="020B0602020104020203" pitchFamily="34" charset="0"/>
            </a:rPr>
            <a:t> de </a:t>
          </a:r>
          <a:r>
            <a:rPr lang="en-US" sz="1200" b="1" dirty="0">
              <a:latin typeface="Gill Sans Nova Light" panose="020B0602020104020203" pitchFamily="34" charset="0"/>
            </a:rPr>
            <a:t>NIMF</a:t>
          </a:r>
        </a:p>
      </dgm:t>
    </dgm:pt>
    <dgm:pt modelId="{56792D29-E23C-4922-86ED-0C0D837C92FB}" type="parTrans" cxnId="{697EF600-822C-4446-9777-6B6508D45866}">
      <dgm:prSet/>
      <dgm:spPr/>
      <dgm:t>
        <a:bodyPr/>
        <a:lstStyle/>
        <a:p>
          <a:endParaRPr lang="en-US">
            <a:latin typeface="Gill Sans Nova Light" panose="020B0602020104020203" pitchFamily="34" charset="0"/>
          </a:endParaRPr>
        </a:p>
      </dgm:t>
    </dgm:pt>
    <dgm:pt modelId="{6D597E0E-0215-4BCD-B7D3-1D42EE7E442E}" type="sibTrans" cxnId="{697EF600-822C-4446-9777-6B6508D45866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Gill Sans Nova Light" panose="020B06020201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4FEA187C-A16D-493C-A38A-EC19340E29F1}" type="pres">
      <dgm:prSet presAssocID="{055DE112-4789-42CC-8508-4A4C3DD8D43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S"/>
        </a:p>
      </dgm:t>
    </dgm:pt>
    <dgm:pt modelId="{7C478BFD-0E5A-45FD-B6AF-9E3D9B62F040}" type="pres">
      <dgm:prSet presAssocID="{1FE25FB9-9DDF-4615-83B5-C54CDFD7AB29}" presName="parTx1" presStyleLbl="node1" presStyleIdx="0" presStyleCnt="1" custLinFactNeighborX="601" custLinFactNeighborY="-2351"/>
      <dgm:spPr/>
      <dgm:t>
        <a:bodyPr/>
        <a:lstStyle/>
        <a:p>
          <a:endParaRPr lang="es-ES"/>
        </a:p>
      </dgm:t>
    </dgm:pt>
    <dgm:pt modelId="{1D7BCB02-545B-4A23-99C6-A35F883D4311}" type="pres">
      <dgm:prSet presAssocID="{6D597E0E-0215-4BCD-B7D3-1D42EE7E442E}" presName="picture1" presStyleCnt="0"/>
      <dgm:spPr/>
    </dgm:pt>
    <dgm:pt modelId="{B44D7D68-9D27-4BB5-B028-62BD9D308F96}" type="pres">
      <dgm:prSet presAssocID="{6D597E0E-0215-4BCD-B7D3-1D42EE7E442E}" presName="imageRepeatNode" presStyleLbl="fgImgPlace1" presStyleIdx="0" presStyleCnt="1"/>
      <dgm:spPr/>
      <dgm:t>
        <a:bodyPr/>
        <a:lstStyle/>
        <a:p>
          <a:endParaRPr lang="es-ES"/>
        </a:p>
      </dgm:t>
    </dgm:pt>
  </dgm:ptLst>
  <dgm:cxnLst>
    <dgm:cxn modelId="{43655A6B-30CA-4930-8C2D-CA4C94527106}" type="presOf" srcId="{055DE112-4789-42CC-8508-4A4C3DD8D433}" destId="{4FEA187C-A16D-493C-A38A-EC19340E29F1}" srcOrd="0" destOrd="0" presId="urn:microsoft.com/office/officeart/2008/layout/AscendingPictureAccentProcess"/>
    <dgm:cxn modelId="{697EF600-822C-4446-9777-6B6508D45866}" srcId="{055DE112-4789-42CC-8508-4A4C3DD8D433}" destId="{1FE25FB9-9DDF-4615-83B5-C54CDFD7AB29}" srcOrd="0" destOrd="0" parTransId="{56792D29-E23C-4922-86ED-0C0D837C92FB}" sibTransId="{6D597E0E-0215-4BCD-B7D3-1D42EE7E442E}"/>
    <dgm:cxn modelId="{0B722533-A6C4-410D-8B8F-6463BA4D1A48}" type="presOf" srcId="{6D597E0E-0215-4BCD-B7D3-1D42EE7E442E}" destId="{B44D7D68-9D27-4BB5-B028-62BD9D308F96}" srcOrd="0" destOrd="0" presId="urn:microsoft.com/office/officeart/2008/layout/AscendingPictureAccentProcess"/>
    <dgm:cxn modelId="{EBA37655-650E-4AA1-910B-2F80EBD58183}" type="presOf" srcId="{1FE25FB9-9DDF-4615-83B5-C54CDFD7AB29}" destId="{7C478BFD-0E5A-45FD-B6AF-9E3D9B62F040}" srcOrd="0" destOrd="0" presId="urn:microsoft.com/office/officeart/2008/layout/AscendingPictureAccentProcess"/>
    <dgm:cxn modelId="{DB826EC8-42F7-47CB-9E51-B04E077B6C42}" type="presParOf" srcId="{4FEA187C-A16D-493C-A38A-EC19340E29F1}" destId="{7C478BFD-0E5A-45FD-B6AF-9E3D9B62F040}" srcOrd="0" destOrd="0" presId="urn:microsoft.com/office/officeart/2008/layout/AscendingPictureAccentProcess"/>
    <dgm:cxn modelId="{90C871FE-E30E-45D2-8921-4200B264FF1D}" type="presParOf" srcId="{4FEA187C-A16D-493C-A38A-EC19340E29F1}" destId="{1D7BCB02-545B-4A23-99C6-A35F883D4311}" srcOrd="1" destOrd="0" presId="urn:microsoft.com/office/officeart/2008/layout/AscendingPictureAccentProcess"/>
    <dgm:cxn modelId="{6AF68D25-69D4-472B-A4BB-03BCABB300C6}" type="presParOf" srcId="{1D7BCB02-545B-4A23-99C6-A35F883D4311}" destId="{B44D7D68-9D27-4BB5-B028-62BD9D308F9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9D1E1F-F978-498F-9DB8-F20CC5ECDB49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CC991E-5530-4AD1-A310-6303F9CE47C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agregó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0566F2E-3E20-4EC8-848B-7A9291173414}" type="par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DA5CDAA-D14C-4063-A2C1-8315B1FB7D24}" type="sib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B84C723-399C-4238-8A25-3F3EF37471A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Gill Sans Nova" panose="020B0602020104020203" pitchFamily="34" charset="0"/>
            </a:rPr>
            <a:t>Temas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 del </a:t>
          </a:r>
          <a:r>
            <a:rPr lang="en-US" dirty="0" err="1">
              <a:solidFill>
                <a:schemeClr val="tx1"/>
              </a:solidFill>
              <a:latin typeface="Gill Sans Nova" panose="020B0602020104020203" pitchFamily="34" charset="0"/>
            </a:rPr>
            <a:t>programa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 de </a:t>
          </a:r>
          <a:r>
            <a:rPr lang="en-US" dirty="0" err="1">
              <a:solidFill>
                <a:schemeClr val="tx1"/>
              </a:solidFill>
              <a:latin typeface="Gill Sans Nova" panose="020B0602020104020203" pitchFamily="34" charset="0"/>
            </a:rPr>
            <a:t>trabajo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 del 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PTG</a:t>
          </a:r>
          <a:endParaRPr lang="en-US" dirty="0">
            <a:solidFill>
              <a:schemeClr val="tx1"/>
            </a:solidFill>
            <a:latin typeface="Gill Sans Nova" panose="020B0602020104020203" pitchFamily="34" charset="0"/>
          </a:endParaRPr>
        </a:p>
      </dgm:t>
    </dgm:pt>
    <dgm:pt modelId="{3DA7BADA-3BEE-4F36-8676-9FC66C5ED862}" type="par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6C45C31-CDDF-4CD7-B95D-3A531C2EA750}" type="sib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A957A8D-5ED8-4951-A7B2-E45D54A8C24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Revisiones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de </a:t>
          </a:r>
          <a:r>
            <a:rPr lang="en-US" dirty="0" smtClean="0">
              <a:solidFill>
                <a:schemeClr val="tx1"/>
              </a:solidFill>
              <a:latin typeface="Gill Sans Nova" panose="020B0602020104020203" pitchFamily="34" charset="0"/>
            </a:rPr>
            <a:t>los PD del </a:t>
          </a:r>
          <a:r>
            <a:rPr lang="en-US" dirty="0" err="1">
              <a:solidFill>
                <a:schemeClr val="tx1"/>
              </a:solidFill>
              <a:latin typeface="Gill Sans Nova" panose="020B0602020104020203" pitchFamily="34" charset="0"/>
            </a:rPr>
            <a:t>programa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 de </a:t>
          </a:r>
          <a:r>
            <a:rPr lang="en-US" dirty="0" err="1">
              <a:solidFill>
                <a:schemeClr val="tx1"/>
              </a:solidFill>
              <a:latin typeface="Gill Sans Nova" panose="020B0602020104020203" pitchFamily="34" charset="0"/>
            </a:rPr>
            <a:t>trabajo</a:t>
          </a:r>
          <a:r>
            <a:rPr lang="en-US" dirty="0">
              <a:solidFill>
                <a:schemeClr val="tx1"/>
              </a:solidFill>
              <a:latin typeface="Gill Sans Nova" panose="020B0602020104020203" pitchFamily="34" charset="0"/>
            </a:rPr>
            <a:t> del TPDP</a:t>
          </a:r>
        </a:p>
      </dgm:t>
    </dgm:pt>
    <dgm:pt modelId="{6E9EE686-C189-483B-A48C-22120F0F1E23}" type="parTrans" cxnId="{B45E934E-9633-4E55-A50A-4635A0EBBA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9F00503A-0B7E-4856-B257-81EB007F3EB5}" type="sibTrans" cxnId="{B45E934E-9633-4E55-A50A-4635A0EBBA85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77E342DA-B1CD-44A9-91E3-23EAD5B7E42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eliminó</a:t>
          </a:r>
          <a:endParaRPr lang="en-US" dirty="0">
            <a:latin typeface="Gill Sans Nova" panose="020B0602020104020203" pitchFamily="34" charset="0"/>
          </a:endParaRPr>
        </a:p>
      </dgm:t>
    </dgm:pt>
    <dgm:pt modelId="{8254C739-7EB3-421F-B367-F6A09956FA4A}" type="parTrans" cxnId="{C7E9215E-9DA3-45EA-A3FF-7079755E7507}">
      <dgm:prSet/>
      <dgm:spPr/>
      <dgm:t>
        <a:bodyPr/>
        <a:lstStyle/>
        <a:p>
          <a:endParaRPr lang="en-US"/>
        </a:p>
      </dgm:t>
    </dgm:pt>
    <dgm:pt modelId="{4D2C48F9-445F-4D12-81A1-9682014AA0A3}" type="sibTrans" cxnId="{C7E9215E-9DA3-45EA-A3FF-7079755E7507}">
      <dgm:prSet/>
      <dgm:spPr/>
      <dgm:t>
        <a:bodyPr/>
        <a:lstStyle/>
        <a:p>
          <a:endParaRPr lang="en-US"/>
        </a:p>
      </dgm:t>
    </dgm:pt>
    <dgm:pt modelId="{976D9A2F-B86F-4505-B3D1-C2EBD538A987}">
      <dgm:prSet phldrT="[Text]"/>
      <dgm:spPr/>
      <dgm:t>
        <a:bodyPr/>
        <a:lstStyle/>
        <a:p>
          <a:r>
            <a:rPr lang="en-US" dirty="0" err="1">
              <a:latin typeface="Gill Sans Nova" panose="020B0602020104020203" pitchFamily="34" charset="0"/>
            </a:rPr>
            <a:t>Proyectos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smtClean="0">
              <a:latin typeface="Gill Sans Nova" panose="020B0602020104020203" pitchFamily="34" charset="0"/>
            </a:rPr>
            <a:t>TF </a:t>
          </a:r>
          <a:r>
            <a:rPr lang="en-US" dirty="0">
              <a:latin typeface="Gill Sans Nova" panose="020B0602020104020203" pitchFamily="34" charset="0"/>
            </a:rPr>
            <a:t>del </a:t>
          </a:r>
          <a:r>
            <a:rPr lang="en-US" dirty="0" err="1">
              <a:latin typeface="Gill Sans Nova" panose="020B0602020104020203" pitchFamily="34" charset="0"/>
            </a:rPr>
            <a:t>programa</a:t>
          </a:r>
          <a:r>
            <a:rPr lang="en-US" dirty="0">
              <a:latin typeface="Gill Sans Nova" panose="020B0602020104020203" pitchFamily="34" charset="0"/>
            </a:rPr>
            <a:t> de </a:t>
          </a:r>
          <a:r>
            <a:rPr lang="en-US" dirty="0" err="1">
              <a:latin typeface="Gill Sans Nova" panose="020B0602020104020203" pitchFamily="34" charset="0"/>
            </a:rPr>
            <a:t>trabajo</a:t>
          </a:r>
          <a:r>
            <a:rPr lang="en-US" dirty="0">
              <a:latin typeface="Gill Sans Nova" panose="020B0602020104020203" pitchFamily="34" charset="0"/>
            </a:rPr>
            <a:t> del TPPT</a:t>
          </a:r>
        </a:p>
      </dgm:t>
    </dgm:pt>
    <dgm:pt modelId="{D925ADCB-3C24-4270-88BA-289D70136DA7}" type="parTrans" cxnId="{ED92CDFB-AD8B-49F1-AC58-F6D56F383E04}">
      <dgm:prSet/>
      <dgm:spPr/>
      <dgm:t>
        <a:bodyPr/>
        <a:lstStyle/>
        <a:p>
          <a:endParaRPr lang="en-US"/>
        </a:p>
      </dgm:t>
    </dgm:pt>
    <dgm:pt modelId="{7916EA3A-B170-4471-88C2-CE35CC455C55}" type="sibTrans" cxnId="{ED92CDFB-AD8B-49F1-AC58-F6D56F383E04}">
      <dgm:prSet/>
      <dgm:spPr/>
      <dgm:t>
        <a:bodyPr/>
        <a:lstStyle/>
        <a:p>
          <a:endParaRPr lang="en-US"/>
        </a:p>
      </dgm:t>
    </dgm:pt>
    <dgm:pt modelId="{A78ECECC-A971-445E-A553-7D34469C4D24}" type="pres">
      <dgm:prSet presAssocID="{9A9D1E1F-F978-498F-9DB8-F20CC5ECDB4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B76A1FB-8E1E-4A85-8BCD-66309EACC7ED}" type="pres">
      <dgm:prSet presAssocID="{48CC991E-5530-4AD1-A310-6303F9CE47CA}" presName="composite" presStyleCnt="0"/>
      <dgm:spPr/>
    </dgm:pt>
    <dgm:pt modelId="{6FFB991D-CC98-411A-A003-FA4B0DCDAB43}" type="pres">
      <dgm:prSet presAssocID="{48CC991E-5530-4AD1-A310-6303F9CE47CA}" presName="Accent" presStyleLbl="alignAcc1" presStyleIdx="0" presStyleCnt="2"/>
      <dgm:spPr/>
    </dgm:pt>
    <dgm:pt modelId="{E03F9970-A450-4FB7-AD43-296313C588C2}" type="pres">
      <dgm:prSet presAssocID="{48CC991E-5530-4AD1-A310-6303F9CE47CA}" presName="Image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3F5D761E-C59A-4C51-A977-BE4AED28DA05}" type="pres">
      <dgm:prSet presAssocID="{48CC991E-5530-4AD1-A310-6303F9CE47CA}" presName="Child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AD4BB-500F-4808-A0E9-EB9C4A2B6FA2}" type="pres">
      <dgm:prSet presAssocID="{48CC991E-5530-4AD1-A310-6303F9CE47CA}" presName="Paren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66FDAB-668D-4723-B296-90D18AB25BDB}" type="pres">
      <dgm:prSet presAssocID="{FDA5CDAA-D14C-4063-A2C1-8315B1FB7D24}" presName="sibTrans" presStyleCnt="0"/>
      <dgm:spPr/>
    </dgm:pt>
    <dgm:pt modelId="{1993F5B7-34A5-407F-A59E-F4BA38E9F417}" type="pres">
      <dgm:prSet presAssocID="{77E342DA-B1CD-44A9-91E3-23EAD5B7E427}" presName="composite" presStyleCnt="0"/>
      <dgm:spPr/>
    </dgm:pt>
    <dgm:pt modelId="{27BAF4F5-3DE8-4C0D-A1D7-9DD66A17E797}" type="pres">
      <dgm:prSet presAssocID="{77E342DA-B1CD-44A9-91E3-23EAD5B7E427}" presName="Accent" presStyleLbl="alignAcc1" presStyleIdx="1" presStyleCnt="2"/>
      <dgm:spPr/>
    </dgm:pt>
    <dgm:pt modelId="{E4591B4A-BCDE-418E-AA42-AE9B28F51EC5}" type="pres">
      <dgm:prSet presAssocID="{77E342DA-B1CD-44A9-91E3-23EAD5B7E427}" presName="Image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4291F9D-DBAC-44FA-916E-0216AAA25105}" type="pres">
      <dgm:prSet presAssocID="{77E342DA-B1CD-44A9-91E3-23EAD5B7E427}" presName="Child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201768-705F-4720-9621-90C19378A41F}" type="pres">
      <dgm:prSet presAssocID="{77E342DA-B1CD-44A9-91E3-23EAD5B7E427}" presName="Paren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82295A-3002-45A4-B9B5-82F5F19EA75D}" srcId="{9A9D1E1F-F978-498F-9DB8-F20CC5ECDB49}" destId="{48CC991E-5530-4AD1-A310-6303F9CE47CA}" srcOrd="0" destOrd="0" parTransId="{C0566F2E-3E20-4EC8-848B-7A9291173414}" sibTransId="{FDA5CDAA-D14C-4063-A2C1-8315B1FB7D24}"/>
    <dgm:cxn modelId="{28A0B68B-6515-42D6-9FD2-07A42012398D}" type="presOf" srcId="{5B84C723-399C-4238-8A25-3F3EF37471AB}" destId="{3F5D761E-C59A-4C51-A977-BE4AED28DA05}" srcOrd="0" destOrd="0" presId="urn:microsoft.com/office/officeart/2008/layout/TitlePictureLineup"/>
    <dgm:cxn modelId="{B45E934E-9633-4E55-A50A-4635A0EBBA85}" srcId="{48CC991E-5530-4AD1-A310-6303F9CE47CA}" destId="{1A957A8D-5ED8-4951-A7B2-E45D54A8C243}" srcOrd="1" destOrd="0" parTransId="{6E9EE686-C189-483B-A48C-22120F0F1E23}" sibTransId="{9F00503A-0B7E-4856-B257-81EB007F3EB5}"/>
    <dgm:cxn modelId="{547A5F55-C697-422C-AAB2-504492303C79}" srcId="{48CC991E-5530-4AD1-A310-6303F9CE47CA}" destId="{5B84C723-399C-4238-8A25-3F3EF37471AB}" srcOrd="0" destOrd="0" parTransId="{3DA7BADA-3BEE-4F36-8676-9FC66C5ED862}" sibTransId="{56C45C31-CDDF-4CD7-B95D-3A531C2EA750}"/>
    <dgm:cxn modelId="{6BC5730A-4E2E-460B-A595-1F5178831BDB}" type="presOf" srcId="{976D9A2F-B86F-4505-B3D1-C2EBD538A987}" destId="{24291F9D-DBAC-44FA-916E-0216AAA25105}" srcOrd="0" destOrd="0" presId="urn:microsoft.com/office/officeart/2008/layout/TitlePictureLineup"/>
    <dgm:cxn modelId="{7421DAAA-207E-4E35-B1BE-9F21F4E4C7ED}" type="presOf" srcId="{9A9D1E1F-F978-498F-9DB8-F20CC5ECDB49}" destId="{A78ECECC-A971-445E-A553-7D34469C4D24}" srcOrd="0" destOrd="0" presId="urn:microsoft.com/office/officeart/2008/layout/TitlePictureLineup"/>
    <dgm:cxn modelId="{C7E9215E-9DA3-45EA-A3FF-7079755E7507}" srcId="{9A9D1E1F-F978-498F-9DB8-F20CC5ECDB49}" destId="{77E342DA-B1CD-44A9-91E3-23EAD5B7E427}" srcOrd="1" destOrd="0" parTransId="{8254C739-7EB3-421F-B367-F6A09956FA4A}" sibTransId="{4D2C48F9-445F-4D12-81A1-9682014AA0A3}"/>
    <dgm:cxn modelId="{6310BCB5-D4E5-4C6A-9D7B-CD02CE003458}" type="presOf" srcId="{77E342DA-B1CD-44A9-91E3-23EAD5B7E427}" destId="{19201768-705F-4720-9621-90C19378A41F}" srcOrd="0" destOrd="0" presId="urn:microsoft.com/office/officeart/2008/layout/TitlePictureLineup"/>
    <dgm:cxn modelId="{A0EAA30F-FC41-423A-95B4-56C20E3A9280}" type="presOf" srcId="{48CC991E-5530-4AD1-A310-6303F9CE47CA}" destId="{271AD4BB-500F-4808-A0E9-EB9C4A2B6FA2}" srcOrd="0" destOrd="0" presId="urn:microsoft.com/office/officeart/2008/layout/TitlePictureLineup"/>
    <dgm:cxn modelId="{ED92CDFB-AD8B-49F1-AC58-F6D56F383E04}" srcId="{77E342DA-B1CD-44A9-91E3-23EAD5B7E427}" destId="{976D9A2F-B86F-4505-B3D1-C2EBD538A987}" srcOrd="0" destOrd="0" parTransId="{D925ADCB-3C24-4270-88BA-289D70136DA7}" sibTransId="{7916EA3A-B170-4471-88C2-CE35CC455C55}"/>
    <dgm:cxn modelId="{A57E6BFC-081C-4E0C-940A-B34013B6E120}" type="presOf" srcId="{1A957A8D-5ED8-4951-A7B2-E45D54A8C243}" destId="{3F5D761E-C59A-4C51-A977-BE4AED28DA05}" srcOrd="0" destOrd="1" presId="urn:microsoft.com/office/officeart/2008/layout/TitlePictureLineup"/>
    <dgm:cxn modelId="{7ACBF49C-F5DC-47A7-9D84-CF93250F981F}" type="presParOf" srcId="{A78ECECC-A971-445E-A553-7D34469C4D24}" destId="{CB76A1FB-8E1E-4A85-8BCD-66309EACC7ED}" srcOrd="0" destOrd="0" presId="urn:microsoft.com/office/officeart/2008/layout/TitlePictureLineup"/>
    <dgm:cxn modelId="{1014FE5B-7AA7-46F3-BF4A-354EDCCE82C7}" type="presParOf" srcId="{CB76A1FB-8E1E-4A85-8BCD-66309EACC7ED}" destId="{6FFB991D-CC98-411A-A003-FA4B0DCDAB43}" srcOrd="0" destOrd="0" presId="urn:microsoft.com/office/officeart/2008/layout/TitlePictureLineup"/>
    <dgm:cxn modelId="{9C4EB278-E1CE-48F3-B6D1-B16C0200543D}" type="presParOf" srcId="{CB76A1FB-8E1E-4A85-8BCD-66309EACC7ED}" destId="{E03F9970-A450-4FB7-AD43-296313C588C2}" srcOrd="1" destOrd="0" presId="urn:microsoft.com/office/officeart/2008/layout/TitlePictureLineup"/>
    <dgm:cxn modelId="{82918A72-6D2A-492B-B8B9-59B24EDDE2B3}" type="presParOf" srcId="{CB76A1FB-8E1E-4A85-8BCD-66309EACC7ED}" destId="{3F5D761E-C59A-4C51-A977-BE4AED28DA05}" srcOrd="2" destOrd="0" presId="urn:microsoft.com/office/officeart/2008/layout/TitlePictureLineup"/>
    <dgm:cxn modelId="{DD3D7855-D6BA-44D5-A2AB-1AA275541445}" type="presParOf" srcId="{CB76A1FB-8E1E-4A85-8BCD-66309EACC7ED}" destId="{271AD4BB-500F-4808-A0E9-EB9C4A2B6FA2}" srcOrd="3" destOrd="0" presId="urn:microsoft.com/office/officeart/2008/layout/TitlePictureLineup"/>
    <dgm:cxn modelId="{83A941ED-DFB0-4BAB-B3C7-A26826C18324}" type="presParOf" srcId="{A78ECECC-A971-445E-A553-7D34469C4D24}" destId="{8F66FDAB-668D-4723-B296-90D18AB25BDB}" srcOrd="1" destOrd="0" presId="urn:microsoft.com/office/officeart/2008/layout/TitlePictureLineup"/>
    <dgm:cxn modelId="{B56A28FB-6B11-405C-9609-2795747D8F3D}" type="presParOf" srcId="{A78ECECC-A971-445E-A553-7D34469C4D24}" destId="{1993F5B7-34A5-407F-A59E-F4BA38E9F417}" srcOrd="2" destOrd="0" presId="urn:microsoft.com/office/officeart/2008/layout/TitlePictureLineup"/>
    <dgm:cxn modelId="{D9C45A46-4F92-43F8-9209-1FAB0865C916}" type="presParOf" srcId="{1993F5B7-34A5-407F-A59E-F4BA38E9F417}" destId="{27BAF4F5-3DE8-4C0D-A1D7-9DD66A17E797}" srcOrd="0" destOrd="0" presId="urn:microsoft.com/office/officeart/2008/layout/TitlePictureLineup"/>
    <dgm:cxn modelId="{D95658E4-33D8-43CF-A551-C70A0E2FCA40}" type="presParOf" srcId="{1993F5B7-34A5-407F-A59E-F4BA38E9F417}" destId="{E4591B4A-BCDE-418E-AA42-AE9B28F51EC5}" srcOrd="1" destOrd="0" presId="urn:microsoft.com/office/officeart/2008/layout/TitlePictureLineup"/>
    <dgm:cxn modelId="{4C9B36B0-F7C0-4AB2-BBE5-2EF016B6061B}" type="presParOf" srcId="{1993F5B7-34A5-407F-A59E-F4BA38E9F417}" destId="{24291F9D-DBAC-44FA-916E-0216AAA25105}" srcOrd="2" destOrd="0" presId="urn:microsoft.com/office/officeart/2008/layout/TitlePictureLineup"/>
    <dgm:cxn modelId="{4C0E93C3-66D7-45DD-AB3E-7E62AE88AA25}" type="presParOf" srcId="{1993F5B7-34A5-407F-A59E-F4BA38E9F417}" destId="{19201768-705F-4720-9621-90C19378A41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5DE112-4789-42CC-8508-4A4C3DD8D433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F56862-3762-4524-8AF9-736FA57927EE}">
      <dgm:prSet phldrT="[Text]"/>
      <dgm:spPr>
        <a:effectLst>
          <a:innerShdw blurRad="114300">
            <a:prstClr val="black"/>
          </a:innerShdw>
        </a:effectLst>
      </dgm:spPr>
      <dgm:t>
        <a:bodyPr anchor="b"/>
        <a:lstStyle/>
        <a:p>
          <a:pPr algn="ctr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</a:t>
          </a:r>
        </a:p>
      </dgm:t>
    </dgm:pt>
    <dgm:pt modelId="{7E0FA62C-3ADB-4C7B-8FE7-D53CA28E709A}" type="par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41B953A-E1F9-4969-A537-46F5CC4A4821}" type="sib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FE25FB9-9DDF-4615-83B5-C54CDFD7AB29}">
      <dgm:prSet phldrT="[Text]"/>
      <dgm:spPr/>
      <dgm:t>
        <a:bodyPr/>
        <a:lstStyle/>
        <a:p>
          <a:r>
            <a:rPr lang="en-US" dirty="0" err="1" smtClean="0">
              <a:latin typeface="Gill Sans Nova" panose="020B0602020104020203" pitchFamily="34" charset="0"/>
            </a:rPr>
            <a:t>Borradores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de NIMF </a:t>
          </a:r>
          <a:r>
            <a:rPr lang="en-US" dirty="0" err="1" smtClean="0">
              <a:latin typeface="Gill Sans Nova" panose="020B0602020104020203" pitchFamily="34" charset="0"/>
            </a:rPr>
            <a:t>enviados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a 1° consulta</a:t>
          </a:r>
        </a:p>
      </dgm:t>
    </dgm:pt>
    <dgm:pt modelId="{56792D29-E23C-4922-86ED-0C0D837C92FB}" type="par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D597E0E-0215-4BCD-B7D3-1D42EE7E442E}" type="sib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0BD2BA9-4AB2-41DD-88E9-615D9BE04575}">
      <dgm:prSet phldrT="[Text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</a:t>
          </a:r>
        </a:p>
      </dgm:t>
    </dgm:pt>
    <dgm:pt modelId="{AAAEF8A0-ED4B-4DD0-ADA7-C4501F9D76A1}" type="parTrans" cxnId="{1A07282E-682E-4BB9-BAAD-F2331E5B1430}">
      <dgm:prSet/>
      <dgm:spPr/>
      <dgm:t>
        <a:bodyPr/>
        <a:lstStyle/>
        <a:p>
          <a:endParaRPr lang="en-US"/>
        </a:p>
      </dgm:t>
    </dgm:pt>
    <dgm:pt modelId="{B43E9D20-80F3-43FA-8601-E01DEC658D10}" type="sibTrans" cxnId="{1A07282E-682E-4BB9-BAAD-F2331E5B1430}">
      <dgm:prSet/>
      <dgm:spPr/>
      <dgm:t>
        <a:bodyPr/>
        <a:lstStyle/>
        <a:p>
          <a:endParaRPr lang="en-US"/>
        </a:p>
      </dgm:t>
    </dgm:pt>
    <dgm:pt modelId="{CF5A32B1-B414-4598-B997-F7DB5165643C}">
      <dgm:prSet phldrT="[Text]"/>
      <dgm:spPr/>
      <dgm:t>
        <a:bodyPr/>
        <a:lstStyle/>
        <a:p>
          <a:r>
            <a:rPr lang="en-US" dirty="0" err="1" smtClean="0">
              <a:latin typeface="Gill Sans Nova" panose="020B0602020104020203" pitchFamily="34" charset="0"/>
            </a:rPr>
            <a:t>Borradores</a:t>
          </a:r>
          <a:r>
            <a:rPr lang="en-US" dirty="0" smtClean="0">
              <a:latin typeface="Gill Sans Nova" panose="020B0602020104020203" pitchFamily="34" charset="0"/>
            </a:rPr>
            <a:t> de </a:t>
          </a:r>
          <a:r>
            <a:rPr lang="en-US" dirty="0">
              <a:latin typeface="Gill Sans Nova" panose="020B0602020104020203" pitchFamily="34" charset="0"/>
            </a:rPr>
            <a:t>NIMF </a:t>
          </a:r>
          <a:r>
            <a:rPr lang="en-US" dirty="0" err="1" smtClean="0">
              <a:latin typeface="Gill Sans Nova" panose="020B0602020104020203" pitchFamily="34" charset="0"/>
            </a:rPr>
            <a:t>enviados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>
              <a:latin typeface="Gill Sans Nova" panose="020B0602020104020203" pitchFamily="34" charset="0"/>
            </a:rPr>
            <a:t>a 2° </a:t>
          </a:r>
          <a:r>
            <a:rPr lang="en-US" dirty="0" err="1" smtClean="0">
              <a:latin typeface="Gill Sans Nova" panose="020B0602020104020203" pitchFamily="34" charset="0"/>
            </a:rPr>
            <a:t>consulta</a:t>
          </a:r>
          <a:endParaRPr lang="en-US" dirty="0">
            <a:latin typeface="Gill Sans Nova" panose="020B0602020104020203" pitchFamily="34" charset="0"/>
          </a:endParaRPr>
        </a:p>
      </dgm:t>
    </dgm:pt>
    <dgm:pt modelId="{76AE407F-1CD1-4391-A0D3-D8FB52091634}" type="parTrans" cxnId="{64D53D6A-E74C-4FF2-905B-379A2F6370AF}">
      <dgm:prSet/>
      <dgm:spPr/>
      <dgm:t>
        <a:bodyPr/>
        <a:lstStyle/>
        <a:p>
          <a:endParaRPr lang="en-US"/>
        </a:p>
      </dgm:t>
    </dgm:pt>
    <dgm:pt modelId="{133F6C93-CFE6-46B8-959A-0133FD34DBA5}" type="sibTrans" cxnId="{64D53D6A-E74C-4FF2-905B-379A2F6370AF}">
      <dgm:prSet/>
      <dgm:spPr/>
      <dgm:t>
        <a:bodyPr/>
        <a:lstStyle/>
        <a:p>
          <a:endParaRPr lang="en-US"/>
        </a:p>
      </dgm:t>
    </dgm:pt>
    <dgm:pt modelId="{957E0E22-41F0-4387-83FB-15AA0CF18365}" type="pres">
      <dgm:prSet presAssocID="{055DE112-4789-42CC-8508-4A4C3DD8D43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DF42FD-B0D1-46B9-93C8-54C33F700E52}" type="pres">
      <dgm:prSet presAssocID="{4AF56862-3762-4524-8AF9-736FA57927EE}" presName="composite" presStyleCnt="0"/>
      <dgm:spPr/>
    </dgm:pt>
    <dgm:pt modelId="{84164E08-CDE7-4E81-B178-D35F5A9B5CC2}" type="pres">
      <dgm:prSet presAssocID="{4AF56862-3762-4524-8AF9-736FA57927EE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7FEF12-E7A6-4DF0-A62A-710620C0B6CD}" type="pres">
      <dgm:prSet presAssocID="{4AF56862-3762-4524-8AF9-736FA57927EE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961C84-40B0-4688-822C-63B37F90693E}" type="pres">
      <dgm:prSet presAssocID="{4AF56862-3762-4524-8AF9-736FA57927EE}" presName="Accent" presStyleLbl="parChTrans1D1" presStyleIdx="0" presStyleCnt="2"/>
      <dgm:spPr/>
    </dgm:pt>
    <dgm:pt modelId="{31361DD7-F3D6-4A6A-A93E-2AA9DCA6995F}" type="pres">
      <dgm:prSet presAssocID="{A41B953A-E1F9-4969-A537-46F5CC4A4821}" presName="sibTrans" presStyleCnt="0"/>
      <dgm:spPr/>
    </dgm:pt>
    <dgm:pt modelId="{7D344E7D-715E-42F5-BC04-A4A8E202A85B}" type="pres">
      <dgm:prSet presAssocID="{10BD2BA9-4AB2-41DD-88E9-615D9BE04575}" presName="composite" presStyleCnt="0"/>
      <dgm:spPr/>
    </dgm:pt>
    <dgm:pt modelId="{E7881889-2D90-48D4-80DC-70B1D37A12C1}" type="pres">
      <dgm:prSet presAssocID="{10BD2BA9-4AB2-41DD-88E9-615D9BE04575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842640-67F1-4799-8D58-F65614DF567D}" type="pres">
      <dgm:prSet presAssocID="{10BD2BA9-4AB2-41DD-88E9-615D9BE04575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1B5D1-FC48-4BA5-80B6-91B929B1B7B6}" type="pres">
      <dgm:prSet presAssocID="{10BD2BA9-4AB2-41DD-88E9-615D9BE04575}" presName="Accent" presStyleLbl="parChTrans1D1" presStyleIdx="1" presStyleCnt="2"/>
      <dgm:spPr/>
    </dgm:pt>
  </dgm:ptLst>
  <dgm:cxnLst>
    <dgm:cxn modelId="{9B438650-A3B9-4252-8693-C7E05B92F4F7}" type="presOf" srcId="{CF5A32B1-B414-4598-B997-F7DB5165643C}" destId="{E7881889-2D90-48D4-80DC-70B1D37A12C1}" srcOrd="0" destOrd="0" presId="urn:microsoft.com/office/officeart/2011/layout/TabList"/>
    <dgm:cxn modelId="{1A07282E-682E-4BB9-BAAD-F2331E5B1430}" srcId="{055DE112-4789-42CC-8508-4A4C3DD8D433}" destId="{10BD2BA9-4AB2-41DD-88E9-615D9BE04575}" srcOrd="1" destOrd="0" parTransId="{AAAEF8A0-ED4B-4DD0-ADA7-C4501F9D76A1}" sibTransId="{B43E9D20-80F3-43FA-8601-E01DEC658D10}"/>
    <dgm:cxn modelId="{DCE4763A-C9A9-41BC-B4EC-06AACD7E4D2B}" srcId="{055DE112-4789-42CC-8508-4A4C3DD8D433}" destId="{4AF56862-3762-4524-8AF9-736FA57927EE}" srcOrd="0" destOrd="0" parTransId="{7E0FA62C-3ADB-4C7B-8FE7-D53CA28E709A}" sibTransId="{A41B953A-E1F9-4969-A537-46F5CC4A4821}"/>
    <dgm:cxn modelId="{61F2E96F-142B-4386-ACAF-0905FADA4B6B}" type="presOf" srcId="{10BD2BA9-4AB2-41DD-88E9-615D9BE04575}" destId="{E1842640-67F1-4799-8D58-F65614DF567D}" srcOrd="0" destOrd="0" presId="urn:microsoft.com/office/officeart/2011/layout/TabList"/>
    <dgm:cxn modelId="{BD094E40-2150-430D-A69B-3E0F1A11DD60}" type="presOf" srcId="{4AF56862-3762-4524-8AF9-736FA57927EE}" destId="{EA7FEF12-E7A6-4DF0-A62A-710620C0B6CD}" srcOrd="0" destOrd="0" presId="urn:microsoft.com/office/officeart/2011/layout/TabList"/>
    <dgm:cxn modelId="{A3C74EAC-E1C7-442C-9E8E-6A1DE283D9F4}" type="presOf" srcId="{1FE25FB9-9DDF-4615-83B5-C54CDFD7AB29}" destId="{84164E08-CDE7-4E81-B178-D35F5A9B5CC2}" srcOrd="0" destOrd="0" presId="urn:microsoft.com/office/officeart/2011/layout/TabList"/>
    <dgm:cxn modelId="{E5752582-F883-437B-9630-278B9FE67FA4}" type="presOf" srcId="{055DE112-4789-42CC-8508-4A4C3DD8D433}" destId="{957E0E22-41F0-4387-83FB-15AA0CF18365}" srcOrd="0" destOrd="0" presId="urn:microsoft.com/office/officeart/2011/layout/TabList"/>
    <dgm:cxn modelId="{697EF600-822C-4446-9777-6B6508D45866}" srcId="{4AF56862-3762-4524-8AF9-736FA57927EE}" destId="{1FE25FB9-9DDF-4615-83B5-C54CDFD7AB29}" srcOrd="0" destOrd="0" parTransId="{56792D29-E23C-4922-86ED-0C0D837C92FB}" sibTransId="{6D597E0E-0215-4BCD-B7D3-1D42EE7E442E}"/>
    <dgm:cxn modelId="{64D53D6A-E74C-4FF2-905B-379A2F6370AF}" srcId="{10BD2BA9-4AB2-41DD-88E9-615D9BE04575}" destId="{CF5A32B1-B414-4598-B997-F7DB5165643C}" srcOrd="0" destOrd="0" parTransId="{76AE407F-1CD1-4391-A0D3-D8FB52091634}" sibTransId="{133F6C93-CFE6-46B8-959A-0133FD34DBA5}"/>
    <dgm:cxn modelId="{DF79CEA0-2124-4F4F-9CF5-FBB7A3F4A0E4}" type="presParOf" srcId="{957E0E22-41F0-4387-83FB-15AA0CF18365}" destId="{C7DF42FD-B0D1-46B9-93C8-54C33F700E52}" srcOrd="0" destOrd="0" presId="urn:microsoft.com/office/officeart/2011/layout/TabList"/>
    <dgm:cxn modelId="{0D65A315-932E-4EEE-9CF0-919E1D366E66}" type="presParOf" srcId="{C7DF42FD-B0D1-46B9-93C8-54C33F700E52}" destId="{84164E08-CDE7-4E81-B178-D35F5A9B5CC2}" srcOrd="0" destOrd="0" presId="urn:microsoft.com/office/officeart/2011/layout/TabList"/>
    <dgm:cxn modelId="{70042F46-2716-4B06-A2A9-DEF19E2A7594}" type="presParOf" srcId="{C7DF42FD-B0D1-46B9-93C8-54C33F700E52}" destId="{EA7FEF12-E7A6-4DF0-A62A-710620C0B6CD}" srcOrd="1" destOrd="0" presId="urn:microsoft.com/office/officeart/2011/layout/TabList"/>
    <dgm:cxn modelId="{A9360093-5EF8-4439-9B46-B141E72F1D7C}" type="presParOf" srcId="{C7DF42FD-B0D1-46B9-93C8-54C33F700E52}" destId="{A6961C84-40B0-4688-822C-63B37F90693E}" srcOrd="2" destOrd="0" presId="urn:microsoft.com/office/officeart/2011/layout/TabList"/>
    <dgm:cxn modelId="{EB52E73E-74A0-47E7-A66B-6FE909BB9B0A}" type="presParOf" srcId="{957E0E22-41F0-4387-83FB-15AA0CF18365}" destId="{31361DD7-F3D6-4A6A-A93E-2AA9DCA6995F}" srcOrd="1" destOrd="0" presId="urn:microsoft.com/office/officeart/2011/layout/TabList"/>
    <dgm:cxn modelId="{D0F15B4E-EB9F-4A2D-A5D2-7E6E910F4BD5}" type="presParOf" srcId="{957E0E22-41F0-4387-83FB-15AA0CF18365}" destId="{7D344E7D-715E-42F5-BC04-A4A8E202A85B}" srcOrd="2" destOrd="0" presId="urn:microsoft.com/office/officeart/2011/layout/TabList"/>
    <dgm:cxn modelId="{66BD90B4-96EB-4E90-9C20-7C785AD4E825}" type="presParOf" srcId="{7D344E7D-715E-42F5-BC04-A4A8E202A85B}" destId="{E7881889-2D90-48D4-80DC-70B1D37A12C1}" srcOrd="0" destOrd="0" presId="urn:microsoft.com/office/officeart/2011/layout/TabList"/>
    <dgm:cxn modelId="{B2ADB309-BAF4-4374-BC4D-BEDD40DFF01B}" type="presParOf" srcId="{7D344E7D-715E-42F5-BC04-A4A8E202A85B}" destId="{E1842640-67F1-4799-8D58-F65614DF567D}" srcOrd="1" destOrd="0" presId="urn:microsoft.com/office/officeart/2011/layout/TabList"/>
    <dgm:cxn modelId="{156D224B-A93A-4D8D-B5AD-AE4441701F49}" type="presParOf" srcId="{7D344E7D-715E-42F5-BC04-A4A8E202A85B}" destId="{F671B5D1-FC48-4BA5-80B6-91B929B1B7B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9D1E1F-F978-498F-9DB8-F20CC5ECDB49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CC991E-5530-4AD1-A310-6303F9CE47CA}">
      <dgm:prSet phldrT="[Text]"/>
      <dgm:spPr/>
      <dgm:t>
        <a:bodyPr/>
        <a:lstStyle/>
        <a:p>
          <a:r>
            <a: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trabajó</a:t>
          </a:r>
          <a:r>
            <a: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vía</a:t>
          </a:r>
          <a:r>
            <a: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OCS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/>
          </a:r>
          <a:b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</a:b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para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revisar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y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aprobar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gm:t>
    </dgm:pt>
    <dgm:pt modelId="{C0566F2E-3E20-4EC8-848B-7A9291173414}" type="par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FDA5CDAA-D14C-4063-A2C1-8315B1FB7D24}" type="sibTrans" cxnId="{7282295A-3002-45A4-B9B5-82F5F19EA75D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B84C723-399C-4238-8A25-3F3EF37471AB}">
      <dgm:prSet phldrT="[Text]"/>
      <dgm:spPr/>
      <dgm:t>
        <a:bodyPr/>
        <a:lstStyle/>
        <a:p>
          <a:r>
            <a:rPr lang="en-US" b="1" dirty="0" err="1" smtClean="0">
              <a:latin typeface="Gill Sans Nova" panose="020B0602020104020203" pitchFamily="34" charset="0"/>
            </a:rPr>
            <a:t>Borradores</a:t>
          </a:r>
          <a:r>
            <a:rPr lang="en-US" b="1" dirty="0" smtClean="0">
              <a:latin typeface="Gill Sans Nova" panose="020B0602020104020203" pitchFamily="34" charset="0"/>
            </a:rPr>
            <a:t> de </a:t>
          </a:r>
          <a:r>
            <a:rPr lang="en-US" b="1" dirty="0" err="1">
              <a:latin typeface="Gill Sans Nova" panose="020B0602020104020203" pitchFamily="34" charset="0"/>
            </a:rPr>
            <a:t>especificaciones</a:t>
          </a:r>
          <a:endParaRPr lang="en-US" dirty="0">
            <a:latin typeface="Gill Sans Nova" panose="020B0602020104020203" pitchFamily="34" charset="0"/>
          </a:endParaRPr>
        </a:p>
      </dgm:t>
    </dgm:pt>
    <dgm:pt modelId="{3DA7BADA-3BEE-4F36-8676-9FC66C5ED862}" type="par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56C45C31-CDDF-4CD7-B95D-3A531C2EA750}" type="sibTrans" cxnId="{547A5F55-C697-422C-AAB2-504492303C79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6E0F8C9-59E7-47A2-9F92-BD05DBB8D093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(Uno para la 1° consulta)</a:t>
          </a:r>
        </a:p>
      </dgm:t>
    </dgm:pt>
    <dgm:pt modelId="{CFE62C80-AE23-4744-91D7-E18F0637F24E}" type="parTrans" cxnId="{4596D13F-2EDE-4167-842D-392DF185E079}">
      <dgm:prSet/>
      <dgm:spPr/>
      <dgm:t>
        <a:bodyPr/>
        <a:lstStyle/>
        <a:p>
          <a:endParaRPr lang="en-US"/>
        </a:p>
      </dgm:t>
    </dgm:pt>
    <dgm:pt modelId="{710B085C-50DE-4565-8052-EFE2D4C2B4E7}" type="sibTrans" cxnId="{4596D13F-2EDE-4167-842D-392DF185E079}">
      <dgm:prSet/>
      <dgm:spPr/>
      <dgm:t>
        <a:bodyPr/>
        <a:lstStyle/>
        <a:p>
          <a:endParaRPr lang="en-US"/>
        </a:p>
      </dgm:t>
    </dgm:pt>
    <dgm:pt modelId="{6A3AC627-4E51-49E8-843B-A57FBC7D1EE4}">
      <dgm:prSet/>
      <dgm:spPr/>
      <dgm:t>
        <a:bodyPr/>
        <a:lstStyle/>
        <a:p>
          <a:r>
            <a:rPr lang="en-US" b="1" dirty="0" err="1" smtClean="0">
              <a:latin typeface="Gill Sans Nova" panose="020B0602020104020203" pitchFamily="34" charset="0"/>
            </a:rPr>
            <a:t>Borradores</a:t>
          </a:r>
          <a:r>
            <a:rPr lang="en-US" b="1" dirty="0" smtClean="0">
              <a:latin typeface="Gill Sans Nova" panose="020B0602020104020203" pitchFamily="34" charset="0"/>
            </a:rPr>
            <a:t> de </a:t>
          </a:r>
          <a:r>
            <a:rPr lang="en-US" b="1" dirty="0">
              <a:latin typeface="Gill Sans Nova" panose="020B0602020104020203" pitchFamily="34" charset="0"/>
            </a:rPr>
            <a:t>NIMF </a:t>
          </a:r>
          <a:r>
            <a:rPr lang="en-US" b="1" dirty="0" smtClean="0">
              <a:latin typeface="Gill Sans Nova" panose="020B0602020104020203" pitchFamily="34" charset="0"/>
            </a:rPr>
            <a:t>(1° </a:t>
          </a:r>
          <a:r>
            <a:rPr lang="en-US" b="1" dirty="0">
              <a:latin typeface="Gill Sans Nova" panose="020B0602020104020203" pitchFamily="34" charset="0"/>
            </a:rPr>
            <a:t>Consulta)</a:t>
          </a:r>
        </a:p>
      </dgm:t>
    </dgm:pt>
    <dgm:pt modelId="{675E2EED-34AE-4127-8EF7-76EABB7D962A}" type="parTrans" cxnId="{91F656CC-BE8C-4601-8DDD-D5B9FA2290A9}">
      <dgm:prSet/>
      <dgm:spPr/>
      <dgm:t>
        <a:bodyPr/>
        <a:lstStyle/>
        <a:p>
          <a:endParaRPr lang="en-US"/>
        </a:p>
      </dgm:t>
    </dgm:pt>
    <dgm:pt modelId="{FE088B61-2E86-43EC-AF8D-00DCC27C384D}" type="sibTrans" cxnId="{91F656CC-BE8C-4601-8DDD-D5B9FA2290A9}">
      <dgm:prSet/>
      <dgm:spPr/>
      <dgm:t>
        <a:bodyPr/>
        <a:lstStyle/>
        <a:p>
          <a:endParaRPr lang="en-US"/>
        </a:p>
      </dgm:t>
    </dgm:pt>
    <dgm:pt modelId="{4422AF63-6DA6-425D-83FA-1D0A5E5F3A16}">
      <dgm:prSet/>
      <dgm:spPr/>
      <dgm:t>
        <a:bodyPr/>
        <a:lstStyle/>
        <a:p>
          <a:r>
            <a:rPr lang="en-US" b="1" dirty="0" err="1" smtClean="0">
              <a:latin typeface="Gill Sans Nova" panose="020B0602020104020203" pitchFamily="34" charset="0"/>
            </a:rPr>
            <a:t>Borradores</a:t>
          </a:r>
          <a:r>
            <a:rPr lang="en-US" b="1" dirty="0" smtClean="0">
              <a:latin typeface="Gill Sans Nova" panose="020B0602020104020203" pitchFamily="34" charset="0"/>
            </a:rPr>
            <a:t> de </a:t>
          </a:r>
          <a:r>
            <a:rPr lang="en-US" b="1" dirty="0">
              <a:latin typeface="Gill Sans Nova" panose="020B0602020104020203" pitchFamily="34" charset="0"/>
            </a:rPr>
            <a:t>NIMF</a:t>
          </a:r>
        </a:p>
      </dgm:t>
    </dgm:pt>
    <dgm:pt modelId="{34B34279-13AD-48C2-B661-370BBC831566}" type="parTrans" cxnId="{465193EE-712D-424D-9047-9328741479ED}">
      <dgm:prSet/>
      <dgm:spPr/>
      <dgm:t>
        <a:bodyPr/>
        <a:lstStyle/>
        <a:p>
          <a:endParaRPr lang="en-US"/>
        </a:p>
      </dgm:t>
    </dgm:pt>
    <dgm:pt modelId="{C9ADE170-2D6D-4FF7-B7FD-783A3A047501}" type="sibTrans" cxnId="{465193EE-712D-424D-9047-9328741479ED}">
      <dgm:prSet/>
      <dgm:spPr/>
      <dgm:t>
        <a:bodyPr/>
        <a:lstStyle/>
        <a:p>
          <a:endParaRPr lang="en-US"/>
        </a:p>
      </dgm:t>
    </dgm:pt>
    <dgm:pt modelId="{1D577502-5B7E-4221-BB73-542795B0E2F0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(</a:t>
          </a:r>
          <a:r>
            <a:rPr lang="en-US" dirty="0" smtClean="0">
              <a:latin typeface="Gill Sans Nova" panose="020B0602020104020203" pitchFamily="34" charset="0"/>
            </a:rPr>
            <a:t>2° </a:t>
          </a:r>
          <a:r>
            <a:rPr lang="en-US" dirty="0">
              <a:latin typeface="Gill Sans Nova" panose="020B0602020104020203" pitchFamily="34" charset="0"/>
            </a:rPr>
            <a:t>consulta)</a:t>
          </a:r>
        </a:p>
      </dgm:t>
    </dgm:pt>
    <dgm:pt modelId="{87965752-5DD7-46EB-BDE0-45FE95156501}" type="parTrans" cxnId="{8BFED6A7-CFBD-49DA-9184-E890B995295B}">
      <dgm:prSet/>
      <dgm:spPr/>
      <dgm:t>
        <a:bodyPr/>
        <a:lstStyle/>
        <a:p>
          <a:endParaRPr lang="en-US"/>
        </a:p>
      </dgm:t>
    </dgm:pt>
    <dgm:pt modelId="{E06A7902-AD32-4698-9AF4-04E1FCE26306}" type="sibTrans" cxnId="{8BFED6A7-CFBD-49DA-9184-E890B995295B}">
      <dgm:prSet/>
      <dgm:spPr/>
      <dgm:t>
        <a:bodyPr/>
        <a:lstStyle/>
        <a:p>
          <a:endParaRPr lang="en-US"/>
        </a:p>
      </dgm:t>
    </dgm:pt>
    <dgm:pt modelId="{A78ECECC-A971-445E-A553-7D34469C4D24}" type="pres">
      <dgm:prSet presAssocID="{9A9D1E1F-F978-498F-9DB8-F20CC5ECDB49}" presName="Name0" presStyleCnt="0">
        <dgm:presLayoutVars>
          <dgm:dir val="rev"/>
        </dgm:presLayoutVars>
      </dgm:prSet>
      <dgm:spPr/>
      <dgm:t>
        <a:bodyPr/>
        <a:lstStyle/>
        <a:p>
          <a:endParaRPr lang="es-ES"/>
        </a:p>
      </dgm:t>
    </dgm:pt>
    <dgm:pt modelId="{CB76A1FB-8E1E-4A85-8BCD-66309EACC7ED}" type="pres">
      <dgm:prSet presAssocID="{48CC991E-5530-4AD1-A310-6303F9CE47CA}" presName="composite" presStyleCnt="0"/>
      <dgm:spPr/>
    </dgm:pt>
    <dgm:pt modelId="{6FFB991D-CC98-411A-A003-FA4B0DCDAB43}" type="pres">
      <dgm:prSet presAssocID="{48CC991E-5530-4AD1-A310-6303F9CE47CA}" presName="Accent" presStyleLbl="alignAcc1" presStyleIdx="0" presStyleCnt="1"/>
      <dgm:spPr/>
    </dgm:pt>
    <dgm:pt modelId="{E03F9970-A450-4FB7-AD43-296313C588C2}" type="pres">
      <dgm:prSet presAssocID="{48CC991E-5530-4AD1-A310-6303F9CE47CA}" presName="Image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AR"/>
        </a:p>
      </dgm:t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3F5D761E-C59A-4C51-A977-BE4AED28DA05}" type="pres">
      <dgm:prSet presAssocID="{48CC991E-5530-4AD1-A310-6303F9CE47CA}" presName="Child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AD4BB-500F-4808-A0E9-EB9C4A2B6FA2}" type="pres">
      <dgm:prSet presAssocID="{48CC991E-5530-4AD1-A310-6303F9CE47CA}" presName="Parent" presStyleLbl="align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96D13F-2EDE-4167-842D-392DF185E079}" srcId="{48CC991E-5530-4AD1-A310-6303F9CE47CA}" destId="{16E0F8C9-59E7-47A2-9F92-BD05DBB8D093}" srcOrd="1" destOrd="0" parTransId="{CFE62C80-AE23-4744-91D7-E18F0637F24E}" sibTransId="{710B085C-50DE-4565-8052-EFE2D4C2B4E7}"/>
    <dgm:cxn modelId="{6929FD01-FBA9-4A0D-B894-105EC1F1CB0F}" type="presOf" srcId="{16E0F8C9-59E7-47A2-9F92-BD05DBB8D093}" destId="{3F5D761E-C59A-4C51-A977-BE4AED28DA05}" srcOrd="0" destOrd="1" presId="urn:microsoft.com/office/officeart/2008/layout/TitlePictureLineup"/>
    <dgm:cxn modelId="{91F656CC-BE8C-4601-8DDD-D5B9FA2290A9}" srcId="{48CC991E-5530-4AD1-A310-6303F9CE47CA}" destId="{6A3AC627-4E51-49E8-843B-A57FBC7D1EE4}" srcOrd="2" destOrd="0" parTransId="{675E2EED-34AE-4127-8EF7-76EABB7D962A}" sibTransId="{FE088B61-2E86-43EC-AF8D-00DCC27C384D}"/>
    <dgm:cxn modelId="{A0EAA30F-FC41-423A-95B4-56C20E3A9280}" type="presOf" srcId="{48CC991E-5530-4AD1-A310-6303F9CE47CA}" destId="{271AD4BB-500F-4808-A0E9-EB9C4A2B6FA2}" srcOrd="0" destOrd="0" presId="urn:microsoft.com/office/officeart/2008/layout/TitlePictureLineup"/>
    <dgm:cxn modelId="{A24AD5C4-03C0-4B93-B958-510F004EB6BC}" type="presOf" srcId="{4422AF63-6DA6-425D-83FA-1D0A5E5F3A16}" destId="{3F5D761E-C59A-4C51-A977-BE4AED28DA05}" srcOrd="0" destOrd="3" presId="urn:microsoft.com/office/officeart/2008/layout/TitlePictureLineup"/>
    <dgm:cxn modelId="{180F9FF9-3A99-4F41-8889-751F6AC61D19}" type="presOf" srcId="{1D577502-5B7E-4221-BB73-542795B0E2F0}" destId="{3F5D761E-C59A-4C51-A977-BE4AED28DA05}" srcOrd="0" destOrd="4" presId="urn:microsoft.com/office/officeart/2008/layout/TitlePictureLineup"/>
    <dgm:cxn modelId="{547A5F55-C697-422C-AAB2-504492303C79}" srcId="{48CC991E-5530-4AD1-A310-6303F9CE47CA}" destId="{5B84C723-399C-4238-8A25-3F3EF37471AB}" srcOrd="0" destOrd="0" parTransId="{3DA7BADA-3BEE-4F36-8676-9FC66C5ED862}" sibTransId="{56C45C31-CDDF-4CD7-B95D-3A531C2EA750}"/>
    <dgm:cxn modelId="{8BFED6A7-CFBD-49DA-9184-E890B995295B}" srcId="{48CC991E-5530-4AD1-A310-6303F9CE47CA}" destId="{1D577502-5B7E-4221-BB73-542795B0E2F0}" srcOrd="4" destOrd="0" parTransId="{87965752-5DD7-46EB-BDE0-45FE95156501}" sibTransId="{E06A7902-AD32-4698-9AF4-04E1FCE26306}"/>
    <dgm:cxn modelId="{7282295A-3002-45A4-B9B5-82F5F19EA75D}" srcId="{9A9D1E1F-F978-498F-9DB8-F20CC5ECDB49}" destId="{48CC991E-5530-4AD1-A310-6303F9CE47CA}" srcOrd="0" destOrd="0" parTransId="{C0566F2E-3E20-4EC8-848B-7A9291173414}" sibTransId="{FDA5CDAA-D14C-4063-A2C1-8315B1FB7D24}"/>
    <dgm:cxn modelId="{7421DAAA-207E-4E35-B1BE-9F21F4E4C7ED}" type="presOf" srcId="{9A9D1E1F-F978-498F-9DB8-F20CC5ECDB49}" destId="{A78ECECC-A971-445E-A553-7D34469C4D24}" srcOrd="0" destOrd="0" presId="urn:microsoft.com/office/officeart/2008/layout/TitlePictureLineup"/>
    <dgm:cxn modelId="{6311AC10-B0F2-4F1B-BCD0-43B40BA1170C}" type="presOf" srcId="{6A3AC627-4E51-49E8-843B-A57FBC7D1EE4}" destId="{3F5D761E-C59A-4C51-A977-BE4AED28DA05}" srcOrd="0" destOrd="2" presId="urn:microsoft.com/office/officeart/2008/layout/TitlePictureLineup"/>
    <dgm:cxn modelId="{28A0B68B-6515-42D6-9FD2-07A42012398D}" type="presOf" srcId="{5B84C723-399C-4238-8A25-3F3EF37471AB}" destId="{3F5D761E-C59A-4C51-A977-BE4AED28DA05}" srcOrd="0" destOrd="0" presId="urn:microsoft.com/office/officeart/2008/layout/TitlePictureLineup"/>
    <dgm:cxn modelId="{465193EE-712D-424D-9047-9328741479ED}" srcId="{48CC991E-5530-4AD1-A310-6303F9CE47CA}" destId="{4422AF63-6DA6-425D-83FA-1D0A5E5F3A16}" srcOrd="3" destOrd="0" parTransId="{34B34279-13AD-48C2-B661-370BBC831566}" sibTransId="{C9ADE170-2D6D-4FF7-B7FD-783A3A047501}"/>
    <dgm:cxn modelId="{7ACBF49C-F5DC-47A7-9D84-CF93250F981F}" type="presParOf" srcId="{A78ECECC-A971-445E-A553-7D34469C4D24}" destId="{CB76A1FB-8E1E-4A85-8BCD-66309EACC7ED}" srcOrd="0" destOrd="0" presId="urn:microsoft.com/office/officeart/2008/layout/TitlePictureLineup"/>
    <dgm:cxn modelId="{1014FE5B-7AA7-46F3-BF4A-354EDCCE82C7}" type="presParOf" srcId="{CB76A1FB-8E1E-4A85-8BCD-66309EACC7ED}" destId="{6FFB991D-CC98-411A-A003-FA4B0DCDAB43}" srcOrd="0" destOrd="0" presId="urn:microsoft.com/office/officeart/2008/layout/TitlePictureLineup"/>
    <dgm:cxn modelId="{9C4EB278-E1CE-48F3-B6D1-B16C0200543D}" type="presParOf" srcId="{CB76A1FB-8E1E-4A85-8BCD-66309EACC7ED}" destId="{E03F9970-A450-4FB7-AD43-296313C588C2}" srcOrd="1" destOrd="0" presId="urn:microsoft.com/office/officeart/2008/layout/TitlePictureLineup"/>
    <dgm:cxn modelId="{82918A72-6D2A-492B-B8B9-59B24EDDE2B3}" type="presParOf" srcId="{CB76A1FB-8E1E-4A85-8BCD-66309EACC7ED}" destId="{3F5D761E-C59A-4C51-A977-BE4AED28DA05}" srcOrd="2" destOrd="0" presId="urn:microsoft.com/office/officeart/2008/layout/TitlePictureLineup"/>
    <dgm:cxn modelId="{DD3D7855-D6BA-44D5-A2AB-1AA275541445}" type="presParOf" srcId="{CB76A1FB-8E1E-4A85-8BCD-66309EACC7ED}" destId="{271AD4BB-500F-4808-A0E9-EB9C4A2B6FA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5DE112-4789-42CC-8508-4A4C3DD8D433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F56862-3762-4524-8AF9-736FA57927EE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31</a:t>
          </a:r>
        </a:p>
      </dgm:t>
    </dgm:pt>
    <dgm:pt modelId="{7E0FA62C-3ADB-4C7B-8FE7-D53CA28E709A}" type="par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41B953A-E1F9-4969-A537-46F5CC4A4821}" type="sibTrans" cxnId="{DCE4763A-C9A9-41BC-B4EC-06AACD7E4D2B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1FE25FB9-9DDF-4615-83B5-C54CDFD7AB29}">
      <dgm:prSet phldrT="[Text]"/>
      <dgm:spPr/>
      <dgm:t>
        <a:bodyPr/>
        <a:lstStyle/>
        <a:p>
          <a:pPr algn="ctr"/>
          <a:r>
            <a:rPr lang="en-US" dirty="0" err="1" smtClean="0">
              <a:latin typeface="Gill Sans Nova" panose="020B0602020104020203" pitchFamily="34" charset="0"/>
            </a:rPr>
            <a:t>Decisio</a:t>
          </a:r>
          <a:r>
            <a:rPr lang="en-US" dirty="0" err="1" smtClean="0">
              <a:solidFill>
                <a:srgbClr val="00B050"/>
              </a:solidFill>
              <a:latin typeface="Gill Sans Nova" panose="020B0602020104020203" pitchFamily="34" charset="0"/>
            </a:rPr>
            <a:t>ne</a:t>
          </a:r>
          <a:r>
            <a:rPr lang="en-US" dirty="0" err="1" smtClean="0">
              <a:latin typeface="Gill Sans Nova" panose="020B0602020104020203" pitchFamily="34" charset="0"/>
            </a:rPr>
            <a:t>s</a:t>
          </a:r>
          <a:r>
            <a:rPr lang="en-US" dirty="0" smtClean="0">
              <a:latin typeface="Gill Sans Nova" panose="020B0602020104020203" pitchFamily="34" charset="0"/>
            </a:rPr>
            <a:t> </a:t>
          </a:r>
          <a:r>
            <a:rPr lang="en-US" dirty="0" err="1" smtClean="0">
              <a:latin typeface="Gill Sans Nova" panose="020B0602020104020203" pitchFamily="34" charset="0"/>
            </a:rPr>
            <a:t>electrónicas</a:t>
          </a:r>
          <a:endParaRPr lang="en-US" dirty="0">
            <a:latin typeface="Gill Sans Nova" panose="020B0602020104020203" pitchFamily="34" charset="0"/>
          </a:endParaRPr>
        </a:p>
      </dgm:t>
    </dgm:pt>
    <dgm:pt modelId="{56792D29-E23C-4922-86ED-0C0D837C92FB}" type="par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6D597E0E-0215-4BCD-B7D3-1D42EE7E442E}" type="sibTrans" cxnId="{697EF600-822C-4446-9777-6B6508D45866}">
      <dgm:prSet/>
      <dgm:spPr/>
      <dgm:t>
        <a:bodyPr/>
        <a:lstStyle/>
        <a:p>
          <a:endParaRPr lang="en-US">
            <a:latin typeface="Gill Sans Nova" panose="020B0602020104020203" pitchFamily="34" charset="0"/>
          </a:endParaRPr>
        </a:p>
      </dgm:t>
    </dgm:pt>
    <dgm:pt modelId="{A45C1090-A1BC-46A7-8317-E64D32AC9F30}" type="pres">
      <dgm:prSet presAssocID="{055DE112-4789-42CC-8508-4A4C3DD8D4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822C14E-970B-4F58-97AA-B25B171309C2}" type="pres">
      <dgm:prSet presAssocID="{4AF56862-3762-4524-8AF9-736FA57927EE}" presName="posSpace" presStyleCnt="0"/>
      <dgm:spPr/>
    </dgm:pt>
    <dgm:pt modelId="{0F6202CF-AAFA-4FD5-93EF-1EA5D1C0DD4B}" type="pres">
      <dgm:prSet presAssocID="{4AF56862-3762-4524-8AF9-736FA57927EE}" presName="vertFlow" presStyleCnt="0"/>
      <dgm:spPr/>
    </dgm:pt>
    <dgm:pt modelId="{9A9B7135-0E8F-4E0A-B294-49F89F5B792E}" type="pres">
      <dgm:prSet presAssocID="{4AF56862-3762-4524-8AF9-736FA57927EE}" presName="topSpace" presStyleCnt="0"/>
      <dgm:spPr/>
    </dgm:pt>
    <dgm:pt modelId="{58F123EF-5F69-4D07-A094-BBA1F3BA0FC6}" type="pres">
      <dgm:prSet presAssocID="{4AF56862-3762-4524-8AF9-736FA57927EE}" presName="firstComp" presStyleCnt="0"/>
      <dgm:spPr/>
    </dgm:pt>
    <dgm:pt modelId="{6DA36087-22D1-402E-A2CC-CD0CC9C4300C}" type="pres">
      <dgm:prSet presAssocID="{4AF56862-3762-4524-8AF9-736FA57927EE}" presName="firstChild" presStyleLbl="bgAccFollowNode1" presStyleIdx="0" presStyleCnt="1"/>
      <dgm:spPr/>
      <dgm:t>
        <a:bodyPr/>
        <a:lstStyle/>
        <a:p>
          <a:endParaRPr lang="es-ES"/>
        </a:p>
      </dgm:t>
    </dgm:pt>
    <dgm:pt modelId="{1AE9F41F-6B32-4E9F-9F92-9C263E7A5C67}" type="pres">
      <dgm:prSet presAssocID="{4AF56862-3762-4524-8AF9-736FA57927E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8C41D-29A4-4942-B6F1-10D90A80380A}" type="pres">
      <dgm:prSet presAssocID="{4AF56862-3762-4524-8AF9-736FA57927EE}" presName="negSpace" presStyleCnt="0"/>
      <dgm:spPr/>
    </dgm:pt>
    <dgm:pt modelId="{FF2C5A21-9F9D-4FE0-B6DF-1FD4A09624E0}" type="pres">
      <dgm:prSet presAssocID="{4AF56862-3762-4524-8AF9-736FA57927EE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D0C90A7B-B209-44AB-8F34-192343B765E1}" type="presOf" srcId="{055DE112-4789-42CC-8508-4A4C3DD8D433}" destId="{A45C1090-A1BC-46A7-8317-E64D32AC9F30}" srcOrd="0" destOrd="0" presId="urn:microsoft.com/office/officeart/2005/8/layout/hList9"/>
    <dgm:cxn modelId="{10CCA430-1F6F-4F59-8EF2-B11251F790C9}" type="presOf" srcId="{4AF56862-3762-4524-8AF9-736FA57927EE}" destId="{FF2C5A21-9F9D-4FE0-B6DF-1FD4A09624E0}" srcOrd="0" destOrd="0" presId="urn:microsoft.com/office/officeart/2005/8/layout/hList9"/>
    <dgm:cxn modelId="{74952085-5562-4AB7-9E71-AFBCD568C418}" type="presOf" srcId="{1FE25FB9-9DDF-4615-83B5-C54CDFD7AB29}" destId="{6DA36087-22D1-402E-A2CC-CD0CC9C4300C}" srcOrd="0" destOrd="0" presId="urn:microsoft.com/office/officeart/2005/8/layout/hList9"/>
    <dgm:cxn modelId="{697EF600-822C-4446-9777-6B6508D45866}" srcId="{4AF56862-3762-4524-8AF9-736FA57927EE}" destId="{1FE25FB9-9DDF-4615-83B5-C54CDFD7AB29}" srcOrd="0" destOrd="0" parTransId="{56792D29-E23C-4922-86ED-0C0D837C92FB}" sibTransId="{6D597E0E-0215-4BCD-B7D3-1D42EE7E442E}"/>
    <dgm:cxn modelId="{5B7579CD-059B-42A6-BEB2-FCDD4CC37118}" type="presOf" srcId="{1FE25FB9-9DDF-4615-83B5-C54CDFD7AB29}" destId="{1AE9F41F-6B32-4E9F-9F92-9C263E7A5C67}" srcOrd="1" destOrd="0" presId="urn:microsoft.com/office/officeart/2005/8/layout/hList9"/>
    <dgm:cxn modelId="{DCE4763A-C9A9-41BC-B4EC-06AACD7E4D2B}" srcId="{055DE112-4789-42CC-8508-4A4C3DD8D433}" destId="{4AF56862-3762-4524-8AF9-736FA57927EE}" srcOrd="0" destOrd="0" parTransId="{7E0FA62C-3ADB-4C7B-8FE7-D53CA28E709A}" sibTransId="{A41B953A-E1F9-4969-A537-46F5CC4A4821}"/>
    <dgm:cxn modelId="{43E97A58-1DC5-407C-A2F1-CB8E9969E97B}" type="presParOf" srcId="{A45C1090-A1BC-46A7-8317-E64D32AC9F30}" destId="{3822C14E-970B-4F58-97AA-B25B171309C2}" srcOrd="0" destOrd="0" presId="urn:microsoft.com/office/officeart/2005/8/layout/hList9"/>
    <dgm:cxn modelId="{1B6B0469-3964-4740-B511-23B3A7DD7313}" type="presParOf" srcId="{A45C1090-A1BC-46A7-8317-E64D32AC9F30}" destId="{0F6202CF-AAFA-4FD5-93EF-1EA5D1C0DD4B}" srcOrd="1" destOrd="0" presId="urn:microsoft.com/office/officeart/2005/8/layout/hList9"/>
    <dgm:cxn modelId="{48474DBB-2D77-4918-B193-2A6E4F052D4B}" type="presParOf" srcId="{0F6202CF-AAFA-4FD5-93EF-1EA5D1C0DD4B}" destId="{9A9B7135-0E8F-4E0A-B294-49F89F5B792E}" srcOrd="0" destOrd="0" presId="urn:microsoft.com/office/officeart/2005/8/layout/hList9"/>
    <dgm:cxn modelId="{766A1BB5-2829-4CFE-9768-5A96BC874093}" type="presParOf" srcId="{0F6202CF-AAFA-4FD5-93EF-1EA5D1C0DD4B}" destId="{58F123EF-5F69-4D07-A094-BBA1F3BA0FC6}" srcOrd="1" destOrd="0" presId="urn:microsoft.com/office/officeart/2005/8/layout/hList9"/>
    <dgm:cxn modelId="{6E519376-3B40-4F74-A6B5-715E41C0F235}" type="presParOf" srcId="{58F123EF-5F69-4D07-A094-BBA1F3BA0FC6}" destId="{6DA36087-22D1-402E-A2CC-CD0CC9C4300C}" srcOrd="0" destOrd="0" presId="urn:microsoft.com/office/officeart/2005/8/layout/hList9"/>
    <dgm:cxn modelId="{5BE1A767-E4F5-4AA3-904B-82131E8A0BCF}" type="presParOf" srcId="{58F123EF-5F69-4D07-A094-BBA1F3BA0FC6}" destId="{1AE9F41F-6B32-4E9F-9F92-9C263E7A5C67}" srcOrd="1" destOrd="0" presId="urn:microsoft.com/office/officeart/2005/8/layout/hList9"/>
    <dgm:cxn modelId="{AA4CCA1D-C7FA-4F90-B1A9-E26810F0D2BD}" type="presParOf" srcId="{A45C1090-A1BC-46A7-8317-E64D32AC9F30}" destId="{4158C41D-29A4-4942-B6F1-10D90A80380A}" srcOrd="2" destOrd="0" presId="urn:microsoft.com/office/officeart/2005/8/layout/hList9"/>
    <dgm:cxn modelId="{249A16C9-24E5-4C6E-BDC2-F156598D94AD}" type="presParOf" srcId="{A45C1090-A1BC-46A7-8317-E64D32AC9F30}" destId="{FF2C5A21-9F9D-4FE0-B6DF-1FD4A09624E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3431-C014-4823-9F5D-B2C163148AA9}">
      <dsp:nvSpPr>
        <dsp:cNvPr id="0" name=""/>
        <dsp:cNvSpPr/>
      </dsp:nvSpPr>
      <dsp:spPr>
        <a:xfrm>
          <a:off x="0" y="446468"/>
          <a:ext cx="248339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39" tIns="333248" rIns="1927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 Nova" panose="020B0602020104020203" pitchFamily="34" charset="0"/>
            </a:rPr>
            <a:t>CN </a:t>
          </a:r>
          <a:r>
            <a:rPr lang="en-US" sz="1600" kern="1200" dirty="0">
              <a:latin typeface="Gill Sans Nova" panose="020B0602020104020203" pitchFamily="34" charset="0"/>
            </a:rPr>
            <a:t>Julio (</a:t>
          </a:r>
          <a:r>
            <a:rPr lang="en-US" sz="1600" i="1" kern="1200" dirty="0">
              <a:latin typeface="Gill Sans Nova" panose="020B0602020104020203" pitchFamily="34" charset="0"/>
            </a:rPr>
            <a:t>informal</a:t>
          </a:r>
          <a:r>
            <a:rPr lang="en-US" sz="1600" kern="1200" dirty="0">
              <a:latin typeface="Gill Sans Nova" panose="020B0602020104020203" pitchFamily="34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 Nova" panose="020B0602020104020203" pitchFamily="34" charset="0"/>
            </a:rPr>
            <a:t>CN </a:t>
          </a:r>
          <a:r>
            <a:rPr lang="en-US" sz="1600" kern="1200" dirty="0" err="1">
              <a:latin typeface="Gill Sans Nova" panose="020B0602020104020203" pitchFamily="34" charset="0"/>
            </a:rPr>
            <a:t>Septiembre</a:t>
          </a:r>
          <a:endParaRPr lang="en-US" sz="160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 Nova" panose="020B0602020104020203" pitchFamily="34" charset="0"/>
            </a:rPr>
            <a:t>CN </a:t>
          </a:r>
          <a:r>
            <a:rPr lang="en-US" sz="1600" kern="1200" dirty="0" err="1">
              <a:latin typeface="Gill Sans Nova" panose="020B0602020104020203" pitchFamily="34" charset="0"/>
            </a:rPr>
            <a:t>Noviembre</a:t>
          </a:r>
          <a:endParaRPr lang="en-US" sz="1600" kern="1200" dirty="0">
            <a:latin typeface="Gill Sans Nova" panose="020B0602020104020203" pitchFamily="34" charset="0"/>
          </a:endParaRPr>
        </a:p>
      </dsp:txBody>
      <dsp:txXfrm>
        <a:off x="0" y="446468"/>
        <a:ext cx="2483390" cy="1159200"/>
      </dsp:txXfrm>
    </dsp:sp>
    <dsp:sp modelId="{B0B56551-D116-404E-B546-26AE2AE539D4}">
      <dsp:nvSpPr>
        <dsp:cNvPr id="0" name=""/>
        <dsp:cNvSpPr/>
      </dsp:nvSpPr>
      <dsp:spPr>
        <a:xfrm>
          <a:off x="620847" y="210308"/>
          <a:ext cx="1738373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06" tIns="0" rIns="6570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Reuniones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2020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643904" y="233365"/>
        <a:ext cx="1692259" cy="426206"/>
      </dsp:txXfrm>
    </dsp:sp>
    <dsp:sp modelId="{6C29B58B-A0E8-46BA-89B7-C01634DCF8BB}">
      <dsp:nvSpPr>
        <dsp:cNvPr id="0" name=""/>
        <dsp:cNvSpPr/>
      </dsp:nvSpPr>
      <dsp:spPr>
        <a:xfrm>
          <a:off x="0" y="1928229"/>
          <a:ext cx="2483390" cy="282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39" tIns="333248" rIns="1927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 </a:t>
          </a:r>
          <a:r>
            <a:rPr lang="en-US" sz="1600" i="0" kern="1200" dirty="0">
              <a:latin typeface="Gill Sans Nova" panose="020B0602020104020203" pitchFamily="34" charset="0"/>
            </a:rPr>
            <a:t>Abril </a:t>
          </a:r>
          <a:r>
            <a:rPr lang="en-US" sz="1600" i="0" kern="1200" dirty="0" smtClean="0">
              <a:latin typeface="Gill Sans Nova" panose="020B0602020104020203" pitchFamily="34" charset="0"/>
            </a:rPr>
            <a:t>(</a:t>
          </a:r>
          <a:r>
            <a:rPr lang="en-US" sz="1600" i="1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focalizado</a:t>
          </a:r>
          <a:r>
            <a:rPr lang="en-US" sz="1600" i="0" kern="1200" dirty="0" smtClean="0">
              <a:latin typeface="Gill Sans Nova" panose="020B0602020104020203" pitchFamily="34" charset="0"/>
            </a:rPr>
            <a:t>)</a:t>
          </a:r>
          <a:endParaRPr lang="en-US" sz="1600" i="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 </a:t>
          </a:r>
          <a:r>
            <a:rPr lang="en-US" sz="1600" i="0" kern="1200" dirty="0">
              <a:latin typeface="Gill Sans Nova" panose="020B0602020104020203" pitchFamily="34" charset="0"/>
            </a:rPr>
            <a:t>Mayo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CN-7</a:t>
          </a:r>
          <a:endParaRPr lang="en-US" sz="1600" i="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 </a:t>
          </a:r>
          <a:r>
            <a:rPr lang="en-US" sz="1600" i="0" kern="1200" dirty="0" err="1">
              <a:latin typeface="Gill Sans Nova" panose="020B0602020104020203" pitchFamily="34" charset="0"/>
            </a:rPr>
            <a:t>Junio</a:t>
          </a:r>
          <a:r>
            <a:rPr lang="en-US" sz="1600" i="0" kern="1200" dirty="0">
              <a:latin typeface="Gill Sans Nova" panose="020B0602020104020203" pitchFamily="34" charset="0"/>
            </a:rPr>
            <a:t> </a:t>
          </a:r>
          <a:r>
            <a:rPr lang="en-US" sz="1600" i="0" kern="1200" dirty="0" smtClean="0">
              <a:latin typeface="Gill Sans Nova" panose="020B0602020104020203" pitchFamily="34" charset="0"/>
            </a:rPr>
            <a:t>(</a:t>
          </a:r>
          <a:r>
            <a:rPr lang="en-US" sz="1600" i="1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</a:t>
          </a:r>
          <a:r>
            <a:rPr lang="en-US" sz="1600" i="1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.</a:t>
          </a:r>
          <a:r>
            <a:rPr lang="en-US" sz="1600" i="0" kern="1200" dirty="0" smtClean="0">
              <a:latin typeface="Gill Sans Nova" panose="020B0602020104020203" pitchFamily="34" charset="0"/>
            </a:rPr>
            <a:t>)</a:t>
          </a:r>
          <a:endParaRPr lang="en-US" sz="1600" i="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 </a:t>
          </a:r>
          <a:r>
            <a:rPr lang="en-US" sz="1600" i="0" kern="1200" dirty="0">
              <a:latin typeface="Gill Sans Nova" panose="020B0602020104020203" pitchFamily="34" charset="0"/>
            </a:rPr>
            <a:t>Julio </a:t>
          </a:r>
          <a:r>
            <a:rPr lang="en-US" sz="1600" i="0" kern="1200" dirty="0" smtClean="0">
              <a:latin typeface="Gill Sans Nova" panose="020B0602020104020203" pitchFamily="34" charset="0"/>
            </a:rPr>
            <a:t>(</a:t>
          </a:r>
          <a:r>
            <a:rPr lang="en-US" sz="1600" i="1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</a:t>
          </a:r>
          <a:r>
            <a:rPr lang="en-US" sz="1600" i="1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.</a:t>
          </a:r>
          <a:r>
            <a:rPr lang="en-US" sz="1600" i="0" kern="1200" dirty="0" smtClean="0">
              <a:latin typeface="Gill Sans Nova" panose="020B0602020104020203" pitchFamily="34" charset="0"/>
            </a:rPr>
            <a:t>)</a:t>
          </a:r>
          <a:endParaRPr lang="en-US" sz="1600" i="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 </a:t>
          </a:r>
          <a:r>
            <a:rPr lang="en-US" sz="1600" i="0" kern="1200" dirty="0" err="1">
              <a:latin typeface="Gill Sans Nova" panose="020B0602020104020203" pitchFamily="34" charset="0"/>
            </a:rPr>
            <a:t>Septiembre</a:t>
          </a:r>
          <a:r>
            <a:rPr lang="en-US" sz="1600" i="0" kern="1200" dirty="0">
              <a:latin typeface="Gill Sans Nova" panose="020B0602020104020203" pitchFamily="34" charset="0"/>
            </a:rPr>
            <a:t> </a:t>
          </a:r>
          <a:r>
            <a:rPr lang="en-US" sz="1600" i="0" kern="1200" dirty="0" smtClean="0">
              <a:latin typeface="Gill Sans Nova" panose="020B0602020104020203" pitchFamily="34" charset="0"/>
            </a:rPr>
            <a:t>(</a:t>
          </a:r>
          <a:r>
            <a:rPr lang="en-US" sz="1600" i="1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focalizado</a:t>
          </a:r>
          <a:r>
            <a:rPr lang="en-US" sz="1600" i="0" kern="1200" dirty="0" smtClean="0">
              <a:latin typeface="Gill Sans Nova" panose="020B0602020104020203" pitchFamily="34" charset="0"/>
            </a:rPr>
            <a:t>)</a:t>
          </a:r>
          <a:endParaRPr lang="en-US" sz="1600" i="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 </a:t>
          </a:r>
          <a:r>
            <a:rPr lang="en-US" sz="1600" i="0" kern="1200" dirty="0" err="1">
              <a:latin typeface="Gill Sans Nova" panose="020B0602020104020203" pitchFamily="34" charset="0"/>
            </a:rPr>
            <a:t>Noviembre</a:t>
          </a:r>
          <a:r>
            <a:rPr lang="en-US" sz="1600" i="0" kern="1200" dirty="0">
              <a:latin typeface="Gill Sans Nova" panose="020B0602020104020203" pitchFamily="34" charset="0"/>
            </a:rPr>
            <a:t> </a:t>
          </a:r>
          <a:r>
            <a:rPr lang="en-US" sz="1600" i="0" kern="1200" dirty="0" smtClean="0">
              <a:latin typeface="Gill Sans Nova" panose="020B0602020104020203" pitchFamily="34" charset="0"/>
            </a:rPr>
            <a:t>(</a:t>
          </a:r>
          <a:r>
            <a:rPr lang="en-US" sz="1600" i="1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focalizado</a:t>
          </a:r>
          <a:r>
            <a:rPr lang="en-US" sz="1600" i="0" kern="1200" dirty="0" smtClean="0">
              <a:latin typeface="Gill Sans Nova" panose="020B0602020104020203" pitchFamily="34" charset="0"/>
            </a:rPr>
            <a:t>)</a:t>
          </a:r>
          <a:endParaRPr lang="en-US" sz="1600" i="0" kern="1200" dirty="0">
            <a:latin typeface="Gill Sans Nova" panose="020B06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Gill Sans Nova" panose="020B0602020104020203" pitchFamily="34" charset="0"/>
            </a:rPr>
            <a:t>CN </a:t>
          </a:r>
          <a:r>
            <a:rPr lang="en-US" sz="1600" i="0" kern="1200" dirty="0" err="1">
              <a:latin typeface="Gill Sans Nova" panose="020B0602020104020203" pitchFamily="34" charset="0"/>
            </a:rPr>
            <a:t>Noviembre</a:t>
          </a:r>
          <a:endParaRPr lang="en-US" sz="1600" i="0" kern="1200" dirty="0">
            <a:latin typeface="Gill Sans Nova" panose="020B0602020104020203" pitchFamily="34" charset="0"/>
          </a:endParaRPr>
        </a:p>
      </dsp:txBody>
      <dsp:txXfrm>
        <a:off x="0" y="1928229"/>
        <a:ext cx="2483390" cy="2822400"/>
      </dsp:txXfrm>
    </dsp:sp>
    <dsp:sp modelId="{3CC94BEE-6EE2-4F35-AD95-C3B69AF56510}">
      <dsp:nvSpPr>
        <dsp:cNvPr id="0" name=""/>
        <dsp:cNvSpPr/>
      </dsp:nvSpPr>
      <dsp:spPr>
        <a:xfrm>
          <a:off x="620847" y="1692069"/>
          <a:ext cx="1738373" cy="472320"/>
        </a:xfrm>
        <a:prstGeom prst="round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06" tIns="0" rIns="6570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Reuniones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2021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643904" y="1715126"/>
        <a:ext cx="1692259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40A2D-84A0-4865-905D-C225FDDD0E2E}">
      <dsp:nvSpPr>
        <dsp:cNvPr id="0" name=""/>
        <dsp:cNvSpPr/>
      </dsp:nvSpPr>
      <dsp:spPr>
        <a:xfrm>
          <a:off x="0" y="14256"/>
          <a:ext cx="528749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&gt; 80</a:t>
          </a:r>
        </a:p>
      </dsp:txBody>
      <dsp:txXfrm>
        <a:off x="36553" y="50809"/>
        <a:ext cx="5214389" cy="675694"/>
      </dsp:txXfrm>
    </dsp:sp>
    <dsp:sp modelId="{D2E9804D-B4D0-476C-9DC0-6CD03FDA1CCF}">
      <dsp:nvSpPr>
        <dsp:cNvPr id="0" name=""/>
        <dsp:cNvSpPr/>
      </dsp:nvSpPr>
      <dsp:spPr>
        <a:xfrm>
          <a:off x="0" y="763056"/>
          <a:ext cx="5287495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78" tIns="40640" rIns="227584" bIns="40640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>
              <a:latin typeface="Gill Sans Nova" panose="020B0602020104020203" pitchFamily="34" charset="0"/>
            </a:rPr>
            <a:t>Temas</a:t>
          </a:r>
          <a:r>
            <a:rPr lang="en-US" sz="2500" kern="1200" dirty="0">
              <a:latin typeface="Gill Sans Nova" panose="020B0602020104020203" pitchFamily="34" charset="0"/>
            </a:rPr>
            <a:t> en el </a:t>
          </a:r>
          <a:r>
            <a:rPr lang="en-US" sz="2500" kern="1200" dirty="0" err="1">
              <a:latin typeface="Gill Sans Nova" panose="020B0602020104020203" pitchFamily="34" charset="0"/>
            </a:rPr>
            <a:t>programa</a:t>
          </a:r>
          <a:r>
            <a:rPr lang="en-US" sz="2500" kern="1200" dirty="0">
              <a:latin typeface="Gill Sans Nova" panose="020B0602020104020203" pitchFamily="34" charset="0"/>
            </a:rPr>
            <a:t> de </a:t>
          </a:r>
          <a:r>
            <a:rPr lang="en-US" sz="2500" kern="1200" dirty="0" err="1">
              <a:latin typeface="Gill Sans Nova" panose="020B0602020104020203" pitchFamily="34" charset="0"/>
            </a:rPr>
            <a:t>trabajo</a:t>
          </a:r>
          <a:r>
            <a:rPr lang="en-US" sz="2500" kern="1200" dirty="0">
              <a:latin typeface="Gill Sans Nova" panose="020B0602020104020203" pitchFamily="34" charset="0"/>
            </a:rPr>
            <a:t> del </a:t>
          </a:r>
          <a:r>
            <a:rPr lang="en-US" sz="2500" kern="1200" dirty="0" smtClean="0">
              <a:latin typeface="Gill Sans Nova" panose="020B0602020104020203" pitchFamily="34" charset="0"/>
            </a:rPr>
            <a:t>CN </a:t>
          </a:r>
          <a:r>
            <a:rPr lang="en-US" sz="2500" kern="1200" dirty="0">
              <a:latin typeface="Gill Sans Nova" panose="020B0602020104020203" pitchFamily="34" charset="0"/>
            </a:rPr>
            <a:t>(</a:t>
          </a:r>
          <a:r>
            <a:rPr lang="en-US" sz="2500" i="1" kern="1200" dirty="0">
              <a:latin typeface="Gill Sans Nova" panose="020B0602020104020203" pitchFamily="34" charset="0"/>
            </a:rPr>
            <a:t>LOT</a:t>
          </a:r>
          <a:r>
            <a:rPr lang="en-US" sz="2500" kern="1200" dirty="0" smtClean="0">
              <a:latin typeface="Gill Sans Nova" panose="020B0602020104020203" pitchFamily="34" charset="0"/>
            </a:rPr>
            <a:t>). Se </a:t>
          </a:r>
          <a:r>
            <a:rPr lang="en-US" sz="2500" kern="1200" dirty="0" err="1" smtClean="0">
              <a:latin typeface="Gill Sans Nova" panose="020B0602020104020203" pitchFamily="34" charset="0"/>
            </a:rPr>
            <a:t>progresó</a:t>
          </a:r>
          <a:r>
            <a:rPr lang="en-US" sz="2500" kern="1200" dirty="0" smtClean="0">
              <a:latin typeface="Gill Sans Nova" panose="020B0602020104020203" pitchFamily="34" charset="0"/>
            </a:rPr>
            <a:t> en </a:t>
          </a:r>
          <a:r>
            <a:rPr lang="en-US" sz="2500" kern="1200" dirty="0" err="1" smtClean="0">
              <a:latin typeface="Gill Sans Nova" panose="020B0602020104020203" pitchFamily="34" charset="0"/>
            </a:rPr>
            <a:t>una</a:t>
          </a:r>
          <a:r>
            <a:rPr lang="en-US" sz="2500" kern="1200" dirty="0" smtClean="0">
              <a:latin typeface="Gill Sans Nova" panose="020B0602020104020203" pitchFamily="34" charset="0"/>
            </a:rPr>
            <a:t> </a:t>
          </a:r>
          <a:r>
            <a:rPr lang="en-US" sz="2500" kern="1200" dirty="0" err="1" smtClean="0">
              <a:latin typeface="Gill Sans Nova" panose="020B0602020104020203" pitchFamily="34" charset="0"/>
            </a:rPr>
            <a:t>docena</a:t>
          </a:r>
          <a:r>
            <a:rPr lang="en-US" sz="2500" kern="1200" dirty="0" smtClean="0">
              <a:latin typeface="Gill Sans Nova" panose="020B0602020104020203" pitchFamily="34" charset="0"/>
            </a:rPr>
            <a:t> entre </a:t>
          </a:r>
          <a:r>
            <a:rPr lang="en-US" sz="2500" kern="1200" dirty="0" err="1" smtClean="0">
              <a:latin typeface="Gill Sans Nova" panose="020B0602020104020203" pitchFamily="34" charset="0"/>
            </a:rPr>
            <a:t>junio</a:t>
          </a:r>
          <a:r>
            <a:rPr lang="en-US" sz="2500" kern="1200" dirty="0" smtClean="0">
              <a:latin typeface="Gill Sans Nova" panose="020B0602020104020203" pitchFamily="34" charset="0"/>
            </a:rPr>
            <a:t> </a:t>
          </a:r>
          <a:r>
            <a:rPr lang="en-US" sz="2500" kern="1200" dirty="0">
              <a:latin typeface="Gill Sans Nova" panose="020B0602020104020203" pitchFamily="34" charset="0"/>
            </a:rPr>
            <a:t>de 2020 </a:t>
          </a:r>
          <a:r>
            <a:rPr lang="en-US" sz="2500" kern="1200" dirty="0" smtClean="0">
              <a:latin typeface="Gill Sans Nova" panose="020B0602020104020203" pitchFamily="34" charset="0"/>
            </a:rPr>
            <a:t>y </a:t>
          </a:r>
          <a:r>
            <a:rPr lang="en-US" sz="2500" kern="1200" dirty="0" err="1" smtClean="0">
              <a:latin typeface="Gill Sans Nova" panose="020B0602020104020203" pitchFamily="34" charset="0"/>
            </a:rPr>
            <a:t>junio</a:t>
          </a:r>
          <a:r>
            <a:rPr lang="en-US" sz="2500" kern="1200" dirty="0" smtClean="0">
              <a:latin typeface="Gill Sans Nova" panose="020B0602020104020203" pitchFamily="34" charset="0"/>
            </a:rPr>
            <a:t> </a:t>
          </a:r>
          <a:r>
            <a:rPr lang="en-US" sz="2500" kern="1200" dirty="0">
              <a:latin typeface="Gill Sans Nova" panose="020B0602020104020203" pitchFamily="34" charset="0"/>
            </a:rPr>
            <a:t>de </a:t>
          </a:r>
          <a:r>
            <a:rPr lang="en-US" sz="2500" kern="1200" dirty="0" smtClean="0">
              <a:latin typeface="Gill Sans Nova" panose="020B0602020104020203" pitchFamily="34" charset="0"/>
            </a:rPr>
            <a:t>2021</a:t>
          </a:r>
          <a:endParaRPr lang="en-US" sz="2500" kern="1200" dirty="0">
            <a:latin typeface="Gill Sans Nova" panose="020B0602020104020203" pitchFamily="34" charset="0"/>
          </a:endParaRPr>
        </a:p>
      </dsp:txBody>
      <dsp:txXfrm>
        <a:off x="0" y="763056"/>
        <a:ext cx="5287495" cy="14241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78ACA-8D54-421A-BC9B-FA942DBC2BD1}">
      <dsp:nvSpPr>
        <dsp:cNvPr id="0" name=""/>
        <dsp:cNvSpPr/>
      </dsp:nvSpPr>
      <dsp:spPr>
        <a:xfrm>
          <a:off x="0" y="360797"/>
          <a:ext cx="10514042" cy="449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06" tIns="354076" rIns="816006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err="1" smtClean="0">
              <a:effectLst/>
              <a:latin typeface="Gill Sans Nova" panose="020B0602020104020203" pitchFamily="34" charset="0"/>
            </a:rPr>
            <a:t>Borrador</a:t>
          </a:r>
          <a:r>
            <a:rPr lang="en-US" sz="1700" b="1" kern="1200" dirty="0" smtClean="0">
              <a:effectLst/>
              <a:latin typeface="Gill Sans Nova" panose="020B0602020104020203" pitchFamily="34" charset="0"/>
            </a:rPr>
            <a:t> de </a:t>
          </a:r>
          <a:r>
            <a:rPr lang="en-US" sz="1700" b="1" kern="1200" dirty="0" err="1" smtClean="0">
              <a:effectLst/>
              <a:latin typeface="Gill Sans Nova" panose="020B0602020104020203" pitchFamily="34" charset="0"/>
            </a:rPr>
            <a:t>Especificación</a:t>
          </a:r>
          <a:r>
            <a:rPr lang="en-US" sz="1700" b="1" kern="1200" dirty="0" smtClean="0">
              <a:effectLst/>
              <a:latin typeface="Gill Sans Nova" panose="020B0602020104020203" pitchFamily="34" charset="0"/>
            </a:rPr>
            <a:t> *</a:t>
          </a:r>
          <a:r>
            <a:rPr lang="en-GB" sz="1700" b="1" u="sng" kern="1200" dirty="0" smtClean="0">
              <a:latin typeface="Gill Sans Nova" panose="020B0602020104020203" pitchFamily="34" charset="0"/>
            </a:rPr>
            <a:t>(</a:t>
          </a:r>
          <a:r>
            <a:rPr lang="en-GB" sz="1700" b="1" u="sng" kern="1200" dirty="0" err="1" smtClean="0">
              <a:latin typeface="Gill Sans Nova" panose="020B0602020104020203" pitchFamily="34" charset="0"/>
            </a:rPr>
            <a:t>diferente</a:t>
          </a:r>
          <a:r>
            <a:rPr lang="en-GB" sz="1700" b="1" u="sng" kern="1200" dirty="0" smtClean="0">
              <a:latin typeface="Gill Sans Nova" panose="020B0602020104020203" pitchFamily="34" charset="0"/>
            </a:rPr>
            <a:t> </a:t>
          </a:r>
          <a:r>
            <a:rPr lang="en-GB" sz="1700" b="1" u="sng" kern="1200" dirty="0" err="1" smtClean="0">
              <a:latin typeface="Gill Sans Nova" panose="020B0602020104020203" pitchFamily="34" charset="0"/>
            </a:rPr>
            <a:t>plazo</a:t>
          </a:r>
          <a:r>
            <a:rPr lang="en-GB" sz="1700" b="1" u="sng" kern="1200" dirty="0" smtClean="0">
              <a:latin typeface="Gill Sans Nova" panose="020B0602020104020203" pitchFamily="34" charset="0"/>
            </a:rPr>
            <a:t> – 01-07-</a:t>
          </a:r>
          <a:r>
            <a:rPr lang="en-US" sz="1700" b="1" u="sng" kern="1200" dirty="0" smtClean="0">
              <a:latin typeface="Gill Sans Nova" panose="020B0602020104020203" pitchFamily="34" charset="0"/>
            </a:rPr>
            <a:t>2021 a 31-08-2021)</a:t>
          </a:r>
          <a:endParaRPr lang="en-US" sz="1700" b="1" kern="1200" dirty="0">
            <a:effectLst/>
            <a:latin typeface="Gill Sans Nova" panose="020B0602020104020203" pitchFamily="34" charset="0"/>
          </a:endParaRPr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i="1" kern="1200" dirty="0" err="1">
              <a:latin typeface="Gill Sans Nova" panose="020B0602020104020203" pitchFamily="34" charset="0"/>
            </a:rPr>
            <a:t>Reorganización</a:t>
          </a:r>
          <a:r>
            <a:rPr lang="en-GB" sz="1700" i="1" kern="1200" dirty="0">
              <a:latin typeface="Gill Sans Nova" panose="020B0602020104020203" pitchFamily="34" charset="0"/>
            </a:rPr>
            <a:t> de las </a:t>
          </a:r>
          <a:r>
            <a:rPr lang="en-GB" sz="1700" i="1" kern="1200" dirty="0" err="1">
              <a:latin typeface="Gill Sans Nova" panose="020B0602020104020203" pitchFamily="34" charset="0"/>
            </a:rPr>
            <a:t>normas</a:t>
          </a:r>
          <a:r>
            <a:rPr lang="en-GB" sz="1700" i="1" kern="1200" dirty="0">
              <a:latin typeface="Gill Sans Nova" panose="020B0602020104020203" pitchFamily="34" charset="0"/>
            </a:rPr>
            <a:t> de </a:t>
          </a:r>
          <a:r>
            <a:rPr lang="en-GB" sz="1700" i="1" kern="1200" dirty="0" err="1">
              <a:latin typeface="Gill Sans Nova" panose="020B0602020104020203" pitchFamily="34" charset="0"/>
            </a:rPr>
            <a:t>analisis</a:t>
          </a:r>
          <a:r>
            <a:rPr lang="en-GB" sz="1700" i="1" kern="1200" dirty="0">
              <a:latin typeface="Gill Sans Nova" panose="020B0602020104020203" pitchFamily="34" charset="0"/>
            </a:rPr>
            <a:t> del </a:t>
          </a:r>
          <a:r>
            <a:rPr lang="en-GB" sz="1700" i="1" kern="1200" dirty="0" err="1">
              <a:latin typeface="Gill Sans Nova" panose="020B0602020104020203" pitchFamily="34" charset="0"/>
            </a:rPr>
            <a:t>riesgo</a:t>
          </a:r>
          <a:r>
            <a:rPr lang="en-GB" sz="1700" i="1" kern="1200" dirty="0">
              <a:latin typeface="Gill Sans Nova" panose="020B0602020104020203" pitchFamily="34" charset="0"/>
            </a:rPr>
            <a:t> de </a:t>
          </a:r>
          <a:r>
            <a:rPr lang="en-GB" sz="1700" i="1" kern="1200" dirty="0" err="1">
              <a:latin typeface="Gill Sans Nova" panose="020B0602020104020203" pitchFamily="34" charset="0"/>
            </a:rPr>
            <a:t>plagas</a:t>
          </a:r>
          <a:r>
            <a:rPr lang="en-GB" sz="1700" kern="1200" dirty="0">
              <a:latin typeface="Gill Sans Nova" panose="020B0602020104020203" pitchFamily="34" charset="0"/>
            </a:rPr>
            <a:t> (2020-001)</a:t>
          </a:r>
          <a:endParaRPr lang="en-US" sz="1700" u="sng" kern="1200" dirty="0">
            <a:latin typeface="Gill Sans Nova" panose="020B0602020104020203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err="1" smtClean="0">
              <a:effectLst/>
              <a:latin typeface="Gill Sans Nova" panose="020B0602020104020203" pitchFamily="34" charset="0"/>
            </a:rPr>
            <a:t>Borradores</a:t>
          </a:r>
          <a:r>
            <a:rPr lang="en-US" sz="1700" b="1" kern="1200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700" b="1" kern="1200" dirty="0">
              <a:effectLst/>
              <a:latin typeface="Gill Sans Nova" panose="020B0602020104020203" pitchFamily="34" charset="0"/>
            </a:rPr>
            <a:t>de </a:t>
          </a:r>
          <a:r>
            <a:rPr lang="en-US" sz="1700" b="1" kern="1200" dirty="0" smtClean="0">
              <a:effectLst/>
              <a:latin typeface="Gill Sans Nova" panose="020B0602020104020203" pitchFamily="34" charset="0"/>
            </a:rPr>
            <a:t>NIMF</a:t>
          </a:r>
          <a:endParaRPr lang="en-US" sz="1700" b="1" kern="1200" dirty="0">
            <a:effectLst/>
            <a:latin typeface="Gill Sans Nova" panose="020B0602020104020203" pitchFamily="34" charset="0"/>
          </a:endParaRPr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>
              <a:latin typeface="Gill Sans Nova" panose="020B0602020104020203" pitchFamily="34" charset="0"/>
            </a:rPr>
            <a:t>Revisión</a:t>
          </a:r>
          <a:r>
            <a:rPr lang="en-GB" sz="1700" kern="1200" dirty="0">
              <a:latin typeface="Gill Sans Nova" panose="020B0602020104020203" pitchFamily="34" charset="0"/>
            </a:rPr>
            <a:t> de la NIMF 18 (</a:t>
          </a:r>
          <a:r>
            <a:rPr lang="en-GB" sz="1700" i="1" kern="1200" dirty="0" err="1" smtClean="0">
              <a:latin typeface="Gill Sans Nova" panose="020B0602020104020203" pitchFamily="34" charset="0"/>
            </a:rPr>
            <a:t>Requisitos</a:t>
          </a:r>
          <a:r>
            <a:rPr lang="en-GB" sz="1700" i="1" kern="1200" dirty="0" smtClean="0">
              <a:latin typeface="Gill Sans Nova" panose="020B0602020104020203" pitchFamily="34" charset="0"/>
            </a:rPr>
            <a:t> </a:t>
          </a:r>
          <a:r>
            <a:rPr lang="en-GB" sz="1700" i="1" kern="1200" dirty="0">
              <a:latin typeface="Gill Sans Nova" panose="020B0602020104020203" pitchFamily="34" charset="0"/>
            </a:rPr>
            <a:t>para el </a:t>
          </a:r>
          <a:r>
            <a:rPr lang="en-GB" sz="1700" i="1" kern="1200" dirty="0" err="1">
              <a:latin typeface="Gill Sans Nova" panose="020B0602020104020203" pitchFamily="34" charset="0"/>
            </a:rPr>
            <a:t>uso</a:t>
          </a:r>
          <a:r>
            <a:rPr lang="en-GB" sz="1700" i="1" kern="1200" dirty="0">
              <a:latin typeface="Gill Sans Nova" panose="020B0602020104020203" pitchFamily="34" charset="0"/>
            </a:rPr>
            <a:t> de la </a:t>
          </a:r>
          <a:r>
            <a:rPr lang="en-GB" sz="1700" i="1" kern="1200" dirty="0" err="1">
              <a:latin typeface="Gill Sans Nova" panose="020B0602020104020203" pitchFamily="34" charset="0"/>
            </a:rPr>
            <a:t>irradiación</a:t>
          </a:r>
          <a:r>
            <a:rPr lang="en-GB" sz="1700" i="1" kern="1200" dirty="0">
              <a:latin typeface="Gill Sans Nova" panose="020B0602020104020203" pitchFamily="34" charset="0"/>
            </a:rPr>
            <a:t> </a:t>
          </a:r>
          <a:r>
            <a:rPr lang="en-GB" sz="1700" i="1" kern="1200" dirty="0" err="1">
              <a:latin typeface="Gill Sans Nova" panose="020B0602020104020203" pitchFamily="34" charset="0"/>
            </a:rPr>
            <a:t>como</a:t>
          </a:r>
          <a:r>
            <a:rPr lang="en-GB" sz="1700" i="1" kern="1200" dirty="0">
              <a:latin typeface="Gill Sans Nova" panose="020B0602020104020203" pitchFamily="34" charset="0"/>
            </a:rPr>
            <a:t> </a:t>
          </a:r>
          <a:r>
            <a:rPr lang="en-GB" sz="1700" i="1" kern="1200" dirty="0" err="1">
              <a:latin typeface="Gill Sans Nova" panose="020B0602020104020203" pitchFamily="34" charset="0"/>
            </a:rPr>
            <a:t>medida</a:t>
          </a:r>
          <a:r>
            <a:rPr lang="en-GB" sz="1700" i="1" kern="1200" dirty="0">
              <a:latin typeface="Gill Sans Nova" panose="020B0602020104020203" pitchFamily="34" charset="0"/>
            </a:rPr>
            <a:t> </a:t>
          </a:r>
          <a:r>
            <a:rPr lang="en-GB" sz="1700" i="1" kern="1200" dirty="0" err="1">
              <a:latin typeface="Gill Sans Nova" panose="020B0602020104020203" pitchFamily="34" charset="0"/>
            </a:rPr>
            <a:t>fitosanitaria</a:t>
          </a:r>
          <a:r>
            <a:rPr lang="en-GB" sz="1700" kern="1200" dirty="0">
              <a:latin typeface="Gill Sans Nova" panose="020B0602020104020203" pitchFamily="34" charset="0"/>
            </a:rPr>
            <a:t>) (2014-007), </a:t>
          </a:r>
          <a:r>
            <a:rPr lang="en-GB" sz="1700" kern="1200" dirty="0" err="1">
              <a:latin typeface="Gill Sans Nova" panose="020B0602020104020203" pitchFamily="34" charset="0"/>
            </a:rPr>
            <a:t>prioridad</a:t>
          </a:r>
          <a:r>
            <a:rPr lang="en-GB" sz="1700" kern="1200" dirty="0">
              <a:latin typeface="Gill Sans Nova" panose="020B0602020104020203" pitchFamily="34" charset="0"/>
            </a:rPr>
            <a:t> 1</a:t>
          </a:r>
          <a:endParaRPr lang="en-US" sz="1700" kern="1200" dirty="0">
            <a:latin typeface="Gill Sans Nova" panose="020B0602020104020203" pitchFamily="34" charset="0"/>
          </a:endParaRPr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>
              <a:latin typeface="Gill Sans Nova" panose="020B0602020104020203" pitchFamily="34" charset="0"/>
            </a:rPr>
            <a:t>Enmiendas</a:t>
          </a:r>
          <a:r>
            <a:rPr lang="en-GB" sz="1700" kern="1200" dirty="0" smtClean="0">
              <a:latin typeface="Gill Sans Nova" panose="020B0602020104020203" pitchFamily="34" charset="0"/>
            </a:rPr>
            <a:t> 2021 a </a:t>
          </a:r>
          <a:r>
            <a:rPr lang="en-GB" sz="1700" kern="1200" dirty="0">
              <a:latin typeface="Gill Sans Nova" panose="020B0602020104020203" pitchFamily="34" charset="0"/>
            </a:rPr>
            <a:t>la NIMF 5 (</a:t>
          </a:r>
          <a:r>
            <a:rPr lang="en-GB" sz="1700" i="1" kern="1200" dirty="0" err="1">
              <a:latin typeface="Gill Sans Nova" panose="020B0602020104020203" pitchFamily="34" charset="0"/>
            </a:rPr>
            <a:t>Glosario</a:t>
          </a:r>
          <a:r>
            <a:rPr lang="en-GB" sz="1700" i="1" kern="1200" dirty="0">
              <a:latin typeface="Gill Sans Nova" panose="020B0602020104020203" pitchFamily="34" charset="0"/>
            </a:rPr>
            <a:t> de </a:t>
          </a:r>
          <a:r>
            <a:rPr lang="en-GB" sz="1700" i="1" kern="1200" dirty="0" err="1" smtClean="0">
              <a:latin typeface="Gill Sans Nova" panose="020B0602020104020203" pitchFamily="34" charset="0"/>
            </a:rPr>
            <a:t>terminos</a:t>
          </a:r>
          <a:r>
            <a:rPr lang="en-GB" sz="1700" i="1" kern="1200" dirty="0" smtClean="0">
              <a:latin typeface="Gill Sans Nova" panose="020B0602020104020203" pitchFamily="34" charset="0"/>
            </a:rPr>
            <a:t> </a:t>
          </a:r>
          <a:r>
            <a:rPr lang="en-GB" sz="1700" i="1" kern="1200" dirty="0" err="1">
              <a:latin typeface="Gill Sans Nova" panose="020B0602020104020203" pitchFamily="34" charset="0"/>
            </a:rPr>
            <a:t>fitosanitarios</a:t>
          </a:r>
          <a:r>
            <a:rPr lang="en-GB" sz="1700" kern="1200" dirty="0">
              <a:latin typeface="Gill Sans Nova" panose="020B0602020104020203" pitchFamily="34" charset="0"/>
            </a:rPr>
            <a:t>) (1994-001), </a:t>
          </a:r>
          <a:r>
            <a:rPr lang="en-GB" sz="1700" kern="1200" dirty="0" err="1">
              <a:latin typeface="Gill Sans Nova" panose="020B0602020104020203" pitchFamily="34" charset="0"/>
            </a:rPr>
            <a:t>prioridad</a:t>
          </a:r>
          <a:r>
            <a:rPr lang="en-GB" sz="1700" kern="1200" dirty="0">
              <a:latin typeface="Gill Sans Nova" panose="020B0602020104020203" pitchFamily="34" charset="0"/>
            </a:rPr>
            <a:t> 1</a:t>
          </a:r>
          <a:endParaRPr lang="en-US" sz="1700" kern="1200" dirty="0">
            <a:latin typeface="Gill Sans Nova" panose="020B0602020104020203" pitchFamily="34" charset="0"/>
          </a:endParaRPr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>
              <a:latin typeface="Gill Sans Nova" panose="020B0602020104020203" pitchFamily="34" charset="0"/>
            </a:rPr>
            <a:t>Revisión</a:t>
          </a:r>
          <a:r>
            <a:rPr lang="en-US" sz="1700" kern="1200" dirty="0">
              <a:latin typeface="Gill Sans Nova" panose="020B0602020104020203" pitchFamily="34" charset="0"/>
            </a:rPr>
            <a:t> de la NIMF 4 (</a:t>
          </a:r>
          <a:r>
            <a:rPr lang="en-US" sz="1700" i="1" kern="1200" dirty="0" err="1">
              <a:latin typeface="Gill Sans Nova" panose="020B0602020104020203" pitchFamily="34" charset="0"/>
            </a:rPr>
            <a:t>Requisitos</a:t>
          </a:r>
          <a:r>
            <a:rPr lang="en-US" sz="1700" i="1" kern="1200" dirty="0">
              <a:latin typeface="Gill Sans Nova" panose="020B0602020104020203" pitchFamily="34" charset="0"/>
            </a:rPr>
            <a:t> para el </a:t>
          </a:r>
          <a:r>
            <a:rPr lang="en-US" sz="1700" i="1" kern="1200" dirty="0" err="1">
              <a:latin typeface="Gill Sans Nova" panose="020B0602020104020203" pitchFamily="34" charset="0"/>
            </a:rPr>
            <a:t>establecimiento</a:t>
          </a:r>
          <a:r>
            <a:rPr lang="en-US" sz="1700" i="1" kern="1200" dirty="0">
              <a:latin typeface="Gill Sans Nova" panose="020B0602020104020203" pitchFamily="34" charset="0"/>
            </a:rPr>
            <a:t> de areas </a:t>
          </a:r>
          <a:r>
            <a:rPr lang="en-US" sz="1700" i="1" kern="1200" dirty="0" err="1">
              <a:latin typeface="Gill Sans Nova" panose="020B0602020104020203" pitchFamily="34" charset="0"/>
            </a:rPr>
            <a:t>libres</a:t>
          </a:r>
          <a:r>
            <a:rPr lang="en-US" sz="1700" i="1" kern="1200" dirty="0">
              <a:latin typeface="Gill Sans Nova" panose="020B0602020104020203" pitchFamily="34" charset="0"/>
            </a:rPr>
            <a:t> de </a:t>
          </a:r>
          <a:r>
            <a:rPr lang="en-US" sz="1700" i="1" kern="1200" dirty="0" err="1">
              <a:latin typeface="Gill Sans Nova" panose="020B0602020104020203" pitchFamily="34" charset="0"/>
            </a:rPr>
            <a:t>plagas</a:t>
          </a:r>
          <a:r>
            <a:rPr lang="en-US" sz="1700" kern="1200" dirty="0">
              <a:latin typeface="Gill Sans Nova" panose="020B0602020104020203" pitchFamily="34" charset="0"/>
            </a:rPr>
            <a:t>) (2009-002), </a:t>
          </a:r>
          <a:r>
            <a:rPr lang="en-US" sz="1700" kern="1200" dirty="0" err="1" smtClean="0">
              <a:latin typeface="Gill Sans Nova" panose="020B0602020104020203" pitchFamily="34" charset="0"/>
            </a:rPr>
            <a:t>prioridad</a:t>
          </a:r>
          <a:r>
            <a:rPr lang="en-US" sz="1700" kern="1200" dirty="0" smtClean="0">
              <a:latin typeface="Gill Sans Nova" panose="020B0602020104020203" pitchFamily="34" charset="0"/>
            </a:rPr>
            <a:t> </a:t>
          </a:r>
          <a:r>
            <a:rPr lang="en-US" sz="1700" kern="1200" dirty="0">
              <a:latin typeface="Gill Sans Nova" panose="020B0602020104020203" pitchFamily="34" charset="0"/>
            </a:rPr>
            <a:t>4</a:t>
          </a:r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Gill Sans Nova" panose="020B0602020104020203" pitchFamily="34" charset="0"/>
            </a:rPr>
            <a:t>Anexo </a:t>
          </a:r>
          <a:r>
            <a:rPr lang="en-US" sz="1700" kern="1200" dirty="0" err="1">
              <a:latin typeface="Gill Sans Nova" panose="020B0602020104020203" pitchFamily="34" charset="0"/>
            </a:rPr>
            <a:t>Uso</a:t>
          </a:r>
          <a:r>
            <a:rPr lang="en-US" sz="1700" kern="1200" dirty="0">
              <a:latin typeface="Gill Sans Nova" panose="020B0602020104020203" pitchFamily="34" charset="0"/>
            </a:rPr>
            <a:t> de </a:t>
          </a:r>
          <a:r>
            <a:rPr lang="en-US" sz="1700" kern="1200" dirty="0" err="1" smtClean="0">
              <a:latin typeface="Gill Sans Nova" panose="020B0602020104020203" pitchFamily="34" charset="0"/>
            </a:rPr>
            <a:t>autorización</a:t>
          </a:r>
          <a:r>
            <a:rPr lang="en-US" sz="1700" kern="1200" dirty="0" smtClean="0">
              <a:latin typeface="Gill Sans Nova" panose="020B0602020104020203" pitchFamily="34" charset="0"/>
            </a:rPr>
            <a:t> </a:t>
          </a:r>
          <a:r>
            <a:rPr lang="en-US" sz="1700" kern="1200" dirty="0" err="1">
              <a:latin typeface="Gill Sans Nova" panose="020B0602020104020203" pitchFamily="34" charset="0"/>
            </a:rPr>
            <a:t>especifica</a:t>
          </a:r>
          <a:r>
            <a:rPr lang="en-US" sz="1700" kern="1200" dirty="0">
              <a:latin typeface="Gill Sans Nova" panose="020B0602020104020203" pitchFamily="34" charset="0"/>
            </a:rPr>
            <a:t> de </a:t>
          </a:r>
          <a:r>
            <a:rPr lang="en-US" sz="1700" kern="1200" dirty="0" err="1">
              <a:latin typeface="Gill Sans Nova" panose="020B0602020104020203" pitchFamily="34" charset="0"/>
            </a:rPr>
            <a:t>importación</a:t>
          </a:r>
          <a:r>
            <a:rPr lang="en-US" sz="1700" kern="1200" dirty="0">
              <a:latin typeface="Gill Sans Nova" panose="020B0602020104020203" pitchFamily="34" charset="0"/>
            </a:rPr>
            <a:t> (2008-006) de la NIMF 20 (</a:t>
          </a:r>
          <a:r>
            <a:rPr lang="en-US" sz="1700" i="1" kern="1200" dirty="0" err="1">
              <a:latin typeface="Gill Sans Nova" panose="020B0602020104020203" pitchFamily="34" charset="0"/>
            </a:rPr>
            <a:t>Directrices</a:t>
          </a:r>
          <a:r>
            <a:rPr lang="en-US" sz="1700" i="1" kern="1200" dirty="0">
              <a:latin typeface="Gill Sans Nova" panose="020B0602020104020203" pitchFamily="34" charset="0"/>
            </a:rPr>
            <a:t> </a:t>
          </a:r>
          <a:r>
            <a:rPr lang="en-US" sz="1700" i="1" kern="1200" dirty="0" err="1" smtClean="0">
              <a:latin typeface="Gill Sans Nova" panose="020B0602020104020203" pitchFamily="34" charset="0"/>
            </a:rPr>
            <a:t>sobre</a:t>
          </a:r>
          <a:r>
            <a:rPr lang="en-US" sz="1700" i="1" kern="1200" dirty="0" smtClean="0">
              <a:latin typeface="Gill Sans Nova" panose="020B0602020104020203" pitchFamily="34" charset="0"/>
            </a:rPr>
            <a:t> un </a:t>
          </a:r>
          <a:r>
            <a:rPr lang="en-US" sz="1700" i="1" kern="1200" dirty="0">
              <a:latin typeface="Gill Sans Nova" panose="020B0602020104020203" pitchFamily="34" charset="0"/>
            </a:rPr>
            <a:t>Sistema </a:t>
          </a:r>
          <a:r>
            <a:rPr lang="en-US" sz="1700" i="1" kern="1200" dirty="0" err="1">
              <a:latin typeface="Gill Sans Nova" panose="020B0602020104020203" pitchFamily="34" charset="0"/>
            </a:rPr>
            <a:t>fitosanitario</a:t>
          </a:r>
          <a:r>
            <a:rPr lang="en-US" sz="1700" i="1" kern="1200" dirty="0">
              <a:latin typeface="Gill Sans Nova" panose="020B0602020104020203" pitchFamily="34" charset="0"/>
            </a:rPr>
            <a:t> </a:t>
          </a:r>
          <a:r>
            <a:rPr lang="en-US" sz="1700" i="1" kern="1200" dirty="0" smtClean="0">
              <a:latin typeface="Gill Sans Nova" panose="020B0602020104020203" pitchFamily="34" charset="0"/>
            </a:rPr>
            <a:t>de </a:t>
          </a:r>
          <a:r>
            <a:rPr lang="en-US" sz="1700" i="1" kern="1200" dirty="0" err="1">
              <a:latin typeface="Gill Sans Nova" panose="020B0602020104020203" pitchFamily="34" charset="0"/>
            </a:rPr>
            <a:t>reglamentación</a:t>
          </a:r>
          <a:r>
            <a:rPr lang="en-US" sz="1700" i="1" kern="1200" dirty="0">
              <a:latin typeface="Gill Sans Nova" panose="020B0602020104020203" pitchFamily="34" charset="0"/>
            </a:rPr>
            <a:t> de </a:t>
          </a:r>
          <a:r>
            <a:rPr lang="en-US" sz="1700" i="1" kern="1200" dirty="0" err="1">
              <a:latin typeface="Gill Sans Nova" panose="020B0602020104020203" pitchFamily="34" charset="0"/>
            </a:rPr>
            <a:t>las</a:t>
          </a:r>
          <a:r>
            <a:rPr lang="en-US" sz="1700" i="1" kern="1200" dirty="0">
              <a:latin typeface="Gill Sans Nova" panose="020B0602020104020203" pitchFamily="34" charset="0"/>
            </a:rPr>
            <a:t> </a:t>
          </a:r>
          <a:r>
            <a:rPr lang="en-US" sz="1700" i="1" kern="1200" dirty="0" err="1" smtClean="0">
              <a:latin typeface="Gill Sans Nova" panose="020B0602020104020203" pitchFamily="34" charset="0"/>
            </a:rPr>
            <a:t>importaciones</a:t>
          </a:r>
          <a:r>
            <a:rPr lang="en-US" sz="1700" kern="1200" dirty="0" smtClean="0">
              <a:latin typeface="Gill Sans Nova" panose="020B0602020104020203" pitchFamily="34" charset="0"/>
            </a:rPr>
            <a:t>) </a:t>
          </a:r>
          <a:r>
            <a:rPr lang="en-US" sz="1700" kern="1200" dirty="0" err="1" smtClean="0">
              <a:latin typeface="Gill Sans Nova" panose="020B0602020104020203" pitchFamily="34" charset="0"/>
            </a:rPr>
            <a:t>prioridad</a:t>
          </a:r>
          <a:r>
            <a:rPr lang="en-US" sz="1700" kern="1200" dirty="0" smtClean="0">
              <a:latin typeface="Gill Sans Nova" panose="020B0602020104020203" pitchFamily="34" charset="0"/>
            </a:rPr>
            <a:t> </a:t>
          </a:r>
          <a:r>
            <a:rPr lang="en-US" sz="1700" kern="1200" dirty="0">
              <a:latin typeface="Gill Sans Nova" panose="020B0602020104020203" pitchFamily="34" charset="0"/>
            </a:rPr>
            <a:t>4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err="1" smtClean="0">
              <a:latin typeface="Gill Sans Nova" panose="020B0602020104020203" pitchFamily="34" charset="0"/>
            </a:rPr>
            <a:t>Borrador</a:t>
          </a:r>
          <a:r>
            <a:rPr lang="en-US" sz="1700" b="1" kern="1200" dirty="0" smtClean="0">
              <a:latin typeface="Gill Sans Nova" panose="020B0602020104020203" pitchFamily="34" charset="0"/>
            </a:rPr>
            <a:t> de PD</a:t>
          </a:r>
          <a:endParaRPr lang="en-US" sz="1700" b="1" kern="1200" dirty="0">
            <a:latin typeface="Gill Sans Nova" panose="020B0602020104020203" pitchFamily="34" charset="0"/>
          </a:endParaRPr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>
              <a:latin typeface="Gill Sans Nova" panose="020B0602020104020203" pitchFamily="34" charset="0"/>
            </a:rPr>
            <a:t> </a:t>
          </a:r>
          <a:r>
            <a:rPr lang="en-GB" sz="1700" i="1" kern="1200" dirty="0" err="1">
              <a:latin typeface="Gill Sans Nova" panose="020B0602020104020203" pitchFamily="34" charset="0"/>
            </a:rPr>
            <a:t>Candidatus</a:t>
          </a:r>
          <a:r>
            <a:rPr lang="en-GB" sz="1700" i="1" kern="1200" dirty="0">
              <a:latin typeface="Gill Sans Nova" panose="020B0602020104020203" pitchFamily="34" charset="0"/>
            </a:rPr>
            <a:t> </a:t>
          </a:r>
          <a:r>
            <a:rPr lang="en-GB" sz="1700" i="1" kern="1200" dirty="0" err="1">
              <a:latin typeface="Gill Sans Nova" panose="020B0602020104020203" pitchFamily="34" charset="0"/>
            </a:rPr>
            <a:t>Liberibacter</a:t>
          </a:r>
          <a:r>
            <a:rPr lang="en-GB" sz="1700" i="1" kern="1200" dirty="0">
              <a:latin typeface="Gill Sans Nova" panose="020B0602020104020203" pitchFamily="34" charset="0"/>
            </a:rPr>
            <a:t> spp. </a:t>
          </a:r>
          <a:r>
            <a:rPr lang="en-GB" sz="1700" i="1" kern="1200" dirty="0" err="1">
              <a:latin typeface="Gill Sans Nova" panose="020B0602020104020203" pitchFamily="34" charset="0"/>
            </a:rPr>
            <a:t>en</a:t>
          </a:r>
          <a:r>
            <a:rPr lang="en-GB" sz="1700" i="1" kern="1200" dirty="0">
              <a:latin typeface="Gill Sans Nova" panose="020B0602020104020203" pitchFamily="34" charset="0"/>
            </a:rPr>
            <a:t> Citrus </a:t>
          </a:r>
          <a:r>
            <a:rPr lang="en-GB" sz="1700" i="1" kern="1200" dirty="0" err="1">
              <a:latin typeface="Gill Sans Nova" panose="020B0602020104020203" pitchFamily="34" charset="0"/>
            </a:rPr>
            <a:t>spp</a:t>
          </a:r>
          <a:r>
            <a:rPr lang="en-GB" sz="1700" i="1" kern="1200" dirty="0">
              <a:latin typeface="Gill Sans Nova" panose="020B0602020104020203" pitchFamily="34" charset="0"/>
            </a:rPr>
            <a:t>, (2004-010), </a:t>
          </a:r>
          <a:r>
            <a:rPr lang="en-GB" sz="1700" i="1" kern="1200" dirty="0" err="1">
              <a:latin typeface="Gill Sans Nova" panose="020B0602020104020203" pitchFamily="34" charset="0"/>
            </a:rPr>
            <a:t>Prioridad</a:t>
          </a:r>
          <a:r>
            <a:rPr lang="en-GB" sz="1700" i="1" kern="1200" dirty="0">
              <a:latin typeface="Gill Sans Nova" panose="020B0602020104020203" pitchFamily="34" charset="0"/>
            </a:rPr>
            <a:t> 2</a:t>
          </a:r>
          <a:endParaRPr lang="en-US" sz="1700" kern="1200" dirty="0">
            <a:latin typeface="Gill Sans Nova" panose="020B0602020104020203" pitchFamily="34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err="1" smtClean="0">
              <a:latin typeface="Gill Sans Nova" panose="020B0602020104020203" pitchFamily="34" charset="0"/>
            </a:rPr>
            <a:t>Borrador</a:t>
          </a:r>
          <a:r>
            <a:rPr lang="en-US" sz="1700" b="1" kern="1200" dirty="0" smtClean="0">
              <a:latin typeface="Gill Sans Nova" panose="020B0602020104020203" pitchFamily="34" charset="0"/>
            </a:rPr>
            <a:t> de TF</a:t>
          </a:r>
          <a:endParaRPr lang="en-US" sz="1700" b="1" kern="1200" dirty="0">
            <a:latin typeface="Gill Sans Nova" panose="020B0602020104020203" pitchFamily="34" charset="0"/>
          </a:endParaRPr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>
              <a:latin typeface="Gill Sans Nova" panose="020B0602020104020203" pitchFamily="34" charset="0"/>
            </a:rPr>
            <a:t>Tratamiento</a:t>
          </a:r>
          <a:r>
            <a:rPr lang="en-US" sz="1700" kern="1200" dirty="0">
              <a:latin typeface="Gill Sans Nova" panose="020B0602020104020203" pitchFamily="34" charset="0"/>
            </a:rPr>
            <a:t> de </a:t>
          </a:r>
          <a:r>
            <a:rPr lang="en-US" sz="1700" kern="1200" dirty="0" err="1">
              <a:latin typeface="Gill Sans Nova" panose="020B0602020104020203" pitchFamily="34" charset="0"/>
            </a:rPr>
            <a:t>irradiación</a:t>
          </a:r>
          <a:r>
            <a:rPr lang="en-US" sz="1700" kern="1200" dirty="0">
              <a:latin typeface="Gill Sans Nova" panose="020B0602020104020203" pitchFamily="34" charset="0"/>
            </a:rPr>
            <a:t> para el </a:t>
          </a:r>
          <a:r>
            <a:rPr lang="en-US" sz="1700" kern="1200" dirty="0" err="1">
              <a:latin typeface="Gill Sans Nova" panose="020B0602020104020203" pitchFamily="34" charset="0"/>
            </a:rPr>
            <a:t>tratamiento</a:t>
          </a:r>
          <a:r>
            <a:rPr lang="en-US" sz="1700" kern="1200" dirty="0">
              <a:latin typeface="Gill Sans Nova" panose="020B0602020104020203" pitchFamily="34" charset="0"/>
            </a:rPr>
            <a:t> de </a:t>
          </a:r>
          <a:r>
            <a:rPr lang="en-US" sz="1700" i="1" kern="1200" dirty="0" err="1" smtClean="0">
              <a:latin typeface="Gill Sans Nova" panose="020B0602020104020203" pitchFamily="34" charset="0"/>
            </a:rPr>
            <a:t>Pseudococcus</a:t>
          </a:r>
          <a:r>
            <a:rPr lang="en-US" sz="1700" i="1" kern="1200" dirty="0" smtClean="0">
              <a:latin typeface="Gill Sans Nova" panose="020B0602020104020203" pitchFamily="34" charset="0"/>
            </a:rPr>
            <a:t> </a:t>
          </a:r>
          <a:r>
            <a:rPr lang="en-US" sz="1700" i="1" kern="1200" dirty="0" err="1">
              <a:latin typeface="Gill Sans Nova" panose="020B0602020104020203" pitchFamily="34" charset="0"/>
            </a:rPr>
            <a:t>jackbeardsleyi</a:t>
          </a:r>
          <a:r>
            <a:rPr lang="en-US" sz="1700" i="1" kern="1200" dirty="0">
              <a:latin typeface="Gill Sans Nova" panose="020B0602020104020203" pitchFamily="34" charset="0"/>
            </a:rPr>
            <a:t> </a:t>
          </a:r>
          <a:r>
            <a:rPr lang="en-US" sz="1700" kern="1200" dirty="0">
              <a:latin typeface="Gill Sans Nova" panose="020B0602020104020203" pitchFamily="34" charset="0"/>
            </a:rPr>
            <a:t>(2017-027)</a:t>
          </a:r>
        </a:p>
      </dsp:txBody>
      <dsp:txXfrm>
        <a:off x="0" y="360797"/>
        <a:ext cx="10514042" cy="4498200"/>
      </dsp:txXfrm>
    </dsp:sp>
    <dsp:sp modelId="{222ADF78-C510-41EB-8A99-28C52684C8FD}">
      <dsp:nvSpPr>
        <dsp:cNvPr id="0" name=""/>
        <dsp:cNvSpPr/>
      </dsp:nvSpPr>
      <dsp:spPr>
        <a:xfrm>
          <a:off x="525702" y="109877"/>
          <a:ext cx="7359829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84" tIns="0" rIns="278184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proyectos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NIMF’s</a:t>
          </a:r>
        </a:p>
      </dsp:txBody>
      <dsp:txXfrm>
        <a:off x="550200" y="134375"/>
        <a:ext cx="7310833" cy="4528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A946C-3EBB-453A-BB80-98964C05BCF6}">
      <dsp:nvSpPr>
        <dsp:cNvPr id="0" name=""/>
        <dsp:cNvSpPr/>
      </dsp:nvSpPr>
      <dsp:spPr>
        <a:xfrm>
          <a:off x="0" y="320007"/>
          <a:ext cx="10514042" cy="408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06" tIns="374904" rIns="8160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b="1" kern="1200" dirty="0" err="1" smtClean="0">
              <a:latin typeface="Gill Sans Nova" panose="020B0602020104020203" pitchFamily="34" charset="0"/>
            </a:rPr>
            <a:t>Borradores</a:t>
          </a:r>
          <a:r>
            <a:rPr lang="en-US" sz="1800" b="1" kern="1200" dirty="0" smtClean="0">
              <a:latin typeface="Gill Sans Nova" panose="020B0602020104020203" pitchFamily="34" charset="0"/>
            </a:rPr>
            <a:t> de </a:t>
          </a:r>
          <a:r>
            <a:rPr lang="en-US" sz="1800" b="1" kern="1200" dirty="0">
              <a:latin typeface="Gill Sans Nova" panose="020B0602020104020203" pitchFamily="34" charset="0"/>
            </a:rPr>
            <a:t>NIMF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 err="1">
              <a:latin typeface="Gill Sans Nova" panose="020B0602020104020203" pitchFamily="34" charset="0"/>
            </a:rPr>
            <a:t>Nomras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basadas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smtClean="0">
              <a:latin typeface="Gill Sans Nova" panose="020B0602020104020203" pitchFamily="34" charset="0"/>
            </a:rPr>
            <a:t>en </a:t>
          </a:r>
          <a:r>
            <a:rPr lang="en-US" sz="1800" kern="1200" dirty="0" err="1">
              <a:latin typeface="Gill Sans Nova" panose="020B0602020104020203" pitchFamily="34" charset="0"/>
            </a:rPr>
            <a:t>productos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 smtClean="0">
              <a:latin typeface="Gill Sans Nova" panose="020B0602020104020203" pitchFamily="34" charset="0"/>
            </a:rPr>
            <a:t>para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medidas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fitosanitarias</a:t>
          </a:r>
          <a:r>
            <a:rPr lang="en-US" sz="1800" kern="1200" dirty="0">
              <a:latin typeface="Gill Sans Nova" panose="020B0602020104020203" pitchFamily="34" charset="0"/>
            </a:rPr>
            <a:t> (2019-008), </a:t>
          </a:r>
          <a:r>
            <a:rPr lang="en-US" sz="1800" kern="1200" dirty="0" err="1" smtClean="0">
              <a:latin typeface="Gill Sans Nova" panose="020B0602020104020203" pitchFamily="34" charset="0"/>
            </a:rPr>
            <a:t>prioridad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 err="1" smtClean="0">
              <a:latin typeface="Gill Sans Nova" panose="020B0602020104020203" pitchFamily="34" charset="0"/>
            </a:rPr>
            <a:t>Enmiendas</a:t>
          </a:r>
          <a:r>
            <a:rPr lang="en-US" sz="1800" kern="1200" dirty="0" smtClean="0">
              <a:latin typeface="Gill Sans Nova" panose="020B0602020104020203" pitchFamily="34" charset="0"/>
            </a:rPr>
            <a:t> 2019 y 2020 de </a:t>
          </a:r>
          <a:r>
            <a:rPr lang="en-US" sz="1800" kern="1200" dirty="0">
              <a:latin typeface="Gill Sans Nova" panose="020B0602020104020203" pitchFamily="34" charset="0"/>
            </a:rPr>
            <a:t>la NIMF 5 (1994 – 001), </a:t>
          </a:r>
          <a:r>
            <a:rPr lang="en-US" sz="1800" kern="1200" dirty="0" err="1">
              <a:latin typeface="Gill Sans Nova" panose="020B0602020104020203" pitchFamily="34" charset="0"/>
            </a:rPr>
            <a:t>prioridad</a:t>
          </a:r>
          <a:r>
            <a:rPr lang="en-US" sz="1800" kern="1200" dirty="0">
              <a:latin typeface="Gill Sans Nova" panose="020B0602020104020203" pitchFamily="34" charset="0"/>
            </a:rPr>
            <a:t>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 err="1">
              <a:latin typeface="Gill Sans Nova" panose="020B0602020104020203" pitchFamily="34" charset="0"/>
            </a:rPr>
            <a:t>Revisión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focalizada</a:t>
          </a:r>
          <a:r>
            <a:rPr lang="en-US" sz="1800" kern="1200" dirty="0">
              <a:latin typeface="Gill Sans Nova" panose="020B0602020104020203" pitchFamily="34" charset="0"/>
            </a:rPr>
            <a:t> de la NIMF 12 </a:t>
          </a:r>
          <a:r>
            <a:rPr lang="en-US" sz="1800" kern="1200" dirty="0" smtClean="0">
              <a:latin typeface="Gill Sans Nova" panose="020B0602020104020203" pitchFamily="34" charset="0"/>
            </a:rPr>
            <a:t>(</a:t>
          </a:r>
          <a:r>
            <a:rPr lang="en-US" sz="1800" kern="1200" dirty="0" err="1" smtClean="0">
              <a:latin typeface="Gill Sans Nova" panose="020B0602020104020203" pitchFamily="34" charset="0"/>
            </a:rPr>
            <a:t>Reexportación</a:t>
          </a:r>
          <a:r>
            <a:rPr lang="en-US" sz="1800" kern="1200" dirty="0">
              <a:latin typeface="Gill Sans Nova" panose="020B0602020104020203" pitchFamily="34" charset="0"/>
            </a:rPr>
            <a:t>) (2015-011), </a:t>
          </a:r>
          <a:r>
            <a:rPr lang="en-US" sz="1800" kern="1200" dirty="0" err="1">
              <a:latin typeface="Gill Sans Nova" panose="020B0602020104020203" pitchFamily="34" charset="0"/>
            </a:rPr>
            <a:t>prioridad</a:t>
          </a:r>
          <a:r>
            <a:rPr lang="en-US" sz="1800" kern="1200" dirty="0">
              <a:latin typeface="Gill Sans Nova" panose="020B0602020104020203" pitchFamily="34" charset="0"/>
            </a:rPr>
            <a:t>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>
              <a:latin typeface="Gill Sans Nova" panose="020B0602020104020203" pitchFamily="34" charset="0"/>
            </a:rPr>
            <a:t>Auditoria en el </a:t>
          </a:r>
          <a:r>
            <a:rPr lang="en-US" sz="1800" kern="1200" dirty="0" err="1" smtClean="0">
              <a:latin typeface="Gill Sans Nova" panose="020B0602020104020203" pitchFamily="34" charset="0"/>
            </a:rPr>
            <a:t>contexto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fitosanitario</a:t>
          </a:r>
          <a:r>
            <a:rPr lang="en-US" sz="1800" kern="1200" dirty="0">
              <a:latin typeface="Gill Sans Nova" panose="020B0602020104020203" pitchFamily="34" charset="0"/>
            </a:rPr>
            <a:t> (2015-014), </a:t>
          </a:r>
          <a:r>
            <a:rPr lang="en-US" sz="1800" kern="1200" dirty="0" err="1">
              <a:latin typeface="Gill Sans Nova" panose="020B0602020104020203" pitchFamily="34" charset="0"/>
            </a:rPr>
            <a:t>prioridad</a:t>
          </a:r>
          <a:r>
            <a:rPr lang="en-US" sz="1800" kern="1200" dirty="0">
              <a:latin typeface="Gill Sans Nova" panose="020B0602020104020203" pitchFamily="34" charset="0"/>
            </a:rPr>
            <a:t>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Gill Sans Nova" panose="020B0602020104020203" pitchFamily="34" charset="0"/>
            </a:rPr>
            <a:t>Borradores</a:t>
          </a:r>
          <a:r>
            <a:rPr lang="en-US" sz="1800" b="1" kern="1200" dirty="0" smtClean="0">
              <a:latin typeface="Gill Sans Nova" panose="020B0602020104020203" pitchFamily="34" charset="0"/>
            </a:rPr>
            <a:t> de TF</a:t>
          </a:r>
          <a:endParaRPr lang="en-US" sz="1800" b="1" kern="1200" dirty="0">
            <a:latin typeface="Gill Sans Nova" panose="020B06020201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S" sz="1800" kern="1200" dirty="0">
              <a:latin typeface="Gill Sans Nova" panose="020B0602020104020203" pitchFamily="34" charset="0"/>
            </a:rPr>
            <a:t>Tratamiento de irradiación para </a:t>
          </a:r>
          <a:r>
            <a:rPr lang="es-ES" sz="1800" kern="1200" dirty="0" err="1" smtClean="0">
              <a:latin typeface="Gill Sans Nova" panose="020B0602020104020203" pitchFamily="34" charset="0"/>
            </a:rPr>
            <a:t>Tortricidos</a:t>
          </a:r>
          <a:r>
            <a:rPr lang="es-ES" sz="1800" kern="1200" dirty="0" smtClean="0">
              <a:latin typeface="Gill Sans Nova" panose="020B0602020104020203" pitchFamily="34" charset="0"/>
            </a:rPr>
            <a:t> </a:t>
          </a:r>
          <a:r>
            <a:rPr lang="es-ES" sz="1800" kern="1200" dirty="0">
              <a:latin typeface="Gill Sans Nova" panose="020B0602020104020203" pitchFamily="34" charset="0"/>
            </a:rPr>
            <a:t>en frutas (2017-011), prioridad 1</a:t>
          </a:r>
          <a:endParaRPr lang="en-US" sz="1800" kern="1200" dirty="0">
            <a:latin typeface="Gill Sans Nova" panose="020B06020201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 err="1">
              <a:latin typeface="Gill Sans Nova" panose="020B0602020104020203" pitchFamily="34" charset="0"/>
            </a:rPr>
            <a:t>Tratamiento</a:t>
          </a:r>
          <a:r>
            <a:rPr lang="en-US" sz="1800" kern="1200" dirty="0">
              <a:latin typeface="Gill Sans Nova" panose="020B0602020104020203" pitchFamily="34" charset="0"/>
            </a:rPr>
            <a:t> en </a:t>
          </a:r>
          <a:r>
            <a:rPr lang="en-US" sz="1800" kern="1200" dirty="0" err="1">
              <a:latin typeface="Gill Sans Nova" panose="020B0602020104020203" pitchFamily="34" charset="0"/>
            </a:rPr>
            <a:t>frio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para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i="1" kern="1200" dirty="0" err="1" smtClean="0">
              <a:latin typeface="Gill Sans Nova" panose="020B0602020104020203" pitchFamily="34" charset="0"/>
            </a:rPr>
            <a:t>Bractocera</a:t>
          </a:r>
          <a:r>
            <a:rPr lang="en-US" sz="1800" i="1" kern="1200" dirty="0" smtClean="0">
              <a:latin typeface="Gill Sans Nova" panose="020B0602020104020203" pitchFamily="34" charset="0"/>
            </a:rPr>
            <a:t> </a:t>
          </a:r>
          <a:r>
            <a:rPr lang="en-US" sz="1800" i="1" kern="1200" dirty="0" err="1">
              <a:latin typeface="Gill Sans Nova" panose="020B0602020104020203" pitchFamily="34" charset="0"/>
            </a:rPr>
            <a:t>zonata</a:t>
          </a:r>
          <a:r>
            <a:rPr lang="en-US" sz="1800" i="1" kern="1200" dirty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en </a:t>
          </a:r>
          <a:r>
            <a:rPr lang="en-US" sz="1800" i="1" kern="1200" dirty="0">
              <a:latin typeface="Gill Sans Nova" panose="020B0602020104020203" pitchFamily="34" charset="0"/>
            </a:rPr>
            <a:t>Citrus </a:t>
          </a:r>
          <a:r>
            <a:rPr lang="en-US" sz="1800" i="1" kern="1200" dirty="0" err="1" smtClean="0">
              <a:latin typeface="Gill Sans Nova" panose="020B0602020104020203" pitchFamily="34" charset="0"/>
            </a:rPr>
            <a:t>sinensis</a:t>
          </a:r>
          <a:r>
            <a:rPr lang="en-US" sz="1800" i="1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(2017-013), </a:t>
          </a:r>
          <a:r>
            <a:rPr lang="en-US" sz="1800" kern="1200" dirty="0" err="1" smtClean="0">
              <a:latin typeface="Gill Sans Nova" panose="020B0602020104020203" pitchFamily="34" charset="0"/>
            </a:rPr>
            <a:t>prioridad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 err="1">
              <a:latin typeface="Gill Sans Nova" panose="020B0602020104020203" pitchFamily="34" charset="0"/>
            </a:rPr>
            <a:t>Tratamiento</a:t>
          </a:r>
          <a:r>
            <a:rPr lang="en-US" sz="1800" kern="1200" dirty="0">
              <a:latin typeface="Gill Sans Nova" panose="020B0602020104020203" pitchFamily="34" charset="0"/>
            </a:rPr>
            <a:t> de </a:t>
          </a:r>
          <a:r>
            <a:rPr lang="en-US" sz="1800" kern="1200" dirty="0" err="1">
              <a:latin typeface="Gill Sans Nova" panose="020B0602020104020203" pitchFamily="34" charset="0"/>
            </a:rPr>
            <a:t>irradiación</a:t>
          </a:r>
          <a:r>
            <a:rPr lang="en-US" sz="1800" kern="1200" dirty="0">
              <a:latin typeface="Gill Sans Nova" panose="020B0602020104020203" pitchFamily="34" charset="0"/>
            </a:rPr>
            <a:t> para </a:t>
          </a:r>
          <a:r>
            <a:rPr lang="en-US" sz="1800" i="1" kern="1200" dirty="0" err="1">
              <a:latin typeface="Gill Sans Nova" panose="020B0602020104020203" pitchFamily="34" charset="0"/>
            </a:rPr>
            <a:t>Sternochetus</a:t>
          </a:r>
          <a:r>
            <a:rPr lang="en-US" sz="1800" i="1" kern="1200" dirty="0">
              <a:latin typeface="Gill Sans Nova" panose="020B0602020104020203" pitchFamily="34" charset="0"/>
            </a:rPr>
            <a:t> </a:t>
          </a:r>
          <a:r>
            <a:rPr lang="en-US" sz="1800" i="1" kern="1200" dirty="0" err="1">
              <a:latin typeface="Gill Sans Nova" panose="020B0602020104020203" pitchFamily="34" charset="0"/>
            </a:rPr>
            <a:t>frigidus</a:t>
          </a:r>
          <a:r>
            <a:rPr lang="en-US" sz="1800" i="1" kern="1200" dirty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(2017-025), </a:t>
          </a:r>
          <a:r>
            <a:rPr lang="en-US" sz="1800" kern="1200" dirty="0" err="1" smtClean="0">
              <a:latin typeface="Gill Sans Nova" panose="020B0602020104020203" pitchFamily="34" charset="0"/>
            </a:rPr>
            <a:t>prioridad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 err="1">
              <a:latin typeface="Gill Sans Nova" panose="020B0602020104020203" pitchFamily="34" charset="0"/>
            </a:rPr>
            <a:t>Tratamiento</a:t>
          </a:r>
          <a:r>
            <a:rPr lang="en-US" sz="1800" kern="1200" dirty="0">
              <a:latin typeface="Gill Sans Nova" panose="020B0602020104020203" pitchFamily="34" charset="0"/>
            </a:rPr>
            <a:t> de </a:t>
          </a:r>
          <a:r>
            <a:rPr lang="en-US" sz="1800" kern="1200" dirty="0" err="1">
              <a:latin typeface="Gill Sans Nova" panose="020B0602020104020203" pitchFamily="34" charset="0"/>
            </a:rPr>
            <a:t>irradiación</a:t>
          </a:r>
          <a:r>
            <a:rPr lang="en-US" sz="1800" kern="1200" dirty="0">
              <a:latin typeface="Gill Sans Nova" panose="020B0602020104020203" pitchFamily="34" charset="0"/>
            </a:rPr>
            <a:t> para </a:t>
          </a:r>
          <a:r>
            <a:rPr lang="en-US" sz="1800" i="1" kern="1200" dirty="0" err="1">
              <a:latin typeface="Gill Sans Nova" panose="020B0602020104020203" pitchFamily="34" charset="0"/>
            </a:rPr>
            <a:t>Zeugodocus</a:t>
          </a:r>
          <a:r>
            <a:rPr lang="en-US" sz="1800" i="1" kern="1200" dirty="0">
              <a:latin typeface="Gill Sans Nova" panose="020B0602020104020203" pitchFamily="34" charset="0"/>
            </a:rPr>
            <a:t> tau </a:t>
          </a:r>
          <a:r>
            <a:rPr lang="en-US" sz="1800" kern="1200" dirty="0">
              <a:latin typeface="Gill Sans Nova" panose="020B0602020104020203" pitchFamily="34" charset="0"/>
            </a:rPr>
            <a:t>(2017-025), </a:t>
          </a:r>
          <a:r>
            <a:rPr lang="en-US" sz="1800" kern="1200" dirty="0" err="1" smtClean="0">
              <a:latin typeface="Gill Sans Nova" panose="020B0602020104020203" pitchFamily="34" charset="0"/>
            </a:rPr>
            <a:t>prioridad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kern="1200" dirty="0" err="1">
              <a:latin typeface="Gill Sans Nova" panose="020B0602020104020203" pitchFamily="34" charset="0"/>
            </a:rPr>
            <a:t>Tratamiento</a:t>
          </a:r>
          <a:r>
            <a:rPr lang="en-US" sz="1800" kern="1200" dirty="0">
              <a:latin typeface="Gill Sans Nova" panose="020B0602020104020203" pitchFamily="34" charset="0"/>
            </a:rPr>
            <a:t> de </a:t>
          </a:r>
          <a:r>
            <a:rPr lang="en-US" sz="1800" kern="1200" dirty="0" err="1">
              <a:latin typeface="Gill Sans Nova" panose="020B0602020104020203" pitchFamily="34" charset="0"/>
            </a:rPr>
            <a:t>calor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por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smtClean="0">
              <a:latin typeface="Gill Sans Nova" panose="020B0602020104020203" pitchFamily="34" charset="0"/>
            </a:rPr>
            <a:t>vapor y </a:t>
          </a:r>
          <a:r>
            <a:rPr lang="en-US" sz="1800" kern="1200" dirty="0" err="1" smtClean="0">
              <a:latin typeface="Gill Sans Nova" panose="020B0602020104020203" pitchFamily="34" charset="0"/>
            </a:rPr>
            <a:t>atmosfera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modificada</a:t>
          </a:r>
          <a:r>
            <a:rPr lang="en-US" sz="1800" kern="1200" dirty="0">
              <a:latin typeface="Gill Sans Nova" panose="020B0602020104020203" pitchFamily="34" charset="0"/>
            </a:rPr>
            <a:t> para </a:t>
          </a:r>
          <a:r>
            <a:rPr lang="en-US" sz="1800" i="1" kern="1200" dirty="0" err="1">
              <a:latin typeface="Gill Sans Nova" panose="020B0602020104020203" pitchFamily="34" charset="0"/>
            </a:rPr>
            <a:t>Cydia</a:t>
          </a:r>
          <a:r>
            <a:rPr lang="en-US" sz="1800" i="1" kern="1200" dirty="0">
              <a:latin typeface="Gill Sans Nova" panose="020B0602020104020203" pitchFamily="34" charset="0"/>
            </a:rPr>
            <a:t> </a:t>
          </a:r>
          <a:r>
            <a:rPr lang="en-US" sz="1800" i="1" kern="1200" dirty="0" err="1">
              <a:latin typeface="Gill Sans Nova" panose="020B0602020104020203" pitchFamily="34" charset="0"/>
            </a:rPr>
            <a:t>pomonella</a:t>
          </a:r>
          <a:r>
            <a:rPr lang="en-US" sz="1800" i="1" kern="1200" dirty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y </a:t>
          </a:r>
          <a:r>
            <a:rPr lang="en-US" sz="1800" i="1" kern="1200" dirty="0" err="1">
              <a:latin typeface="Gill Sans Nova" panose="020B0602020104020203" pitchFamily="34" charset="0"/>
            </a:rPr>
            <a:t>Grapholita</a:t>
          </a:r>
          <a:r>
            <a:rPr lang="en-US" sz="1800" i="1" kern="1200" dirty="0">
              <a:latin typeface="Gill Sans Nova" panose="020B0602020104020203" pitchFamily="34" charset="0"/>
            </a:rPr>
            <a:t> </a:t>
          </a:r>
          <a:r>
            <a:rPr lang="en-US" sz="1800" i="1" kern="1200" dirty="0" err="1">
              <a:latin typeface="Gill Sans Nova" panose="020B0602020104020203" pitchFamily="34" charset="0"/>
            </a:rPr>
            <a:t>molesta</a:t>
          </a:r>
          <a:r>
            <a:rPr lang="en-US" sz="1800" i="1" kern="1200" dirty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en </a:t>
          </a:r>
          <a:r>
            <a:rPr lang="en-US" sz="1800" kern="1200" dirty="0" err="1">
              <a:latin typeface="Gill Sans Nova" panose="020B0602020104020203" pitchFamily="34" charset="0"/>
            </a:rPr>
            <a:t>frutos</a:t>
          </a:r>
          <a:r>
            <a:rPr lang="en-US" sz="1800" kern="1200" dirty="0">
              <a:latin typeface="Gill Sans Nova" panose="020B0602020104020203" pitchFamily="34" charset="0"/>
            </a:rPr>
            <a:t> de </a:t>
          </a:r>
          <a:r>
            <a:rPr lang="en-US" sz="1800" i="1" kern="1200" dirty="0">
              <a:latin typeface="Gill Sans Nova" panose="020B0602020104020203" pitchFamily="34" charset="0"/>
            </a:rPr>
            <a:t>Malus pumila </a:t>
          </a:r>
          <a:r>
            <a:rPr lang="en-US" sz="1800" kern="1200" dirty="0">
              <a:latin typeface="Gill Sans Nova" panose="020B0602020104020203" pitchFamily="34" charset="0"/>
            </a:rPr>
            <a:t>y </a:t>
          </a:r>
          <a:r>
            <a:rPr lang="en-US" sz="1800" i="1" kern="1200" dirty="0" err="1" smtClean="0">
              <a:latin typeface="Gill Sans Nova" panose="020B0602020104020203" pitchFamily="34" charset="0"/>
            </a:rPr>
            <a:t>Prunus</a:t>
          </a:r>
          <a:r>
            <a:rPr lang="en-US" sz="1800" i="1" kern="1200" dirty="0" smtClean="0">
              <a:latin typeface="Gill Sans Nova" panose="020B0602020104020203" pitchFamily="34" charset="0"/>
            </a:rPr>
            <a:t> </a:t>
          </a:r>
          <a:r>
            <a:rPr lang="en-US" sz="1800" i="1" kern="1200" dirty="0">
              <a:latin typeface="Gill Sans Nova" panose="020B0602020104020203" pitchFamily="34" charset="0"/>
            </a:rPr>
            <a:t>persica </a:t>
          </a:r>
          <a:r>
            <a:rPr lang="en-US" sz="1800" kern="1200" dirty="0">
              <a:latin typeface="Gill Sans Nova" panose="020B0602020104020203" pitchFamily="34" charset="0"/>
            </a:rPr>
            <a:t>(2017-037/038), </a:t>
          </a:r>
          <a:r>
            <a:rPr lang="en-US" sz="1800" kern="1200" dirty="0" err="1" smtClean="0">
              <a:latin typeface="Gill Sans Nova" panose="020B0602020104020203" pitchFamily="34" charset="0"/>
            </a:rPr>
            <a:t>prioridad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3</a:t>
          </a:r>
        </a:p>
      </dsp:txBody>
      <dsp:txXfrm>
        <a:off x="0" y="320007"/>
        <a:ext cx="10514042" cy="4082400"/>
      </dsp:txXfrm>
    </dsp:sp>
    <dsp:sp modelId="{2B0BAD23-C166-4612-A3C5-8E20B21A2D19}">
      <dsp:nvSpPr>
        <dsp:cNvPr id="0" name=""/>
        <dsp:cNvSpPr/>
      </dsp:nvSpPr>
      <dsp:spPr>
        <a:xfrm>
          <a:off x="525702" y="112306"/>
          <a:ext cx="7359829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84" tIns="0" rIns="27818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borradores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NIMF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551641" y="138245"/>
        <a:ext cx="7307951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EB1ED-7848-4DC9-BDC8-D10D30CA5031}">
      <dsp:nvSpPr>
        <dsp:cNvPr id="0" name=""/>
        <dsp:cNvSpPr/>
      </dsp:nvSpPr>
      <dsp:spPr>
        <a:xfrm>
          <a:off x="3517" y="190938"/>
          <a:ext cx="3429380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ESPECIFICACIÓN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</a:t>
          </a: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PT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6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3517" y="190938"/>
        <a:ext cx="3429380" cy="518400"/>
      </dsp:txXfrm>
    </dsp:sp>
    <dsp:sp modelId="{B8FAFCC5-684C-40DA-9424-121E3F8FBFB8}">
      <dsp:nvSpPr>
        <dsp:cNvPr id="0" name=""/>
        <dsp:cNvSpPr/>
      </dsp:nvSpPr>
      <dsp:spPr>
        <a:xfrm>
          <a:off x="3517" y="709338"/>
          <a:ext cx="3429380" cy="263455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i="1" kern="1200" dirty="0" smtClean="0">
              <a:latin typeface="Gill Sans Nova" panose="020B0602020104020203" pitchFamily="34" charset="0"/>
            </a:rPr>
            <a:t>Panel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Técnico</a:t>
          </a:r>
          <a:r>
            <a:rPr lang="en-GB" sz="1800" i="1" kern="1200" dirty="0" smtClean="0">
              <a:latin typeface="Gill Sans Nova" panose="020B0602020104020203" pitchFamily="34" charset="0"/>
            </a:rPr>
            <a:t> </a:t>
          </a:r>
          <a:r>
            <a:rPr lang="en-GB" sz="1800" i="1" kern="1200" dirty="0" err="1">
              <a:latin typeface="Gill Sans Nova" panose="020B0602020104020203" pitchFamily="34" charset="0"/>
            </a:rPr>
            <a:t>sobre</a:t>
          </a:r>
          <a:r>
            <a:rPr lang="en-GB" sz="1800" i="1" kern="1200" dirty="0">
              <a:latin typeface="Gill Sans Nova" panose="020B0602020104020203" pitchFamily="34" charset="0"/>
            </a:rPr>
            <a:t> </a:t>
          </a:r>
          <a:r>
            <a:rPr lang="en-GB" sz="1800" i="1" kern="1200" dirty="0" err="1">
              <a:latin typeface="Gill Sans Nova" panose="020B0602020104020203" pitchFamily="34" charset="0"/>
            </a:rPr>
            <a:t>Normas</a:t>
          </a:r>
          <a:r>
            <a:rPr lang="en-GB" sz="1800" i="1" kern="1200" dirty="0">
              <a:latin typeface="Gill Sans Nova" panose="020B0602020104020203" pitchFamily="34" charset="0"/>
            </a:rPr>
            <a:t>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para</a:t>
          </a:r>
          <a:r>
            <a:rPr lang="en-GB" sz="1800" i="1" kern="1200" dirty="0" smtClean="0">
              <a:latin typeface="Gill Sans Nova" panose="020B0602020104020203" pitchFamily="34" charset="0"/>
            </a:rPr>
            <a:t>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Productos</a:t>
          </a:r>
          <a:r>
            <a:rPr lang="en-GB" sz="1800" i="1" kern="1200" dirty="0" smtClean="0">
              <a:latin typeface="Gill Sans Nova" panose="020B0602020104020203" pitchFamily="34" charset="0"/>
            </a:rPr>
            <a:t> (TPCS</a:t>
          </a:r>
          <a:r>
            <a:rPr lang="en-GB" sz="1800" i="1" kern="1200" dirty="0">
              <a:latin typeface="Gill Sans Nova" panose="020B0602020104020203" pitchFamily="34" charset="0"/>
            </a:rPr>
            <a:t>)</a:t>
          </a:r>
          <a:r>
            <a:rPr lang="en-GB" sz="1800" kern="1200" dirty="0">
              <a:latin typeface="Gill Sans Nova" panose="020B0602020104020203" pitchFamily="34" charset="0"/>
            </a:rPr>
            <a:t> (2019-009)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3517" y="709338"/>
        <a:ext cx="3429380" cy="2634556"/>
      </dsp:txXfrm>
    </dsp:sp>
    <dsp:sp modelId="{A935C77E-471A-470D-8B50-E80535899CF0}">
      <dsp:nvSpPr>
        <dsp:cNvPr id="0" name=""/>
        <dsp:cNvSpPr/>
      </dsp:nvSpPr>
      <dsp:spPr>
        <a:xfrm>
          <a:off x="3913011" y="190938"/>
          <a:ext cx="3429380" cy="518400"/>
        </a:xfrm>
        <a:prstGeom prst="rect">
          <a:avLst/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 w="12700" cap="flat" cmpd="sng" algn="ctr">
          <a:solidFill>
            <a:schemeClr val="accent4">
              <a:hueOff val="903239"/>
              <a:satOff val="-5904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ESPECIFICACIÓN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70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3913011" y="190938"/>
        <a:ext cx="3429380" cy="518400"/>
      </dsp:txXfrm>
    </dsp:sp>
    <dsp:sp modelId="{EB3DDAFF-67F9-4FCE-997A-B6EAF10F6EC5}">
      <dsp:nvSpPr>
        <dsp:cNvPr id="0" name=""/>
        <dsp:cNvSpPr/>
      </dsp:nvSpPr>
      <dsp:spPr>
        <a:xfrm>
          <a:off x="3913011" y="709338"/>
          <a:ext cx="3429380" cy="2634556"/>
        </a:xfrm>
        <a:prstGeom prst="rect">
          <a:avLst/>
        </a:prstGeom>
        <a:solidFill>
          <a:schemeClr val="accent4">
            <a:tint val="40000"/>
            <a:alpha val="90000"/>
            <a:hueOff val="590647"/>
            <a:satOff val="-5229"/>
            <a:lumOff val="3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90647"/>
              <a:satOff val="-5229"/>
              <a:lumOff val="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Gill Sans Nova" panose="020B0602020104020203" pitchFamily="34" charset="0"/>
            </a:rPr>
            <a:t>Anexo </a:t>
          </a:r>
          <a:r>
            <a:rPr lang="en-GB" sz="1800" kern="1200" dirty="0" err="1">
              <a:latin typeface="Gill Sans Nova" panose="020B0602020104020203" pitchFamily="34" charset="0"/>
            </a:rPr>
            <a:t>Diseño</a:t>
          </a:r>
          <a:r>
            <a:rPr lang="en-GB" sz="1800" kern="1200" dirty="0">
              <a:latin typeface="Gill Sans Nova" panose="020B0602020104020203" pitchFamily="34" charset="0"/>
            </a:rPr>
            <a:t> y </a:t>
          </a:r>
          <a:r>
            <a:rPr lang="en-GB" sz="1800" kern="1200" dirty="0" err="1">
              <a:latin typeface="Gill Sans Nova" panose="020B0602020104020203" pitchFamily="34" charset="0"/>
            </a:rPr>
            <a:t>uso</a:t>
          </a:r>
          <a:r>
            <a:rPr lang="en-GB" sz="1800" kern="1200" dirty="0">
              <a:latin typeface="Gill Sans Nova" panose="020B0602020104020203" pitchFamily="34" charset="0"/>
            </a:rPr>
            <a:t> de </a:t>
          </a:r>
          <a:r>
            <a:rPr lang="en-GB" sz="1800" kern="1200" dirty="0" err="1">
              <a:latin typeface="Gill Sans Nova" panose="020B0602020104020203" pitchFamily="34" charset="0"/>
            </a:rPr>
            <a:t>enfoques</a:t>
          </a:r>
          <a:r>
            <a:rPr lang="en-GB" sz="1800" kern="1200" dirty="0">
              <a:latin typeface="Gill Sans Nova" panose="020B0602020104020203" pitchFamily="34" charset="0"/>
            </a:rPr>
            <a:t> de </a:t>
          </a:r>
          <a:r>
            <a:rPr lang="en-GB" sz="1800" kern="1200" dirty="0" err="1">
              <a:latin typeface="Gill Sans Nova" panose="020B0602020104020203" pitchFamily="34" charset="0"/>
            </a:rPr>
            <a:t>sistemas</a:t>
          </a:r>
          <a:r>
            <a:rPr lang="en-GB" sz="1800" kern="1200" dirty="0">
              <a:latin typeface="Gill Sans Nova" panose="020B0602020104020203" pitchFamily="34" charset="0"/>
            </a:rPr>
            <a:t> para la </a:t>
          </a:r>
          <a:r>
            <a:rPr lang="en-GB" sz="1800" kern="1200" dirty="0" err="1">
              <a:latin typeface="Gill Sans Nova" panose="020B0602020104020203" pitchFamily="34" charset="0"/>
            </a:rPr>
            <a:t>certificación</a:t>
          </a:r>
          <a:r>
            <a:rPr lang="en-GB" sz="1800" kern="1200" dirty="0">
              <a:latin typeface="Gill Sans Nova" panose="020B0602020104020203" pitchFamily="34" charset="0"/>
            </a:rPr>
            <a:t> </a:t>
          </a:r>
          <a:r>
            <a:rPr lang="en-GB" sz="1800" kern="1200" dirty="0" err="1">
              <a:latin typeface="Gill Sans Nova" panose="020B0602020104020203" pitchFamily="34" charset="0"/>
            </a:rPr>
            <a:t>fitosanitaria</a:t>
          </a:r>
          <a:r>
            <a:rPr lang="en-GB" sz="1800" kern="1200" dirty="0">
              <a:latin typeface="Gill Sans Nova" panose="020B0602020104020203" pitchFamily="34" charset="0"/>
            </a:rPr>
            <a:t> de </a:t>
          </a:r>
          <a:r>
            <a:rPr lang="en-GB" sz="1800" kern="1200" dirty="0" err="1">
              <a:latin typeface="Gill Sans Nova" panose="020B0602020104020203" pitchFamily="34" charset="0"/>
            </a:rPr>
            <a:t>semillas</a:t>
          </a:r>
          <a:r>
            <a:rPr lang="en-GB" sz="1800" kern="1200" dirty="0">
              <a:latin typeface="Gill Sans Nova" panose="020B0602020104020203" pitchFamily="34" charset="0"/>
            </a:rPr>
            <a:t> </a:t>
          </a:r>
          <a:r>
            <a:rPr lang="en-GB" sz="1800" i="1" kern="1200" dirty="0">
              <a:latin typeface="Gill Sans Nova" panose="020B0602020104020203" pitchFamily="34" charset="0"/>
            </a:rPr>
            <a:t> </a:t>
          </a:r>
          <a:r>
            <a:rPr lang="en-GB" sz="1800" kern="1200" dirty="0">
              <a:latin typeface="Gill Sans Nova" panose="020B0602020104020203" pitchFamily="34" charset="0"/>
            </a:rPr>
            <a:t>(2018-009) de la NIMF 38 (</a:t>
          </a:r>
          <a:r>
            <a:rPr lang="en-GB" sz="1800" i="1" kern="1200" dirty="0" err="1">
              <a:latin typeface="Gill Sans Nova" panose="020B0602020104020203" pitchFamily="34" charset="0"/>
            </a:rPr>
            <a:t>Movimiento</a:t>
          </a:r>
          <a:r>
            <a:rPr lang="en-GB" sz="1800" i="1" kern="1200" dirty="0">
              <a:latin typeface="Gill Sans Nova" panose="020B0602020104020203" pitchFamily="34" charset="0"/>
            </a:rPr>
            <a:t> </a:t>
          </a:r>
          <a:r>
            <a:rPr lang="en-GB" sz="1800" i="1" kern="1200" dirty="0" err="1">
              <a:latin typeface="Gill Sans Nova" panose="020B0602020104020203" pitchFamily="34" charset="0"/>
            </a:rPr>
            <a:t>Internacional</a:t>
          </a:r>
          <a:r>
            <a:rPr lang="en-GB" sz="1800" i="1" kern="1200" dirty="0">
              <a:latin typeface="Gill Sans Nova" panose="020B0602020104020203" pitchFamily="34" charset="0"/>
            </a:rPr>
            <a:t> de </a:t>
          </a:r>
          <a:r>
            <a:rPr lang="en-GB" sz="1800" i="1" kern="1200" dirty="0" err="1">
              <a:latin typeface="Gill Sans Nova" panose="020B0602020104020203" pitchFamily="34" charset="0"/>
            </a:rPr>
            <a:t>Semillas</a:t>
          </a:r>
          <a:r>
            <a:rPr lang="en-GB" sz="1800" kern="1200" dirty="0">
              <a:latin typeface="Gill Sans Nova" panose="020B0602020104020203" pitchFamily="34" charset="0"/>
            </a:rPr>
            <a:t>)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3913011" y="709338"/>
        <a:ext cx="3429380" cy="2634556"/>
      </dsp:txXfrm>
    </dsp:sp>
    <dsp:sp modelId="{AF649185-16D3-4D18-83B8-CB625F38B515}">
      <dsp:nvSpPr>
        <dsp:cNvPr id="0" name=""/>
        <dsp:cNvSpPr/>
      </dsp:nvSpPr>
      <dsp:spPr>
        <a:xfrm>
          <a:off x="7822505" y="190938"/>
          <a:ext cx="3429380" cy="518400"/>
        </a:xfrm>
        <a:prstGeom prst="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ESPECIFICACIÓN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 71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7822505" y="190938"/>
        <a:ext cx="3429380" cy="518400"/>
      </dsp:txXfrm>
    </dsp:sp>
    <dsp:sp modelId="{0B5A46DC-4582-4669-B57B-F51FA829D330}">
      <dsp:nvSpPr>
        <dsp:cNvPr id="0" name=""/>
        <dsp:cNvSpPr/>
      </dsp:nvSpPr>
      <dsp:spPr>
        <a:xfrm>
          <a:off x="7822505" y="709338"/>
          <a:ext cx="3429380" cy="2634556"/>
        </a:xfrm>
        <a:prstGeom prst="rect">
          <a:avLst/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Gill Sans Nova" panose="020B0602020104020203" pitchFamily="34" charset="0"/>
            </a:rPr>
            <a:t>Anexo </a:t>
          </a:r>
          <a:r>
            <a:rPr lang="en-GB" sz="1800" kern="1200" dirty="0" err="1">
              <a:latin typeface="Gill Sans Nova" panose="020B0602020104020203" pitchFamily="34" charset="0"/>
            </a:rPr>
            <a:t>Criterios</a:t>
          </a:r>
          <a:r>
            <a:rPr lang="en-GB" sz="1800" kern="1200" dirty="0">
              <a:latin typeface="Gill Sans Nova" panose="020B0602020104020203" pitchFamily="34" charset="0"/>
            </a:rPr>
            <a:t> </a:t>
          </a:r>
          <a:r>
            <a:rPr lang="en-GB" sz="1800" kern="1200" dirty="0" err="1">
              <a:latin typeface="Gill Sans Nova" panose="020B0602020104020203" pitchFamily="34" charset="0"/>
            </a:rPr>
            <a:t>para</a:t>
          </a:r>
          <a:r>
            <a:rPr lang="en-GB" sz="1800" kern="1200" dirty="0">
              <a:latin typeface="Gill Sans Nova" panose="020B0602020104020203" pitchFamily="34" charset="0"/>
            </a:rPr>
            <a:t> </a:t>
          </a:r>
          <a:r>
            <a:rPr lang="en-GB" sz="1800" kern="1200" dirty="0" err="1" smtClean="0">
              <a:latin typeface="Gill Sans Nova" panose="020B0602020104020203" pitchFamily="34" charset="0"/>
            </a:rPr>
            <a:t>determinar</a:t>
          </a:r>
          <a:r>
            <a:rPr lang="en-GB" sz="1800" kern="1200" dirty="0" smtClean="0">
              <a:latin typeface="Gill Sans Nova" panose="020B0602020104020203" pitchFamily="34" charset="0"/>
            </a:rPr>
            <a:t> la </a:t>
          </a:r>
          <a:r>
            <a:rPr lang="en-GB" sz="1800" kern="1200" dirty="0" err="1" smtClean="0">
              <a:latin typeface="Gill Sans Nova" panose="020B0602020104020203" pitchFamily="34" charset="0"/>
            </a:rPr>
            <a:t>condición</a:t>
          </a:r>
          <a:r>
            <a:rPr lang="en-GB" sz="1800" kern="1200" dirty="0" smtClean="0">
              <a:latin typeface="Gill Sans Nova" panose="020B0602020104020203" pitchFamily="34" charset="0"/>
            </a:rPr>
            <a:t> de </a:t>
          </a:r>
          <a:r>
            <a:rPr lang="en-GB" sz="1800" kern="1200" dirty="0" err="1" smtClean="0">
              <a:latin typeface="Gill Sans Nova" panose="020B0602020104020203" pitchFamily="34" charset="0"/>
            </a:rPr>
            <a:t>hospedante</a:t>
          </a:r>
          <a:r>
            <a:rPr lang="en-GB" sz="1800" kern="1200" dirty="0" smtClean="0">
              <a:latin typeface="Gill Sans Nova" panose="020B0602020104020203" pitchFamily="34" charset="0"/>
            </a:rPr>
            <a:t> </a:t>
          </a:r>
          <a:r>
            <a:rPr lang="en-GB" sz="1800" kern="1200" dirty="0">
              <a:latin typeface="Gill Sans Nova" panose="020B0602020104020203" pitchFamily="34" charset="0"/>
            </a:rPr>
            <a:t>de </a:t>
          </a:r>
          <a:r>
            <a:rPr lang="en-GB" sz="1800" kern="1200" dirty="0" err="1" smtClean="0">
              <a:latin typeface="Gill Sans Nova" panose="020B0602020104020203" pitchFamily="34" charset="0"/>
            </a:rPr>
            <a:t>fruta</a:t>
          </a:r>
          <a:r>
            <a:rPr lang="en-GB" sz="1800" kern="1200" dirty="0" smtClean="0">
              <a:latin typeface="Gill Sans Nova" panose="020B0602020104020203" pitchFamily="34" charset="0"/>
            </a:rPr>
            <a:t> </a:t>
          </a:r>
          <a:r>
            <a:rPr lang="en-GB" sz="1800" kern="1200" dirty="0" err="1" smtClean="0">
              <a:latin typeface="Gill Sans Nova" panose="020B0602020104020203" pitchFamily="34" charset="0"/>
            </a:rPr>
            <a:t>para</a:t>
          </a:r>
          <a:r>
            <a:rPr lang="en-GB" sz="1800" kern="1200" dirty="0" smtClean="0">
              <a:latin typeface="Gill Sans Nova" panose="020B0602020104020203" pitchFamily="34" charset="0"/>
            </a:rPr>
            <a:t> </a:t>
          </a:r>
          <a:r>
            <a:rPr lang="en-GB" sz="1800" kern="1200" dirty="0">
              <a:latin typeface="Gill Sans Nova" panose="020B0602020104020203" pitchFamily="34" charset="0"/>
            </a:rPr>
            <a:t>la </a:t>
          </a:r>
          <a:r>
            <a:rPr lang="en-GB" sz="1800" kern="1200" dirty="0" err="1" smtClean="0">
              <a:latin typeface="Gill Sans Nova" panose="020B0602020104020203" pitchFamily="34" charset="0"/>
            </a:rPr>
            <a:t>Mosca</a:t>
          </a:r>
          <a:r>
            <a:rPr lang="en-GB" sz="1800" kern="1200" dirty="0" smtClean="0">
              <a:latin typeface="Gill Sans Nova" panose="020B0602020104020203" pitchFamily="34" charset="0"/>
            </a:rPr>
            <a:t> </a:t>
          </a:r>
          <a:r>
            <a:rPr lang="en-GB" sz="1800" kern="1200" dirty="0">
              <a:latin typeface="Gill Sans Nova" panose="020B0602020104020203" pitchFamily="34" charset="0"/>
            </a:rPr>
            <a:t>de la </a:t>
          </a:r>
          <a:r>
            <a:rPr lang="en-GB" sz="1800" kern="1200" dirty="0" err="1" smtClean="0">
              <a:latin typeface="Gill Sans Nova" panose="020B0602020104020203" pitchFamily="34" charset="0"/>
            </a:rPr>
            <a:t>Fruta</a:t>
          </a:r>
          <a:r>
            <a:rPr lang="en-GB" sz="1800" kern="1200" dirty="0" smtClean="0">
              <a:latin typeface="Gill Sans Nova" panose="020B0602020104020203" pitchFamily="34" charset="0"/>
            </a:rPr>
            <a:t> en base a la </a:t>
          </a:r>
          <a:r>
            <a:rPr lang="en-GB" sz="1800" kern="1200" dirty="0" err="1">
              <a:latin typeface="Gill Sans Nova" panose="020B0602020104020203" pitchFamily="34" charset="0"/>
            </a:rPr>
            <a:t>información</a:t>
          </a:r>
          <a:r>
            <a:rPr lang="en-GB" sz="1800" kern="1200" dirty="0">
              <a:latin typeface="Gill Sans Nova" panose="020B0602020104020203" pitchFamily="34" charset="0"/>
            </a:rPr>
            <a:t> disponible (2018-011) de la NIMF 37 (</a:t>
          </a:r>
          <a:r>
            <a:rPr lang="en-GB" sz="1800" i="1" kern="1200" dirty="0" err="1">
              <a:latin typeface="Gill Sans Nova" panose="020B0602020104020203" pitchFamily="34" charset="0"/>
            </a:rPr>
            <a:t>Determinación</a:t>
          </a:r>
          <a:r>
            <a:rPr lang="en-GB" sz="1800" i="1" kern="1200" dirty="0">
              <a:latin typeface="Gill Sans Nova" panose="020B0602020104020203" pitchFamily="34" charset="0"/>
            </a:rPr>
            <a:t> </a:t>
          </a:r>
          <a:r>
            <a:rPr lang="en-GB" sz="1800" i="1" kern="1200" dirty="0" smtClean="0">
              <a:latin typeface="Gill Sans Nova" panose="020B0602020104020203" pitchFamily="34" charset="0"/>
            </a:rPr>
            <a:t>de la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condición</a:t>
          </a:r>
          <a:r>
            <a:rPr lang="en-GB" sz="1800" i="1" kern="1200" dirty="0" smtClean="0">
              <a:latin typeface="Gill Sans Nova" panose="020B0602020104020203" pitchFamily="34" charset="0"/>
            </a:rPr>
            <a:t> de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una</a:t>
          </a:r>
          <a:r>
            <a:rPr lang="en-GB" sz="1800" i="1" kern="1200" dirty="0" smtClean="0">
              <a:latin typeface="Gill Sans Nova" panose="020B0602020104020203" pitchFamily="34" charset="0"/>
            </a:rPr>
            <a:t>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fruta</a:t>
          </a:r>
          <a:r>
            <a:rPr lang="en-GB" sz="1800" i="1" kern="1200" dirty="0" smtClean="0">
              <a:latin typeface="Gill Sans Nova" panose="020B0602020104020203" pitchFamily="34" charset="0"/>
            </a:rPr>
            <a:t>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como</a:t>
          </a:r>
          <a:r>
            <a:rPr lang="en-GB" sz="1800" i="1" kern="1200" dirty="0" smtClean="0">
              <a:latin typeface="Gill Sans Nova" panose="020B0602020104020203" pitchFamily="34" charset="0"/>
            </a:rPr>
            <a:t>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hospedante</a:t>
          </a:r>
          <a:r>
            <a:rPr lang="en-GB" sz="1800" i="1" kern="1200" dirty="0" smtClean="0">
              <a:latin typeface="Gill Sans Nova" panose="020B0602020104020203" pitchFamily="34" charset="0"/>
            </a:rPr>
            <a:t> de </a:t>
          </a:r>
          <a:r>
            <a:rPr lang="en-GB" sz="1800" i="1" kern="1200" dirty="0" err="1" smtClean="0">
              <a:latin typeface="Gill Sans Nova" panose="020B0602020104020203" pitchFamily="34" charset="0"/>
            </a:rPr>
            <a:t>Mosca</a:t>
          </a:r>
          <a:r>
            <a:rPr lang="en-GB" sz="1800" i="1" kern="1200" dirty="0" smtClean="0">
              <a:latin typeface="Gill Sans Nova" panose="020B0602020104020203" pitchFamily="34" charset="0"/>
            </a:rPr>
            <a:t> </a:t>
          </a:r>
          <a:r>
            <a:rPr lang="en-GB" sz="1800" i="1" kern="1200" dirty="0">
              <a:latin typeface="Gill Sans Nova" panose="020B0602020104020203" pitchFamily="34" charset="0"/>
            </a:rPr>
            <a:t>de la </a:t>
          </a:r>
          <a:r>
            <a:rPr lang="en-GB" sz="1800" i="1" kern="1200" dirty="0" err="1">
              <a:latin typeface="Gill Sans Nova" panose="020B0602020104020203" pitchFamily="34" charset="0"/>
            </a:rPr>
            <a:t>fruta</a:t>
          </a:r>
          <a:r>
            <a:rPr lang="en-GB" sz="1800" i="1" kern="1200" dirty="0">
              <a:latin typeface="Gill Sans Nova" panose="020B0602020104020203" pitchFamily="34" charset="0"/>
            </a:rPr>
            <a:t> (Tephritidae)</a:t>
          </a:r>
          <a:r>
            <a:rPr lang="en-GB" sz="1800" kern="1200" dirty="0">
              <a:latin typeface="Gill Sans Nova" panose="020B0602020104020203" pitchFamily="34" charset="0"/>
            </a:rPr>
            <a:t>)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7822505" y="709338"/>
        <a:ext cx="3429380" cy="26345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F80FD-0CBC-4A8A-8C58-097F3C97860A}">
      <dsp:nvSpPr>
        <dsp:cNvPr id="0" name=""/>
        <dsp:cNvSpPr/>
      </dsp:nvSpPr>
      <dsp:spPr>
        <a:xfrm>
          <a:off x="0" y="0"/>
          <a:ext cx="11352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4E51D-2473-48AA-BC9D-79255B1485B7}">
      <dsp:nvSpPr>
        <dsp:cNvPr id="0" name=""/>
        <dsp:cNvSpPr/>
      </dsp:nvSpPr>
      <dsp:spPr>
        <a:xfrm>
          <a:off x="0" y="0"/>
          <a:ext cx="11352768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>
              <a:effectLst/>
              <a:latin typeface="Gill Sans Nova" panose="020B0602020104020203" pitchFamily="34" charset="0"/>
            </a:rPr>
            <a:t>Dichas</a:t>
          </a:r>
          <a:r>
            <a:rPr lang="en-US" sz="3300" kern="1200" dirty="0">
              <a:effectLst/>
              <a:latin typeface="Gill Sans Nova" panose="020B0602020104020203" pitchFamily="34" charset="0"/>
            </a:rPr>
            <a:t> </a:t>
          </a:r>
          <a:r>
            <a:rPr lang="en-US" sz="3300" kern="1200" dirty="0" err="1">
              <a:effectLst/>
              <a:latin typeface="Gill Sans Nova" panose="020B0602020104020203" pitchFamily="34" charset="0"/>
            </a:rPr>
            <a:t>especificaiones</a:t>
          </a:r>
          <a:r>
            <a:rPr lang="en-US" sz="3300" kern="1200" dirty="0">
              <a:effectLst/>
              <a:latin typeface="Gill Sans Nova" panose="020B0602020104020203" pitchFamily="34" charset="0"/>
            </a:rPr>
            <a:t> </a:t>
          </a:r>
          <a:r>
            <a:rPr lang="en-US" sz="3300" kern="1200" dirty="0" err="1">
              <a:effectLst/>
              <a:latin typeface="Gill Sans Nova" panose="020B0602020104020203" pitchFamily="34" charset="0"/>
            </a:rPr>
            <a:t>sientan</a:t>
          </a:r>
          <a:r>
            <a:rPr lang="en-US" sz="3300" kern="1200" dirty="0">
              <a:effectLst/>
              <a:latin typeface="Gill Sans Nova" panose="020B0602020104020203" pitchFamily="34" charset="0"/>
            </a:rPr>
            <a:t> las bases para el </a:t>
          </a:r>
          <a:r>
            <a:rPr lang="en-US" sz="3300" kern="1200" dirty="0" err="1" smtClean="0">
              <a:effectLst/>
              <a:latin typeface="Gill Sans Nova" panose="020B0602020104020203" pitchFamily="34" charset="0"/>
            </a:rPr>
            <a:t>desarrollo</a:t>
          </a:r>
          <a:r>
            <a:rPr lang="en-US" sz="3300" kern="1200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3300" kern="1200" dirty="0">
              <a:effectLst/>
              <a:latin typeface="Gill Sans Nova" panose="020B0602020104020203" pitchFamily="34" charset="0"/>
            </a:rPr>
            <a:t>de </a:t>
          </a:r>
          <a:r>
            <a:rPr lang="en-US" sz="3300" kern="1200" dirty="0" smtClean="0">
              <a:effectLst/>
              <a:latin typeface="Gill Sans Nova" panose="020B0602020104020203" pitchFamily="34" charset="0"/>
            </a:rPr>
            <a:t>NIMF </a:t>
          </a:r>
          <a:r>
            <a:rPr lang="en-US" sz="3300" kern="1200" dirty="0">
              <a:effectLst/>
              <a:latin typeface="Gill Sans Nova" panose="020B0602020104020203" pitchFamily="34" charset="0"/>
            </a:rPr>
            <a:t>y la forma de </a:t>
          </a:r>
          <a:r>
            <a:rPr lang="en-US" sz="3300" kern="1200" dirty="0" err="1">
              <a:effectLst/>
              <a:latin typeface="Gill Sans Nova" panose="020B0602020104020203" pitchFamily="34" charset="0"/>
            </a:rPr>
            <a:t>trabajar</a:t>
          </a:r>
          <a:r>
            <a:rPr lang="en-US" sz="3300" kern="1200" dirty="0">
              <a:effectLst/>
              <a:latin typeface="Gill Sans Nova" panose="020B0602020104020203" pitchFamily="34" charset="0"/>
            </a:rPr>
            <a:t> del </a:t>
          </a:r>
          <a:r>
            <a:rPr lang="en-US" sz="3300" kern="1200" dirty="0" smtClean="0">
              <a:effectLst/>
              <a:latin typeface="Gill Sans Nova" panose="020B0602020104020203" pitchFamily="34" charset="0"/>
            </a:rPr>
            <a:t>TPCS</a:t>
          </a:r>
          <a:endParaRPr lang="en-US" sz="3300" kern="1200" dirty="0">
            <a:effectLst/>
            <a:latin typeface="Gill Sans Nova" panose="020B0602020104020203" pitchFamily="34" charset="0"/>
          </a:endParaRPr>
        </a:p>
      </dsp:txBody>
      <dsp:txXfrm>
        <a:off x="0" y="0"/>
        <a:ext cx="11352768" cy="1143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4D55-65FE-4FE7-A3F7-CB6E9FDF2F41}">
      <dsp:nvSpPr>
        <dsp:cNvPr id="0" name=""/>
        <dsp:cNvSpPr/>
      </dsp:nvSpPr>
      <dsp:spPr>
        <a:xfrm>
          <a:off x="0" y="34739"/>
          <a:ext cx="11388927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acordó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0" y="34739"/>
        <a:ext cx="11388927" cy="518400"/>
      </dsp:txXfrm>
    </dsp:sp>
    <dsp:sp modelId="{AB8671B0-240E-4F1E-BAEE-A7AE583CECFB}">
      <dsp:nvSpPr>
        <dsp:cNvPr id="0" name=""/>
        <dsp:cNvSpPr/>
      </dsp:nvSpPr>
      <dsp:spPr>
        <a:xfrm>
          <a:off x="0" y="553139"/>
          <a:ext cx="11388927" cy="12846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Gill Sans Nova" panose="020B0602020104020203" pitchFamily="34" charset="0"/>
            </a:rPr>
            <a:t>La </a:t>
          </a:r>
          <a:r>
            <a:rPr lang="en-US" sz="1800" kern="1200" dirty="0" err="1" smtClean="0">
              <a:latin typeface="Gill Sans Nova" panose="020B0602020104020203" pitchFamily="34" charset="0"/>
            </a:rPr>
            <a:t>participación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de </a:t>
          </a:r>
          <a:r>
            <a:rPr lang="en-US" sz="1800" kern="1200" dirty="0" err="1" smtClean="0">
              <a:latin typeface="Gill Sans Nova" panose="020B0602020104020203" pitchFamily="34" charset="0"/>
            </a:rPr>
            <a:t>representantes</a:t>
          </a:r>
          <a:r>
            <a:rPr lang="en-US" sz="1800" kern="1200" dirty="0" smtClean="0">
              <a:latin typeface="Gill Sans Nova" panose="020B0602020104020203" pitchFamily="34" charset="0"/>
            </a:rPr>
            <a:t> del CI </a:t>
          </a:r>
          <a:r>
            <a:rPr lang="en-US" sz="1800" kern="1200" dirty="0">
              <a:latin typeface="Gill Sans Nova" panose="020B0602020104020203" pitchFamily="34" charset="0"/>
            </a:rPr>
            <a:t>en </a:t>
          </a:r>
          <a:r>
            <a:rPr lang="en-US" sz="1800" kern="1200" dirty="0" err="1">
              <a:latin typeface="Gill Sans Nova" panose="020B0602020104020203" pitchFamily="34" charset="0"/>
            </a:rPr>
            <a:t>las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 smtClean="0">
              <a:latin typeface="Gill Sans Nova" panose="020B0602020104020203" pitchFamily="34" charset="0"/>
            </a:rPr>
            <a:t>reuniones</a:t>
          </a:r>
          <a:r>
            <a:rPr lang="en-US" sz="1800" kern="1200" dirty="0" smtClean="0">
              <a:latin typeface="Gill Sans Nova" panose="020B0602020104020203" pitchFamily="34" charset="0"/>
            </a:rPr>
            <a:t> de los </a:t>
          </a:r>
          <a:r>
            <a:rPr lang="en-US" sz="1800" kern="1200" dirty="0">
              <a:latin typeface="Gill Sans Nova" panose="020B0602020104020203" pitchFamily="34" charset="0"/>
            </a:rPr>
            <a:t>EWG (</a:t>
          </a:r>
          <a:r>
            <a:rPr lang="en-US" sz="1800" kern="1200" dirty="0" err="1" smtClean="0">
              <a:latin typeface="Gill Sans Nova" panose="020B0602020104020203" pitchFamily="34" charset="0"/>
            </a:rPr>
            <a:t>ejemplo</a:t>
          </a:r>
          <a:r>
            <a:rPr lang="en-US" sz="1800" kern="1200" dirty="0" smtClean="0">
              <a:latin typeface="Gill Sans Nova" panose="020B0602020104020203" pitchFamily="34" charset="0"/>
            </a:rPr>
            <a:t>: EWG Revision </a:t>
          </a:r>
          <a:r>
            <a:rPr lang="en-US" sz="1800" kern="1200" dirty="0">
              <a:latin typeface="Gill Sans Nova" panose="020B0602020104020203" pitchFamily="34" charset="0"/>
            </a:rPr>
            <a:t>de la NIMF 4 en </a:t>
          </a:r>
          <a:r>
            <a:rPr lang="en-US" sz="1800" kern="1200" dirty="0" smtClean="0">
              <a:latin typeface="Gill Sans Nova" panose="020B0602020104020203" pitchFamily="34" charset="0"/>
            </a:rPr>
            <a:t>2020)</a:t>
          </a:r>
          <a:endParaRPr lang="en-US" sz="1800" kern="1200" dirty="0">
            <a:latin typeface="Gill Sans Nova" panose="020B06020201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Gill Sans Nova" panose="020B0602020104020203" pitchFamily="34" charset="0"/>
            </a:rPr>
            <a:t>El </a:t>
          </a:r>
          <a:r>
            <a:rPr lang="en-US" sz="1800" kern="1200" dirty="0" err="1" smtClean="0">
              <a:latin typeface="Gill Sans Nova" panose="020B0602020104020203" pitchFamily="34" charset="0"/>
            </a:rPr>
            <a:t>rol</a:t>
          </a:r>
          <a:r>
            <a:rPr lang="en-US" sz="1800" kern="1200" dirty="0" smtClean="0">
              <a:latin typeface="Gill Sans Nova" panose="020B0602020104020203" pitchFamily="34" charset="0"/>
            </a:rPr>
            <a:t> de </a:t>
          </a:r>
          <a:r>
            <a:rPr lang="en-US" sz="1800" kern="1200" dirty="0">
              <a:latin typeface="Gill Sans Nova" panose="020B0602020104020203" pitchFamily="34" charset="0"/>
            </a:rPr>
            <a:t>los </a:t>
          </a:r>
          <a:r>
            <a:rPr lang="en-US" sz="1800" kern="1200" dirty="0" err="1">
              <a:latin typeface="Gill Sans Nova" panose="020B0602020104020203" pitchFamily="34" charset="0"/>
            </a:rPr>
            <a:t>miembros</a:t>
          </a:r>
          <a:r>
            <a:rPr lang="en-US" sz="1800" kern="1200" dirty="0">
              <a:latin typeface="Gill Sans Nova" panose="020B0602020104020203" pitchFamily="34" charset="0"/>
            </a:rPr>
            <a:t> del CI </a:t>
          </a:r>
          <a:r>
            <a:rPr lang="en-US" sz="18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en los </a:t>
          </a:r>
          <a:r>
            <a:rPr lang="en-US" sz="1800" kern="1200" dirty="0">
              <a:solidFill>
                <a:schemeClr val="tx1"/>
              </a:solidFill>
              <a:latin typeface="Gill Sans Nova" panose="020B0602020104020203" pitchFamily="34" charset="0"/>
            </a:rPr>
            <a:t>EWG </a:t>
          </a:r>
          <a:r>
            <a:rPr lang="en-US" sz="1800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puede</a:t>
          </a:r>
          <a:r>
            <a:rPr lang="en-US" sz="18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ser</a:t>
          </a:r>
          <a:r>
            <a:rPr lang="en-US" sz="1800" kern="1200" dirty="0">
              <a:latin typeface="Gill Sans Nova" panose="020B0602020104020203" pitchFamily="34" charset="0"/>
            </a:rPr>
            <a:t> </a:t>
          </a:r>
          <a:r>
            <a:rPr lang="en-US" sz="1800" kern="1200" dirty="0" err="1" smtClean="0">
              <a:latin typeface="Gill Sans Nova" panose="020B0602020104020203" pitchFamily="34" charset="0"/>
            </a:rPr>
            <a:t>como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expertos</a:t>
          </a:r>
          <a:r>
            <a:rPr lang="en-US" sz="18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invitados</a:t>
          </a:r>
          <a:r>
            <a:rPr lang="en-US" sz="18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o </a:t>
          </a:r>
          <a:r>
            <a:rPr lang="en-US" sz="1800" kern="1200" dirty="0" smtClean="0">
              <a:latin typeface="Gill Sans Nova" panose="020B0602020104020203" pitchFamily="34" charset="0"/>
            </a:rPr>
            <a:t>de </a:t>
          </a:r>
          <a:r>
            <a:rPr lang="en-US" sz="1800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representantes</a:t>
          </a:r>
          <a:r>
            <a:rPr lang="en-US" sz="18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sz="1800" kern="1200" dirty="0">
              <a:solidFill>
                <a:schemeClr val="tx1"/>
              </a:solidFill>
              <a:latin typeface="Gill Sans Nova" panose="020B0602020104020203" pitchFamily="34" charset="0"/>
            </a:rPr>
            <a:t>del CI.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Gill Sans Nova" panose="020B0602020104020203" pitchFamily="34" charset="0"/>
            </a:rPr>
            <a:t>Incluir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 err="1" smtClean="0">
              <a:latin typeface="Gill Sans Nova" panose="020B0602020104020203" pitchFamily="34" charset="0"/>
            </a:rPr>
            <a:t>esto</a:t>
          </a:r>
          <a:r>
            <a:rPr lang="en-US" sz="1800" kern="1200" dirty="0" smtClean="0">
              <a:latin typeface="Gill Sans Nova" panose="020B0602020104020203" pitchFamily="34" charset="0"/>
            </a:rPr>
            <a:t> en </a:t>
          </a:r>
          <a:r>
            <a:rPr lang="en-US" sz="1800" kern="1200" dirty="0" err="1" smtClean="0">
              <a:latin typeface="Gill Sans Nova" panose="020B0602020104020203" pitchFamily="34" charset="0"/>
            </a:rPr>
            <a:t>futuras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 err="1">
              <a:latin typeface="Gill Sans Nova" panose="020B0602020104020203" pitchFamily="34" charset="0"/>
            </a:rPr>
            <a:t>especificaciones</a:t>
          </a:r>
          <a:r>
            <a:rPr lang="en-US" sz="1800" kern="1200" dirty="0">
              <a:latin typeface="Gill Sans Nova" panose="020B0602020104020203" pitchFamily="34" charset="0"/>
            </a:rPr>
            <a:t> para el </a:t>
          </a:r>
          <a:r>
            <a:rPr lang="en-US" sz="1800" kern="1200" dirty="0" err="1" smtClean="0">
              <a:latin typeface="Gill Sans Nova" panose="020B0602020104020203" pitchFamily="34" charset="0"/>
            </a:rPr>
            <a:t>desarrollo</a:t>
          </a:r>
          <a:r>
            <a:rPr lang="en-US" sz="1800" kern="1200" dirty="0" smtClean="0">
              <a:latin typeface="Gill Sans Nova" panose="020B0602020104020203" pitchFamily="34" charset="0"/>
            </a:rPr>
            <a:t> </a:t>
          </a:r>
          <a:r>
            <a:rPr lang="en-US" sz="1800" kern="1200" dirty="0">
              <a:latin typeface="Gill Sans Nova" panose="020B0602020104020203" pitchFamily="34" charset="0"/>
            </a:rPr>
            <a:t>de </a:t>
          </a:r>
          <a:r>
            <a:rPr lang="en-US" sz="1800" kern="1200" dirty="0" smtClean="0">
              <a:latin typeface="Gill Sans Nova" panose="020B0602020104020203" pitchFamily="34" charset="0"/>
            </a:rPr>
            <a:t>NIMF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0" y="553139"/>
        <a:ext cx="11388927" cy="12846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A35B-3746-4C4D-9D5D-3D78047C5C9E}">
      <dsp:nvSpPr>
        <dsp:cNvPr id="0" name=""/>
        <dsp:cNvSpPr/>
      </dsp:nvSpPr>
      <dsp:spPr>
        <a:xfrm>
          <a:off x="2552958" y="1148046"/>
          <a:ext cx="1538043" cy="15380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AB8E31-4F11-4DB9-96F1-57A0DFB8D979}">
      <dsp:nvSpPr>
        <dsp:cNvPr id="0" name=""/>
        <dsp:cNvSpPr/>
      </dsp:nvSpPr>
      <dsp:spPr>
        <a:xfrm>
          <a:off x="2360702" y="0"/>
          <a:ext cx="1922554" cy="10473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err="1" smtClean="0">
              <a:effectLst/>
              <a:latin typeface="Gill Sans Nova" panose="020B0602020104020203" pitchFamily="34" charset="0"/>
            </a:rPr>
            <a:t>Interacción</a:t>
          </a:r>
          <a:r>
            <a:rPr lang="en-US" sz="1800" b="1" u="none" kern="1200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800" b="1" u="none" kern="1200" dirty="0" err="1" smtClean="0">
              <a:effectLst/>
              <a:latin typeface="Gill Sans Nova" panose="020B0602020104020203" pitchFamily="34" charset="0"/>
            </a:rPr>
            <a:t>activa</a:t>
          </a:r>
          <a:r>
            <a:rPr lang="en-US" sz="1800" b="1" u="none" kern="1200" dirty="0" smtClean="0">
              <a:effectLst/>
              <a:latin typeface="Gill Sans Nova" panose="020B0602020104020203" pitchFamily="34" charset="0"/>
            </a:rPr>
            <a:t> CN-CI y la </a:t>
          </a:r>
          <a:r>
            <a:rPr lang="en-US" sz="1800" b="1" u="none" kern="1200" dirty="0" err="1" smtClean="0">
              <a:effectLst/>
              <a:latin typeface="Gill Sans Nova" panose="020B0602020104020203" pitchFamily="34" charset="0"/>
            </a:rPr>
            <a:t>Secretaría</a:t>
          </a:r>
          <a:endParaRPr lang="en-US" sz="1800" b="1" u="none" kern="1200" dirty="0">
            <a:effectLst/>
            <a:latin typeface="Gill Sans Nova" panose="020B0602020104020203" pitchFamily="34" charset="0"/>
          </a:endParaRPr>
        </a:p>
      </dsp:txBody>
      <dsp:txXfrm>
        <a:off x="2360702" y="0"/>
        <a:ext cx="1922554" cy="1047305"/>
      </dsp:txXfrm>
    </dsp:sp>
    <dsp:sp modelId="{59D7E3D6-4874-4AAA-87E6-B5D7A97FC14A}">
      <dsp:nvSpPr>
        <dsp:cNvPr id="0" name=""/>
        <dsp:cNvSpPr/>
      </dsp:nvSpPr>
      <dsp:spPr>
        <a:xfrm>
          <a:off x="3052181" y="1436304"/>
          <a:ext cx="1538043" cy="1538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D8F965-8986-414E-A123-15AB5BA9F784}">
      <dsp:nvSpPr>
        <dsp:cNvPr id="0" name=""/>
        <dsp:cNvSpPr/>
      </dsp:nvSpPr>
      <dsp:spPr>
        <a:xfrm>
          <a:off x="4742629" y="997434"/>
          <a:ext cx="1821940" cy="11470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Convocatoria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 de </a:t>
          </a: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Temas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 2021</a:t>
          </a:r>
        </a:p>
      </dsp:txBody>
      <dsp:txXfrm>
        <a:off x="4742629" y="997434"/>
        <a:ext cx="1821940" cy="1147049"/>
      </dsp:txXfrm>
    </dsp:sp>
    <dsp:sp modelId="{2FADE33B-680E-4FCB-BD47-6233E9DE7DDA}">
      <dsp:nvSpPr>
        <dsp:cNvPr id="0" name=""/>
        <dsp:cNvSpPr/>
      </dsp:nvSpPr>
      <dsp:spPr>
        <a:xfrm>
          <a:off x="3052181" y="2012821"/>
          <a:ext cx="1538043" cy="15380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B92B5C-029F-497E-9086-1F73B0F086C7}">
      <dsp:nvSpPr>
        <dsp:cNvPr id="0" name=""/>
        <dsp:cNvSpPr/>
      </dsp:nvSpPr>
      <dsp:spPr>
        <a:xfrm>
          <a:off x="4704296" y="2708033"/>
          <a:ext cx="1821940" cy="1281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Marco </a:t>
          </a:r>
          <a:r>
            <a:rPr lang="en-US" sz="1800" b="1" u="none" kern="1200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para</a:t>
          </a:r>
          <a:r>
            <a:rPr lang="en-US" sz="1800" b="1" u="none" kern="1200" dirty="0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 </a:t>
          </a:r>
          <a:r>
            <a:rPr lang="en-US" sz="1800" b="1" u="none" kern="1200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normas</a:t>
          </a:r>
          <a:r>
            <a:rPr lang="en-US" sz="1800" b="1" u="none" kern="1200" dirty="0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 e </a:t>
          </a:r>
          <a:r>
            <a:rPr lang="en-US" sz="1800" b="1" u="none" kern="1200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implementación</a:t>
          </a:r>
          <a:endParaRPr lang="en-US" sz="1800" b="1" u="none" kern="1200" dirty="0">
            <a:solidFill>
              <a:schemeClr val="tx1"/>
            </a:solidFill>
            <a:effectLst/>
            <a:latin typeface="Gill Sans Nova" panose="020B0602020104020203" pitchFamily="34" charset="0"/>
          </a:endParaRPr>
        </a:p>
      </dsp:txBody>
      <dsp:txXfrm>
        <a:off x="4704296" y="2708033"/>
        <a:ext cx="1821940" cy="1281702"/>
      </dsp:txXfrm>
    </dsp:sp>
    <dsp:sp modelId="{A0B7E6EC-AFDD-4253-BBE2-AA5E96B5F958}">
      <dsp:nvSpPr>
        <dsp:cNvPr id="0" name=""/>
        <dsp:cNvSpPr/>
      </dsp:nvSpPr>
      <dsp:spPr>
        <a:xfrm>
          <a:off x="2552958" y="2301578"/>
          <a:ext cx="1538043" cy="1538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0295BD-7BDA-400D-A4D9-70F98F6ACFB3}">
      <dsp:nvSpPr>
        <dsp:cNvPr id="0" name=""/>
        <dsp:cNvSpPr/>
      </dsp:nvSpPr>
      <dsp:spPr>
        <a:xfrm>
          <a:off x="2360702" y="3939864"/>
          <a:ext cx="1922554" cy="10473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Talleres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 </a:t>
          </a: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regionales</a:t>
          </a:r>
          <a:endParaRPr lang="en-US" sz="1800" b="1" u="none" kern="1200" dirty="0">
            <a:effectLst/>
            <a:latin typeface="Gill Sans Nova" panose="020B0602020104020203" pitchFamily="34" charset="0"/>
          </a:endParaRPr>
        </a:p>
      </dsp:txBody>
      <dsp:txXfrm>
        <a:off x="2360702" y="3939864"/>
        <a:ext cx="1922554" cy="1047305"/>
      </dsp:txXfrm>
    </dsp:sp>
    <dsp:sp modelId="{1530E884-74B0-47C1-B506-4D29C5831A30}">
      <dsp:nvSpPr>
        <dsp:cNvPr id="0" name=""/>
        <dsp:cNvSpPr/>
      </dsp:nvSpPr>
      <dsp:spPr>
        <a:xfrm>
          <a:off x="2053735" y="2012821"/>
          <a:ext cx="1538043" cy="153804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53A5E3-936B-4268-AF3A-C70D670F34B6}">
      <dsp:nvSpPr>
        <dsp:cNvPr id="0" name=""/>
        <dsp:cNvSpPr/>
      </dsp:nvSpPr>
      <dsp:spPr>
        <a:xfrm>
          <a:off x="117723" y="2708033"/>
          <a:ext cx="1821940" cy="1281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Actualizaciones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 del CI, del </a:t>
          </a:r>
          <a:r>
            <a:rPr lang="en-US" sz="1800" b="1" u="none" kern="1200" dirty="0" smtClean="0">
              <a:effectLst/>
              <a:latin typeface="Gill Sans Nova" panose="020B0602020104020203" pitchFamily="34" charset="0"/>
            </a:rPr>
            <a:t>CN, 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de las </a:t>
          </a: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unidades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 de la </a:t>
          </a: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Secretaria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, de la Mesa de la </a:t>
          </a:r>
          <a:r>
            <a:rPr lang="en-US" sz="1800" b="1" u="none" kern="1200" dirty="0" smtClean="0">
              <a:effectLst/>
              <a:latin typeface="Gill Sans Nova" panose="020B0602020104020203" pitchFamily="34" charset="0"/>
            </a:rPr>
            <a:t>CMF, 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etc.</a:t>
          </a:r>
        </a:p>
      </dsp:txBody>
      <dsp:txXfrm>
        <a:off x="117723" y="2708033"/>
        <a:ext cx="1821940" cy="1281702"/>
      </dsp:txXfrm>
    </dsp:sp>
    <dsp:sp modelId="{94B935F5-2060-4900-8CCE-F36DB0C8D456}">
      <dsp:nvSpPr>
        <dsp:cNvPr id="0" name=""/>
        <dsp:cNvSpPr/>
      </dsp:nvSpPr>
      <dsp:spPr>
        <a:xfrm>
          <a:off x="2053735" y="1436304"/>
          <a:ext cx="1538043" cy="15380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097C79-D22B-4B07-90AB-4F23B1FDE684}">
      <dsp:nvSpPr>
        <dsp:cNvPr id="0" name=""/>
        <dsp:cNvSpPr/>
      </dsp:nvSpPr>
      <dsp:spPr>
        <a:xfrm>
          <a:off x="117723" y="997434"/>
          <a:ext cx="1821940" cy="12817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err="1">
              <a:effectLst/>
              <a:latin typeface="Gill Sans Nova" panose="020B0602020104020203" pitchFamily="34" charset="0"/>
            </a:rPr>
            <a:t>Promoción</a:t>
          </a:r>
          <a:r>
            <a:rPr lang="en-US" sz="1800" b="1" u="none" kern="1200" dirty="0">
              <a:effectLst/>
              <a:latin typeface="Gill Sans Nova" panose="020B0602020104020203" pitchFamily="34" charset="0"/>
            </a:rPr>
            <a:t> del AISV</a:t>
          </a:r>
        </a:p>
      </dsp:txBody>
      <dsp:txXfrm>
        <a:off x="117723" y="997434"/>
        <a:ext cx="1821940" cy="12817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3F377-B15B-4A81-A637-8F69A136F7EE}">
      <dsp:nvSpPr>
        <dsp:cNvPr id="0" name=""/>
        <dsp:cNvSpPr/>
      </dsp:nvSpPr>
      <dsp:spPr>
        <a:xfrm>
          <a:off x="0" y="39785"/>
          <a:ext cx="389724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Subgrupos</a:t>
          </a:r>
          <a:r>
            <a: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CI</a:t>
          </a:r>
        </a:p>
      </dsp:txBody>
      <dsp:txXfrm>
        <a:off x="0" y="39785"/>
        <a:ext cx="3897243" cy="835200"/>
      </dsp:txXfrm>
    </dsp:sp>
    <dsp:sp modelId="{C2055D90-04C2-4E1A-AD56-38593C21221B}">
      <dsp:nvSpPr>
        <dsp:cNvPr id="0" name=""/>
        <dsp:cNvSpPr/>
      </dsp:nvSpPr>
      <dsp:spPr>
        <a:xfrm>
          <a:off x="0" y="874986"/>
          <a:ext cx="3897243" cy="390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>
              <a:latin typeface="Gill Sans Nova" panose="020B0602020104020203" pitchFamily="34" charset="0"/>
            </a:rPr>
            <a:t>Subgrupo</a:t>
          </a:r>
          <a:r>
            <a:rPr lang="en-US" sz="2900" kern="1200" dirty="0">
              <a:latin typeface="Gill Sans Nova" panose="020B0602020104020203" pitchFamily="34" charset="0"/>
            </a:rPr>
            <a:t> </a:t>
          </a:r>
          <a:r>
            <a:rPr lang="en-US" sz="2900" kern="1200" dirty="0" smtClean="0">
              <a:latin typeface="Gill Sans Nova" panose="020B0602020104020203" pitchFamily="34" charset="0"/>
            </a:rPr>
            <a:t>del CI </a:t>
          </a:r>
          <a:r>
            <a:rPr lang="en-US" sz="2900" kern="1200" dirty="0" err="1" smtClean="0">
              <a:latin typeface="Gill Sans Nova" panose="020B0602020104020203" pitchFamily="34" charset="0"/>
            </a:rPr>
            <a:t>sobre</a:t>
          </a:r>
          <a:r>
            <a:rPr lang="en-US" sz="2900" kern="1200" dirty="0" smtClean="0">
              <a:latin typeface="Gill Sans Nova" panose="020B0602020104020203" pitchFamily="34" charset="0"/>
            </a:rPr>
            <a:t> </a:t>
          </a:r>
          <a:r>
            <a:rPr lang="en-US" sz="2900" kern="1200" dirty="0" err="1" smtClean="0">
              <a:latin typeface="Gill Sans Nova" panose="020B0602020104020203" pitchFamily="34" charset="0"/>
            </a:rPr>
            <a:t>Sistema</a:t>
          </a:r>
          <a:r>
            <a:rPr lang="en-US" sz="2900" kern="1200" dirty="0" smtClean="0">
              <a:latin typeface="Gill Sans Nova" panose="020B0602020104020203" pitchFamily="34" charset="0"/>
            </a:rPr>
            <a:t> </a:t>
          </a:r>
          <a:r>
            <a:rPr lang="en-US" sz="2900" kern="1200" dirty="0">
              <a:latin typeface="Gill Sans Nova" panose="020B0602020104020203" pitchFamily="34" charset="0"/>
            </a:rPr>
            <a:t>de </a:t>
          </a:r>
          <a:r>
            <a:rPr lang="en-US" sz="2900" kern="1200" dirty="0" err="1">
              <a:latin typeface="Gill Sans Nova" panose="020B0602020104020203" pitchFamily="34" charset="0"/>
            </a:rPr>
            <a:t>Revisión</a:t>
          </a:r>
          <a:r>
            <a:rPr lang="en-US" sz="2900" kern="1200" dirty="0">
              <a:latin typeface="Gill Sans Nova" panose="020B0602020104020203" pitchFamily="34" charset="0"/>
            </a:rPr>
            <a:t> y </a:t>
          </a:r>
          <a:r>
            <a:rPr lang="en-US" sz="2900" kern="1200" dirty="0" err="1">
              <a:latin typeface="Gill Sans Nova" panose="020B0602020104020203" pitchFamily="34" charset="0"/>
            </a:rPr>
            <a:t>Apoyo</a:t>
          </a:r>
          <a:r>
            <a:rPr lang="en-US" sz="2900" kern="1200" dirty="0">
              <a:latin typeface="Gill Sans Nova" panose="020B0602020104020203" pitchFamily="34" charset="0"/>
            </a:rPr>
            <a:t> a la </a:t>
          </a:r>
          <a:r>
            <a:rPr lang="en-US" sz="2900" kern="1200" dirty="0" err="1" smtClean="0">
              <a:latin typeface="Gill Sans Nova" panose="020B0602020104020203" pitchFamily="34" charset="0"/>
            </a:rPr>
            <a:t>Implementación</a:t>
          </a:r>
          <a:r>
            <a:rPr lang="en-US" sz="2900" kern="1200" dirty="0" smtClean="0">
              <a:latin typeface="Gill Sans Nova" panose="020B0602020104020203" pitchFamily="34" charset="0"/>
            </a:rPr>
            <a:t> </a:t>
          </a:r>
          <a:r>
            <a:rPr lang="en-US" sz="2900" kern="1200" dirty="0">
              <a:latin typeface="Gill Sans Nova" panose="020B0602020104020203" pitchFamily="34" charset="0"/>
            </a:rPr>
            <a:t>(IRSS</a:t>
          </a:r>
          <a:r>
            <a:rPr lang="en-US" sz="2900" kern="1200" dirty="0" smtClean="0">
              <a:latin typeface="Gill Sans Nova" panose="020B0602020104020203" pitchFamily="34" charset="0"/>
            </a:rPr>
            <a:t>)</a:t>
          </a:r>
          <a:endParaRPr lang="en-US" sz="2900" kern="1200" dirty="0">
            <a:latin typeface="Gill Sans Nova" panose="020B0602020104020203" pitchFamily="34" charset="0"/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>
              <a:latin typeface="Gill Sans Nova" panose="020B0602020104020203" pitchFamily="34" charset="0"/>
            </a:rPr>
            <a:t>Grupo </a:t>
          </a:r>
          <a:r>
            <a:rPr lang="en-US" sz="2900" kern="1200" dirty="0" err="1">
              <a:latin typeface="Gill Sans Nova" panose="020B0602020104020203" pitchFamily="34" charset="0"/>
            </a:rPr>
            <a:t>Operativo</a:t>
          </a:r>
          <a:r>
            <a:rPr lang="en-US" sz="2900" kern="1200" dirty="0">
              <a:latin typeface="Gill Sans Nova" panose="020B0602020104020203" pitchFamily="34" charset="0"/>
            </a:rPr>
            <a:t> </a:t>
          </a:r>
          <a:r>
            <a:rPr lang="en-US" sz="2900" kern="1200" dirty="0" err="1" smtClean="0">
              <a:latin typeface="Gill Sans Nova" panose="020B0602020104020203" pitchFamily="34" charset="0"/>
            </a:rPr>
            <a:t>sobre</a:t>
          </a:r>
          <a:r>
            <a:rPr lang="en-US" sz="2900" kern="1200" dirty="0" smtClean="0">
              <a:latin typeface="Gill Sans Nova" panose="020B0602020104020203" pitchFamily="34" charset="0"/>
            </a:rPr>
            <a:t> </a:t>
          </a:r>
          <a:r>
            <a:rPr lang="en-US" sz="2900" kern="1200" dirty="0" err="1" smtClean="0">
              <a:latin typeface="Gill Sans Nova" panose="020B0602020104020203" pitchFamily="34" charset="0"/>
            </a:rPr>
            <a:t>Contenedores</a:t>
          </a:r>
          <a:r>
            <a:rPr lang="en-US" sz="2900" kern="1200" dirty="0" smtClean="0">
              <a:latin typeface="Gill Sans Nova" panose="020B0602020104020203" pitchFamily="34" charset="0"/>
            </a:rPr>
            <a:t> </a:t>
          </a:r>
          <a:r>
            <a:rPr lang="en-US" sz="2900" kern="1200" dirty="0" err="1">
              <a:latin typeface="Gill Sans Nova" panose="020B0602020104020203" pitchFamily="34" charset="0"/>
            </a:rPr>
            <a:t>Maritimos</a:t>
          </a:r>
          <a:r>
            <a:rPr lang="en-US" sz="2900" kern="1200" dirty="0">
              <a:latin typeface="Gill Sans Nova" panose="020B0602020104020203" pitchFamily="34" charset="0"/>
            </a:rPr>
            <a:t> (SCTF</a:t>
          </a:r>
          <a:r>
            <a:rPr lang="en-US" sz="2900" kern="1200" dirty="0" smtClean="0">
              <a:latin typeface="Gill Sans Nova" panose="020B0602020104020203" pitchFamily="34" charset="0"/>
            </a:rPr>
            <a:t>)</a:t>
          </a:r>
          <a:endParaRPr lang="en-US" sz="2900" kern="1200" dirty="0">
            <a:latin typeface="Gill Sans Nova" panose="020B0602020104020203" pitchFamily="34" charset="0"/>
          </a:endParaRPr>
        </a:p>
      </dsp:txBody>
      <dsp:txXfrm>
        <a:off x="0" y="874986"/>
        <a:ext cx="3897243" cy="39006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6703-75E0-4FE4-8262-7452664FE7EE}">
      <dsp:nvSpPr>
        <dsp:cNvPr id="0" name=""/>
        <dsp:cNvSpPr/>
      </dsp:nvSpPr>
      <dsp:spPr>
        <a:xfrm>
          <a:off x="-5071319" y="-777221"/>
          <a:ext cx="6041774" cy="6041774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DF285-BAF9-420C-9718-91F39430FD62}">
      <dsp:nvSpPr>
        <dsp:cNvPr id="0" name=""/>
        <dsp:cNvSpPr/>
      </dsp:nvSpPr>
      <dsp:spPr>
        <a:xfrm>
          <a:off x="314786" y="203994"/>
          <a:ext cx="11584474" cy="407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Continuar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con la supervision de los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cuatro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Paneles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Técnicos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CIPF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314786" y="203994"/>
        <a:ext cx="11584474" cy="407808"/>
      </dsp:txXfrm>
    </dsp:sp>
    <dsp:sp modelId="{8549E18F-EED4-4939-95A4-2687263F2F86}">
      <dsp:nvSpPr>
        <dsp:cNvPr id="0" name=""/>
        <dsp:cNvSpPr/>
      </dsp:nvSpPr>
      <dsp:spPr>
        <a:xfrm>
          <a:off x="59905" y="153018"/>
          <a:ext cx="509760" cy="50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D22E1-77C4-4396-92D6-5EE6ABC8D8E0}">
      <dsp:nvSpPr>
        <dsp:cNvPr id="0" name=""/>
        <dsp:cNvSpPr/>
      </dsp:nvSpPr>
      <dsp:spPr>
        <a:xfrm>
          <a:off x="684093" y="816066"/>
          <a:ext cx="11215167" cy="407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Debates y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seguimiento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Marco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Estartégico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2020-2030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 la CIPF</a:t>
          </a:r>
        </a:p>
      </dsp:txBody>
      <dsp:txXfrm>
        <a:off x="684093" y="816066"/>
        <a:ext cx="11215167" cy="407808"/>
      </dsp:txXfrm>
    </dsp:sp>
    <dsp:sp modelId="{24620079-E2D4-475F-91F3-650B4CBA6803}">
      <dsp:nvSpPr>
        <dsp:cNvPr id="0" name=""/>
        <dsp:cNvSpPr/>
      </dsp:nvSpPr>
      <dsp:spPr>
        <a:xfrm>
          <a:off x="429213" y="765090"/>
          <a:ext cx="509760" cy="50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CF78D-43FA-4390-8DC0-ED0E344E347C}">
      <dsp:nvSpPr>
        <dsp:cNvPr id="0" name=""/>
        <dsp:cNvSpPr/>
      </dsp:nvSpPr>
      <dsp:spPr>
        <a:xfrm>
          <a:off x="886472" y="1427689"/>
          <a:ext cx="11012788" cy="407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Colaboración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con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CI y </a:t>
          </a:r>
          <a:r>
            <a:rPr lang="en-US" sz="15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sus subgrupos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886472" y="1427689"/>
        <a:ext cx="11012788" cy="407808"/>
      </dsp:txXfrm>
    </dsp:sp>
    <dsp:sp modelId="{BB897980-61F9-4FD8-9FC3-F90D6B2D89D5}">
      <dsp:nvSpPr>
        <dsp:cNvPr id="0" name=""/>
        <dsp:cNvSpPr/>
      </dsp:nvSpPr>
      <dsp:spPr>
        <a:xfrm>
          <a:off x="631591" y="1376713"/>
          <a:ext cx="509760" cy="50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A4FF0-214B-4BAC-96BA-5DB3567AFB7E}">
      <dsp:nvSpPr>
        <dsp:cNvPr id="0" name=""/>
        <dsp:cNvSpPr/>
      </dsp:nvSpPr>
      <dsp:spPr>
        <a:xfrm>
          <a:off x="951090" y="2039761"/>
          <a:ext cx="10948171" cy="407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En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reunion de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noviembre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,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revision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 los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borradores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NIMF y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recomendaciones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para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adopción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por la CMF-16 </a:t>
          </a:r>
        </a:p>
      </dsp:txBody>
      <dsp:txXfrm>
        <a:off x="951090" y="2039761"/>
        <a:ext cx="10948171" cy="407808"/>
      </dsp:txXfrm>
    </dsp:sp>
    <dsp:sp modelId="{A7741244-E9C2-4716-AAE5-96817677EB6C}">
      <dsp:nvSpPr>
        <dsp:cNvPr id="0" name=""/>
        <dsp:cNvSpPr/>
      </dsp:nvSpPr>
      <dsp:spPr>
        <a:xfrm>
          <a:off x="696209" y="1988785"/>
          <a:ext cx="509760" cy="50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536DB-8F4C-4792-BCD2-BCF9D5A7604A}">
      <dsp:nvSpPr>
        <dsp:cNvPr id="0" name=""/>
        <dsp:cNvSpPr/>
      </dsp:nvSpPr>
      <dsp:spPr>
        <a:xfrm>
          <a:off x="886472" y="2651833"/>
          <a:ext cx="11012788" cy="4078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Continuar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con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revisiones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los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borradores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NIMF a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traves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del SCL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para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garantizar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calidad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886472" y="2651833"/>
        <a:ext cx="11012788" cy="407808"/>
      </dsp:txXfrm>
    </dsp:sp>
    <dsp:sp modelId="{8ACF135A-33AD-47AA-A9A2-EA0C9472026C}">
      <dsp:nvSpPr>
        <dsp:cNvPr id="0" name=""/>
        <dsp:cNvSpPr/>
      </dsp:nvSpPr>
      <dsp:spPr>
        <a:xfrm>
          <a:off x="631591" y="2600857"/>
          <a:ext cx="509760" cy="50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BFBA-867E-4A9A-97A6-11C453B377DF}">
      <dsp:nvSpPr>
        <dsp:cNvPr id="0" name=""/>
        <dsp:cNvSpPr/>
      </dsp:nvSpPr>
      <dsp:spPr>
        <a:xfrm>
          <a:off x="684093" y="3263457"/>
          <a:ext cx="11215167" cy="407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Continuar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los debates y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las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decisiones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por via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electrónica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684093" y="3263457"/>
        <a:ext cx="11215167" cy="407808"/>
      </dsp:txXfrm>
    </dsp:sp>
    <dsp:sp modelId="{8A64D312-D408-4CAA-BBD1-F82F260AA708}">
      <dsp:nvSpPr>
        <dsp:cNvPr id="0" name=""/>
        <dsp:cNvSpPr/>
      </dsp:nvSpPr>
      <dsp:spPr>
        <a:xfrm>
          <a:off x="429213" y="3212480"/>
          <a:ext cx="509760" cy="50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5829B-CFA5-481D-8DD0-2010AC545179}">
      <dsp:nvSpPr>
        <dsp:cNvPr id="0" name=""/>
        <dsp:cNvSpPr/>
      </dsp:nvSpPr>
      <dsp:spPr>
        <a:xfrm>
          <a:off x="314786" y="3875529"/>
          <a:ext cx="11584474" cy="407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Revisar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las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recomendaciones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TFT de la 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Convocatoria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de </a:t>
          </a:r>
          <a:r>
            <a:rPr lang="en-US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temas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 2021</a:t>
          </a:r>
        </a:p>
      </dsp:txBody>
      <dsp:txXfrm>
        <a:off x="314786" y="3875529"/>
        <a:ext cx="11584474" cy="407808"/>
      </dsp:txXfrm>
    </dsp:sp>
    <dsp:sp modelId="{C0D53493-C365-4FF1-AE37-DC2202B6A5E1}">
      <dsp:nvSpPr>
        <dsp:cNvPr id="0" name=""/>
        <dsp:cNvSpPr/>
      </dsp:nvSpPr>
      <dsp:spPr>
        <a:xfrm>
          <a:off x="59905" y="3824553"/>
          <a:ext cx="509760" cy="50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7C01F-B34E-4C64-9380-FD4C2F2D5F95}">
      <dsp:nvSpPr>
        <dsp:cNvPr id="0" name=""/>
        <dsp:cNvSpPr/>
      </dsp:nvSpPr>
      <dsp:spPr>
        <a:xfrm>
          <a:off x="0" y="10781"/>
          <a:ext cx="6096000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Enlace </a:t>
          </a: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al </a:t>
          </a:r>
          <a:r>
            <a:rPr lang="en-US" sz="21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sitio</a:t>
          </a: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 web del </a:t>
          </a:r>
          <a:r>
            <a:rPr lang="en-US" sz="21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Comité</a:t>
          </a: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 de </a:t>
          </a:r>
          <a:r>
            <a:rPr lang="en-US" sz="21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hlinkClick xmlns:r="http://schemas.openxmlformats.org/officeDocument/2006/relationships" r:id="rId1"/>
            </a:rPr>
            <a:t>Normas</a:t>
          </a:r>
          <a:endParaRPr lang="en-US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23988" y="34769"/>
        <a:ext cx="6048024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A946C-3EBB-453A-BB80-98964C05BCF6}">
      <dsp:nvSpPr>
        <dsp:cNvPr id="0" name=""/>
        <dsp:cNvSpPr/>
      </dsp:nvSpPr>
      <dsp:spPr>
        <a:xfrm>
          <a:off x="0" y="0"/>
          <a:ext cx="2990810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120" tIns="437388" rIns="23212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Gill Sans Nova" panose="020B0602020104020203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Gill Sans Nova" panose="020B0602020104020203" pitchFamily="34" charset="0"/>
            </a:rPr>
            <a:t>El </a:t>
          </a:r>
          <a:r>
            <a:rPr lang="en-US" sz="1600" kern="1200" dirty="0" smtClean="0">
              <a:latin typeface="Gill Sans Nova" panose="020B0602020104020203" pitchFamily="34" charset="0"/>
            </a:rPr>
            <a:t>CN </a:t>
          </a:r>
          <a:r>
            <a:rPr lang="en-US" sz="1600" kern="1200" dirty="0" err="1" smtClean="0">
              <a:latin typeface="Gill Sans Nova" panose="020B0602020104020203" pitchFamily="34" charset="0"/>
            </a:rPr>
            <a:t>acordó</a:t>
          </a:r>
          <a:r>
            <a:rPr lang="en-US" sz="1600" kern="1200" dirty="0" smtClean="0">
              <a:latin typeface="Gill Sans Nova" panose="020B0602020104020203" pitchFamily="34" charset="0"/>
            </a:rPr>
            <a:t> </a:t>
          </a:r>
          <a:r>
            <a:rPr lang="en-US" sz="1600" kern="1200" dirty="0" err="1">
              <a:latin typeface="Gill Sans Nova" panose="020B0602020104020203" pitchFamily="34" charset="0"/>
            </a:rPr>
            <a:t>permitir</a:t>
          </a:r>
          <a:r>
            <a:rPr lang="en-US" sz="1600" kern="1200" dirty="0">
              <a:latin typeface="Gill Sans Nova" panose="020B0602020104020203" pitchFamily="34" charset="0"/>
            </a:rPr>
            <a:t> </a:t>
          </a:r>
          <a:r>
            <a:rPr lang="en-US" sz="1600" kern="1200" dirty="0" err="1">
              <a:latin typeface="Gill Sans Nova" panose="020B0602020104020203" pitchFamily="34" charset="0"/>
            </a:rPr>
            <a:t>que</a:t>
          </a:r>
          <a:r>
            <a:rPr lang="en-US" sz="1600" kern="1200" dirty="0">
              <a:latin typeface="Gill Sans Nova" panose="020B0602020104020203" pitchFamily="34" charset="0"/>
            </a:rPr>
            <a:t> </a:t>
          </a:r>
          <a:r>
            <a:rPr lang="en-US" sz="1600" kern="1200" dirty="0" err="1" smtClean="0">
              <a:latin typeface="Gill Sans Nova" panose="020B0602020104020203" pitchFamily="34" charset="0"/>
            </a:rPr>
            <a:t>representantes</a:t>
          </a:r>
          <a:r>
            <a:rPr lang="en-US" sz="1600" kern="1200" dirty="0" smtClean="0">
              <a:latin typeface="Gill Sans Nova" panose="020B0602020104020203" pitchFamily="34" charset="0"/>
            </a:rPr>
            <a:t> </a:t>
          </a:r>
          <a:r>
            <a:rPr lang="en-US" sz="1600" kern="1200" dirty="0" err="1" smtClean="0">
              <a:latin typeface="Gill Sans Nova" panose="020B0602020104020203" pitchFamily="34" charset="0"/>
            </a:rPr>
            <a:t>adicionales</a:t>
          </a:r>
          <a:r>
            <a:rPr lang="en-US" sz="1600" kern="1200" dirty="0" smtClean="0">
              <a:latin typeface="Gill Sans Nova" panose="020B0602020104020203" pitchFamily="34" charset="0"/>
            </a:rPr>
            <a:t> de ONPF </a:t>
          </a:r>
          <a:r>
            <a:rPr lang="en-US" sz="1600" kern="1200" dirty="0" err="1" smtClean="0">
              <a:latin typeface="Gill Sans Nova" panose="020B0602020104020203" pitchFamily="34" charset="0"/>
            </a:rPr>
            <a:t>participen</a:t>
          </a:r>
          <a:r>
            <a:rPr lang="en-US" sz="1600" kern="1200" dirty="0" smtClean="0">
              <a:latin typeface="Gill Sans Nova" panose="020B0602020104020203" pitchFamily="34" charset="0"/>
            </a:rPr>
            <a:t> de </a:t>
          </a:r>
          <a:r>
            <a:rPr lang="en-US" sz="1600" kern="1200" dirty="0" err="1" smtClean="0">
              <a:latin typeface="Gill Sans Nova" panose="020B0602020104020203" pitchFamily="34" charset="0"/>
            </a:rPr>
            <a:t>las</a:t>
          </a:r>
          <a:r>
            <a:rPr lang="en-US" sz="1600" kern="1200" dirty="0" smtClean="0">
              <a:latin typeface="Gill Sans Nova" panose="020B0602020104020203" pitchFamily="34" charset="0"/>
            </a:rPr>
            <a:t> </a:t>
          </a:r>
          <a:r>
            <a:rPr lang="en-US" sz="1600" kern="1200" dirty="0" err="1" smtClean="0">
              <a:latin typeface="Gill Sans Nova" panose="020B0602020104020203" pitchFamily="34" charset="0"/>
            </a:rPr>
            <a:t>reuniones</a:t>
          </a:r>
          <a:r>
            <a:rPr lang="en-US" sz="1600" kern="1200" dirty="0" smtClean="0">
              <a:latin typeface="Gill Sans Nova" panose="020B0602020104020203" pitchFamily="34" charset="0"/>
            </a:rPr>
            <a:t> </a:t>
          </a:r>
          <a:r>
            <a:rPr lang="en-US" sz="1600" kern="1200" dirty="0" err="1" smtClean="0">
              <a:latin typeface="Gill Sans Nova" panose="020B0602020104020203" pitchFamily="34" charset="0"/>
            </a:rPr>
            <a:t>virtuales</a:t>
          </a:r>
          <a:r>
            <a:rPr lang="en-US" sz="1600" kern="1200" dirty="0" smtClean="0">
              <a:latin typeface="Gill Sans Nova" panose="020B0602020104020203" pitchFamily="34" charset="0"/>
            </a:rPr>
            <a:t> </a:t>
          </a:r>
          <a:r>
            <a:rPr lang="en-US" sz="1600" kern="1200" dirty="0">
              <a:latin typeface="Gill Sans Nova" panose="020B0602020104020203" pitchFamily="34" charset="0"/>
            </a:rPr>
            <a:t>del </a:t>
          </a:r>
          <a:r>
            <a:rPr lang="en-US" sz="1600" kern="1200" dirty="0" smtClean="0">
              <a:latin typeface="Gill Sans Nova" panose="020B0602020104020203" pitchFamily="34" charset="0"/>
            </a:rPr>
            <a:t>CN </a:t>
          </a:r>
          <a:r>
            <a:rPr lang="en-US" sz="1600" kern="1200" dirty="0" err="1" smtClean="0">
              <a:latin typeface="Gill Sans Nova" panose="020B0602020104020203" pitchFamily="34" charset="0"/>
            </a:rPr>
            <a:t>como</a:t>
          </a:r>
          <a:r>
            <a:rPr lang="en-US" sz="1600" kern="1200" dirty="0" smtClean="0">
              <a:latin typeface="Gill Sans Nova" panose="020B0602020104020203" pitchFamily="34" charset="0"/>
            </a:rPr>
            <a:t> </a:t>
          </a:r>
          <a:r>
            <a:rPr lang="en-US" sz="1600" kern="1200" dirty="0" err="1" smtClean="0">
              <a:latin typeface="Gill Sans Nova" panose="020B0602020104020203" pitchFamily="34" charset="0"/>
            </a:rPr>
            <a:t>oyentes</a:t>
          </a:r>
          <a:r>
            <a:rPr lang="en-US" sz="1600" kern="1200" dirty="0" smtClean="0">
              <a:latin typeface="Gill Sans Nova" panose="020B0602020104020203" pitchFamily="34" charset="0"/>
            </a:rPr>
            <a:t> (</a:t>
          </a:r>
          <a:r>
            <a:rPr lang="en-US" sz="1600" i="1" kern="1200" dirty="0" smtClean="0">
              <a:latin typeface="Gill Sans Nova" panose="020B0602020104020203" pitchFamily="34" charset="0"/>
            </a:rPr>
            <a:t>silent </a:t>
          </a:r>
          <a:r>
            <a:rPr lang="en-US" sz="1600" i="1" kern="1200" dirty="0" err="1" smtClean="0">
              <a:latin typeface="Gill Sans Nova" panose="020B0602020104020203" pitchFamily="34" charset="0"/>
            </a:rPr>
            <a:t>obervers</a:t>
          </a:r>
          <a:r>
            <a:rPr lang="en-US" sz="1600" kern="1200" dirty="0" smtClean="0">
              <a:latin typeface="Gill Sans Nova" panose="020B0602020104020203" pitchFamily="34" charset="0"/>
            </a:rPr>
            <a:t>)</a:t>
          </a:r>
          <a:endParaRPr lang="en-US" sz="1600" kern="1200" dirty="0">
            <a:latin typeface="Gill Sans Nova" panose="020B0602020104020203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Gill Sans Nova" panose="020B0602020104020203" pitchFamily="34" charset="0"/>
            </a:rPr>
            <a:t>La </a:t>
          </a:r>
          <a:r>
            <a:rPr lang="en-US" sz="1600" kern="1200" dirty="0">
              <a:latin typeface="Gill Sans Nova" panose="020B0602020104020203" pitchFamily="34" charset="0"/>
            </a:rPr>
            <a:t>Mesa </a:t>
          </a:r>
          <a:r>
            <a:rPr lang="en-US" sz="1600" kern="1200" dirty="0" smtClean="0">
              <a:latin typeface="Gill Sans Nova" panose="020B0602020104020203" pitchFamily="34" charset="0"/>
            </a:rPr>
            <a:t>(Bureau) de la CMF </a:t>
          </a:r>
          <a:r>
            <a:rPr lang="en-US" sz="1600" kern="1200" dirty="0" err="1" smtClean="0">
              <a:latin typeface="Gill Sans Nova" panose="020B0602020104020203" pitchFamily="34" charset="0"/>
            </a:rPr>
            <a:t>tomó</a:t>
          </a:r>
          <a:r>
            <a:rPr lang="en-US" sz="1600" kern="1200" dirty="0" smtClean="0">
              <a:latin typeface="Gill Sans Nova" panose="020B0602020104020203" pitchFamily="34" charset="0"/>
            </a:rPr>
            <a:t> nota</a:t>
          </a:r>
          <a:endParaRPr lang="en-US" sz="1600" kern="1200" dirty="0">
            <a:latin typeface="Gill Sans Nova" panose="020B0602020104020203" pitchFamily="34" charset="0"/>
          </a:endParaRPr>
        </a:p>
      </dsp:txBody>
      <dsp:txXfrm>
        <a:off x="0" y="0"/>
        <a:ext cx="2990810" cy="2778300"/>
      </dsp:txXfrm>
    </dsp:sp>
    <dsp:sp modelId="{2B0BAD23-C166-4612-A3C5-8E20B21A2D19}">
      <dsp:nvSpPr>
        <dsp:cNvPr id="0" name=""/>
        <dsp:cNvSpPr/>
      </dsp:nvSpPr>
      <dsp:spPr>
        <a:xfrm>
          <a:off x="149540" y="0"/>
          <a:ext cx="2093567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32" tIns="0" rIns="79132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Observadores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oyentes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179802" y="30262"/>
        <a:ext cx="2033043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89E36-DC11-4C43-9F0A-E18838EA355B}">
      <dsp:nvSpPr>
        <dsp:cNvPr id="0" name=""/>
        <dsp:cNvSpPr/>
      </dsp:nvSpPr>
      <dsp:spPr>
        <a:xfrm>
          <a:off x="0" y="2709249"/>
          <a:ext cx="11198485" cy="15972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Nuevos</a:t>
          </a:r>
          <a:r>
            <a:rPr lang="en-US" sz="31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31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miembros</a:t>
          </a:r>
          <a:r>
            <a:rPr lang="en-US" sz="31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</a:t>
          </a:r>
          <a:r>
            <a:rPr lang="en-US" sz="31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</a:t>
          </a:r>
          <a:endParaRPr lang="en-US" sz="31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0" y="2709249"/>
        <a:ext cx="11198485" cy="862507"/>
      </dsp:txXfrm>
    </dsp:sp>
    <dsp:sp modelId="{767D1A8B-6B8D-48A9-BECD-5457D5E0ED23}">
      <dsp:nvSpPr>
        <dsp:cNvPr id="0" name=""/>
        <dsp:cNvSpPr/>
      </dsp:nvSpPr>
      <dsp:spPr>
        <a:xfrm>
          <a:off x="2109" y="3567364"/>
          <a:ext cx="2531688" cy="13684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u="none" kern="1200" dirty="0">
              <a:effectLst/>
              <a:latin typeface="Gill Sans Nova" panose="020B0602020104020203" pitchFamily="34" charset="0"/>
            </a:rPr>
            <a:t>Africa</a:t>
          </a:r>
          <a:endParaRPr lang="en-US" sz="1400" b="1" u="none" kern="1200" noProof="0" dirty="0">
            <a:effectLst/>
            <a:latin typeface="Gill Sans Nova" panose="020B0602020104020203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Mr Theophilus Mwendwa MUTUI (Kenya)</a:t>
          </a:r>
          <a:endParaRPr lang="en-US" sz="1400" b="0" u="none" kern="1200" noProof="0" dirty="0">
            <a:effectLst/>
            <a:latin typeface="Gill Sans Nova" panose="020B0602020104020203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Mr Prudence ATTIPOE (Ghana)</a:t>
          </a:r>
        </a:p>
      </dsp:txBody>
      <dsp:txXfrm>
        <a:off x="2109" y="3567364"/>
        <a:ext cx="2531688" cy="1368413"/>
      </dsp:txXfrm>
    </dsp:sp>
    <dsp:sp modelId="{E0B5C8CD-F749-492B-A968-6F9EB142DAE7}">
      <dsp:nvSpPr>
        <dsp:cNvPr id="0" name=""/>
        <dsp:cNvSpPr/>
      </dsp:nvSpPr>
      <dsp:spPr>
        <a:xfrm>
          <a:off x="2533797" y="3567364"/>
          <a:ext cx="2531688" cy="1368413"/>
        </a:xfrm>
        <a:prstGeom prst="rect">
          <a:avLst/>
        </a:prstGeom>
        <a:solidFill>
          <a:schemeClr val="accent4">
            <a:tint val="40000"/>
            <a:alpha val="90000"/>
            <a:hueOff val="196882"/>
            <a:satOff val="-1743"/>
            <a:lumOff val="1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96882"/>
              <a:satOff val="-1743"/>
              <a:lumOff val="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u="none" kern="1200" dirty="0">
              <a:effectLst/>
              <a:latin typeface="Gill Sans Nova" panose="020B0602020104020203" pitchFamily="34" charset="0"/>
            </a:rPr>
            <a:t>Europa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Ms Olga LAVRENTJEVA (Estonia)</a:t>
          </a:r>
        </a:p>
      </dsp:txBody>
      <dsp:txXfrm>
        <a:off x="2533797" y="3567364"/>
        <a:ext cx="2531688" cy="1368413"/>
      </dsp:txXfrm>
    </dsp:sp>
    <dsp:sp modelId="{85936F50-8263-4F31-8AC6-9A4EB4C5753F}">
      <dsp:nvSpPr>
        <dsp:cNvPr id="0" name=""/>
        <dsp:cNvSpPr/>
      </dsp:nvSpPr>
      <dsp:spPr>
        <a:xfrm>
          <a:off x="5065486" y="3567364"/>
          <a:ext cx="3599200" cy="1368413"/>
        </a:xfrm>
        <a:prstGeom prst="rect">
          <a:avLst/>
        </a:prstGeom>
        <a:solidFill>
          <a:schemeClr val="accent4">
            <a:tint val="40000"/>
            <a:alpha val="90000"/>
            <a:hueOff val="393765"/>
            <a:satOff val="-3486"/>
            <a:lumOff val="24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93765"/>
              <a:satOff val="-3486"/>
              <a:lumOff val="2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u="none" kern="1200" dirty="0" err="1" smtClean="0">
              <a:effectLst/>
              <a:latin typeface="Gill Sans Nova" panose="020B0602020104020203" pitchFamily="34" charset="0"/>
            </a:rPr>
            <a:t>Cercano</a:t>
          </a:r>
          <a:r>
            <a:rPr lang="en-US" sz="1400" b="1" i="0" u="none" kern="1200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400" b="1" i="0" u="none" kern="1200" dirty="0" err="1" smtClean="0">
              <a:effectLst/>
              <a:latin typeface="Gill Sans Nova" panose="020B0602020104020203" pitchFamily="34" charset="0"/>
            </a:rPr>
            <a:t>Oriente</a:t>
          </a:r>
          <a:endParaRPr lang="en-US" sz="1400" b="1" i="0" u="none" kern="1200" dirty="0" smtClean="0">
            <a:effectLst/>
            <a:latin typeface="Gill Sans Nova" panose="020B06020201040202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i="0" u="none" kern="1200" dirty="0" err="1" smtClean="0">
              <a:effectLst/>
              <a:latin typeface="Gill Sans Nova" panose="020B0602020104020203" pitchFamily="34" charset="0"/>
            </a:rPr>
            <a:t>Ms</a:t>
          </a:r>
          <a:r>
            <a:rPr lang="en-US" sz="1400" b="0" i="0" u="none" kern="1200" dirty="0" smtClean="0">
              <a:effectLst/>
              <a:latin typeface="Gill Sans Nova" panose="020B0602020104020203" pitchFamily="34" charset="0"/>
            </a:rPr>
            <a:t> Maryam JALILI MOGHADEM (Iran)</a:t>
          </a:r>
          <a:endParaRPr lang="en-US" sz="1400" b="1" i="0" u="none" kern="1200" dirty="0">
            <a:effectLst/>
            <a:latin typeface="Gill Sans Nova" panose="020B0602020104020203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Mr Imad ALAWAD (Jordan)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Mr Lahbib BEN JAMÂA (Tunisia)</a:t>
          </a:r>
        </a:p>
      </dsp:txBody>
      <dsp:txXfrm>
        <a:off x="5065486" y="3567364"/>
        <a:ext cx="3599200" cy="1368413"/>
      </dsp:txXfrm>
    </dsp:sp>
    <dsp:sp modelId="{0AC19C87-FDBE-4695-BA17-BCDBF25B66D2}">
      <dsp:nvSpPr>
        <dsp:cNvPr id="0" name=""/>
        <dsp:cNvSpPr/>
      </dsp:nvSpPr>
      <dsp:spPr>
        <a:xfrm>
          <a:off x="8664687" y="3567364"/>
          <a:ext cx="2531688" cy="1368413"/>
        </a:xfrm>
        <a:prstGeom prst="rect">
          <a:avLst/>
        </a:prstGeom>
        <a:solidFill>
          <a:schemeClr val="accent4">
            <a:tint val="40000"/>
            <a:alpha val="90000"/>
            <a:hueOff val="590647"/>
            <a:satOff val="-5229"/>
            <a:lumOff val="3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90647"/>
              <a:satOff val="-5229"/>
              <a:lumOff val="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u="none" kern="1200" dirty="0" err="1" smtClean="0">
              <a:effectLst/>
              <a:latin typeface="Gill Sans Nova" panose="020B0602020104020203" pitchFamily="34" charset="0"/>
            </a:rPr>
            <a:t>Pacifico</a:t>
          </a:r>
          <a:r>
            <a:rPr lang="en-US" sz="1400" b="1" i="0" u="none" kern="1200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400" b="1" i="0" u="none" kern="1200" dirty="0" err="1" smtClean="0">
              <a:effectLst/>
              <a:latin typeface="Gill Sans Nova" panose="020B0602020104020203" pitchFamily="34" charset="0"/>
            </a:rPr>
            <a:t>Sudoeste</a:t>
          </a:r>
          <a:r>
            <a:rPr lang="en-US" sz="1400" b="1" i="0" u="none" kern="1200" dirty="0" smtClean="0">
              <a:effectLst/>
              <a:latin typeface="Gill Sans Nova" panose="020B0602020104020203" pitchFamily="34" charset="0"/>
            </a:rPr>
            <a:t> </a:t>
          </a:r>
          <a:endParaRPr lang="en-US" sz="1400" b="1" i="0" u="none" kern="1200" dirty="0">
            <a:effectLst/>
            <a:latin typeface="Gill Sans Nova" panose="020B0602020104020203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Mr David TENAKANAI </a:t>
          </a:r>
          <a:br>
            <a:rPr lang="en-US" sz="1400" b="0" i="0" u="none" kern="1200" dirty="0">
              <a:effectLst/>
              <a:latin typeface="Gill Sans Nova" panose="020B0602020104020203" pitchFamily="34" charset="0"/>
            </a:rPr>
          </a:b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(Papua New Guinea) </a:t>
          </a:r>
        </a:p>
      </dsp:txBody>
      <dsp:txXfrm>
        <a:off x="8664687" y="3567364"/>
        <a:ext cx="2531688" cy="1368413"/>
      </dsp:txXfrm>
    </dsp:sp>
    <dsp:sp modelId="{5DB29493-957F-4DFA-A6B8-7D8A43603207}">
      <dsp:nvSpPr>
        <dsp:cNvPr id="0" name=""/>
        <dsp:cNvSpPr/>
      </dsp:nvSpPr>
      <dsp:spPr>
        <a:xfrm rot="10800000">
          <a:off x="0" y="1349"/>
          <a:ext cx="11198485" cy="2752522"/>
        </a:xfrm>
        <a:prstGeom prst="upArrowCallou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Agradecimiento</a:t>
          </a:r>
          <a:r>
            <a:rPr lang="en-US" sz="31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a </a:t>
          </a:r>
          <a:r>
            <a:rPr lang="en-US" sz="310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miembros</a:t>
          </a:r>
          <a:r>
            <a:rPr lang="en-US" sz="31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310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anteriores</a:t>
          </a:r>
          <a:r>
            <a:rPr lang="en-US" sz="31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del CN </a:t>
          </a:r>
          <a:r>
            <a:rPr lang="en-US" sz="310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por</a:t>
          </a:r>
          <a:r>
            <a:rPr lang="en-US" sz="31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3100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</a:t>
          </a:r>
          <a:r>
            <a:rPr lang="en-US" sz="31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3100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trabajo</a:t>
          </a:r>
          <a:endParaRPr lang="en-US" sz="3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 rot="-10800000">
        <a:off x="0" y="1349"/>
        <a:ext cx="11198485" cy="966135"/>
      </dsp:txXfrm>
    </dsp:sp>
    <dsp:sp modelId="{CF9D92FC-86EA-4D05-B875-322C622CA1A9}">
      <dsp:nvSpPr>
        <dsp:cNvPr id="0" name=""/>
        <dsp:cNvSpPr/>
      </dsp:nvSpPr>
      <dsp:spPr>
        <a:xfrm>
          <a:off x="5468" y="822587"/>
          <a:ext cx="3729182" cy="936945"/>
        </a:xfrm>
        <a:prstGeom prst="rect">
          <a:avLst/>
        </a:prstGeom>
        <a:solidFill>
          <a:schemeClr val="accent4">
            <a:tint val="40000"/>
            <a:alpha val="90000"/>
            <a:hueOff val="787530"/>
            <a:satOff val="-6973"/>
            <a:lumOff val="48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87530"/>
              <a:satOff val="-6973"/>
              <a:lumOff val="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noProof="0" dirty="0">
              <a:effectLst/>
              <a:latin typeface="Gill Sans Nova" panose="020B0602020104020203" pitchFamily="34" charset="0"/>
            </a:rPr>
            <a:t>Africa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noProof="0" smtClean="0">
              <a:effectLst/>
              <a:latin typeface="Gill Sans Nova" panose="020B0602020104020203" pitchFamily="34" charset="0"/>
            </a:rPr>
            <a:t>Mr </a:t>
          </a:r>
          <a:r>
            <a:rPr lang="en-US" sz="1400" b="0" u="none" kern="1200" noProof="0" dirty="0">
              <a:effectLst/>
              <a:latin typeface="Gill Sans Nova" panose="020B0602020104020203" pitchFamily="34" charset="0"/>
            </a:rPr>
            <a:t>Moses Adegboyega ADEWUMI (Nigeria)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noProof="0" smtClean="0">
              <a:effectLst/>
              <a:latin typeface="Gill Sans Nova" panose="020B0602020104020203" pitchFamily="34" charset="0"/>
            </a:rPr>
            <a:t>Mr </a:t>
          </a:r>
          <a:r>
            <a:rPr lang="en-US" sz="1400" b="0" u="none" kern="1200" noProof="0" dirty="0">
              <a:effectLst/>
              <a:latin typeface="Gill Sans Nova" panose="020B0602020104020203" pitchFamily="34" charset="0"/>
            </a:rPr>
            <a:t>Luis Antonio TAVARES (Guinea-Bissau)</a:t>
          </a:r>
        </a:p>
      </dsp:txBody>
      <dsp:txXfrm>
        <a:off x="5468" y="822587"/>
        <a:ext cx="3729182" cy="936945"/>
      </dsp:txXfrm>
    </dsp:sp>
    <dsp:sp modelId="{1D24FFA1-4A04-4C04-B9B9-C6430B3411F7}">
      <dsp:nvSpPr>
        <dsp:cNvPr id="0" name=""/>
        <dsp:cNvSpPr/>
      </dsp:nvSpPr>
      <dsp:spPr>
        <a:xfrm>
          <a:off x="3734651" y="822587"/>
          <a:ext cx="3729182" cy="936945"/>
        </a:xfrm>
        <a:prstGeom prst="rect">
          <a:avLst/>
        </a:prstGeom>
        <a:solidFill>
          <a:schemeClr val="accent4">
            <a:tint val="40000"/>
            <a:alpha val="90000"/>
            <a:hueOff val="984412"/>
            <a:satOff val="-8716"/>
            <a:lumOff val="60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84412"/>
              <a:satOff val="-8716"/>
              <a:lumOff val="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i="0" u="none" kern="1200" dirty="0">
              <a:effectLst/>
              <a:latin typeface="Gill Sans Nova" panose="020B0602020104020203" pitchFamily="34" charset="0"/>
            </a:rPr>
            <a:t>Europa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i="0" u="none" kern="1200" dirty="0">
              <a:effectLst/>
              <a:latin typeface="Gill Sans Nova" panose="020B0602020104020203" pitchFamily="34" charset="0"/>
            </a:rPr>
            <a:t>Ms Laurence BOUHOT-DELDUC (Francia)</a:t>
          </a:r>
          <a:endParaRPr lang="en-US" sz="1400" kern="1200" noProof="0" dirty="0">
            <a:effectLst/>
            <a:latin typeface="Gill Sans Nova" panose="020B0602020104020203" pitchFamily="34" charset="0"/>
          </a:endParaRPr>
        </a:p>
      </dsp:txBody>
      <dsp:txXfrm>
        <a:off x="3734651" y="822587"/>
        <a:ext cx="3729182" cy="936945"/>
      </dsp:txXfrm>
    </dsp:sp>
    <dsp:sp modelId="{EFD19D19-DE88-47BD-8958-805791920C70}">
      <dsp:nvSpPr>
        <dsp:cNvPr id="0" name=""/>
        <dsp:cNvSpPr/>
      </dsp:nvSpPr>
      <dsp:spPr>
        <a:xfrm>
          <a:off x="7463833" y="822587"/>
          <a:ext cx="3729182" cy="936945"/>
        </a:xfrm>
        <a:prstGeom prst="rect">
          <a:avLst/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i="0" u="none" kern="1200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Cercano</a:t>
          </a:r>
          <a:r>
            <a:rPr lang="en-US" sz="1400" b="1" i="0" u="none" kern="1200" dirty="0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 </a:t>
          </a:r>
          <a:r>
            <a:rPr lang="en-US" sz="1400" b="1" i="0" u="none" kern="1200" dirty="0" err="1" smtClean="0">
              <a:solidFill>
                <a:schemeClr val="tx1"/>
              </a:solidFill>
              <a:effectLst/>
              <a:latin typeface="Gill Sans Nova" panose="020B0602020104020203" pitchFamily="34" charset="0"/>
            </a:rPr>
            <a:t>Oriente</a:t>
          </a:r>
          <a:endParaRPr lang="en-US" sz="1400" b="1" i="0" u="none" kern="1200" dirty="0" smtClean="0">
            <a:solidFill>
              <a:schemeClr val="tx1"/>
            </a:solidFill>
            <a:effectLst/>
            <a:latin typeface="Gill Sans Nova" panose="020B06020201040202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i="0" u="none" kern="1200" dirty="0" err="1" smtClean="0">
              <a:effectLst/>
              <a:latin typeface="Gill Sans Nova" panose="020B0602020104020203" pitchFamily="34" charset="0"/>
            </a:rPr>
            <a:t>Mr</a:t>
          </a:r>
          <a:r>
            <a:rPr lang="en-US" sz="1400" b="0" i="0" u="none" kern="1200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400" b="0" i="0" u="none" kern="1200" dirty="0" err="1" smtClean="0">
              <a:effectLst/>
              <a:latin typeface="Gill Sans Nova" panose="020B0602020104020203" pitchFamily="34" charset="0"/>
            </a:rPr>
            <a:t>Abdelmoneem</a:t>
          </a:r>
          <a:r>
            <a:rPr lang="en-US" sz="1400" b="0" i="0" u="none" kern="1200" dirty="0" smtClean="0">
              <a:effectLst/>
              <a:latin typeface="Gill Sans Nova" panose="020B0602020104020203" pitchFamily="34" charset="0"/>
            </a:rPr>
            <a:t> </a:t>
          </a:r>
          <a:r>
            <a:rPr lang="en-US" sz="1400" b="0" i="0" u="none" kern="1200" dirty="0" err="1" smtClean="0">
              <a:effectLst/>
              <a:latin typeface="Gill Sans Nova" panose="020B0602020104020203" pitchFamily="34" charset="0"/>
            </a:rPr>
            <a:t>Ismaeel</a:t>
          </a:r>
          <a:r>
            <a:rPr lang="en-US" sz="1400" b="0" i="0" u="none" kern="1200" dirty="0" smtClean="0">
              <a:effectLst/>
              <a:latin typeface="Gill Sans Nova" panose="020B0602020104020203" pitchFamily="34" charset="0"/>
            </a:rPr>
            <a:t> ADRA ABDETAM (Sudan)</a:t>
          </a:r>
          <a:endParaRPr lang="en-US" sz="1400" kern="1200" noProof="0" dirty="0">
            <a:effectLst/>
            <a:latin typeface="Gill Sans Nova" panose="020B0602020104020203" pitchFamily="34" charset="0"/>
          </a:endParaRPr>
        </a:p>
      </dsp:txBody>
      <dsp:txXfrm>
        <a:off x="7463833" y="822587"/>
        <a:ext cx="3729182" cy="936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18AE4-A771-431C-A637-1EE81420A1C2}">
      <dsp:nvSpPr>
        <dsp:cNvPr id="0" name=""/>
        <dsp:cNvSpPr/>
      </dsp:nvSpPr>
      <dsp:spPr>
        <a:xfrm>
          <a:off x="4419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Africa</a:t>
          </a:r>
        </a:p>
      </dsp:txBody>
      <dsp:txXfrm>
        <a:off x="23596" y="624648"/>
        <a:ext cx="1271141" cy="616393"/>
      </dsp:txXfrm>
    </dsp:sp>
    <dsp:sp modelId="{D7875A27-F732-4FD6-84E8-AF521ADD704E}">
      <dsp:nvSpPr>
        <dsp:cNvPr id="0" name=""/>
        <dsp:cNvSpPr/>
      </dsp:nvSpPr>
      <dsp:spPr>
        <a:xfrm>
          <a:off x="135368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52EAE-0B58-401E-BAB0-ABB0E639E8C9}">
      <dsp:nvSpPr>
        <dsp:cNvPr id="0" name=""/>
        <dsp:cNvSpPr/>
      </dsp:nvSpPr>
      <dsp:spPr>
        <a:xfrm>
          <a:off x="266318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Alphonsine LOUHOUARI TOKOZABA</a:t>
          </a:r>
        </a:p>
      </dsp:txBody>
      <dsp:txXfrm>
        <a:off x="285495" y="1443083"/>
        <a:ext cx="1009242" cy="616393"/>
      </dsp:txXfrm>
    </dsp:sp>
    <dsp:sp modelId="{BF6AC7C2-DF01-46E5-9F1C-1D1DA1B34213}">
      <dsp:nvSpPr>
        <dsp:cNvPr id="0" name=""/>
        <dsp:cNvSpPr/>
      </dsp:nvSpPr>
      <dsp:spPr>
        <a:xfrm>
          <a:off x="135368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C9235-BE00-46B8-8A28-05EBE1E980EF}">
      <dsp:nvSpPr>
        <dsp:cNvPr id="0" name=""/>
        <dsp:cNvSpPr/>
      </dsp:nvSpPr>
      <dsp:spPr>
        <a:xfrm>
          <a:off x="266318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David KAMANGIRA</a:t>
          </a:r>
        </a:p>
      </dsp:txBody>
      <dsp:txXfrm>
        <a:off x="285495" y="2261518"/>
        <a:ext cx="1009242" cy="616393"/>
      </dsp:txXfrm>
    </dsp:sp>
    <dsp:sp modelId="{A223ABFF-610F-4557-BDD5-1E8C82D90366}">
      <dsp:nvSpPr>
        <dsp:cNvPr id="0" name=""/>
        <dsp:cNvSpPr/>
      </dsp:nvSpPr>
      <dsp:spPr>
        <a:xfrm>
          <a:off x="135368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C5E3-D110-4B6B-83B6-AB41D83C0A45}">
      <dsp:nvSpPr>
        <dsp:cNvPr id="0" name=""/>
        <dsp:cNvSpPr/>
      </dsp:nvSpPr>
      <dsp:spPr>
        <a:xfrm>
          <a:off x="266318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Theophilus Mwendwa MUTUI</a:t>
          </a:r>
        </a:p>
      </dsp:txBody>
      <dsp:txXfrm>
        <a:off x="285495" y="3079952"/>
        <a:ext cx="1009242" cy="616393"/>
      </dsp:txXfrm>
    </dsp:sp>
    <dsp:sp modelId="{08928C8E-C134-48C3-919B-17FCD520FB40}">
      <dsp:nvSpPr>
        <dsp:cNvPr id="0" name=""/>
        <dsp:cNvSpPr/>
      </dsp:nvSpPr>
      <dsp:spPr>
        <a:xfrm>
          <a:off x="135368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7CA70-4B27-43DD-87D0-85259A5CBC52}">
      <dsp:nvSpPr>
        <dsp:cNvPr id="0" name=""/>
        <dsp:cNvSpPr/>
      </dsp:nvSpPr>
      <dsp:spPr>
        <a:xfrm>
          <a:off x="266318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Prudence Tonator ATTIPOE</a:t>
          </a:r>
        </a:p>
      </dsp:txBody>
      <dsp:txXfrm>
        <a:off x="285495" y="3898387"/>
        <a:ext cx="1009242" cy="616393"/>
      </dsp:txXfrm>
    </dsp:sp>
    <dsp:sp modelId="{0454CF3A-E076-4B67-BDD0-1233DE09727E}">
      <dsp:nvSpPr>
        <dsp:cNvPr id="0" name=""/>
        <dsp:cNvSpPr/>
      </dsp:nvSpPr>
      <dsp:spPr>
        <a:xfrm>
          <a:off x="1641288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Asia</a:t>
          </a:r>
        </a:p>
      </dsp:txBody>
      <dsp:txXfrm>
        <a:off x="1660465" y="624648"/>
        <a:ext cx="1271141" cy="616393"/>
      </dsp:txXfrm>
    </dsp:sp>
    <dsp:sp modelId="{895863CA-D6AC-47BF-A150-D032ECE9C64F}">
      <dsp:nvSpPr>
        <dsp:cNvPr id="0" name=""/>
        <dsp:cNvSpPr/>
      </dsp:nvSpPr>
      <dsp:spPr>
        <a:xfrm>
          <a:off x="1772238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60122-5908-4BCF-A5F4-560F01FF5B00}">
      <dsp:nvSpPr>
        <dsp:cNvPr id="0" name=""/>
        <dsp:cNvSpPr/>
      </dsp:nvSpPr>
      <dsp:spPr>
        <a:xfrm>
          <a:off x="1903188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Chonticha RAKKRAI</a:t>
          </a:r>
        </a:p>
      </dsp:txBody>
      <dsp:txXfrm>
        <a:off x="1922365" y="1443083"/>
        <a:ext cx="1009242" cy="616393"/>
      </dsp:txXfrm>
    </dsp:sp>
    <dsp:sp modelId="{E6EE7B04-6518-4AF2-A958-FD5A3B967E6B}">
      <dsp:nvSpPr>
        <dsp:cNvPr id="0" name=""/>
        <dsp:cNvSpPr/>
      </dsp:nvSpPr>
      <dsp:spPr>
        <a:xfrm>
          <a:off x="1772238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2805F-8306-4119-B1BE-1E3618E09B58}">
      <dsp:nvSpPr>
        <dsp:cNvPr id="0" name=""/>
        <dsp:cNvSpPr/>
      </dsp:nvSpPr>
      <dsp:spPr>
        <a:xfrm>
          <a:off x="1903188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Gerald Glenn F. PANGANIBAN</a:t>
          </a:r>
        </a:p>
      </dsp:txBody>
      <dsp:txXfrm>
        <a:off x="1922365" y="2261518"/>
        <a:ext cx="1009242" cy="616393"/>
      </dsp:txXfrm>
    </dsp:sp>
    <dsp:sp modelId="{A7660E06-4974-45A7-9C3D-B1B17223F461}">
      <dsp:nvSpPr>
        <dsp:cNvPr id="0" name=""/>
        <dsp:cNvSpPr/>
      </dsp:nvSpPr>
      <dsp:spPr>
        <a:xfrm>
          <a:off x="1772238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22BD9-9E76-4F62-8CA6-E92A0B36AAD4}">
      <dsp:nvSpPr>
        <dsp:cNvPr id="0" name=""/>
        <dsp:cNvSpPr/>
      </dsp:nvSpPr>
      <dsp:spPr>
        <a:xfrm>
          <a:off x="1903188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Masahiro SAI</a:t>
          </a:r>
        </a:p>
      </dsp:txBody>
      <dsp:txXfrm>
        <a:off x="1922365" y="3079952"/>
        <a:ext cx="1009242" cy="616393"/>
      </dsp:txXfrm>
    </dsp:sp>
    <dsp:sp modelId="{2E61784B-3031-4F72-9F5E-F3A95F9B09EE}">
      <dsp:nvSpPr>
        <dsp:cNvPr id="0" name=""/>
        <dsp:cNvSpPr/>
      </dsp:nvSpPr>
      <dsp:spPr>
        <a:xfrm>
          <a:off x="1772238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30780-94B5-4C2C-A74B-9CB6D45CAF5B}">
      <dsp:nvSpPr>
        <dsp:cNvPr id="0" name=""/>
        <dsp:cNvSpPr/>
      </dsp:nvSpPr>
      <dsp:spPr>
        <a:xfrm>
          <a:off x="1903188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Xiaodong FENG</a:t>
          </a:r>
        </a:p>
      </dsp:txBody>
      <dsp:txXfrm>
        <a:off x="1922365" y="3898387"/>
        <a:ext cx="1009242" cy="616393"/>
      </dsp:txXfrm>
    </dsp:sp>
    <dsp:sp modelId="{A6DF3DD5-7573-473B-9567-F85214885A57}">
      <dsp:nvSpPr>
        <dsp:cNvPr id="0" name=""/>
        <dsp:cNvSpPr/>
      </dsp:nvSpPr>
      <dsp:spPr>
        <a:xfrm>
          <a:off x="3278158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Europa</a:t>
          </a:r>
        </a:p>
      </dsp:txBody>
      <dsp:txXfrm>
        <a:off x="3297335" y="624648"/>
        <a:ext cx="1271141" cy="616393"/>
      </dsp:txXfrm>
    </dsp:sp>
    <dsp:sp modelId="{30D30C64-52CF-4934-921D-22E687ECEC65}">
      <dsp:nvSpPr>
        <dsp:cNvPr id="0" name=""/>
        <dsp:cNvSpPr/>
      </dsp:nvSpPr>
      <dsp:spPr>
        <a:xfrm>
          <a:off x="3409108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B0480-3124-4CBA-97AA-269F13600234}">
      <dsp:nvSpPr>
        <dsp:cNvPr id="0" name=""/>
        <dsp:cNvSpPr/>
      </dsp:nvSpPr>
      <dsp:spPr>
        <a:xfrm>
          <a:off x="3540057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Olga LAVRENTJEVA</a:t>
          </a:r>
        </a:p>
      </dsp:txBody>
      <dsp:txXfrm>
        <a:off x="3559234" y="1443083"/>
        <a:ext cx="1009242" cy="616393"/>
      </dsp:txXfrm>
    </dsp:sp>
    <dsp:sp modelId="{CC023DEF-390F-47AE-88BA-C0E7DD0059D4}">
      <dsp:nvSpPr>
        <dsp:cNvPr id="0" name=""/>
        <dsp:cNvSpPr/>
      </dsp:nvSpPr>
      <dsp:spPr>
        <a:xfrm>
          <a:off x="3409108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E5D4E-AD37-4D31-8977-035D0713C478}">
      <dsp:nvSpPr>
        <dsp:cNvPr id="0" name=""/>
        <dsp:cNvSpPr/>
      </dsp:nvSpPr>
      <dsp:spPr>
        <a:xfrm>
          <a:off x="3540057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Mariangela CIAMPITTI</a:t>
          </a:r>
        </a:p>
      </dsp:txBody>
      <dsp:txXfrm>
        <a:off x="3559234" y="2261518"/>
        <a:ext cx="1009242" cy="616393"/>
      </dsp:txXfrm>
    </dsp:sp>
    <dsp:sp modelId="{03AC2B05-679F-46EC-B013-272138377BC5}">
      <dsp:nvSpPr>
        <dsp:cNvPr id="0" name=""/>
        <dsp:cNvSpPr/>
      </dsp:nvSpPr>
      <dsp:spPr>
        <a:xfrm>
          <a:off x="3409108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3773C-43CB-409D-8F68-79A93F73C175}">
      <dsp:nvSpPr>
        <dsp:cNvPr id="0" name=""/>
        <dsp:cNvSpPr/>
      </dsp:nvSpPr>
      <dsp:spPr>
        <a:xfrm>
          <a:off x="3540057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Samuel BISHOP </a:t>
          </a:r>
        </a:p>
      </dsp:txBody>
      <dsp:txXfrm>
        <a:off x="3559234" y="3079952"/>
        <a:ext cx="1009242" cy="616393"/>
      </dsp:txXfrm>
    </dsp:sp>
    <dsp:sp modelId="{1B92D06F-2D82-4352-9987-929919E836CA}">
      <dsp:nvSpPr>
        <dsp:cNvPr id="0" name=""/>
        <dsp:cNvSpPr/>
      </dsp:nvSpPr>
      <dsp:spPr>
        <a:xfrm>
          <a:off x="3409108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E3C1B-DA37-4362-9AD4-3AE1276C467D}">
      <dsp:nvSpPr>
        <dsp:cNvPr id="0" name=""/>
        <dsp:cNvSpPr/>
      </dsp:nvSpPr>
      <dsp:spPr>
        <a:xfrm>
          <a:off x="3540057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David OPATOWSKI</a:t>
          </a:r>
        </a:p>
      </dsp:txBody>
      <dsp:txXfrm>
        <a:off x="3559234" y="3898387"/>
        <a:ext cx="1009242" cy="616393"/>
      </dsp:txXfrm>
    </dsp:sp>
    <dsp:sp modelId="{15961FC5-26B7-42CB-BDAB-C467520F06BC}">
      <dsp:nvSpPr>
        <dsp:cNvPr id="0" name=""/>
        <dsp:cNvSpPr/>
      </dsp:nvSpPr>
      <dsp:spPr>
        <a:xfrm>
          <a:off x="4915028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America Latina y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Caribe</a:t>
          </a:r>
        </a:p>
      </dsp:txBody>
      <dsp:txXfrm>
        <a:off x="4934205" y="624648"/>
        <a:ext cx="1271141" cy="616393"/>
      </dsp:txXfrm>
    </dsp:sp>
    <dsp:sp modelId="{6BBE894C-3D02-4CD8-9E6D-96CD078E44BB}">
      <dsp:nvSpPr>
        <dsp:cNvPr id="0" name=""/>
        <dsp:cNvSpPr/>
      </dsp:nvSpPr>
      <dsp:spPr>
        <a:xfrm>
          <a:off x="5045977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34BA9-89F5-4840-A447-F7FE9084B410}">
      <dsp:nvSpPr>
        <dsp:cNvPr id="0" name=""/>
        <dsp:cNvSpPr/>
      </dsp:nvSpPr>
      <dsp:spPr>
        <a:xfrm>
          <a:off x="5176927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latin typeface="Gill Sans Nova" panose="020B0602020104020203" pitchFamily="34" charset="0"/>
            </a:rPr>
            <a:t>Mr André Felipe C. P. da SILVA</a:t>
          </a:r>
          <a:endParaRPr lang="en-US" sz="1000" kern="1200" dirty="0">
            <a:latin typeface="Gill Sans Nova" panose="020B0602020104020203" pitchFamily="34" charset="0"/>
          </a:endParaRPr>
        </a:p>
      </dsp:txBody>
      <dsp:txXfrm>
        <a:off x="5196104" y="1443083"/>
        <a:ext cx="1009242" cy="616393"/>
      </dsp:txXfrm>
    </dsp:sp>
    <dsp:sp modelId="{7BD9C3ED-6C94-4E07-9585-8CB97D17C675}">
      <dsp:nvSpPr>
        <dsp:cNvPr id="0" name=""/>
        <dsp:cNvSpPr/>
      </dsp:nvSpPr>
      <dsp:spPr>
        <a:xfrm>
          <a:off x="5045977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FBAD1-7782-4BA3-96A6-3E46ABC05C8A}">
      <dsp:nvSpPr>
        <dsp:cNvPr id="0" name=""/>
        <dsp:cNvSpPr/>
      </dsp:nvSpPr>
      <dsp:spPr>
        <a:xfrm>
          <a:off x="5176927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Hernando Morera GONZÁLEZ</a:t>
          </a:r>
        </a:p>
      </dsp:txBody>
      <dsp:txXfrm>
        <a:off x="5196104" y="2261518"/>
        <a:ext cx="1009242" cy="616393"/>
      </dsp:txXfrm>
    </dsp:sp>
    <dsp:sp modelId="{65FE13FC-4EB9-4C88-8C6C-A1E6E7B9A495}">
      <dsp:nvSpPr>
        <dsp:cNvPr id="0" name=""/>
        <dsp:cNvSpPr/>
      </dsp:nvSpPr>
      <dsp:spPr>
        <a:xfrm>
          <a:off x="5045977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8CDE2-8F4A-4977-850E-247B807D0A55}">
      <dsp:nvSpPr>
        <dsp:cNvPr id="0" name=""/>
        <dsp:cNvSpPr/>
      </dsp:nvSpPr>
      <dsp:spPr>
        <a:xfrm>
          <a:off x="5176927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Ezequiel FERRO </a:t>
          </a:r>
        </a:p>
      </dsp:txBody>
      <dsp:txXfrm>
        <a:off x="5196104" y="3079952"/>
        <a:ext cx="1009242" cy="616393"/>
      </dsp:txXfrm>
    </dsp:sp>
    <dsp:sp modelId="{4D900127-6A89-4355-84FF-F0D2EA28E28E}">
      <dsp:nvSpPr>
        <dsp:cNvPr id="0" name=""/>
        <dsp:cNvSpPr/>
      </dsp:nvSpPr>
      <dsp:spPr>
        <a:xfrm>
          <a:off x="5045977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B1A8C-6772-4882-9B65-578D08035E83}">
      <dsp:nvSpPr>
        <dsp:cNvPr id="0" name=""/>
        <dsp:cNvSpPr/>
      </dsp:nvSpPr>
      <dsp:spPr>
        <a:xfrm>
          <a:off x="5176927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Álvaro SEPÚLVEDA LUQUE</a:t>
          </a:r>
        </a:p>
      </dsp:txBody>
      <dsp:txXfrm>
        <a:off x="5196104" y="3898387"/>
        <a:ext cx="1009242" cy="616393"/>
      </dsp:txXfrm>
    </dsp:sp>
    <dsp:sp modelId="{7B65F010-0254-42DB-871D-E9DE0C3E85F6}">
      <dsp:nvSpPr>
        <dsp:cNvPr id="0" name=""/>
        <dsp:cNvSpPr/>
      </dsp:nvSpPr>
      <dsp:spPr>
        <a:xfrm>
          <a:off x="6551897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Cercano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Oriente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6571074" y="624648"/>
        <a:ext cx="1271141" cy="616393"/>
      </dsp:txXfrm>
    </dsp:sp>
    <dsp:sp modelId="{6882BB64-D980-4AB4-98E0-EB74C6C58004}">
      <dsp:nvSpPr>
        <dsp:cNvPr id="0" name=""/>
        <dsp:cNvSpPr/>
      </dsp:nvSpPr>
      <dsp:spPr>
        <a:xfrm>
          <a:off x="6682847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4DA2A-EE90-442D-A862-7766DC3ACE6B}">
      <dsp:nvSpPr>
        <dsp:cNvPr id="0" name=""/>
        <dsp:cNvSpPr/>
      </dsp:nvSpPr>
      <dsp:spPr>
        <a:xfrm>
          <a:off x="6813796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Nader ELBADRY</a:t>
          </a:r>
        </a:p>
      </dsp:txBody>
      <dsp:txXfrm>
        <a:off x="6832973" y="1443083"/>
        <a:ext cx="1009242" cy="616393"/>
      </dsp:txXfrm>
    </dsp:sp>
    <dsp:sp modelId="{9B9312D6-1621-4C9E-828B-46B6D42FB677}">
      <dsp:nvSpPr>
        <dsp:cNvPr id="0" name=""/>
        <dsp:cNvSpPr/>
      </dsp:nvSpPr>
      <dsp:spPr>
        <a:xfrm>
          <a:off x="6682847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E6810-8756-4DC5-AC2B-69779D7004A2}">
      <dsp:nvSpPr>
        <dsp:cNvPr id="0" name=""/>
        <dsp:cNvSpPr/>
      </dsp:nvSpPr>
      <dsp:spPr>
        <a:xfrm>
          <a:off x="6813796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Imad (M.E) Jrouh Al–Awad</a:t>
          </a:r>
        </a:p>
      </dsp:txBody>
      <dsp:txXfrm>
        <a:off x="6832973" y="2261518"/>
        <a:ext cx="1009242" cy="616393"/>
      </dsp:txXfrm>
    </dsp:sp>
    <dsp:sp modelId="{9712F10B-AA65-4EB8-B5A0-F666CAFEA6DE}">
      <dsp:nvSpPr>
        <dsp:cNvPr id="0" name=""/>
        <dsp:cNvSpPr/>
      </dsp:nvSpPr>
      <dsp:spPr>
        <a:xfrm>
          <a:off x="6682847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B9A1-39C4-4952-BE94-86EF0FB15321}">
      <dsp:nvSpPr>
        <dsp:cNvPr id="0" name=""/>
        <dsp:cNvSpPr/>
      </dsp:nvSpPr>
      <dsp:spPr>
        <a:xfrm>
          <a:off x="6813796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Mohamed Lahbib BEN JAMÂA</a:t>
          </a:r>
        </a:p>
      </dsp:txBody>
      <dsp:txXfrm>
        <a:off x="6832973" y="3079952"/>
        <a:ext cx="1009242" cy="616393"/>
      </dsp:txXfrm>
    </dsp:sp>
    <dsp:sp modelId="{4457E665-72B2-4AFE-A899-BED906FB9BA9}">
      <dsp:nvSpPr>
        <dsp:cNvPr id="0" name=""/>
        <dsp:cNvSpPr/>
      </dsp:nvSpPr>
      <dsp:spPr>
        <a:xfrm>
          <a:off x="6682847" y="1260219"/>
          <a:ext cx="130949" cy="294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365"/>
              </a:lnTo>
              <a:lnTo>
                <a:pt x="130949" y="29463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4DC16-5050-4619-93CE-71E98C40547C}">
      <dsp:nvSpPr>
        <dsp:cNvPr id="0" name=""/>
        <dsp:cNvSpPr/>
      </dsp:nvSpPr>
      <dsp:spPr>
        <a:xfrm>
          <a:off x="6813796" y="3879210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Álvaro SEPÚLVEDA LUQUE</a:t>
          </a:r>
        </a:p>
      </dsp:txBody>
      <dsp:txXfrm>
        <a:off x="6832973" y="3898387"/>
        <a:ext cx="1009242" cy="616393"/>
      </dsp:txXfrm>
    </dsp:sp>
    <dsp:sp modelId="{708D6ED4-6F75-4C2E-AD0A-1CFD6A53BF72}">
      <dsp:nvSpPr>
        <dsp:cNvPr id="0" name=""/>
        <dsp:cNvSpPr/>
      </dsp:nvSpPr>
      <dsp:spPr>
        <a:xfrm>
          <a:off x="8188767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Norte America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8207944" y="624648"/>
        <a:ext cx="1271141" cy="616393"/>
      </dsp:txXfrm>
    </dsp:sp>
    <dsp:sp modelId="{A0771D30-5784-495C-BDD7-29C75ECDC290}">
      <dsp:nvSpPr>
        <dsp:cNvPr id="0" name=""/>
        <dsp:cNvSpPr/>
      </dsp:nvSpPr>
      <dsp:spPr>
        <a:xfrm>
          <a:off x="8319716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D6C4-1CBE-4F7D-ADEA-DE34E5451124}">
      <dsp:nvSpPr>
        <dsp:cNvPr id="0" name=""/>
        <dsp:cNvSpPr/>
      </dsp:nvSpPr>
      <dsp:spPr>
        <a:xfrm>
          <a:off x="8450666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Marina ZLOTINA </a:t>
          </a:r>
        </a:p>
      </dsp:txBody>
      <dsp:txXfrm>
        <a:off x="8469843" y="1443083"/>
        <a:ext cx="1009242" cy="616393"/>
      </dsp:txXfrm>
    </dsp:sp>
    <dsp:sp modelId="{6EB29CE7-8AF7-4BB7-B145-D5FDF450A94F}">
      <dsp:nvSpPr>
        <dsp:cNvPr id="0" name=""/>
        <dsp:cNvSpPr/>
      </dsp:nvSpPr>
      <dsp:spPr>
        <a:xfrm>
          <a:off x="8319716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D88A7-A489-4FC0-8E2A-FBCF9FA50F11}">
      <dsp:nvSpPr>
        <dsp:cNvPr id="0" name=""/>
        <dsp:cNvSpPr/>
      </dsp:nvSpPr>
      <dsp:spPr>
        <a:xfrm>
          <a:off x="8450666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Steve CÔTÉ</a:t>
          </a:r>
        </a:p>
      </dsp:txBody>
      <dsp:txXfrm>
        <a:off x="8469843" y="2261518"/>
        <a:ext cx="1009242" cy="616393"/>
      </dsp:txXfrm>
    </dsp:sp>
    <dsp:sp modelId="{2A99BCA5-7F7F-41B0-9195-0D3ED82F46AB}">
      <dsp:nvSpPr>
        <dsp:cNvPr id="0" name=""/>
        <dsp:cNvSpPr/>
      </dsp:nvSpPr>
      <dsp:spPr>
        <a:xfrm>
          <a:off x="9825636" y="605471"/>
          <a:ext cx="1309495" cy="654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Pacífico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Sudoccidental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9844813" y="624648"/>
        <a:ext cx="1271141" cy="616393"/>
      </dsp:txXfrm>
    </dsp:sp>
    <dsp:sp modelId="{07EA3A24-E8D1-4799-A0AE-37E4099A536D}">
      <dsp:nvSpPr>
        <dsp:cNvPr id="0" name=""/>
        <dsp:cNvSpPr/>
      </dsp:nvSpPr>
      <dsp:spPr>
        <a:xfrm>
          <a:off x="9956586" y="1260219"/>
          <a:ext cx="130949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60"/>
              </a:lnTo>
              <a:lnTo>
                <a:pt x="130949" y="49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91196-C879-4469-904B-648DF81DD39B}">
      <dsp:nvSpPr>
        <dsp:cNvPr id="0" name=""/>
        <dsp:cNvSpPr/>
      </dsp:nvSpPr>
      <dsp:spPr>
        <a:xfrm>
          <a:off x="10087536" y="1423906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Joanne WILSON</a:t>
          </a:r>
        </a:p>
      </dsp:txBody>
      <dsp:txXfrm>
        <a:off x="10106713" y="1443083"/>
        <a:ext cx="1009242" cy="616393"/>
      </dsp:txXfrm>
    </dsp:sp>
    <dsp:sp modelId="{565C991D-B31A-4C2B-8B3B-5F60170A9887}">
      <dsp:nvSpPr>
        <dsp:cNvPr id="0" name=""/>
        <dsp:cNvSpPr/>
      </dsp:nvSpPr>
      <dsp:spPr>
        <a:xfrm>
          <a:off x="9956586" y="1260219"/>
          <a:ext cx="130949" cy="13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95"/>
              </a:lnTo>
              <a:lnTo>
                <a:pt x="130949" y="1309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1416-7A65-4A9F-BBCB-2BFF7396D135}">
      <dsp:nvSpPr>
        <dsp:cNvPr id="0" name=""/>
        <dsp:cNvSpPr/>
      </dsp:nvSpPr>
      <dsp:spPr>
        <a:xfrm>
          <a:off x="10087536" y="2242341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Ms Sophie Alexia PETERSON</a:t>
          </a:r>
        </a:p>
      </dsp:txBody>
      <dsp:txXfrm>
        <a:off x="10106713" y="2261518"/>
        <a:ext cx="1009242" cy="616393"/>
      </dsp:txXfrm>
    </dsp:sp>
    <dsp:sp modelId="{36056E75-18A5-4B83-BCC6-5DC7593B9B5D}">
      <dsp:nvSpPr>
        <dsp:cNvPr id="0" name=""/>
        <dsp:cNvSpPr/>
      </dsp:nvSpPr>
      <dsp:spPr>
        <a:xfrm>
          <a:off x="9956586" y="1260219"/>
          <a:ext cx="130949" cy="212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30"/>
              </a:lnTo>
              <a:lnTo>
                <a:pt x="130949" y="2127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7230E-6933-45F0-80AF-C98A7D9BEF01}">
      <dsp:nvSpPr>
        <dsp:cNvPr id="0" name=""/>
        <dsp:cNvSpPr/>
      </dsp:nvSpPr>
      <dsp:spPr>
        <a:xfrm>
          <a:off x="10087536" y="3060775"/>
          <a:ext cx="1047596" cy="65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Gill Sans Nova" panose="020B0602020104020203" pitchFamily="34" charset="0"/>
            </a:rPr>
            <a:t>Mr David Boas TENAKANAI</a:t>
          </a:r>
        </a:p>
      </dsp:txBody>
      <dsp:txXfrm>
        <a:off x="10106713" y="3079952"/>
        <a:ext cx="1009242" cy="616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78BFD-0E5A-45FD-B6AF-9E3D9B62F040}">
      <dsp:nvSpPr>
        <dsp:cNvPr id="0" name=""/>
        <dsp:cNvSpPr/>
      </dsp:nvSpPr>
      <dsp:spPr>
        <a:xfrm>
          <a:off x="228592" y="1267837"/>
          <a:ext cx="3636082" cy="97515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769637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Gill Sans Nova Light" panose="020B0602020104020203" pitchFamily="34" charset="0"/>
            </a:rPr>
            <a:t>Fueron</a:t>
          </a:r>
          <a:r>
            <a:rPr lang="en-US" sz="1200" b="1" kern="1200" dirty="0" smtClean="0">
              <a:latin typeface="Gill Sans Nova Light" panose="020B0602020104020203" pitchFamily="34" charset="0"/>
            </a:rPr>
            <a:t> </a:t>
          </a:r>
          <a:r>
            <a:rPr lang="en-US" sz="1200" b="1" kern="1200" dirty="0" err="1" smtClean="0">
              <a:latin typeface="Gill Sans Nova Light" panose="020B0602020104020203" pitchFamily="34" charset="0"/>
            </a:rPr>
            <a:t>asignados</a:t>
          </a:r>
          <a:r>
            <a:rPr lang="en-US" sz="1200" b="1" kern="1200" dirty="0" smtClean="0">
              <a:latin typeface="Gill Sans Nova Light" panose="020B0602020104020203" pitchFamily="34" charset="0"/>
            </a:rPr>
            <a:t> </a:t>
          </a:r>
          <a:r>
            <a:rPr lang="en-US" sz="1200" b="1" kern="1200" dirty="0" err="1" smtClean="0">
              <a:latin typeface="Gill Sans Nova Light" panose="020B0602020104020203" pitchFamily="34" charset="0"/>
            </a:rPr>
            <a:t>miembros</a:t>
          </a:r>
          <a:r>
            <a:rPr lang="en-US" sz="1200" b="1" kern="1200" dirty="0" smtClean="0">
              <a:latin typeface="Gill Sans Nova Light" panose="020B0602020104020203" pitchFamily="34" charset="0"/>
            </a:rPr>
            <a:t> </a:t>
          </a:r>
          <a:r>
            <a:rPr lang="en-US" sz="1200" b="1" kern="1200" dirty="0">
              <a:latin typeface="Gill Sans Nova Light" panose="020B0602020104020203" pitchFamily="34" charset="0"/>
            </a:rPr>
            <a:t>del </a:t>
          </a:r>
          <a:r>
            <a:rPr lang="en-US" sz="1200" b="1" kern="1200" dirty="0" smtClean="0">
              <a:latin typeface="Gill Sans Nova Light" panose="020B0602020104020203" pitchFamily="34" charset="0"/>
            </a:rPr>
            <a:t>CN </a:t>
          </a:r>
          <a:r>
            <a:rPr lang="en-US" sz="1200" b="1" kern="1200" dirty="0" err="1" smtClean="0">
              <a:latin typeface="Gill Sans Nova Light" panose="020B0602020104020203" pitchFamily="34" charset="0"/>
            </a:rPr>
            <a:t>como</a:t>
          </a:r>
          <a:r>
            <a:rPr lang="en-US" sz="1200" b="1" kern="1200" dirty="0" smtClean="0">
              <a:latin typeface="Gill Sans Nova Light" panose="020B0602020104020203" pitchFamily="34" charset="0"/>
            </a:rPr>
            <a:t> </a:t>
          </a:r>
          <a:r>
            <a:rPr lang="en-US" sz="1200" b="1" kern="1200" dirty="0" err="1">
              <a:latin typeface="Gill Sans Nova Light" panose="020B0602020104020203" pitchFamily="34" charset="0"/>
            </a:rPr>
            <a:t>administradores</a:t>
          </a:r>
          <a:r>
            <a:rPr lang="en-US" sz="1200" b="1" kern="1200" dirty="0">
              <a:latin typeface="Gill Sans Nova Light" panose="020B0602020104020203" pitchFamily="34" charset="0"/>
            </a:rPr>
            <a:t> </a:t>
          </a:r>
          <a:r>
            <a:rPr lang="en-US" sz="1200" b="1" kern="1200" dirty="0" smtClean="0">
              <a:latin typeface="Gill Sans Nova Light" panose="020B0602020104020203" pitchFamily="34" charset="0"/>
            </a:rPr>
            <a:t>(</a:t>
          </a:r>
          <a:r>
            <a:rPr lang="en-US" sz="1200" b="1" kern="1200" dirty="0" err="1" smtClean="0">
              <a:latin typeface="Gill Sans Nova Light" panose="020B0602020104020203" pitchFamily="34" charset="0"/>
            </a:rPr>
            <a:t>asistentes</a:t>
          </a:r>
          <a:r>
            <a:rPr lang="en-US" sz="1200" b="1" kern="1200" dirty="0" smtClean="0">
              <a:latin typeface="Gill Sans Nova Light" panose="020B0602020104020203" pitchFamily="34" charset="0"/>
            </a:rPr>
            <a:t>) </a:t>
          </a:r>
          <a:r>
            <a:rPr lang="en-US" sz="1200" b="1" kern="1200" dirty="0">
              <a:latin typeface="Gill Sans Nova Light" panose="020B0602020104020203" pitchFamily="34" charset="0"/>
            </a:rPr>
            <a:t>de los </a:t>
          </a:r>
          <a:r>
            <a:rPr lang="en-US" sz="1200" b="1" kern="1200" dirty="0" err="1" smtClean="0">
              <a:latin typeface="Gill Sans Nova Light" panose="020B0602020104020203" pitchFamily="34" charset="0"/>
            </a:rPr>
            <a:t>borradores</a:t>
          </a:r>
          <a:r>
            <a:rPr lang="en-US" sz="1200" b="1" kern="1200" dirty="0" smtClean="0">
              <a:latin typeface="Gill Sans Nova Light" panose="020B0602020104020203" pitchFamily="34" charset="0"/>
            </a:rPr>
            <a:t> de </a:t>
          </a:r>
          <a:r>
            <a:rPr lang="en-US" sz="1200" b="1" kern="1200" dirty="0">
              <a:latin typeface="Gill Sans Nova Light" panose="020B0602020104020203" pitchFamily="34" charset="0"/>
            </a:rPr>
            <a:t>NIMF</a:t>
          </a:r>
        </a:p>
      </dsp:txBody>
      <dsp:txXfrm>
        <a:off x="276195" y="1315440"/>
        <a:ext cx="3540876" cy="879945"/>
      </dsp:txXfrm>
    </dsp:sp>
    <dsp:sp modelId="{B44D7D68-9D27-4BB5-B028-62BD9D308F96}">
      <dsp:nvSpPr>
        <dsp:cNvPr id="0" name=""/>
        <dsp:cNvSpPr/>
      </dsp:nvSpPr>
      <dsp:spPr>
        <a:xfrm>
          <a:off x="3165323" y="334957"/>
          <a:ext cx="1685778" cy="16860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991D-CC98-411A-A003-FA4B0DCDAB43}">
      <dsp:nvSpPr>
        <dsp:cNvPr id="0" name=""/>
        <dsp:cNvSpPr/>
      </dsp:nvSpPr>
      <dsp:spPr>
        <a:xfrm>
          <a:off x="181114" y="329141"/>
          <a:ext cx="0" cy="296227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9970-A450-4FB7-AD43-296313C588C2}">
      <dsp:nvSpPr>
        <dsp:cNvPr id="0" name=""/>
        <dsp:cNvSpPr/>
      </dsp:nvSpPr>
      <dsp:spPr>
        <a:xfrm>
          <a:off x="263399" y="427884"/>
          <a:ext cx="1557992" cy="1333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761E-C59A-4C51-A977-BE4AED28DA05}">
      <dsp:nvSpPr>
        <dsp:cNvPr id="0" name=""/>
        <dsp:cNvSpPr/>
      </dsp:nvSpPr>
      <dsp:spPr>
        <a:xfrm>
          <a:off x="263399" y="1760908"/>
          <a:ext cx="1557992" cy="153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solidFill>
                <a:schemeClr val="tx1"/>
              </a:solidFill>
              <a:latin typeface="Gill Sans Nova" panose="020B0602020104020203" pitchFamily="34" charset="0"/>
            </a:rPr>
            <a:t>Temas</a:t>
          </a:r>
          <a:r>
            <a:rPr lang="en-US" sz="1400" kern="1200" dirty="0">
              <a:solidFill>
                <a:schemeClr val="tx1"/>
              </a:solidFill>
              <a:latin typeface="Gill Sans Nova" panose="020B0602020104020203" pitchFamily="34" charset="0"/>
            </a:rPr>
            <a:t> del </a:t>
          </a:r>
          <a:r>
            <a:rPr lang="en-US" sz="1400" kern="1200" dirty="0" err="1">
              <a:solidFill>
                <a:schemeClr val="tx1"/>
              </a:solidFill>
              <a:latin typeface="Gill Sans Nova" panose="020B0602020104020203" pitchFamily="34" charset="0"/>
            </a:rPr>
            <a:t>programa</a:t>
          </a:r>
          <a:r>
            <a:rPr lang="en-US" sz="1400" kern="1200" dirty="0">
              <a:solidFill>
                <a:schemeClr val="tx1"/>
              </a:solidFill>
              <a:latin typeface="Gill Sans Nova" panose="020B0602020104020203" pitchFamily="34" charset="0"/>
            </a:rPr>
            <a:t> de </a:t>
          </a:r>
          <a:r>
            <a:rPr lang="en-US" sz="1400" kern="1200" dirty="0" err="1">
              <a:solidFill>
                <a:schemeClr val="tx1"/>
              </a:solidFill>
              <a:latin typeface="Gill Sans Nova" panose="020B0602020104020203" pitchFamily="34" charset="0"/>
            </a:rPr>
            <a:t>trabajo</a:t>
          </a:r>
          <a:r>
            <a:rPr lang="en-US" sz="1400" kern="1200" dirty="0">
              <a:solidFill>
                <a:schemeClr val="tx1"/>
              </a:solidFill>
              <a:latin typeface="Gill Sans Nova" panose="020B0602020104020203" pitchFamily="34" charset="0"/>
            </a:rPr>
            <a:t> del </a:t>
          </a:r>
          <a:r>
            <a:rPr lang="en-US" sz="14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PTG</a:t>
          </a:r>
          <a:endParaRPr lang="en-US" sz="1400" kern="1200" dirty="0">
            <a:solidFill>
              <a:schemeClr val="tx1"/>
            </a:solidFill>
            <a:latin typeface="Gill Sans Nova" panose="020B06020201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tx1"/>
              </a:solidFill>
              <a:latin typeface="Gill Sans Nova" panose="020B0602020104020203" pitchFamily="34" charset="0"/>
            </a:rPr>
            <a:t>Revisiones</a:t>
          </a:r>
          <a:r>
            <a:rPr lang="en-US" sz="14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 </a:t>
          </a:r>
          <a:r>
            <a:rPr lang="en-US" sz="1400" kern="1200" dirty="0">
              <a:solidFill>
                <a:schemeClr val="tx1"/>
              </a:solidFill>
              <a:latin typeface="Gill Sans Nova" panose="020B0602020104020203" pitchFamily="34" charset="0"/>
            </a:rPr>
            <a:t>de </a:t>
          </a:r>
          <a:r>
            <a:rPr lang="en-US" sz="1400" kern="1200" dirty="0" smtClean="0">
              <a:solidFill>
                <a:schemeClr val="tx1"/>
              </a:solidFill>
              <a:latin typeface="Gill Sans Nova" panose="020B0602020104020203" pitchFamily="34" charset="0"/>
            </a:rPr>
            <a:t>los PD del </a:t>
          </a:r>
          <a:r>
            <a:rPr lang="en-US" sz="1400" kern="1200" dirty="0" err="1">
              <a:solidFill>
                <a:schemeClr val="tx1"/>
              </a:solidFill>
              <a:latin typeface="Gill Sans Nova" panose="020B0602020104020203" pitchFamily="34" charset="0"/>
            </a:rPr>
            <a:t>programa</a:t>
          </a:r>
          <a:r>
            <a:rPr lang="en-US" sz="1400" kern="1200" dirty="0">
              <a:solidFill>
                <a:schemeClr val="tx1"/>
              </a:solidFill>
              <a:latin typeface="Gill Sans Nova" panose="020B0602020104020203" pitchFamily="34" charset="0"/>
            </a:rPr>
            <a:t> de </a:t>
          </a:r>
          <a:r>
            <a:rPr lang="en-US" sz="1400" kern="1200" dirty="0" err="1">
              <a:solidFill>
                <a:schemeClr val="tx1"/>
              </a:solidFill>
              <a:latin typeface="Gill Sans Nova" panose="020B0602020104020203" pitchFamily="34" charset="0"/>
            </a:rPr>
            <a:t>trabajo</a:t>
          </a:r>
          <a:r>
            <a:rPr lang="en-US" sz="1400" kern="1200" dirty="0">
              <a:solidFill>
                <a:schemeClr val="tx1"/>
              </a:solidFill>
              <a:latin typeface="Gill Sans Nova" panose="020B0602020104020203" pitchFamily="34" charset="0"/>
            </a:rPr>
            <a:t> del TPDP</a:t>
          </a:r>
        </a:p>
      </dsp:txBody>
      <dsp:txXfrm>
        <a:off x="263399" y="1760908"/>
        <a:ext cx="1557992" cy="1530508"/>
      </dsp:txXfrm>
    </dsp:sp>
    <dsp:sp modelId="{271AD4BB-500F-4808-A0E9-EB9C4A2B6FA2}">
      <dsp:nvSpPr>
        <dsp:cNvPr id="0" name=""/>
        <dsp:cNvSpPr/>
      </dsp:nvSpPr>
      <dsp:spPr>
        <a:xfrm>
          <a:off x="181114" y="0"/>
          <a:ext cx="1645708" cy="3291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agregó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181114" y="0"/>
        <a:ext cx="1645708" cy="329141"/>
      </dsp:txXfrm>
    </dsp:sp>
    <dsp:sp modelId="{27BAF4F5-3DE8-4C0D-A1D7-9DD66A17E797}">
      <dsp:nvSpPr>
        <dsp:cNvPr id="0" name=""/>
        <dsp:cNvSpPr/>
      </dsp:nvSpPr>
      <dsp:spPr>
        <a:xfrm>
          <a:off x="2019120" y="329141"/>
          <a:ext cx="0" cy="296227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1B4A-BCDE-418E-AA42-AE9B28F51EC5}">
      <dsp:nvSpPr>
        <dsp:cNvPr id="0" name=""/>
        <dsp:cNvSpPr/>
      </dsp:nvSpPr>
      <dsp:spPr>
        <a:xfrm>
          <a:off x="2101405" y="427884"/>
          <a:ext cx="1557992" cy="1333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91F9D-DBAC-44FA-916E-0216AAA25105}">
      <dsp:nvSpPr>
        <dsp:cNvPr id="0" name=""/>
        <dsp:cNvSpPr/>
      </dsp:nvSpPr>
      <dsp:spPr>
        <a:xfrm>
          <a:off x="2101405" y="1760908"/>
          <a:ext cx="1557992" cy="153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Gill Sans Nova" panose="020B0602020104020203" pitchFamily="34" charset="0"/>
            </a:rPr>
            <a:t>Proyectos</a:t>
          </a:r>
          <a:r>
            <a:rPr lang="en-US" sz="1800" kern="1200" dirty="0">
              <a:latin typeface="Gill Sans Nova" panose="020B0602020104020203" pitchFamily="34" charset="0"/>
            </a:rPr>
            <a:t> de </a:t>
          </a:r>
          <a:r>
            <a:rPr lang="en-US" sz="1800" kern="1200" dirty="0" smtClean="0">
              <a:latin typeface="Gill Sans Nova" panose="020B0602020104020203" pitchFamily="34" charset="0"/>
            </a:rPr>
            <a:t>TF </a:t>
          </a:r>
          <a:r>
            <a:rPr lang="en-US" sz="1800" kern="1200" dirty="0">
              <a:latin typeface="Gill Sans Nova" panose="020B0602020104020203" pitchFamily="34" charset="0"/>
            </a:rPr>
            <a:t>del </a:t>
          </a:r>
          <a:r>
            <a:rPr lang="en-US" sz="1800" kern="1200" dirty="0" err="1">
              <a:latin typeface="Gill Sans Nova" panose="020B0602020104020203" pitchFamily="34" charset="0"/>
            </a:rPr>
            <a:t>programa</a:t>
          </a:r>
          <a:r>
            <a:rPr lang="en-US" sz="1800" kern="1200" dirty="0">
              <a:latin typeface="Gill Sans Nova" panose="020B0602020104020203" pitchFamily="34" charset="0"/>
            </a:rPr>
            <a:t> de </a:t>
          </a:r>
          <a:r>
            <a:rPr lang="en-US" sz="1800" kern="1200" dirty="0" err="1">
              <a:latin typeface="Gill Sans Nova" panose="020B0602020104020203" pitchFamily="34" charset="0"/>
            </a:rPr>
            <a:t>trabajo</a:t>
          </a:r>
          <a:r>
            <a:rPr lang="en-US" sz="1800" kern="1200" dirty="0">
              <a:latin typeface="Gill Sans Nova" panose="020B0602020104020203" pitchFamily="34" charset="0"/>
            </a:rPr>
            <a:t> del TPPT</a:t>
          </a:r>
        </a:p>
      </dsp:txBody>
      <dsp:txXfrm>
        <a:off x="2101405" y="1760908"/>
        <a:ext cx="1557992" cy="1530508"/>
      </dsp:txXfrm>
    </dsp:sp>
    <dsp:sp modelId="{19201768-705F-4720-9621-90C19378A41F}">
      <dsp:nvSpPr>
        <dsp:cNvPr id="0" name=""/>
        <dsp:cNvSpPr/>
      </dsp:nvSpPr>
      <dsp:spPr>
        <a:xfrm>
          <a:off x="2019120" y="0"/>
          <a:ext cx="1645708" cy="329141"/>
        </a:xfrm>
        <a:prstGeom prst="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eliminó</a:t>
          </a:r>
          <a:endParaRPr lang="en-US" sz="1800" kern="1200" dirty="0">
            <a:latin typeface="Gill Sans Nova" panose="020B0602020104020203" pitchFamily="34" charset="0"/>
          </a:endParaRPr>
        </a:p>
      </dsp:txBody>
      <dsp:txXfrm>
        <a:off x="2019120" y="0"/>
        <a:ext cx="1645708" cy="3291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1B5D1-FC48-4BA5-80B6-91B929B1B7B6}">
      <dsp:nvSpPr>
        <dsp:cNvPr id="0" name=""/>
        <dsp:cNvSpPr/>
      </dsp:nvSpPr>
      <dsp:spPr>
        <a:xfrm>
          <a:off x="0" y="2168588"/>
          <a:ext cx="343496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61C84-40B0-4688-822C-63B37F90693E}">
      <dsp:nvSpPr>
        <dsp:cNvPr id="0" name=""/>
        <dsp:cNvSpPr/>
      </dsp:nvSpPr>
      <dsp:spPr>
        <a:xfrm>
          <a:off x="0" y="1266852"/>
          <a:ext cx="343496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64E08-CDE7-4E81-B178-D35F5A9B5CC2}">
      <dsp:nvSpPr>
        <dsp:cNvPr id="0" name=""/>
        <dsp:cNvSpPr/>
      </dsp:nvSpPr>
      <dsp:spPr>
        <a:xfrm>
          <a:off x="893089" y="408056"/>
          <a:ext cx="2541870" cy="8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Gill Sans Nova" panose="020B0602020104020203" pitchFamily="34" charset="0"/>
            </a:rPr>
            <a:t>Borradores</a:t>
          </a:r>
          <a:r>
            <a:rPr lang="en-US" sz="1900" kern="1200" dirty="0" smtClean="0">
              <a:latin typeface="Gill Sans Nova" panose="020B0602020104020203" pitchFamily="34" charset="0"/>
            </a:rPr>
            <a:t> </a:t>
          </a:r>
          <a:r>
            <a:rPr lang="en-US" sz="1900" kern="1200" dirty="0">
              <a:latin typeface="Gill Sans Nova" panose="020B0602020104020203" pitchFamily="34" charset="0"/>
            </a:rPr>
            <a:t>de NIMF </a:t>
          </a:r>
          <a:r>
            <a:rPr lang="en-US" sz="1900" kern="1200" dirty="0" err="1" smtClean="0">
              <a:latin typeface="Gill Sans Nova" panose="020B0602020104020203" pitchFamily="34" charset="0"/>
            </a:rPr>
            <a:t>enviados</a:t>
          </a:r>
          <a:r>
            <a:rPr lang="en-US" sz="1900" kern="1200" dirty="0" smtClean="0">
              <a:latin typeface="Gill Sans Nova" panose="020B0602020104020203" pitchFamily="34" charset="0"/>
            </a:rPr>
            <a:t> </a:t>
          </a:r>
          <a:r>
            <a:rPr lang="en-US" sz="1900" kern="1200" dirty="0">
              <a:latin typeface="Gill Sans Nova" panose="020B0602020104020203" pitchFamily="34" charset="0"/>
            </a:rPr>
            <a:t>a 1° consulta</a:t>
          </a:r>
        </a:p>
      </dsp:txBody>
      <dsp:txXfrm>
        <a:off x="893089" y="408056"/>
        <a:ext cx="2541870" cy="858795"/>
      </dsp:txXfrm>
    </dsp:sp>
    <dsp:sp modelId="{EA7FEF12-E7A6-4DF0-A62A-710620C0B6CD}">
      <dsp:nvSpPr>
        <dsp:cNvPr id="0" name=""/>
        <dsp:cNvSpPr/>
      </dsp:nvSpPr>
      <dsp:spPr>
        <a:xfrm>
          <a:off x="0" y="408056"/>
          <a:ext cx="893089" cy="8587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7</a:t>
          </a:r>
        </a:p>
      </dsp:txBody>
      <dsp:txXfrm>
        <a:off x="41930" y="449986"/>
        <a:ext cx="809229" cy="816865"/>
      </dsp:txXfrm>
    </dsp:sp>
    <dsp:sp modelId="{E7881889-2D90-48D4-80DC-70B1D37A12C1}">
      <dsp:nvSpPr>
        <dsp:cNvPr id="0" name=""/>
        <dsp:cNvSpPr/>
      </dsp:nvSpPr>
      <dsp:spPr>
        <a:xfrm>
          <a:off x="893089" y="1309792"/>
          <a:ext cx="2541870" cy="8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Gill Sans Nova" panose="020B0602020104020203" pitchFamily="34" charset="0"/>
            </a:rPr>
            <a:t>Borradores</a:t>
          </a:r>
          <a:r>
            <a:rPr lang="en-US" sz="1900" kern="1200" dirty="0" smtClean="0">
              <a:latin typeface="Gill Sans Nova" panose="020B0602020104020203" pitchFamily="34" charset="0"/>
            </a:rPr>
            <a:t> de </a:t>
          </a:r>
          <a:r>
            <a:rPr lang="en-US" sz="1900" kern="1200" dirty="0">
              <a:latin typeface="Gill Sans Nova" panose="020B0602020104020203" pitchFamily="34" charset="0"/>
            </a:rPr>
            <a:t>NIMF </a:t>
          </a:r>
          <a:r>
            <a:rPr lang="en-US" sz="1900" kern="1200" dirty="0" err="1" smtClean="0">
              <a:latin typeface="Gill Sans Nova" panose="020B0602020104020203" pitchFamily="34" charset="0"/>
            </a:rPr>
            <a:t>enviados</a:t>
          </a:r>
          <a:r>
            <a:rPr lang="en-US" sz="1900" kern="1200" dirty="0" smtClean="0">
              <a:latin typeface="Gill Sans Nova" panose="020B0602020104020203" pitchFamily="34" charset="0"/>
            </a:rPr>
            <a:t> </a:t>
          </a:r>
          <a:r>
            <a:rPr lang="en-US" sz="1900" kern="1200" dirty="0">
              <a:latin typeface="Gill Sans Nova" panose="020B0602020104020203" pitchFamily="34" charset="0"/>
            </a:rPr>
            <a:t>a 2° </a:t>
          </a:r>
          <a:r>
            <a:rPr lang="en-US" sz="1900" kern="1200" dirty="0" err="1" smtClean="0">
              <a:latin typeface="Gill Sans Nova" panose="020B0602020104020203" pitchFamily="34" charset="0"/>
            </a:rPr>
            <a:t>consulta</a:t>
          </a:r>
          <a:endParaRPr lang="en-US" sz="1900" kern="1200" dirty="0">
            <a:latin typeface="Gill Sans Nova" panose="020B0602020104020203" pitchFamily="34" charset="0"/>
          </a:endParaRPr>
        </a:p>
      </dsp:txBody>
      <dsp:txXfrm>
        <a:off x="893089" y="1309792"/>
        <a:ext cx="2541870" cy="858795"/>
      </dsp:txXfrm>
    </dsp:sp>
    <dsp:sp modelId="{E1842640-67F1-4799-8D58-F65614DF567D}">
      <dsp:nvSpPr>
        <dsp:cNvPr id="0" name=""/>
        <dsp:cNvSpPr/>
      </dsp:nvSpPr>
      <dsp:spPr>
        <a:xfrm>
          <a:off x="0" y="1309792"/>
          <a:ext cx="893089" cy="8587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9</a:t>
          </a:r>
        </a:p>
      </dsp:txBody>
      <dsp:txXfrm>
        <a:off x="41930" y="1351722"/>
        <a:ext cx="809229" cy="8168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991D-CC98-411A-A003-FA4B0DCDAB43}">
      <dsp:nvSpPr>
        <dsp:cNvPr id="0" name=""/>
        <dsp:cNvSpPr/>
      </dsp:nvSpPr>
      <dsp:spPr>
        <a:xfrm>
          <a:off x="2670977" y="524407"/>
          <a:ext cx="0" cy="47196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9970-A450-4FB7-AD43-296313C588C2}">
      <dsp:nvSpPr>
        <dsp:cNvPr id="0" name=""/>
        <dsp:cNvSpPr/>
      </dsp:nvSpPr>
      <dsp:spPr>
        <a:xfrm>
          <a:off x="48939" y="681730"/>
          <a:ext cx="2482283" cy="2123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761E-C59A-4C51-A977-BE4AED28DA05}">
      <dsp:nvSpPr>
        <dsp:cNvPr id="0" name=""/>
        <dsp:cNvSpPr/>
      </dsp:nvSpPr>
      <dsp:spPr>
        <a:xfrm>
          <a:off x="48939" y="2805581"/>
          <a:ext cx="2482283" cy="2438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Gill Sans Nova" panose="020B0602020104020203" pitchFamily="34" charset="0"/>
            </a:rPr>
            <a:t>Borradores</a:t>
          </a:r>
          <a:r>
            <a:rPr lang="en-US" sz="1800" b="1" kern="1200" dirty="0" smtClean="0">
              <a:latin typeface="Gill Sans Nova" panose="020B0602020104020203" pitchFamily="34" charset="0"/>
            </a:rPr>
            <a:t> de </a:t>
          </a:r>
          <a:r>
            <a:rPr lang="en-US" sz="1800" b="1" kern="1200" dirty="0" err="1">
              <a:latin typeface="Gill Sans Nova" panose="020B0602020104020203" pitchFamily="34" charset="0"/>
            </a:rPr>
            <a:t>especificaciones</a:t>
          </a:r>
          <a:endParaRPr lang="en-US" sz="1800" kern="1200" dirty="0">
            <a:latin typeface="Gill Sans Nova" panose="020B06020201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Gill Sans Nova" panose="020B0602020104020203" pitchFamily="34" charset="0"/>
            </a:rPr>
            <a:t>(Uno para la 1° consulta)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Gill Sans Nova" panose="020B0602020104020203" pitchFamily="34" charset="0"/>
            </a:rPr>
            <a:t>Borradores</a:t>
          </a:r>
          <a:r>
            <a:rPr lang="en-US" sz="1800" b="1" kern="1200" dirty="0" smtClean="0">
              <a:latin typeface="Gill Sans Nova" panose="020B0602020104020203" pitchFamily="34" charset="0"/>
            </a:rPr>
            <a:t> de </a:t>
          </a:r>
          <a:r>
            <a:rPr lang="en-US" sz="1800" b="1" kern="1200" dirty="0">
              <a:latin typeface="Gill Sans Nova" panose="020B0602020104020203" pitchFamily="34" charset="0"/>
            </a:rPr>
            <a:t>NIMF </a:t>
          </a:r>
          <a:r>
            <a:rPr lang="en-US" sz="1800" b="1" kern="1200" dirty="0" smtClean="0">
              <a:latin typeface="Gill Sans Nova" panose="020B0602020104020203" pitchFamily="34" charset="0"/>
            </a:rPr>
            <a:t>(1° </a:t>
          </a:r>
          <a:r>
            <a:rPr lang="en-US" sz="1800" b="1" kern="1200" dirty="0">
              <a:latin typeface="Gill Sans Nova" panose="020B0602020104020203" pitchFamily="34" charset="0"/>
            </a:rPr>
            <a:t>Consulta)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Gill Sans Nova" panose="020B0602020104020203" pitchFamily="34" charset="0"/>
            </a:rPr>
            <a:t>Borradores</a:t>
          </a:r>
          <a:r>
            <a:rPr lang="en-US" sz="1800" b="1" kern="1200" dirty="0" smtClean="0">
              <a:latin typeface="Gill Sans Nova" panose="020B0602020104020203" pitchFamily="34" charset="0"/>
            </a:rPr>
            <a:t> de </a:t>
          </a:r>
          <a:r>
            <a:rPr lang="en-US" sz="1800" b="1" kern="1200" dirty="0">
              <a:latin typeface="Gill Sans Nova" panose="020B0602020104020203" pitchFamily="34" charset="0"/>
            </a:rPr>
            <a:t>NIMF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Gill Sans Nova" panose="020B0602020104020203" pitchFamily="34" charset="0"/>
            </a:rPr>
            <a:t>(</a:t>
          </a:r>
          <a:r>
            <a:rPr lang="en-US" sz="1800" kern="1200" dirty="0" smtClean="0">
              <a:latin typeface="Gill Sans Nova" panose="020B0602020104020203" pitchFamily="34" charset="0"/>
            </a:rPr>
            <a:t>2° </a:t>
          </a:r>
          <a:r>
            <a:rPr lang="en-US" sz="1800" kern="1200" dirty="0">
              <a:latin typeface="Gill Sans Nova" panose="020B0602020104020203" pitchFamily="34" charset="0"/>
            </a:rPr>
            <a:t>consulta)</a:t>
          </a:r>
        </a:p>
      </dsp:txBody>
      <dsp:txXfrm>
        <a:off x="48939" y="2805581"/>
        <a:ext cx="2482283" cy="2438495"/>
      </dsp:txXfrm>
    </dsp:sp>
    <dsp:sp modelId="{271AD4BB-500F-4808-A0E9-EB9C4A2B6FA2}">
      <dsp:nvSpPr>
        <dsp:cNvPr id="0" name=""/>
        <dsp:cNvSpPr/>
      </dsp:nvSpPr>
      <dsp:spPr>
        <a:xfrm>
          <a:off x="48939" y="0"/>
          <a:ext cx="2622038" cy="5244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CN </a:t>
          </a:r>
          <a:r>
            <a:rPr lang="en-US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trabajó</a:t>
          </a: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vía</a:t>
          </a: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OCS </a:t>
          </a: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/>
          </a:r>
          <a:b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</a:br>
          <a:r>
            <a:rPr lang="en-US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para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</a:t>
          </a:r>
          <a:r>
            <a:rPr lang="en-US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revisar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 y </a:t>
          </a:r>
          <a:r>
            <a:rPr lang="en-US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aprobar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Nova" panose="020B0602020104020203" pitchFamily="34" charset="0"/>
          </a:endParaRPr>
        </a:p>
      </dsp:txBody>
      <dsp:txXfrm>
        <a:off x="48939" y="0"/>
        <a:ext cx="2622038" cy="524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6087-22D1-402E-A2CC-CD0CC9C4300C}">
      <dsp:nvSpPr>
        <dsp:cNvPr id="0" name=""/>
        <dsp:cNvSpPr/>
      </dsp:nvSpPr>
      <dsp:spPr>
        <a:xfrm>
          <a:off x="988595" y="364612"/>
          <a:ext cx="1365230" cy="9106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Gill Sans Nova" panose="020B0602020104020203" pitchFamily="34" charset="0"/>
            </a:rPr>
            <a:t>Decisio</a:t>
          </a:r>
          <a:r>
            <a:rPr lang="en-US" sz="1500" kern="1200" dirty="0" err="1" smtClean="0">
              <a:solidFill>
                <a:srgbClr val="00B050"/>
              </a:solidFill>
              <a:latin typeface="Gill Sans Nova" panose="020B0602020104020203" pitchFamily="34" charset="0"/>
            </a:rPr>
            <a:t>ne</a:t>
          </a:r>
          <a:r>
            <a:rPr lang="en-US" sz="1500" kern="1200" dirty="0" err="1" smtClean="0">
              <a:latin typeface="Gill Sans Nova" panose="020B0602020104020203" pitchFamily="34" charset="0"/>
            </a:rPr>
            <a:t>s</a:t>
          </a:r>
          <a:r>
            <a:rPr lang="en-US" sz="1500" kern="1200" dirty="0" smtClean="0">
              <a:latin typeface="Gill Sans Nova" panose="020B0602020104020203" pitchFamily="34" charset="0"/>
            </a:rPr>
            <a:t> </a:t>
          </a:r>
          <a:r>
            <a:rPr lang="en-US" sz="1500" kern="1200" dirty="0" err="1" smtClean="0">
              <a:latin typeface="Gill Sans Nova" panose="020B0602020104020203" pitchFamily="34" charset="0"/>
            </a:rPr>
            <a:t>electrónicas</a:t>
          </a:r>
          <a:endParaRPr lang="en-US" sz="1500" kern="1200" dirty="0">
            <a:latin typeface="Gill Sans Nova" panose="020B0602020104020203" pitchFamily="34" charset="0"/>
          </a:endParaRPr>
        </a:p>
      </dsp:txBody>
      <dsp:txXfrm>
        <a:off x="1207032" y="364612"/>
        <a:ext cx="1146793" cy="910608"/>
      </dsp:txXfrm>
    </dsp:sp>
    <dsp:sp modelId="{FF2C5A21-9F9D-4FE0-B6DF-1FD4A09624E0}">
      <dsp:nvSpPr>
        <dsp:cNvPr id="0" name=""/>
        <dsp:cNvSpPr/>
      </dsp:nvSpPr>
      <dsp:spPr>
        <a:xfrm>
          <a:off x="260472" y="550"/>
          <a:ext cx="910153" cy="910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</a:rPr>
            <a:t>31</a:t>
          </a:r>
        </a:p>
      </dsp:txBody>
      <dsp:txXfrm>
        <a:off x="393761" y="133839"/>
        <a:ext cx="643575" cy="643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31/08/2021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2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24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96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00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Technical panels: new TPCS, TPDP, TPG (new Steward – Ms Olga LAVRENTJEVA) and TPPT; and 6 topics for TPDP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20 topics for EWGs and TPPT (TPFQ was disestablished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Commodity-based standards for phytosanitary measures – promising one)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More than 30 subjects for both TPDP and </a:t>
            </a:r>
            <a:r>
              <a:rPr lang="en-GB" sz="1200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TPPT (seeking </a:t>
            </a:r>
            <a:r>
              <a:rPr lang="en-GB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for experts)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20 subjects for TPG (new terms were added)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N.B.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Gill Sans Nova" panose="020B0602020104020203" pitchFamily="34" charset="0"/>
                <a:ea typeface="+mn-ea"/>
                <a:cs typeface="+mn-cs"/>
              </a:rPr>
              <a:t>D</a:t>
            </a:r>
            <a:r>
              <a:rPr lang="en-US" i="1" dirty="0">
                <a:latin typeface="Gill Sans Nova" panose="020B0602020104020203" pitchFamily="34" charset="0"/>
              </a:rPr>
              <a:t>ozen of topics progressed – refer to the consultations too</a:t>
            </a:r>
            <a:endParaRPr lang="en-GB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93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4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89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2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6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1200" y="3810000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57400"/>
            <a:ext cx="12192000" cy="106680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Long title in two lines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4513" y="339587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8" y="1036993"/>
            <a:ext cx="1050635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966" y="2362558"/>
            <a:ext cx="10454285" cy="3466710"/>
          </a:xfrm>
          <a:prstGeom prst="rect">
            <a:avLst/>
          </a:prstGeom>
        </p:spPr>
        <p:txBody>
          <a:bodyPr/>
          <a:lstStyle>
            <a:lvl1pPr marL="0" marR="0" indent="0" algn="l" defTabSz="103729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387256" marR="0" lvl="0" indent="-387256" algn="l" defTabSz="103729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178" baseline="0" dirty="0"/>
              <a:t>Lorem </a:t>
            </a:r>
            <a:r>
              <a:rPr lang="en-US" sz="2178" baseline="0" dirty="0" err="1"/>
              <a:t>Ipsum</a:t>
            </a:r>
            <a:endParaRPr lang="en-US" sz="2178" baseline="0" dirty="0"/>
          </a:p>
        </p:txBody>
      </p:sp>
    </p:spTree>
    <p:extLst>
      <p:ext uri="{BB962C8B-B14F-4D97-AF65-F5344CB8AC3E}">
        <p14:creationId xmlns:p14="http://schemas.microsoft.com/office/powerpoint/2010/main" val="11680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  <p:sldLayoutId id="214748395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xmlns="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CLICK ON </a:t>
            </a:r>
            <a:r>
              <a:rPr lang="en-US" i="1" dirty="0">
                <a:solidFill>
                  <a:srgbClr val="00825F"/>
                </a:solidFill>
              </a:rPr>
              <a:t>SLIDE MASTER </a:t>
            </a:r>
            <a:r>
              <a:rPr lang="en-US" dirty="0">
                <a:solidFill>
                  <a:srgbClr val="00825F"/>
                </a:solidFill>
              </a:rPr>
              <a:t>TO EDIT PRESENTATION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FC24B-5A00-3A48-A356-A78F1A7ABB14}"/>
              </a:ext>
            </a:extLst>
          </p:cNvPr>
          <p:cNvSpPr txBox="1"/>
          <p:nvPr userDrawn="1"/>
        </p:nvSpPr>
        <p:spPr>
          <a:xfrm>
            <a:off x="10744200" y="6413091"/>
            <a:ext cx="1447800" cy="35394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fld id="{B782F2B3-BF2A-3042-AED2-C560A5FC06BC}" type="slidenum">
              <a:rPr lang="x-none" sz="2000" smtClean="0">
                <a:solidFill>
                  <a:srgbClr val="A81E3B"/>
                </a:solidFill>
              </a:rPr>
              <a:t>‹Nº›</a:t>
            </a:fld>
            <a:endParaRPr lang="x-none" dirty="0">
              <a:solidFill>
                <a:srgbClr val="A81E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diagramLayout" Target="../diagrams/layout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32" Type="http://schemas.microsoft.com/office/2007/relationships/diagramDrawing" Target="../diagrams/drawing10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31" Type="http://schemas.openxmlformats.org/officeDocument/2006/relationships/diagramColors" Target="../diagrams/colors10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Relationship Id="rId30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hyperlink" Target="https://assets.ippc.int/static/media/files/publication/en/2020/12/Spec_71_HostStatusFF_En_2020-12-02.pdf" TargetMode="External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hyperlink" Target="https://assets.ippc.int/static/media/files/publication/en/2020/12/Spec_70_RevISPM38_En_2020-12-02.pdf" TargetMode="External"/><Relationship Id="rId9" Type="http://schemas.microsoft.com/office/2007/relationships/diagramDrawing" Target="../diagrams/drawin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yellow flower with green leaves&#10;&#10;Description automatically generated with low confidence">
            <a:extLst>
              <a:ext uri="{FF2B5EF4-FFF2-40B4-BE49-F238E27FC236}">
                <a16:creationId xmlns:a16="http://schemas.microsoft.com/office/drawing/2014/main" xmlns="" id="{81B27332-5712-094F-8972-6FC711E18B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b="2296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7F00055F-E0E9-4F4D-B87B-8E8D531A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0" y="1447800"/>
            <a:ext cx="12192000" cy="1066800"/>
          </a:xfrm>
        </p:spPr>
        <p:txBody>
          <a:bodyPr/>
          <a:lstStyle/>
          <a:p>
            <a:r>
              <a:rPr lang="en-US" b="1" dirty="0" err="1" smtClean="0"/>
              <a:t>Actualización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el </a:t>
            </a:r>
            <a:r>
              <a:rPr lang="en-US" b="1" dirty="0" err="1"/>
              <a:t>Comite</a:t>
            </a:r>
            <a:r>
              <a:rPr lang="en-US" b="1" dirty="0"/>
              <a:t> de </a:t>
            </a:r>
            <a:r>
              <a:rPr lang="en-US" b="1" dirty="0" err="1"/>
              <a:t>Normas</a:t>
            </a:r>
            <a:endParaRPr lang="x-none" b="1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B80FD00C-FDF7-C641-83A3-7A869D109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2021 Taller regional de la CIPF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0"/>
            <a:ext cx="5791201" cy="1143000"/>
          </a:xfrm>
        </p:spPr>
        <p:txBody>
          <a:bodyPr anchor="ctr"/>
          <a:lstStyle/>
          <a:p>
            <a:pPr algn="ctr"/>
            <a:r>
              <a:rPr lang="en-US" sz="3200" b="1" dirty="0">
                <a:latin typeface="Gill Sans Nova" panose="020B0602020104020203" pitchFamily="34" charset="0"/>
              </a:rPr>
              <a:t>COLABORACIONES </a:t>
            </a:r>
            <a:br>
              <a:rPr lang="en-US" sz="3200" b="1" dirty="0">
                <a:latin typeface="Gill Sans Nova" panose="020B0602020104020203" pitchFamily="34" charset="0"/>
              </a:rPr>
            </a:br>
            <a:r>
              <a:rPr lang="en-US" sz="3200" b="1" dirty="0" smtClean="0">
                <a:latin typeface="Gill Sans Nova" panose="020B0602020104020203" pitchFamily="34" charset="0"/>
              </a:rPr>
              <a:t>DEL CN</a:t>
            </a:r>
            <a:endParaRPr lang="en-US" sz="3200" b="1" dirty="0">
              <a:latin typeface="Gill Sans Nova" panose="020B0602020104020203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97261046-964E-4CA7-B308-419351934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378882"/>
              </p:ext>
            </p:extLst>
          </p:nvPr>
        </p:nvGraphicFramePr>
        <p:xfrm>
          <a:off x="5238750" y="1143000"/>
          <a:ext cx="6643960" cy="498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0D2D86-8AE1-403F-88DF-D172ADAA5A99}"/>
              </a:ext>
            </a:extLst>
          </p:cNvPr>
          <p:cNvSpPr/>
          <p:nvPr/>
        </p:nvSpPr>
        <p:spPr>
          <a:xfrm>
            <a:off x="5459612" y="6174979"/>
            <a:ext cx="1272785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10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BA576BF4-D870-43E3-B49E-75496F93B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651681"/>
              </p:ext>
            </p:extLst>
          </p:nvPr>
        </p:nvGraphicFramePr>
        <p:xfrm>
          <a:off x="670754" y="1143000"/>
          <a:ext cx="3897243" cy="481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74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0"/>
            <a:ext cx="5715001" cy="1143000"/>
          </a:xfrm>
        </p:spPr>
        <p:txBody>
          <a:bodyPr anchor="ctr"/>
          <a:lstStyle/>
          <a:p>
            <a:pPr algn="ctr"/>
            <a:r>
              <a:rPr lang="en-US" sz="3200" b="1" dirty="0">
                <a:latin typeface="Gill Sans Nova" panose="020B0602020104020203" pitchFamily="34" charset="0"/>
              </a:rPr>
              <a:t>FUTUROS TRABAJOS </a:t>
            </a:r>
            <a:br>
              <a:rPr lang="en-US" sz="3200" b="1" dirty="0">
                <a:latin typeface="Gill Sans Nova" panose="020B0602020104020203" pitchFamily="34" charset="0"/>
              </a:rPr>
            </a:br>
            <a:r>
              <a:rPr lang="en-US" sz="3200" b="1" dirty="0">
                <a:latin typeface="Gill Sans Nova" panose="020B0602020104020203" pitchFamily="34" charset="0"/>
              </a:rPr>
              <a:t>DEL SC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2AD285-12A8-465E-9B82-841BD5703AEE}"/>
              </a:ext>
            </a:extLst>
          </p:cNvPr>
          <p:cNvSpPr/>
          <p:nvPr/>
        </p:nvSpPr>
        <p:spPr>
          <a:xfrm>
            <a:off x="5459612" y="6174979"/>
            <a:ext cx="1272785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11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72EEBAD-315D-492E-944B-BF34B570F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173461"/>
              </p:ext>
            </p:extLst>
          </p:nvPr>
        </p:nvGraphicFramePr>
        <p:xfrm>
          <a:off x="0" y="1143000"/>
          <a:ext cx="11959167" cy="448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5D6CCF70-3640-40C2-AEFA-389A62423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858800"/>
              </p:ext>
            </p:extLst>
          </p:nvPr>
        </p:nvGraphicFramePr>
        <p:xfrm>
          <a:off x="3048000" y="5630332"/>
          <a:ext cx="6096000" cy="51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04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Muchas gracias 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343FCF-8DD9-BC48-8DE5-A30633EF8F93}"/>
              </a:ext>
            </a:extLst>
          </p:cNvPr>
          <p:cNvSpPr/>
          <p:nvPr/>
        </p:nvSpPr>
        <p:spPr>
          <a:xfrm>
            <a:off x="4800600" y="44958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Secretaria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las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Naciones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Unidas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para la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Agricultura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y la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Alimentación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(FAO)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ippc@fao.org | 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333" b="1" dirty="0" smtClean="0">
                <a:latin typeface="Gill Sans Nova" panose="020B0602020104020203" pitchFamily="34" charset="0"/>
              </a:rPr>
              <a:t>CN </a:t>
            </a:r>
            <a:r>
              <a:rPr lang="en-US" sz="3333" b="1" dirty="0">
                <a:latin typeface="Gill Sans Nova" panose="020B0602020104020203" pitchFamily="34" charset="0"/>
              </a:rPr>
              <a:t>en modo virtual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D4D8778-7575-4B94-AA68-3949D5BB596A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2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5A2A8F23-2871-4272-BA44-5594196C1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595727"/>
              </p:ext>
            </p:extLst>
          </p:nvPr>
        </p:nvGraphicFramePr>
        <p:xfrm>
          <a:off x="591948" y="1214041"/>
          <a:ext cx="2483390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xmlns="" id="{EADF97D7-5D04-4051-833E-8E105D5AC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24" y="1219200"/>
            <a:ext cx="5440282" cy="4668282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8505B0AB-B4FD-4AB1-AC01-C7ED720D4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521676"/>
              </p:ext>
            </p:extLst>
          </p:nvPr>
        </p:nvGraphicFramePr>
        <p:xfrm>
          <a:off x="8870990" y="1385259"/>
          <a:ext cx="2990810" cy="46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991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0"/>
            <a:ext cx="5638801" cy="114300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Gill Sans Nova" panose="020B0602020104020203" pitchFamily="34" charset="0"/>
              </a:rPr>
              <a:t>CAMBIOS EN LA COMPOSICIÓN DEL </a:t>
            </a:r>
            <a:r>
              <a:rPr lang="en-US" sz="2800" b="1" dirty="0" smtClean="0">
                <a:latin typeface="Gill Sans Nova" panose="020B0602020104020203" pitchFamily="34" charset="0"/>
              </a:rPr>
              <a:t>CN</a:t>
            </a:r>
            <a:endParaRPr lang="en-US" sz="2800" b="1" dirty="0">
              <a:latin typeface="Gill Sans Nova" panose="020B0602020104020203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749024DC-A740-4EAA-8F9E-62B2D0466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257952"/>
              </p:ext>
            </p:extLst>
          </p:nvPr>
        </p:nvGraphicFramePr>
        <p:xfrm>
          <a:off x="496758" y="1237852"/>
          <a:ext cx="11198485" cy="493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362B2A-CC43-4DB6-8FE0-1C0805CFF542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3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304800"/>
            <a:ext cx="6096001" cy="1143000"/>
          </a:xfrm>
        </p:spPr>
        <p:txBody>
          <a:bodyPr anchor="ctr"/>
          <a:lstStyle/>
          <a:p>
            <a:pPr algn="ctr"/>
            <a:r>
              <a:rPr lang="en-US" sz="2400" b="1" dirty="0">
                <a:latin typeface="Gill Sans Nova" panose="020B0602020104020203" pitchFamily="34" charset="0"/>
              </a:rPr>
              <a:t>MIEMBROS ACTUALES DEL </a:t>
            </a:r>
            <a:r>
              <a:rPr lang="en-US" sz="2400" b="1" dirty="0" smtClean="0">
                <a:latin typeface="Gill Sans Nova" panose="020B0602020104020203" pitchFamily="34" charset="0"/>
              </a:rPr>
              <a:t>CN</a:t>
            </a:r>
            <a:r>
              <a:rPr lang="en-US" sz="2400" b="1" dirty="0">
                <a:latin typeface="Gill Sans Nova" panose="020B0602020104020203" pitchFamily="34" charset="0"/>
              </a:rPr>
              <a:t/>
            </a:r>
            <a:br>
              <a:rPr lang="en-US" sz="2400" b="1" dirty="0">
                <a:latin typeface="Gill Sans Nova" panose="020B0602020104020203" pitchFamily="34" charset="0"/>
              </a:rPr>
            </a:br>
            <a:r>
              <a:rPr lang="en-US" sz="2400" b="1" dirty="0">
                <a:latin typeface="Gill Sans Nova" panose="020B0602020104020203" pitchFamily="34" charset="0"/>
              </a:rPr>
              <a:t>LOS 25 </a:t>
            </a:r>
            <a:r>
              <a:rPr lang="en-US" sz="2400" b="1" dirty="0" smtClean="0">
                <a:latin typeface="Gill Sans Nova" panose="020B0602020104020203" pitchFamily="34" charset="0"/>
              </a:rPr>
              <a:t>MIEMBROS</a:t>
            </a:r>
            <a:r>
              <a:rPr lang="en-US" sz="2400" b="1" dirty="0">
                <a:latin typeface="Gill Sans Nova" panose="020B0602020104020203" pitchFamily="34" charset="0"/>
              </a:rPr>
              <a:t/>
            </a:r>
            <a:br>
              <a:rPr lang="en-US" sz="2400" b="1" dirty="0">
                <a:latin typeface="Gill Sans Nova" panose="020B0602020104020203" pitchFamily="34" charset="0"/>
              </a:rPr>
            </a:br>
            <a:r>
              <a:rPr lang="en-US" sz="2400" b="1" dirty="0">
                <a:latin typeface="Gill Sans Nova" panose="020B0602020104020203" pitchFamily="34" charset="0"/>
              </a:rPr>
              <a:t>(a </a:t>
            </a:r>
            <a:r>
              <a:rPr lang="en-US" sz="2400" b="1" dirty="0" err="1">
                <a:latin typeface="Gill Sans Nova" panose="020B0602020104020203" pitchFamily="34" charset="0"/>
              </a:rPr>
              <a:t>partir</a:t>
            </a:r>
            <a:r>
              <a:rPr lang="en-US" sz="2400" b="1" dirty="0">
                <a:latin typeface="Gill Sans Nova" panose="020B0602020104020203" pitchFamily="34" charset="0"/>
              </a:rPr>
              <a:t> de </a:t>
            </a:r>
            <a:r>
              <a:rPr lang="en-US" sz="2400" b="1" dirty="0" err="1">
                <a:latin typeface="Gill Sans Nova" panose="020B0602020104020203" pitchFamily="34" charset="0"/>
              </a:rPr>
              <a:t>junio</a:t>
            </a:r>
            <a:r>
              <a:rPr lang="en-US" sz="2400" b="1" dirty="0">
                <a:latin typeface="Gill Sans Nova" panose="020B0602020104020203" pitchFamily="34" charset="0"/>
              </a:rPr>
              <a:t> de 2021)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77AA0D04-5D5F-4A71-992E-7D0A5C44E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051620"/>
              </p:ext>
            </p:extLst>
          </p:nvPr>
        </p:nvGraphicFramePr>
        <p:xfrm>
          <a:off x="444212" y="929358"/>
          <a:ext cx="11139552" cy="51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8E6636-2347-43EF-AFC7-E33B9F536A84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4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1A35B8CF-2F56-CA40-A976-DD311FB02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38316"/>
              </p:ext>
            </p:extLst>
          </p:nvPr>
        </p:nvGraphicFramePr>
        <p:xfrm>
          <a:off x="4724400" y="1176337"/>
          <a:ext cx="5057842" cy="260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9" y="0"/>
            <a:ext cx="5876707" cy="1143000"/>
          </a:xfrm>
        </p:spPr>
        <p:txBody>
          <a:bodyPr anchor="ctr"/>
          <a:lstStyle/>
          <a:p>
            <a:pPr algn="ctr"/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Gill Sans Nova" panose="020B0602020104020203" pitchFamily="34" charset="0"/>
              </a:rPr>
              <a:t>ESTABLECIMIENTO DE NORMAS 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Gill Sans Nova" panose="020B0602020104020203" pitchFamily="34" charset="0"/>
              </a:rPr>
              <a:t>2020-2021 </a:t>
            </a:r>
            <a:b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Gill Sans Nova" panose="020B0602020104020203" pitchFamily="34" charset="0"/>
              </a:rPr>
            </a:b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Gill Sans Nova" panose="020B0602020104020203" pitchFamily="34" charset="0"/>
              </a:rPr>
              <a:t>EN NÚMEROS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E64EF5-7370-4242-AE20-55C0FE59EADC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5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7F160AFF-DAC8-4B93-A962-335BED98A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471541"/>
              </p:ext>
            </p:extLst>
          </p:nvPr>
        </p:nvGraphicFramePr>
        <p:xfrm>
          <a:off x="0" y="1143000"/>
          <a:ext cx="3845943" cy="329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5E6181C1-1E18-4B81-ADBB-51F826C4C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925680"/>
              </p:ext>
            </p:extLst>
          </p:nvPr>
        </p:nvGraphicFramePr>
        <p:xfrm>
          <a:off x="205492" y="4278529"/>
          <a:ext cx="3434960" cy="257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7FE25FDE-F286-40A1-8D65-AADB3F206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583469"/>
              </p:ext>
            </p:extLst>
          </p:nvPr>
        </p:nvGraphicFramePr>
        <p:xfrm>
          <a:off x="9351067" y="1299355"/>
          <a:ext cx="2719917" cy="524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5AEB1CD7-79C0-4C09-80C3-278391F17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078932"/>
              </p:ext>
            </p:extLst>
          </p:nvPr>
        </p:nvGraphicFramePr>
        <p:xfrm>
          <a:off x="4539046" y="1143001"/>
          <a:ext cx="2614298" cy="12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F1EE4D39-5E0A-48B7-95C1-B65ABE3D0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215621"/>
              </p:ext>
            </p:extLst>
          </p:nvPr>
        </p:nvGraphicFramePr>
        <p:xfrm>
          <a:off x="3789611" y="3809930"/>
          <a:ext cx="5287495" cy="22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3972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2" cy="1143000"/>
          </a:xfrm>
        </p:spPr>
        <p:txBody>
          <a:bodyPr anchor="ctr"/>
          <a:lstStyle/>
          <a:p>
            <a:pPr algn="ctr"/>
            <a:r>
              <a:rPr lang="en-US" sz="3200" b="1" dirty="0">
                <a:latin typeface="Gill Sans Nova" panose="020B0602020104020203" pitchFamily="34" charset="0"/>
              </a:rPr>
              <a:t>PRIMERA CONSULTA</a:t>
            </a:r>
            <a:br>
              <a:rPr lang="en-US" sz="3200" b="1" dirty="0">
                <a:latin typeface="Gill Sans Nova" panose="020B0602020104020203" pitchFamily="34" charset="0"/>
              </a:rPr>
            </a:br>
            <a:r>
              <a:rPr lang="en-US" sz="3200" b="1" dirty="0" smtClean="0">
                <a:latin typeface="Gill Sans Nova" panose="020B0602020104020203" pitchFamily="34" charset="0"/>
              </a:rPr>
              <a:t>(01-07-2021 </a:t>
            </a:r>
            <a:r>
              <a:rPr lang="en-US" sz="3200" b="1" dirty="0">
                <a:latin typeface="Gill Sans Nova" panose="020B0602020104020203" pitchFamily="34" charset="0"/>
              </a:rPr>
              <a:t>a </a:t>
            </a:r>
            <a:r>
              <a:rPr lang="en-US" sz="3200" b="1" dirty="0" smtClean="0">
                <a:latin typeface="Gill Sans Nova" panose="020B0602020104020203" pitchFamily="34" charset="0"/>
              </a:rPr>
              <a:t>30-09-2021)*</a:t>
            </a:r>
            <a:endParaRPr lang="en-US" sz="3200" b="1" dirty="0">
              <a:latin typeface="Gill Sans Nova" panose="020B06020201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CB614BA-66D8-4410-935C-B07A27A37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516564"/>
              </p:ext>
            </p:extLst>
          </p:nvPr>
        </p:nvGraphicFramePr>
        <p:xfrm>
          <a:off x="838979" y="1111251"/>
          <a:ext cx="1051404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322408-E9E1-4EC9-A771-FC6AB73F2362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6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152400"/>
            <a:ext cx="5943601" cy="114300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Gill Sans Nova" panose="020B0602020104020203" pitchFamily="34" charset="0"/>
              </a:rPr>
              <a:t>SEGUNDA </a:t>
            </a:r>
            <a:r>
              <a:rPr lang="en-US" sz="2800" b="1" dirty="0" smtClean="0">
                <a:latin typeface="Gill Sans Nova" panose="020B0602020104020203" pitchFamily="34" charset="0"/>
              </a:rPr>
              <a:t>CONSULTA</a:t>
            </a:r>
            <a:br>
              <a:rPr lang="en-US" sz="2800" b="1" dirty="0" smtClean="0">
                <a:latin typeface="Gill Sans Nova" panose="020B0602020104020203" pitchFamily="34" charset="0"/>
              </a:rPr>
            </a:br>
            <a:r>
              <a:rPr lang="en-US" sz="2800" b="1" dirty="0" smtClean="0">
                <a:latin typeface="Gill Sans Nova" panose="020B0602020104020203" pitchFamily="34" charset="0"/>
              </a:rPr>
              <a:t>(solo </a:t>
            </a:r>
            <a:r>
              <a:rPr lang="en-US" sz="2800" b="1" dirty="0">
                <a:latin typeface="Gill Sans Nova" panose="020B0602020104020203" pitchFamily="34" charset="0"/>
              </a:rPr>
              <a:t>en </a:t>
            </a:r>
            <a:r>
              <a:rPr lang="en-US" sz="2800" b="1" dirty="0" err="1">
                <a:latin typeface="Gill Sans Nova" panose="020B0602020104020203" pitchFamily="34" charset="0"/>
              </a:rPr>
              <a:t>inglés</a:t>
            </a:r>
            <a:r>
              <a:rPr lang="en-US" sz="2800" b="1" dirty="0">
                <a:latin typeface="Gill Sans Nova" panose="020B0602020104020203" pitchFamily="34" charset="0"/>
              </a:rPr>
              <a:t>)</a:t>
            </a:r>
            <a:br>
              <a:rPr lang="en-US" sz="2800" b="1" dirty="0">
                <a:latin typeface="Gill Sans Nova" panose="020B0602020104020203" pitchFamily="34" charset="0"/>
              </a:rPr>
            </a:br>
            <a:r>
              <a:rPr lang="en-US" sz="2800" b="1" dirty="0" smtClean="0">
                <a:latin typeface="Gill Sans Nova" panose="020B0602020104020203" pitchFamily="34" charset="0"/>
              </a:rPr>
              <a:t>(01-07-2021 </a:t>
            </a:r>
            <a:r>
              <a:rPr lang="en-US" sz="2800" b="1" dirty="0">
                <a:latin typeface="Gill Sans Nova" panose="020B0602020104020203" pitchFamily="34" charset="0"/>
              </a:rPr>
              <a:t>a </a:t>
            </a:r>
            <a:r>
              <a:rPr lang="en-US" sz="2800" b="1" dirty="0" smtClean="0">
                <a:latin typeface="Gill Sans Nova" panose="020B0602020104020203" pitchFamily="34" charset="0"/>
              </a:rPr>
              <a:t>30-09-2021)*</a:t>
            </a:r>
            <a:endParaRPr lang="en-US" sz="2800" b="1" dirty="0">
              <a:latin typeface="Gill Sans Nova" panose="020B06020201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CB614BA-66D8-4410-935C-B07A27A37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582490"/>
              </p:ext>
            </p:extLst>
          </p:nvPr>
        </p:nvGraphicFramePr>
        <p:xfrm>
          <a:off x="838979" y="1297782"/>
          <a:ext cx="10514042" cy="457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BD6C27-BCD1-4E2B-A9A4-6BCEC7B81E61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7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152400"/>
            <a:ext cx="5943601" cy="114300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Gill Sans Nova" panose="020B0602020104020203" pitchFamily="34" charset="0"/>
              </a:rPr>
              <a:t>ESPECIFICACIONES APROBADAS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CB614BA-66D8-4410-935C-B07A27A37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805411"/>
              </p:ext>
            </p:extLst>
          </p:nvPr>
        </p:nvGraphicFramePr>
        <p:xfrm>
          <a:off x="606397" y="1295400"/>
          <a:ext cx="11255403" cy="353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ABB722-8F4F-4325-A8CF-6293ECAB8DED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8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B628338A-4D45-4892-8666-6EFF180CF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433370"/>
              </p:ext>
            </p:extLst>
          </p:nvPr>
        </p:nvGraphicFramePr>
        <p:xfrm>
          <a:off x="606398" y="4885300"/>
          <a:ext cx="113527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392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0"/>
            <a:ext cx="5715001" cy="114300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Gill Sans Nova" panose="020B0602020104020203" pitchFamily="34" charset="0"/>
              </a:rPr>
              <a:t>2021 GRUPO DE TRABAJO DE EXPERTOS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6063F737-DA6E-44C8-AD38-011721705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67451"/>
              </p:ext>
            </p:extLst>
          </p:nvPr>
        </p:nvGraphicFramePr>
        <p:xfrm>
          <a:off x="358576" y="914400"/>
          <a:ext cx="11388929" cy="311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277">
                  <a:extLst>
                    <a:ext uri="{9D8B030D-6E8A-4147-A177-3AD203B41FA5}">
                      <a16:colId xmlns:a16="http://schemas.microsoft.com/office/drawing/2014/main" xmlns="" val="2156004874"/>
                    </a:ext>
                  </a:extLst>
                </a:gridCol>
                <a:gridCol w="2263892">
                  <a:extLst>
                    <a:ext uri="{9D8B030D-6E8A-4147-A177-3AD203B41FA5}">
                      <a16:colId xmlns:a16="http://schemas.microsoft.com/office/drawing/2014/main" xmlns="" val="3022305818"/>
                    </a:ext>
                  </a:extLst>
                </a:gridCol>
                <a:gridCol w="2206485">
                  <a:extLst>
                    <a:ext uri="{9D8B030D-6E8A-4147-A177-3AD203B41FA5}">
                      <a16:colId xmlns:a16="http://schemas.microsoft.com/office/drawing/2014/main" xmlns="" val="649341882"/>
                    </a:ext>
                  </a:extLst>
                </a:gridCol>
                <a:gridCol w="2036275">
                  <a:extLst>
                    <a:ext uri="{9D8B030D-6E8A-4147-A177-3AD203B41FA5}">
                      <a16:colId xmlns:a16="http://schemas.microsoft.com/office/drawing/2014/main" xmlns="" val="1030750331"/>
                    </a:ext>
                  </a:extLst>
                </a:gridCol>
              </a:tblGrid>
              <a:tr h="4592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MIEMBRO DEL 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MIEMBRO DEL CI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FECHAS TENTATIVAS</a:t>
                      </a: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:a16="http://schemas.microsoft.com/office/drawing/2014/main" xmlns="" val="2772808901"/>
                  </a:ext>
                </a:extLst>
              </a:tr>
              <a:tr h="138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DE TRABAJO SOBRE EL ANEXO DE LA NIMF37: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Determinación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de la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condición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de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una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fruta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como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hospedante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de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Mosca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de la </a:t>
                      </a:r>
                      <a:r>
                        <a:rPr lang="en-GB" sz="1600" i="0" dirty="0" err="1" smtClean="0">
                          <a:latin typeface="Gill Sans Nova" panose="020B0602020104020203" pitchFamily="34" charset="0"/>
                        </a:rPr>
                        <a:t>fruta</a:t>
                      </a:r>
                      <a:r>
                        <a:rPr lang="en-GB" sz="1600" i="0" dirty="0" smtClean="0">
                          <a:latin typeface="Gill Sans Nova" panose="020B0602020104020203" pitchFamily="34" charset="0"/>
                        </a:rPr>
                        <a:t> </a:t>
                      </a:r>
                      <a:endParaRPr lang="es-AR" sz="1600" i="0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Tephritidae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(2018-011)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u="non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Prioridad 3</a:t>
                      </a:r>
                      <a:endParaRPr lang="en-GB" sz="1600" b="1" u="none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sng" dirty="0" err="1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Especificación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 71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Marina ZLOTINA (USA)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Steward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 Mr Lalith Bandula KUMARASINGHE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(Nueva </a:t>
                      </a:r>
                      <a:r>
                        <a:rPr lang="en-US" sz="1700" dirty="0" err="1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Zelanda</a:t>
                      </a:r>
                      <a:r>
                        <a:rPr lang="en-US" sz="1700" dirty="0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)</a:t>
                      </a:r>
                      <a:endParaRPr lang="en-US" sz="1700" b="0" i="0" u="none" strike="noStrike" noProof="0" dirty="0">
                        <a:effectLst/>
                        <a:latin typeface="Gill Sans Nova" panose="020B0602020104020203" pitchFamily="34" charset="0"/>
                      </a:endParaRP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7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19-30 </a:t>
                      </a:r>
                      <a:r>
                        <a:rPr lang="en-US" sz="1700" dirty="0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n-US" sz="17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264279316"/>
                  </a:ext>
                </a:extLst>
              </a:tr>
              <a:tr h="920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de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NIMF 38: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Movimiento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Internacional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Semilas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(2018-009)</a:t>
                      </a:r>
                    </a:p>
                    <a:p>
                      <a:pPr marL="171450" marR="0" lvl="0" indent="-171450" algn="l" defTabSz="7785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Prioridad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sng" dirty="0" err="1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Especificación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 Mr Thorwald GEUZE </a:t>
                      </a:r>
                      <a:r>
                        <a:rPr lang="en-US" sz="1700" dirty="0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(</a:t>
                      </a:r>
                      <a:r>
                        <a:rPr lang="en-US" sz="1700" dirty="0" err="1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Países</a:t>
                      </a:r>
                      <a:r>
                        <a:rPr lang="en-US" sz="1700" baseline="0" dirty="0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en-US" sz="1700" baseline="0" dirty="0" err="1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Bajos</a:t>
                      </a:r>
                      <a:r>
                        <a:rPr lang="en-US" sz="1700" dirty="0" smtClean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)</a:t>
                      </a:r>
                      <a:endParaRPr lang="en-US" sz="1700" dirty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4-15 October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080985511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BDD18A2-90EF-4AF2-A270-556270F4F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916088"/>
              </p:ext>
            </p:extLst>
          </p:nvPr>
        </p:nvGraphicFramePr>
        <p:xfrm>
          <a:off x="358577" y="4354334"/>
          <a:ext cx="11388927" cy="187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D44A74-8FB3-458D-B601-910DD1E10083}"/>
              </a:ext>
            </a:extLst>
          </p:cNvPr>
          <p:cNvSpPr/>
          <p:nvPr/>
        </p:nvSpPr>
        <p:spPr>
          <a:xfrm>
            <a:off x="5530944" y="6174979"/>
            <a:ext cx="1130118" cy="423193"/>
          </a:xfrm>
          <a:prstGeom prst="rect">
            <a:avLst/>
          </a:prstGeom>
          <a:noFill/>
        </p:spPr>
        <p:txBody>
          <a:bodyPr wrap="none" lIns="152400" tIns="76200" rIns="152400" bIns="76200">
            <a:spAutoFit/>
          </a:bodyPr>
          <a:lstStyle>
            <a:defPPr>
              <a:defRPr lang="en-US"/>
            </a:defPPr>
            <a:lvl1pPr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57188" indent="100013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714375" indent="200025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071563" indent="300038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428750" indent="400050" algn="l" defTabSz="714375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750" dirty="0">
                <a:ln w="0"/>
                <a:latin typeface="Gill Sans Nova" panose="020B0602020104020203" pitchFamily="34" charset="0"/>
              </a:rPr>
              <a:t>9 </a:t>
            </a:r>
            <a:r>
              <a:rPr lang="en-US" sz="1667" dirty="0" smtClean="0">
                <a:ln w="0"/>
                <a:latin typeface="Gill Sans Nova" panose="020B0602020104020203" pitchFamily="34" charset="0"/>
              </a:rPr>
              <a:t>de</a:t>
            </a:r>
            <a:r>
              <a:rPr lang="en-US" sz="1750" dirty="0" smtClean="0">
                <a:ln w="0"/>
                <a:latin typeface="Gill Sans Nova" panose="020B0602020104020203" pitchFamily="34" charset="0"/>
              </a:rPr>
              <a:t> </a:t>
            </a:r>
            <a:r>
              <a:rPr lang="en-US" sz="1750" dirty="0">
                <a:ln w="0"/>
                <a:latin typeface="Gill Sans Nova" panose="020B0602020104020203" pitchFamily="34" charset="0"/>
              </a:rPr>
              <a:t>12</a:t>
            </a:r>
            <a:endParaRPr lang="en-US" sz="2667" dirty="0">
              <a:ln w="0"/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b9c205-ff93-4b66-a73e-1385ea8adb4a">FAO42-1499232794-14</_dlc_DocId>
    <_dlc_DocIdUrl xmlns="a3b9c205-ff93-4b66-a73e-1385ea8adb4a">
      <Url>https://workspace.fao.org/so/so1/_layouts/15/DocIdRedir.aspx?ID=FAO42-1499232794-14</Url>
      <Description>FAO42-1499232794-14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DC8CD110D04ABC7511BE938A72AA" ma:contentTypeVersion="0" ma:contentTypeDescription="Create a new document." ma:contentTypeScope="" ma:versionID="e50e8d7655074db856c56969a59add03">
  <xsd:schema xmlns:xsd="http://www.w3.org/2001/XMLSchema" xmlns:xs="http://www.w3.org/2001/XMLSchema" xmlns:p="http://schemas.microsoft.com/office/2006/metadata/properties" xmlns:ns2="a3b9c205-ff93-4b66-a73e-1385ea8adb4a" targetNamespace="http://schemas.microsoft.com/office/2006/metadata/properties" ma:root="true" ma:fieldsID="9c741031a58b53a13146b7fc8cce4652" ns2:_="">
    <xsd:import namespace="a3b9c205-ff93-4b66-a73e-1385ea8adb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c205-ff93-4b66-a73e-1385ea8adb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B6D1CDB-15D1-4C85-BFBF-7D1270C6F64A}">
  <ds:schemaRefs>
    <ds:schemaRef ds:uri="a3b9c205-ff93-4b66-a73e-1385ea8adb4a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06D7DBF-6A2A-4301-9E2D-71C73E514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9c205-ff93-4b66-a73e-1385ea8ad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2323DA9-710D-4C08-8632-E1243AEA8C2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845</TotalTime>
  <Words>1258</Words>
  <Application>Microsoft Office PowerPoint</Application>
  <PresentationFormat>Personalizado</PresentationFormat>
  <Paragraphs>199</Paragraphs>
  <Slides>12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COVER</vt:lpstr>
      <vt:lpstr>Internal screen</vt:lpstr>
      <vt:lpstr>Actualización sobre el Comite de Normas</vt:lpstr>
      <vt:lpstr>CN en modo virtual</vt:lpstr>
      <vt:lpstr>CAMBIOS EN LA COMPOSICIÓN DEL CN</vt:lpstr>
      <vt:lpstr>MIEMBROS ACTUALES DEL CN LOS 25 MIEMBROS (a partir de junio de 2021)</vt:lpstr>
      <vt:lpstr>ESTABLECIMIENTO DE NORMAS 2020-2021  EN NÚMEROS</vt:lpstr>
      <vt:lpstr>PRIMERA CONSULTA (01-07-2021 a 30-09-2021)*</vt:lpstr>
      <vt:lpstr>SEGUNDA CONSULTA (solo en inglés) (01-07-2021 a 30-09-2021)*</vt:lpstr>
      <vt:lpstr>ESPECIFICACIONES APROBADAS</vt:lpstr>
      <vt:lpstr>2021 GRUPO DE TRABAJO DE EXPERTOS</vt:lpstr>
      <vt:lpstr>COLABORACIONES  DEL CN</vt:lpstr>
      <vt:lpstr>FUTUROS TRABAJOS  DEL SC</vt:lpstr>
      <vt:lpstr>Muchas gracias </vt:lpstr>
    </vt:vector>
  </TitlesOfParts>
  <Manager/>
  <Company>FAO of the UN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Ezequiel Ferro</cp:lastModifiedBy>
  <cp:revision>33</cp:revision>
  <cp:lastPrinted>2018-12-10T09:55:32Z</cp:lastPrinted>
  <dcterms:created xsi:type="dcterms:W3CDTF">2019-07-18T08:44:31Z</dcterms:created>
  <dcterms:modified xsi:type="dcterms:W3CDTF">2021-09-01T00:41:03Z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0x01010079CBDC8CD110D04ABC7511BE938A72AA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