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44" r:id="rId5"/>
  </p:sldMasterIdLst>
  <p:notesMasterIdLst>
    <p:notesMasterId r:id="rId15"/>
  </p:notesMasterIdLst>
  <p:handoutMasterIdLst>
    <p:handoutMasterId r:id="rId16"/>
  </p:handoutMasterIdLst>
  <p:sldIdLst>
    <p:sldId id="263" r:id="rId6"/>
    <p:sldId id="257" r:id="rId7"/>
    <p:sldId id="262" r:id="rId8"/>
    <p:sldId id="272" r:id="rId9"/>
    <p:sldId id="270" r:id="rId10"/>
    <p:sldId id="269" r:id="rId11"/>
    <p:sldId id="268" r:id="rId12"/>
    <p:sldId id="274" r:id="rId13"/>
    <p:sldId id="267" r:id="rId14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91F"/>
    <a:srgbClr val="00825F"/>
    <a:srgbClr val="5A94C5"/>
    <a:srgbClr val="4DD698"/>
    <a:srgbClr val="7BE640"/>
    <a:srgbClr val="F6C233"/>
    <a:srgbClr val="AB967C"/>
    <a:srgbClr val="5792C9"/>
    <a:srgbClr val="A81E3B"/>
    <a:srgbClr val="79B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C292B0-3FE2-4E43-9F97-DE3D4879F006}" v="2" dt="2022-05-19T08:24:00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9" autoAdjust="0"/>
    <p:restoredTop sz="96327" autoAdjust="0"/>
  </p:normalViewPr>
  <p:slideViewPr>
    <p:cSldViewPr>
      <p:cViewPr varScale="1">
        <p:scale>
          <a:sx n="67" d="100"/>
          <a:sy n="67" d="100"/>
        </p:scale>
        <p:origin x="-81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216" y="6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pc.int/en/core-activities/standards-setting/standards-committee/" TargetMode="External"/><Relationship Id="rId2" Type="http://schemas.openxmlformats.org/officeDocument/2006/relationships/hyperlink" Target="https://assets.ippc.int/static/media/files/publication/en/2021/03/Report_EWG_IA_2021_Feb_2021-03-15.pdf" TargetMode="External"/><Relationship Id="rId1" Type="http://schemas.openxmlformats.org/officeDocument/2006/relationships/hyperlink" Target="https://www.ippc.int/en/core-activities/standards-setting/member-consultation-draft-ispms/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ippc.int/static/media/files/publication/en/2021/03/Report_EWG_IA_2021_Feb_2021-03-15.pdf" TargetMode="External"/><Relationship Id="rId2" Type="http://schemas.openxmlformats.org/officeDocument/2006/relationships/hyperlink" Target="https://www.ippc.int/en/core-activities/standards-setting/standards-committee/" TargetMode="External"/><Relationship Id="rId1" Type="http://schemas.openxmlformats.org/officeDocument/2006/relationships/hyperlink" Target="https://www.ippc.int/en/core-activities/standards-setting/member-consultation-draft-ispm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01008-09B6-4553-94BE-5D396582DCC8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0C0880A-78A5-40AE-A802-EC022A066119}">
      <dgm:prSet phldrT="[Текст]"/>
      <dgm:spPr>
        <a:xfrm>
          <a:off x="0" y="52084"/>
          <a:ext cx="2595726" cy="10743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1C804B"/>
          </a:solidFill>
          <a:prstDash val="solid"/>
        </a:ln>
        <a:effectLst/>
      </dgm:spPr>
      <dgm:t>
        <a:bodyPr/>
        <a:lstStyle/>
        <a:p>
          <a:r>
            <a:rPr lang="es-AR" b="1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Secretaría CIPF </a:t>
          </a:r>
          <a:r>
            <a:rPr lang="en-US" b="1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(</a:t>
          </a:r>
          <a:r>
            <a:rPr lang="en-US" b="1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2007)</a:t>
          </a:r>
        </a:p>
      </dgm:t>
    </dgm:pt>
    <dgm:pt modelId="{2339954A-1226-4F57-A5F4-BEF5950A72BE}" type="parTrans" cxnId="{1017DCBC-F499-47FE-865B-1C7645D62F5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1AE80-7EF3-481C-89E2-9D70F5972647}" type="sibTrans" cxnId="{1017DCBC-F499-47FE-865B-1C7645D62F5B}">
      <dgm:prSet/>
      <dgm:spPr>
        <a:xfrm rot="21599421">
          <a:off x="2671240" y="492723"/>
          <a:ext cx="181918" cy="192610"/>
        </a:xfrm>
        <a:prstGeom prst="rightArrow">
          <a:avLst>
            <a:gd name="adj1" fmla="val 60000"/>
            <a:gd name="adj2" fmla="val 50000"/>
          </a:avLst>
        </a:prstGeom>
        <a:solidFill>
          <a:srgbClr val="1C804B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0CE6FE2F-6631-483F-9025-B499BEFD585A}">
      <dgm:prSet phldrT="[Текст]"/>
      <dgm:spPr>
        <a:xfrm>
          <a:off x="0" y="52084"/>
          <a:ext cx="2595726" cy="10743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1C804B"/>
          </a:solidFill>
          <a:prstDash val="solid"/>
        </a:ln>
        <a:effectLst/>
      </dgm:spPr>
      <dgm:t>
        <a:bodyPr/>
        <a:lstStyle/>
        <a:p>
          <a:r>
            <a:rPr lang="es-AR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Llamado para Temas en 2007: Se presentó el tema “Uso de autorizaciones específicas de importación</a:t>
          </a:r>
          <a:r>
            <a:rPr lang="en-US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”</a:t>
          </a:r>
          <a:endParaRPr lang="ru-RU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gm:t>
    </dgm:pt>
    <dgm:pt modelId="{2977B2AB-1E58-4B7F-99AD-32B0E7C6C7A9}" type="parTrans" cxnId="{D460BF8E-F380-4A2F-AFF4-AFADB9C81C3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9F9FBA-D4E7-4BAB-AD98-4A21F64B42F2}" type="sibTrans" cxnId="{D460BF8E-F380-4A2F-AFF4-AFADB9C81C3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A37713-CFB2-4547-9D56-9691E054E0C5}">
      <dgm:prSet phldrT="[Текст]"/>
      <dgm:spPr>
        <a:xfrm>
          <a:off x="2938969" y="51641"/>
          <a:ext cx="1977709" cy="10743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18D63"/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CN Nov. </a:t>
          </a:r>
          <a:r>
            <a:rPr lang="en-US" b="1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(2007)</a:t>
          </a:r>
          <a:endParaRPr lang="ru-RU" b="1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gm:t>
    </dgm:pt>
    <dgm:pt modelId="{A73AE03C-B526-465A-9FB4-351CFEFF09E3}" type="parTrans" cxnId="{E8037901-7148-45B4-87D3-27F75C97D70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08470E-9BC6-4E2A-8C06-0F8BED6D1760}" type="sibTrans" cxnId="{E8037901-7148-45B4-87D3-27F75C97D70B}">
      <dgm:prSet/>
      <dgm:spPr>
        <a:xfrm>
          <a:off x="4979073" y="492527"/>
          <a:ext cx="150313" cy="192610"/>
        </a:xfrm>
        <a:prstGeom prst="rightArrow">
          <a:avLst>
            <a:gd name="adj1" fmla="val 60000"/>
            <a:gd name="adj2" fmla="val 50000"/>
          </a:avLst>
        </a:prstGeom>
        <a:solidFill>
          <a:srgbClr val="1C804B">
            <a:hueOff val="711301"/>
            <a:satOff val="-3225"/>
            <a:lumOff val="5137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AEE140E0-81A7-41A6-8181-D2980C9CC2C4}">
      <dgm:prSet phldrT="[Текст]"/>
      <dgm:spPr>
        <a:xfrm>
          <a:off x="2938969" y="51641"/>
          <a:ext cx="1977709" cy="10743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18D63"/>
          </a:solidFill>
          <a:prstDash val="solid"/>
        </a:ln>
        <a:effectLst/>
      </dgm:spPr>
      <dgm:t>
        <a:bodyPr/>
        <a:lstStyle/>
        <a:p>
          <a:r>
            <a:rPr lang="es-AR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EL CN recomendó agregar el Tema al programa de trabajo</a:t>
          </a:r>
          <a:endParaRPr lang="es-AR" noProof="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gm:t>
    </dgm:pt>
    <dgm:pt modelId="{F9D26244-E632-40CF-B845-14A493F58856}" type="parTrans" cxnId="{54EF21AD-85DC-48D5-8FD5-E6252632272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F6354-FBE2-4865-B8F4-67F41C9B1D00}" type="sibTrans" cxnId="{54EF21AD-85DC-48D5-8FD5-E6252632272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53047-4793-4611-A723-C7905524DA06}">
      <dgm:prSet phldrT="[Текст]"/>
      <dgm:spPr>
        <a:xfrm>
          <a:off x="5200290" y="51641"/>
          <a:ext cx="1611671" cy="10743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79A7E"/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CMF-3 </a:t>
          </a:r>
          <a:r>
            <a:rPr lang="en-US" b="1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(2008)</a:t>
          </a:r>
          <a:endParaRPr lang="ru-RU" b="1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gm:t>
    </dgm:pt>
    <dgm:pt modelId="{0FC76FA1-D479-4411-A35A-DB5028727649}" type="parTrans" cxnId="{B1A765EE-6C30-4227-90BD-597F65D18B5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D0066D-37E3-4F8A-A165-B993A62266D2}" type="sibTrans" cxnId="{B1A765EE-6C30-4227-90BD-597F65D18B54}">
      <dgm:prSet/>
      <dgm:spPr>
        <a:xfrm rot="7370325">
          <a:off x="5545652" y="1117516"/>
          <a:ext cx="114192" cy="192610"/>
        </a:xfrm>
        <a:prstGeom prst="rightArrow">
          <a:avLst>
            <a:gd name="adj1" fmla="val 60000"/>
            <a:gd name="adj2" fmla="val 50000"/>
          </a:avLst>
        </a:prstGeom>
        <a:solidFill>
          <a:srgbClr val="1C804B">
            <a:hueOff val="1422603"/>
            <a:satOff val="-6450"/>
            <a:lumOff val="10274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039CB46E-AA43-4F5A-9676-D36EEA182A58}">
      <dgm:prSet phldrT="[Текст]"/>
      <dgm:spPr>
        <a:xfrm>
          <a:off x="5200290" y="51641"/>
          <a:ext cx="1611671" cy="10743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79A7E"/>
          </a:solidFill>
          <a:prstDash val="solid"/>
        </a:ln>
        <a:effectLst/>
      </dgm:spPr>
      <dgm:t>
        <a:bodyPr/>
        <a:lstStyle/>
        <a:p>
          <a:r>
            <a:rPr lang="es-AR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Agregó el Tema en abril de 2008 (Prioridad 4)</a:t>
          </a:r>
          <a:endParaRPr lang="es-AR" noProof="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gm:t>
    </dgm:pt>
    <dgm:pt modelId="{120457A1-5E5D-4DA3-B1E4-57A9B035544C}" type="parTrans" cxnId="{4A41038D-EF8F-4941-A717-28C63064FFF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7EBE9-4426-44E4-BCB2-9D7B10335064}" type="sibTrans" cxnId="{4A41038D-EF8F-4941-A717-28C63064FFF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60C510-8949-4D83-9164-EA5511906B6C}">
      <dgm:prSet phldrT="[Текст]"/>
      <dgm:spPr>
        <a:xfrm>
          <a:off x="3579772" y="1307051"/>
          <a:ext cx="3232189" cy="10743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DA79A"/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CN Nov. </a:t>
          </a:r>
          <a:r>
            <a:rPr lang="en-US" b="1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(2016)</a:t>
          </a:r>
          <a:endParaRPr lang="ru-RU" b="1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gm:t>
    </dgm:pt>
    <dgm:pt modelId="{302520B0-AB26-42FE-B7D6-44DF006CB3B8}" type="parTrans" cxnId="{1CD173C5-B0FC-4D4F-9C9F-685004832CA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EB8C10-2C0F-4602-B662-24CD754F2FCF}" type="sibTrans" cxnId="{1CD173C5-B0FC-4D4F-9C9F-685004832CA9}">
      <dgm:prSet/>
      <dgm:spPr>
        <a:xfrm rot="10974083">
          <a:off x="3318966" y="1657486"/>
          <a:ext cx="184455" cy="192610"/>
        </a:xfrm>
        <a:prstGeom prst="rightArrow">
          <a:avLst>
            <a:gd name="adj1" fmla="val 60000"/>
            <a:gd name="adj2" fmla="val 50000"/>
          </a:avLst>
        </a:prstGeom>
        <a:solidFill>
          <a:srgbClr val="1C804B">
            <a:hueOff val="2133904"/>
            <a:satOff val="-9674"/>
            <a:lumOff val="15412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29824AFA-9D75-4D5B-AA48-FEA62D44D7DE}">
      <dgm:prSet phldrT="[Текст]"/>
      <dgm:spPr>
        <a:xfrm>
          <a:off x="3579772" y="1307051"/>
          <a:ext cx="3232189" cy="10743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DA79A"/>
          </a:solidFill>
          <a:prstDash val="solid"/>
        </a:ln>
        <a:effectLst/>
      </dgm:spPr>
      <dgm:t>
        <a:bodyPr/>
        <a:lstStyle/>
        <a:p>
          <a:r>
            <a:rPr lang="es-AR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El CN aprobó la Especificación 64 (Uso de autorizaciones específicas de importación</a:t>
          </a:r>
          <a:r>
            <a:rPr lang="en-US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)</a:t>
          </a:r>
          <a:endParaRPr lang="ru-RU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gm:t>
    </dgm:pt>
    <dgm:pt modelId="{C5E83470-8560-469E-AC39-8694860EE2C3}" type="parTrans" cxnId="{8A8B4DC1-1ED9-4318-A6E8-545BC814956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A3FC14-A4F5-4760-8E40-818D813AB535}" type="sibTrans" cxnId="{8A8B4DC1-1ED9-4318-A6E8-545BC814956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890102-ED63-4D8A-9041-703A2F022594}">
      <dgm:prSet phldrT="[Текст]"/>
      <dgm:spPr>
        <a:xfrm>
          <a:off x="0" y="1345896"/>
          <a:ext cx="3232189" cy="63383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34AEB3"/>
          </a:solidFill>
          <a:prstDash val="solid"/>
        </a:ln>
        <a:effectLst/>
      </dgm:spPr>
      <dgm:t>
        <a:bodyPr/>
        <a:lstStyle/>
        <a:p>
          <a:pPr algn="ctr"/>
          <a:r>
            <a:rPr lang="en-US" b="1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GTE </a:t>
          </a:r>
          <a:r>
            <a:rPr lang="en-US" b="1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(2021)</a:t>
          </a:r>
          <a:endParaRPr lang="ru-RU" b="1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gm:t>
    </dgm:pt>
    <dgm:pt modelId="{AD0F6CFB-3E13-4E31-B640-AFC3BB8A3A17}" type="parTrans" cxnId="{D51914DF-7A03-4E12-92C6-6E455063CE8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BC722A-882C-48A9-BC88-B7924C70DEB8}" type="sibTrans" cxnId="{D51914DF-7A03-4E12-92C6-6E455063CE85}">
      <dgm:prSet/>
      <dgm:spPr>
        <a:xfrm rot="5400000">
          <a:off x="1560778" y="1984661"/>
          <a:ext cx="110632" cy="192610"/>
        </a:xfrm>
        <a:prstGeom prst="rightArrow">
          <a:avLst>
            <a:gd name="adj1" fmla="val 60000"/>
            <a:gd name="adj2" fmla="val 50000"/>
          </a:avLst>
        </a:prstGeom>
        <a:solidFill>
          <a:srgbClr val="1C804B">
            <a:hueOff val="2845206"/>
            <a:satOff val="-12899"/>
            <a:lumOff val="20549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6BC8DFB4-BBB2-455F-B1B8-5E89982FF689}">
      <dgm:prSet phldrT="[Текст]"/>
      <dgm:spPr>
        <a:xfrm>
          <a:off x="0" y="1345896"/>
          <a:ext cx="3232189" cy="63383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34AEB3"/>
          </a:solidFill>
          <a:prstDash val="solid"/>
        </a:ln>
        <a:effectLst/>
      </dgm:spPr>
      <dgm:t>
        <a:bodyPr/>
        <a:lstStyle/>
        <a:p>
          <a:pPr algn="ctr"/>
          <a:r>
            <a:rPr lang="en-US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 </a:t>
          </a:r>
          <a:r>
            <a:rPr lang="es-AR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Redactó el borrador</a:t>
          </a:r>
          <a:endParaRPr lang="es-AR" noProof="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gm:t>
    </dgm:pt>
    <dgm:pt modelId="{22C03B13-CF63-404C-ADFC-1DB2C74727B8}" type="parTrans" cxnId="{8D54C6BD-4784-47A4-9A29-836F43B1EFB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B230EB-7D93-4473-9042-A6D1F5E9B701}" type="sibTrans" cxnId="{8D54C6BD-4784-47A4-9A29-836F43B1EFB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8F216F-0B5F-47A8-B6BD-9EDABEF3056B}">
      <dgm:prSet phldrT="[Текст]"/>
      <dgm:spPr>
        <a:xfrm>
          <a:off x="0" y="2188468"/>
          <a:ext cx="3232189" cy="76154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3BA7BE"/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CN Mayo </a:t>
          </a:r>
          <a:r>
            <a:rPr lang="en-US" b="1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(2021)</a:t>
          </a:r>
          <a:endParaRPr lang="ru-RU" b="1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gm:t>
    </dgm:pt>
    <dgm:pt modelId="{EA38D269-5A2D-4F32-9650-E89C50B723B4}" type="parTrans" cxnId="{53351B5D-AE23-4B61-8F7D-9495CFCDA4F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9105FA-4CD0-4794-BBBD-9CFE4E767CDE}" type="sibTrans" cxnId="{53351B5D-AE23-4B61-8F7D-9495CFCDA4F4}">
      <dgm:prSet/>
      <dgm:spPr>
        <a:xfrm rot="136601">
          <a:off x="3308584" y="2543886"/>
          <a:ext cx="184364" cy="192610"/>
        </a:xfrm>
        <a:prstGeom prst="rightArrow">
          <a:avLst>
            <a:gd name="adj1" fmla="val 60000"/>
            <a:gd name="adj2" fmla="val 50000"/>
          </a:avLst>
        </a:prstGeom>
        <a:solidFill>
          <a:srgbClr val="1C804B">
            <a:hueOff val="3556507"/>
            <a:satOff val="-16124"/>
            <a:lumOff val="25686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DA568BCA-C1E7-48A6-A9D3-65AEBCFDFE80}">
      <dgm:prSet phldrT="[Текст]"/>
      <dgm:spPr>
        <a:xfrm>
          <a:off x="3579772" y="2533744"/>
          <a:ext cx="3232189" cy="35562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5A94C5"/>
          </a:solidFill>
          <a:prstDash val="solid"/>
        </a:ln>
        <a:effectLst/>
      </dgm:spPr>
      <dgm:t>
        <a:bodyPr/>
        <a:lstStyle/>
        <a:p>
          <a:r>
            <a:rPr lang="es-AR" b="1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2</a:t>
          </a:r>
          <a:r>
            <a:rPr lang="es-AR" b="1" baseline="30000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da</a:t>
          </a:r>
          <a:r>
            <a:rPr lang="es-AR" b="1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 Consulta (</a:t>
          </a:r>
          <a:r>
            <a:rPr lang="en-US" b="1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2022</a:t>
          </a:r>
          <a:r>
            <a:rPr lang="en-US" b="1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)</a:t>
          </a:r>
          <a:endParaRPr lang="ru-RU" b="1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gm:t>
    </dgm:pt>
    <dgm:pt modelId="{3157E311-2075-4F26-A323-35D2164266DB}" type="parTrans" cxnId="{514B6E48-7BBA-405D-A16C-40F8BE72CCB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5ADCD9-6F5D-4194-A338-CD05A6B9D464}" type="sibTrans" cxnId="{514B6E48-7BBA-405D-A16C-40F8BE72CCB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F798AB-2F55-44DF-8375-8C9F09D12D2A}">
      <dgm:prSet/>
      <dgm:spPr>
        <a:xfrm>
          <a:off x="0" y="2188468"/>
          <a:ext cx="3232189" cy="76154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3BA7BE"/>
          </a:solidFill>
          <a:prstDash val="solid"/>
        </a:ln>
        <a:effectLst/>
      </dgm:spPr>
      <dgm:t>
        <a:bodyPr/>
        <a:lstStyle/>
        <a:p>
          <a:r>
            <a:rPr lang="es-AR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Aprobado para primera consulta</a:t>
          </a:r>
          <a:endParaRPr lang="es-AR" noProof="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gm:t>
    </dgm:pt>
    <dgm:pt modelId="{262F6164-06E2-4680-95B6-EDF6AED7A5F4}" type="parTrans" cxnId="{55CFCEEB-7178-477B-B1D3-86FD4E25EA3E}">
      <dgm:prSet/>
      <dgm:spPr/>
      <dgm:t>
        <a:bodyPr/>
        <a:lstStyle/>
        <a:p>
          <a:endParaRPr lang="en-US"/>
        </a:p>
      </dgm:t>
    </dgm:pt>
    <dgm:pt modelId="{6ECAC9A2-6E8E-4449-8489-D78945DF24D5}" type="sibTrans" cxnId="{55CFCEEB-7178-477B-B1D3-86FD4E25EA3E}">
      <dgm:prSet/>
      <dgm:spPr/>
      <dgm:t>
        <a:bodyPr/>
        <a:lstStyle/>
        <a:p>
          <a:endParaRPr lang="en-US"/>
        </a:p>
      </dgm:t>
    </dgm:pt>
    <dgm:pt modelId="{CC1486D7-F765-428E-8BCF-81669A001A9F}">
      <dgm:prSet phldrT="[Текст]"/>
      <dgm:spPr>
        <a:xfrm>
          <a:off x="0" y="2188468"/>
          <a:ext cx="3232189" cy="761541"/>
        </a:xfrm>
        <a:noFill/>
        <a:ln w="25400" cap="flat" cmpd="sng" algn="ctr">
          <a:solidFill>
            <a:srgbClr val="3BA7BE"/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CN-7 Mayo </a:t>
          </a:r>
          <a:r>
            <a:rPr lang="en-US" b="1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(2022)</a:t>
          </a:r>
          <a:endParaRPr lang="ru-RU" b="1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gm:t>
    </dgm:pt>
    <dgm:pt modelId="{D8882C9D-9379-49FF-A2D8-CBD56DACCCF7}" type="parTrans" cxnId="{237D4360-90A5-43A0-9409-C6BC5260708E}">
      <dgm:prSet/>
      <dgm:spPr/>
      <dgm:t>
        <a:bodyPr/>
        <a:lstStyle/>
        <a:p>
          <a:endParaRPr lang="es-AR"/>
        </a:p>
      </dgm:t>
    </dgm:pt>
    <dgm:pt modelId="{7898F66B-A804-49A7-91DF-8DA93B5DAF4C}" type="sibTrans" cxnId="{237D4360-90A5-43A0-9409-C6BC5260708E}">
      <dgm:prSet/>
      <dgm:spPr/>
      <dgm:t>
        <a:bodyPr/>
        <a:lstStyle/>
        <a:p>
          <a:endParaRPr lang="es-AR"/>
        </a:p>
      </dgm:t>
    </dgm:pt>
    <dgm:pt modelId="{201ED112-0EF1-433A-A901-B86CC8E521E3}">
      <dgm:prSet/>
      <dgm:spPr>
        <a:xfrm>
          <a:off x="0" y="2188468"/>
          <a:ext cx="3232189" cy="761541"/>
        </a:xfrm>
        <a:noFill/>
        <a:ln w="25400" cap="flat" cmpd="sng" algn="ctr">
          <a:solidFill>
            <a:srgbClr val="3BA7BE"/>
          </a:solidFill>
          <a:prstDash val="solid"/>
        </a:ln>
        <a:effectLst/>
      </dgm:spPr>
      <dgm:t>
        <a:bodyPr/>
        <a:lstStyle/>
        <a:p>
          <a:r>
            <a:rPr lang="es-AR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Aprobado para segunda consulta</a:t>
          </a:r>
          <a:endParaRPr lang="en-US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gm:t>
    </dgm:pt>
    <dgm:pt modelId="{26272924-962A-4F1A-8FEE-77EA27AF200F}" type="parTrans" cxnId="{114A7310-57C1-411F-B1F5-5F385E58E28E}">
      <dgm:prSet/>
      <dgm:spPr/>
      <dgm:t>
        <a:bodyPr/>
        <a:lstStyle/>
        <a:p>
          <a:endParaRPr lang="es-AR"/>
        </a:p>
      </dgm:t>
    </dgm:pt>
    <dgm:pt modelId="{B9220FE2-55DA-4E55-973F-DF887C12F79A}" type="sibTrans" cxnId="{114A7310-57C1-411F-B1F5-5F385E58E28E}">
      <dgm:prSet/>
      <dgm:spPr/>
      <dgm:t>
        <a:bodyPr/>
        <a:lstStyle/>
        <a:p>
          <a:endParaRPr lang="es-AR"/>
        </a:p>
      </dgm:t>
    </dgm:pt>
    <dgm:pt modelId="{CCCC8B2A-AAC3-4AE9-AEC3-8245FA4C108D}" type="pres">
      <dgm:prSet presAssocID="{A8301008-09B6-4553-94BE-5D396582DC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7A370F-AEB1-4787-AE24-E6B7467A25D0}" type="pres">
      <dgm:prSet presAssocID="{20C0880A-78A5-40AE-A802-EC022A066119}" presName="node" presStyleLbl="node1" presStyleIdx="0" presStyleCnt="8" custScaleX="334218" custScaleY="230557" custLinFactX="-70943" custLinFactNeighborX="-100000" custLinFactNeighborY="7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43DD8-C158-45A6-B5F3-38790936B69C}" type="pres">
      <dgm:prSet presAssocID="{E221AE80-7EF3-481C-89E2-9D70F5972647}" presName="sibTrans" presStyleLbl="sibTrans2D1" presStyleIdx="0" presStyleCnt="7"/>
      <dgm:spPr/>
      <dgm:t>
        <a:bodyPr/>
        <a:lstStyle/>
        <a:p>
          <a:endParaRPr lang="en-US"/>
        </a:p>
      </dgm:t>
    </dgm:pt>
    <dgm:pt modelId="{99953EF6-0246-4E74-8DE2-89BE221CD6E3}" type="pres">
      <dgm:prSet presAssocID="{E221AE80-7EF3-481C-89E2-9D70F5972647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BE6835C0-F11D-485E-A1EF-F79962D343C4}" type="pres">
      <dgm:prSet presAssocID="{6CA37713-CFB2-4547-9D56-9691E054E0C5}" presName="node" presStyleLbl="node1" presStyleIdx="1" presStyleCnt="8" custScaleX="254644" custScaleY="230557" custLinFactNeighborX="3839" custLinFactNeighborY="7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01E2E-2E76-4812-8D9A-ECD1E0DCE96C}" type="pres">
      <dgm:prSet presAssocID="{6308470E-9BC6-4E2A-8C06-0F8BED6D1760}" presName="sibTrans" presStyleLbl="sibTrans2D1" presStyleIdx="1" presStyleCnt="7"/>
      <dgm:spPr/>
      <dgm:t>
        <a:bodyPr/>
        <a:lstStyle/>
        <a:p>
          <a:endParaRPr lang="en-US"/>
        </a:p>
      </dgm:t>
    </dgm:pt>
    <dgm:pt modelId="{0C599D4E-9349-4394-9F50-22BC32B3E4D6}" type="pres">
      <dgm:prSet presAssocID="{6308470E-9BC6-4E2A-8C06-0F8BED6D1760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AEC35072-E06E-43CB-AD0C-4FCC5CB1EFF6}" type="pres">
      <dgm:prSet presAssocID="{82353047-4793-4611-A723-C7905524DA06}" presName="node" presStyleLbl="node1" presStyleIdx="2" presStyleCnt="8" custScaleX="207514" custScaleY="230557" custLinFactNeighborX="22031" custLinFactNeighborY="7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4FA77-79F7-428A-809F-6E557E9CA2B8}" type="pres">
      <dgm:prSet presAssocID="{EBD0066D-37E3-4F8A-A165-B993A62266D2}" presName="sibTrans" presStyleLbl="sibTrans2D1" presStyleIdx="2" presStyleCnt="7"/>
      <dgm:spPr/>
      <dgm:t>
        <a:bodyPr/>
        <a:lstStyle/>
        <a:p>
          <a:endParaRPr lang="en-US"/>
        </a:p>
      </dgm:t>
    </dgm:pt>
    <dgm:pt modelId="{CD77A9E6-64C8-4218-BEBE-33B14121CC33}" type="pres">
      <dgm:prSet presAssocID="{EBD0066D-37E3-4F8A-A165-B993A62266D2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F1D6C095-34C7-43C4-AF4C-DB0CB18DFD57}" type="pres">
      <dgm:prSet presAssocID="{CB60C510-8949-4D83-9164-EA5511906B6C}" presName="node" presStyleLbl="node1" presStyleIdx="3" presStyleCnt="8" custScaleX="416167" custScaleY="230557" custLinFactNeighborX="16649" custLinFactNeighborY="-20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8962E-4BAE-4A34-86F4-646D8D690987}" type="pres">
      <dgm:prSet presAssocID="{4FEB8C10-2C0F-4602-B662-24CD754F2FCF}" presName="sibTrans" presStyleLbl="sibTrans2D1" presStyleIdx="3" presStyleCnt="7"/>
      <dgm:spPr/>
      <dgm:t>
        <a:bodyPr/>
        <a:lstStyle/>
        <a:p>
          <a:endParaRPr lang="en-US"/>
        </a:p>
      </dgm:t>
    </dgm:pt>
    <dgm:pt modelId="{C718BC0C-1AD4-4D9A-9F6D-E27A6D97F3B9}" type="pres">
      <dgm:prSet presAssocID="{4FEB8C10-2C0F-4602-B662-24CD754F2FC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8A9A6598-0600-4EF8-8E24-2704FCEE5982}" type="pres">
      <dgm:prSet presAssocID="{72890102-ED63-4D8A-9041-703A2F022594}" presName="node" presStyleLbl="node1" presStyleIdx="4" presStyleCnt="8" custScaleX="416167" custScaleY="136017" custLinFactNeighborX="-28786" custLinFactNeighborY="-58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608DA-E81E-4C14-820D-4E703A3700DF}" type="pres">
      <dgm:prSet presAssocID="{F9BC722A-882C-48A9-BC88-B7924C70DEB8}" presName="sibTrans" presStyleLbl="sibTrans2D1" presStyleIdx="4" presStyleCnt="7"/>
      <dgm:spPr/>
      <dgm:t>
        <a:bodyPr/>
        <a:lstStyle/>
        <a:p>
          <a:endParaRPr lang="en-US"/>
        </a:p>
      </dgm:t>
    </dgm:pt>
    <dgm:pt modelId="{C913B160-233D-42A4-915C-C69DFC97A9AD}" type="pres">
      <dgm:prSet presAssocID="{F9BC722A-882C-48A9-BC88-B7924C70DEB8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43F4DF98-0F30-4BBF-81D1-63AD2442128C}" type="pres">
      <dgm:prSet presAssocID="{F48F216F-0B5F-47A8-B6BD-9EDABEF3056B}" presName="node" presStyleLbl="node1" presStyleIdx="5" presStyleCnt="8" custScaleX="203488" custScaleY="163423" custLinFactY="-28109" custLinFactNeighborX="-3083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0C9C1-56D1-4AE1-AB76-A94EAF27492D}" type="pres">
      <dgm:prSet presAssocID="{7E9105FA-4CD0-4794-BBBD-9CFE4E767CDE}" presName="sibTrans" presStyleLbl="sibTrans2D1" presStyleIdx="5" presStyleCnt="7" custScaleX="135100" custScaleY="73824" custLinFactNeighborX="-1043" custLinFactNeighborY="-2368"/>
      <dgm:spPr/>
      <dgm:t>
        <a:bodyPr/>
        <a:lstStyle/>
        <a:p>
          <a:endParaRPr lang="en-US"/>
        </a:p>
      </dgm:t>
    </dgm:pt>
    <dgm:pt modelId="{27425BAD-999A-4009-9002-189CC66F4717}" type="pres">
      <dgm:prSet presAssocID="{7E9105FA-4CD0-4794-BBBD-9CFE4E767CDE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9B37159A-1CAE-4E79-B9CE-4AB1B141A712}" type="pres">
      <dgm:prSet presAssocID="{CC1486D7-F765-428E-8BCF-81669A001A9F}" presName="node" presStyleLbl="node1" presStyleIdx="6" presStyleCnt="8" custScaleX="224453" custScaleY="163423" custLinFactY="-28109" custLinFactNeighborX="-13938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AR"/>
        </a:p>
      </dgm:t>
    </dgm:pt>
    <dgm:pt modelId="{7D16BADD-3EAC-4AB2-8F1B-F2CDE35450CE}" type="pres">
      <dgm:prSet presAssocID="{7898F66B-A804-49A7-91DF-8DA93B5DAF4C}" presName="sibTrans" presStyleLbl="sibTrans2D1" presStyleIdx="6" presStyleCnt="7" custScaleX="139608" custScaleY="94837" custLinFactNeighborX="-962" custLinFactNeighborY="27211"/>
      <dgm:spPr/>
      <dgm:t>
        <a:bodyPr/>
        <a:lstStyle/>
        <a:p>
          <a:endParaRPr lang="es-AR"/>
        </a:p>
      </dgm:t>
    </dgm:pt>
    <dgm:pt modelId="{6EE37CC2-5D4E-4B47-8502-40BFB92C4290}" type="pres">
      <dgm:prSet presAssocID="{7898F66B-A804-49A7-91DF-8DA93B5DAF4C}" presName="connectorText" presStyleLbl="sibTrans2D1" presStyleIdx="6" presStyleCnt="7"/>
      <dgm:spPr/>
      <dgm:t>
        <a:bodyPr/>
        <a:lstStyle/>
        <a:p>
          <a:endParaRPr lang="es-AR"/>
        </a:p>
      </dgm:t>
    </dgm:pt>
    <dgm:pt modelId="{A21EEBD3-F00E-49DC-8010-37B31D21A16C}" type="pres">
      <dgm:prSet presAssocID="{DA568BCA-C1E7-48A6-A9D3-65AEBCFDFE80}" presName="node" presStyleLbl="node1" presStyleIdx="7" presStyleCnt="8" custScaleX="347637" custScaleY="76316" custLinFactNeighborX="48762" custLinFactNeighborY="-87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82850-B4C7-4E28-802B-8DF848AA7D88}" type="presOf" srcId="{F9BC722A-882C-48A9-BC88-B7924C70DEB8}" destId="{C913B160-233D-42A4-915C-C69DFC97A9AD}" srcOrd="1" destOrd="0" presId="urn:microsoft.com/office/officeart/2005/8/layout/process5"/>
    <dgm:cxn modelId="{1CD173C5-B0FC-4D4F-9C9F-685004832CA9}" srcId="{A8301008-09B6-4553-94BE-5D396582DCC8}" destId="{CB60C510-8949-4D83-9164-EA5511906B6C}" srcOrd="3" destOrd="0" parTransId="{302520B0-AB26-42FE-B7D6-44DF006CB3B8}" sibTransId="{4FEB8C10-2C0F-4602-B662-24CD754F2FCF}"/>
    <dgm:cxn modelId="{9A27AA72-6F52-4E19-BECC-0B4DF5E00A65}" type="presOf" srcId="{6308470E-9BC6-4E2A-8C06-0F8BED6D1760}" destId="{0C599D4E-9349-4394-9F50-22BC32B3E4D6}" srcOrd="1" destOrd="0" presId="urn:microsoft.com/office/officeart/2005/8/layout/process5"/>
    <dgm:cxn modelId="{51F3E191-D92D-48C3-915A-2B2B473A772F}" type="presOf" srcId="{DA568BCA-C1E7-48A6-A9D3-65AEBCFDFE80}" destId="{A21EEBD3-F00E-49DC-8010-37B31D21A16C}" srcOrd="0" destOrd="0" presId="urn:microsoft.com/office/officeart/2005/8/layout/process5"/>
    <dgm:cxn modelId="{D460BF8E-F380-4A2F-AFF4-AFADB9C81C3D}" srcId="{20C0880A-78A5-40AE-A802-EC022A066119}" destId="{0CE6FE2F-6631-483F-9025-B499BEFD585A}" srcOrd="0" destOrd="0" parTransId="{2977B2AB-1E58-4B7F-99AD-32B0E7C6C7A9}" sibTransId="{DC9F9FBA-D4E7-4BAB-AD98-4A21F64B42F2}"/>
    <dgm:cxn modelId="{7ACEE2EC-8C21-445D-9C2C-DE22B4BBD008}" type="presOf" srcId="{CB60C510-8949-4D83-9164-EA5511906B6C}" destId="{F1D6C095-34C7-43C4-AF4C-DB0CB18DFD57}" srcOrd="0" destOrd="0" presId="urn:microsoft.com/office/officeart/2005/8/layout/process5"/>
    <dgm:cxn modelId="{114A7310-57C1-411F-B1F5-5F385E58E28E}" srcId="{CC1486D7-F765-428E-8BCF-81669A001A9F}" destId="{201ED112-0EF1-433A-A901-B86CC8E521E3}" srcOrd="0" destOrd="0" parTransId="{26272924-962A-4F1A-8FEE-77EA27AF200F}" sibTransId="{B9220FE2-55DA-4E55-973F-DF887C12F79A}"/>
    <dgm:cxn modelId="{E516C507-3055-402C-8EE3-FB6FD68F9234}" type="presOf" srcId="{7E9105FA-4CD0-4794-BBBD-9CFE4E767CDE}" destId="{27425BAD-999A-4009-9002-189CC66F4717}" srcOrd="1" destOrd="0" presId="urn:microsoft.com/office/officeart/2005/8/layout/process5"/>
    <dgm:cxn modelId="{54EF21AD-85DC-48D5-8FD5-E62526322727}" srcId="{6CA37713-CFB2-4547-9D56-9691E054E0C5}" destId="{AEE140E0-81A7-41A6-8181-D2980C9CC2C4}" srcOrd="0" destOrd="0" parTransId="{F9D26244-E632-40CF-B845-14A493F58856}" sibTransId="{DA2F6354-FBE2-4865-B8F4-67F41C9B1D00}"/>
    <dgm:cxn modelId="{8D54C6BD-4784-47A4-9A29-836F43B1EFBA}" srcId="{72890102-ED63-4D8A-9041-703A2F022594}" destId="{6BC8DFB4-BBB2-455F-B1B8-5E89982FF689}" srcOrd="0" destOrd="0" parTransId="{22C03B13-CF63-404C-ADFC-1DB2C74727B8}" sibTransId="{BFB230EB-7D93-4473-9042-A6D1F5E9B701}"/>
    <dgm:cxn modelId="{8A8B4DC1-1ED9-4318-A6E8-545BC8149561}" srcId="{CB60C510-8949-4D83-9164-EA5511906B6C}" destId="{29824AFA-9D75-4D5B-AA48-FEA62D44D7DE}" srcOrd="0" destOrd="0" parTransId="{C5E83470-8560-469E-AC39-8694860EE2C3}" sibTransId="{B6A3FC14-A4F5-4760-8E40-818D813AB535}"/>
    <dgm:cxn modelId="{0EA7D556-BD74-4F29-9557-D912B5782491}" type="presOf" srcId="{7898F66B-A804-49A7-91DF-8DA93B5DAF4C}" destId="{7D16BADD-3EAC-4AB2-8F1B-F2CDE35450CE}" srcOrd="0" destOrd="0" presId="urn:microsoft.com/office/officeart/2005/8/layout/process5"/>
    <dgm:cxn modelId="{237D4360-90A5-43A0-9409-C6BC5260708E}" srcId="{A8301008-09B6-4553-94BE-5D396582DCC8}" destId="{CC1486D7-F765-428E-8BCF-81669A001A9F}" srcOrd="6" destOrd="0" parTransId="{D8882C9D-9379-49FF-A2D8-CBD56DACCCF7}" sibTransId="{7898F66B-A804-49A7-91DF-8DA93B5DAF4C}"/>
    <dgm:cxn modelId="{53351B5D-AE23-4B61-8F7D-9495CFCDA4F4}" srcId="{A8301008-09B6-4553-94BE-5D396582DCC8}" destId="{F48F216F-0B5F-47A8-B6BD-9EDABEF3056B}" srcOrd="5" destOrd="0" parTransId="{EA38D269-5A2D-4F32-9650-E89C50B723B4}" sibTransId="{7E9105FA-4CD0-4794-BBBD-9CFE4E767CDE}"/>
    <dgm:cxn modelId="{E8037901-7148-45B4-87D3-27F75C97D70B}" srcId="{A8301008-09B6-4553-94BE-5D396582DCC8}" destId="{6CA37713-CFB2-4547-9D56-9691E054E0C5}" srcOrd="1" destOrd="0" parTransId="{A73AE03C-B526-465A-9FB4-351CFEFF09E3}" sibTransId="{6308470E-9BC6-4E2A-8C06-0F8BED6D1760}"/>
    <dgm:cxn modelId="{5B70A264-3C2A-4507-9883-355B35129F02}" type="presOf" srcId="{F48F216F-0B5F-47A8-B6BD-9EDABEF3056B}" destId="{43F4DF98-0F30-4BBF-81D1-63AD2442128C}" srcOrd="0" destOrd="0" presId="urn:microsoft.com/office/officeart/2005/8/layout/process5"/>
    <dgm:cxn modelId="{AB68340F-90E3-4936-8D9F-D4DCEC26AE3F}" type="presOf" srcId="{DEF798AB-2F55-44DF-8375-8C9F09D12D2A}" destId="{43F4DF98-0F30-4BBF-81D1-63AD2442128C}" srcOrd="0" destOrd="1" presId="urn:microsoft.com/office/officeart/2005/8/layout/process5"/>
    <dgm:cxn modelId="{34CDE0A0-1FAA-4F79-9F5C-F30A7B7A734E}" type="presOf" srcId="{201ED112-0EF1-433A-A901-B86CC8E521E3}" destId="{9B37159A-1CAE-4E79-B9CE-4AB1B141A712}" srcOrd="0" destOrd="1" presId="urn:microsoft.com/office/officeart/2005/8/layout/process5"/>
    <dgm:cxn modelId="{CE4D2CDA-20D8-4F89-B89D-1DAEA9E68419}" type="presOf" srcId="{72890102-ED63-4D8A-9041-703A2F022594}" destId="{8A9A6598-0600-4EF8-8E24-2704FCEE5982}" srcOrd="0" destOrd="0" presId="urn:microsoft.com/office/officeart/2005/8/layout/process5"/>
    <dgm:cxn modelId="{06412DBA-9628-4D44-8635-C18D11B294E4}" type="presOf" srcId="{4FEB8C10-2C0F-4602-B662-24CD754F2FCF}" destId="{D808962E-4BAE-4A34-86F4-646D8D690987}" srcOrd="0" destOrd="0" presId="urn:microsoft.com/office/officeart/2005/8/layout/process5"/>
    <dgm:cxn modelId="{1B011B20-73E7-4DF9-B665-1B92B38B9378}" type="presOf" srcId="{039CB46E-AA43-4F5A-9676-D36EEA182A58}" destId="{AEC35072-E06E-43CB-AD0C-4FCC5CB1EFF6}" srcOrd="0" destOrd="1" presId="urn:microsoft.com/office/officeart/2005/8/layout/process5"/>
    <dgm:cxn modelId="{F53A11CB-7C3E-4CB7-A013-D5D60EBA0EB7}" type="presOf" srcId="{E221AE80-7EF3-481C-89E2-9D70F5972647}" destId="{99953EF6-0246-4E74-8DE2-89BE221CD6E3}" srcOrd="1" destOrd="0" presId="urn:microsoft.com/office/officeart/2005/8/layout/process5"/>
    <dgm:cxn modelId="{4A41038D-EF8F-4941-A717-28C63064FFF5}" srcId="{82353047-4793-4611-A723-C7905524DA06}" destId="{039CB46E-AA43-4F5A-9676-D36EEA182A58}" srcOrd="0" destOrd="0" parTransId="{120457A1-5E5D-4DA3-B1E4-57A9B035544C}" sibTransId="{F247EBE9-4426-44E4-BCB2-9D7B10335064}"/>
    <dgm:cxn modelId="{5409B753-086A-4778-BC9E-C067AF7CF1B7}" type="presOf" srcId="{EBD0066D-37E3-4F8A-A165-B993A62266D2}" destId="{CD77A9E6-64C8-4218-BEBE-33B14121CC33}" srcOrd="1" destOrd="0" presId="urn:microsoft.com/office/officeart/2005/8/layout/process5"/>
    <dgm:cxn modelId="{9B8A5669-2F78-435E-8D40-9430E42CF226}" type="presOf" srcId="{7E9105FA-4CD0-4794-BBBD-9CFE4E767CDE}" destId="{E140C9C1-56D1-4AE1-AB76-A94EAF27492D}" srcOrd="0" destOrd="0" presId="urn:microsoft.com/office/officeart/2005/8/layout/process5"/>
    <dgm:cxn modelId="{F487DFDE-D72A-48C9-AEF1-E2A64A739F96}" type="presOf" srcId="{6BC8DFB4-BBB2-455F-B1B8-5E89982FF689}" destId="{8A9A6598-0600-4EF8-8E24-2704FCEE5982}" srcOrd="0" destOrd="1" presId="urn:microsoft.com/office/officeart/2005/8/layout/process5"/>
    <dgm:cxn modelId="{514B6E48-7BBA-405D-A16C-40F8BE72CCBA}" srcId="{A8301008-09B6-4553-94BE-5D396582DCC8}" destId="{DA568BCA-C1E7-48A6-A9D3-65AEBCFDFE80}" srcOrd="7" destOrd="0" parTransId="{3157E311-2075-4F26-A323-35D2164266DB}" sibTransId="{E15ADCD9-6F5D-4194-A338-CD05A6B9D464}"/>
    <dgm:cxn modelId="{55CFCEEB-7178-477B-B1D3-86FD4E25EA3E}" srcId="{F48F216F-0B5F-47A8-B6BD-9EDABEF3056B}" destId="{DEF798AB-2F55-44DF-8375-8C9F09D12D2A}" srcOrd="0" destOrd="0" parTransId="{262F6164-06E2-4680-95B6-EDF6AED7A5F4}" sibTransId="{6ECAC9A2-6E8E-4449-8489-D78945DF24D5}"/>
    <dgm:cxn modelId="{E0BD214C-6AE7-4A38-9DFE-245B89C5E0BA}" type="presOf" srcId="{7898F66B-A804-49A7-91DF-8DA93B5DAF4C}" destId="{6EE37CC2-5D4E-4B47-8502-40BFB92C4290}" srcOrd="1" destOrd="0" presId="urn:microsoft.com/office/officeart/2005/8/layout/process5"/>
    <dgm:cxn modelId="{A64C37C5-1D8E-47E7-977D-80B97E45F6E5}" type="presOf" srcId="{0CE6FE2F-6631-483F-9025-B499BEFD585A}" destId="{5A7A370F-AEB1-4787-AE24-E6B7467A25D0}" srcOrd="0" destOrd="1" presId="urn:microsoft.com/office/officeart/2005/8/layout/process5"/>
    <dgm:cxn modelId="{D51914DF-7A03-4E12-92C6-6E455063CE85}" srcId="{A8301008-09B6-4553-94BE-5D396582DCC8}" destId="{72890102-ED63-4D8A-9041-703A2F022594}" srcOrd="4" destOrd="0" parTransId="{AD0F6CFB-3E13-4E31-B640-AFC3BB8A3A17}" sibTransId="{F9BC722A-882C-48A9-BC88-B7924C70DEB8}"/>
    <dgm:cxn modelId="{6087A12B-6167-4226-AAC5-8BC06CDAC36F}" type="presOf" srcId="{6308470E-9BC6-4E2A-8C06-0F8BED6D1760}" destId="{36C01E2E-2E76-4812-8D9A-ECD1E0DCE96C}" srcOrd="0" destOrd="0" presId="urn:microsoft.com/office/officeart/2005/8/layout/process5"/>
    <dgm:cxn modelId="{FF82482A-5752-4CC7-829A-7799D4EEC0A8}" type="presOf" srcId="{20C0880A-78A5-40AE-A802-EC022A066119}" destId="{5A7A370F-AEB1-4787-AE24-E6B7467A25D0}" srcOrd="0" destOrd="0" presId="urn:microsoft.com/office/officeart/2005/8/layout/process5"/>
    <dgm:cxn modelId="{CFEC0638-92E2-4313-860A-9C2153B76B38}" type="presOf" srcId="{EBD0066D-37E3-4F8A-A165-B993A62266D2}" destId="{A884FA77-79F7-428A-809F-6E557E9CA2B8}" srcOrd="0" destOrd="0" presId="urn:microsoft.com/office/officeart/2005/8/layout/process5"/>
    <dgm:cxn modelId="{40C91ED2-B8A8-4D5C-8F67-A6ACD99518FF}" type="presOf" srcId="{A8301008-09B6-4553-94BE-5D396582DCC8}" destId="{CCCC8B2A-AAC3-4AE9-AEC3-8245FA4C108D}" srcOrd="0" destOrd="0" presId="urn:microsoft.com/office/officeart/2005/8/layout/process5"/>
    <dgm:cxn modelId="{3AFC19AE-3F56-4AF2-BF7B-7C487014BE9B}" type="presOf" srcId="{F9BC722A-882C-48A9-BC88-B7924C70DEB8}" destId="{DA9608DA-E81E-4C14-820D-4E703A3700DF}" srcOrd="0" destOrd="0" presId="urn:microsoft.com/office/officeart/2005/8/layout/process5"/>
    <dgm:cxn modelId="{E4D742AD-1172-4905-B0C3-3A64FFEB73B8}" type="presOf" srcId="{82353047-4793-4611-A723-C7905524DA06}" destId="{AEC35072-E06E-43CB-AD0C-4FCC5CB1EFF6}" srcOrd="0" destOrd="0" presId="urn:microsoft.com/office/officeart/2005/8/layout/process5"/>
    <dgm:cxn modelId="{67EA0DAC-AC92-4D61-BE85-5DD90739DF0B}" type="presOf" srcId="{29824AFA-9D75-4D5B-AA48-FEA62D44D7DE}" destId="{F1D6C095-34C7-43C4-AF4C-DB0CB18DFD57}" srcOrd="0" destOrd="1" presId="urn:microsoft.com/office/officeart/2005/8/layout/process5"/>
    <dgm:cxn modelId="{1E92CB59-7AB7-4983-B10E-1AA4D58603F2}" type="presOf" srcId="{6CA37713-CFB2-4547-9D56-9691E054E0C5}" destId="{BE6835C0-F11D-485E-A1EF-F79962D343C4}" srcOrd="0" destOrd="0" presId="urn:microsoft.com/office/officeart/2005/8/layout/process5"/>
    <dgm:cxn modelId="{B1A765EE-6C30-4227-90BD-597F65D18B54}" srcId="{A8301008-09B6-4553-94BE-5D396582DCC8}" destId="{82353047-4793-4611-A723-C7905524DA06}" srcOrd="2" destOrd="0" parTransId="{0FC76FA1-D479-4411-A35A-DB5028727649}" sibTransId="{EBD0066D-37E3-4F8A-A165-B993A62266D2}"/>
    <dgm:cxn modelId="{EC9889E5-943E-4ACB-9D08-ACA252804371}" type="presOf" srcId="{CC1486D7-F765-428E-8BCF-81669A001A9F}" destId="{9B37159A-1CAE-4E79-B9CE-4AB1B141A712}" srcOrd="0" destOrd="0" presId="urn:microsoft.com/office/officeart/2005/8/layout/process5"/>
    <dgm:cxn modelId="{ED1D0CA9-1CF2-403C-8D12-768511969F28}" type="presOf" srcId="{E221AE80-7EF3-481C-89E2-9D70F5972647}" destId="{84A43DD8-C158-45A6-B5F3-38790936B69C}" srcOrd="0" destOrd="0" presId="urn:microsoft.com/office/officeart/2005/8/layout/process5"/>
    <dgm:cxn modelId="{1017DCBC-F499-47FE-865B-1C7645D62F5B}" srcId="{A8301008-09B6-4553-94BE-5D396582DCC8}" destId="{20C0880A-78A5-40AE-A802-EC022A066119}" srcOrd="0" destOrd="0" parTransId="{2339954A-1226-4F57-A5F4-BEF5950A72BE}" sibTransId="{E221AE80-7EF3-481C-89E2-9D70F5972647}"/>
    <dgm:cxn modelId="{85ECBFA9-0B2F-441B-B9E2-8DF1604C3A96}" type="presOf" srcId="{4FEB8C10-2C0F-4602-B662-24CD754F2FCF}" destId="{C718BC0C-1AD4-4D9A-9F6D-E27A6D97F3B9}" srcOrd="1" destOrd="0" presId="urn:microsoft.com/office/officeart/2005/8/layout/process5"/>
    <dgm:cxn modelId="{0D04E414-C75B-40B4-9FA9-DCF373DC29E1}" type="presOf" srcId="{AEE140E0-81A7-41A6-8181-D2980C9CC2C4}" destId="{BE6835C0-F11D-485E-A1EF-F79962D343C4}" srcOrd="0" destOrd="1" presId="urn:microsoft.com/office/officeart/2005/8/layout/process5"/>
    <dgm:cxn modelId="{632E75FA-E3A6-4096-8088-DC7B601EB437}" type="presParOf" srcId="{CCCC8B2A-AAC3-4AE9-AEC3-8245FA4C108D}" destId="{5A7A370F-AEB1-4787-AE24-E6B7467A25D0}" srcOrd="0" destOrd="0" presId="urn:microsoft.com/office/officeart/2005/8/layout/process5"/>
    <dgm:cxn modelId="{39D6A62A-D089-4ED4-8A22-B27B15CBA424}" type="presParOf" srcId="{CCCC8B2A-AAC3-4AE9-AEC3-8245FA4C108D}" destId="{84A43DD8-C158-45A6-B5F3-38790936B69C}" srcOrd="1" destOrd="0" presId="urn:microsoft.com/office/officeart/2005/8/layout/process5"/>
    <dgm:cxn modelId="{EA6AFF60-CFA0-41A5-8FBB-E9F60657A487}" type="presParOf" srcId="{84A43DD8-C158-45A6-B5F3-38790936B69C}" destId="{99953EF6-0246-4E74-8DE2-89BE221CD6E3}" srcOrd="0" destOrd="0" presId="urn:microsoft.com/office/officeart/2005/8/layout/process5"/>
    <dgm:cxn modelId="{28DA4832-D8BA-4567-9336-57A9BABEB37B}" type="presParOf" srcId="{CCCC8B2A-AAC3-4AE9-AEC3-8245FA4C108D}" destId="{BE6835C0-F11D-485E-A1EF-F79962D343C4}" srcOrd="2" destOrd="0" presId="urn:microsoft.com/office/officeart/2005/8/layout/process5"/>
    <dgm:cxn modelId="{892C41F4-9FCC-4211-9E15-BA2D8A5DDF2D}" type="presParOf" srcId="{CCCC8B2A-AAC3-4AE9-AEC3-8245FA4C108D}" destId="{36C01E2E-2E76-4812-8D9A-ECD1E0DCE96C}" srcOrd="3" destOrd="0" presId="urn:microsoft.com/office/officeart/2005/8/layout/process5"/>
    <dgm:cxn modelId="{999C68E9-7D0F-4D76-9C69-02334F285B4E}" type="presParOf" srcId="{36C01E2E-2E76-4812-8D9A-ECD1E0DCE96C}" destId="{0C599D4E-9349-4394-9F50-22BC32B3E4D6}" srcOrd="0" destOrd="0" presId="urn:microsoft.com/office/officeart/2005/8/layout/process5"/>
    <dgm:cxn modelId="{F92F2431-3245-467C-8D70-6245D959D47E}" type="presParOf" srcId="{CCCC8B2A-AAC3-4AE9-AEC3-8245FA4C108D}" destId="{AEC35072-E06E-43CB-AD0C-4FCC5CB1EFF6}" srcOrd="4" destOrd="0" presId="urn:microsoft.com/office/officeart/2005/8/layout/process5"/>
    <dgm:cxn modelId="{5D1470E5-D227-41E7-8D1B-464DF1EE54C4}" type="presParOf" srcId="{CCCC8B2A-AAC3-4AE9-AEC3-8245FA4C108D}" destId="{A884FA77-79F7-428A-809F-6E557E9CA2B8}" srcOrd="5" destOrd="0" presId="urn:microsoft.com/office/officeart/2005/8/layout/process5"/>
    <dgm:cxn modelId="{1040E0D0-3E44-4D63-A486-67A7D62C79E1}" type="presParOf" srcId="{A884FA77-79F7-428A-809F-6E557E9CA2B8}" destId="{CD77A9E6-64C8-4218-BEBE-33B14121CC33}" srcOrd="0" destOrd="0" presId="urn:microsoft.com/office/officeart/2005/8/layout/process5"/>
    <dgm:cxn modelId="{2B4C804D-3399-4FBD-AD3F-748C7A3421D5}" type="presParOf" srcId="{CCCC8B2A-AAC3-4AE9-AEC3-8245FA4C108D}" destId="{F1D6C095-34C7-43C4-AF4C-DB0CB18DFD57}" srcOrd="6" destOrd="0" presId="urn:microsoft.com/office/officeart/2005/8/layout/process5"/>
    <dgm:cxn modelId="{6BBD05C6-B7D6-41FC-93AB-EE00923D4832}" type="presParOf" srcId="{CCCC8B2A-AAC3-4AE9-AEC3-8245FA4C108D}" destId="{D808962E-4BAE-4A34-86F4-646D8D690987}" srcOrd="7" destOrd="0" presId="urn:microsoft.com/office/officeart/2005/8/layout/process5"/>
    <dgm:cxn modelId="{B5C50024-B2C1-4D1A-9B07-863E094246C5}" type="presParOf" srcId="{D808962E-4BAE-4A34-86F4-646D8D690987}" destId="{C718BC0C-1AD4-4D9A-9F6D-E27A6D97F3B9}" srcOrd="0" destOrd="0" presId="urn:microsoft.com/office/officeart/2005/8/layout/process5"/>
    <dgm:cxn modelId="{4735315E-891D-49AD-9ECC-8D41963BD0C9}" type="presParOf" srcId="{CCCC8B2A-AAC3-4AE9-AEC3-8245FA4C108D}" destId="{8A9A6598-0600-4EF8-8E24-2704FCEE5982}" srcOrd="8" destOrd="0" presId="urn:microsoft.com/office/officeart/2005/8/layout/process5"/>
    <dgm:cxn modelId="{F1FECC1A-2C9C-46B8-96C2-368FF99E2ECC}" type="presParOf" srcId="{CCCC8B2A-AAC3-4AE9-AEC3-8245FA4C108D}" destId="{DA9608DA-E81E-4C14-820D-4E703A3700DF}" srcOrd="9" destOrd="0" presId="urn:microsoft.com/office/officeart/2005/8/layout/process5"/>
    <dgm:cxn modelId="{E84117AA-6613-4BB8-A7A9-F2601AD6DA3E}" type="presParOf" srcId="{DA9608DA-E81E-4C14-820D-4E703A3700DF}" destId="{C913B160-233D-42A4-915C-C69DFC97A9AD}" srcOrd="0" destOrd="0" presId="urn:microsoft.com/office/officeart/2005/8/layout/process5"/>
    <dgm:cxn modelId="{25A67322-40F0-443E-91C6-339D9D33A7A4}" type="presParOf" srcId="{CCCC8B2A-AAC3-4AE9-AEC3-8245FA4C108D}" destId="{43F4DF98-0F30-4BBF-81D1-63AD2442128C}" srcOrd="10" destOrd="0" presId="urn:microsoft.com/office/officeart/2005/8/layout/process5"/>
    <dgm:cxn modelId="{A6A67ABF-FADD-42C6-9429-A991A001A2C1}" type="presParOf" srcId="{CCCC8B2A-AAC3-4AE9-AEC3-8245FA4C108D}" destId="{E140C9C1-56D1-4AE1-AB76-A94EAF27492D}" srcOrd="11" destOrd="0" presId="urn:microsoft.com/office/officeart/2005/8/layout/process5"/>
    <dgm:cxn modelId="{A772B1E1-611B-46A2-9476-055285F80A03}" type="presParOf" srcId="{E140C9C1-56D1-4AE1-AB76-A94EAF27492D}" destId="{27425BAD-999A-4009-9002-189CC66F4717}" srcOrd="0" destOrd="0" presId="urn:microsoft.com/office/officeart/2005/8/layout/process5"/>
    <dgm:cxn modelId="{7818B49E-3BF7-4BA7-A83D-9C3C979FDD29}" type="presParOf" srcId="{CCCC8B2A-AAC3-4AE9-AEC3-8245FA4C108D}" destId="{9B37159A-1CAE-4E79-B9CE-4AB1B141A712}" srcOrd="12" destOrd="0" presId="urn:microsoft.com/office/officeart/2005/8/layout/process5"/>
    <dgm:cxn modelId="{7A4CB119-58AD-45A5-823C-3B0719A502D6}" type="presParOf" srcId="{CCCC8B2A-AAC3-4AE9-AEC3-8245FA4C108D}" destId="{7D16BADD-3EAC-4AB2-8F1B-F2CDE35450CE}" srcOrd="13" destOrd="0" presId="urn:microsoft.com/office/officeart/2005/8/layout/process5"/>
    <dgm:cxn modelId="{BE42780E-4738-486C-A5CF-0145A0DA99A1}" type="presParOf" srcId="{7D16BADD-3EAC-4AB2-8F1B-F2CDE35450CE}" destId="{6EE37CC2-5D4E-4B47-8502-40BFB92C4290}" srcOrd="0" destOrd="0" presId="urn:microsoft.com/office/officeart/2005/8/layout/process5"/>
    <dgm:cxn modelId="{F13D91F7-EC6D-4FD0-B437-7FB8FCACCF15}" type="presParOf" srcId="{CCCC8B2A-AAC3-4AE9-AEC3-8245FA4C108D}" destId="{A21EEBD3-F00E-49DC-8010-37B31D21A16C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0672D7-ED4D-458E-A297-6918D249B93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EFBB74-65C1-4926-B01F-10DA8788C8F0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43" y="730291"/>
          <a:ext cx="2444877" cy="1262258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rgbClr val="4D844F"/>
          </a:solidFill>
          <a:prstDash val="solid"/>
        </a:ln>
        <a:effectLst/>
      </dgm:spPr>
      <dgm:t>
        <a:bodyPr/>
        <a:lstStyle/>
        <a:p>
          <a:pPr rtl="0"/>
          <a:r>
            <a:rPr lang="es-AR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Las AEI pueden ser </a:t>
          </a:r>
          <a:r>
            <a:rPr lang="es-AR" b="1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usadas cuando</a:t>
          </a:r>
          <a:r>
            <a:rPr lang="en-US" baseline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:</a:t>
          </a:r>
          <a:endParaRPr lang="en-US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EC3C6CF9-4FE8-4E09-AE84-835B9BEB61E9}" type="parTrans" cxnId="{25E15446-BFF7-4874-BCD3-E22B8133E88F}">
      <dgm:prSet/>
      <dgm:spPr/>
      <dgm:t>
        <a:bodyPr/>
        <a:lstStyle/>
        <a:p>
          <a:endParaRPr lang="en-US"/>
        </a:p>
      </dgm:t>
    </dgm:pt>
    <dgm:pt modelId="{00B882F1-968D-4642-AEB8-AD41553F3895}" type="sibTrans" cxnId="{25E15446-BFF7-4874-BCD3-E22B8133E88F}">
      <dgm:prSet/>
      <dgm:spPr/>
      <dgm:t>
        <a:bodyPr/>
        <a:lstStyle/>
        <a:p>
          <a:endParaRPr lang="en-US"/>
        </a:p>
      </dgm:t>
    </dgm:pt>
    <dgm:pt modelId="{0C87FA0A-6B7A-4FEA-8FD6-AD1ACFC5CF41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0" y="2066441"/>
          <a:ext cx="6788274" cy="677832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rgbClr val="5A94C5"/>
          </a:solidFill>
          <a:prstDash val="solid"/>
        </a:ln>
        <a:effectLst/>
      </dgm:spPr>
      <dgm:t>
        <a:bodyPr/>
        <a:lstStyle/>
        <a:p>
          <a:pPr rtl="0"/>
          <a:r>
            <a:rPr lang="es-ES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Las AEI </a:t>
          </a:r>
          <a:r>
            <a:rPr lang="es-ES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no reemplazan la obligación </a:t>
          </a:r>
          <a:r>
            <a:rPr lang="es-ES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de la ONPF del país importador de comunicar los requisitos fitosanitarios de importación</a:t>
          </a:r>
          <a:endParaRPr lang="en-US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8D87C009-B14F-4273-82F8-EB0D1EC51291}" type="parTrans" cxnId="{828352C1-782B-459B-86FB-AAF0CF9CEEBB}">
      <dgm:prSet/>
      <dgm:spPr/>
      <dgm:t>
        <a:bodyPr/>
        <a:lstStyle/>
        <a:p>
          <a:endParaRPr lang="es-AR"/>
        </a:p>
      </dgm:t>
    </dgm:pt>
    <dgm:pt modelId="{9143529E-5FE3-4406-9A97-956F8AA9EE40}" type="sibTrans" cxnId="{828352C1-782B-459B-86FB-AAF0CF9CEEBB}">
      <dgm:prSet/>
      <dgm:spPr/>
      <dgm:t>
        <a:bodyPr/>
        <a:lstStyle/>
        <a:p>
          <a:endParaRPr lang="es-AR"/>
        </a:p>
      </dgm:t>
    </dgm:pt>
    <dgm:pt modelId="{AD499FFA-4627-4C10-A91C-9E562BF1252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 rot="5400000">
          <a:off x="4097696" y="-835046"/>
          <a:ext cx="1009807" cy="4346448"/>
        </a:xfrm>
        <a:prstGeom prst="round2SameRect">
          <a:avLst/>
        </a:prstGeom>
        <a:solidFill>
          <a:srgbClr val="FFFFFF"/>
        </a:solidFill>
        <a:ln w="25400" cap="flat" cmpd="sng" algn="ctr">
          <a:solidFill>
            <a:srgbClr val="8FC64A"/>
          </a:solidFill>
          <a:prstDash val="solid"/>
        </a:ln>
        <a:effectLst/>
      </dgm:spPr>
      <dgm:t>
        <a:bodyPr/>
        <a:lstStyle/>
        <a:p>
          <a:pPr rtl="0"/>
          <a:r>
            <a:rPr lang="es-AR" noProof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Es necesario el consentimiento oficial para importar</a:t>
          </a:r>
          <a:endParaRPr lang="es-AR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C937297-B942-4F5F-8BB7-FE06784DC3FC}" type="sibTrans" cxnId="{48F42ACF-44FD-4C22-9C62-BA2B67293E73}">
      <dgm:prSet/>
      <dgm:spPr/>
      <dgm:t>
        <a:bodyPr/>
        <a:lstStyle/>
        <a:p>
          <a:endParaRPr lang="en-US"/>
        </a:p>
      </dgm:t>
    </dgm:pt>
    <dgm:pt modelId="{F17999FD-C8E2-4F5D-93C2-4D2943F16D30}" type="parTrans" cxnId="{48F42ACF-44FD-4C22-9C62-BA2B67293E73}">
      <dgm:prSet/>
      <dgm:spPr/>
      <dgm:t>
        <a:bodyPr/>
        <a:lstStyle/>
        <a:p>
          <a:endParaRPr lang="en-US"/>
        </a:p>
      </dgm:t>
    </dgm:pt>
    <dgm:pt modelId="{D41D51BD-AA28-4340-84EE-0E12BACF7E9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 rot="5400000">
          <a:off x="4097696" y="-835046"/>
          <a:ext cx="1009807" cy="4346448"/>
        </a:xfrm>
        <a:prstGeom prst="round2SameRect">
          <a:avLst/>
        </a:prstGeom>
        <a:solidFill>
          <a:srgbClr val="FFFFFF"/>
        </a:solidFill>
        <a:ln w="25400" cap="flat" cmpd="sng" algn="ctr">
          <a:solidFill>
            <a:srgbClr val="8FC64A"/>
          </a:solidFill>
          <a:prstDash val="solid"/>
        </a:ln>
        <a:effectLst/>
      </dgm:spPr>
      <dgm:t>
        <a:bodyPr/>
        <a:lstStyle/>
        <a:p>
          <a:pPr rtl="0"/>
          <a:r>
            <a:rPr lang="es-E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de otra manera, la importación estaría prohibida por razones fitosanitarias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0E63D7B-761B-4802-8744-8A7031C4919A}" type="parTrans" cxnId="{11BF0795-05A6-4606-BC81-E90BA4E942A3}">
      <dgm:prSet/>
      <dgm:spPr/>
      <dgm:t>
        <a:bodyPr/>
        <a:lstStyle/>
        <a:p>
          <a:endParaRPr lang="es-AR"/>
        </a:p>
      </dgm:t>
    </dgm:pt>
    <dgm:pt modelId="{C2A22607-4E84-4563-ACE6-E815312F5029}" type="sibTrans" cxnId="{11BF0795-05A6-4606-BC81-E90BA4E942A3}">
      <dgm:prSet/>
      <dgm:spPr/>
      <dgm:t>
        <a:bodyPr/>
        <a:lstStyle/>
        <a:p>
          <a:endParaRPr lang="es-AR"/>
        </a:p>
      </dgm:t>
    </dgm:pt>
    <dgm:pt modelId="{62113E3E-EF82-4050-9FC6-A8FF5865C21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 rot="5400000">
          <a:off x="4097696" y="-835046"/>
          <a:ext cx="1009807" cy="4346448"/>
        </a:xfrm>
        <a:solidFill>
          <a:srgbClr val="FFFFFF"/>
        </a:solidFill>
        <a:ln w="25400" cap="flat" cmpd="sng" algn="ctr">
          <a:solidFill>
            <a:srgbClr val="8FC64A"/>
          </a:solidFill>
          <a:prstDash val="solid"/>
        </a:ln>
        <a:effectLst/>
      </dgm:spPr>
      <dgm:t>
        <a:bodyPr/>
        <a:lstStyle/>
        <a:p>
          <a:pPr rtl="0"/>
          <a:r>
            <a:rPr lang="es-E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Aún no se han establecido los requisitos fitosanitarios de importación para el propósito, artículos o situaciones particulares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2D846F3-3186-4446-BE81-317FAD5965D1}" type="parTrans" cxnId="{E2E24FD3-35E0-4DF9-BE27-636BCB331535}">
      <dgm:prSet/>
      <dgm:spPr/>
      <dgm:t>
        <a:bodyPr/>
        <a:lstStyle/>
        <a:p>
          <a:endParaRPr lang="es-AR"/>
        </a:p>
      </dgm:t>
    </dgm:pt>
    <dgm:pt modelId="{AAEB2315-1B5C-4974-89DF-744F8CFAA9A3}" type="sibTrans" cxnId="{E2E24FD3-35E0-4DF9-BE27-636BCB331535}">
      <dgm:prSet/>
      <dgm:spPr/>
      <dgm:t>
        <a:bodyPr/>
        <a:lstStyle/>
        <a:p>
          <a:endParaRPr lang="es-AR"/>
        </a:p>
      </dgm:t>
    </dgm:pt>
    <dgm:pt modelId="{27EF3092-CFD1-4A53-B482-517046097FD4}" type="pres">
      <dgm:prSet presAssocID="{200672D7-ED4D-458E-A297-6918D249B9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393B52-5C5A-4928-A929-688918D2C0EA}" type="pres">
      <dgm:prSet presAssocID="{0C87FA0A-6B7A-4FEA-8FD6-AD1ACFC5CF41}" presName="linNode" presStyleCnt="0"/>
      <dgm:spPr/>
    </dgm:pt>
    <dgm:pt modelId="{DECEE2E2-7B94-411C-AE7D-AD3AE3324863}" type="pres">
      <dgm:prSet presAssocID="{0C87FA0A-6B7A-4FEA-8FD6-AD1ACFC5CF41}" presName="parentText" presStyleLbl="node1" presStyleIdx="0" presStyleCnt="2" custScaleX="277653" custScaleY="53700" custLinFactY="12659" custLinFactNeighborX="-363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D9FB593-83DC-4D5E-BE59-30E82923993A}" type="pres">
      <dgm:prSet presAssocID="{9143529E-5FE3-4406-9A97-956F8AA9EE40}" presName="sp" presStyleCnt="0"/>
      <dgm:spPr/>
    </dgm:pt>
    <dgm:pt modelId="{FF80D77B-FA69-4718-8017-2F521818D03C}" type="pres">
      <dgm:prSet presAssocID="{C3EFBB74-65C1-4926-B01F-10DA8788C8F0}" presName="linNode" presStyleCnt="0"/>
      <dgm:spPr/>
    </dgm:pt>
    <dgm:pt modelId="{C3164D25-5611-4014-AF50-0261FC63103E}" type="pres">
      <dgm:prSet presAssocID="{C3EFBB74-65C1-4926-B01F-10DA8788C8F0}" presName="parentText" presStyleLbl="node1" presStyleIdx="1" presStyleCnt="2" custLinFactNeighborX="1" custLinFactNeighborY="-595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BEE17-075F-43D7-8F72-EE0F299237C6}" type="pres">
      <dgm:prSet presAssocID="{C3EFBB74-65C1-4926-B01F-10DA8788C8F0}" presName="descendantText" presStyleLbl="alignAccFollowNode1" presStyleIdx="0" presStyleCnt="1" custScaleX="109348" custScaleY="111576" custLinFactNeighborX="-634" custLinFactNeighborY="-7673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EA70D95F-9628-45DD-9104-309595BE4E2A}" type="presOf" srcId="{C3EFBB74-65C1-4926-B01F-10DA8788C8F0}" destId="{C3164D25-5611-4014-AF50-0261FC63103E}" srcOrd="0" destOrd="0" presId="urn:microsoft.com/office/officeart/2005/8/layout/vList5"/>
    <dgm:cxn modelId="{48F42ACF-44FD-4C22-9C62-BA2B67293E73}" srcId="{C3EFBB74-65C1-4926-B01F-10DA8788C8F0}" destId="{AD499FFA-4627-4C10-A91C-9E562BF12522}" srcOrd="0" destOrd="0" parTransId="{F17999FD-C8E2-4F5D-93C2-4D2943F16D30}" sibTransId="{5C937297-B942-4F5F-8BB7-FE06784DC3FC}"/>
    <dgm:cxn modelId="{E2E24FD3-35E0-4DF9-BE27-636BCB331535}" srcId="{C3EFBB74-65C1-4926-B01F-10DA8788C8F0}" destId="{62113E3E-EF82-4050-9FC6-A8FF5865C216}" srcOrd="2" destOrd="0" parTransId="{F2D846F3-3186-4446-BE81-317FAD5965D1}" sibTransId="{AAEB2315-1B5C-4974-89DF-744F8CFAA9A3}"/>
    <dgm:cxn modelId="{F1CB3194-1BBC-4CD3-90C7-0856EBABAD30}" type="presOf" srcId="{200672D7-ED4D-458E-A297-6918D249B930}" destId="{27EF3092-CFD1-4A53-B482-517046097FD4}" srcOrd="0" destOrd="0" presId="urn:microsoft.com/office/officeart/2005/8/layout/vList5"/>
    <dgm:cxn modelId="{9F8BEDAD-B425-4AC3-9C5C-8AE7AB42FDBE}" type="presOf" srcId="{62113E3E-EF82-4050-9FC6-A8FF5865C216}" destId="{B50BEE17-075F-43D7-8F72-EE0F299237C6}" srcOrd="0" destOrd="2" presId="urn:microsoft.com/office/officeart/2005/8/layout/vList5"/>
    <dgm:cxn modelId="{C7466AFE-B205-464F-BEEB-7633C9D9DB83}" type="presOf" srcId="{0C87FA0A-6B7A-4FEA-8FD6-AD1ACFC5CF41}" destId="{DECEE2E2-7B94-411C-AE7D-AD3AE3324863}" srcOrd="0" destOrd="0" presId="urn:microsoft.com/office/officeart/2005/8/layout/vList5"/>
    <dgm:cxn modelId="{FA102DC5-3338-4FE7-9485-3ECA53DA3B57}" type="presOf" srcId="{AD499FFA-4627-4C10-A91C-9E562BF12522}" destId="{B50BEE17-075F-43D7-8F72-EE0F299237C6}" srcOrd="0" destOrd="0" presId="urn:microsoft.com/office/officeart/2005/8/layout/vList5"/>
    <dgm:cxn modelId="{5D160123-4EFC-4B20-A9D3-A69D6D9BBB9B}" type="presOf" srcId="{D41D51BD-AA28-4340-84EE-0E12BACF7E9B}" destId="{B50BEE17-075F-43D7-8F72-EE0F299237C6}" srcOrd="0" destOrd="1" presId="urn:microsoft.com/office/officeart/2005/8/layout/vList5"/>
    <dgm:cxn modelId="{828352C1-782B-459B-86FB-AAF0CF9CEEBB}" srcId="{200672D7-ED4D-458E-A297-6918D249B930}" destId="{0C87FA0A-6B7A-4FEA-8FD6-AD1ACFC5CF41}" srcOrd="0" destOrd="0" parTransId="{8D87C009-B14F-4273-82F8-EB0D1EC51291}" sibTransId="{9143529E-5FE3-4406-9A97-956F8AA9EE40}"/>
    <dgm:cxn modelId="{11BF0795-05A6-4606-BC81-E90BA4E942A3}" srcId="{C3EFBB74-65C1-4926-B01F-10DA8788C8F0}" destId="{D41D51BD-AA28-4340-84EE-0E12BACF7E9B}" srcOrd="1" destOrd="0" parTransId="{30E63D7B-761B-4802-8744-8A7031C4919A}" sibTransId="{C2A22607-4E84-4563-ACE6-E815312F5029}"/>
    <dgm:cxn modelId="{25E15446-BFF7-4874-BCD3-E22B8133E88F}" srcId="{200672D7-ED4D-458E-A297-6918D249B930}" destId="{C3EFBB74-65C1-4926-B01F-10DA8788C8F0}" srcOrd="1" destOrd="0" parTransId="{EC3C6CF9-4FE8-4E09-AE84-835B9BEB61E9}" sibTransId="{00B882F1-968D-4642-AEB8-AD41553F3895}"/>
    <dgm:cxn modelId="{6D352F4D-7EDC-47D6-97BF-55A35E964E13}" type="presParOf" srcId="{27EF3092-CFD1-4A53-B482-517046097FD4}" destId="{13393B52-5C5A-4928-A929-688918D2C0EA}" srcOrd="0" destOrd="0" presId="urn:microsoft.com/office/officeart/2005/8/layout/vList5"/>
    <dgm:cxn modelId="{BFFDFB8B-500D-424D-9DCD-5D6FDA6D424E}" type="presParOf" srcId="{13393B52-5C5A-4928-A929-688918D2C0EA}" destId="{DECEE2E2-7B94-411C-AE7D-AD3AE3324863}" srcOrd="0" destOrd="0" presId="urn:microsoft.com/office/officeart/2005/8/layout/vList5"/>
    <dgm:cxn modelId="{7FA1A2BE-B976-4D6B-85B2-B9FB085C9781}" type="presParOf" srcId="{27EF3092-CFD1-4A53-B482-517046097FD4}" destId="{5D9FB593-83DC-4D5E-BE59-30E82923993A}" srcOrd="1" destOrd="0" presId="urn:microsoft.com/office/officeart/2005/8/layout/vList5"/>
    <dgm:cxn modelId="{FFD3C145-7DBA-4552-A297-491F7616EAE7}" type="presParOf" srcId="{27EF3092-CFD1-4A53-B482-517046097FD4}" destId="{FF80D77B-FA69-4718-8017-2F521818D03C}" srcOrd="2" destOrd="0" presId="urn:microsoft.com/office/officeart/2005/8/layout/vList5"/>
    <dgm:cxn modelId="{C7AC67F2-5864-46F7-8E04-AD1B3716A7C7}" type="presParOf" srcId="{FF80D77B-FA69-4718-8017-2F521818D03C}" destId="{C3164D25-5611-4014-AF50-0261FC63103E}" srcOrd="0" destOrd="0" presId="urn:microsoft.com/office/officeart/2005/8/layout/vList5"/>
    <dgm:cxn modelId="{91490104-7A4F-4A05-A896-47183367A942}" type="presParOf" srcId="{FF80D77B-FA69-4718-8017-2F521818D03C}" destId="{B50BEE17-075F-43D7-8F72-EE0F299237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ADA17C-C4D2-487F-BA92-B655F034B9B3}" type="doc">
      <dgm:prSet loTypeId="urn:microsoft.com/office/officeart/2011/layout/Circle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243CC1-410E-460B-858C-4A06F0B3DB55}">
      <dgm:prSet phldrT="[Text]" custT="1"/>
      <dgm:spPr/>
      <dgm:t>
        <a:bodyPr/>
        <a:lstStyle/>
        <a:p>
          <a:r>
            <a:rPr lang="es-AR" sz="2400" b="0" noProof="0" dirty="0" smtClean="0">
              <a:latin typeface="Arial" pitchFamily="34" charset="0"/>
              <a:cs typeface="Arial" pitchFamily="34" charset="0"/>
            </a:rPr>
            <a:t>Elementos de las AEI</a:t>
          </a:r>
          <a:endParaRPr lang="es-AR" sz="2400" noProof="0" dirty="0">
            <a:latin typeface="Arial" pitchFamily="34" charset="0"/>
            <a:cs typeface="Arial" pitchFamily="34" charset="0"/>
          </a:endParaRPr>
        </a:p>
      </dgm:t>
    </dgm:pt>
    <dgm:pt modelId="{238CF041-1AF5-46FA-99DD-D48FDC431C6F}" type="sibTrans" cxnId="{473FCAE3-C837-4127-B143-889142DB4240}">
      <dgm:prSet/>
      <dgm:spPr/>
      <dgm:t>
        <a:bodyPr/>
        <a:lstStyle/>
        <a:p>
          <a:endParaRPr lang="es-AR"/>
        </a:p>
      </dgm:t>
    </dgm:pt>
    <dgm:pt modelId="{33B052A9-1D00-44C6-9E8B-8556D424DBEE}" type="parTrans" cxnId="{473FCAE3-C837-4127-B143-889142DB4240}">
      <dgm:prSet/>
      <dgm:spPr/>
      <dgm:t>
        <a:bodyPr/>
        <a:lstStyle/>
        <a:p>
          <a:endParaRPr lang="es-AR"/>
        </a:p>
      </dgm:t>
    </dgm:pt>
    <dgm:pt modelId="{8E44761C-6997-4386-9D64-1AAD37D82E15}">
      <dgm:prSet phldrT="[Text]" custT="1"/>
      <dgm:spPr/>
      <dgm:t>
        <a:bodyPr/>
        <a:lstStyle/>
        <a:p>
          <a:r>
            <a:rPr lang="es-AR" sz="2400" b="0" noProof="0" dirty="0" smtClean="0">
              <a:latin typeface="Arial" pitchFamily="34" charset="0"/>
              <a:cs typeface="Arial" pitchFamily="34" charset="0"/>
            </a:rPr>
            <a:t>Tipos de AEI</a:t>
          </a:r>
          <a:r>
            <a:rPr lang="en-US" sz="2400" b="0" dirty="0" smtClean="0">
              <a:latin typeface="Arial" pitchFamily="34" charset="0"/>
              <a:cs typeface="Arial" pitchFamily="34" charset="0"/>
            </a:rPr>
            <a:t> </a:t>
          </a:r>
          <a:endParaRPr lang="en-US" sz="2400" b="0" dirty="0">
            <a:latin typeface="Arial" pitchFamily="34" charset="0"/>
            <a:cs typeface="Arial" pitchFamily="34" charset="0"/>
          </a:endParaRPr>
        </a:p>
      </dgm:t>
    </dgm:pt>
    <dgm:pt modelId="{047D8165-0C13-425F-871F-23B7B729BB0C}" type="sibTrans" cxnId="{0EEFE646-470A-4B69-B696-06EC92EF9FE6}">
      <dgm:prSet/>
      <dgm:spPr/>
      <dgm:t>
        <a:bodyPr/>
        <a:lstStyle/>
        <a:p>
          <a:endParaRPr lang="en-US"/>
        </a:p>
      </dgm:t>
    </dgm:pt>
    <dgm:pt modelId="{EEBCE895-4F0B-41E7-BE3E-7906290C06EF}" type="parTrans" cxnId="{0EEFE646-470A-4B69-B696-06EC92EF9FE6}">
      <dgm:prSet/>
      <dgm:spPr/>
      <dgm:t>
        <a:bodyPr/>
        <a:lstStyle/>
        <a:p>
          <a:endParaRPr lang="en-US"/>
        </a:p>
      </dgm:t>
    </dgm:pt>
    <dgm:pt modelId="{A2628670-AB9C-4EA0-9C39-B043E60D52CE}">
      <dgm:prSet phldrT="[Text]" custT="1"/>
      <dgm:spPr/>
      <dgm:t>
        <a:bodyPr/>
        <a:lstStyle/>
        <a:p>
          <a:r>
            <a:rPr lang="es-AR" sz="2400" noProof="0" dirty="0" smtClean="0">
              <a:latin typeface="Arial" pitchFamily="34" charset="0"/>
              <a:cs typeface="Arial" pitchFamily="34" charset="0"/>
            </a:rPr>
            <a:t>Usos de las AEI</a:t>
          </a:r>
          <a:endParaRPr lang="es-AR" sz="2400" noProof="0" dirty="0" smtClean="0">
            <a:latin typeface="Arial" pitchFamily="34" charset="0"/>
            <a:cs typeface="Arial" pitchFamily="34" charset="0"/>
          </a:endParaRPr>
        </a:p>
      </dgm:t>
    </dgm:pt>
    <dgm:pt modelId="{69E09133-8CA2-4CFD-B80B-CE9F7DDA1451}" type="sibTrans" cxnId="{12501389-8E6E-4FC9-8FE6-419377B1FA9A}">
      <dgm:prSet/>
      <dgm:spPr/>
      <dgm:t>
        <a:bodyPr/>
        <a:lstStyle/>
        <a:p>
          <a:endParaRPr lang="en-US"/>
        </a:p>
      </dgm:t>
    </dgm:pt>
    <dgm:pt modelId="{B2DB0B61-5081-428B-B287-F8F16C7AABD8}" type="parTrans" cxnId="{12501389-8E6E-4FC9-8FE6-419377B1FA9A}">
      <dgm:prSet/>
      <dgm:spPr/>
      <dgm:t>
        <a:bodyPr/>
        <a:lstStyle/>
        <a:p>
          <a:endParaRPr lang="en-US"/>
        </a:p>
      </dgm:t>
    </dgm:pt>
    <dgm:pt modelId="{C382F03E-AE58-40D4-A89F-19C42EE12E6C}">
      <dgm:prSet phldrT="[Text]" custT="1"/>
      <dgm:spPr/>
      <dgm:t>
        <a:bodyPr/>
        <a:lstStyle/>
        <a:p>
          <a:r>
            <a:rPr lang="es-AR" sz="2400" noProof="0" dirty="0" smtClean="0">
              <a:latin typeface="Arial" pitchFamily="34" charset="0"/>
              <a:cs typeface="Arial" pitchFamily="34" charset="0"/>
            </a:rPr>
            <a:t>Responsabilidades</a:t>
          </a:r>
          <a:endParaRPr lang="es-AR" sz="2400" noProof="0" dirty="0">
            <a:latin typeface="Arial" pitchFamily="34" charset="0"/>
            <a:cs typeface="Arial" pitchFamily="34" charset="0"/>
          </a:endParaRPr>
        </a:p>
      </dgm:t>
    </dgm:pt>
    <dgm:pt modelId="{44A98FB9-68FB-48C6-AF68-7B23240A8895}" type="sibTrans" cxnId="{1FE211E5-C89F-4D47-9454-D48EE4420604}">
      <dgm:prSet/>
      <dgm:spPr/>
      <dgm:t>
        <a:bodyPr/>
        <a:lstStyle/>
        <a:p>
          <a:endParaRPr lang="en-US"/>
        </a:p>
      </dgm:t>
    </dgm:pt>
    <dgm:pt modelId="{E58C6D17-54B3-4066-A1C7-582D50138DFE}" type="parTrans" cxnId="{1FE211E5-C89F-4D47-9454-D48EE4420604}">
      <dgm:prSet/>
      <dgm:spPr/>
      <dgm:t>
        <a:bodyPr/>
        <a:lstStyle/>
        <a:p>
          <a:endParaRPr lang="en-US"/>
        </a:p>
      </dgm:t>
    </dgm:pt>
    <dgm:pt modelId="{A7D55C90-9279-4521-846A-BAC0DBEA9EF6}" type="pres">
      <dgm:prSet presAssocID="{0DADA17C-C4D2-487F-BA92-B655F034B9B3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70DC8F3-3E11-4265-8BCF-BBACB03FC5BE}" type="pres">
      <dgm:prSet presAssocID="{C382F03E-AE58-40D4-A89F-19C42EE12E6C}" presName="Accent4" presStyleCnt="0"/>
      <dgm:spPr/>
    </dgm:pt>
    <dgm:pt modelId="{C68E4BB0-E0C6-43E0-A6E4-12CD286DD510}" type="pres">
      <dgm:prSet presAssocID="{C382F03E-AE58-40D4-A89F-19C42EE12E6C}" presName="Accent" presStyleLbl="node1" presStyleIdx="0" presStyleCnt="4" custLinFactNeighborY="-8105"/>
      <dgm:spPr>
        <a:solidFill>
          <a:srgbClr val="5A94C5"/>
        </a:solidFill>
      </dgm:spPr>
      <dgm:t>
        <a:bodyPr/>
        <a:lstStyle/>
        <a:p>
          <a:endParaRPr lang="en-US"/>
        </a:p>
      </dgm:t>
    </dgm:pt>
    <dgm:pt modelId="{03386FBE-B0BF-4A30-86E1-052101F61CE9}" type="pres">
      <dgm:prSet presAssocID="{C382F03E-AE58-40D4-A89F-19C42EE12E6C}" presName="ParentBackground4" presStyleCnt="0"/>
      <dgm:spPr/>
    </dgm:pt>
    <dgm:pt modelId="{26D0CB6F-9D1E-4870-A28C-24B3E6F34270}" type="pres">
      <dgm:prSet presAssocID="{C382F03E-AE58-40D4-A89F-19C42EE12E6C}" presName="ParentBackground" presStyleLbl="fgAcc1" presStyleIdx="0" presStyleCnt="4" custLinFactNeighborX="-549" custLinFactNeighborY="-8630"/>
      <dgm:spPr/>
      <dgm:t>
        <a:bodyPr/>
        <a:lstStyle/>
        <a:p>
          <a:endParaRPr lang="en-US"/>
        </a:p>
      </dgm:t>
    </dgm:pt>
    <dgm:pt modelId="{85C8BDC8-516C-4CDF-8660-CFD53B518185}" type="pres">
      <dgm:prSet presAssocID="{C382F03E-AE58-40D4-A89F-19C42EE12E6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1400FB1-1374-4B63-AA4B-4916A458A11C}" type="pres">
      <dgm:prSet presAssocID="{A2628670-AB9C-4EA0-9C39-B043E60D52CE}" presName="Accent3" presStyleCnt="0"/>
      <dgm:spPr/>
    </dgm:pt>
    <dgm:pt modelId="{E383C4F5-3DAD-4D8B-9707-03D7012EE91C}" type="pres">
      <dgm:prSet presAssocID="{A2628670-AB9C-4EA0-9C39-B043E60D52CE}" presName="Accent" presStyleLbl="node1" presStyleIdx="1" presStyleCnt="4" custLinFactNeighborY="-4684"/>
      <dgm:spPr>
        <a:solidFill>
          <a:srgbClr val="4DD698"/>
        </a:solidFill>
      </dgm:spPr>
      <dgm:t>
        <a:bodyPr/>
        <a:lstStyle/>
        <a:p>
          <a:endParaRPr lang="es-AR"/>
        </a:p>
      </dgm:t>
    </dgm:pt>
    <dgm:pt modelId="{C7870C51-9910-4C59-B047-C3F47F216A4A}" type="pres">
      <dgm:prSet presAssocID="{A2628670-AB9C-4EA0-9C39-B043E60D52CE}" presName="ParentBackground3" presStyleCnt="0"/>
      <dgm:spPr/>
    </dgm:pt>
    <dgm:pt modelId="{37C8EEE5-C7F1-40CA-952F-3BA974652F54}" type="pres">
      <dgm:prSet presAssocID="{A2628670-AB9C-4EA0-9C39-B043E60D52CE}" presName="ParentBackground" presStyleLbl="fgAcc1" presStyleIdx="1" presStyleCnt="4" custLinFactNeighborY="-7538"/>
      <dgm:spPr/>
      <dgm:t>
        <a:bodyPr/>
        <a:lstStyle/>
        <a:p>
          <a:endParaRPr lang="en-US"/>
        </a:p>
      </dgm:t>
    </dgm:pt>
    <dgm:pt modelId="{F262CC18-4497-4687-8312-99B86E5388C5}" type="pres">
      <dgm:prSet presAssocID="{A2628670-AB9C-4EA0-9C39-B043E60D52C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600B6EF-4099-4FAD-9D78-EFB2E808B89B}" type="pres">
      <dgm:prSet presAssocID="{D7243CC1-410E-460B-858C-4A06F0B3DB55}" presName="Accent2" presStyleCnt="0"/>
      <dgm:spPr/>
    </dgm:pt>
    <dgm:pt modelId="{E6B31F4C-0878-4E12-9189-380DE3489E1B}" type="pres">
      <dgm:prSet presAssocID="{D7243CC1-410E-460B-858C-4A06F0B3DB55}" presName="Accent" presStyleLbl="node1" presStyleIdx="2" presStyleCnt="4" custLinFactNeighborY="-4356"/>
      <dgm:spPr>
        <a:solidFill>
          <a:srgbClr val="7BE640"/>
        </a:solidFill>
      </dgm:spPr>
      <dgm:t>
        <a:bodyPr/>
        <a:lstStyle/>
        <a:p>
          <a:endParaRPr lang="es-AR"/>
        </a:p>
      </dgm:t>
    </dgm:pt>
    <dgm:pt modelId="{B60E97B6-236C-4AC6-9D0C-66253E6F883D}" type="pres">
      <dgm:prSet presAssocID="{D7243CC1-410E-460B-858C-4A06F0B3DB55}" presName="ParentBackground2" presStyleCnt="0"/>
      <dgm:spPr/>
    </dgm:pt>
    <dgm:pt modelId="{69E50619-BC96-46F8-977A-73DEB10A6AEE}" type="pres">
      <dgm:prSet presAssocID="{D7243CC1-410E-460B-858C-4A06F0B3DB55}" presName="ParentBackground" presStyleLbl="fgAcc1" presStyleIdx="2" presStyleCnt="4" custLinFactNeighborX="-496" custLinFactNeighborY="-6876"/>
      <dgm:spPr/>
      <dgm:t>
        <a:bodyPr/>
        <a:lstStyle/>
        <a:p>
          <a:endParaRPr lang="es-AR"/>
        </a:p>
      </dgm:t>
    </dgm:pt>
    <dgm:pt modelId="{EB526869-3A2C-4C03-8FFE-8F4B70CCA3F1}" type="pres">
      <dgm:prSet presAssocID="{D7243CC1-410E-460B-858C-4A06F0B3DB5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863A790-976C-4466-9151-967372B44496}" type="pres">
      <dgm:prSet presAssocID="{8E44761C-6997-4386-9D64-1AAD37D82E15}" presName="Accent1" presStyleCnt="0"/>
      <dgm:spPr/>
    </dgm:pt>
    <dgm:pt modelId="{574DAFAF-C354-4CB4-B5DC-2AD4E9F76473}" type="pres">
      <dgm:prSet presAssocID="{8E44761C-6997-4386-9D64-1AAD37D82E15}" presName="Accent" presStyleLbl="node1" presStyleIdx="3" presStyleCnt="4" custLinFactNeighborY="-5334"/>
      <dgm:spPr>
        <a:solidFill>
          <a:srgbClr val="F6C233"/>
        </a:solidFill>
      </dgm:spPr>
      <dgm:t>
        <a:bodyPr/>
        <a:lstStyle/>
        <a:p>
          <a:endParaRPr lang="en-US"/>
        </a:p>
      </dgm:t>
    </dgm:pt>
    <dgm:pt modelId="{C918D609-8CF4-4D05-8FFA-477F71A4301E}" type="pres">
      <dgm:prSet presAssocID="{8E44761C-6997-4386-9D64-1AAD37D82E15}" presName="ParentBackground1" presStyleCnt="0"/>
      <dgm:spPr/>
    </dgm:pt>
    <dgm:pt modelId="{9C9378A5-A50C-4E83-91E7-152F5E2FD5FD}" type="pres">
      <dgm:prSet presAssocID="{8E44761C-6997-4386-9D64-1AAD37D82E15}" presName="ParentBackground" presStyleLbl="fgAcc1" presStyleIdx="3" presStyleCnt="4" custLinFactNeighborY="-8525"/>
      <dgm:spPr/>
      <dgm:t>
        <a:bodyPr/>
        <a:lstStyle/>
        <a:p>
          <a:endParaRPr lang="en-US"/>
        </a:p>
      </dgm:t>
    </dgm:pt>
    <dgm:pt modelId="{9444350C-1A5C-4542-B827-F1F44FD69FFC}" type="pres">
      <dgm:prSet presAssocID="{8E44761C-6997-4386-9D64-1AAD37D82E1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01389-8E6E-4FC9-8FE6-419377B1FA9A}" srcId="{0DADA17C-C4D2-487F-BA92-B655F034B9B3}" destId="{A2628670-AB9C-4EA0-9C39-B043E60D52CE}" srcOrd="2" destOrd="0" parTransId="{B2DB0B61-5081-428B-B287-F8F16C7AABD8}" sibTransId="{69E09133-8CA2-4CFD-B80B-CE9F7DDA1451}"/>
    <dgm:cxn modelId="{4A81CA6D-EE51-4079-A98D-FDA647C83313}" type="presOf" srcId="{D7243CC1-410E-460B-858C-4A06F0B3DB55}" destId="{69E50619-BC96-46F8-977A-73DEB10A6AEE}" srcOrd="0" destOrd="0" presId="urn:microsoft.com/office/officeart/2011/layout/CircleProcess"/>
    <dgm:cxn modelId="{6715E4F2-C25E-424F-AD5C-224F7C1857A9}" type="presOf" srcId="{A2628670-AB9C-4EA0-9C39-B043E60D52CE}" destId="{37C8EEE5-C7F1-40CA-952F-3BA974652F54}" srcOrd="0" destOrd="0" presId="urn:microsoft.com/office/officeart/2011/layout/CircleProcess"/>
    <dgm:cxn modelId="{E0F65F4F-3054-4A6B-A5F2-2E6A7233832F}" type="presOf" srcId="{A2628670-AB9C-4EA0-9C39-B043E60D52CE}" destId="{F262CC18-4497-4687-8312-99B86E5388C5}" srcOrd="1" destOrd="0" presId="urn:microsoft.com/office/officeart/2011/layout/CircleProcess"/>
    <dgm:cxn modelId="{97C10D50-432F-4BB1-83E0-EA0FDC83A8F6}" type="presOf" srcId="{0DADA17C-C4D2-487F-BA92-B655F034B9B3}" destId="{A7D55C90-9279-4521-846A-BAC0DBEA9EF6}" srcOrd="0" destOrd="0" presId="urn:microsoft.com/office/officeart/2011/layout/CircleProcess"/>
    <dgm:cxn modelId="{58190192-DB28-49A0-AE05-A8E8CAEBC486}" type="presOf" srcId="{C382F03E-AE58-40D4-A89F-19C42EE12E6C}" destId="{26D0CB6F-9D1E-4870-A28C-24B3E6F34270}" srcOrd="0" destOrd="0" presId="urn:microsoft.com/office/officeart/2011/layout/CircleProcess"/>
    <dgm:cxn modelId="{1FE211E5-C89F-4D47-9454-D48EE4420604}" srcId="{0DADA17C-C4D2-487F-BA92-B655F034B9B3}" destId="{C382F03E-AE58-40D4-A89F-19C42EE12E6C}" srcOrd="3" destOrd="0" parTransId="{E58C6D17-54B3-4066-A1C7-582D50138DFE}" sibTransId="{44A98FB9-68FB-48C6-AF68-7B23240A8895}"/>
    <dgm:cxn modelId="{8794C737-F5D4-49E7-83AE-DADCEBC4D279}" type="presOf" srcId="{8E44761C-6997-4386-9D64-1AAD37D82E15}" destId="{9444350C-1A5C-4542-B827-F1F44FD69FFC}" srcOrd="1" destOrd="0" presId="urn:microsoft.com/office/officeart/2011/layout/CircleProcess"/>
    <dgm:cxn modelId="{CCFE5F1B-0E68-420F-B32C-7B39979E5B4F}" type="presOf" srcId="{D7243CC1-410E-460B-858C-4A06F0B3DB55}" destId="{EB526869-3A2C-4C03-8FFE-8F4B70CCA3F1}" srcOrd="1" destOrd="0" presId="urn:microsoft.com/office/officeart/2011/layout/CircleProcess"/>
    <dgm:cxn modelId="{473FCAE3-C837-4127-B143-889142DB4240}" srcId="{0DADA17C-C4D2-487F-BA92-B655F034B9B3}" destId="{D7243CC1-410E-460B-858C-4A06F0B3DB55}" srcOrd="1" destOrd="0" parTransId="{33B052A9-1D00-44C6-9E8B-8556D424DBEE}" sibTransId="{238CF041-1AF5-46FA-99DD-D48FDC431C6F}"/>
    <dgm:cxn modelId="{13180ECF-B02C-4D90-8902-9BE2C695699D}" type="presOf" srcId="{C382F03E-AE58-40D4-A89F-19C42EE12E6C}" destId="{85C8BDC8-516C-4CDF-8660-CFD53B518185}" srcOrd="1" destOrd="0" presId="urn:microsoft.com/office/officeart/2011/layout/CircleProcess"/>
    <dgm:cxn modelId="{8336318A-DCCD-418D-B14F-BDC8497468B5}" type="presOf" srcId="{8E44761C-6997-4386-9D64-1AAD37D82E15}" destId="{9C9378A5-A50C-4E83-91E7-152F5E2FD5FD}" srcOrd="0" destOrd="0" presId="urn:microsoft.com/office/officeart/2011/layout/CircleProcess"/>
    <dgm:cxn modelId="{0EEFE646-470A-4B69-B696-06EC92EF9FE6}" srcId="{0DADA17C-C4D2-487F-BA92-B655F034B9B3}" destId="{8E44761C-6997-4386-9D64-1AAD37D82E15}" srcOrd="0" destOrd="0" parTransId="{EEBCE895-4F0B-41E7-BE3E-7906290C06EF}" sibTransId="{047D8165-0C13-425F-871F-23B7B729BB0C}"/>
    <dgm:cxn modelId="{7F216789-ECE4-4AA4-B317-65C562C0FAD7}" type="presParOf" srcId="{A7D55C90-9279-4521-846A-BAC0DBEA9EF6}" destId="{F70DC8F3-3E11-4265-8BCF-BBACB03FC5BE}" srcOrd="0" destOrd="0" presId="urn:microsoft.com/office/officeart/2011/layout/CircleProcess"/>
    <dgm:cxn modelId="{4CA4ED01-12FB-4A1D-9A4D-516748BA30BD}" type="presParOf" srcId="{F70DC8F3-3E11-4265-8BCF-BBACB03FC5BE}" destId="{C68E4BB0-E0C6-43E0-A6E4-12CD286DD510}" srcOrd="0" destOrd="0" presId="urn:microsoft.com/office/officeart/2011/layout/CircleProcess"/>
    <dgm:cxn modelId="{39B7FB89-5B85-497B-A5E7-A5AE00A0919B}" type="presParOf" srcId="{A7D55C90-9279-4521-846A-BAC0DBEA9EF6}" destId="{03386FBE-B0BF-4A30-86E1-052101F61CE9}" srcOrd="1" destOrd="0" presId="urn:microsoft.com/office/officeart/2011/layout/CircleProcess"/>
    <dgm:cxn modelId="{E2B2E7D9-0734-46D5-AA62-4593C76B34F4}" type="presParOf" srcId="{03386FBE-B0BF-4A30-86E1-052101F61CE9}" destId="{26D0CB6F-9D1E-4870-A28C-24B3E6F34270}" srcOrd="0" destOrd="0" presId="urn:microsoft.com/office/officeart/2011/layout/CircleProcess"/>
    <dgm:cxn modelId="{85FBCB38-02FA-4F06-980E-AFCCC685807E}" type="presParOf" srcId="{A7D55C90-9279-4521-846A-BAC0DBEA9EF6}" destId="{85C8BDC8-516C-4CDF-8660-CFD53B518185}" srcOrd="2" destOrd="0" presId="urn:microsoft.com/office/officeart/2011/layout/CircleProcess"/>
    <dgm:cxn modelId="{2D9FE9DC-CB59-49BA-B44E-CF19490D5A59}" type="presParOf" srcId="{A7D55C90-9279-4521-846A-BAC0DBEA9EF6}" destId="{91400FB1-1374-4B63-AA4B-4916A458A11C}" srcOrd="3" destOrd="0" presId="urn:microsoft.com/office/officeart/2011/layout/CircleProcess"/>
    <dgm:cxn modelId="{E68B716D-2C8F-43EC-9851-DD57ABAD9377}" type="presParOf" srcId="{91400FB1-1374-4B63-AA4B-4916A458A11C}" destId="{E383C4F5-3DAD-4D8B-9707-03D7012EE91C}" srcOrd="0" destOrd="0" presId="urn:microsoft.com/office/officeart/2011/layout/CircleProcess"/>
    <dgm:cxn modelId="{7ABC558B-7AEB-4B88-8A02-5EA48A814E42}" type="presParOf" srcId="{A7D55C90-9279-4521-846A-BAC0DBEA9EF6}" destId="{C7870C51-9910-4C59-B047-C3F47F216A4A}" srcOrd="4" destOrd="0" presId="urn:microsoft.com/office/officeart/2011/layout/CircleProcess"/>
    <dgm:cxn modelId="{2C7B1B8B-6694-48CE-BB54-D4D2069C58EB}" type="presParOf" srcId="{C7870C51-9910-4C59-B047-C3F47F216A4A}" destId="{37C8EEE5-C7F1-40CA-952F-3BA974652F54}" srcOrd="0" destOrd="0" presId="urn:microsoft.com/office/officeart/2011/layout/CircleProcess"/>
    <dgm:cxn modelId="{CC4E4EA7-874A-469C-93A0-85829004FCBA}" type="presParOf" srcId="{A7D55C90-9279-4521-846A-BAC0DBEA9EF6}" destId="{F262CC18-4497-4687-8312-99B86E5388C5}" srcOrd="5" destOrd="0" presId="urn:microsoft.com/office/officeart/2011/layout/CircleProcess"/>
    <dgm:cxn modelId="{79F262ED-EE14-4FBC-A153-ECE0FA7708B8}" type="presParOf" srcId="{A7D55C90-9279-4521-846A-BAC0DBEA9EF6}" destId="{2600B6EF-4099-4FAD-9D78-EFB2E808B89B}" srcOrd="6" destOrd="0" presId="urn:microsoft.com/office/officeart/2011/layout/CircleProcess"/>
    <dgm:cxn modelId="{120279E7-7522-4CF6-8FA9-D00C2CDDFCC1}" type="presParOf" srcId="{2600B6EF-4099-4FAD-9D78-EFB2E808B89B}" destId="{E6B31F4C-0878-4E12-9189-380DE3489E1B}" srcOrd="0" destOrd="0" presId="urn:microsoft.com/office/officeart/2011/layout/CircleProcess"/>
    <dgm:cxn modelId="{7422E8EA-636C-47A2-A4CA-2FB8FB525DA2}" type="presParOf" srcId="{A7D55C90-9279-4521-846A-BAC0DBEA9EF6}" destId="{B60E97B6-236C-4AC6-9D0C-66253E6F883D}" srcOrd="7" destOrd="0" presId="urn:microsoft.com/office/officeart/2011/layout/CircleProcess"/>
    <dgm:cxn modelId="{C2D6E2AB-4F6D-49A5-AAC5-3646CAA8E353}" type="presParOf" srcId="{B60E97B6-236C-4AC6-9D0C-66253E6F883D}" destId="{69E50619-BC96-46F8-977A-73DEB10A6AEE}" srcOrd="0" destOrd="0" presId="urn:microsoft.com/office/officeart/2011/layout/CircleProcess"/>
    <dgm:cxn modelId="{304729DA-8302-43E4-BE49-AF63D7D1595F}" type="presParOf" srcId="{A7D55C90-9279-4521-846A-BAC0DBEA9EF6}" destId="{EB526869-3A2C-4C03-8FFE-8F4B70CCA3F1}" srcOrd="8" destOrd="0" presId="urn:microsoft.com/office/officeart/2011/layout/CircleProcess"/>
    <dgm:cxn modelId="{AED688F9-9636-412E-B601-FFA740F83C09}" type="presParOf" srcId="{A7D55C90-9279-4521-846A-BAC0DBEA9EF6}" destId="{7863A790-976C-4466-9151-967372B44496}" srcOrd="9" destOrd="0" presId="urn:microsoft.com/office/officeart/2011/layout/CircleProcess"/>
    <dgm:cxn modelId="{EEF49976-319B-4B9B-BB0B-7A0893E811A3}" type="presParOf" srcId="{7863A790-976C-4466-9151-967372B44496}" destId="{574DAFAF-C354-4CB4-B5DC-2AD4E9F76473}" srcOrd="0" destOrd="0" presId="urn:microsoft.com/office/officeart/2011/layout/CircleProcess"/>
    <dgm:cxn modelId="{5DD65CAA-BE7C-4FD7-A848-DDCF07BCDF23}" type="presParOf" srcId="{A7D55C90-9279-4521-846A-BAC0DBEA9EF6}" destId="{C918D609-8CF4-4D05-8FFA-477F71A4301E}" srcOrd="10" destOrd="0" presId="urn:microsoft.com/office/officeart/2011/layout/CircleProcess"/>
    <dgm:cxn modelId="{FEFE1348-D6EE-48A8-8D87-F684F7F944C9}" type="presParOf" srcId="{C918D609-8CF4-4D05-8FFA-477F71A4301E}" destId="{9C9378A5-A50C-4E83-91E7-152F5E2FD5FD}" srcOrd="0" destOrd="0" presId="urn:microsoft.com/office/officeart/2011/layout/CircleProcess"/>
    <dgm:cxn modelId="{90495925-AC0F-4633-81B1-CA9B20A0C32C}" type="presParOf" srcId="{A7D55C90-9279-4521-846A-BAC0DBEA9EF6}" destId="{9444350C-1A5C-4542-B827-F1F44FD69FFC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243417-4429-4F99-9031-B494CD4F664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490F1C-EAA0-4708-9D90-530F8B54C6EA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0" y="37798"/>
          <a:ext cx="6800850" cy="358206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rgbClr val="5A94C5"/>
          </a:solidFill>
          <a:prstDash val="solid"/>
        </a:ln>
        <a:effectLst/>
      </dgm:spPr>
      <dgm:t>
        <a:bodyPr/>
        <a:lstStyle/>
        <a:p>
          <a:pPr algn="l" rtl="0"/>
          <a:r>
            <a:rPr lang="es-AR" b="1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Elementos de las AEI</a:t>
          </a:r>
          <a:endParaRPr lang="es-AR" b="1" noProof="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gm:t>
    </dgm:pt>
    <dgm:pt modelId="{DDAF7206-EE92-4551-8F21-9123DE6A0018}" type="par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AD0CEE8B-00ED-448D-A752-F75C89EE0EDE}" type="sib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BCCA384B-61CF-46E2-B938-356AACF564F9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240070" y="430564"/>
          <a:ext cx="6320709" cy="2158649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rgbClr val="1C804B"/>
          </a:solidFill>
          <a:prstDash val="solid"/>
        </a:ln>
        <a:effectLst/>
      </dgm:spPr>
      <dgm:t>
        <a:bodyPr/>
        <a:lstStyle/>
        <a:p>
          <a:pPr algn="l" rtl="0"/>
          <a:r>
            <a:rPr lang="es-AR" b="1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Información mínima</a:t>
          </a:r>
        </a:p>
        <a:p>
          <a:pPr algn="l" rtl="0"/>
          <a:r>
            <a:rPr lang="en-US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- </a:t>
          </a:r>
          <a:r>
            <a:rPr lang="es-AR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Nombre de la ONPF y nombre del país importador</a:t>
          </a:r>
        </a:p>
        <a:p>
          <a:pPr algn="l" rtl="0"/>
          <a:r>
            <a:rPr lang="en-GB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 </a:t>
          </a:r>
          <a:r>
            <a:rPr lang="es-AR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Código de identificación o código de AEI</a:t>
          </a:r>
        </a:p>
        <a:p>
          <a:pPr algn="l" rtl="0"/>
          <a:r>
            <a:rPr lang="en-GB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- </a:t>
          </a:r>
          <a:r>
            <a:rPr lang="es-AR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Información del importador; fecha de emisión; descripción del envío; país de origen y país de exportación o re-exportación; uso previsto del producto; requisitos fitosanitarios de importación; período de validez</a:t>
          </a:r>
          <a:endParaRPr lang="es-AR" noProof="0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algn="l" rtl="0"/>
          <a:r>
            <a:rPr lang="es-AR" b="1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Otra información que puede ser incluida</a:t>
          </a:r>
        </a:p>
        <a:p>
          <a:pPr algn="l" rtl="0"/>
          <a:r>
            <a:rPr lang="en-GB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 </a:t>
          </a:r>
          <a:r>
            <a:rPr lang="es-AR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Cantidad del envío; si la autorización es para un envío o para una serie de envíos; medios de trasporte; punto de entrada; funcionario emisor; exportador; </a:t>
          </a:r>
          <a:r>
            <a:rPr lang="es-ES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ubicación al que se deben dirigir los envíos</a:t>
          </a:r>
        </a:p>
        <a:p>
          <a:pPr algn="l" rtl="0"/>
          <a:r>
            <a:rPr lang="es-AR" b="1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Idioma</a:t>
          </a:r>
          <a:endParaRPr lang="es-AR" b="1" noProof="0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012A87F9-B65E-4509-B3C5-D51245215FDE}" type="par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75DA8EFE-E4FD-48E8-9E44-8CD343EC2021}" type="sib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CF0706D9-00F0-468B-8241-FAC70EC4A3A4}" type="pres">
      <dgm:prSet presAssocID="{2C243417-4429-4F99-9031-B494CD4F66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E61560-10CC-43AC-8188-78B860A2B38A}" type="pres">
      <dgm:prSet presAssocID="{57490F1C-EAA0-4708-9D90-530F8B54C6EA}" presName="parentText" presStyleLbl="node1" presStyleIdx="0" presStyleCnt="2" custScaleY="165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8742-F1F5-4F63-BCF9-314F69289CB5}" type="pres">
      <dgm:prSet presAssocID="{AD0CEE8B-00ED-448D-A752-F75C89EE0EDE}" presName="spacer" presStyleCnt="0"/>
      <dgm:spPr/>
    </dgm:pt>
    <dgm:pt modelId="{A8BD9E9C-7492-466D-82DB-E410D5ABD254}" type="pres">
      <dgm:prSet presAssocID="{BCCA384B-61CF-46E2-B938-356AACF564F9}" presName="parentText" presStyleLbl="node1" presStyleIdx="1" presStyleCnt="2" custScaleX="92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AAE6B1-91C2-4D70-AFD8-5FBCBECE1FBA}" type="presOf" srcId="{2C243417-4429-4F99-9031-B494CD4F6649}" destId="{CF0706D9-00F0-468B-8241-FAC70EC4A3A4}" srcOrd="0" destOrd="0" presId="urn:microsoft.com/office/officeart/2005/8/layout/vList2"/>
    <dgm:cxn modelId="{80C423AE-6D98-4092-A93A-8A42BBDA311A}" type="presOf" srcId="{BCCA384B-61CF-46E2-B938-356AACF564F9}" destId="{A8BD9E9C-7492-466D-82DB-E410D5ABD254}" srcOrd="0" destOrd="0" presId="urn:microsoft.com/office/officeart/2005/8/layout/vList2"/>
    <dgm:cxn modelId="{E64090F4-C7E0-46C0-8BAF-AD61E23ED94E}" srcId="{2C243417-4429-4F99-9031-B494CD4F6649}" destId="{BCCA384B-61CF-46E2-B938-356AACF564F9}" srcOrd="1" destOrd="0" parTransId="{012A87F9-B65E-4509-B3C5-D51245215FDE}" sibTransId="{75DA8EFE-E4FD-48E8-9E44-8CD343EC2021}"/>
    <dgm:cxn modelId="{B9A3D33F-5EA2-44CE-A643-79FE3979644F}" type="presOf" srcId="{57490F1C-EAA0-4708-9D90-530F8B54C6EA}" destId="{5FE61560-10CC-43AC-8188-78B860A2B38A}" srcOrd="0" destOrd="0" presId="urn:microsoft.com/office/officeart/2005/8/layout/vList2"/>
    <dgm:cxn modelId="{F46241D7-AFD0-423A-ADBF-7C93D20542FF}" srcId="{2C243417-4429-4F99-9031-B494CD4F6649}" destId="{57490F1C-EAA0-4708-9D90-530F8B54C6EA}" srcOrd="0" destOrd="0" parTransId="{DDAF7206-EE92-4551-8F21-9123DE6A0018}" sibTransId="{AD0CEE8B-00ED-448D-A752-F75C89EE0EDE}"/>
    <dgm:cxn modelId="{F1396E4D-7F35-4BAD-8512-EE825BAC8F4C}" type="presParOf" srcId="{CF0706D9-00F0-468B-8241-FAC70EC4A3A4}" destId="{5FE61560-10CC-43AC-8188-78B860A2B38A}" srcOrd="0" destOrd="0" presId="urn:microsoft.com/office/officeart/2005/8/layout/vList2"/>
    <dgm:cxn modelId="{6E6B7E69-CF27-46A4-9974-1E3BA1CD615B}" type="presParOf" srcId="{CF0706D9-00F0-468B-8241-FAC70EC4A3A4}" destId="{C2BB8742-F1F5-4F63-BCF9-314F69289CB5}" srcOrd="1" destOrd="0" presId="urn:microsoft.com/office/officeart/2005/8/layout/vList2"/>
    <dgm:cxn modelId="{3034C5D1-84D9-4B2E-8F07-648DAB407D84}" type="presParOf" srcId="{CF0706D9-00F0-468B-8241-FAC70EC4A3A4}" destId="{A8BD9E9C-7492-466D-82DB-E410D5ABD2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243417-4429-4F99-9031-B494CD4F664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490F1C-EAA0-4708-9D90-530F8B54C6E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0" y="45031"/>
          <a:ext cx="6800850" cy="644302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rgbClr val="5A94C5"/>
          </a:solidFill>
          <a:prstDash val="solid"/>
        </a:ln>
        <a:effectLst/>
      </dgm:spPr>
      <dgm:t>
        <a:bodyPr/>
        <a:lstStyle/>
        <a:p>
          <a:pPr algn="l" rtl="0"/>
          <a:r>
            <a:rPr lang="es-AR" sz="1800" b="1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Usos de las AEI</a:t>
          </a:r>
          <a:endParaRPr lang="es-AR" sz="1800" b="1" noProof="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gm:t>
    </dgm:pt>
    <dgm:pt modelId="{DDAF7206-EE92-4551-8F21-9123DE6A0018}" type="par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AD0CEE8B-00ED-448D-A752-F75C89EE0EDE}" type="sib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BCCA384B-61CF-46E2-B938-356AACF564F9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240070" y="721014"/>
          <a:ext cx="6320709" cy="2522520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rgbClr val="1C804B"/>
          </a:solidFill>
          <a:prstDash val="solid"/>
        </a:ln>
        <a:effectLst/>
      </dgm:spPr>
      <dgm:t>
        <a:bodyPr/>
        <a:lstStyle/>
        <a:p>
          <a:pPr algn="l" rtl="0"/>
          <a:r>
            <a:rPr lang="en-GB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 </a:t>
          </a:r>
          <a:r>
            <a:rPr lang="es-ES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Investigación y propósitos científicos; Propósito de exposición o educativos; Fines religiosos o culturales</a:t>
          </a:r>
          <a:r>
            <a:rPr lang="en-GB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 </a:t>
          </a:r>
          <a:endParaRPr lang="en-GB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algn="l" rtl="0"/>
          <a:r>
            <a:rPr lang="en-GB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 </a:t>
          </a:r>
          <a:r>
            <a:rPr lang="es-ES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Artículos para los cuales la ONPF del país importador requiere rastreo y gestión durante un período de tiempo después de la entrada</a:t>
          </a:r>
          <a:r>
            <a:rPr lang="en-GB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 </a:t>
          </a:r>
          <a:endParaRPr lang="en-GB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algn="l" rtl="0"/>
          <a:r>
            <a:rPr lang="en-GB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 </a:t>
          </a:r>
          <a:r>
            <a:rPr lang="es-ES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Situaciones de emergencia o excepcionales</a:t>
          </a:r>
          <a:endParaRPr lang="en-GB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algn="l" rtl="0"/>
          <a:r>
            <a:rPr lang="en-GB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 </a:t>
          </a:r>
          <a:r>
            <a:rPr lang="es-ES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Agentes de control biológico y otros organismos benéficos</a:t>
          </a:r>
          <a:endParaRPr lang="en-GB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algn="l" rtl="0"/>
          <a:r>
            <a:rPr lang="en-GB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 </a:t>
          </a:r>
          <a:r>
            <a:rPr lang="es-ES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Situaciones en las que no se han desarrollado autorizaciones generales de importación o no es posible desarrollarlas</a:t>
          </a:r>
          <a:endParaRPr lang="en-GB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algn="l" rtl="0"/>
          <a:r>
            <a:rPr lang="en-GB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 </a:t>
          </a:r>
          <a:r>
            <a:rPr lang="es-AR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Artículos que no se importan rutinariamente</a:t>
          </a:r>
          <a:endParaRPr lang="en-GB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012A87F9-B65E-4509-B3C5-D51245215FDE}" type="par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75DA8EFE-E4FD-48E8-9E44-8CD343EC2021}" type="sib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CF0706D9-00F0-468B-8241-FAC70EC4A3A4}" type="pres">
      <dgm:prSet presAssocID="{2C243417-4429-4F99-9031-B494CD4F66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E61560-10CC-43AC-8188-78B860A2B38A}" type="pres">
      <dgm:prSet presAssocID="{57490F1C-EAA0-4708-9D90-530F8B54C6EA}" presName="parentText" presStyleLbl="node1" presStyleIdx="0" presStyleCnt="2" custScaleY="18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8742-F1F5-4F63-BCF9-314F69289CB5}" type="pres">
      <dgm:prSet presAssocID="{AD0CEE8B-00ED-448D-A752-F75C89EE0EDE}" presName="spacer" presStyleCnt="0"/>
      <dgm:spPr/>
    </dgm:pt>
    <dgm:pt modelId="{A8BD9E9C-7492-466D-82DB-E410D5ABD254}" type="pres">
      <dgm:prSet presAssocID="{BCCA384B-61CF-46E2-B938-356AACF564F9}" presName="parentText" presStyleLbl="node1" presStyleIdx="1" presStyleCnt="2" custScaleX="92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1A7981-665D-4422-A4C3-417F07082A07}" type="presOf" srcId="{2C243417-4429-4F99-9031-B494CD4F6649}" destId="{CF0706D9-00F0-468B-8241-FAC70EC4A3A4}" srcOrd="0" destOrd="0" presId="urn:microsoft.com/office/officeart/2005/8/layout/vList2"/>
    <dgm:cxn modelId="{E64090F4-C7E0-46C0-8BAF-AD61E23ED94E}" srcId="{2C243417-4429-4F99-9031-B494CD4F6649}" destId="{BCCA384B-61CF-46E2-B938-356AACF564F9}" srcOrd="1" destOrd="0" parTransId="{012A87F9-B65E-4509-B3C5-D51245215FDE}" sibTransId="{75DA8EFE-E4FD-48E8-9E44-8CD343EC2021}"/>
    <dgm:cxn modelId="{FD3F5384-7EAC-4A77-95BE-4F2F7EDD7161}" type="presOf" srcId="{BCCA384B-61CF-46E2-B938-356AACF564F9}" destId="{A8BD9E9C-7492-466D-82DB-E410D5ABD254}" srcOrd="0" destOrd="0" presId="urn:microsoft.com/office/officeart/2005/8/layout/vList2"/>
    <dgm:cxn modelId="{3E98071D-622A-44C2-82E3-839C6D9EB069}" type="presOf" srcId="{57490F1C-EAA0-4708-9D90-530F8B54C6EA}" destId="{5FE61560-10CC-43AC-8188-78B860A2B38A}" srcOrd="0" destOrd="0" presId="urn:microsoft.com/office/officeart/2005/8/layout/vList2"/>
    <dgm:cxn modelId="{F46241D7-AFD0-423A-ADBF-7C93D20542FF}" srcId="{2C243417-4429-4F99-9031-B494CD4F6649}" destId="{57490F1C-EAA0-4708-9D90-530F8B54C6EA}" srcOrd="0" destOrd="0" parTransId="{DDAF7206-EE92-4551-8F21-9123DE6A0018}" sibTransId="{AD0CEE8B-00ED-448D-A752-F75C89EE0EDE}"/>
    <dgm:cxn modelId="{DE364966-59C6-448B-8B01-F799552B0A1C}" type="presParOf" srcId="{CF0706D9-00F0-468B-8241-FAC70EC4A3A4}" destId="{5FE61560-10CC-43AC-8188-78B860A2B38A}" srcOrd="0" destOrd="0" presId="urn:microsoft.com/office/officeart/2005/8/layout/vList2"/>
    <dgm:cxn modelId="{FDBB910C-898A-4CCE-9B01-2219CD4DFE7E}" type="presParOf" srcId="{CF0706D9-00F0-468B-8241-FAC70EC4A3A4}" destId="{C2BB8742-F1F5-4F63-BCF9-314F69289CB5}" srcOrd="1" destOrd="0" presId="urn:microsoft.com/office/officeart/2005/8/layout/vList2"/>
    <dgm:cxn modelId="{9FB06B2E-230F-4D4A-8680-A20430D484BD}" type="presParOf" srcId="{CF0706D9-00F0-468B-8241-FAC70EC4A3A4}" destId="{A8BD9E9C-7492-466D-82DB-E410D5ABD2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243417-4429-4F99-9031-B494CD4F664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490F1C-EAA0-4708-9D90-530F8B54C6E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0" y="588563"/>
          <a:ext cx="6800850" cy="392079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rgbClr val="5A94C5"/>
          </a:solidFill>
          <a:prstDash val="solid"/>
        </a:ln>
        <a:effectLst/>
      </dgm:spPr>
      <dgm:t>
        <a:bodyPr/>
        <a:lstStyle/>
        <a:p>
          <a:pPr algn="l" rtl="0"/>
          <a:r>
            <a:rPr lang="es-AR" sz="2400" b="1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Responsabilidades</a:t>
          </a:r>
          <a:endParaRPr lang="es-AR" sz="2400" b="1" noProof="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gm:t>
    </dgm:pt>
    <dgm:pt modelId="{DDAF7206-EE92-4551-8F21-9123DE6A0018}" type="par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AD0CEE8B-00ED-448D-A752-F75C89EE0EDE}" type="sib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BCCA384B-61CF-46E2-B938-356AACF564F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240070" y="1164962"/>
          <a:ext cx="6320709" cy="1535040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rgbClr val="1C804B"/>
          </a:solidFill>
          <a:prstDash val="solid"/>
        </a:ln>
        <a:effectLst/>
      </dgm:spPr>
      <dgm:t>
        <a:bodyPr/>
        <a:lstStyle/>
        <a:p>
          <a:pPr algn="l" rtl="0"/>
          <a:r>
            <a:rPr lang="en-US" sz="28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- </a:t>
          </a:r>
          <a:r>
            <a:rPr lang="es-AR" sz="2800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ONPF del país importador</a:t>
          </a:r>
          <a:endParaRPr lang="es-AR" sz="2800" noProof="0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algn="l" rtl="0"/>
          <a:r>
            <a:rPr lang="en-GB" sz="28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- </a:t>
          </a:r>
          <a:r>
            <a:rPr lang="es-AR" sz="28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Importadores</a:t>
          </a:r>
        </a:p>
        <a:p>
          <a:pPr algn="l" rtl="0"/>
          <a:r>
            <a:rPr lang="en-GB" sz="28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 </a:t>
          </a:r>
          <a:r>
            <a:rPr lang="es-AR" sz="28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Exportadores</a:t>
          </a:r>
        </a:p>
        <a:p>
          <a:pPr algn="l" rtl="0"/>
          <a:r>
            <a:rPr lang="en-GB" sz="28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 </a:t>
          </a:r>
          <a:r>
            <a:rPr lang="es-AR" sz="28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ONPF del país exportador</a:t>
          </a:r>
          <a:endParaRPr lang="es-AR" sz="2800" noProof="0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012A87F9-B65E-4509-B3C5-D51245215FDE}" type="par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75DA8EFE-E4FD-48E8-9E44-8CD343EC2021}" type="sib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CF0706D9-00F0-468B-8241-FAC70EC4A3A4}" type="pres">
      <dgm:prSet presAssocID="{2C243417-4429-4F99-9031-B494CD4F66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E61560-10CC-43AC-8188-78B860A2B38A}" type="pres">
      <dgm:prSet presAssocID="{57490F1C-EAA0-4708-9D90-530F8B54C6EA}" presName="parentText" presStyleLbl="node1" presStyleIdx="0" presStyleCnt="2" custScaleY="255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8742-F1F5-4F63-BCF9-314F69289CB5}" type="pres">
      <dgm:prSet presAssocID="{AD0CEE8B-00ED-448D-A752-F75C89EE0EDE}" presName="spacer" presStyleCnt="0"/>
      <dgm:spPr/>
    </dgm:pt>
    <dgm:pt modelId="{A8BD9E9C-7492-466D-82DB-E410D5ABD254}" type="pres">
      <dgm:prSet presAssocID="{BCCA384B-61CF-46E2-B938-356AACF564F9}" presName="parentText" presStyleLbl="node1" presStyleIdx="1" presStyleCnt="2" custScaleX="92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090F4-C7E0-46C0-8BAF-AD61E23ED94E}" srcId="{2C243417-4429-4F99-9031-B494CD4F6649}" destId="{BCCA384B-61CF-46E2-B938-356AACF564F9}" srcOrd="1" destOrd="0" parTransId="{012A87F9-B65E-4509-B3C5-D51245215FDE}" sibTransId="{75DA8EFE-E4FD-48E8-9E44-8CD343EC2021}"/>
    <dgm:cxn modelId="{A8F5E67D-C8D7-4818-A58A-22C808A285C0}" type="presOf" srcId="{BCCA384B-61CF-46E2-B938-356AACF564F9}" destId="{A8BD9E9C-7492-466D-82DB-E410D5ABD254}" srcOrd="0" destOrd="0" presId="urn:microsoft.com/office/officeart/2005/8/layout/vList2"/>
    <dgm:cxn modelId="{F46241D7-AFD0-423A-ADBF-7C93D20542FF}" srcId="{2C243417-4429-4F99-9031-B494CD4F6649}" destId="{57490F1C-EAA0-4708-9D90-530F8B54C6EA}" srcOrd="0" destOrd="0" parTransId="{DDAF7206-EE92-4551-8F21-9123DE6A0018}" sibTransId="{AD0CEE8B-00ED-448D-A752-F75C89EE0EDE}"/>
    <dgm:cxn modelId="{019B4F4E-FED6-42DA-B45A-A4C58755C5BD}" type="presOf" srcId="{57490F1C-EAA0-4708-9D90-530F8B54C6EA}" destId="{5FE61560-10CC-43AC-8188-78B860A2B38A}" srcOrd="0" destOrd="0" presId="urn:microsoft.com/office/officeart/2005/8/layout/vList2"/>
    <dgm:cxn modelId="{0B43CC20-931A-4CB4-9B03-135284237C14}" type="presOf" srcId="{2C243417-4429-4F99-9031-B494CD4F6649}" destId="{CF0706D9-00F0-468B-8241-FAC70EC4A3A4}" srcOrd="0" destOrd="0" presId="urn:microsoft.com/office/officeart/2005/8/layout/vList2"/>
    <dgm:cxn modelId="{5A1B1C63-2B31-4DAF-A5AA-CB73E7C7191C}" type="presParOf" srcId="{CF0706D9-00F0-468B-8241-FAC70EC4A3A4}" destId="{5FE61560-10CC-43AC-8188-78B860A2B38A}" srcOrd="0" destOrd="0" presId="urn:microsoft.com/office/officeart/2005/8/layout/vList2"/>
    <dgm:cxn modelId="{0CDCA53D-C5E7-470C-9735-397A21BC7EC3}" type="presParOf" srcId="{CF0706D9-00F0-468B-8241-FAC70EC4A3A4}" destId="{C2BB8742-F1F5-4F63-BCF9-314F69289CB5}" srcOrd="1" destOrd="0" presId="urn:microsoft.com/office/officeart/2005/8/layout/vList2"/>
    <dgm:cxn modelId="{830DE5E4-9940-45B7-B0D1-EDF5B1472874}" type="presParOf" srcId="{CF0706D9-00F0-468B-8241-FAC70EC4A3A4}" destId="{A8BD9E9C-7492-466D-82DB-E410D5ABD2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AA7C2B-D530-4786-BE9D-77B8A7FAC59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8C1FC4-13ED-473D-B58A-0780FDAA04D2}">
      <dgm:prSet custT="1"/>
      <dgm:spPr>
        <a:xfrm>
          <a:off x="549116" y="58937"/>
          <a:ext cx="7687626" cy="514851"/>
        </a:xfrm>
        <a:prstGeom prst="roundRect">
          <a:avLst/>
        </a:prstGeom>
        <a:solidFill>
          <a:srgbClr val="5A94C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s-AR" sz="2600" baseline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Página con la consulta</a:t>
          </a:r>
          <a:r>
            <a:rPr lang="en-GB" sz="2600" baseline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 (</a:t>
          </a:r>
          <a:r>
            <a:rPr lang="es-AR" sz="2600" baseline="0" noProof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texto completo de la NIMF</a:t>
          </a:r>
          <a:r>
            <a:rPr lang="en-GB" sz="2600" baseline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):</a:t>
          </a:r>
          <a:endParaRPr lang="en-US" sz="26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+mn-ea"/>
            <a:cs typeface="Arial" pitchFamily="34" charset="0"/>
          </a:endParaRPr>
        </a:p>
      </dgm:t>
    </dgm:pt>
    <dgm:pt modelId="{526F7D8E-E558-4FCE-B9D1-53A699E277AF}" type="parTrans" cxnId="{A6647D3A-362D-4A8C-BC66-443245D753C0}">
      <dgm:prSet/>
      <dgm:spPr/>
      <dgm:t>
        <a:bodyPr/>
        <a:lstStyle/>
        <a:p>
          <a:endParaRPr lang="en-US"/>
        </a:p>
      </dgm:t>
    </dgm:pt>
    <dgm:pt modelId="{F15E62EF-AE76-4A39-9639-105E63AB5CBE}" type="sibTrans" cxnId="{A6647D3A-362D-4A8C-BC66-443245D753C0}">
      <dgm:prSet/>
      <dgm:spPr/>
      <dgm:t>
        <a:bodyPr/>
        <a:lstStyle/>
        <a:p>
          <a:endParaRPr lang="en-US"/>
        </a:p>
      </dgm:t>
    </dgm:pt>
    <dgm:pt modelId="{363C19E2-64D1-42CF-8B71-E7BB11900DAE}">
      <dgm:prSet custT="1"/>
      <dgm:spPr>
        <a:xfrm>
          <a:off x="549116" y="3235212"/>
          <a:ext cx="8409494" cy="532147"/>
        </a:xfrm>
        <a:prstGeom prst="roundRect">
          <a:avLst/>
        </a:prstGeom>
        <a:solidFill>
          <a:srgbClr val="EFA91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GB" sz="2600" baseline="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Informe</a:t>
          </a:r>
          <a:r>
            <a:rPr lang="en-GB" sz="2600" baseline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 de la </a:t>
          </a:r>
          <a:r>
            <a:rPr lang="en-GB" sz="2600" baseline="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reunión</a:t>
          </a:r>
          <a:r>
            <a:rPr lang="en-GB" sz="2600" baseline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 del GTE </a:t>
          </a:r>
          <a:r>
            <a:rPr lang="en-GB" sz="2600" baseline="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que</a:t>
          </a:r>
          <a:r>
            <a:rPr lang="en-GB" sz="2600" baseline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GB" sz="2600" baseline="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redactó</a:t>
          </a:r>
          <a:r>
            <a:rPr lang="en-GB" sz="2600" baseline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 el </a:t>
          </a:r>
          <a:r>
            <a:rPr lang="en-GB" sz="2600" baseline="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borrador</a:t>
          </a:r>
          <a:r>
            <a:rPr lang="en-GB" sz="2600" baseline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:</a:t>
          </a:r>
          <a:endParaRPr lang="en-US" sz="26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+mn-ea"/>
            <a:cs typeface="Arial" pitchFamily="34" charset="0"/>
          </a:endParaRPr>
        </a:p>
      </dgm:t>
    </dgm:pt>
    <dgm:pt modelId="{846559BB-9A74-4591-A228-DFFBBF7F4CA2}" type="parTrans" cxnId="{15E0DC10-AB49-44A5-A5B7-A49B4A22E242}">
      <dgm:prSet/>
      <dgm:spPr/>
      <dgm:t>
        <a:bodyPr/>
        <a:lstStyle/>
        <a:p>
          <a:endParaRPr lang="en-US"/>
        </a:p>
      </dgm:t>
    </dgm:pt>
    <dgm:pt modelId="{9AD85B5D-5CCA-4C46-89D0-925561458248}" type="sibTrans" cxnId="{15E0DC10-AB49-44A5-A5B7-A49B4A22E242}">
      <dgm:prSet/>
      <dgm:spPr/>
      <dgm:t>
        <a:bodyPr/>
        <a:lstStyle/>
        <a:p>
          <a:endParaRPr lang="en-US"/>
        </a:p>
      </dgm:t>
    </dgm:pt>
    <dgm:pt modelId="{C7222B87-600A-410A-A428-48387D14B8FA}">
      <dgm:prSet custT="1"/>
      <dgm:spPr>
        <a:xfrm>
          <a:off x="0" y="367149"/>
          <a:ext cx="10982324" cy="12127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A94C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600" baseline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hlinkClick xmlns:r="http://schemas.openxmlformats.org/officeDocument/2006/relationships" r:id="rId1"/>
            </a:rPr>
            <a:t>https://www.ippc.int/en/core-activities/standards-setting/member-consultation-draft-ispms/</a:t>
          </a:r>
          <a:endParaRPr lang="en-US" sz="2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DD0C907-F729-45BE-AFF6-8775D64C1C52}" type="parTrans" cxnId="{EAA2B199-4CD4-4E04-B275-8564A5758839}">
      <dgm:prSet/>
      <dgm:spPr/>
      <dgm:t>
        <a:bodyPr/>
        <a:lstStyle/>
        <a:p>
          <a:endParaRPr lang="en-US"/>
        </a:p>
      </dgm:t>
    </dgm:pt>
    <dgm:pt modelId="{88134C82-9E1B-4FA9-9E4C-E81B5125CD54}" type="sibTrans" cxnId="{EAA2B199-4CD4-4E04-B275-8564A5758839}">
      <dgm:prSet/>
      <dgm:spPr/>
      <dgm:t>
        <a:bodyPr/>
        <a:lstStyle/>
        <a:p>
          <a:endParaRPr lang="en-US"/>
        </a:p>
      </dgm:t>
    </dgm:pt>
    <dgm:pt modelId="{623C1AB7-3B83-4CFB-AA25-913D2E3D1162}">
      <dgm:prSet custT="1"/>
      <dgm:spPr>
        <a:xfrm>
          <a:off x="0" y="3560719"/>
          <a:ext cx="10982324" cy="688814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A94C5">
              <a:hueOff val="-9808549"/>
              <a:satOff val="43567"/>
              <a:lumOff val="196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s-AR" sz="2600" baseline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hlinkClick xmlns:r="http://schemas.openxmlformats.org/officeDocument/2006/relationships" r:id="rId2"/>
            </a:rPr>
            <a:t>https://assets.ippc.int/static/media/files/publication/en/2021/03/Report_EWG_IA_2021_Feb_2021-03-15.pdf</a:t>
          </a:r>
          <a:endParaRPr lang="en-US" sz="2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D3787140-1524-46DF-A0BE-35716A4980B8}" type="parTrans" cxnId="{D8C5C790-5D07-4904-93AC-3F35050F3922}">
      <dgm:prSet/>
      <dgm:spPr/>
      <dgm:t>
        <a:bodyPr/>
        <a:lstStyle/>
        <a:p>
          <a:endParaRPr lang="en-US"/>
        </a:p>
      </dgm:t>
    </dgm:pt>
    <dgm:pt modelId="{8EABF474-E150-495D-B542-816112D273A7}" type="sibTrans" cxnId="{D8C5C790-5D07-4904-93AC-3F35050F3922}">
      <dgm:prSet/>
      <dgm:spPr/>
      <dgm:t>
        <a:bodyPr/>
        <a:lstStyle/>
        <a:p>
          <a:endParaRPr lang="en-US"/>
        </a:p>
      </dgm:t>
    </dgm:pt>
    <dgm:pt modelId="{036BB2E6-B2D2-430A-A5D1-7A3699FAFB83}">
      <dgm:prSet custT="1"/>
      <dgm:spPr>
        <a:xfrm>
          <a:off x="0" y="2048442"/>
          <a:ext cx="10982324" cy="111117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A94C5">
              <a:hueOff val="-4904274"/>
              <a:satOff val="21783"/>
              <a:lumOff val="98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s-AR" sz="2600" baseline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hlinkClick xmlns:r="http://schemas.openxmlformats.org/officeDocument/2006/relationships" r:id="rId3"/>
            </a:rPr>
            <a:t>https://www.ippc.int/en/core-activities/standards-setting/standards-committee/</a:t>
          </a:r>
          <a:endParaRPr lang="en-US" sz="2600" baseline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AC34FBF-2B91-46C2-BEDE-FC05FCB204FE}" type="parTrans" cxnId="{3C6A726A-2F9E-4375-BF1E-2596A394ECBF}">
      <dgm:prSet/>
      <dgm:spPr/>
      <dgm:t>
        <a:bodyPr/>
        <a:lstStyle/>
        <a:p>
          <a:endParaRPr lang="es-AR"/>
        </a:p>
      </dgm:t>
    </dgm:pt>
    <dgm:pt modelId="{AE4951DA-CA42-44B1-9C3A-B46F62E37504}" type="sibTrans" cxnId="{3C6A726A-2F9E-4375-BF1E-2596A394ECBF}">
      <dgm:prSet/>
      <dgm:spPr/>
      <dgm:t>
        <a:bodyPr/>
        <a:lstStyle/>
        <a:p>
          <a:endParaRPr lang="es-AR"/>
        </a:p>
      </dgm:t>
    </dgm:pt>
    <dgm:pt modelId="{E3CC8D07-7919-4760-B8AE-BE604C28B336}">
      <dgm:prSet custT="1"/>
      <dgm:spPr>
        <a:xfrm>
          <a:off x="549116" y="1655499"/>
          <a:ext cx="7687626" cy="599582"/>
        </a:xfrm>
        <a:prstGeom prst="roundRect">
          <a:avLst/>
        </a:prstGeom>
        <a:solidFill>
          <a:srgbClr val="00825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s-AR" sz="2600" noProof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Informes del Comité de Normas</a:t>
          </a:r>
          <a:r>
            <a:rPr lang="en-US" sz="2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:</a:t>
          </a:r>
          <a:endParaRPr lang="en-US" sz="26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+mn-ea"/>
            <a:cs typeface="Arial" pitchFamily="34" charset="0"/>
          </a:endParaRPr>
        </a:p>
      </dgm:t>
    </dgm:pt>
    <dgm:pt modelId="{59166709-2491-4798-8818-A7953C6B69C7}" type="parTrans" cxnId="{C41C6A21-D4DE-4EDB-8125-A2CD44D04DD0}">
      <dgm:prSet/>
      <dgm:spPr/>
      <dgm:t>
        <a:bodyPr/>
        <a:lstStyle/>
        <a:p>
          <a:endParaRPr lang="es-AR"/>
        </a:p>
      </dgm:t>
    </dgm:pt>
    <dgm:pt modelId="{86197B5B-9DB9-468F-ADCD-1D4D20F94C38}" type="sibTrans" cxnId="{C41C6A21-D4DE-4EDB-8125-A2CD44D04DD0}">
      <dgm:prSet/>
      <dgm:spPr/>
      <dgm:t>
        <a:bodyPr/>
        <a:lstStyle/>
        <a:p>
          <a:endParaRPr lang="es-AR"/>
        </a:p>
      </dgm:t>
    </dgm:pt>
    <dgm:pt modelId="{B134C467-961B-4973-A5D0-8FD76C7577B0}" type="pres">
      <dgm:prSet presAssocID="{EAAA7C2B-D530-4786-BE9D-77B8A7FAC5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5E5AE8-FB4D-421E-B363-6E367D86BE07}" type="pres">
      <dgm:prSet presAssocID="{328C1FC4-13ED-473D-B58A-0780FDAA04D2}" presName="parentLin" presStyleCnt="0"/>
      <dgm:spPr/>
    </dgm:pt>
    <dgm:pt modelId="{56E276EC-322B-46ED-B62D-4EB971E010E7}" type="pres">
      <dgm:prSet presAssocID="{328C1FC4-13ED-473D-B58A-0780FDAA04D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435A06E-C5C5-4A69-A66E-5897B561176D}" type="pres">
      <dgm:prSet presAssocID="{328C1FC4-13ED-473D-B58A-0780FDAA04D2}" presName="parentText" presStyleLbl="node1" presStyleIdx="0" presStyleCnt="3" custScaleX="111709" custScaleY="1341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3CC53-22A1-47E6-BE18-31C5242B75D5}" type="pres">
      <dgm:prSet presAssocID="{328C1FC4-13ED-473D-B58A-0780FDAA04D2}" presName="negativeSpace" presStyleCnt="0"/>
      <dgm:spPr/>
    </dgm:pt>
    <dgm:pt modelId="{1A69E518-EBB6-4C37-A28B-A7D99AB3B901}" type="pres">
      <dgm:prSet presAssocID="{328C1FC4-13ED-473D-B58A-0780FDAA04D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1B314-12B9-42CB-B90A-2FB47A949409}" type="pres">
      <dgm:prSet presAssocID="{F15E62EF-AE76-4A39-9639-105E63AB5CBE}" presName="spaceBetweenRectangles" presStyleCnt="0"/>
      <dgm:spPr/>
    </dgm:pt>
    <dgm:pt modelId="{01E4D164-CB3A-4696-9A2C-909B7EFA2489}" type="pres">
      <dgm:prSet presAssocID="{E3CC8D07-7919-4760-B8AE-BE604C28B336}" presName="parentLin" presStyleCnt="0"/>
      <dgm:spPr/>
    </dgm:pt>
    <dgm:pt modelId="{5E44253B-AA6C-4E16-9B7D-254500CADA74}" type="pres">
      <dgm:prSet presAssocID="{E3CC8D07-7919-4760-B8AE-BE604C28B336}" presName="parentLeftMargin" presStyleLbl="node1" presStyleIdx="0" presStyleCnt="3"/>
      <dgm:spPr/>
      <dgm:t>
        <a:bodyPr/>
        <a:lstStyle/>
        <a:p>
          <a:endParaRPr lang="es-AR"/>
        </a:p>
      </dgm:t>
    </dgm:pt>
    <dgm:pt modelId="{9F3673CB-CBF1-47CF-895A-D54B0882C17C}" type="pres">
      <dgm:prSet presAssocID="{E3CC8D07-7919-4760-B8AE-BE604C28B336}" presName="parentText" presStyleLbl="node1" presStyleIdx="1" presStyleCnt="3" custScaleY="145079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645BCBF-70E2-4592-8171-975DB813D627}" type="pres">
      <dgm:prSet presAssocID="{E3CC8D07-7919-4760-B8AE-BE604C28B336}" presName="negativeSpace" presStyleCnt="0"/>
      <dgm:spPr/>
    </dgm:pt>
    <dgm:pt modelId="{A90E8F05-5CC3-4DE2-A92C-793C5EA112F8}" type="pres">
      <dgm:prSet presAssocID="{E3CC8D07-7919-4760-B8AE-BE604C28B336}" presName="childText" presStyleLbl="conFgAcc1" presStyleIdx="1" presStyleCnt="3" custScaleY="9162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54CD357-CCD0-4035-85E8-9AC98775F166}" type="pres">
      <dgm:prSet presAssocID="{86197B5B-9DB9-468F-ADCD-1D4D20F94C38}" presName="spaceBetweenRectangles" presStyleCnt="0"/>
      <dgm:spPr/>
    </dgm:pt>
    <dgm:pt modelId="{B73C1C84-7F71-4215-9916-6D470D15CAC7}" type="pres">
      <dgm:prSet presAssocID="{363C19E2-64D1-42CF-8B71-E7BB11900DAE}" presName="parentLin" presStyleCnt="0"/>
      <dgm:spPr/>
    </dgm:pt>
    <dgm:pt modelId="{E994444E-C3DE-4443-91C7-657D8A53D4D9}" type="pres">
      <dgm:prSet presAssocID="{363C19E2-64D1-42CF-8B71-E7BB11900DA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53AC034-CE47-4606-9314-E7AC14E1FDAA}" type="pres">
      <dgm:prSet presAssocID="{363C19E2-64D1-42CF-8B71-E7BB11900DAE}" presName="parentText" presStyleLbl="node1" presStyleIdx="2" presStyleCnt="3" custScaleX="124125" custScaleY="1287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AB966-A714-434C-922F-ECED604CE57B}" type="pres">
      <dgm:prSet presAssocID="{363C19E2-64D1-42CF-8B71-E7BB11900DAE}" presName="negativeSpace" presStyleCnt="0"/>
      <dgm:spPr/>
    </dgm:pt>
    <dgm:pt modelId="{8D698B80-108B-4A45-939F-A82A5C6FB515}" type="pres">
      <dgm:prSet presAssocID="{363C19E2-64D1-42CF-8B71-E7BB11900DAE}" presName="childText" presStyleLbl="conFgAcc1" presStyleIdx="2" presStyleCnt="3" custScaleY="124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51F5BF-1883-4497-B9E3-F96A41B9AA62}" type="presOf" srcId="{036BB2E6-B2D2-430A-A5D1-7A3699FAFB83}" destId="{A90E8F05-5CC3-4DE2-A92C-793C5EA112F8}" srcOrd="0" destOrd="0" presId="urn:microsoft.com/office/officeart/2005/8/layout/list1"/>
    <dgm:cxn modelId="{15E0DC10-AB49-44A5-A5B7-A49B4A22E242}" srcId="{EAAA7C2B-D530-4786-BE9D-77B8A7FAC59B}" destId="{363C19E2-64D1-42CF-8B71-E7BB11900DAE}" srcOrd="2" destOrd="0" parTransId="{846559BB-9A74-4591-A228-DFFBBF7F4CA2}" sibTransId="{9AD85B5D-5CCA-4C46-89D0-925561458248}"/>
    <dgm:cxn modelId="{5F70497B-638B-47CB-8B8A-85F63412C9DC}" type="presOf" srcId="{E3CC8D07-7919-4760-B8AE-BE604C28B336}" destId="{5E44253B-AA6C-4E16-9B7D-254500CADA74}" srcOrd="0" destOrd="0" presId="urn:microsoft.com/office/officeart/2005/8/layout/list1"/>
    <dgm:cxn modelId="{08BA0A50-F542-4FDF-93B3-F84B50080776}" type="presOf" srcId="{363C19E2-64D1-42CF-8B71-E7BB11900DAE}" destId="{E994444E-C3DE-4443-91C7-657D8A53D4D9}" srcOrd="0" destOrd="0" presId="urn:microsoft.com/office/officeart/2005/8/layout/list1"/>
    <dgm:cxn modelId="{D8C5C790-5D07-4904-93AC-3F35050F3922}" srcId="{363C19E2-64D1-42CF-8B71-E7BB11900DAE}" destId="{623C1AB7-3B83-4CFB-AA25-913D2E3D1162}" srcOrd="0" destOrd="0" parTransId="{D3787140-1524-46DF-A0BE-35716A4980B8}" sibTransId="{8EABF474-E150-495D-B542-816112D273A7}"/>
    <dgm:cxn modelId="{F10000B0-46D3-44AF-A68E-2C61B99FC13A}" type="presOf" srcId="{E3CC8D07-7919-4760-B8AE-BE604C28B336}" destId="{9F3673CB-CBF1-47CF-895A-D54B0882C17C}" srcOrd="1" destOrd="0" presId="urn:microsoft.com/office/officeart/2005/8/layout/list1"/>
    <dgm:cxn modelId="{554B706F-389C-417D-8CFB-4E078DBE5D17}" type="presOf" srcId="{EAAA7C2B-D530-4786-BE9D-77B8A7FAC59B}" destId="{B134C467-961B-4973-A5D0-8FD76C7577B0}" srcOrd="0" destOrd="0" presId="urn:microsoft.com/office/officeart/2005/8/layout/list1"/>
    <dgm:cxn modelId="{1D08A2F8-B32F-4CF2-A5AD-DD2E3B910465}" type="presOf" srcId="{328C1FC4-13ED-473D-B58A-0780FDAA04D2}" destId="{D435A06E-C5C5-4A69-A66E-5897B561176D}" srcOrd="1" destOrd="0" presId="urn:microsoft.com/office/officeart/2005/8/layout/list1"/>
    <dgm:cxn modelId="{FDDCC0B3-1DFF-45B9-A6BD-3CD9B5A9F865}" type="presOf" srcId="{363C19E2-64D1-42CF-8B71-E7BB11900DAE}" destId="{E53AC034-CE47-4606-9314-E7AC14E1FDAA}" srcOrd="1" destOrd="0" presId="urn:microsoft.com/office/officeart/2005/8/layout/list1"/>
    <dgm:cxn modelId="{2D4071BA-1BCF-4A8C-AB12-3F49527005EB}" type="presOf" srcId="{328C1FC4-13ED-473D-B58A-0780FDAA04D2}" destId="{56E276EC-322B-46ED-B62D-4EB971E010E7}" srcOrd="0" destOrd="0" presId="urn:microsoft.com/office/officeart/2005/8/layout/list1"/>
    <dgm:cxn modelId="{9A2AD309-9946-470C-93E8-71A46BF20B00}" type="presOf" srcId="{623C1AB7-3B83-4CFB-AA25-913D2E3D1162}" destId="{8D698B80-108B-4A45-939F-A82A5C6FB515}" srcOrd="0" destOrd="0" presId="urn:microsoft.com/office/officeart/2005/8/layout/list1"/>
    <dgm:cxn modelId="{3C6A726A-2F9E-4375-BF1E-2596A394ECBF}" srcId="{E3CC8D07-7919-4760-B8AE-BE604C28B336}" destId="{036BB2E6-B2D2-430A-A5D1-7A3699FAFB83}" srcOrd="0" destOrd="0" parTransId="{7AC34FBF-2B91-46C2-BEDE-FC05FCB204FE}" sibTransId="{AE4951DA-CA42-44B1-9C3A-B46F62E37504}"/>
    <dgm:cxn modelId="{EAA2B199-4CD4-4E04-B275-8564A5758839}" srcId="{328C1FC4-13ED-473D-B58A-0780FDAA04D2}" destId="{C7222B87-600A-410A-A428-48387D14B8FA}" srcOrd="0" destOrd="0" parTransId="{4DD0C907-F729-45BE-AFF6-8775D64C1C52}" sibTransId="{88134C82-9E1B-4FA9-9E4C-E81B5125CD54}"/>
    <dgm:cxn modelId="{A6647D3A-362D-4A8C-BC66-443245D753C0}" srcId="{EAAA7C2B-D530-4786-BE9D-77B8A7FAC59B}" destId="{328C1FC4-13ED-473D-B58A-0780FDAA04D2}" srcOrd="0" destOrd="0" parTransId="{526F7D8E-E558-4FCE-B9D1-53A699E277AF}" sibTransId="{F15E62EF-AE76-4A39-9639-105E63AB5CBE}"/>
    <dgm:cxn modelId="{C41C6A21-D4DE-4EDB-8125-A2CD44D04DD0}" srcId="{EAAA7C2B-D530-4786-BE9D-77B8A7FAC59B}" destId="{E3CC8D07-7919-4760-B8AE-BE604C28B336}" srcOrd="1" destOrd="0" parTransId="{59166709-2491-4798-8818-A7953C6B69C7}" sibTransId="{86197B5B-9DB9-468F-ADCD-1D4D20F94C38}"/>
    <dgm:cxn modelId="{9ED008BD-C5B7-42B5-BE26-C824B2A8ADC8}" type="presOf" srcId="{C7222B87-600A-410A-A428-48387D14B8FA}" destId="{1A69E518-EBB6-4C37-A28B-A7D99AB3B901}" srcOrd="0" destOrd="0" presId="urn:microsoft.com/office/officeart/2005/8/layout/list1"/>
    <dgm:cxn modelId="{1C40BB68-7057-40CC-9A35-1AE44FCA3FF0}" type="presParOf" srcId="{B134C467-961B-4973-A5D0-8FD76C7577B0}" destId="{F65E5AE8-FB4D-421E-B363-6E367D86BE07}" srcOrd="0" destOrd="0" presId="urn:microsoft.com/office/officeart/2005/8/layout/list1"/>
    <dgm:cxn modelId="{E94AC4FC-E9CB-4C82-BC81-34C419D1C748}" type="presParOf" srcId="{F65E5AE8-FB4D-421E-B363-6E367D86BE07}" destId="{56E276EC-322B-46ED-B62D-4EB971E010E7}" srcOrd="0" destOrd="0" presId="urn:microsoft.com/office/officeart/2005/8/layout/list1"/>
    <dgm:cxn modelId="{98A0521B-823A-47D4-A11D-797DD08F4CFF}" type="presParOf" srcId="{F65E5AE8-FB4D-421E-B363-6E367D86BE07}" destId="{D435A06E-C5C5-4A69-A66E-5897B561176D}" srcOrd="1" destOrd="0" presId="urn:microsoft.com/office/officeart/2005/8/layout/list1"/>
    <dgm:cxn modelId="{6679D7E3-A6A4-4F38-B2D9-B1EB82D8AB6C}" type="presParOf" srcId="{B134C467-961B-4973-A5D0-8FD76C7577B0}" destId="{8FD3CC53-22A1-47E6-BE18-31C5242B75D5}" srcOrd="1" destOrd="0" presId="urn:microsoft.com/office/officeart/2005/8/layout/list1"/>
    <dgm:cxn modelId="{C82345EE-37EC-4BCC-862E-5AEDA7A07C31}" type="presParOf" srcId="{B134C467-961B-4973-A5D0-8FD76C7577B0}" destId="{1A69E518-EBB6-4C37-A28B-A7D99AB3B901}" srcOrd="2" destOrd="0" presId="urn:microsoft.com/office/officeart/2005/8/layout/list1"/>
    <dgm:cxn modelId="{3380782C-BD28-4BA7-9CBF-9FFF41173291}" type="presParOf" srcId="{B134C467-961B-4973-A5D0-8FD76C7577B0}" destId="{3671B314-12B9-42CB-B90A-2FB47A949409}" srcOrd="3" destOrd="0" presId="urn:microsoft.com/office/officeart/2005/8/layout/list1"/>
    <dgm:cxn modelId="{7E972D41-223F-48C7-988F-D7F4B75B17CD}" type="presParOf" srcId="{B134C467-961B-4973-A5D0-8FD76C7577B0}" destId="{01E4D164-CB3A-4696-9A2C-909B7EFA2489}" srcOrd="4" destOrd="0" presId="urn:microsoft.com/office/officeart/2005/8/layout/list1"/>
    <dgm:cxn modelId="{ABD22420-97D9-40F3-BBE7-2A4BFD032269}" type="presParOf" srcId="{01E4D164-CB3A-4696-9A2C-909B7EFA2489}" destId="{5E44253B-AA6C-4E16-9B7D-254500CADA74}" srcOrd="0" destOrd="0" presId="urn:microsoft.com/office/officeart/2005/8/layout/list1"/>
    <dgm:cxn modelId="{C15B8E09-E2CC-4B63-A150-72C1F39642C2}" type="presParOf" srcId="{01E4D164-CB3A-4696-9A2C-909B7EFA2489}" destId="{9F3673CB-CBF1-47CF-895A-D54B0882C17C}" srcOrd="1" destOrd="0" presId="urn:microsoft.com/office/officeart/2005/8/layout/list1"/>
    <dgm:cxn modelId="{9E207E9C-E119-4685-B27F-17813FAD327F}" type="presParOf" srcId="{B134C467-961B-4973-A5D0-8FD76C7577B0}" destId="{E645BCBF-70E2-4592-8171-975DB813D627}" srcOrd="5" destOrd="0" presId="urn:microsoft.com/office/officeart/2005/8/layout/list1"/>
    <dgm:cxn modelId="{CE1265E2-7B13-4D22-8C7A-CF6B17C2864D}" type="presParOf" srcId="{B134C467-961B-4973-A5D0-8FD76C7577B0}" destId="{A90E8F05-5CC3-4DE2-A92C-793C5EA112F8}" srcOrd="6" destOrd="0" presId="urn:microsoft.com/office/officeart/2005/8/layout/list1"/>
    <dgm:cxn modelId="{2A5EC98F-C25C-4768-8A54-8B35591B515B}" type="presParOf" srcId="{B134C467-961B-4973-A5D0-8FD76C7577B0}" destId="{554CD357-CCD0-4035-85E8-9AC98775F166}" srcOrd="7" destOrd="0" presId="urn:microsoft.com/office/officeart/2005/8/layout/list1"/>
    <dgm:cxn modelId="{41139AD0-3DDA-417C-B1C4-E2A336A47B6E}" type="presParOf" srcId="{B134C467-961B-4973-A5D0-8FD76C7577B0}" destId="{B73C1C84-7F71-4215-9916-6D470D15CAC7}" srcOrd="8" destOrd="0" presId="urn:microsoft.com/office/officeart/2005/8/layout/list1"/>
    <dgm:cxn modelId="{B76C3879-A415-4412-8398-ABE31FF72C6C}" type="presParOf" srcId="{B73C1C84-7F71-4215-9916-6D470D15CAC7}" destId="{E994444E-C3DE-4443-91C7-657D8A53D4D9}" srcOrd="0" destOrd="0" presId="urn:microsoft.com/office/officeart/2005/8/layout/list1"/>
    <dgm:cxn modelId="{F6BC03E6-1793-462A-A454-F0CDB47A04F3}" type="presParOf" srcId="{B73C1C84-7F71-4215-9916-6D470D15CAC7}" destId="{E53AC034-CE47-4606-9314-E7AC14E1FDAA}" srcOrd="1" destOrd="0" presId="urn:microsoft.com/office/officeart/2005/8/layout/list1"/>
    <dgm:cxn modelId="{351BA8D0-294A-4406-B6EF-6B4F3364AC2F}" type="presParOf" srcId="{B134C467-961B-4973-A5D0-8FD76C7577B0}" destId="{ECFAB966-A714-434C-922F-ECED604CE57B}" srcOrd="9" destOrd="0" presId="urn:microsoft.com/office/officeart/2005/8/layout/list1"/>
    <dgm:cxn modelId="{A227D42F-024A-4667-AD64-86256504130C}" type="presParOf" srcId="{B134C467-961B-4973-A5D0-8FD76C7577B0}" destId="{8D698B80-108B-4A45-939F-A82A5C6FB5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A370F-AEB1-4787-AE24-E6B7467A25D0}">
      <dsp:nvSpPr>
        <dsp:cNvPr id="0" name=""/>
        <dsp:cNvSpPr/>
      </dsp:nvSpPr>
      <dsp:spPr>
        <a:xfrm>
          <a:off x="0" y="49593"/>
          <a:ext cx="3471707" cy="143695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1C804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Secretaría CIPF </a:t>
          </a:r>
          <a:r>
            <a:rPr lang="en-US" sz="1900" b="1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(</a:t>
          </a:r>
          <a:r>
            <a:rPr lang="en-US" sz="1900" b="1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2007)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kern="1200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Llamado para Temas en 2007: Se presentó el tema “Uso de autorizaciones específicas de importación</a:t>
          </a:r>
          <a:r>
            <a:rPr lang="en-US" sz="1500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”</a:t>
          </a:r>
          <a:endParaRPr lang="ru-RU" sz="1500" kern="120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sp:txBody>
      <dsp:txXfrm>
        <a:off x="42087" y="91680"/>
        <a:ext cx="3387533" cy="1352779"/>
      </dsp:txXfrm>
    </dsp:sp>
    <dsp:sp modelId="{84A43DD8-C158-45A6-B5F3-38790936B69C}">
      <dsp:nvSpPr>
        <dsp:cNvPr id="0" name=""/>
        <dsp:cNvSpPr/>
      </dsp:nvSpPr>
      <dsp:spPr>
        <a:xfrm rot="21599516">
          <a:off x="3724700" y="638941"/>
          <a:ext cx="609483" cy="257611"/>
        </a:xfrm>
        <a:prstGeom prst="rightArrow">
          <a:avLst>
            <a:gd name="adj1" fmla="val 60000"/>
            <a:gd name="adj2" fmla="val 50000"/>
          </a:avLst>
        </a:prstGeom>
        <a:solidFill>
          <a:srgbClr val="1C804B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sp:txBody>
      <dsp:txXfrm>
        <a:off x="3724700" y="690468"/>
        <a:ext cx="532200" cy="154567"/>
      </dsp:txXfrm>
    </dsp:sp>
    <dsp:sp modelId="{BE6835C0-F11D-485E-A1EF-F79962D343C4}">
      <dsp:nvSpPr>
        <dsp:cNvPr id="0" name=""/>
        <dsp:cNvSpPr/>
      </dsp:nvSpPr>
      <dsp:spPr>
        <a:xfrm>
          <a:off x="4621676" y="49001"/>
          <a:ext cx="2645127" cy="143695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18D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CN Nov. </a:t>
          </a:r>
          <a:r>
            <a:rPr lang="en-US" sz="1900" b="1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(2007)</a:t>
          </a:r>
          <a:endParaRPr lang="ru-RU" sz="1900" b="1" kern="120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kern="1200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EL CN recomendó agregar el Tema al programa de trabajo</a:t>
          </a:r>
          <a:endParaRPr lang="es-AR" sz="1500" kern="1200" noProof="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sp:txBody>
      <dsp:txXfrm>
        <a:off x="4663763" y="91088"/>
        <a:ext cx="2560953" cy="1352779"/>
      </dsp:txXfrm>
    </dsp:sp>
    <dsp:sp modelId="{36C01E2E-2E76-4812-8D9A-ECD1E0DCE96C}">
      <dsp:nvSpPr>
        <dsp:cNvPr id="0" name=""/>
        <dsp:cNvSpPr/>
      </dsp:nvSpPr>
      <dsp:spPr>
        <a:xfrm>
          <a:off x="7399788" y="638672"/>
          <a:ext cx="320370" cy="257611"/>
        </a:xfrm>
        <a:prstGeom prst="rightArrow">
          <a:avLst>
            <a:gd name="adj1" fmla="val 60000"/>
            <a:gd name="adj2" fmla="val 50000"/>
          </a:avLst>
        </a:prstGeom>
        <a:solidFill>
          <a:srgbClr val="1C804B">
            <a:hueOff val="711301"/>
            <a:satOff val="-3225"/>
            <a:lumOff val="5137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sp:txBody>
      <dsp:txXfrm>
        <a:off x="7399788" y="690194"/>
        <a:ext cx="243087" cy="154567"/>
      </dsp:txXfrm>
    </dsp:sp>
    <dsp:sp modelId="{AEC35072-E06E-43CB-AD0C-4FCC5CB1EFF6}">
      <dsp:nvSpPr>
        <dsp:cNvPr id="0" name=""/>
        <dsp:cNvSpPr/>
      </dsp:nvSpPr>
      <dsp:spPr>
        <a:xfrm>
          <a:off x="7871277" y="49001"/>
          <a:ext cx="2155562" cy="143695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79A7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CMF-3 </a:t>
          </a:r>
          <a:r>
            <a:rPr lang="en-US" sz="1900" b="1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(2008)</a:t>
          </a:r>
          <a:endParaRPr lang="ru-RU" sz="1900" b="1" kern="120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kern="1200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Agregó el Tema en abril de 2008 (Prioridad 4)</a:t>
          </a:r>
          <a:endParaRPr lang="es-AR" sz="1500" kern="1200" noProof="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sp:txBody>
      <dsp:txXfrm>
        <a:off x="7913364" y="91088"/>
        <a:ext cx="2071388" cy="1352779"/>
      </dsp:txXfrm>
    </dsp:sp>
    <dsp:sp modelId="{A884FA77-79F7-428A-809F-6E557E9CA2B8}">
      <dsp:nvSpPr>
        <dsp:cNvPr id="0" name=""/>
        <dsp:cNvSpPr/>
      </dsp:nvSpPr>
      <dsp:spPr>
        <a:xfrm rot="7449907">
          <a:off x="8304177" y="1474577"/>
          <a:ext cx="155087" cy="257611"/>
        </a:xfrm>
        <a:prstGeom prst="rightArrow">
          <a:avLst>
            <a:gd name="adj1" fmla="val 60000"/>
            <a:gd name="adj2" fmla="val 50000"/>
          </a:avLst>
        </a:prstGeom>
        <a:solidFill>
          <a:srgbClr val="1C804B">
            <a:hueOff val="1422603"/>
            <a:satOff val="-6450"/>
            <a:lumOff val="1027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sp:txBody>
      <dsp:txXfrm rot="-5400000">
        <a:off x="8317501" y="1529854"/>
        <a:ext cx="154567" cy="108561"/>
      </dsp:txXfrm>
    </dsp:sp>
    <dsp:sp modelId="{F1D6C095-34C7-43C4-AF4C-DB0CB18DFD57}">
      <dsp:nvSpPr>
        <dsp:cNvPr id="0" name=""/>
        <dsp:cNvSpPr/>
      </dsp:nvSpPr>
      <dsp:spPr>
        <a:xfrm>
          <a:off x="5647977" y="1728074"/>
          <a:ext cx="4322956" cy="143695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DA79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CN Nov. </a:t>
          </a:r>
          <a:r>
            <a:rPr lang="en-US" sz="1900" b="1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(2016)</a:t>
          </a:r>
          <a:endParaRPr lang="ru-RU" sz="1900" b="1" kern="120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kern="1200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El CN aprobó la Especificación 64 (Uso de autorizaciones específicas de importación</a:t>
          </a:r>
          <a:r>
            <a:rPr lang="en-US" sz="1500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)</a:t>
          </a:r>
          <a:endParaRPr lang="ru-RU" sz="1500" kern="120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sp:txBody>
      <dsp:txXfrm>
        <a:off x="5690064" y="1770161"/>
        <a:ext cx="4238782" cy="1352779"/>
      </dsp:txXfrm>
    </dsp:sp>
    <dsp:sp modelId="{D808962E-4BAE-4A34-86F4-646D8D690987}">
      <dsp:nvSpPr>
        <dsp:cNvPr id="0" name=""/>
        <dsp:cNvSpPr/>
      </dsp:nvSpPr>
      <dsp:spPr>
        <a:xfrm rot="10959986">
          <a:off x="4982126" y="2197036"/>
          <a:ext cx="470863" cy="257611"/>
        </a:xfrm>
        <a:prstGeom prst="rightArrow">
          <a:avLst>
            <a:gd name="adj1" fmla="val 60000"/>
            <a:gd name="adj2" fmla="val 50000"/>
          </a:avLst>
        </a:prstGeom>
        <a:solidFill>
          <a:srgbClr val="1C804B">
            <a:hueOff val="2133904"/>
            <a:satOff val="-9674"/>
            <a:lumOff val="1541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sp:txBody>
      <dsp:txXfrm rot="10800000">
        <a:off x="5059367" y="2250356"/>
        <a:ext cx="393580" cy="154567"/>
      </dsp:txXfrm>
    </dsp:sp>
    <dsp:sp modelId="{8A9A6598-0600-4EF8-8E24-2704FCEE5982}">
      <dsp:nvSpPr>
        <dsp:cNvPr id="0" name=""/>
        <dsp:cNvSpPr/>
      </dsp:nvSpPr>
      <dsp:spPr>
        <a:xfrm>
          <a:off x="437559" y="1780028"/>
          <a:ext cx="4322956" cy="84773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34AEB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GTE </a:t>
          </a:r>
          <a:r>
            <a:rPr lang="en-US" sz="1900" b="1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(2021)</a:t>
          </a:r>
          <a:endParaRPr lang="ru-RU" sz="1900" b="1" kern="120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 </a:t>
          </a:r>
          <a:r>
            <a:rPr lang="es-AR" sz="1500" kern="1200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Redactó el borrador</a:t>
          </a:r>
          <a:endParaRPr lang="es-AR" sz="1500" kern="1200" noProof="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sp:txBody>
      <dsp:txXfrm>
        <a:off x="462388" y="1804857"/>
        <a:ext cx="4273298" cy="798072"/>
      </dsp:txXfrm>
    </dsp:sp>
    <dsp:sp modelId="{DA9608DA-E81E-4C14-820D-4E703A3700DF}">
      <dsp:nvSpPr>
        <dsp:cNvPr id="0" name=""/>
        <dsp:cNvSpPr/>
      </dsp:nvSpPr>
      <dsp:spPr>
        <a:xfrm rot="7973051">
          <a:off x="1978650" y="2634357"/>
          <a:ext cx="201939" cy="257611"/>
        </a:xfrm>
        <a:prstGeom prst="rightArrow">
          <a:avLst>
            <a:gd name="adj1" fmla="val 60000"/>
            <a:gd name="adj2" fmla="val 50000"/>
          </a:avLst>
        </a:prstGeom>
        <a:solidFill>
          <a:srgbClr val="1C804B">
            <a:hueOff val="2845206"/>
            <a:satOff val="-12899"/>
            <a:lumOff val="20549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sp:txBody>
      <dsp:txXfrm rot="-5400000">
        <a:off x="2022950" y="2670289"/>
        <a:ext cx="154567" cy="141357"/>
      </dsp:txXfrm>
    </dsp:sp>
    <dsp:sp modelId="{43F4DF98-0F30-4BBF-81D1-63AD2442128C}">
      <dsp:nvSpPr>
        <dsp:cNvPr id="0" name=""/>
        <dsp:cNvSpPr/>
      </dsp:nvSpPr>
      <dsp:spPr>
        <a:xfrm>
          <a:off x="416234" y="2906943"/>
          <a:ext cx="2113742" cy="101853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3BA7B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CN Mayo </a:t>
          </a:r>
          <a:r>
            <a:rPr lang="en-US" sz="1900" b="1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(2021)</a:t>
          </a:r>
          <a:endParaRPr lang="ru-RU" sz="1900" b="1" kern="120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kern="1200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Aprobado para primera consulta</a:t>
          </a:r>
          <a:endParaRPr lang="es-AR" sz="1500" kern="1200" noProof="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sp:txBody>
      <dsp:txXfrm>
        <a:off x="446066" y="2936775"/>
        <a:ext cx="2054078" cy="958875"/>
      </dsp:txXfrm>
    </dsp:sp>
    <dsp:sp modelId="{E140C9C1-56D1-4AE1-AB76-A94EAF27492D}">
      <dsp:nvSpPr>
        <dsp:cNvPr id="0" name=""/>
        <dsp:cNvSpPr/>
      </dsp:nvSpPr>
      <dsp:spPr>
        <a:xfrm>
          <a:off x="2601765" y="3315022"/>
          <a:ext cx="423218" cy="190178"/>
        </a:xfrm>
        <a:prstGeom prst="rightArrow">
          <a:avLst>
            <a:gd name="adj1" fmla="val 60000"/>
            <a:gd name="adj2" fmla="val 50000"/>
          </a:avLst>
        </a:prstGeom>
        <a:solidFill>
          <a:srgbClr val="1C804B">
            <a:hueOff val="3556507"/>
            <a:satOff val="-16124"/>
            <a:lumOff val="2568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sp:txBody>
      <dsp:txXfrm>
        <a:off x="2601765" y="3353058"/>
        <a:ext cx="366165" cy="114106"/>
      </dsp:txXfrm>
    </dsp:sp>
    <dsp:sp modelId="{9B37159A-1CAE-4E79-B9CE-4AB1B141A712}">
      <dsp:nvSpPr>
        <dsp:cNvPr id="0" name=""/>
        <dsp:cNvSpPr/>
      </dsp:nvSpPr>
      <dsp:spPr>
        <a:xfrm>
          <a:off x="3121038" y="2906943"/>
          <a:ext cx="2331517" cy="101853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3BA7B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CN-7 Mayo </a:t>
          </a:r>
          <a:r>
            <a:rPr lang="en-US" sz="1900" b="1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(2022)</a:t>
          </a:r>
          <a:endParaRPr lang="ru-RU" sz="1900" b="1" kern="120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kern="1200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Aprobado para segunda consulta</a:t>
          </a:r>
          <a:endParaRPr lang="en-US" sz="1500" kern="120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sp:txBody>
      <dsp:txXfrm>
        <a:off x="3150870" y="2936775"/>
        <a:ext cx="2271853" cy="958875"/>
      </dsp:txXfrm>
    </dsp:sp>
    <dsp:sp modelId="{7D16BADD-3EAC-4AB2-8F1B-F2CDE35450CE}">
      <dsp:nvSpPr>
        <dsp:cNvPr id="0" name=""/>
        <dsp:cNvSpPr/>
      </dsp:nvSpPr>
      <dsp:spPr>
        <a:xfrm rot="213078">
          <a:off x="5569070" y="3468614"/>
          <a:ext cx="790869" cy="244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000" kern="1200"/>
        </a:p>
      </dsp:txBody>
      <dsp:txXfrm>
        <a:off x="5569140" y="3515206"/>
        <a:ext cx="717576" cy="146586"/>
      </dsp:txXfrm>
    </dsp:sp>
    <dsp:sp modelId="{A21EEBD3-F00E-49DC-8010-37B31D21A16C}">
      <dsp:nvSpPr>
        <dsp:cNvPr id="0" name=""/>
        <dsp:cNvSpPr/>
      </dsp:nvSpPr>
      <dsp:spPr>
        <a:xfrm>
          <a:off x="6519357" y="3429001"/>
          <a:ext cx="3611097" cy="47564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5A94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2</a:t>
          </a:r>
          <a:r>
            <a:rPr lang="es-AR" sz="1900" b="1" kern="1200" baseline="30000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da</a:t>
          </a:r>
          <a:r>
            <a:rPr lang="es-AR" sz="1900" b="1" kern="1200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 Consulta (</a:t>
          </a:r>
          <a:r>
            <a:rPr lang="en-US" sz="1900" b="1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2022</a:t>
          </a:r>
          <a:r>
            <a:rPr lang="en-US" sz="1900" b="1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)</a:t>
          </a:r>
          <a:endParaRPr lang="ru-RU" sz="1900" b="1" kern="120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sp:txBody>
      <dsp:txXfrm>
        <a:off x="6533288" y="3442932"/>
        <a:ext cx="3583235" cy="447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EE2E2-7B94-411C-AE7D-AD3AE3324863}">
      <dsp:nvSpPr>
        <dsp:cNvPr id="0" name=""/>
        <dsp:cNvSpPr/>
      </dsp:nvSpPr>
      <dsp:spPr>
        <a:xfrm>
          <a:off x="0" y="2773406"/>
          <a:ext cx="9977715" cy="1417593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rgbClr val="5A94C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Las AEI </a:t>
          </a:r>
          <a:r>
            <a:rPr lang="es-ES" sz="29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no reemplazan la obligación </a:t>
          </a:r>
          <a:r>
            <a:rPr lang="es-ES" sz="29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de la ONPF del país importador de comunicar los requisitos fitosanitarios de importación</a:t>
          </a:r>
          <a:endParaRPr lang="en-US" sz="29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69201" y="2842607"/>
        <a:ext cx="9839313" cy="1279191"/>
      </dsp:txXfrm>
    </dsp:sp>
    <dsp:sp modelId="{B50BEE17-075F-43D7-8F72-EE0F299237C6}">
      <dsp:nvSpPr>
        <dsp:cNvPr id="0" name=""/>
        <dsp:cNvSpPr/>
      </dsp:nvSpPr>
      <dsp:spPr>
        <a:xfrm rot="5400000">
          <a:off x="5486460" y="-2045382"/>
          <a:ext cx="2356341" cy="6590134"/>
        </a:xfrm>
        <a:prstGeom prst="round2SameRect">
          <a:avLst/>
        </a:prstGeom>
        <a:solidFill>
          <a:srgbClr val="FFFFFF"/>
        </a:solidFill>
        <a:ln w="25400" cap="flat" cmpd="sng" algn="ctr">
          <a:solidFill>
            <a:srgbClr val="8FC64A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noProof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Es necesario el consentimiento oficial para importar</a:t>
          </a:r>
          <a:endParaRPr lang="es-AR" sz="2100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de otra manera, la importación estaría prohibida por razones fitosanitarias</a:t>
          </a:r>
          <a:endParaRPr lang="en-US" sz="2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Aún no se han establecido los requisitos fitosanitarios de importación para el propósito, artículos o situaciones particulares</a:t>
          </a:r>
          <a:endParaRPr lang="en-US" sz="2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3369564" y="186541"/>
        <a:ext cx="6475107" cy="2126287"/>
      </dsp:txXfrm>
    </dsp:sp>
    <dsp:sp modelId="{C3164D25-5611-4014-AF50-0261FC63103E}">
      <dsp:nvSpPr>
        <dsp:cNvPr id="0" name=""/>
        <dsp:cNvSpPr/>
      </dsp:nvSpPr>
      <dsp:spPr>
        <a:xfrm>
          <a:off x="1068" y="0"/>
          <a:ext cx="3390048" cy="2639838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rgbClr val="4D844F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9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Las AEI pueden ser </a:t>
          </a:r>
          <a:r>
            <a:rPr lang="es-AR" sz="2900" b="1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usadas cuando</a:t>
          </a:r>
          <a:r>
            <a:rPr lang="en-US" sz="2900" kern="1200" baseline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:</a:t>
          </a:r>
          <a:endParaRPr lang="en-US" sz="29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129934" y="128866"/>
        <a:ext cx="3132316" cy="2382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E4BB0-E0C6-43E0-A6E4-12CD286DD510}">
      <dsp:nvSpPr>
        <dsp:cNvPr id="0" name=""/>
        <dsp:cNvSpPr/>
      </dsp:nvSpPr>
      <dsp:spPr>
        <a:xfrm>
          <a:off x="9310937" y="1476657"/>
          <a:ext cx="2786558" cy="2786700"/>
        </a:xfrm>
        <a:prstGeom prst="ellipse">
          <a:avLst/>
        </a:prstGeom>
        <a:solidFill>
          <a:srgbClr val="5A94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0CB6F-9D1E-4870-A28C-24B3E6F34270}">
      <dsp:nvSpPr>
        <dsp:cNvPr id="0" name=""/>
        <dsp:cNvSpPr/>
      </dsp:nvSpPr>
      <dsp:spPr>
        <a:xfrm>
          <a:off x="9389860" y="1570968"/>
          <a:ext cx="2601345" cy="26008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noProof="0" dirty="0" smtClean="0">
              <a:latin typeface="Arial" pitchFamily="34" charset="0"/>
              <a:cs typeface="Arial" pitchFamily="34" charset="0"/>
            </a:rPr>
            <a:t>Responsabilidades</a:t>
          </a:r>
          <a:endParaRPr lang="es-AR" sz="2400" kern="1200" noProof="0" dirty="0">
            <a:latin typeface="Arial" pitchFamily="34" charset="0"/>
            <a:cs typeface="Arial" pitchFamily="34" charset="0"/>
          </a:endParaRPr>
        </a:p>
      </dsp:txBody>
      <dsp:txXfrm>
        <a:off x="9761480" y="1942594"/>
        <a:ext cx="1858103" cy="1857637"/>
      </dsp:txXfrm>
    </dsp:sp>
    <dsp:sp modelId="{E383C4F5-3DAD-4D8B-9707-03D7012EE91C}">
      <dsp:nvSpPr>
        <dsp:cNvPr id="0" name=""/>
        <dsp:cNvSpPr/>
      </dsp:nvSpPr>
      <dsp:spPr>
        <a:xfrm rot="2700000">
          <a:off x="6419203" y="1517718"/>
          <a:ext cx="2786603" cy="2786603"/>
        </a:xfrm>
        <a:prstGeom prst="teardrop">
          <a:avLst>
            <a:gd name="adj" fmla="val 100000"/>
          </a:avLst>
        </a:prstGeom>
        <a:solidFill>
          <a:srgbClr val="4DD6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8EEE5-C7F1-40CA-952F-3BA974652F54}">
      <dsp:nvSpPr>
        <dsp:cNvPr id="0" name=""/>
        <dsp:cNvSpPr/>
      </dsp:nvSpPr>
      <dsp:spPr>
        <a:xfrm>
          <a:off x="6524379" y="1599370"/>
          <a:ext cx="2601345" cy="26008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771018"/>
              <a:satOff val="-761"/>
              <a:lumOff val="-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noProof="0" dirty="0" smtClean="0">
              <a:latin typeface="Arial" pitchFamily="34" charset="0"/>
              <a:cs typeface="Arial" pitchFamily="34" charset="0"/>
            </a:rPr>
            <a:t>Usos de las AEI</a:t>
          </a:r>
          <a:endParaRPr lang="es-AR" sz="2400" kern="1200" noProof="0" dirty="0" smtClean="0">
            <a:latin typeface="Arial" pitchFamily="34" charset="0"/>
            <a:cs typeface="Arial" pitchFamily="34" charset="0"/>
          </a:endParaRPr>
        </a:p>
      </dsp:txBody>
      <dsp:txXfrm>
        <a:off x="6896000" y="1970995"/>
        <a:ext cx="1858103" cy="1857637"/>
      </dsp:txXfrm>
    </dsp:sp>
    <dsp:sp modelId="{E6B31F4C-0878-4E12-9189-380DE3489E1B}">
      <dsp:nvSpPr>
        <dsp:cNvPr id="0" name=""/>
        <dsp:cNvSpPr/>
      </dsp:nvSpPr>
      <dsp:spPr>
        <a:xfrm rot="2700000">
          <a:off x="3551390" y="1530645"/>
          <a:ext cx="2786603" cy="2786603"/>
        </a:xfrm>
        <a:prstGeom prst="teardrop">
          <a:avLst>
            <a:gd name="adj" fmla="val 100000"/>
          </a:avLst>
        </a:prstGeom>
        <a:solidFill>
          <a:srgbClr val="7BE6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50619-BC96-46F8-977A-73DEB10A6AEE}">
      <dsp:nvSpPr>
        <dsp:cNvPr id="0" name=""/>
        <dsp:cNvSpPr/>
      </dsp:nvSpPr>
      <dsp:spPr>
        <a:xfrm>
          <a:off x="3631714" y="1616588"/>
          <a:ext cx="2601345" cy="26008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542036"/>
              <a:satOff val="-1523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0" kern="1200" noProof="0" dirty="0" smtClean="0">
              <a:latin typeface="Arial" pitchFamily="34" charset="0"/>
              <a:cs typeface="Arial" pitchFamily="34" charset="0"/>
            </a:rPr>
            <a:t>Elementos de las AEI</a:t>
          </a:r>
          <a:endParaRPr lang="es-AR" sz="2400" kern="1200" noProof="0" dirty="0">
            <a:latin typeface="Arial" pitchFamily="34" charset="0"/>
            <a:cs typeface="Arial" pitchFamily="34" charset="0"/>
          </a:endParaRPr>
        </a:p>
      </dsp:txBody>
      <dsp:txXfrm>
        <a:off x="4003335" y="1988213"/>
        <a:ext cx="1858103" cy="1857637"/>
      </dsp:txXfrm>
    </dsp:sp>
    <dsp:sp modelId="{574DAFAF-C354-4CB4-B5DC-2AD4E9F76473}">
      <dsp:nvSpPr>
        <dsp:cNvPr id="0" name=""/>
        <dsp:cNvSpPr/>
      </dsp:nvSpPr>
      <dsp:spPr>
        <a:xfrm rot="2700000">
          <a:off x="671628" y="1492100"/>
          <a:ext cx="2786603" cy="2786603"/>
        </a:xfrm>
        <a:prstGeom prst="teardrop">
          <a:avLst>
            <a:gd name="adj" fmla="val 100000"/>
          </a:avLst>
        </a:prstGeom>
        <a:solidFill>
          <a:srgbClr val="F6C2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378A5-A50C-4E83-91E7-152F5E2FD5FD}">
      <dsp:nvSpPr>
        <dsp:cNvPr id="0" name=""/>
        <dsp:cNvSpPr/>
      </dsp:nvSpPr>
      <dsp:spPr>
        <a:xfrm>
          <a:off x="764855" y="1573699"/>
          <a:ext cx="2601345" cy="26008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313054"/>
              <a:satOff val="-2284"/>
              <a:lumOff val="-10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0" kern="1200" noProof="0" dirty="0" smtClean="0">
              <a:latin typeface="Arial" pitchFamily="34" charset="0"/>
              <a:cs typeface="Arial" pitchFamily="34" charset="0"/>
            </a:rPr>
            <a:t>Tipos de AEI</a:t>
          </a:r>
          <a:r>
            <a:rPr lang="en-US" sz="2400" b="0" kern="1200" dirty="0" smtClean="0">
              <a:latin typeface="Arial" pitchFamily="34" charset="0"/>
              <a:cs typeface="Arial" pitchFamily="34" charset="0"/>
            </a:rPr>
            <a:t> </a:t>
          </a:r>
          <a:endParaRPr lang="en-US" sz="2400" b="0" kern="1200" dirty="0">
            <a:latin typeface="Arial" pitchFamily="34" charset="0"/>
            <a:cs typeface="Arial" pitchFamily="34" charset="0"/>
          </a:endParaRPr>
        </a:p>
      </dsp:txBody>
      <dsp:txXfrm>
        <a:off x="1136476" y="1945325"/>
        <a:ext cx="1858103" cy="18576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61560-10CC-43AC-8188-78B860A2B38A}">
      <dsp:nvSpPr>
        <dsp:cNvPr id="0" name=""/>
        <dsp:cNvSpPr/>
      </dsp:nvSpPr>
      <dsp:spPr>
        <a:xfrm>
          <a:off x="0" y="35344"/>
          <a:ext cx="10744200" cy="611571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rgbClr val="5A94C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Elementos de las AEI</a:t>
          </a:r>
          <a:endParaRPr lang="es-AR" sz="1800" b="1" kern="1200" noProof="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sp:txBody>
      <dsp:txXfrm>
        <a:off x="29854" y="65198"/>
        <a:ext cx="10684492" cy="551863"/>
      </dsp:txXfrm>
    </dsp:sp>
    <dsp:sp modelId="{A8BD9E9C-7492-466D-82DB-E410D5ABD254}">
      <dsp:nvSpPr>
        <dsp:cNvPr id="0" name=""/>
        <dsp:cNvSpPr/>
      </dsp:nvSpPr>
      <dsp:spPr>
        <a:xfrm>
          <a:off x="379270" y="698755"/>
          <a:ext cx="9985659" cy="3685499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rgbClr val="1C804B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Información mínima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- </a:t>
          </a:r>
          <a:r>
            <a:rPr lang="es-AR" sz="18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Nombre de la ONPF y nombre del país importador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 </a:t>
          </a:r>
          <a:r>
            <a:rPr lang="es-AR" sz="18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Código de identificación o código de AEI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- </a:t>
          </a:r>
          <a:r>
            <a:rPr lang="es-AR" sz="1800" kern="1200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Información del importador; fecha de emisión; descripción del envío; país de origen y país de exportación o re-exportación; uso previsto del producto; requisitos fitosanitarios de importación; período de validez</a:t>
          </a:r>
          <a:endParaRPr lang="es-AR" sz="1800" kern="1200" noProof="0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Otra información que puede ser incluida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 </a:t>
          </a:r>
          <a:r>
            <a:rPr lang="es-AR" sz="18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Cantidad del envío; si la autorización es para un envío o para una serie de envíos; medios de trasporte; punto de entrada; funcionario emisor; exportador; </a:t>
          </a:r>
          <a:r>
            <a:rPr lang="es-ES" sz="18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ubicación al que se deben dirigir los envíos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Idioma</a:t>
          </a:r>
          <a:endParaRPr lang="es-AR" sz="1800" b="1" kern="1200" noProof="0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559181" y="878666"/>
        <a:ext cx="9625837" cy="33256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61560-10CC-43AC-8188-78B860A2B38A}">
      <dsp:nvSpPr>
        <dsp:cNvPr id="0" name=""/>
        <dsp:cNvSpPr/>
      </dsp:nvSpPr>
      <dsp:spPr>
        <a:xfrm>
          <a:off x="0" y="20960"/>
          <a:ext cx="10439400" cy="674306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rgbClr val="5A94C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Usos de las AEI</a:t>
          </a:r>
          <a:endParaRPr lang="es-AR" sz="1800" b="1" kern="1200" noProof="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sp:txBody>
      <dsp:txXfrm>
        <a:off x="32917" y="53877"/>
        <a:ext cx="10373566" cy="608472"/>
      </dsp:txXfrm>
    </dsp:sp>
    <dsp:sp modelId="{A8BD9E9C-7492-466D-82DB-E410D5ABD254}">
      <dsp:nvSpPr>
        <dsp:cNvPr id="0" name=""/>
        <dsp:cNvSpPr/>
      </dsp:nvSpPr>
      <dsp:spPr>
        <a:xfrm>
          <a:off x="368510" y="758627"/>
          <a:ext cx="9702378" cy="3716212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rgbClr val="1C804B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 </a:t>
          </a:r>
          <a:r>
            <a:rPr lang="es-ES" sz="22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Investigación y propósitos científicos; Propósito de exposición o educativos; Fines religiosos o culturales</a:t>
          </a:r>
          <a:r>
            <a:rPr lang="en-GB" sz="22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 </a:t>
          </a:r>
          <a:endParaRPr lang="en-GB" sz="2200" kern="1200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 </a:t>
          </a:r>
          <a:r>
            <a:rPr lang="es-ES" sz="22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Artículos para los cuales la ONPF del país importador requiere rastreo y gestión durante un período de tiempo después de la entrada</a:t>
          </a:r>
          <a:r>
            <a:rPr lang="en-GB" sz="22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 </a:t>
          </a:r>
          <a:endParaRPr lang="en-GB" sz="2200" kern="1200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 </a:t>
          </a:r>
          <a:r>
            <a:rPr lang="es-ES" sz="22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Situaciones de emergencia o excepcionales</a:t>
          </a:r>
          <a:endParaRPr lang="en-GB" sz="2200" kern="1200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 </a:t>
          </a:r>
          <a:r>
            <a:rPr lang="es-ES" sz="22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Agentes de control biológico y otros organismos benéficos</a:t>
          </a:r>
          <a:endParaRPr lang="en-GB" sz="2200" kern="1200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 </a:t>
          </a:r>
          <a:r>
            <a:rPr lang="es-ES" sz="22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Situaciones en las que no se han desarrollado autorizaciones generales de importación o no es posible desarrollarlas</a:t>
          </a:r>
          <a:endParaRPr lang="en-GB" sz="2200" kern="1200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 </a:t>
          </a:r>
          <a:r>
            <a:rPr lang="es-AR" sz="22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Artículos que no se importan rutinariamente</a:t>
          </a:r>
          <a:endParaRPr lang="en-GB" sz="2200" kern="1200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549921" y="940038"/>
        <a:ext cx="9339556" cy="33533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61560-10CC-43AC-8188-78B860A2B38A}">
      <dsp:nvSpPr>
        <dsp:cNvPr id="0" name=""/>
        <dsp:cNvSpPr/>
      </dsp:nvSpPr>
      <dsp:spPr>
        <a:xfrm>
          <a:off x="0" y="598947"/>
          <a:ext cx="10210800" cy="602464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rgbClr val="5A94C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Responsabilidades</a:t>
          </a:r>
          <a:endParaRPr lang="es-AR" sz="2400" b="1" kern="1200" noProof="0" dirty="0">
            <a:solidFill>
              <a:srgbClr val="000000"/>
            </a:solidFill>
            <a:effectLst/>
            <a:latin typeface="Arial"/>
            <a:ea typeface="+mn-ea"/>
            <a:cs typeface="+mn-cs"/>
          </a:endParaRPr>
        </a:p>
      </dsp:txBody>
      <dsp:txXfrm>
        <a:off x="29410" y="628357"/>
        <a:ext cx="10151980" cy="543644"/>
      </dsp:txXfrm>
    </dsp:sp>
    <dsp:sp modelId="{A8BD9E9C-7492-466D-82DB-E410D5ABD254}">
      <dsp:nvSpPr>
        <dsp:cNvPr id="0" name=""/>
        <dsp:cNvSpPr/>
      </dsp:nvSpPr>
      <dsp:spPr>
        <a:xfrm>
          <a:off x="360441" y="1385732"/>
          <a:ext cx="9489917" cy="2358720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rgbClr val="1C804B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- </a:t>
          </a:r>
          <a:r>
            <a:rPr lang="es-AR" sz="2800" kern="1200" noProof="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ONPF del país importador</a:t>
          </a:r>
          <a:endParaRPr lang="es-AR" sz="2800" kern="1200" noProof="0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rgbClr val="000000"/>
              </a:solidFill>
              <a:effectLst/>
              <a:latin typeface="Arial"/>
              <a:ea typeface="+mn-ea"/>
              <a:cs typeface="+mn-cs"/>
            </a:rPr>
            <a:t>- </a:t>
          </a:r>
          <a:r>
            <a:rPr lang="es-AR" sz="28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Importadores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 </a:t>
          </a:r>
          <a:r>
            <a:rPr lang="es-AR" sz="28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Exportadores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 </a:t>
          </a:r>
          <a:r>
            <a:rPr lang="es-AR" sz="28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ONPF del país exportador</a:t>
          </a:r>
          <a:endParaRPr lang="es-AR" sz="2800" kern="1200" noProof="0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475584" y="1500875"/>
        <a:ext cx="9259631" cy="21284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9E518-EBB6-4C37-A28B-A7D99AB3B901}">
      <dsp:nvSpPr>
        <dsp:cNvPr id="0" name=""/>
        <dsp:cNvSpPr/>
      </dsp:nvSpPr>
      <dsp:spPr>
        <a:xfrm>
          <a:off x="0" y="372279"/>
          <a:ext cx="10820400" cy="1146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A94C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783" tIns="270764" rIns="839783" bIns="184912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baseline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hlinkClick xmlns:r="http://schemas.openxmlformats.org/officeDocument/2006/relationships" r:id="rId1"/>
            </a:rPr>
            <a:t>https://www.ippc.int/en/core-activities/standards-setting/member-consultation-draft-ispms/</a:t>
          </a:r>
          <a:endParaRPr lang="en-US" sz="2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0" y="372279"/>
        <a:ext cx="10820400" cy="1146600"/>
      </dsp:txXfrm>
    </dsp:sp>
    <dsp:sp modelId="{D435A06E-C5C5-4A69-A66E-5897B561176D}">
      <dsp:nvSpPr>
        <dsp:cNvPr id="0" name=""/>
        <dsp:cNvSpPr/>
      </dsp:nvSpPr>
      <dsp:spPr>
        <a:xfrm>
          <a:off x="541020" y="49333"/>
          <a:ext cx="8461152" cy="514825"/>
        </a:xfrm>
        <a:prstGeom prst="roundRect">
          <a:avLst/>
        </a:prstGeom>
        <a:solidFill>
          <a:srgbClr val="5A94C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baseline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Página con la consulta</a:t>
          </a:r>
          <a:r>
            <a:rPr lang="en-GB" sz="2600" kern="1200" baseline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 (</a:t>
          </a:r>
          <a:r>
            <a:rPr lang="es-AR" sz="2600" kern="1200" baseline="0" noProof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texto completo de la NIMF</a:t>
          </a:r>
          <a:r>
            <a:rPr lang="en-GB" sz="2600" kern="1200" baseline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):</a:t>
          </a:r>
          <a:endParaRPr lang="en-US" sz="2600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+mn-ea"/>
            <a:cs typeface="Arial" pitchFamily="34" charset="0"/>
          </a:endParaRPr>
        </a:p>
      </dsp:txBody>
      <dsp:txXfrm>
        <a:off x="566152" y="74465"/>
        <a:ext cx="8410888" cy="464561"/>
      </dsp:txXfrm>
    </dsp:sp>
    <dsp:sp modelId="{A90E8F05-5CC3-4DE2-A92C-793C5EA112F8}">
      <dsp:nvSpPr>
        <dsp:cNvPr id="0" name=""/>
        <dsp:cNvSpPr/>
      </dsp:nvSpPr>
      <dsp:spPr>
        <a:xfrm>
          <a:off x="0" y="1953954"/>
          <a:ext cx="10820400" cy="97552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A94C5">
              <a:hueOff val="-4904274"/>
              <a:satOff val="21783"/>
              <a:lumOff val="98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783" tIns="270764" rIns="839783" bIns="184912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600" kern="1200" baseline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hlinkClick xmlns:r="http://schemas.openxmlformats.org/officeDocument/2006/relationships" r:id="rId2"/>
            </a:rPr>
            <a:t>https://www.ippc.int/en/core-activities/standards-setting/standards-committee/</a:t>
          </a:r>
          <a:endParaRPr lang="en-US" sz="2600" kern="1200" baseline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0" y="1953954"/>
        <a:ext cx="10820400" cy="975520"/>
      </dsp:txXfrm>
    </dsp:sp>
    <dsp:sp modelId="{9F3673CB-CBF1-47CF-895A-D54B0882C17C}">
      <dsp:nvSpPr>
        <dsp:cNvPr id="0" name=""/>
        <dsp:cNvSpPr/>
      </dsp:nvSpPr>
      <dsp:spPr>
        <a:xfrm>
          <a:off x="541020" y="1589079"/>
          <a:ext cx="7574280" cy="556755"/>
        </a:xfrm>
        <a:prstGeom prst="roundRect">
          <a:avLst/>
        </a:prstGeom>
        <a:solidFill>
          <a:srgbClr val="00825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noProof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Informes del Comité de Normas</a:t>
          </a:r>
          <a:r>
            <a:rPr lang="en-US" sz="2600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:</a:t>
          </a:r>
          <a:endParaRPr lang="en-US" sz="2600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+mn-ea"/>
            <a:cs typeface="Arial" pitchFamily="34" charset="0"/>
          </a:endParaRPr>
        </a:p>
      </dsp:txBody>
      <dsp:txXfrm>
        <a:off x="568199" y="1616258"/>
        <a:ext cx="7519922" cy="502397"/>
      </dsp:txXfrm>
    </dsp:sp>
    <dsp:sp modelId="{8D698B80-108B-4A45-939F-A82A5C6FB515}">
      <dsp:nvSpPr>
        <dsp:cNvPr id="0" name=""/>
        <dsp:cNvSpPr/>
      </dsp:nvSpPr>
      <dsp:spPr>
        <a:xfrm>
          <a:off x="0" y="3301932"/>
          <a:ext cx="10820400" cy="652405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A94C5">
              <a:hueOff val="-9808549"/>
              <a:satOff val="43567"/>
              <a:lumOff val="196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783" tIns="270764" rIns="839783" bIns="184912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600" kern="1200" baseline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hlinkClick xmlns:r="http://schemas.openxmlformats.org/officeDocument/2006/relationships" r:id="rId3"/>
            </a:rPr>
            <a:t>https://assets.ippc.int/static/media/files/publication/en/2021/03/Report_EWG_IA_2021_Feb_2021-03-15.pdf</a:t>
          </a:r>
          <a:endParaRPr lang="en-US" sz="2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0" y="3301932"/>
        <a:ext cx="10820400" cy="652405"/>
      </dsp:txXfrm>
    </dsp:sp>
    <dsp:sp modelId="{E53AC034-CE47-4606-9314-E7AC14E1FDAA}">
      <dsp:nvSpPr>
        <dsp:cNvPr id="0" name=""/>
        <dsp:cNvSpPr/>
      </dsp:nvSpPr>
      <dsp:spPr>
        <a:xfrm>
          <a:off x="541020" y="2999675"/>
          <a:ext cx="9401575" cy="494137"/>
        </a:xfrm>
        <a:prstGeom prst="roundRect">
          <a:avLst/>
        </a:prstGeom>
        <a:solidFill>
          <a:srgbClr val="EFA91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baseline="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Informe</a:t>
          </a:r>
          <a:r>
            <a:rPr lang="en-GB" sz="2600" kern="1200" baseline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 de la </a:t>
          </a:r>
          <a:r>
            <a:rPr lang="en-GB" sz="2600" kern="1200" baseline="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reunión</a:t>
          </a:r>
          <a:r>
            <a:rPr lang="en-GB" sz="2600" kern="1200" baseline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 del GTE </a:t>
          </a:r>
          <a:r>
            <a:rPr lang="en-GB" sz="2600" kern="1200" baseline="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que</a:t>
          </a:r>
          <a:r>
            <a:rPr lang="en-GB" sz="2600" kern="1200" baseline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GB" sz="2600" kern="1200" baseline="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redactó</a:t>
          </a:r>
          <a:r>
            <a:rPr lang="en-GB" sz="2600" kern="1200" baseline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 el </a:t>
          </a:r>
          <a:r>
            <a:rPr lang="en-GB" sz="2600" kern="1200" baseline="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borrador</a:t>
          </a:r>
          <a:r>
            <a:rPr lang="en-GB" sz="2600" kern="1200" baseline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:</a:t>
          </a:r>
          <a:endParaRPr lang="en-US" sz="2600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+mn-ea"/>
            <a:cs typeface="Arial" pitchFamily="34" charset="0"/>
          </a:endParaRPr>
        </a:p>
      </dsp:txBody>
      <dsp:txXfrm>
        <a:off x="565142" y="3023797"/>
        <a:ext cx="9353331" cy="445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27/06/2022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5088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5943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xmlns="" id="{49D9DEEA-C7C2-9045-108A-E206F0A7C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b="2658"/>
          <a:stretch>
            <a:fillRect/>
          </a:stretch>
        </p:blipFill>
        <p:spPr>
          <a:xfrm>
            <a:off x="10297" y="1604319"/>
            <a:ext cx="12193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297" y="1604319"/>
            <a:ext cx="121932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5088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5943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279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76872"/>
            <a:ext cx="121920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4400" baseline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5861B36-1297-EC44-ABCC-CDB48C29ECD5}"/>
              </a:ext>
            </a:extLst>
          </p:cNvPr>
          <p:cNvSpPr/>
          <p:nvPr userDrawn="1"/>
        </p:nvSpPr>
        <p:spPr>
          <a:xfrm>
            <a:off x="-1200" y="3810000"/>
            <a:ext cx="12192000" cy="3048000"/>
          </a:xfrm>
          <a:prstGeom prst="rect">
            <a:avLst/>
          </a:prstGeom>
          <a:solidFill>
            <a:srgbClr val="008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xmlns="" id="{5BCDBC8B-9B98-FCFB-7159-CC1969DDC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r="32506" b="2658"/>
          <a:stretch/>
        </p:blipFill>
        <p:spPr>
          <a:xfrm>
            <a:off x="3962400" y="3816263"/>
            <a:ext cx="8229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xmlns="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xmlns="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txt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637" y="2638708"/>
            <a:ext cx="10363200" cy="960107"/>
          </a:xfrm>
          <a:prstGeom prst="rect">
            <a:avLst/>
          </a:prstGeom>
        </p:spPr>
        <p:txBody>
          <a:bodyPr lIns="152394" tIns="76197" rIns="152394" bIns="76197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358" y="3599800"/>
            <a:ext cx="10308118" cy="1752600"/>
          </a:xfrm>
          <a:prstGeom prst="rect">
            <a:avLst/>
          </a:prstGeom>
        </p:spPr>
        <p:txBody>
          <a:bodyPr lIns="152394" tIns="76197" rIns="152394" bIns="76197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7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6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5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3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1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706059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cxnSp>
        <p:nvCxnSpPr>
          <p:cNvPr id="7" name="Connettore 1 31">
            <a:extLst>
              <a:ext uri="{FF2B5EF4-FFF2-40B4-BE49-F238E27FC236}">
                <a16:creationId xmlns:a16="http://schemas.microsoft.com/office/drawing/2014/main" xmlns="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A133ADE3-A5A0-2645-9D97-F63324C4A172}"/>
              </a:ext>
            </a:extLst>
          </p:cNvPr>
          <p:cNvSpPr txBox="1">
            <a:spLocks/>
          </p:cNvSpPr>
          <p:nvPr userDrawn="1"/>
        </p:nvSpPr>
        <p:spPr>
          <a:xfrm>
            <a:off x="0" y="6453866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>
                <a:solidFill>
                  <a:schemeClr val="tx1"/>
                </a:solidFill>
              </a:rPr>
              <a:t>Slide Master </a:t>
            </a:r>
            <a:r>
              <a:rPr lang="en-US" dirty="0">
                <a:solidFill>
                  <a:schemeClr val="tx1"/>
                </a:solidFill>
              </a:rPr>
              <a:t>to edit meeting place and date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884975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25F"/>
                </a:solidFill>
              </a:rPr>
              <a:t>CLICK ON </a:t>
            </a:r>
            <a:r>
              <a:rPr lang="en-US" i="1" dirty="0">
                <a:solidFill>
                  <a:srgbClr val="00825F"/>
                </a:solidFill>
              </a:rPr>
              <a:t>SLIDE MASTER </a:t>
            </a:r>
            <a:r>
              <a:rPr lang="en-US" dirty="0">
                <a:solidFill>
                  <a:srgbClr val="00825F"/>
                </a:solidFill>
              </a:rPr>
              <a:t>TO EDIT PPT TITLE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7234DD0C-95AB-7940-8105-0A1AE1800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29216"/>
          <a:stretch/>
        </p:blipFill>
        <p:spPr>
          <a:xfrm>
            <a:off x="539598" y="218898"/>
            <a:ext cx="1877238" cy="516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4EF50D-19C0-874B-B58B-28F04C60305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06784" y="233705"/>
            <a:ext cx="2016059" cy="516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BFAA4C8-8DDB-DA4C-9D66-A6C43971E9D1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  <p:sldLayoutId id="21474839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pc.int/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" y="4777258"/>
            <a:ext cx="12192000" cy="556742"/>
          </a:xfrm>
        </p:spPr>
        <p:txBody>
          <a:bodyPr lIns="360000" rIns="360000"/>
          <a:lstStyle/>
          <a:p>
            <a:r>
              <a:rPr lang="es-AR" sz="3400" dirty="0" smtClean="0"/>
              <a:t>Borrador NIMF. Anexo a NIMF 20: Uso de autorizaciones específicas de importaciones (2008-006)</a:t>
            </a:r>
            <a:endParaRPr lang="es-AR" sz="3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5867400"/>
            <a:ext cx="11049000" cy="914400"/>
          </a:xfrm>
        </p:spPr>
        <p:txBody>
          <a:bodyPr lIns="360000" rIns="360000"/>
          <a:lstStyle/>
          <a:p>
            <a:r>
              <a:rPr lang="es-AR" dirty="0" smtClean="0"/>
              <a:t>Segunda consulta de la CIPF. 1 de julio al 30 septiembre 2022</a:t>
            </a:r>
          </a:p>
          <a:p>
            <a:r>
              <a:rPr lang="es-AR" b="0" i="1" dirty="0" smtClean="0"/>
              <a:t>Taller Regional de la CIPF 2022</a:t>
            </a:r>
            <a:endParaRPr lang="es-AR" b="0" i="1" dirty="0"/>
          </a:p>
        </p:txBody>
      </p:sp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447800"/>
            <a:ext cx="3124200" cy="381000"/>
          </a:xfrm>
        </p:spPr>
        <p:txBody>
          <a:bodyPr/>
          <a:lstStyle/>
          <a:p>
            <a:r>
              <a:rPr lang="es-AR" sz="2600" dirty="0" smtClean="0"/>
              <a:t>Antecedentes</a:t>
            </a:r>
            <a:endParaRPr lang="es-AR" sz="2600" dirty="0"/>
          </a:p>
        </p:txBody>
      </p:sp>
      <p:graphicFrame>
        <p:nvGraphicFramePr>
          <p:cNvPr id="7" name="Схема 8">
            <a:extLst>
              <a:ext uri="{FF2B5EF4-FFF2-40B4-BE49-F238E27FC236}">
                <a16:creationId xmlns:a16="http://schemas.microsoft.com/office/drawing/2014/main" xmlns="" id="{E484A0EA-5BEC-47FC-A309-C163DBC1B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847950"/>
              </p:ext>
            </p:extLst>
          </p:nvPr>
        </p:nvGraphicFramePr>
        <p:xfrm>
          <a:off x="1013619" y="2133600"/>
          <a:ext cx="10492581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1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15701"/>
              </p:ext>
            </p:extLst>
          </p:nvPr>
        </p:nvGraphicFramePr>
        <p:xfrm>
          <a:off x="1219200" y="1981200"/>
          <a:ext cx="9982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447800"/>
            <a:ext cx="10515600" cy="381000"/>
          </a:xfrm>
        </p:spPr>
        <p:txBody>
          <a:bodyPr/>
          <a:lstStyle/>
          <a:p>
            <a:r>
              <a:rPr lang="es-AR" sz="2600" dirty="0" smtClean="0"/>
              <a:t>Consideraciones generales</a:t>
            </a:r>
            <a:endParaRPr lang="es-AR" sz="2600" dirty="0"/>
          </a:p>
        </p:txBody>
      </p:sp>
    </p:spTree>
    <p:extLst>
      <p:ext uri="{BB962C8B-B14F-4D97-AF65-F5344CB8AC3E}">
        <p14:creationId xmlns:p14="http://schemas.microsoft.com/office/powerpoint/2010/main" val="145585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23872965"/>
              </p:ext>
            </p:extLst>
          </p:nvPr>
        </p:nvGraphicFramePr>
        <p:xfrm>
          <a:off x="-79448" y="990023"/>
          <a:ext cx="12192000" cy="619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5690447" y="6179444"/>
            <a:ext cx="811108" cy="415492"/>
          </a:xfrm>
          <a:prstGeom prst="rect">
            <a:avLst/>
          </a:prstGeom>
          <a:noFill/>
        </p:spPr>
        <p:txBody>
          <a:bodyPr wrap="none" lIns="152394" tIns="76197" rIns="152394" bIns="76197">
            <a:spAutoFit/>
          </a:bodyPr>
          <a:lstStyle/>
          <a:p>
            <a:pPr algn="ctr"/>
            <a:r>
              <a:rPr lang="en-US" sz="1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of 8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F13C2C3-3C27-6748-B8C5-8E7FB4480433}"/>
              </a:ext>
            </a:extLst>
          </p:cNvPr>
          <p:cNvSpPr txBox="1">
            <a:spLocks/>
          </p:cNvSpPr>
          <p:nvPr/>
        </p:nvSpPr>
        <p:spPr>
          <a:xfrm>
            <a:off x="533400" y="1447800"/>
            <a:ext cx="10515600" cy="381000"/>
          </a:xfrm>
          <a:prstGeom prst="rect">
            <a:avLst/>
          </a:prstGeom>
        </p:spPr>
        <p:txBody>
          <a:bodyPr lIns="152394" tIns="76197" rIns="152394" bIns="76197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600" b="1" dirty="0" smtClean="0">
                <a:solidFill>
                  <a:srgbClr val="00825F"/>
                </a:solidFill>
                <a:latin typeface="+mn-lt"/>
              </a:rPr>
              <a:t>Principales secciones</a:t>
            </a:r>
            <a:endParaRPr lang="es-AR" sz="2600" b="1" dirty="0">
              <a:solidFill>
                <a:srgbClr val="0082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32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865511"/>
              </p:ext>
            </p:extLst>
          </p:nvPr>
        </p:nvGraphicFramePr>
        <p:xfrm>
          <a:off x="762000" y="1905000"/>
          <a:ext cx="10744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BF13C2C3-3C27-6748-B8C5-8E7FB4480433}"/>
              </a:ext>
            </a:extLst>
          </p:cNvPr>
          <p:cNvSpPr txBox="1">
            <a:spLocks/>
          </p:cNvSpPr>
          <p:nvPr/>
        </p:nvSpPr>
        <p:spPr>
          <a:xfrm>
            <a:off x="533400" y="1447800"/>
            <a:ext cx="10515600" cy="381000"/>
          </a:xfrm>
          <a:prstGeom prst="rect">
            <a:avLst/>
          </a:prstGeom>
        </p:spPr>
        <p:txBody>
          <a:bodyPr lIns="152394" tIns="76197" rIns="152394" bIns="76197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600" b="1" dirty="0" smtClean="0">
                <a:solidFill>
                  <a:srgbClr val="00825F"/>
                </a:solidFill>
                <a:latin typeface="+mn-lt"/>
              </a:rPr>
              <a:t>Principales secciones (cont.)</a:t>
            </a:r>
            <a:endParaRPr lang="es-AR" sz="2600" b="1" dirty="0">
              <a:solidFill>
                <a:srgbClr val="0082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170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020673"/>
              </p:ext>
            </p:extLst>
          </p:nvPr>
        </p:nvGraphicFramePr>
        <p:xfrm>
          <a:off x="838200" y="1828800"/>
          <a:ext cx="10439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BF13C2C3-3C27-6748-B8C5-8E7FB4480433}"/>
              </a:ext>
            </a:extLst>
          </p:cNvPr>
          <p:cNvSpPr txBox="1">
            <a:spLocks/>
          </p:cNvSpPr>
          <p:nvPr/>
        </p:nvSpPr>
        <p:spPr>
          <a:xfrm>
            <a:off x="533400" y="1328736"/>
            <a:ext cx="10515600" cy="381000"/>
          </a:xfrm>
          <a:prstGeom prst="rect">
            <a:avLst/>
          </a:prstGeom>
        </p:spPr>
        <p:txBody>
          <a:bodyPr lIns="152394" tIns="76197" rIns="152394" bIns="76197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600" b="1" dirty="0" smtClean="0">
                <a:solidFill>
                  <a:srgbClr val="00825F"/>
                </a:solidFill>
                <a:latin typeface="+mn-lt"/>
              </a:rPr>
              <a:t>Principales secciones (cont.)</a:t>
            </a:r>
            <a:endParaRPr lang="es-AR" sz="2600" b="1" dirty="0">
              <a:solidFill>
                <a:srgbClr val="0082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170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087461"/>
              </p:ext>
            </p:extLst>
          </p:nvPr>
        </p:nvGraphicFramePr>
        <p:xfrm>
          <a:off x="838200" y="1828800"/>
          <a:ext cx="10210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BF13C2C3-3C27-6748-B8C5-8E7FB4480433}"/>
              </a:ext>
            </a:extLst>
          </p:cNvPr>
          <p:cNvSpPr txBox="1">
            <a:spLocks/>
          </p:cNvSpPr>
          <p:nvPr/>
        </p:nvSpPr>
        <p:spPr>
          <a:xfrm>
            <a:off x="533400" y="1752600"/>
            <a:ext cx="10515600" cy="381000"/>
          </a:xfrm>
          <a:prstGeom prst="rect">
            <a:avLst/>
          </a:prstGeom>
        </p:spPr>
        <p:txBody>
          <a:bodyPr lIns="152394" tIns="76197" rIns="152394" bIns="76197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600" b="1" dirty="0" smtClean="0">
                <a:solidFill>
                  <a:srgbClr val="00825F"/>
                </a:solidFill>
                <a:latin typeface="+mn-lt"/>
              </a:rPr>
              <a:t>Principales secciones (cont.)</a:t>
            </a:r>
            <a:endParaRPr lang="es-AR" sz="2600" b="1" dirty="0">
              <a:solidFill>
                <a:srgbClr val="0082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1706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651638"/>
              </p:ext>
            </p:extLst>
          </p:nvPr>
        </p:nvGraphicFramePr>
        <p:xfrm>
          <a:off x="838200" y="1981200"/>
          <a:ext cx="10820400" cy="400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BF13C2C3-3C27-6748-B8C5-8E7FB4480433}"/>
              </a:ext>
            </a:extLst>
          </p:cNvPr>
          <p:cNvSpPr txBox="1">
            <a:spLocks/>
          </p:cNvSpPr>
          <p:nvPr/>
        </p:nvSpPr>
        <p:spPr>
          <a:xfrm>
            <a:off x="533400" y="1371600"/>
            <a:ext cx="10515600" cy="381000"/>
          </a:xfrm>
          <a:prstGeom prst="rect">
            <a:avLst/>
          </a:prstGeom>
        </p:spPr>
        <p:txBody>
          <a:bodyPr lIns="152394" tIns="76197" rIns="152394" bIns="76197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600" b="1" dirty="0" smtClean="0">
                <a:solidFill>
                  <a:srgbClr val="00825F"/>
                </a:solidFill>
                <a:latin typeface="+mn-lt"/>
              </a:rPr>
              <a:t>Links útiles</a:t>
            </a:r>
            <a:endParaRPr lang="es-AR" sz="2600" b="1" dirty="0">
              <a:solidFill>
                <a:srgbClr val="0082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773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xmlns="" id="{58A43A09-91A0-0B4E-A1B9-69205A0FA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s-AR" dirty="0" smtClean="0"/>
              <a:t>Muchas gracias</a:t>
            </a:r>
            <a:endParaRPr lang="es-A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5343FCF-8DD9-BC48-8DE5-A30633EF8F93}"/>
              </a:ext>
            </a:extLst>
          </p:cNvPr>
          <p:cNvSpPr/>
          <p:nvPr/>
        </p:nvSpPr>
        <p:spPr>
          <a:xfrm>
            <a:off x="685800" y="4699647"/>
            <a:ext cx="4953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altLang="en-US" sz="1600" b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Secretaría de la CIPF</a:t>
            </a: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s-AR" altLang="en-US" sz="1600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Organización de las Naciones Unidas</a:t>
            </a:r>
          </a:p>
          <a:p>
            <a:r>
              <a:rPr lang="es-AR" altLang="en-US" sz="1600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para la </a:t>
            </a:r>
            <a:r>
              <a:rPr lang="es-AR" altLang="en-US" sz="1600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Alimentación y </a:t>
            </a:r>
            <a:r>
              <a:rPr lang="es-AR" altLang="en-US" sz="1600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la Agricultura</a:t>
            </a:r>
          </a:p>
          <a:p>
            <a:r>
              <a:rPr lang="fr-FR" altLang="en-US" sz="1600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(FAO</a:t>
            </a: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)</a:t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ippc@fao.org</a:t>
            </a: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| </a:t>
            </a: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www.ippc.int</a:t>
            </a: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891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CAB0C303-AD70-AA45-B95F-BD78E5B9B257}" vid="{E00B94CF-E6FD-9B42-B4BF-556E0F2449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19679B1A8B4091DBA33CE26F55F5" ma:contentTypeVersion="17" ma:contentTypeDescription="Create a new document." ma:contentTypeScope="" ma:versionID="b97c355e8ddb83b53e10132d4d0c39dd">
  <xsd:schema xmlns:xsd="http://www.w3.org/2001/XMLSchema" xmlns:xs="http://www.w3.org/2001/XMLSchema" xmlns:p="http://schemas.microsoft.com/office/2006/metadata/properties" xmlns:ns2="a05d7f75-f42e-4288-8809-604fd4d9691f" xmlns:ns3="ea6feb38-a85a-45e8-92e9-814486bbe375" targetNamespace="http://schemas.microsoft.com/office/2006/metadata/properties" ma:root="true" ma:fieldsID="7ee668c2352abc57114714e7d7c6a8d9" ns2:_="" ns3:_="">
    <xsd:import namespace="a05d7f75-f42e-4288-8809-604fd4d9691f"/>
    <xsd:import namespace="ea6feb38-a85a-45e8-92e9-814486bbe3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d7f75-f42e-4288-8809-604fd4d96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40dbf57-1e7b-4a73-94c8-cbcaaea3fe5a}" ma:internalName="TaxCatchAll" ma:showField="CatchAllData" ma:web="a05d7f75-f42e-4288-8809-604fd4d96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feb38-a85a-45e8-92e9-814486bbe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a6feb38-a85a-45e8-92e9-814486bbe375" xsi:nil="true"/>
    <TaxCatchAll xmlns="a05d7f75-f42e-4288-8809-604fd4d9691f" xsi:nil="true"/>
    <lcf76f155ced4ddcb4097134ff3c332f xmlns="ea6feb38-a85a-45e8-92e9-814486bbe3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4820FE-BC04-4ED8-9DEF-ABD2927EE4A5}"/>
</file>

<file path=customXml/itemProps2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6D1CDB-15D1-4C85-BFBF-7D1270C6F64A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a05d7f75-f42e-4288-8809-604fd4d9691f"/>
    <ds:schemaRef ds:uri="http://purl.org/dc/elements/1.1/"/>
    <ds:schemaRef ds:uri="http://schemas.microsoft.com/office/2006/metadata/properties"/>
    <ds:schemaRef ds:uri="ea6feb38-a85a-45e8-92e9-814486bbe37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667</TotalTime>
  <Words>490</Words>
  <Application>Microsoft Office PowerPoint</Application>
  <PresentationFormat>Personalizado</PresentationFormat>
  <Paragraphs>65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COVER</vt:lpstr>
      <vt:lpstr>Internal screen</vt:lpstr>
      <vt:lpstr>Borrador NIMF. Anexo a NIMF 20: Uso de autorizaciones específicas de importaciones (2008-006)</vt:lpstr>
      <vt:lpstr>Antecedentes</vt:lpstr>
      <vt:lpstr>Consideraciones generales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Company>FAO of the UN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Giovannini, Cristiana (AGAH)</dc:creator>
  <cp:lastModifiedBy>Ezequiel Ferro</cp:lastModifiedBy>
  <cp:revision>33</cp:revision>
  <cp:lastPrinted>2018-12-10T09:55:32Z</cp:lastPrinted>
  <dcterms:created xsi:type="dcterms:W3CDTF">2019-07-18T08:44:31Z</dcterms:created>
  <dcterms:modified xsi:type="dcterms:W3CDTF">2022-06-27T14:01:37Z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</Properties>
</file>