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12_F2BE9658.xml" ContentType="application/vnd.ms-powerpoint.comments+xml"/>
  <Override PartName="/ppt/notesSlides/notesSlide2.xml" ContentType="application/vnd.openxmlformats-officedocument.presentationml.notesSlide+xml"/>
  <Override PartName="/ppt/comments/modernComment_10D_964B4D0.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11_BE6E65C8.xml" ContentType="application/vnd.ms-powerpoint.comments+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 id="2147483944" r:id="rId5"/>
  </p:sldMasterIdLst>
  <p:notesMasterIdLst>
    <p:notesMasterId r:id="rId14"/>
  </p:notesMasterIdLst>
  <p:handoutMasterIdLst>
    <p:handoutMasterId r:id="rId15"/>
  </p:handoutMasterIdLst>
  <p:sldIdLst>
    <p:sldId id="263" r:id="rId6"/>
    <p:sldId id="274" r:id="rId7"/>
    <p:sldId id="275" r:id="rId8"/>
    <p:sldId id="269" r:id="rId9"/>
    <p:sldId id="270" r:id="rId10"/>
    <p:sldId id="272" r:id="rId11"/>
    <p:sldId id="273" r:id="rId12"/>
    <p:sldId id="267" r:id="rId13"/>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063B6D-7070-110E-6326-43138E44D06B}" name="MangiliAndre, Erika (NSPD)" initials="M(" userId="S::erika.mangiliandre@fao.org::5d76165a-6ecd-4164-8676-25542b342780" providerId="AD"/>
  <p188:author id="{95230D79-A227-B1DC-B2C9-B7B2C9E77826}" name="Peterson, Barbara (NSP)" initials="P(" userId="S::barbara.peterson@fao.org::4a3c5689-ce26-4a0b-ba79-9ffb1c0b9846" providerId="AD"/>
  <p188:author id="{1FF074A9-1D35-4C17-93D0-70E1997A3E27}" name="Yamada, Natsumi (NSPD)" initials="Y(" userId="S::natsumi.yamada@fao.org::e4bbf76f-25f6-4e06-8c36-54e164a2665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5F"/>
    <a:srgbClr val="AB967C"/>
    <a:srgbClr val="5792C9"/>
    <a:srgbClr val="A81E3B"/>
    <a:srgbClr val="79B9CF"/>
    <a:srgbClr val="DDA63A"/>
    <a:srgbClr val="1A648C"/>
    <a:srgbClr val="EFA91F"/>
    <a:srgbClr val="EF791F"/>
    <a:srgbClr val="518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54774" autoAdjust="0"/>
  </p:normalViewPr>
  <p:slideViewPr>
    <p:cSldViewPr snapToGrid="0">
      <p:cViewPr varScale="1">
        <p:scale>
          <a:sx n="43" d="100"/>
          <a:sy n="43" d="100"/>
        </p:scale>
        <p:origin x="2122"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omments/modernComment_10D_964B4D0.xml><?xml version="1.0" encoding="utf-8"?>
<p188:cmLst xmlns:a="http://schemas.openxmlformats.org/drawingml/2006/main" xmlns:r="http://schemas.openxmlformats.org/officeDocument/2006/relationships" xmlns:p188="http://schemas.microsoft.com/office/powerpoint/2018/8/main">
  <p188:cm id="{DCF899D6-99C7-4CC2-919B-6C0675B9AAFA}" authorId="{1FF074A9-1D35-4C17-93D0-70E1997A3E27}" status="resolved" created="2022-06-22T12:44:17.970" complete="100000">
    <ac:deMkLst xmlns:ac="http://schemas.microsoft.com/office/drawing/2013/main/command">
      <pc:docMk xmlns:pc="http://schemas.microsoft.com/office/powerpoint/2013/main/command"/>
      <pc:sldMk xmlns:pc="http://schemas.microsoft.com/office/powerpoint/2013/main/command" cId="157594832" sldId="269"/>
      <ac:spMk id="8" creationId="{DAE41477-CD21-4450-948C-30363D341E42}"/>
    </ac:deMkLst>
    <p188:replyLst>
      <p188:reply id="{F67D84D4-A993-477F-A51B-A6D884A3B12B}" authorId="{0A063B6D-7070-110E-6326-43138E44D06B}" created="2022-06-22T12:50:29.076">
        <p188:txBody>
          <a:bodyPr/>
          <a:lstStyle/>
          <a:p>
            <a:r>
              <a:rPr lang="en-US"/>
              <a:t>Sure. This ppt was made by the Steward of the annex. I'll adjust it. Thanks for the observation. </a:t>
            </a:r>
          </a:p>
        </p188:txBody>
      </p188:reply>
    </p188:replyLst>
    <p188:txBody>
      <a:bodyPr/>
      <a:lstStyle/>
      <a:p>
        <a:r>
          <a:rPr lang="en-US"/>
          <a:t>can we make it the same font size with other boxes and make the box bigger?</a:t>
        </a:r>
      </a:p>
    </p188:txBody>
  </p188:cm>
</p188:cmLst>
</file>

<file path=ppt/comments/modernComment_111_BE6E65C8.xml><?xml version="1.0" encoding="utf-8"?>
<p188:cmLst xmlns:a="http://schemas.openxmlformats.org/drawingml/2006/main" xmlns:r="http://schemas.openxmlformats.org/officeDocument/2006/relationships" xmlns:p188="http://schemas.microsoft.com/office/powerpoint/2018/8/main">
  <p188:cm id="{07C07F51-21B9-4764-B272-AEF10D3B0FFA}" authorId="{95230D79-A227-B1DC-B2C9-B7B2C9E77826}" status="resolved" created="2022-06-20T18:14:17.088" complete="100000">
    <ac:txMkLst xmlns:ac="http://schemas.microsoft.com/office/drawing/2013/main/command">
      <pc:docMk xmlns:pc="http://schemas.microsoft.com/office/powerpoint/2013/main/command"/>
      <pc:sldMk xmlns:pc="http://schemas.microsoft.com/office/powerpoint/2013/main/command" cId="3194906056" sldId="273"/>
      <ac:spMk id="3" creationId="{02751856-6FD4-4400-86AF-DB56462AF7DE}"/>
      <ac:txMk cp="1">
        <ac:context len="289" hash="2894451642"/>
      </ac:txMk>
    </ac:txMkLst>
    <p188:pos x="4952999" y="952499"/>
    <p188:replyLst>
      <p188:reply id="{A720145D-9ADF-4BA8-A0B5-F0A8D6E0AC19}" authorId="{0A063B6D-7070-110E-6326-43138E44D06B}" created="2022-06-21T14:07:49.836">
        <p188:txBody>
          <a:bodyPr/>
          <a:lstStyle/>
          <a:p>
            <a:r>
              <a:rPr lang="en-US"/>
              <a:t>OK, done</a:t>
            </a:r>
          </a:p>
        </p188:txBody>
      </p188:reply>
    </p188:replyLst>
    <p188:txBody>
      <a:bodyPr/>
      <a:lstStyle/>
      <a:p>
        <a:r>
          <a:rPr lang="en-US"/>
          <a:t>Specifically in the Pest Status Guide.
For consistency these materials should be referred to as either "IPPC guides and training materials" or "implementation and capacity development resources".</a:t>
        </a:r>
      </a:p>
    </p188:txBody>
  </p188:cm>
  <p188:cm id="{799BC35C-CB4A-4874-8565-60FBF2C67D71}" authorId="{95230D79-A227-B1DC-B2C9-B7B2C9E77826}" status="resolved" created="2022-06-20T18:23:22.857" complete="100000">
    <ac:txMkLst xmlns:ac="http://schemas.microsoft.com/office/drawing/2013/main/command">
      <pc:docMk xmlns:pc="http://schemas.microsoft.com/office/powerpoint/2013/main/command"/>
      <pc:sldMk xmlns:pc="http://schemas.microsoft.com/office/powerpoint/2013/main/command" cId="3194906056" sldId="273"/>
      <ac:spMk id="3" creationId="{02751856-6FD4-4400-86AF-DB56462AF7DE}"/>
      <ac:txMk cp="137">
        <ac:context len="289" hash="2894451642"/>
      </ac:txMk>
    </ac:txMkLst>
    <p188:pos x="6776357" y="2349499"/>
    <p188:replyLst>
      <p188:reply id="{557E648D-806B-40B4-B81A-8ED8D29ABA0B}" authorId="{0A063B6D-7070-110E-6326-43138E44D06B}" created="2022-06-21T14:19:07.370">
        <p188:txBody>
          <a:bodyPr/>
          <a:lstStyle/>
          <a:p>
            <a:r>
              <a:rPr lang="en-US"/>
              <a:t>the EWG suggested that when the ISPM 37 will be revised, this definition should be addressed. Text was adjusted. </a:t>
            </a:r>
          </a:p>
        </p188:txBody>
      </p188:reply>
    </p188:replyLst>
    <p188:txBody>
      <a:bodyPr/>
      <a:lstStyle/>
      <a:p>
        <a:r>
          <a:rPr lang="en-US"/>
          <a:t>This bullet is not completely clear to me. Will the SC WG revise the definition of "conditional host" in ISPM 37 and then also revise the draft Annex?</a:t>
        </a:r>
      </a:p>
    </p188:txBody>
  </p188:cm>
</p188:cmLst>
</file>

<file path=ppt/comments/modernComment_112_F2BE9658.xml><?xml version="1.0" encoding="utf-8"?>
<p188:cmLst xmlns:a="http://schemas.openxmlformats.org/drawingml/2006/main" xmlns:r="http://schemas.openxmlformats.org/officeDocument/2006/relationships" xmlns:p188="http://schemas.microsoft.com/office/powerpoint/2018/8/main">
  <p188:cm id="{0AEF89CD-EA6C-44EB-BE6A-CE9B1EE98FAB}" authorId="{95230D79-A227-B1DC-B2C9-B7B2C9E77826}" status="resolved" created="2022-06-20T17:58:44.634" complete="100000">
    <ac:txMkLst xmlns:ac="http://schemas.microsoft.com/office/drawing/2013/main/command">
      <pc:docMk xmlns:pc="http://schemas.microsoft.com/office/powerpoint/2013/main/command"/>
      <pc:sldMk xmlns:pc="http://schemas.microsoft.com/office/powerpoint/2013/main/command" cId="4072576600" sldId="274"/>
      <ac:spMk id="25" creationId="{1AF1D499-753F-4ADA-804D-27331D603E95}"/>
      <ac:txMk cp="0">
        <ac:context len="40" hash="1874912902"/>
      </ac:txMk>
    </ac:txMkLst>
    <p188:pos x="771071" y="217714"/>
    <p188:replyLst>
      <p188:reply id="{994D4D72-39E3-4EE6-8206-66767C6F5FA3}" authorId="{0A063B6D-7070-110E-6326-43138E44D06B}" created="2022-06-21T14:27:33.821">
        <p188:txBody>
          <a:bodyPr/>
          <a:lstStyle/>
          <a:p>
            <a:r>
              <a:rPr lang="en-US"/>
              <a:t>Fixed</a:t>
            </a:r>
          </a:p>
        </p188:txBody>
      </p188:reply>
    </p188:replyLst>
    <p188:txBody>
      <a:bodyPr/>
      <a:lstStyle/>
      <a:p>
        <a:r>
          <a:rPr lang="en-US"/>
          <a:t>Text size is very small in some slides and inconsistent within and between slides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A3F3B-132A-486B-80E0-A5A2384CBA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DE4F7D-5BFB-451B-A099-C8CF7EE7A07F}">
      <dgm:prSet custT="1"/>
      <dgm:spPr/>
      <dgm:t>
        <a:bodyPr/>
        <a:lstStyle/>
        <a:p>
          <a:r>
            <a:rPr lang="fr-CH" sz="2800" dirty="0" err="1"/>
            <a:t>Requisitos</a:t>
          </a:r>
          <a:r>
            <a:rPr lang="fr-CH" sz="2800" dirty="0"/>
            <a:t> para las ONPF</a:t>
          </a:r>
          <a:r>
            <a:rPr lang="en-GB" sz="2800" dirty="0"/>
            <a:t>:</a:t>
          </a:r>
          <a:endParaRPr lang="en-US" sz="2800" dirty="0"/>
        </a:p>
      </dgm:t>
    </dgm:pt>
    <dgm:pt modelId="{414D9DCE-757A-4394-9CA4-3D2317EA646E}" type="parTrans" cxnId="{9649CC83-4E14-49D9-9145-D387A57AA0EA}">
      <dgm:prSet/>
      <dgm:spPr/>
      <dgm:t>
        <a:bodyPr/>
        <a:lstStyle/>
        <a:p>
          <a:endParaRPr lang="en-US"/>
        </a:p>
      </dgm:t>
    </dgm:pt>
    <dgm:pt modelId="{421F4F94-3EB5-413B-BEC6-9FE79EF7190E}" type="sibTrans" cxnId="{9649CC83-4E14-49D9-9145-D387A57AA0EA}">
      <dgm:prSet/>
      <dgm:spPr/>
      <dgm:t>
        <a:bodyPr/>
        <a:lstStyle/>
        <a:p>
          <a:endParaRPr lang="en-US"/>
        </a:p>
      </dgm:t>
    </dgm:pt>
    <dgm:pt modelId="{17DDCA66-8B17-4E6A-9761-E39AEB0B7464}">
      <dgm:prSet custT="1"/>
      <dgm:spPr/>
      <dgm:t>
        <a:bodyPr/>
        <a:lstStyle/>
        <a:p>
          <a:pPr>
            <a:lnSpc>
              <a:spcPct val="100000"/>
            </a:lnSpc>
            <a:spcAft>
              <a:spcPts val="600"/>
            </a:spcAft>
            <a:buFont typeface="Times New Roman" panose="02020603050405020304" pitchFamily="18" charset="0"/>
            <a:buChar char="-"/>
          </a:pPr>
          <a:r>
            <a:rPr lang="es-ES" sz="2600" dirty="0">
              <a:solidFill>
                <a:srgbClr val="002060"/>
              </a:solidFill>
            </a:rPr>
            <a:t>utilizar las definiciones y los términos descritos en este anexo;</a:t>
          </a:r>
          <a:endParaRPr lang="en-US" sz="2600" dirty="0">
            <a:solidFill>
              <a:srgbClr val="002060"/>
            </a:solidFill>
          </a:endParaRPr>
        </a:p>
      </dgm:t>
    </dgm:pt>
    <dgm:pt modelId="{B8205501-EB10-4899-A248-1F709C97E90A}" type="parTrans" cxnId="{22CDAA60-B060-4301-891E-35B90476228A}">
      <dgm:prSet/>
      <dgm:spPr/>
      <dgm:t>
        <a:bodyPr/>
        <a:lstStyle/>
        <a:p>
          <a:endParaRPr lang="en-US"/>
        </a:p>
      </dgm:t>
    </dgm:pt>
    <dgm:pt modelId="{1A3CE138-28F1-4F4E-876A-24EC82E7C70A}" type="sibTrans" cxnId="{22CDAA60-B060-4301-891E-35B90476228A}">
      <dgm:prSet/>
      <dgm:spPr/>
      <dgm:t>
        <a:bodyPr/>
        <a:lstStyle/>
        <a:p>
          <a:endParaRPr lang="en-US"/>
        </a:p>
      </dgm:t>
    </dgm:pt>
    <dgm:pt modelId="{C3CC23F9-1AF1-4152-B2D7-3DCB3E996426}">
      <dgm:prSet custT="1"/>
      <dgm:spPr/>
      <dgm:t>
        <a:bodyPr/>
        <a:lstStyle/>
        <a:p>
          <a:pPr>
            <a:lnSpc>
              <a:spcPct val="100000"/>
            </a:lnSpc>
            <a:spcAft>
              <a:spcPts val="600"/>
            </a:spcAft>
            <a:buFont typeface="Times New Roman" panose="02020603050405020304" pitchFamily="18" charset="0"/>
            <a:buChar char="-"/>
          </a:pPr>
          <a:r>
            <a:rPr lang="es-ES" sz="2600" dirty="0">
              <a:solidFill>
                <a:srgbClr val="002060"/>
              </a:solidFill>
            </a:rPr>
            <a:t>utilizar los criterios descritos para evaluar las fuentes de información a fin de determinar la condición de anfitrión</a:t>
          </a:r>
          <a:endParaRPr lang="fr-CH" sz="2600" dirty="0">
            <a:solidFill>
              <a:srgbClr val="002060"/>
            </a:solidFill>
          </a:endParaRPr>
        </a:p>
      </dgm:t>
    </dgm:pt>
    <dgm:pt modelId="{9DE974FA-A80A-46C5-B0F0-FB4355539E94}" type="parTrans" cxnId="{E1AEDA4F-055B-407E-809C-8166BE6367EF}">
      <dgm:prSet/>
      <dgm:spPr/>
      <dgm:t>
        <a:bodyPr/>
        <a:lstStyle/>
        <a:p>
          <a:endParaRPr lang="fr-CH"/>
        </a:p>
      </dgm:t>
    </dgm:pt>
    <dgm:pt modelId="{00EA52B1-E55F-4436-92ED-FADF7D5243D1}" type="sibTrans" cxnId="{E1AEDA4F-055B-407E-809C-8166BE6367EF}">
      <dgm:prSet/>
      <dgm:spPr/>
      <dgm:t>
        <a:bodyPr/>
        <a:lstStyle/>
        <a:p>
          <a:endParaRPr lang="fr-CH"/>
        </a:p>
      </dgm:t>
    </dgm:pt>
    <dgm:pt modelId="{D3F12DB1-6D22-4FA6-A408-95A224979B16}">
      <dgm:prSet custT="1"/>
      <dgm:spPr/>
      <dgm:t>
        <a:bodyPr/>
        <a:lstStyle/>
        <a:p>
          <a:pPr>
            <a:lnSpc>
              <a:spcPct val="100000"/>
            </a:lnSpc>
            <a:spcAft>
              <a:spcPts val="600"/>
            </a:spcAft>
            <a:buFont typeface="Times New Roman" panose="02020603050405020304" pitchFamily="18" charset="0"/>
            <a:buChar char="-"/>
          </a:pPr>
          <a:r>
            <a:rPr lang="es-ES" sz="2600" dirty="0">
              <a:solidFill>
                <a:srgbClr val="002060"/>
              </a:solidFill>
            </a:rPr>
            <a:t>evaluar la exhaustividad de la información;</a:t>
          </a:r>
          <a:endParaRPr lang="fr-CH" sz="2600" dirty="0">
            <a:solidFill>
              <a:srgbClr val="002060"/>
            </a:solidFill>
          </a:endParaRPr>
        </a:p>
      </dgm:t>
    </dgm:pt>
    <dgm:pt modelId="{D5C2EAD2-7700-46F4-B0BE-DF11E0F11642}" type="parTrans" cxnId="{0158556C-B73E-41C7-9CEB-3388A86E13A0}">
      <dgm:prSet/>
      <dgm:spPr/>
      <dgm:t>
        <a:bodyPr/>
        <a:lstStyle/>
        <a:p>
          <a:endParaRPr lang="fr-CH"/>
        </a:p>
      </dgm:t>
    </dgm:pt>
    <dgm:pt modelId="{4D99A74E-274B-4906-B511-D25B111475BC}" type="sibTrans" cxnId="{0158556C-B73E-41C7-9CEB-3388A86E13A0}">
      <dgm:prSet/>
      <dgm:spPr/>
      <dgm:t>
        <a:bodyPr/>
        <a:lstStyle/>
        <a:p>
          <a:endParaRPr lang="fr-CH"/>
        </a:p>
      </dgm:t>
    </dgm:pt>
    <dgm:pt modelId="{A6D069FD-E8F2-4821-A25D-080868F478DB}">
      <dgm:prSet custT="1"/>
      <dgm:spPr/>
      <dgm:t>
        <a:bodyPr/>
        <a:lstStyle/>
        <a:p>
          <a:pPr>
            <a:lnSpc>
              <a:spcPct val="100000"/>
            </a:lnSpc>
            <a:spcAft>
              <a:spcPts val="600"/>
            </a:spcAft>
            <a:buFont typeface="Times New Roman" panose="02020603050405020304" pitchFamily="18" charset="0"/>
            <a:buChar char="-"/>
          </a:pPr>
          <a:r>
            <a:rPr lang="es-ES" sz="2600" dirty="0">
              <a:solidFill>
                <a:srgbClr val="002060"/>
              </a:solidFill>
            </a:rPr>
            <a:t>identificar la incertidumbre en la determinación del estatus de huésped;</a:t>
          </a:r>
          <a:endParaRPr lang="fr-CH" sz="2600" dirty="0">
            <a:solidFill>
              <a:srgbClr val="002060"/>
            </a:solidFill>
          </a:endParaRPr>
        </a:p>
      </dgm:t>
    </dgm:pt>
    <dgm:pt modelId="{7C9E71C2-005A-4EB4-B104-CD00372C5103}" type="parTrans" cxnId="{792E5A19-AEB7-4EDD-A5A6-9BE722A6C21F}">
      <dgm:prSet/>
      <dgm:spPr/>
      <dgm:t>
        <a:bodyPr/>
        <a:lstStyle/>
        <a:p>
          <a:endParaRPr lang="fr-CH"/>
        </a:p>
      </dgm:t>
    </dgm:pt>
    <dgm:pt modelId="{A4592D9F-7357-49E9-8DE9-5912FC2BBA72}" type="sibTrans" cxnId="{792E5A19-AEB7-4EDD-A5A6-9BE722A6C21F}">
      <dgm:prSet/>
      <dgm:spPr/>
      <dgm:t>
        <a:bodyPr/>
        <a:lstStyle/>
        <a:p>
          <a:endParaRPr lang="fr-CH"/>
        </a:p>
      </dgm:t>
    </dgm:pt>
    <dgm:pt modelId="{ECB82E13-C38A-4DEA-842C-1D07018C79BF}">
      <dgm:prSet custT="1"/>
      <dgm:spPr/>
      <dgm:t>
        <a:bodyPr/>
        <a:lstStyle/>
        <a:p>
          <a:pPr>
            <a:lnSpc>
              <a:spcPct val="100000"/>
            </a:lnSpc>
            <a:spcAft>
              <a:spcPts val="600"/>
            </a:spcAft>
            <a:buFont typeface="Times New Roman" panose="02020603050405020304" pitchFamily="18" charset="0"/>
            <a:buChar char="-"/>
          </a:pPr>
          <a:r>
            <a:rPr lang="es-ES" sz="2600" dirty="0">
              <a:solidFill>
                <a:srgbClr val="002060"/>
              </a:solidFill>
            </a:rPr>
            <a:t>comprender la aplicación de los conceptos de la condición de huésped en el ALP.</a:t>
          </a:r>
          <a:endParaRPr lang="fr-CH" sz="2600" dirty="0">
            <a:solidFill>
              <a:srgbClr val="002060"/>
            </a:solidFill>
          </a:endParaRPr>
        </a:p>
      </dgm:t>
    </dgm:pt>
    <dgm:pt modelId="{1828CF56-BB9F-4B83-884C-1967E09E044C}" type="parTrans" cxnId="{1926294B-574C-4B74-8895-44F268F2753E}">
      <dgm:prSet/>
      <dgm:spPr/>
      <dgm:t>
        <a:bodyPr/>
        <a:lstStyle/>
        <a:p>
          <a:endParaRPr lang="fr-CH"/>
        </a:p>
      </dgm:t>
    </dgm:pt>
    <dgm:pt modelId="{A53E06E1-FD1C-40DD-9031-B30BED7103E5}" type="sibTrans" cxnId="{1926294B-574C-4B74-8895-44F268F2753E}">
      <dgm:prSet/>
      <dgm:spPr/>
      <dgm:t>
        <a:bodyPr/>
        <a:lstStyle/>
        <a:p>
          <a:endParaRPr lang="fr-CH"/>
        </a:p>
      </dgm:t>
    </dgm:pt>
    <dgm:pt modelId="{C668E8AE-94F0-4F55-AF3F-6C7FF80F5AE2}" type="pres">
      <dgm:prSet presAssocID="{6D3A3F3B-132A-486B-80E0-A5A2384CBA79}" presName="linear" presStyleCnt="0">
        <dgm:presLayoutVars>
          <dgm:animLvl val="lvl"/>
          <dgm:resizeHandles val="exact"/>
        </dgm:presLayoutVars>
      </dgm:prSet>
      <dgm:spPr/>
    </dgm:pt>
    <dgm:pt modelId="{C10D7E15-E16A-4150-A979-821E85FFF1C4}" type="pres">
      <dgm:prSet presAssocID="{3ADE4F7D-5BFB-451B-A099-C8CF7EE7A07F}" presName="parentText" presStyleLbl="node1" presStyleIdx="0" presStyleCnt="1" custScaleY="145242" custLinFactNeighborY="-23778">
        <dgm:presLayoutVars>
          <dgm:chMax val="0"/>
          <dgm:bulletEnabled val="1"/>
        </dgm:presLayoutVars>
      </dgm:prSet>
      <dgm:spPr/>
    </dgm:pt>
    <dgm:pt modelId="{7753D073-8C96-4126-832F-0840B141FC27}" type="pres">
      <dgm:prSet presAssocID="{3ADE4F7D-5BFB-451B-A099-C8CF7EE7A07F}" presName="childText" presStyleLbl="revTx" presStyleIdx="0" presStyleCnt="1" custScaleY="141747">
        <dgm:presLayoutVars>
          <dgm:bulletEnabled val="1"/>
        </dgm:presLayoutVars>
      </dgm:prSet>
      <dgm:spPr/>
    </dgm:pt>
  </dgm:ptLst>
  <dgm:cxnLst>
    <dgm:cxn modelId="{792E5A19-AEB7-4EDD-A5A6-9BE722A6C21F}" srcId="{3ADE4F7D-5BFB-451B-A099-C8CF7EE7A07F}" destId="{A6D069FD-E8F2-4821-A25D-080868F478DB}" srcOrd="3" destOrd="0" parTransId="{7C9E71C2-005A-4EB4-B104-CD00372C5103}" sibTransId="{A4592D9F-7357-49E9-8DE9-5912FC2BBA72}"/>
    <dgm:cxn modelId="{22CDAA60-B060-4301-891E-35B90476228A}" srcId="{3ADE4F7D-5BFB-451B-A099-C8CF7EE7A07F}" destId="{17DDCA66-8B17-4E6A-9761-E39AEB0B7464}" srcOrd="0" destOrd="0" parTransId="{B8205501-EB10-4899-A248-1F709C97E90A}" sibTransId="{1A3CE138-28F1-4F4E-876A-24EC82E7C70A}"/>
    <dgm:cxn modelId="{F3AA8F43-866E-40B5-83AC-05070248219F}" type="presOf" srcId="{ECB82E13-C38A-4DEA-842C-1D07018C79BF}" destId="{7753D073-8C96-4126-832F-0840B141FC27}" srcOrd="0" destOrd="4" presId="urn:microsoft.com/office/officeart/2005/8/layout/vList2"/>
    <dgm:cxn modelId="{5FA14648-8DDE-4C27-92A4-36D3A98DDC55}" type="presOf" srcId="{3ADE4F7D-5BFB-451B-A099-C8CF7EE7A07F}" destId="{C10D7E15-E16A-4150-A979-821E85FFF1C4}" srcOrd="0" destOrd="0" presId="urn:microsoft.com/office/officeart/2005/8/layout/vList2"/>
    <dgm:cxn modelId="{AB4AA248-3829-45F7-8FA4-286100C5B626}" type="presOf" srcId="{17DDCA66-8B17-4E6A-9761-E39AEB0B7464}" destId="{7753D073-8C96-4126-832F-0840B141FC27}" srcOrd="0" destOrd="0" presId="urn:microsoft.com/office/officeart/2005/8/layout/vList2"/>
    <dgm:cxn modelId="{1926294B-574C-4B74-8895-44F268F2753E}" srcId="{3ADE4F7D-5BFB-451B-A099-C8CF7EE7A07F}" destId="{ECB82E13-C38A-4DEA-842C-1D07018C79BF}" srcOrd="4" destOrd="0" parTransId="{1828CF56-BB9F-4B83-884C-1967E09E044C}" sibTransId="{A53E06E1-FD1C-40DD-9031-B30BED7103E5}"/>
    <dgm:cxn modelId="{0158556C-B73E-41C7-9CEB-3388A86E13A0}" srcId="{3ADE4F7D-5BFB-451B-A099-C8CF7EE7A07F}" destId="{D3F12DB1-6D22-4FA6-A408-95A224979B16}" srcOrd="2" destOrd="0" parTransId="{D5C2EAD2-7700-46F4-B0BE-DF11E0F11642}" sibTransId="{4D99A74E-274B-4906-B511-D25B111475BC}"/>
    <dgm:cxn modelId="{E1AEDA4F-055B-407E-809C-8166BE6367EF}" srcId="{3ADE4F7D-5BFB-451B-A099-C8CF7EE7A07F}" destId="{C3CC23F9-1AF1-4152-B2D7-3DCB3E996426}" srcOrd="1" destOrd="0" parTransId="{9DE974FA-A80A-46C5-B0F0-FB4355539E94}" sibTransId="{00EA52B1-E55F-4436-92ED-FADF7D5243D1}"/>
    <dgm:cxn modelId="{9649CC83-4E14-49D9-9145-D387A57AA0EA}" srcId="{6D3A3F3B-132A-486B-80E0-A5A2384CBA79}" destId="{3ADE4F7D-5BFB-451B-A099-C8CF7EE7A07F}" srcOrd="0" destOrd="0" parTransId="{414D9DCE-757A-4394-9CA4-3D2317EA646E}" sibTransId="{421F4F94-3EB5-413B-BEC6-9FE79EF7190E}"/>
    <dgm:cxn modelId="{ABB0509D-8BA5-43E9-B1A2-04447FD6C772}" type="presOf" srcId="{C3CC23F9-1AF1-4152-B2D7-3DCB3E996426}" destId="{7753D073-8C96-4126-832F-0840B141FC27}" srcOrd="0" destOrd="1" presId="urn:microsoft.com/office/officeart/2005/8/layout/vList2"/>
    <dgm:cxn modelId="{66F25ECE-3CED-4D6A-8C8B-4DA0C011964A}" type="presOf" srcId="{6D3A3F3B-132A-486B-80E0-A5A2384CBA79}" destId="{C668E8AE-94F0-4F55-AF3F-6C7FF80F5AE2}" srcOrd="0" destOrd="0" presId="urn:microsoft.com/office/officeart/2005/8/layout/vList2"/>
    <dgm:cxn modelId="{5B03D9CF-1273-48A1-80F4-F90152FD8BC0}" type="presOf" srcId="{A6D069FD-E8F2-4821-A25D-080868F478DB}" destId="{7753D073-8C96-4126-832F-0840B141FC27}" srcOrd="0" destOrd="3" presId="urn:microsoft.com/office/officeart/2005/8/layout/vList2"/>
    <dgm:cxn modelId="{08FBAFD0-A625-4C07-820F-F6FD6C8E6DF0}" type="presOf" srcId="{D3F12DB1-6D22-4FA6-A408-95A224979B16}" destId="{7753D073-8C96-4126-832F-0840B141FC27}" srcOrd="0" destOrd="2" presId="urn:microsoft.com/office/officeart/2005/8/layout/vList2"/>
    <dgm:cxn modelId="{851911A2-86AE-42CB-86E0-43989770B7AE}" type="presParOf" srcId="{C668E8AE-94F0-4F55-AF3F-6C7FF80F5AE2}" destId="{C10D7E15-E16A-4150-A979-821E85FFF1C4}" srcOrd="0" destOrd="0" presId="urn:microsoft.com/office/officeart/2005/8/layout/vList2"/>
    <dgm:cxn modelId="{CF30A4D8-9070-4F01-948F-F2F6BDAC8007}" type="presParOf" srcId="{C668E8AE-94F0-4F55-AF3F-6C7FF80F5AE2}" destId="{7753D073-8C96-4126-832F-0840B141FC2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80AA54-D3CD-482E-BC95-015368BE74E6}"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lang="en-GB"/>
        </a:p>
      </dgm:t>
    </dgm:pt>
    <dgm:pt modelId="{614597F1-1025-4203-9D07-8892720C9A38}">
      <dgm:prSet phldrT="[Text]" custT="1"/>
      <dgm:spPr>
        <a:scene3d>
          <a:camera prst="orthographicFront"/>
          <a:lightRig rig="threePt" dir="t"/>
        </a:scene3d>
        <a:sp3d>
          <a:bevelT/>
        </a:sp3d>
      </dgm:spPr>
      <dgm:t>
        <a:bodyPr/>
        <a:lstStyle/>
        <a:p>
          <a:r>
            <a:rPr lang="en-GB" sz="1800" b="1">
              <a:latin typeface="+mn-lt"/>
              <a:cs typeface="Arial" panose="020B0604020202020204" pitchFamily="34" charset="0"/>
            </a:rPr>
            <a:t>Reconciling new definitions with ISPM 37</a:t>
          </a:r>
        </a:p>
      </dgm:t>
    </dgm:pt>
    <dgm:pt modelId="{0C02BDCB-E4E7-43FB-86DF-715A2B14C27E}" type="parTrans" cxnId="{CC5E461C-AC79-4AFE-9439-EF9B7B3A34BE}">
      <dgm:prSet/>
      <dgm:spPr/>
      <dgm:t>
        <a:bodyPr/>
        <a:lstStyle/>
        <a:p>
          <a:endParaRPr lang="en-GB" sz="1800" b="1">
            <a:latin typeface="+mn-lt"/>
            <a:cs typeface="Arial" panose="020B0604020202020204" pitchFamily="34" charset="0"/>
          </a:endParaRPr>
        </a:p>
      </dgm:t>
    </dgm:pt>
    <dgm:pt modelId="{5310BB26-1F2D-40F7-9B26-17E94BB6573C}" type="sibTrans" cxnId="{CC5E461C-AC79-4AFE-9439-EF9B7B3A34BE}">
      <dgm:prSet/>
      <dgm:spPr/>
      <dgm:t>
        <a:bodyPr/>
        <a:lstStyle/>
        <a:p>
          <a:endParaRPr lang="en-GB" sz="1800" b="1">
            <a:latin typeface="+mn-lt"/>
            <a:cs typeface="Arial" panose="020B0604020202020204" pitchFamily="34" charset="0"/>
          </a:endParaRPr>
        </a:p>
      </dgm:t>
    </dgm:pt>
    <dgm:pt modelId="{ED5CF58D-C5F5-4AF1-B8F9-A18DB677A57D}">
      <dgm:prSet custT="1"/>
      <dgm:spPr/>
      <dgm:t>
        <a:bodyPr/>
        <a:lstStyle/>
        <a:p>
          <a:pPr marL="88900" indent="0">
            <a:buFontTx/>
            <a:buNone/>
          </a:pPr>
          <a:r>
            <a:rPr lang="es-ES" sz="1800" b="1" dirty="0">
              <a:latin typeface="+mn-lt"/>
              <a:cs typeface="Arial" panose="020B0604020202020204" pitchFamily="34" charset="0"/>
            </a:rPr>
            <a:t>Especificidades del análisis de la información obtenida de fuentes bibliográficas frente a la obtenida de experimentos. </a:t>
          </a:r>
          <a:endParaRPr lang="en-GB" sz="1800" b="1" dirty="0">
            <a:latin typeface="+mn-lt"/>
            <a:cs typeface="Arial" panose="020B0604020202020204" pitchFamily="34" charset="0"/>
          </a:endParaRPr>
        </a:p>
      </dgm:t>
    </dgm:pt>
    <dgm:pt modelId="{11AC82AB-057F-4587-B141-00BC3984F529}" type="parTrans" cxnId="{3D8650AC-861B-47F0-ABCE-4A7A9D8CF219}">
      <dgm:prSet/>
      <dgm:spPr/>
      <dgm:t>
        <a:bodyPr/>
        <a:lstStyle/>
        <a:p>
          <a:endParaRPr lang="en-GB" sz="1800" b="1">
            <a:latin typeface="+mn-lt"/>
            <a:cs typeface="Arial" panose="020B0604020202020204" pitchFamily="34" charset="0"/>
          </a:endParaRPr>
        </a:p>
      </dgm:t>
    </dgm:pt>
    <dgm:pt modelId="{9EA1FAB4-6197-45FF-BB0C-CDF32587CF5F}" type="sibTrans" cxnId="{3D8650AC-861B-47F0-ABCE-4A7A9D8CF219}">
      <dgm:prSet/>
      <dgm:spPr/>
      <dgm:t>
        <a:bodyPr/>
        <a:lstStyle/>
        <a:p>
          <a:endParaRPr lang="en-GB" sz="1800" b="1">
            <a:latin typeface="+mn-lt"/>
            <a:cs typeface="Arial" panose="020B0604020202020204" pitchFamily="34" charset="0"/>
          </a:endParaRPr>
        </a:p>
      </dgm:t>
    </dgm:pt>
    <dgm:pt modelId="{A9A8DD9B-290C-45A6-929E-4AE6F49FE812}">
      <dgm:prSet phldrT="[Text]" custT="1"/>
      <dgm:spPr>
        <a:scene3d>
          <a:camera prst="orthographicFront"/>
          <a:lightRig rig="threePt" dir="t"/>
        </a:scene3d>
        <a:sp3d>
          <a:bevelT/>
        </a:sp3d>
      </dgm:spPr>
      <dgm:t>
        <a:bodyPr/>
        <a:lstStyle/>
        <a:p>
          <a:r>
            <a:rPr lang="fr-CH" sz="1800" b="1" dirty="0" err="1">
              <a:latin typeface="+mn-lt"/>
              <a:cs typeface="Arial" panose="020B0604020202020204" pitchFamily="34" charset="0"/>
            </a:rPr>
            <a:t>Comprensión</a:t>
          </a:r>
          <a:r>
            <a:rPr lang="fr-CH" sz="1800" b="1" dirty="0">
              <a:latin typeface="+mn-lt"/>
              <a:cs typeface="Arial" panose="020B0604020202020204" pitchFamily="34" charset="0"/>
            </a:rPr>
            <a:t> de las </a:t>
          </a:r>
          <a:r>
            <a:rPr lang="fr-CH" sz="1800" b="1" dirty="0" err="1">
              <a:latin typeface="+mn-lt"/>
              <a:cs typeface="Arial" panose="020B0604020202020204" pitchFamily="34" charset="0"/>
            </a:rPr>
            <a:t>tareas</a:t>
          </a:r>
          <a:endParaRPr lang="en-GB" sz="1800" b="1" dirty="0">
            <a:latin typeface="+mn-lt"/>
            <a:cs typeface="Arial" panose="020B0604020202020204" pitchFamily="34" charset="0"/>
          </a:endParaRPr>
        </a:p>
      </dgm:t>
    </dgm:pt>
    <dgm:pt modelId="{D4C2417B-6035-47F8-8548-B444AA66CD7D}" type="sibTrans" cxnId="{F99A32C8-0F9C-4354-9C71-1B59697B3B6C}">
      <dgm:prSet/>
      <dgm:spPr>
        <a:scene3d>
          <a:camera prst="orthographicFront"/>
          <a:lightRig rig="threePt" dir="t"/>
        </a:scene3d>
        <a:sp3d>
          <a:bevelT/>
        </a:sp3d>
      </dgm:spPr>
      <dgm:t>
        <a:bodyPr/>
        <a:lstStyle/>
        <a:p>
          <a:endParaRPr lang="en-GB" sz="1800" b="1">
            <a:latin typeface="+mn-lt"/>
            <a:cs typeface="Arial" panose="020B0604020202020204" pitchFamily="34" charset="0"/>
          </a:endParaRPr>
        </a:p>
      </dgm:t>
    </dgm:pt>
    <dgm:pt modelId="{C649C4C6-2DE3-44BE-9FF3-ED8BF69F8169}" type="parTrans" cxnId="{F99A32C8-0F9C-4354-9C71-1B59697B3B6C}">
      <dgm:prSet/>
      <dgm:spPr/>
      <dgm:t>
        <a:bodyPr/>
        <a:lstStyle/>
        <a:p>
          <a:endParaRPr lang="en-GB" sz="1800" b="1">
            <a:latin typeface="+mn-lt"/>
            <a:cs typeface="Arial" panose="020B0604020202020204" pitchFamily="34" charset="0"/>
          </a:endParaRPr>
        </a:p>
      </dgm:t>
    </dgm:pt>
    <dgm:pt modelId="{AF9E2D16-39A3-4082-92C7-360487B4221D}">
      <dgm:prSet custT="1"/>
      <dgm:spPr/>
      <dgm:t>
        <a:bodyPr/>
        <a:lstStyle/>
        <a:p>
          <a:pPr>
            <a:buFontTx/>
            <a:buNone/>
          </a:pPr>
          <a:r>
            <a:rPr lang="es-ES" sz="1800" b="1" kern="1200" dirty="0">
              <a:solidFill>
                <a:prstClr val="black">
                  <a:hueOff val="0"/>
                  <a:satOff val="0"/>
                  <a:lumOff val="0"/>
                  <a:alphaOff val="0"/>
                </a:prstClr>
              </a:solidFill>
              <a:latin typeface="Calibri" panose="020F0502020204030204"/>
              <a:ea typeface="+mn-ea"/>
              <a:cs typeface="Arial" panose="020B0604020202020204" pitchFamily="34" charset="0"/>
            </a:rPr>
            <a:t>	Limitaciones de las definiciones de la NIMF 37 a la hora de evaluar la literatura para determinar el estatus de huésped; esto afecta a las categorías de estatus de huésped propuestas en el anexo.</a:t>
          </a:r>
          <a:endParaRPr lang="en-GB" sz="1800" b="1" kern="1200" dirty="0">
            <a:solidFill>
              <a:prstClr val="black">
                <a:hueOff val="0"/>
                <a:satOff val="0"/>
                <a:lumOff val="0"/>
                <a:alphaOff val="0"/>
              </a:prstClr>
            </a:solidFill>
            <a:latin typeface="Calibri" panose="020F0502020204030204"/>
            <a:ea typeface="+mn-ea"/>
            <a:cs typeface="Arial" panose="020B0604020202020204" pitchFamily="34" charset="0"/>
          </a:endParaRPr>
        </a:p>
      </dgm:t>
    </dgm:pt>
    <dgm:pt modelId="{A8F27D2E-A5F5-4A56-AD17-AA9F3A9CB411}" type="parTrans" cxnId="{D7562D21-B6E8-4448-8934-BD9AA6F2E84E}">
      <dgm:prSet/>
      <dgm:spPr/>
      <dgm:t>
        <a:bodyPr/>
        <a:lstStyle/>
        <a:p>
          <a:endParaRPr lang="en-GB" sz="1800" b="1">
            <a:latin typeface="+mn-lt"/>
          </a:endParaRPr>
        </a:p>
      </dgm:t>
    </dgm:pt>
    <dgm:pt modelId="{398B3797-1A3A-433F-AA14-8308C4E7CC4D}" type="sibTrans" cxnId="{D7562D21-B6E8-4448-8934-BD9AA6F2E84E}">
      <dgm:prSet/>
      <dgm:spPr/>
      <dgm:t>
        <a:bodyPr/>
        <a:lstStyle/>
        <a:p>
          <a:endParaRPr lang="en-GB" sz="1800" b="1">
            <a:latin typeface="+mn-lt"/>
          </a:endParaRPr>
        </a:p>
      </dgm:t>
    </dgm:pt>
    <dgm:pt modelId="{E08B27A2-99C7-4C99-85AD-5C4C5B5DD0AC}">
      <dgm:prSet custT="1"/>
      <dgm:spPr/>
      <dgm:t>
        <a:bodyPr/>
        <a:lstStyle/>
        <a:p>
          <a:pPr>
            <a:buFontTx/>
            <a:buNone/>
          </a:pPr>
          <a:r>
            <a:rPr lang="es-ES" sz="1800" b="1" kern="1200" dirty="0">
              <a:solidFill>
                <a:prstClr val="black">
                  <a:hueOff val="0"/>
                  <a:satOff val="0"/>
                  <a:lumOff val="0"/>
                  <a:alphaOff val="0"/>
                </a:prstClr>
              </a:solidFill>
              <a:latin typeface="Calibri" panose="020F0502020204030204"/>
              <a:ea typeface="+mn-ea"/>
              <a:cs typeface="Arial" panose="020B0604020202020204" pitchFamily="34" charset="0"/>
            </a:rPr>
            <a:t>	Papel de la incertidumbre debida a la fiabilidad y aplicabilidad de la información y cómo afecta a la determinación del estatus de anfitrión</a:t>
          </a:r>
          <a:r>
            <a:rPr lang="en-GB" sz="1800" b="1" kern="1200" dirty="0">
              <a:latin typeface="+mn-lt"/>
            </a:rPr>
            <a:t>.</a:t>
          </a:r>
        </a:p>
      </dgm:t>
    </dgm:pt>
    <dgm:pt modelId="{31EB8A58-620B-401B-9237-1AB3F47BCDD7}" type="parTrans" cxnId="{262641EA-3B34-4D67-8D93-94D98F6E7D43}">
      <dgm:prSet/>
      <dgm:spPr/>
      <dgm:t>
        <a:bodyPr/>
        <a:lstStyle/>
        <a:p>
          <a:endParaRPr lang="en-GB" sz="1800" b="1">
            <a:latin typeface="+mn-lt"/>
          </a:endParaRPr>
        </a:p>
      </dgm:t>
    </dgm:pt>
    <dgm:pt modelId="{8D69847D-F497-4A80-A74D-3B137E838760}" type="sibTrans" cxnId="{262641EA-3B34-4D67-8D93-94D98F6E7D43}">
      <dgm:prSet/>
      <dgm:spPr/>
      <dgm:t>
        <a:bodyPr/>
        <a:lstStyle/>
        <a:p>
          <a:endParaRPr lang="en-GB" sz="1800" b="1">
            <a:latin typeface="+mn-lt"/>
          </a:endParaRPr>
        </a:p>
      </dgm:t>
    </dgm:pt>
    <dgm:pt modelId="{EE595363-8379-40B3-AC1E-BCB483455E05}">
      <dgm:prSet phldrT="[Text]" custT="1"/>
      <dgm:spPr>
        <a:scene3d>
          <a:camera prst="orthographicFront"/>
          <a:lightRig rig="threePt" dir="t"/>
        </a:scene3d>
        <a:sp3d>
          <a:bevelT/>
        </a:sp3d>
      </dgm:spPr>
      <dgm:t>
        <a:bodyPr/>
        <a:lstStyle/>
        <a:p>
          <a:r>
            <a:rPr lang="es-ES" sz="1600" b="1" dirty="0">
              <a:latin typeface="+mn-lt"/>
              <a:cs typeface="Arial" panose="020B0604020202020204" pitchFamily="34" charset="0"/>
            </a:rPr>
            <a:t>Aplicación del estatuto de anfitrión en las actividades de la ONPF</a:t>
          </a:r>
          <a:endParaRPr lang="en-GB" sz="1600" b="1" dirty="0">
            <a:latin typeface="+mn-lt"/>
            <a:cs typeface="Arial" panose="020B0604020202020204" pitchFamily="34" charset="0"/>
          </a:endParaRPr>
        </a:p>
      </dgm:t>
    </dgm:pt>
    <dgm:pt modelId="{869ECDA7-BE3D-4609-A0E0-6F4238D71C9A}" type="parTrans" cxnId="{D72AB312-50DA-435C-A338-110AF8067BD7}">
      <dgm:prSet/>
      <dgm:spPr/>
      <dgm:t>
        <a:bodyPr/>
        <a:lstStyle/>
        <a:p>
          <a:endParaRPr lang="en-GB" sz="1800" b="1">
            <a:latin typeface="+mn-lt"/>
          </a:endParaRPr>
        </a:p>
      </dgm:t>
    </dgm:pt>
    <dgm:pt modelId="{88DA9A2D-2B29-45DE-9A18-1E96685635AE}" type="sibTrans" cxnId="{D72AB312-50DA-435C-A338-110AF8067BD7}">
      <dgm:prSet/>
      <dgm:spPr/>
      <dgm:t>
        <a:bodyPr/>
        <a:lstStyle/>
        <a:p>
          <a:endParaRPr lang="en-GB" sz="1800" b="1">
            <a:latin typeface="+mn-lt"/>
          </a:endParaRPr>
        </a:p>
      </dgm:t>
    </dgm:pt>
    <dgm:pt modelId="{B5CEB913-AA49-48D9-AA74-7897EE15F7A7}">
      <dgm:prSet custT="1"/>
      <dgm:spPr/>
      <dgm:t>
        <a:bodyPr/>
        <a:lstStyle/>
        <a:p>
          <a:pPr>
            <a:buFontTx/>
            <a:buNone/>
          </a:pPr>
          <a:r>
            <a:rPr lang="en-GB" sz="1800" b="1" kern="1200" dirty="0">
              <a:solidFill>
                <a:prstClr val="black">
                  <a:hueOff val="0"/>
                  <a:satOff val="0"/>
                  <a:lumOff val="0"/>
                  <a:alphaOff val="0"/>
                </a:prstClr>
              </a:solidFill>
              <a:latin typeface="Calibri" panose="020F0502020204030204"/>
              <a:ea typeface="+mn-ea"/>
              <a:cs typeface="Arial" panose="020B0604020202020204" pitchFamily="34" charset="0"/>
            </a:rPr>
            <a:t>	</a:t>
          </a:r>
          <a:r>
            <a:rPr lang="es-ES" sz="1800" b="1" kern="1200" dirty="0">
              <a:solidFill>
                <a:prstClr val="black">
                  <a:hueOff val="0"/>
                  <a:satOff val="0"/>
                  <a:lumOff val="0"/>
                  <a:alphaOff val="0"/>
                </a:prstClr>
              </a:solidFill>
              <a:latin typeface="Calibri" panose="020F0502020204030204"/>
              <a:ea typeface="+mn-ea"/>
              <a:cs typeface="Arial" panose="020B0604020202020204" pitchFamily="34" charset="0"/>
            </a:rPr>
            <a:t>Aunque la condición de huésped de la fruta para la mosca de la fruta es relevante para muchas actividades de la ONPF, el proyecto se centra en su aplicación en el ALP</a:t>
          </a:r>
          <a:r>
            <a:rPr lang="en-GB" sz="1800" b="1" kern="1200" dirty="0">
              <a:latin typeface="+mn-lt"/>
            </a:rPr>
            <a:t>.</a:t>
          </a:r>
        </a:p>
      </dgm:t>
    </dgm:pt>
    <dgm:pt modelId="{E5D87451-CA93-42D1-AAE6-2AB0FA9ECCF5}" type="parTrans" cxnId="{40E5E07E-DCFB-42EF-A0AB-47524EB931D4}">
      <dgm:prSet/>
      <dgm:spPr/>
      <dgm:t>
        <a:bodyPr/>
        <a:lstStyle/>
        <a:p>
          <a:endParaRPr lang="en-GB" sz="1800" b="1">
            <a:latin typeface="+mn-lt"/>
          </a:endParaRPr>
        </a:p>
      </dgm:t>
    </dgm:pt>
    <dgm:pt modelId="{C7D8EAC2-325B-4A4A-8063-E98F80AD032E}" type="sibTrans" cxnId="{40E5E07E-DCFB-42EF-A0AB-47524EB931D4}">
      <dgm:prSet/>
      <dgm:spPr/>
      <dgm:t>
        <a:bodyPr/>
        <a:lstStyle/>
        <a:p>
          <a:endParaRPr lang="en-GB" sz="1800" b="1">
            <a:latin typeface="+mn-lt"/>
          </a:endParaRPr>
        </a:p>
      </dgm:t>
    </dgm:pt>
    <dgm:pt modelId="{3C26F3EB-0041-468F-A6BC-C05F1DD09ED6}">
      <dgm:prSet phldrT="[Text]" custT="1"/>
      <dgm:spPr>
        <a:scene3d>
          <a:camera prst="orthographicFront"/>
          <a:lightRig rig="threePt" dir="t"/>
        </a:scene3d>
        <a:sp3d>
          <a:bevelT/>
        </a:sp3d>
      </dgm:spPr>
      <dgm:t>
        <a:bodyPr/>
        <a:lstStyle/>
        <a:p>
          <a:r>
            <a:rPr lang="fr-CH" sz="1800" b="1" dirty="0" err="1">
              <a:latin typeface="+mn-lt"/>
              <a:cs typeface="Arial" panose="020B0604020202020204" pitchFamily="34" charset="0"/>
            </a:rPr>
            <a:t>Información</a:t>
          </a:r>
          <a:r>
            <a:rPr lang="fr-CH" sz="1800" b="1" dirty="0">
              <a:latin typeface="+mn-lt"/>
              <a:cs typeface="Arial" panose="020B0604020202020204" pitchFamily="34" charset="0"/>
            </a:rPr>
            <a:t> e </a:t>
          </a:r>
          <a:r>
            <a:rPr lang="fr-CH" sz="1800" b="1" dirty="0" err="1">
              <a:latin typeface="+mn-lt"/>
              <a:cs typeface="Arial" panose="020B0604020202020204" pitchFamily="34" charset="0"/>
            </a:rPr>
            <a:t>incertidumbre</a:t>
          </a:r>
          <a:endParaRPr lang="en-GB" sz="1800" b="1" dirty="0">
            <a:latin typeface="+mn-lt"/>
            <a:cs typeface="Arial" panose="020B0604020202020204" pitchFamily="34" charset="0"/>
          </a:endParaRPr>
        </a:p>
      </dgm:t>
    </dgm:pt>
    <dgm:pt modelId="{B2ACA291-58AB-4D06-8B2D-00EE925D211D}" type="sibTrans" cxnId="{07B4236B-F86A-4D89-97E2-BC54299774F9}">
      <dgm:prSet/>
      <dgm:spPr/>
      <dgm:t>
        <a:bodyPr/>
        <a:lstStyle/>
        <a:p>
          <a:endParaRPr lang="en-GB" sz="1800" b="1">
            <a:latin typeface="+mn-lt"/>
            <a:cs typeface="Arial" panose="020B0604020202020204" pitchFamily="34" charset="0"/>
          </a:endParaRPr>
        </a:p>
      </dgm:t>
    </dgm:pt>
    <dgm:pt modelId="{D9C73EC1-DE57-4F03-99C0-9D32F6900631}" type="parTrans" cxnId="{07B4236B-F86A-4D89-97E2-BC54299774F9}">
      <dgm:prSet/>
      <dgm:spPr/>
      <dgm:t>
        <a:bodyPr/>
        <a:lstStyle/>
        <a:p>
          <a:endParaRPr lang="en-GB" sz="1800" b="1">
            <a:latin typeface="+mn-lt"/>
            <a:cs typeface="Arial" panose="020B0604020202020204" pitchFamily="34" charset="0"/>
          </a:endParaRPr>
        </a:p>
      </dgm:t>
    </dgm:pt>
    <dgm:pt modelId="{D7D17D31-A6F6-416A-A3CE-F422B1185F53}" type="pres">
      <dgm:prSet presAssocID="{AC80AA54-D3CD-482E-BC95-015368BE74E6}" presName="Name0" presStyleCnt="0">
        <dgm:presLayoutVars>
          <dgm:dir/>
          <dgm:animLvl val="lvl"/>
          <dgm:resizeHandles/>
        </dgm:presLayoutVars>
      </dgm:prSet>
      <dgm:spPr/>
    </dgm:pt>
    <dgm:pt modelId="{59F69233-B9AE-4A52-AAAC-C01FD18B5F80}" type="pres">
      <dgm:prSet presAssocID="{A9A8DD9B-290C-45A6-929E-4AE6F49FE812}" presName="linNode" presStyleCnt="0"/>
      <dgm:spPr/>
    </dgm:pt>
    <dgm:pt modelId="{B5BF208C-3F85-4FC4-B568-DDE26DCB244B}" type="pres">
      <dgm:prSet presAssocID="{A9A8DD9B-290C-45A6-929E-4AE6F49FE812}" presName="parentShp" presStyleLbl="node1" presStyleIdx="0" presStyleCnt="4" custScaleX="48231">
        <dgm:presLayoutVars>
          <dgm:bulletEnabled val="1"/>
        </dgm:presLayoutVars>
      </dgm:prSet>
      <dgm:spPr/>
    </dgm:pt>
    <dgm:pt modelId="{19221EA6-3BE9-445F-A10D-CC0932BBB370}" type="pres">
      <dgm:prSet presAssocID="{A9A8DD9B-290C-45A6-929E-4AE6F49FE812}" presName="childShp" presStyleLbl="bgAccFollowNode1" presStyleIdx="0" presStyleCnt="4" custScaleX="132765" custScaleY="115988" custLinFactNeighborX="773">
        <dgm:presLayoutVars>
          <dgm:bulletEnabled val="1"/>
        </dgm:presLayoutVars>
      </dgm:prSet>
      <dgm:spPr/>
    </dgm:pt>
    <dgm:pt modelId="{A5A627CE-4729-4E9C-8972-941EE38D38F4}" type="pres">
      <dgm:prSet presAssocID="{D4C2417B-6035-47F8-8548-B444AA66CD7D}" presName="spacing" presStyleCnt="0"/>
      <dgm:spPr/>
    </dgm:pt>
    <dgm:pt modelId="{46EAA9C7-A567-4240-AE89-B9112D80F72A}" type="pres">
      <dgm:prSet presAssocID="{614597F1-1025-4203-9D07-8892720C9A38}" presName="linNode" presStyleCnt="0"/>
      <dgm:spPr/>
    </dgm:pt>
    <dgm:pt modelId="{AB2C5008-96F6-439A-9ED1-FAC2DF16F55B}" type="pres">
      <dgm:prSet presAssocID="{614597F1-1025-4203-9D07-8892720C9A38}" presName="parentShp" presStyleLbl="node1" presStyleIdx="1" presStyleCnt="4" custScaleX="48231" custScaleY="108403" custLinFactNeighborX="620" custLinFactNeighborY="330">
        <dgm:presLayoutVars>
          <dgm:bulletEnabled val="1"/>
        </dgm:presLayoutVars>
      </dgm:prSet>
      <dgm:spPr/>
    </dgm:pt>
    <dgm:pt modelId="{9D93F404-27DE-47E6-817D-D13785573C21}" type="pres">
      <dgm:prSet presAssocID="{614597F1-1025-4203-9D07-8892720C9A38}" presName="childShp" presStyleLbl="bgAccFollowNode1" presStyleIdx="1" presStyleCnt="4" custScaleX="132765" custScaleY="160558" custLinFactNeighborX="1433">
        <dgm:presLayoutVars>
          <dgm:bulletEnabled val="1"/>
        </dgm:presLayoutVars>
      </dgm:prSet>
      <dgm:spPr/>
    </dgm:pt>
    <dgm:pt modelId="{2FF0EB7C-8E27-4505-A9EE-D99C9246E8AA}" type="pres">
      <dgm:prSet presAssocID="{5310BB26-1F2D-40F7-9B26-17E94BB6573C}" presName="spacing" presStyleCnt="0"/>
      <dgm:spPr/>
    </dgm:pt>
    <dgm:pt modelId="{57F1F18E-1AC9-4C2E-BB91-5FE1A8789DE7}" type="pres">
      <dgm:prSet presAssocID="{3C26F3EB-0041-468F-A6BC-C05F1DD09ED6}" presName="linNode" presStyleCnt="0"/>
      <dgm:spPr/>
    </dgm:pt>
    <dgm:pt modelId="{4FC79F10-F0BF-4A08-B83F-E217967701F8}" type="pres">
      <dgm:prSet presAssocID="{3C26F3EB-0041-468F-A6BC-C05F1DD09ED6}" presName="parentShp" presStyleLbl="node1" presStyleIdx="2" presStyleCnt="4" custScaleX="51640" custScaleY="111698" custLinFactNeighborX="631" custLinFactNeighborY="8895">
        <dgm:presLayoutVars>
          <dgm:bulletEnabled val="1"/>
        </dgm:presLayoutVars>
      </dgm:prSet>
      <dgm:spPr/>
    </dgm:pt>
    <dgm:pt modelId="{D0108611-36FA-42CD-82FD-4A939489ECBC}" type="pres">
      <dgm:prSet presAssocID="{3C26F3EB-0041-468F-A6BC-C05F1DD09ED6}" presName="childShp" presStyleLbl="bgAccFollowNode1" presStyleIdx="2" presStyleCnt="4" custScaleX="132765" custScaleY="125928" custLinFactNeighborX="1433">
        <dgm:presLayoutVars>
          <dgm:bulletEnabled val="1"/>
        </dgm:presLayoutVars>
      </dgm:prSet>
      <dgm:spPr/>
    </dgm:pt>
    <dgm:pt modelId="{2FB0A017-0652-402D-ADA8-3DF2571340F1}" type="pres">
      <dgm:prSet presAssocID="{B2ACA291-58AB-4D06-8B2D-00EE925D211D}" presName="spacing" presStyleCnt="0"/>
      <dgm:spPr/>
    </dgm:pt>
    <dgm:pt modelId="{E35768F8-808C-4273-9D62-A7D98A3272D3}" type="pres">
      <dgm:prSet presAssocID="{EE595363-8379-40B3-AC1E-BCB483455E05}" presName="linNode" presStyleCnt="0"/>
      <dgm:spPr/>
    </dgm:pt>
    <dgm:pt modelId="{CCDAAA12-C4CA-4AB1-A03C-EB56FE997335}" type="pres">
      <dgm:prSet presAssocID="{EE595363-8379-40B3-AC1E-BCB483455E05}" presName="parentShp" presStyleLbl="node1" presStyleIdx="3" presStyleCnt="4" custScaleX="51266" custScaleY="127630">
        <dgm:presLayoutVars>
          <dgm:bulletEnabled val="1"/>
        </dgm:presLayoutVars>
      </dgm:prSet>
      <dgm:spPr/>
    </dgm:pt>
    <dgm:pt modelId="{4EA0D8C4-914E-455D-834F-79E116DB7152}" type="pres">
      <dgm:prSet presAssocID="{EE595363-8379-40B3-AC1E-BCB483455E05}" presName="childShp" presStyleLbl="bgAccFollowNode1" presStyleIdx="3" presStyleCnt="4" custScaleX="132765" custScaleY="153287" custLinFactNeighborX="773">
        <dgm:presLayoutVars>
          <dgm:bulletEnabled val="1"/>
        </dgm:presLayoutVars>
      </dgm:prSet>
      <dgm:spPr/>
    </dgm:pt>
  </dgm:ptLst>
  <dgm:cxnLst>
    <dgm:cxn modelId="{D72AB312-50DA-435C-A338-110AF8067BD7}" srcId="{AC80AA54-D3CD-482E-BC95-015368BE74E6}" destId="{EE595363-8379-40B3-AC1E-BCB483455E05}" srcOrd="3" destOrd="0" parTransId="{869ECDA7-BE3D-4609-A0E0-6F4238D71C9A}" sibTransId="{88DA9A2D-2B29-45DE-9A18-1E96685635AE}"/>
    <dgm:cxn modelId="{72244F13-1EAE-4496-9DBE-B7681EB1343F}" type="presOf" srcId="{AC80AA54-D3CD-482E-BC95-015368BE74E6}" destId="{D7D17D31-A6F6-416A-A3CE-F422B1185F53}" srcOrd="0" destOrd="0" presId="urn:microsoft.com/office/officeart/2005/8/layout/vList6"/>
    <dgm:cxn modelId="{070A9118-DD8D-4E67-B20E-A5D6DE751C27}" type="presOf" srcId="{614597F1-1025-4203-9D07-8892720C9A38}" destId="{AB2C5008-96F6-439A-9ED1-FAC2DF16F55B}" srcOrd="0" destOrd="0" presId="urn:microsoft.com/office/officeart/2005/8/layout/vList6"/>
    <dgm:cxn modelId="{CC5E461C-AC79-4AFE-9439-EF9B7B3A34BE}" srcId="{AC80AA54-D3CD-482E-BC95-015368BE74E6}" destId="{614597F1-1025-4203-9D07-8892720C9A38}" srcOrd="1" destOrd="0" parTransId="{0C02BDCB-E4E7-43FB-86DF-715A2B14C27E}" sibTransId="{5310BB26-1F2D-40F7-9B26-17E94BB6573C}"/>
    <dgm:cxn modelId="{D7562D21-B6E8-4448-8934-BD9AA6F2E84E}" srcId="{614597F1-1025-4203-9D07-8892720C9A38}" destId="{AF9E2D16-39A3-4082-92C7-360487B4221D}" srcOrd="0" destOrd="0" parTransId="{A8F27D2E-A5F5-4A56-AD17-AA9F3A9CB411}" sibTransId="{398B3797-1A3A-433F-AA14-8308C4E7CC4D}"/>
    <dgm:cxn modelId="{5E44332C-5635-4D47-B574-9F6B4EA9AC64}" type="presOf" srcId="{E08B27A2-99C7-4C99-85AD-5C4C5B5DD0AC}" destId="{D0108611-36FA-42CD-82FD-4A939489ECBC}" srcOrd="0" destOrd="0" presId="urn:microsoft.com/office/officeart/2005/8/layout/vList6"/>
    <dgm:cxn modelId="{8446D238-9F39-40BE-8C8D-109426FBF462}" type="presOf" srcId="{EE595363-8379-40B3-AC1E-BCB483455E05}" destId="{CCDAAA12-C4CA-4AB1-A03C-EB56FE997335}" srcOrd="0" destOrd="0" presId="urn:microsoft.com/office/officeart/2005/8/layout/vList6"/>
    <dgm:cxn modelId="{07B4236B-F86A-4D89-97E2-BC54299774F9}" srcId="{AC80AA54-D3CD-482E-BC95-015368BE74E6}" destId="{3C26F3EB-0041-468F-A6BC-C05F1DD09ED6}" srcOrd="2" destOrd="0" parTransId="{D9C73EC1-DE57-4F03-99C0-9D32F6900631}" sibTransId="{B2ACA291-58AB-4D06-8B2D-00EE925D211D}"/>
    <dgm:cxn modelId="{EEDE404E-28EB-4908-9DF0-D6CC5DBC5411}" type="presOf" srcId="{ED5CF58D-C5F5-4AF1-B8F9-A18DB677A57D}" destId="{19221EA6-3BE9-445F-A10D-CC0932BBB370}" srcOrd="0" destOrd="0" presId="urn:microsoft.com/office/officeart/2005/8/layout/vList6"/>
    <dgm:cxn modelId="{55BD9156-D0B3-4CDE-8906-0322645EDBB0}" type="presOf" srcId="{3C26F3EB-0041-468F-A6BC-C05F1DD09ED6}" destId="{4FC79F10-F0BF-4A08-B83F-E217967701F8}" srcOrd="0" destOrd="0" presId="urn:microsoft.com/office/officeart/2005/8/layout/vList6"/>
    <dgm:cxn modelId="{40E5E07E-DCFB-42EF-A0AB-47524EB931D4}" srcId="{EE595363-8379-40B3-AC1E-BCB483455E05}" destId="{B5CEB913-AA49-48D9-AA74-7897EE15F7A7}" srcOrd="0" destOrd="0" parTransId="{E5D87451-CA93-42D1-AAE6-2AB0FA9ECCF5}" sibTransId="{C7D8EAC2-325B-4A4A-8063-E98F80AD032E}"/>
    <dgm:cxn modelId="{5DD6B9A2-346A-4C62-AC30-39D00ED775D0}" type="presOf" srcId="{AF9E2D16-39A3-4082-92C7-360487B4221D}" destId="{9D93F404-27DE-47E6-817D-D13785573C21}" srcOrd="0" destOrd="0" presId="urn:microsoft.com/office/officeart/2005/8/layout/vList6"/>
    <dgm:cxn modelId="{3D8650AC-861B-47F0-ABCE-4A7A9D8CF219}" srcId="{A9A8DD9B-290C-45A6-929E-4AE6F49FE812}" destId="{ED5CF58D-C5F5-4AF1-B8F9-A18DB677A57D}" srcOrd="0" destOrd="0" parTransId="{11AC82AB-057F-4587-B141-00BC3984F529}" sibTransId="{9EA1FAB4-6197-45FF-BB0C-CDF32587CF5F}"/>
    <dgm:cxn modelId="{F99A32C8-0F9C-4354-9C71-1B59697B3B6C}" srcId="{AC80AA54-D3CD-482E-BC95-015368BE74E6}" destId="{A9A8DD9B-290C-45A6-929E-4AE6F49FE812}" srcOrd="0" destOrd="0" parTransId="{C649C4C6-2DE3-44BE-9FF3-ED8BF69F8169}" sibTransId="{D4C2417B-6035-47F8-8548-B444AA66CD7D}"/>
    <dgm:cxn modelId="{262641EA-3B34-4D67-8D93-94D98F6E7D43}" srcId="{3C26F3EB-0041-468F-A6BC-C05F1DD09ED6}" destId="{E08B27A2-99C7-4C99-85AD-5C4C5B5DD0AC}" srcOrd="0" destOrd="0" parTransId="{31EB8A58-620B-401B-9237-1AB3F47BCDD7}" sibTransId="{8D69847D-F497-4A80-A74D-3B137E838760}"/>
    <dgm:cxn modelId="{011950F7-F280-4306-9C0E-6C357E8F55C6}" type="presOf" srcId="{A9A8DD9B-290C-45A6-929E-4AE6F49FE812}" destId="{B5BF208C-3F85-4FC4-B568-DDE26DCB244B}" srcOrd="0" destOrd="0" presId="urn:microsoft.com/office/officeart/2005/8/layout/vList6"/>
    <dgm:cxn modelId="{1DC363FE-1E62-4650-A6DD-A8AB7F79700E}" type="presOf" srcId="{B5CEB913-AA49-48D9-AA74-7897EE15F7A7}" destId="{4EA0D8C4-914E-455D-834F-79E116DB7152}" srcOrd="0" destOrd="0" presId="urn:microsoft.com/office/officeart/2005/8/layout/vList6"/>
    <dgm:cxn modelId="{D1538776-BD37-42E8-8E37-AAC32A53286B}" type="presParOf" srcId="{D7D17D31-A6F6-416A-A3CE-F422B1185F53}" destId="{59F69233-B9AE-4A52-AAAC-C01FD18B5F80}" srcOrd="0" destOrd="0" presId="urn:microsoft.com/office/officeart/2005/8/layout/vList6"/>
    <dgm:cxn modelId="{A82B90BA-04CB-482A-BFAA-DADEE76DD355}" type="presParOf" srcId="{59F69233-B9AE-4A52-AAAC-C01FD18B5F80}" destId="{B5BF208C-3F85-4FC4-B568-DDE26DCB244B}" srcOrd="0" destOrd="0" presId="urn:microsoft.com/office/officeart/2005/8/layout/vList6"/>
    <dgm:cxn modelId="{D5616960-77CB-42DB-9028-3221ADD49959}" type="presParOf" srcId="{59F69233-B9AE-4A52-AAAC-C01FD18B5F80}" destId="{19221EA6-3BE9-445F-A10D-CC0932BBB370}" srcOrd="1" destOrd="0" presId="urn:microsoft.com/office/officeart/2005/8/layout/vList6"/>
    <dgm:cxn modelId="{BA30261D-C276-4A7B-B9B8-DA17C5813C9E}" type="presParOf" srcId="{D7D17D31-A6F6-416A-A3CE-F422B1185F53}" destId="{A5A627CE-4729-4E9C-8972-941EE38D38F4}" srcOrd="1" destOrd="0" presId="urn:microsoft.com/office/officeart/2005/8/layout/vList6"/>
    <dgm:cxn modelId="{E0C5A7E5-F71A-43B0-9A3D-08F052FE1676}" type="presParOf" srcId="{D7D17D31-A6F6-416A-A3CE-F422B1185F53}" destId="{46EAA9C7-A567-4240-AE89-B9112D80F72A}" srcOrd="2" destOrd="0" presId="urn:microsoft.com/office/officeart/2005/8/layout/vList6"/>
    <dgm:cxn modelId="{54AE04E3-89A0-4BFC-9141-43E5174F894F}" type="presParOf" srcId="{46EAA9C7-A567-4240-AE89-B9112D80F72A}" destId="{AB2C5008-96F6-439A-9ED1-FAC2DF16F55B}" srcOrd="0" destOrd="0" presId="urn:microsoft.com/office/officeart/2005/8/layout/vList6"/>
    <dgm:cxn modelId="{A9774D48-D7F3-49A9-99A0-161A14C7980B}" type="presParOf" srcId="{46EAA9C7-A567-4240-AE89-B9112D80F72A}" destId="{9D93F404-27DE-47E6-817D-D13785573C21}" srcOrd="1" destOrd="0" presId="urn:microsoft.com/office/officeart/2005/8/layout/vList6"/>
    <dgm:cxn modelId="{B8521811-84A2-4906-B5F7-9F2CDB982CF5}" type="presParOf" srcId="{D7D17D31-A6F6-416A-A3CE-F422B1185F53}" destId="{2FF0EB7C-8E27-4505-A9EE-D99C9246E8AA}" srcOrd="3" destOrd="0" presId="urn:microsoft.com/office/officeart/2005/8/layout/vList6"/>
    <dgm:cxn modelId="{E6C9ED10-D061-47CA-952F-4E15CD6EBD2D}" type="presParOf" srcId="{D7D17D31-A6F6-416A-A3CE-F422B1185F53}" destId="{57F1F18E-1AC9-4C2E-BB91-5FE1A8789DE7}" srcOrd="4" destOrd="0" presId="urn:microsoft.com/office/officeart/2005/8/layout/vList6"/>
    <dgm:cxn modelId="{5B928F07-E511-4E27-8DDB-3CAD0F27B324}" type="presParOf" srcId="{57F1F18E-1AC9-4C2E-BB91-5FE1A8789DE7}" destId="{4FC79F10-F0BF-4A08-B83F-E217967701F8}" srcOrd="0" destOrd="0" presId="urn:microsoft.com/office/officeart/2005/8/layout/vList6"/>
    <dgm:cxn modelId="{7662A012-CB58-4038-BED6-2F149B163BCA}" type="presParOf" srcId="{57F1F18E-1AC9-4C2E-BB91-5FE1A8789DE7}" destId="{D0108611-36FA-42CD-82FD-4A939489ECBC}" srcOrd="1" destOrd="0" presId="urn:microsoft.com/office/officeart/2005/8/layout/vList6"/>
    <dgm:cxn modelId="{57470764-97B0-4EE3-A4A7-293D05A3EE0C}" type="presParOf" srcId="{D7D17D31-A6F6-416A-A3CE-F422B1185F53}" destId="{2FB0A017-0652-402D-ADA8-3DF2571340F1}" srcOrd="5" destOrd="0" presId="urn:microsoft.com/office/officeart/2005/8/layout/vList6"/>
    <dgm:cxn modelId="{2617A20C-578D-4D14-AE5A-37FBA672B801}" type="presParOf" srcId="{D7D17D31-A6F6-416A-A3CE-F422B1185F53}" destId="{E35768F8-808C-4273-9D62-A7D98A3272D3}" srcOrd="6" destOrd="0" presId="urn:microsoft.com/office/officeart/2005/8/layout/vList6"/>
    <dgm:cxn modelId="{49E8BE11-3926-4479-A593-1141F49D491E}" type="presParOf" srcId="{E35768F8-808C-4273-9D62-A7D98A3272D3}" destId="{CCDAAA12-C4CA-4AB1-A03C-EB56FE997335}" srcOrd="0" destOrd="0" presId="urn:microsoft.com/office/officeart/2005/8/layout/vList6"/>
    <dgm:cxn modelId="{9DED0FA7-2D7C-4175-A444-A876FEFD0E12}" type="presParOf" srcId="{E35768F8-808C-4273-9D62-A7D98A3272D3}" destId="{4EA0D8C4-914E-455D-834F-79E116DB715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D7E15-E16A-4150-A979-821E85FFF1C4}">
      <dsp:nvSpPr>
        <dsp:cNvPr id="0" name=""/>
        <dsp:cNvSpPr/>
      </dsp:nvSpPr>
      <dsp:spPr>
        <a:xfrm>
          <a:off x="0" y="0"/>
          <a:ext cx="10363200" cy="812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H" sz="2800" kern="1200" dirty="0" err="1"/>
            <a:t>Requisitos</a:t>
          </a:r>
          <a:r>
            <a:rPr lang="fr-CH" sz="2800" kern="1200" dirty="0"/>
            <a:t> para las ONPF</a:t>
          </a:r>
          <a:r>
            <a:rPr lang="en-GB" sz="2800" kern="1200" dirty="0"/>
            <a:t>:</a:t>
          </a:r>
          <a:endParaRPr lang="en-US" sz="2800" kern="1200" dirty="0"/>
        </a:p>
      </dsp:txBody>
      <dsp:txXfrm>
        <a:off x="39656" y="39656"/>
        <a:ext cx="10283888" cy="733048"/>
      </dsp:txXfrm>
    </dsp:sp>
    <dsp:sp modelId="{7753D073-8C96-4126-832F-0840B141FC27}">
      <dsp:nvSpPr>
        <dsp:cNvPr id="0" name=""/>
        <dsp:cNvSpPr/>
      </dsp:nvSpPr>
      <dsp:spPr>
        <a:xfrm>
          <a:off x="0" y="814713"/>
          <a:ext cx="10363200" cy="3831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33020" rIns="184912" bIns="33020" numCol="1" spcCol="1270" anchor="t" anchorCtr="0">
          <a:noAutofit/>
        </a:bodyPr>
        <a:lstStyle/>
        <a:p>
          <a:pPr marL="228600" lvl="1" indent="-228600" algn="l" defTabSz="1155700">
            <a:lnSpc>
              <a:spcPct val="100000"/>
            </a:lnSpc>
            <a:spcBef>
              <a:spcPct val="0"/>
            </a:spcBef>
            <a:spcAft>
              <a:spcPts val="600"/>
            </a:spcAft>
            <a:buFont typeface="Times New Roman" panose="02020603050405020304" pitchFamily="18" charset="0"/>
            <a:buChar char="-"/>
          </a:pPr>
          <a:r>
            <a:rPr lang="es-ES" sz="2600" kern="1200" dirty="0">
              <a:solidFill>
                <a:srgbClr val="002060"/>
              </a:solidFill>
            </a:rPr>
            <a:t>utilizar las definiciones y los términos descritos en este anexo;</a:t>
          </a:r>
          <a:endParaRPr lang="en-US" sz="2600" kern="1200" dirty="0">
            <a:solidFill>
              <a:srgbClr val="002060"/>
            </a:solidFill>
          </a:endParaRPr>
        </a:p>
        <a:p>
          <a:pPr marL="228600" lvl="1" indent="-228600" algn="l" defTabSz="1155700">
            <a:lnSpc>
              <a:spcPct val="100000"/>
            </a:lnSpc>
            <a:spcBef>
              <a:spcPct val="0"/>
            </a:spcBef>
            <a:spcAft>
              <a:spcPts val="600"/>
            </a:spcAft>
            <a:buFont typeface="Times New Roman" panose="02020603050405020304" pitchFamily="18" charset="0"/>
            <a:buChar char="-"/>
          </a:pPr>
          <a:r>
            <a:rPr lang="es-ES" sz="2600" kern="1200" dirty="0">
              <a:solidFill>
                <a:srgbClr val="002060"/>
              </a:solidFill>
            </a:rPr>
            <a:t>utilizar los criterios descritos para evaluar las fuentes de información a fin de determinar la condición de anfitrión</a:t>
          </a:r>
          <a:endParaRPr lang="fr-CH" sz="2600" kern="1200" dirty="0">
            <a:solidFill>
              <a:srgbClr val="002060"/>
            </a:solidFill>
          </a:endParaRPr>
        </a:p>
        <a:p>
          <a:pPr marL="228600" lvl="1" indent="-228600" algn="l" defTabSz="1155700">
            <a:lnSpc>
              <a:spcPct val="100000"/>
            </a:lnSpc>
            <a:spcBef>
              <a:spcPct val="0"/>
            </a:spcBef>
            <a:spcAft>
              <a:spcPts val="600"/>
            </a:spcAft>
            <a:buFont typeface="Times New Roman" panose="02020603050405020304" pitchFamily="18" charset="0"/>
            <a:buChar char="-"/>
          </a:pPr>
          <a:r>
            <a:rPr lang="es-ES" sz="2600" kern="1200" dirty="0">
              <a:solidFill>
                <a:srgbClr val="002060"/>
              </a:solidFill>
            </a:rPr>
            <a:t>evaluar la exhaustividad de la información;</a:t>
          </a:r>
          <a:endParaRPr lang="fr-CH" sz="2600" kern="1200" dirty="0">
            <a:solidFill>
              <a:srgbClr val="002060"/>
            </a:solidFill>
          </a:endParaRPr>
        </a:p>
        <a:p>
          <a:pPr marL="228600" lvl="1" indent="-228600" algn="l" defTabSz="1155700">
            <a:lnSpc>
              <a:spcPct val="100000"/>
            </a:lnSpc>
            <a:spcBef>
              <a:spcPct val="0"/>
            </a:spcBef>
            <a:spcAft>
              <a:spcPts val="600"/>
            </a:spcAft>
            <a:buFont typeface="Times New Roman" panose="02020603050405020304" pitchFamily="18" charset="0"/>
            <a:buChar char="-"/>
          </a:pPr>
          <a:r>
            <a:rPr lang="es-ES" sz="2600" kern="1200" dirty="0">
              <a:solidFill>
                <a:srgbClr val="002060"/>
              </a:solidFill>
            </a:rPr>
            <a:t>identificar la incertidumbre en la determinación del estatus de huésped;</a:t>
          </a:r>
          <a:endParaRPr lang="fr-CH" sz="2600" kern="1200" dirty="0">
            <a:solidFill>
              <a:srgbClr val="002060"/>
            </a:solidFill>
          </a:endParaRPr>
        </a:p>
        <a:p>
          <a:pPr marL="228600" lvl="1" indent="-228600" algn="l" defTabSz="1155700">
            <a:lnSpc>
              <a:spcPct val="100000"/>
            </a:lnSpc>
            <a:spcBef>
              <a:spcPct val="0"/>
            </a:spcBef>
            <a:spcAft>
              <a:spcPts val="600"/>
            </a:spcAft>
            <a:buFont typeface="Times New Roman" panose="02020603050405020304" pitchFamily="18" charset="0"/>
            <a:buChar char="-"/>
          </a:pPr>
          <a:r>
            <a:rPr lang="es-ES" sz="2600" kern="1200" dirty="0">
              <a:solidFill>
                <a:srgbClr val="002060"/>
              </a:solidFill>
            </a:rPr>
            <a:t>comprender la aplicación de los conceptos de la condición de huésped en el ALP.</a:t>
          </a:r>
          <a:endParaRPr lang="fr-CH" sz="2600" kern="1200" dirty="0">
            <a:solidFill>
              <a:srgbClr val="002060"/>
            </a:solidFill>
          </a:endParaRPr>
        </a:p>
      </dsp:txBody>
      <dsp:txXfrm>
        <a:off x="0" y="814713"/>
        <a:ext cx="10363200" cy="3831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21EA6-3BE9-445F-A10D-CC0932BBB370}">
      <dsp:nvSpPr>
        <dsp:cNvPr id="0" name=""/>
        <dsp:cNvSpPr/>
      </dsp:nvSpPr>
      <dsp:spPr>
        <a:xfrm>
          <a:off x="1981203" y="868"/>
          <a:ext cx="7822673" cy="92054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88900" lvl="1" indent="0" algn="l" defTabSz="800100">
            <a:lnSpc>
              <a:spcPct val="90000"/>
            </a:lnSpc>
            <a:spcBef>
              <a:spcPct val="0"/>
            </a:spcBef>
            <a:spcAft>
              <a:spcPct val="15000"/>
            </a:spcAft>
            <a:buFontTx/>
            <a:buNone/>
          </a:pPr>
          <a:r>
            <a:rPr lang="es-ES" sz="1800" b="1" kern="1200" dirty="0">
              <a:latin typeface="+mn-lt"/>
              <a:cs typeface="Arial" panose="020B0604020202020204" pitchFamily="34" charset="0"/>
            </a:rPr>
            <a:t>Especificidades del análisis de la información obtenida de fuentes bibliográficas frente a la obtenida de experimentos. </a:t>
          </a:r>
          <a:endParaRPr lang="en-GB" sz="1800" b="1" kern="1200" dirty="0">
            <a:latin typeface="+mn-lt"/>
            <a:cs typeface="Arial" panose="020B0604020202020204" pitchFamily="34" charset="0"/>
          </a:endParaRPr>
        </a:p>
      </dsp:txBody>
      <dsp:txXfrm>
        <a:off x="1981203" y="115936"/>
        <a:ext cx="7477471" cy="690405"/>
      </dsp:txXfrm>
    </dsp:sp>
    <dsp:sp modelId="{B5BF208C-3F85-4FC4-B568-DDE26DCB244B}">
      <dsp:nvSpPr>
        <dsp:cNvPr id="0" name=""/>
        <dsp:cNvSpPr/>
      </dsp:nvSpPr>
      <dsp:spPr>
        <a:xfrm>
          <a:off x="56287" y="64313"/>
          <a:ext cx="1894552" cy="79365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CH" sz="1800" b="1" kern="1200" dirty="0" err="1">
              <a:latin typeface="+mn-lt"/>
              <a:cs typeface="Arial" panose="020B0604020202020204" pitchFamily="34" charset="0"/>
            </a:rPr>
            <a:t>Comprensión</a:t>
          </a:r>
          <a:r>
            <a:rPr lang="fr-CH" sz="1800" b="1" kern="1200" dirty="0">
              <a:latin typeface="+mn-lt"/>
              <a:cs typeface="Arial" panose="020B0604020202020204" pitchFamily="34" charset="0"/>
            </a:rPr>
            <a:t> de las </a:t>
          </a:r>
          <a:r>
            <a:rPr lang="fr-CH" sz="1800" b="1" kern="1200" dirty="0" err="1">
              <a:latin typeface="+mn-lt"/>
              <a:cs typeface="Arial" panose="020B0604020202020204" pitchFamily="34" charset="0"/>
            </a:rPr>
            <a:t>tareas</a:t>
          </a:r>
          <a:endParaRPr lang="en-GB" sz="1800" b="1" kern="1200" dirty="0">
            <a:latin typeface="+mn-lt"/>
            <a:cs typeface="Arial" panose="020B0604020202020204" pitchFamily="34" charset="0"/>
          </a:endParaRPr>
        </a:p>
      </dsp:txBody>
      <dsp:txXfrm>
        <a:off x="95030" y="103056"/>
        <a:ext cx="1817066" cy="716165"/>
      </dsp:txXfrm>
    </dsp:sp>
    <dsp:sp modelId="{9D93F404-27DE-47E6-817D-D13785573C21}">
      <dsp:nvSpPr>
        <dsp:cNvPr id="0" name=""/>
        <dsp:cNvSpPr/>
      </dsp:nvSpPr>
      <dsp:spPr>
        <a:xfrm>
          <a:off x="2007126" y="1000774"/>
          <a:ext cx="7822673" cy="127427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FontTx/>
            <a:buNone/>
          </a:pPr>
          <a:r>
            <a:rPr lang="es-ES" sz="1800" b="1" kern="1200" dirty="0">
              <a:solidFill>
                <a:prstClr val="black">
                  <a:hueOff val="0"/>
                  <a:satOff val="0"/>
                  <a:lumOff val="0"/>
                  <a:alphaOff val="0"/>
                </a:prstClr>
              </a:solidFill>
              <a:latin typeface="Calibri" panose="020F0502020204030204"/>
              <a:ea typeface="+mn-ea"/>
              <a:cs typeface="Arial" panose="020B0604020202020204" pitchFamily="34" charset="0"/>
            </a:rPr>
            <a:t>	Limitaciones de las definiciones de la NIMF 37 a la hora de evaluar la literatura para determinar el estatus de huésped; esto afecta a las categorías de estatus de huésped propuestas en el anexo.</a:t>
          </a:r>
          <a:endParaRPr lang="en-GB" sz="1800" b="1" kern="1200" dirty="0">
            <a:solidFill>
              <a:prstClr val="black">
                <a:hueOff val="0"/>
                <a:satOff val="0"/>
                <a:lumOff val="0"/>
                <a:alphaOff val="0"/>
              </a:prstClr>
            </a:solidFill>
            <a:latin typeface="Calibri" panose="020F0502020204030204"/>
            <a:ea typeface="+mn-ea"/>
            <a:cs typeface="Arial" panose="020B0604020202020204" pitchFamily="34" charset="0"/>
          </a:endParaRPr>
        </a:p>
      </dsp:txBody>
      <dsp:txXfrm>
        <a:off x="2007126" y="1160058"/>
        <a:ext cx="7344822" cy="955702"/>
      </dsp:txXfrm>
    </dsp:sp>
    <dsp:sp modelId="{AB2C5008-96F6-439A-9ED1-FAC2DF16F55B}">
      <dsp:nvSpPr>
        <dsp:cNvPr id="0" name=""/>
        <dsp:cNvSpPr/>
      </dsp:nvSpPr>
      <dsp:spPr>
        <a:xfrm>
          <a:off x="92818" y="1210357"/>
          <a:ext cx="1894552" cy="86034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b="1" kern="1200">
              <a:latin typeface="+mn-lt"/>
              <a:cs typeface="Arial" panose="020B0604020202020204" pitchFamily="34" charset="0"/>
            </a:rPr>
            <a:t>Reconciling new definitions with ISPM 37</a:t>
          </a:r>
        </a:p>
      </dsp:txBody>
      <dsp:txXfrm>
        <a:off x="134816" y="1252355"/>
        <a:ext cx="1810556" cy="776345"/>
      </dsp:txXfrm>
    </dsp:sp>
    <dsp:sp modelId="{D0108611-36FA-42CD-82FD-4A939489ECBC}">
      <dsp:nvSpPr>
        <dsp:cNvPr id="0" name=""/>
        <dsp:cNvSpPr/>
      </dsp:nvSpPr>
      <dsp:spPr>
        <a:xfrm>
          <a:off x="2030066" y="2354409"/>
          <a:ext cx="7799733" cy="999429"/>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FontTx/>
            <a:buNone/>
          </a:pPr>
          <a:r>
            <a:rPr lang="es-ES" sz="1800" b="1" kern="1200" dirty="0">
              <a:solidFill>
                <a:prstClr val="black">
                  <a:hueOff val="0"/>
                  <a:satOff val="0"/>
                  <a:lumOff val="0"/>
                  <a:alphaOff val="0"/>
                </a:prstClr>
              </a:solidFill>
              <a:latin typeface="Calibri" panose="020F0502020204030204"/>
              <a:ea typeface="+mn-ea"/>
              <a:cs typeface="Arial" panose="020B0604020202020204" pitchFamily="34" charset="0"/>
            </a:rPr>
            <a:t>	Papel de la incertidumbre debida a la fiabilidad y aplicabilidad de la información y cómo afecta a la determinación del estatus de anfitrión</a:t>
          </a:r>
          <a:r>
            <a:rPr lang="en-GB" sz="1800" b="1" kern="1200" dirty="0">
              <a:latin typeface="+mn-lt"/>
            </a:rPr>
            <a:t>.</a:t>
          </a:r>
        </a:p>
      </dsp:txBody>
      <dsp:txXfrm>
        <a:off x="2030066" y="2479338"/>
        <a:ext cx="7424947" cy="749571"/>
      </dsp:txXfrm>
    </dsp:sp>
    <dsp:sp modelId="{4FC79F10-F0BF-4A08-B83F-E217967701F8}">
      <dsp:nvSpPr>
        <dsp:cNvPr id="0" name=""/>
        <dsp:cNvSpPr/>
      </dsp:nvSpPr>
      <dsp:spPr>
        <a:xfrm>
          <a:off x="40847" y="2481473"/>
          <a:ext cx="2022512" cy="88649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CH" sz="1800" b="1" kern="1200" dirty="0" err="1">
              <a:latin typeface="+mn-lt"/>
              <a:cs typeface="Arial" panose="020B0604020202020204" pitchFamily="34" charset="0"/>
            </a:rPr>
            <a:t>Información</a:t>
          </a:r>
          <a:r>
            <a:rPr lang="fr-CH" sz="1800" b="1" kern="1200" dirty="0">
              <a:latin typeface="+mn-lt"/>
              <a:cs typeface="Arial" panose="020B0604020202020204" pitchFamily="34" charset="0"/>
            </a:rPr>
            <a:t> e </a:t>
          </a:r>
          <a:r>
            <a:rPr lang="fr-CH" sz="1800" b="1" kern="1200" dirty="0" err="1">
              <a:latin typeface="+mn-lt"/>
              <a:cs typeface="Arial" panose="020B0604020202020204" pitchFamily="34" charset="0"/>
            </a:rPr>
            <a:t>incertidumbre</a:t>
          </a:r>
          <a:endParaRPr lang="en-GB" sz="1800" b="1" kern="1200" dirty="0">
            <a:latin typeface="+mn-lt"/>
            <a:cs typeface="Arial" panose="020B0604020202020204" pitchFamily="34" charset="0"/>
          </a:endParaRPr>
        </a:p>
      </dsp:txBody>
      <dsp:txXfrm>
        <a:off x="84122" y="2524748"/>
        <a:ext cx="1935962" cy="799942"/>
      </dsp:txXfrm>
    </dsp:sp>
    <dsp:sp modelId="{4EA0D8C4-914E-455D-834F-79E116DB7152}">
      <dsp:nvSpPr>
        <dsp:cNvPr id="0" name=""/>
        <dsp:cNvSpPr/>
      </dsp:nvSpPr>
      <dsp:spPr>
        <a:xfrm>
          <a:off x="2014773" y="3433203"/>
          <a:ext cx="7815026" cy="1216564"/>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FontTx/>
            <a:buNone/>
          </a:pPr>
          <a:r>
            <a:rPr lang="en-GB" sz="1800" b="1" kern="1200" dirty="0">
              <a:solidFill>
                <a:prstClr val="black">
                  <a:hueOff val="0"/>
                  <a:satOff val="0"/>
                  <a:lumOff val="0"/>
                  <a:alphaOff val="0"/>
                </a:prstClr>
              </a:solidFill>
              <a:latin typeface="Calibri" panose="020F0502020204030204"/>
              <a:ea typeface="+mn-ea"/>
              <a:cs typeface="Arial" panose="020B0604020202020204" pitchFamily="34" charset="0"/>
            </a:rPr>
            <a:t>	</a:t>
          </a:r>
          <a:r>
            <a:rPr lang="es-ES" sz="1800" b="1" kern="1200" dirty="0">
              <a:solidFill>
                <a:prstClr val="black">
                  <a:hueOff val="0"/>
                  <a:satOff val="0"/>
                  <a:lumOff val="0"/>
                  <a:alphaOff val="0"/>
                </a:prstClr>
              </a:solidFill>
              <a:latin typeface="Calibri" panose="020F0502020204030204"/>
              <a:ea typeface="+mn-ea"/>
              <a:cs typeface="Arial" panose="020B0604020202020204" pitchFamily="34" charset="0"/>
            </a:rPr>
            <a:t>Aunque la condición de huésped de la fruta para la mosca de la fruta es relevante para muchas actividades de la ONPF, el proyecto se centra en su aplicación en el ALP</a:t>
          </a:r>
          <a:r>
            <a:rPr lang="en-GB" sz="1800" b="1" kern="1200" dirty="0">
              <a:latin typeface="+mn-lt"/>
            </a:rPr>
            <a:t>.</a:t>
          </a:r>
        </a:p>
      </dsp:txBody>
      <dsp:txXfrm>
        <a:off x="2014773" y="3585274"/>
        <a:ext cx="7358815" cy="912423"/>
      </dsp:txXfrm>
    </dsp:sp>
    <dsp:sp modelId="{CCDAAA12-C4CA-4AB1-A03C-EB56FE997335}">
      <dsp:nvSpPr>
        <dsp:cNvPr id="0" name=""/>
        <dsp:cNvSpPr/>
      </dsp:nvSpPr>
      <dsp:spPr>
        <a:xfrm>
          <a:off x="1486" y="3535017"/>
          <a:ext cx="2011801" cy="101293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mn-lt"/>
              <a:cs typeface="Arial" panose="020B0604020202020204" pitchFamily="34" charset="0"/>
            </a:rPr>
            <a:t>Aplicación del estatuto de anfitrión en las actividades de la ONPF</a:t>
          </a:r>
          <a:endParaRPr lang="en-GB" sz="1600" b="1" kern="1200" dirty="0">
            <a:latin typeface="+mn-lt"/>
            <a:cs typeface="Arial" panose="020B0604020202020204" pitchFamily="34" charset="0"/>
          </a:endParaRPr>
        </a:p>
      </dsp:txBody>
      <dsp:txXfrm>
        <a:off x="50934" y="3584465"/>
        <a:ext cx="1912905" cy="9140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01/07/2022</a:t>
            </a:fld>
            <a:endParaRPr lang="en-GB"/>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‹Nº›</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30/06/2022</a:t>
            </a:fld>
            <a:endParaRPr lang="en-GB"/>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‹Nº›</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81C075-0A87-4D04-85DC-C41B8B8D094E}" type="slidenum">
              <a:rPr lang="en-GB" smtClean="0"/>
              <a:pPr/>
              <a:t>2</a:t>
            </a:fld>
            <a:endParaRPr lang="en-GB"/>
          </a:p>
        </p:txBody>
      </p:sp>
    </p:spTree>
    <p:extLst>
      <p:ext uri="{BB962C8B-B14F-4D97-AF65-F5344CB8AC3E}">
        <p14:creationId xmlns:p14="http://schemas.microsoft.com/office/powerpoint/2010/main" val="87238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s-ES" dirty="0"/>
              <a:t>Véase la especificación 56: https://www.ippc.int/es/publications/1315/</a:t>
            </a:r>
            <a:endParaRPr lang="en-GB" dirty="0"/>
          </a:p>
        </p:txBody>
      </p:sp>
      <p:sp>
        <p:nvSpPr>
          <p:cNvPr id="4" name="Slide Number Placeholder 3"/>
          <p:cNvSpPr>
            <a:spLocks noGrp="1"/>
          </p:cNvSpPr>
          <p:nvPr>
            <p:ph type="sldNum" sz="quarter" idx="10"/>
          </p:nvPr>
        </p:nvSpPr>
        <p:spPr/>
        <p:txBody>
          <a:bodyPr/>
          <a:lstStyle/>
          <a:p>
            <a:fld id="{9E492BAE-CBB2-4849-83DB-8D4E8C3851E0}" type="slidenum">
              <a:rPr lang="en-US" smtClean="0"/>
              <a:t>3</a:t>
            </a:fld>
            <a:endParaRPr lang="en-US"/>
          </a:p>
        </p:txBody>
      </p:sp>
    </p:spTree>
    <p:extLst>
      <p:ext uri="{BB962C8B-B14F-4D97-AF65-F5344CB8AC3E}">
        <p14:creationId xmlns:p14="http://schemas.microsoft.com/office/powerpoint/2010/main" val="366262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noProof="0"/>
          </a:p>
        </p:txBody>
      </p:sp>
      <p:sp>
        <p:nvSpPr>
          <p:cNvPr id="4" name="Espace réservé du numéro de diapositive 3"/>
          <p:cNvSpPr>
            <a:spLocks noGrp="1"/>
          </p:cNvSpPr>
          <p:nvPr>
            <p:ph type="sldNum" sz="quarter" idx="10"/>
          </p:nvPr>
        </p:nvSpPr>
        <p:spPr/>
        <p:txBody>
          <a:bodyPr/>
          <a:lstStyle/>
          <a:p>
            <a:fld id="{3609F91E-34D4-45A9-B58B-BF88C7021507}" type="slidenum">
              <a:rPr lang="en-US" altLang="en-US" smtClean="0"/>
              <a:pPr/>
              <a:t>6</a:t>
            </a:fld>
            <a:endParaRPr lang="en-US" altLang="en-US"/>
          </a:p>
        </p:txBody>
      </p:sp>
    </p:spTree>
    <p:extLst>
      <p:ext uri="{BB962C8B-B14F-4D97-AF65-F5344CB8AC3E}">
        <p14:creationId xmlns:p14="http://schemas.microsoft.com/office/powerpoint/2010/main" val="50105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81C075-0A87-4D04-85DC-C41B8B8D094E}" type="slidenum">
              <a:rPr lang="en-GB" smtClean="0"/>
              <a:pPr/>
              <a:t>8</a:t>
            </a:fld>
            <a:endParaRPr lang="en-GB"/>
          </a:p>
        </p:txBody>
      </p:sp>
    </p:spTree>
    <p:extLst>
      <p:ext uri="{BB962C8B-B14F-4D97-AF65-F5344CB8AC3E}">
        <p14:creationId xmlns:p14="http://schemas.microsoft.com/office/powerpoint/2010/main" val="2731212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04800" y="1731177"/>
            <a:ext cx="11658600" cy="449180"/>
          </a:xfrm>
          <a:prstGeom prst="rect">
            <a:avLst/>
          </a:prstGeom>
          <a:noFill/>
        </p:spPr>
        <p:txBody>
          <a:bodyPr lIns="1224000" tIns="46800" rIns="1224000" bIns="0" anchor="t" anchorCtr="0"/>
          <a:lstStyle>
            <a:lvl1pPr algn="l">
              <a:defRPr sz="3800">
                <a:solidFill>
                  <a:srgbClr val="00825F"/>
                </a:solidFill>
              </a:defRPr>
            </a:lvl1pPr>
          </a:lstStyle>
          <a:p>
            <a:r>
              <a:rPr lang="en-US"/>
              <a:t>Click to edit Master title style </a:t>
            </a:r>
          </a:p>
        </p:txBody>
      </p:sp>
      <p:sp>
        <p:nvSpPr>
          <p:cNvPr id="5" name="Subtitle 2"/>
          <p:cNvSpPr>
            <a:spLocks noGrp="1"/>
          </p:cNvSpPr>
          <p:nvPr>
            <p:ph type="subTitle" idx="1"/>
          </p:nvPr>
        </p:nvSpPr>
        <p:spPr>
          <a:xfrm>
            <a:off x="379800" y="5967444"/>
            <a:ext cx="11583600" cy="204755"/>
          </a:xfrm>
          <a:prstGeom prst="rect">
            <a:avLst/>
          </a:prstGeom>
        </p:spPr>
        <p:txBody>
          <a:bodyPr lIns="1224000" tIns="0" rIns="2160000" anchor="t" anchorCtr="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Placeholder 9">
            <a:extLst>
              <a:ext uri="{FF2B5EF4-FFF2-40B4-BE49-F238E27FC236}">
                <a16:creationId xmlns:a16="http://schemas.microsoft.com/office/drawing/2014/main" id="{49D9DEEA-C7C2-9045-108A-E206F0A7C570}"/>
              </a:ext>
            </a:extLst>
          </p:cNvPr>
          <p:cNvPicPr>
            <a:picLocks noChangeAspect="1"/>
          </p:cNvPicPr>
          <p:nvPr userDrawn="1"/>
        </p:nvPicPr>
        <p:blipFill>
          <a:blip r:embed="rId2">
            <a:extLst>
              <a:ext uri="{28A0092B-C50C-407E-A947-70E740481C1C}">
                <a14:useLocalDpi xmlns:a14="http://schemas.microsoft.com/office/drawing/2010/main" val="0"/>
              </a:ext>
            </a:extLst>
          </a:blip>
          <a:srcRect t="2658" b="2658"/>
          <a:stretch>
            <a:fillRect/>
          </a:stretch>
        </p:blipFill>
        <p:spPr>
          <a:xfrm>
            <a:off x="0" y="2652278"/>
            <a:ext cx="12193200" cy="3048000"/>
          </a:xfrm>
          <a:prstGeom prst="rect">
            <a:avLst/>
          </a:prstGeom>
        </p:spPr>
      </p:pic>
    </p:spTree>
    <p:extLst>
      <p:ext uri="{BB962C8B-B14F-4D97-AF65-F5344CB8AC3E}">
        <p14:creationId xmlns:p14="http://schemas.microsoft.com/office/powerpoint/2010/main" val="19900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ption 2 - photo cover">
    <p:spTree>
      <p:nvGrpSpPr>
        <p:cNvPr id="1" name=""/>
        <p:cNvGrpSpPr/>
        <p:nvPr/>
      </p:nvGrpSpPr>
      <p:grpSpPr>
        <a:xfrm>
          <a:off x="0" y="0"/>
          <a:ext cx="0" cy="0"/>
          <a:chOff x="0" y="0"/>
          <a:chExt cx="0" cy="0"/>
        </a:xfrm>
      </p:grpSpPr>
      <p:sp>
        <p:nvSpPr>
          <p:cNvPr id="12" name="Picture Placeholder 9"/>
          <p:cNvSpPr>
            <a:spLocks noGrp="1"/>
          </p:cNvSpPr>
          <p:nvPr>
            <p:ph type="pic" sz="quarter" idx="10" hasCustomPrompt="1"/>
          </p:nvPr>
        </p:nvSpPr>
        <p:spPr>
          <a:xfrm>
            <a:off x="10297" y="1604319"/>
            <a:ext cx="12193200" cy="3048000"/>
          </a:xfrm>
          <a:prstGeom prst="rect">
            <a:avLst/>
          </a:prstGeom>
          <a:solidFill>
            <a:schemeClr val="bg1">
              <a:lumMod val="95000"/>
            </a:schemeClr>
          </a:solidFill>
        </p:spPr>
        <p:txBody>
          <a:bodyPr anchor="ctr" anchorCtr="1"/>
          <a:lstStyle>
            <a:lvl1pPr>
              <a:defRPr sz="2000" b="0">
                <a:solidFill>
                  <a:schemeClr val="tx1"/>
                </a:solidFill>
              </a:defRPr>
            </a:lvl1pPr>
          </a:lstStyle>
          <a:p>
            <a:r>
              <a:rPr lang="en-US"/>
              <a:t>Picture</a:t>
            </a:r>
          </a:p>
        </p:txBody>
      </p:sp>
      <p:sp>
        <p:nvSpPr>
          <p:cNvPr id="4" name="Title 1"/>
          <p:cNvSpPr>
            <a:spLocks noGrp="1"/>
          </p:cNvSpPr>
          <p:nvPr>
            <p:ph type="ctrTitle" hasCustomPrompt="1"/>
          </p:nvPr>
        </p:nvSpPr>
        <p:spPr>
          <a:xfrm>
            <a:off x="-1200" y="5088624"/>
            <a:ext cx="12192000" cy="449180"/>
          </a:xfrm>
          <a:prstGeom prst="rect">
            <a:avLst/>
          </a:prstGeom>
          <a:noFill/>
        </p:spPr>
        <p:txBody>
          <a:bodyPr lIns="1224000" tIns="46800" rIns="1224000" bIns="0" anchor="t" anchorCtr="0"/>
          <a:lstStyle>
            <a:lvl1pPr algn="l">
              <a:defRPr sz="3800">
                <a:solidFill>
                  <a:srgbClr val="00825F"/>
                </a:solidFill>
              </a:defRPr>
            </a:lvl1pPr>
          </a:lstStyle>
          <a:p>
            <a:r>
              <a:rPr lang="en-US"/>
              <a:t>Click to edit Master title style </a:t>
            </a:r>
          </a:p>
        </p:txBody>
      </p:sp>
      <p:sp>
        <p:nvSpPr>
          <p:cNvPr id="5" name="Subtitle 2"/>
          <p:cNvSpPr>
            <a:spLocks noGrp="1"/>
          </p:cNvSpPr>
          <p:nvPr>
            <p:ph type="subTitle" idx="1"/>
          </p:nvPr>
        </p:nvSpPr>
        <p:spPr>
          <a:xfrm>
            <a:off x="-1200" y="5943600"/>
            <a:ext cx="12192000" cy="245913"/>
          </a:xfrm>
          <a:prstGeom prst="rect">
            <a:avLst/>
          </a:prstGeom>
        </p:spPr>
        <p:txBody>
          <a:bodyPr lIns="1224000" tIns="0" rIns="2160000" anchor="t" anchorCtr="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7279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2276872"/>
            <a:ext cx="12192000" cy="2448272"/>
          </a:xfrm>
          <a:prstGeom prst="rect">
            <a:avLst/>
          </a:prstGeom>
        </p:spPr>
        <p:txBody>
          <a:bodyPr lIns="2160000" tIns="46800" rIns="2160000" anchor="t"/>
          <a:lstStyle>
            <a:lvl1pPr algn="ctr">
              <a:defRPr sz="4400" baseline="0">
                <a:solidFill>
                  <a:srgbClr val="00825F"/>
                </a:solidFill>
                <a:latin typeface="Georgia" charset="0"/>
                <a:ea typeface="Georgia" charset="0"/>
                <a:cs typeface="Georgia" charset="0"/>
              </a:defRPr>
            </a:lvl1pPr>
          </a:lstStyle>
          <a:p>
            <a:r>
              <a:rPr lang="en-US"/>
              <a:t>Click to edit </a:t>
            </a:r>
            <a:br>
              <a:rPr lang="en-US"/>
            </a:br>
            <a:r>
              <a:rPr lang="en-US"/>
              <a:t>Thank you</a:t>
            </a:r>
          </a:p>
        </p:txBody>
      </p:sp>
      <p:sp>
        <p:nvSpPr>
          <p:cNvPr id="2" name="Rectangle 1">
            <a:extLst>
              <a:ext uri="{FF2B5EF4-FFF2-40B4-BE49-F238E27FC236}">
                <a16:creationId xmlns:a16="http://schemas.microsoft.com/office/drawing/2014/main" id="{E5861B36-1297-EC44-ABCC-CDB48C29ECD5}"/>
              </a:ext>
            </a:extLst>
          </p:cNvPr>
          <p:cNvSpPr/>
          <p:nvPr userDrawn="1"/>
        </p:nvSpPr>
        <p:spPr>
          <a:xfrm>
            <a:off x="-1200" y="3810000"/>
            <a:ext cx="12192000" cy="3048000"/>
          </a:xfrm>
          <a:prstGeom prst="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4" name="Picture Placeholder 9">
            <a:extLst>
              <a:ext uri="{FF2B5EF4-FFF2-40B4-BE49-F238E27FC236}">
                <a16:creationId xmlns:a16="http://schemas.microsoft.com/office/drawing/2014/main" id="{5BCDBC8B-9B98-FCFB-7159-CC1969DDC7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58" r="32506" b="2658"/>
          <a:stretch/>
        </p:blipFill>
        <p:spPr>
          <a:xfrm>
            <a:off x="3962400" y="3816263"/>
            <a:ext cx="8229600" cy="3048000"/>
          </a:xfrm>
          <a:prstGeom prst="rect">
            <a:avLst/>
          </a:prstGeom>
        </p:spPr>
      </p:pic>
    </p:spTree>
    <p:extLst>
      <p:ext uri="{BB962C8B-B14F-4D97-AF65-F5344CB8AC3E}">
        <p14:creationId xmlns:p14="http://schemas.microsoft.com/office/powerpoint/2010/main" val="69741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a:t>Click to edit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Txt 2 columns</a:t>
            </a:r>
          </a:p>
          <a:p>
            <a:pPr lvl="1"/>
            <a:r>
              <a:rPr lang="en-US"/>
              <a:t>List 2</a:t>
            </a:r>
          </a:p>
          <a:p>
            <a:pPr lvl="2"/>
            <a:r>
              <a:rPr lang="en-US"/>
              <a:t>List 3</a:t>
            </a:r>
          </a:p>
          <a:p>
            <a:pPr lvl="3"/>
            <a:r>
              <a:rPr lang="en-US"/>
              <a:t>List 4</a:t>
            </a:r>
          </a:p>
          <a:p>
            <a:pPr lvl="4"/>
            <a:r>
              <a:rPr lang="en-US"/>
              <a:t>List 5</a:t>
            </a:r>
            <a:endParaRPr lang="it-IT"/>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a:solidFill>
                  <a:srgbClr val="00825F"/>
                </a:solidFill>
                <a:latin typeface="+mn-lt"/>
              </a:defRPr>
            </a:lvl1pPr>
          </a:lstStyle>
          <a:p>
            <a:r>
              <a:rPr lang="en-US"/>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Calibri" charset="0"/>
                <a:ea typeface="Calibri" charset="0"/>
                <a:cs typeface="Calibri" charset="0"/>
              </a:defRPr>
            </a:lvl1pPr>
          </a:lstStyle>
          <a:p>
            <a:r>
              <a:rPr lang="en-US"/>
              <a:t>Click to edit txt</a:t>
            </a:r>
            <a:br>
              <a:rPr lang="en-US"/>
            </a:br>
            <a:endParaRPr lang="en-US"/>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txt</a:t>
            </a:r>
          </a:p>
          <a:p>
            <a:pPr lvl="1"/>
            <a:r>
              <a:rPr lang="en-US"/>
              <a:t>List 2</a:t>
            </a:r>
          </a:p>
          <a:p>
            <a:pPr lvl="2"/>
            <a:r>
              <a:rPr lang="en-US"/>
              <a:t>List 3</a:t>
            </a:r>
          </a:p>
          <a:p>
            <a:pPr lvl="3"/>
            <a:r>
              <a:rPr lang="en-US"/>
              <a:t>List 4</a:t>
            </a:r>
          </a:p>
          <a:p>
            <a:pPr lvl="4"/>
            <a:r>
              <a:rPr lang="en-US"/>
              <a:t>List 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0" name="Title 1"/>
          <p:cNvSpPr txBox="1">
            <a:spLocks/>
          </p:cNvSpPr>
          <p:nvPr/>
        </p:nvSpPr>
        <p:spPr>
          <a:xfrm>
            <a:off x="500185" y="599835"/>
            <a:ext cx="11254155" cy="914400"/>
          </a:xfrm>
          <a:prstGeom prst="rect">
            <a:avLst/>
          </a:prstGeom>
        </p:spPr>
        <p:txBody>
          <a:bodyPr vert="horz" lIns="89154" tIns="44577" rIns="89154" bIns="4457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3315" b="1">
              <a:solidFill>
                <a:srgbClr val="165A30"/>
              </a:solidFill>
              <a:latin typeface="+mn-lt"/>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341947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D7FA-760D-45E7-8AB7-0C605C1C41BE}"/>
              </a:ext>
            </a:extLst>
          </p:cNvPr>
          <p:cNvSpPr>
            <a:spLocks noGrp="1"/>
          </p:cNvSpPr>
          <p:nvPr>
            <p:ph type="ctrTitle"/>
          </p:nvPr>
        </p:nvSpPr>
        <p:spPr>
          <a:xfrm>
            <a:off x="1524000" y="1524000"/>
            <a:ext cx="9144000" cy="2387600"/>
          </a:xfrm>
          <a:prstGeom prst="rect">
            <a:avLst/>
          </a:prstGeom>
        </p:spPr>
        <p:txBody>
          <a:bodyPr anchor="b"/>
          <a:lstStyle>
            <a:lvl1pPr algn="ctr">
              <a:defRPr sz="5850"/>
            </a:lvl1pPr>
          </a:lstStyle>
          <a:p>
            <a:r>
              <a:rPr lang="en-US"/>
              <a:t>Click to edit Master title style</a:t>
            </a:r>
          </a:p>
        </p:txBody>
      </p:sp>
      <p:sp>
        <p:nvSpPr>
          <p:cNvPr id="3" name="Subtitle 2">
            <a:extLst>
              <a:ext uri="{FF2B5EF4-FFF2-40B4-BE49-F238E27FC236}">
                <a16:creationId xmlns:a16="http://schemas.microsoft.com/office/drawing/2014/main" id="{19889341-C95A-41CC-9D9F-84DD52ECB10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340"/>
            </a:lvl1pPr>
            <a:lvl2pPr marL="445770" indent="0" algn="ctr">
              <a:buNone/>
              <a:defRPr sz="1950"/>
            </a:lvl2pPr>
            <a:lvl3pPr marL="891540" indent="0" algn="ctr">
              <a:buNone/>
              <a:defRPr sz="1755"/>
            </a:lvl3pPr>
            <a:lvl4pPr marL="1337310" indent="0" algn="ctr">
              <a:buNone/>
              <a:defRPr sz="1560"/>
            </a:lvl4pPr>
            <a:lvl5pPr marL="1783080" indent="0" algn="ctr">
              <a:buNone/>
              <a:defRPr sz="1560"/>
            </a:lvl5pPr>
            <a:lvl6pPr marL="2228850" indent="0" algn="ctr">
              <a:buNone/>
              <a:defRPr sz="1560"/>
            </a:lvl6pPr>
            <a:lvl7pPr marL="2674620" indent="0" algn="ctr">
              <a:buNone/>
              <a:defRPr sz="1560"/>
            </a:lvl7pPr>
            <a:lvl8pPr marL="3120390" indent="0" algn="ctr">
              <a:buNone/>
              <a:defRPr sz="1560"/>
            </a:lvl8pPr>
            <a:lvl9pPr marL="3566160" indent="0" algn="ctr">
              <a:buNone/>
              <a:defRPr sz="1560"/>
            </a:lvl9pPr>
          </a:lstStyle>
          <a:p>
            <a:r>
              <a:rPr lang="en-US"/>
              <a:t>Click to edit Master subtitle style</a:t>
            </a:r>
          </a:p>
        </p:txBody>
      </p:sp>
      <p:sp>
        <p:nvSpPr>
          <p:cNvPr id="4" name="Date Placeholder 3">
            <a:extLst>
              <a:ext uri="{FF2B5EF4-FFF2-40B4-BE49-F238E27FC236}">
                <a16:creationId xmlns:a16="http://schemas.microsoft.com/office/drawing/2014/main" id="{19A7D86E-F79D-458E-865D-3E13670F71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B6405F6-DD83-4A07-A961-79A74498827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35337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3.emf"/><Relationship Id="rId4" Type="http://schemas.openxmlformats.org/officeDocument/2006/relationships/slideLayout" Target="../slideLayouts/slideLayout7.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7" name="Immagine 6">
            <a:extLst>
              <a:ext uri="{FF2B5EF4-FFF2-40B4-BE49-F238E27FC236}">
                <a16:creationId xmlns:a16="http://schemas.microsoft.com/office/drawing/2014/main" id="{F5941514-6A3A-7E4E-8480-6FB87E586C6C}"/>
              </a:ext>
            </a:extLst>
          </p:cNvPr>
          <p:cNvPicPr>
            <a:picLocks noChangeAspect="1"/>
          </p:cNvPicPr>
          <p:nvPr userDrawn="1"/>
        </p:nvPicPr>
        <p:blipFill rotWithShape="1">
          <a:blip r:embed="rId6"/>
          <a:srcRect r="29216"/>
          <a:stretch/>
        </p:blipFill>
        <p:spPr>
          <a:xfrm>
            <a:off x="615797" y="432546"/>
            <a:ext cx="2660803" cy="710454"/>
          </a:xfrm>
          <a:prstGeom prst="rect">
            <a:avLst/>
          </a:prstGeom>
        </p:spPr>
      </p:pic>
      <p:pic>
        <p:nvPicPr>
          <p:cNvPr id="5" name="Picture 4">
            <a:extLst>
              <a:ext uri="{FF2B5EF4-FFF2-40B4-BE49-F238E27FC236}">
                <a16:creationId xmlns:a16="http://schemas.microsoft.com/office/drawing/2014/main" id="{24D43C4A-D199-2340-A53A-D845A4878334}"/>
              </a:ext>
            </a:extLst>
          </p:cNvPr>
          <p:cNvPicPr>
            <a:picLocks noChangeAspect="1"/>
          </p:cNvPicPr>
          <p:nvPr userDrawn="1"/>
        </p:nvPicPr>
        <p:blipFill>
          <a:blip r:embed="rId7"/>
          <a:stretch>
            <a:fillRect/>
          </a:stretch>
        </p:blipFill>
        <p:spPr>
          <a:xfrm>
            <a:off x="9011558" y="449606"/>
            <a:ext cx="2564645" cy="656427"/>
          </a:xfrm>
          <a:prstGeom prst="rect">
            <a:avLst/>
          </a:prstGeom>
        </p:spPr>
      </p:pic>
      <p:sp>
        <p:nvSpPr>
          <p:cNvPr id="4" name="Rectangle 3">
            <a:extLst>
              <a:ext uri="{FF2B5EF4-FFF2-40B4-BE49-F238E27FC236}">
                <a16:creationId xmlns:a16="http://schemas.microsoft.com/office/drawing/2014/main" id="{69EFE691-790D-6248-8B26-94860EBAF4EF}"/>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4" r:id="rId3"/>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69157" y="61200"/>
            <a:ext cx="3278571" cy="756000"/>
          </a:xfrm>
          <a:prstGeom prst="rect">
            <a:avLst/>
          </a:prstGeom>
        </p:spPr>
      </p:pic>
      <p:cxnSp>
        <p:nvCxnSpPr>
          <p:cNvPr id="7" name="Connettore 1 31">
            <a:extLst>
              <a:ext uri="{FF2B5EF4-FFF2-40B4-BE49-F238E27FC236}">
                <a16:creationId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A133ADE3-A5A0-2645-9D97-F63324C4A172}"/>
              </a:ext>
            </a:extLst>
          </p:cNvPr>
          <p:cNvSpPr txBox="1">
            <a:spLocks/>
          </p:cNvSpPr>
          <p:nvPr userDrawn="1"/>
        </p:nvSpPr>
        <p:spPr>
          <a:xfrm>
            <a:off x="0" y="6453866"/>
            <a:ext cx="12192000" cy="323462"/>
          </a:xfrm>
          <a:prstGeom prst="rect">
            <a:avLst/>
          </a:prstGeom>
        </p:spPr>
        <p:txBody>
          <a:bodyPr lIns="540000" rIns="54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tx1"/>
                </a:solidFill>
              </a:rPr>
              <a:t>IPPC 2022 Regional Workshops</a:t>
            </a:r>
          </a:p>
        </p:txBody>
      </p:sp>
      <p:sp>
        <p:nvSpPr>
          <p:cNvPr id="12" name="Text Placeholder 5">
            <a:extLst>
              <a:ext uri="{FF2B5EF4-FFF2-40B4-BE49-F238E27FC236}">
                <a16:creationId xmlns:a16="http://schemas.microsoft.com/office/drawing/2014/main" id="{93A70C91-02C0-F544-835F-4CAE731E29B0}"/>
              </a:ext>
            </a:extLst>
          </p:cNvPr>
          <p:cNvSpPr txBox="1">
            <a:spLocks/>
          </p:cNvSpPr>
          <p:nvPr userDrawn="1"/>
        </p:nvSpPr>
        <p:spPr>
          <a:xfrm>
            <a:off x="0" y="884975"/>
            <a:ext cx="12192000" cy="410425"/>
          </a:xfrm>
          <a:prstGeom prst="rect">
            <a:avLst/>
          </a:prstGeom>
          <a:solidFill>
            <a:schemeClr val="bg2">
              <a:alpha val="42000"/>
            </a:schemeClr>
          </a:solidFill>
        </p:spPr>
        <p:txBody>
          <a:bodyPr lIns="540000" rIns="5400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a:solidFill>
                  <a:srgbClr val="00825F"/>
                </a:solidFill>
              </a:rPr>
              <a:t>DRAFT ANNEX TO ISPM 37</a:t>
            </a:r>
            <a:endParaRPr lang="en-US">
              <a:solidFill>
                <a:srgbClr val="00825F"/>
              </a:solidFill>
            </a:endParaRPr>
          </a:p>
        </p:txBody>
      </p:sp>
      <p:pic>
        <p:nvPicPr>
          <p:cNvPr id="10" name="Immagine 9">
            <a:extLst>
              <a:ext uri="{FF2B5EF4-FFF2-40B4-BE49-F238E27FC236}">
                <a16:creationId xmlns:a16="http://schemas.microsoft.com/office/drawing/2014/main" id="{7234DD0C-95AB-7940-8105-0A1AE1800F5F}"/>
              </a:ext>
            </a:extLst>
          </p:cNvPr>
          <p:cNvPicPr>
            <a:picLocks noChangeAspect="1"/>
          </p:cNvPicPr>
          <p:nvPr userDrawn="1"/>
        </p:nvPicPr>
        <p:blipFill rotWithShape="1">
          <a:blip r:embed="rId9"/>
          <a:srcRect r="29216"/>
          <a:stretch/>
        </p:blipFill>
        <p:spPr>
          <a:xfrm>
            <a:off x="539598" y="218898"/>
            <a:ext cx="1877238" cy="516014"/>
          </a:xfrm>
          <a:prstGeom prst="rect">
            <a:avLst/>
          </a:prstGeom>
        </p:spPr>
      </p:pic>
      <p:pic>
        <p:nvPicPr>
          <p:cNvPr id="3" name="Picture 2">
            <a:extLst>
              <a:ext uri="{FF2B5EF4-FFF2-40B4-BE49-F238E27FC236}">
                <a16:creationId xmlns:a16="http://schemas.microsoft.com/office/drawing/2014/main" id="{2C4EF50D-19C0-874B-B58B-28F04C603057}"/>
              </a:ext>
            </a:extLst>
          </p:cNvPr>
          <p:cNvPicPr>
            <a:picLocks noChangeAspect="1"/>
          </p:cNvPicPr>
          <p:nvPr userDrawn="1"/>
        </p:nvPicPr>
        <p:blipFill>
          <a:blip r:embed="rId10"/>
          <a:stretch>
            <a:fillRect/>
          </a:stretch>
        </p:blipFill>
        <p:spPr>
          <a:xfrm>
            <a:off x="9806784" y="233705"/>
            <a:ext cx="2016059" cy="516015"/>
          </a:xfrm>
          <a:prstGeom prst="rect">
            <a:avLst/>
          </a:prstGeom>
        </p:spPr>
      </p:pic>
      <p:sp>
        <p:nvSpPr>
          <p:cNvPr id="14" name="Rectangle 13">
            <a:extLst>
              <a:ext uri="{FF2B5EF4-FFF2-40B4-BE49-F238E27FC236}">
                <a16:creationId xmlns:a16="http://schemas.microsoft.com/office/drawing/2014/main" id="{CBFAA4C8-8DDB-DA4C-9D66-A6C43971E9D1}"/>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 id="2147483957" r:id="rId5"/>
    <p:sldLayoutId id="214748395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12_F2BE9658.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0D_964B4D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11_BE6E65C8.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mailto:ippc@fao.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ippc.i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14577" y="1203159"/>
            <a:ext cx="13392553" cy="1007376"/>
          </a:xfrm>
        </p:spPr>
        <p:txBody>
          <a:bodyPr/>
          <a:lstStyle/>
          <a:p>
            <a:pPr algn="ctr"/>
            <a:r>
              <a:rPr lang="en-GB" sz="2800" dirty="0">
                <a:solidFill>
                  <a:srgbClr val="00825F"/>
                </a:solidFill>
              </a:rPr>
              <a:t>Proyecto de Anexo a la NIMF 37: </a:t>
            </a:r>
            <a:r>
              <a:rPr lang="es-ES" sz="3200" i="1" dirty="0"/>
              <a:t>para la determinación </a:t>
            </a:r>
            <a:br>
              <a:rPr lang="es-ES" sz="3200" i="1" dirty="0"/>
            </a:br>
            <a:r>
              <a:rPr lang="es-ES" sz="3200" i="1" dirty="0"/>
              <a:t>de la condición de hospedante de moscas de la fruta a partir de la información disponible </a:t>
            </a:r>
            <a:r>
              <a:rPr lang="en-GB" sz="2800" dirty="0"/>
              <a:t>(2018-011)</a:t>
            </a:r>
            <a:endParaRPr lang="en-US" sz="2800" dirty="0"/>
          </a:p>
        </p:txBody>
      </p:sp>
      <p:sp>
        <p:nvSpPr>
          <p:cNvPr id="3" name="Rectangle 2"/>
          <p:cNvSpPr/>
          <p:nvPr/>
        </p:nvSpPr>
        <p:spPr>
          <a:xfrm>
            <a:off x="1443789" y="5867400"/>
            <a:ext cx="10286999" cy="461665"/>
          </a:xfrm>
          <a:prstGeom prst="rect">
            <a:avLst/>
          </a:prstGeom>
        </p:spPr>
        <p:txBody>
          <a:bodyPr wrap="square">
            <a:spAutoFit/>
          </a:bodyPr>
          <a:lstStyle/>
          <a:p>
            <a:r>
              <a:rPr lang="en-US" b="1" dirty="0">
                <a:solidFill>
                  <a:srgbClr val="000000"/>
                </a:solidFill>
                <a:latin typeface="Calibri" panose="020F0502020204030204" pitchFamily="34" charset="0"/>
              </a:rPr>
              <a:t>Primer </a:t>
            </a:r>
            <a:r>
              <a:rPr lang="es-ES" b="1" dirty="0">
                <a:solidFill>
                  <a:srgbClr val="000000"/>
                </a:solidFill>
                <a:latin typeface="Calibri" panose="020F0502020204030204" pitchFamily="34" charset="0"/>
              </a:rPr>
              <a:t>periodo de consulta de la CIPF </a:t>
            </a:r>
            <a:r>
              <a:rPr lang="en-US" b="1" dirty="0">
                <a:solidFill>
                  <a:srgbClr val="000000"/>
                </a:solidFill>
                <a:latin typeface="Calibri" panose="020F0502020204030204" pitchFamily="34" charset="0"/>
              </a:rPr>
              <a:t>- </a:t>
            </a:r>
            <a:r>
              <a:rPr lang="es-ES" b="1" dirty="0">
                <a:solidFill>
                  <a:srgbClr val="000000"/>
                </a:solidFill>
                <a:latin typeface="Calibri" panose="020F0502020204030204" pitchFamily="34" charset="0"/>
              </a:rPr>
              <a:t>1 Julio hasta 30 septiembre 2022</a:t>
            </a:r>
            <a:r>
              <a:rPr lang="en-US" dirty="0">
                <a:solidFill>
                  <a:srgbClr val="000000"/>
                </a:solidFill>
                <a:latin typeface="Calibri" panose="020F0502020204030204" pitchFamily="34" charset="0"/>
              </a:rPr>
              <a:t>​</a:t>
            </a:r>
            <a:endParaRPr lang="en-US" dirty="0"/>
          </a:p>
        </p:txBody>
      </p:sp>
    </p:spTree>
    <p:extLst>
      <p:ext uri="{BB962C8B-B14F-4D97-AF65-F5344CB8AC3E}">
        <p14:creationId xmlns:p14="http://schemas.microsoft.com/office/powerpoint/2010/main" val="251853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AF561-6989-4CA9-97F8-C28ABA253BE3}"/>
              </a:ext>
            </a:extLst>
          </p:cNvPr>
          <p:cNvSpPr/>
          <p:nvPr/>
        </p:nvSpPr>
        <p:spPr>
          <a:xfrm>
            <a:off x="914400" y="2391380"/>
            <a:ext cx="1452693" cy="1219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ysClr val="windowText" lastClr="000000"/>
                </a:solidFill>
                <a:latin typeface="Arial" panose="020B0604020202020204" pitchFamily="34" charset="0"/>
                <a:ea typeface="+mn-ea"/>
                <a:cs typeface="Arial" panose="020B0604020202020204" pitchFamily="34" charset="0"/>
              </a:rPr>
              <a:t>CMF-14 (2019)</a:t>
            </a:r>
          </a:p>
        </p:txBody>
      </p:sp>
      <p:sp>
        <p:nvSpPr>
          <p:cNvPr id="14" name="Rectangle 13">
            <a:extLst>
              <a:ext uri="{FF2B5EF4-FFF2-40B4-BE49-F238E27FC236}">
                <a16:creationId xmlns:a16="http://schemas.microsoft.com/office/drawing/2014/main" id="{A6C25EB0-A3DF-4B57-A401-FEF7781DCF32}"/>
              </a:ext>
            </a:extLst>
          </p:cNvPr>
          <p:cNvSpPr/>
          <p:nvPr/>
        </p:nvSpPr>
        <p:spPr>
          <a:xfrm>
            <a:off x="3908977" y="2391380"/>
            <a:ext cx="1452693" cy="1219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ysClr val="windowText" lastClr="000000"/>
                </a:solidFill>
                <a:latin typeface="Arial" panose="020B0604020202020204" pitchFamily="34" charset="0"/>
                <a:ea typeface="+mn-ea"/>
                <a:cs typeface="Arial" panose="020B0604020202020204" pitchFamily="34" charset="0"/>
              </a:rPr>
              <a:t>CN Nov  (2020)</a:t>
            </a:r>
          </a:p>
        </p:txBody>
      </p:sp>
      <p:sp>
        <p:nvSpPr>
          <p:cNvPr id="15" name="Rectangle 14">
            <a:extLst>
              <a:ext uri="{FF2B5EF4-FFF2-40B4-BE49-F238E27FC236}">
                <a16:creationId xmlns:a16="http://schemas.microsoft.com/office/drawing/2014/main" id="{3836962F-6B53-450F-846E-2C09DF91426F}"/>
              </a:ext>
            </a:extLst>
          </p:cNvPr>
          <p:cNvSpPr/>
          <p:nvPr/>
        </p:nvSpPr>
        <p:spPr>
          <a:xfrm>
            <a:off x="6941966" y="2391380"/>
            <a:ext cx="1452693" cy="1219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ysClr val="windowText" lastClr="000000"/>
                </a:solidFill>
                <a:latin typeface="Arial" panose="020B0604020202020204" pitchFamily="34" charset="0"/>
                <a:ea typeface="+mn-ea"/>
                <a:cs typeface="Arial" panose="020B0604020202020204" pitchFamily="34" charset="0"/>
              </a:rPr>
              <a:t>EWG</a:t>
            </a:r>
          </a:p>
          <a:p>
            <a:pPr lvl="0" algn="ctr"/>
            <a:r>
              <a:rPr lang="en-US" b="1" dirty="0">
                <a:solidFill>
                  <a:sysClr val="windowText" lastClr="000000"/>
                </a:solidFill>
                <a:latin typeface="Arial" panose="020B0604020202020204" pitchFamily="34" charset="0"/>
                <a:cs typeface="Arial" panose="020B0604020202020204" pitchFamily="34" charset="0"/>
              </a:rPr>
              <a:t>(2022)</a:t>
            </a:r>
            <a:endParaRPr lang="en-US" b="1" dirty="0">
              <a:solidFill>
                <a:sysClr val="windowText" lastClr="000000"/>
              </a:solidFill>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04320C83-F4DF-4527-8494-E6FD48EA3055}"/>
              </a:ext>
            </a:extLst>
          </p:cNvPr>
          <p:cNvSpPr/>
          <p:nvPr/>
        </p:nvSpPr>
        <p:spPr>
          <a:xfrm>
            <a:off x="9936543" y="2391380"/>
            <a:ext cx="1452693" cy="1219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ysClr val="windowText" lastClr="000000"/>
                </a:solidFill>
                <a:latin typeface="Arial" panose="020B0604020202020204" pitchFamily="34" charset="0"/>
                <a:ea typeface="+mn-ea"/>
                <a:cs typeface="Arial" panose="020B0604020202020204" pitchFamily="34" charset="0"/>
              </a:rPr>
              <a:t>CN Mayo  (2022)</a:t>
            </a:r>
          </a:p>
        </p:txBody>
      </p:sp>
      <p:sp>
        <p:nvSpPr>
          <p:cNvPr id="23" name="TextBox 22">
            <a:extLst>
              <a:ext uri="{FF2B5EF4-FFF2-40B4-BE49-F238E27FC236}">
                <a16:creationId xmlns:a16="http://schemas.microsoft.com/office/drawing/2014/main" id="{A6F4250D-5CA1-4D42-A1CD-842EA7879F8D}"/>
              </a:ext>
            </a:extLst>
          </p:cNvPr>
          <p:cNvSpPr txBox="1"/>
          <p:nvPr/>
        </p:nvSpPr>
        <p:spPr>
          <a:xfrm>
            <a:off x="3660544" y="3656867"/>
            <a:ext cx="1977390" cy="707886"/>
          </a:xfrm>
          <a:prstGeom prst="rect">
            <a:avLst/>
          </a:prstGeom>
          <a:noFill/>
        </p:spPr>
        <p:txBody>
          <a:bodyPr wrap="square" lIns="91440" tIns="45720" rIns="91440" bIns="45720" anchor="t">
            <a:spAutoFit/>
          </a:bodyPr>
          <a:lstStyle/>
          <a:p>
            <a:pPr lvl="0" algn="ctr"/>
            <a:r>
              <a:rPr lang="en-GB" altLang="en-US" sz="2000" b="1" i="0" u="none" dirty="0" err="1">
                <a:solidFill>
                  <a:srgbClr val="002060"/>
                </a:solidFill>
                <a:ea typeface="+mn-ea"/>
                <a:cs typeface="Times New Roman"/>
              </a:rPr>
              <a:t>Especificación</a:t>
            </a:r>
            <a:r>
              <a:rPr lang="en-GB" altLang="en-US" sz="2000" b="1" i="0" u="none" dirty="0">
                <a:solidFill>
                  <a:srgbClr val="002060"/>
                </a:solidFill>
                <a:ea typeface="+mn-ea"/>
                <a:cs typeface="Times New Roman"/>
              </a:rPr>
              <a:t> 71</a:t>
            </a:r>
          </a:p>
          <a:p>
            <a:pPr lvl="0" algn="ctr"/>
            <a:r>
              <a:rPr lang="en-GB" altLang="en-US" sz="2000" b="1" i="0" u="none" dirty="0" err="1">
                <a:solidFill>
                  <a:srgbClr val="002060"/>
                </a:solidFill>
                <a:ea typeface="+mn-ea"/>
                <a:cs typeface="Times New Roman"/>
              </a:rPr>
              <a:t>aprobada</a:t>
            </a:r>
            <a:endParaRPr lang="en-GB" altLang="en-US" sz="2000" b="1" i="0" u="none" dirty="0">
              <a:solidFill>
                <a:srgbClr val="002060"/>
              </a:solidFill>
              <a:ea typeface="+mn-ea"/>
              <a:cs typeface="Times New Roman"/>
            </a:endParaRPr>
          </a:p>
        </p:txBody>
      </p:sp>
      <p:sp>
        <p:nvSpPr>
          <p:cNvPr id="24" name="TextBox 23">
            <a:extLst>
              <a:ext uri="{FF2B5EF4-FFF2-40B4-BE49-F238E27FC236}">
                <a16:creationId xmlns:a16="http://schemas.microsoft.com/office/drawing/2014/main" id="{EA141470-A3F8-4442-9EB2-1AF47607D0B0}"/>
              </a:ext>
            </a:extLst>
          </p:cNvPr>
          <p:cNvSpPr txBox="1"/>
          <p:nvPr/>
        </p:nvSpPr>
        <p:spPr>
          <a:xfrm>
            <a:off x="6506219" y="3665966"/>
            <a:ext cx="2335892" cy="707886"/>
          </a:xfrm>
          <a:prstGeom prst="rect">
            <a:avLst/>
          </a:prstGeom>
          <a:noFill/>
        </p:spPr>
        <p:txBody>
          <a:bodyPr wrap="square" lIns="91440" tIns="45720" rIns="91440" bIns="45720" anchor="t">
            <a:spAutoFit/>
          </a:bodyPr>
          <a:lstStyle/>
          <a:p>
            <a:pPr lvl="0" algn="ctr"/>
            <a:r>
              <a:rPr lang="en-GB" altLang="en-US" sz="2000" b="1" i="0" u="none" dirty="0">
                <a:solidFill>
                  <a:srgbClr val="002060"/>
                </a:solidFill>
                <a:ea typeface="+mn-ea"/>
                <a:cs typeface="Times New Roman"/>
              </a:rPr>
              <a:t>Primer </a:t>
            </a:r>
            <a:r>
              <a:rPr lang="en-GB" altLang="en-US" sz="2000" b="1" i="0" u="none" dirty="0" err="1">
                <a:solidFill>
                  <a:srgbClr val="002060"/>
                </a:solidFill>
                <a:ea typeface="+mn-ea"/>
                <a:cs typeface="Times New Roman"/>
              </a:rPr>
              <a:t>borrador</a:t>
            </a:r>
            <a:r>
              <a:rPr lang="en-GB" altLang="en-US" sz="2000" b="1" i="0" u="none" dirty="0">
                <a:solidFill>
                  <a:srgbClr val="002060"/>
                </a:solidFill>
                <a:ea typeface="+mn-ea"/>
                <a:cs typeface="Times New Roman"/>
              </a:rPr>
              <a:t> </a:t>
            </a:r>
            <a:r>
              <a:rPr lang="en-GB" altLang="en-US" sz="2000" b="1" i="0" u="none" dirty="0" err="1">
                <a:solidFill>
                  <a:srgbClr val="002060"/>
                </a:solidFill>
                <a:ea typeface="+mn-ea"/>
                <a:cs typeface="Times New Roman"/>
              </a:rPr>
              <a:t>producido</a:t>
            </a:r>
            <a:endParaRPr lang="en-GB" altLang="en-US" sz="2000" b="1" i="0" u="none" dirty="0">
              <a:solidFill>
                <a:srgbClr val="002060"/>
              </a:solidFill>
              <a:ea typeface="+mn-ea"/>
              <a:cs typeface="Times New Roman"/>
            </a:endParaRPr>
          </a:p>
        </p:txBody>
      </p:sp>
      <p:sp>
        <p:nvSpPr>
          <p:cNvPr id="25" name="TextBox 24">
            <a:extLst>
              <a:ext uri="{FF2B5EF4-FFF2-40B4-BE49-F238E27FC236}">
                <a16:creationId xmlns:a16="http://schemas.microsoft.com/office/drawing/2014/main" id="{1AF1D499-753F-4ADA-804D-27331D603E95}"/>
              </a:ext>
            </a:extLst>
          </p:cNvPr>
          <p:cNvSpPr txBox="1"/>
          <p:nvPr/>
        </p:nvSpPr>
        <p:spPr>
          <a:xfrm>
            <a:off x="602158" y="3690508"/>
            <a:ext cx="2077175" cy="1015663"/>
          </a:xfrm>
          <a:prstGeom prst="rect">
            <a:avLst/>
          </a:prstGeom>
          <a:noFill/>
        </p:spPr>
        <p:txBody>
          <a:bodyPr wrap="square" lIns="91440" tIns="45720" rIns="91440" bIns="45720" anchor="t">
            <a:spAutoFit/>
          </a:bodyPr>
          <a:lstStyle/>
          <a:p>
            <a:pPr lvl="0" algn="ctr"/>
            <a:r>
              <a:rPr lang="es-ES" altLang="en-US" sz="2000" b="1" dirty="0">
                <a:solidFill>
                  <a:srgbClr val="002060"/>
                </a:solidFill>
                <a:cs typeface="Times New Roman"/>
              </a:rPr>
              <a:t>Agregó el tema </a:t>
            </a:r>
            <a:br>
              <a:rPr lang="es-ES" altLang="en-US" sz="2000" b="1" dirty="0">
                <a:solidFill>
                  <a:srgbClr val="002060"/>
                </a:solidFill>
                <a:cs typeface="Times New Roman"/>
              </a:rPr>
            </a:br>
            <a:r>
              <a:rPr lang="es-ES" altLang="en-US" sz="2000" b="1" dirty="0">
                <a:solidFill>
                  <a:srgbClr val="002060"/>
                </a:solidFill>
                <a:cs typeface="Times New Roman"/>
              </a:rPr>
              <a:t>al programa </a:t>
            </a:r>
            <a:br>
              <a:rPr lang="es-ES" altLang="en-US" sz="2000" b="1" dirty="0">
                <a:solidFill>
                  <a:srgbClr val="002060"/>
                </a:solidFill>
                <a:cs typeface="Times New Roman"/>
              </a:rPr>
            </a:br>
            <a:r>
              <a:rPr lang="es-ES" altLang="en-US" sz="2000" b="1" dirty="0">
                <a:solidFill>
                  <a:srgbClr val="002060"/>
                </a:solidFill>
                <a:cs typeface="Times New Roman"/>
              </a:rPr>
              <a:t>de trabajo</a:t>
            </a:r>
            <a:endParaRPr lang="fr-CH" sz="2000" b="1" dirty="0">
              <a:solidFill>
                <a:srgbClr val="002060"/>
              </a:solidFill>
              <a:cs typeface="Times New Roman"/>
            </a:endParaRPr>
          </a:p>
        </p:txBody>
      </p:sp>
      <p:sp>
        <p:nvSpPr>
          <p:cNvPr id="26" name="TextBox 25">
            <a:extLst>
              <a:ext uri="{FF2B5EF4-FFF2-40B4-BE49-F238E27FC236}">
                <a16:creationId xmlns:a16="http://schemas.microsoft.com/office/drawing/2014/main" id="{97C58702-0273-4BC9-AAFA-7B97A5A560D0}"/>
              </a:ext>
            </a:extLst>
          </p:cNvPr>
          <p:cNvSpPr txBox="1"/>
          <p:nvPr/>
        </p:nvSpPr>
        <p:spPr>
          <a:xfrm>
            <a:off x="9634181" y="3712154"/>
            <a:ext cx="2077174" cy="707886"/>
          </a:xfrm>
          <a:prstGeom prst="rect">
            <a:avLst/>
          </a:prstGeom>
          <a:noFill/>
        </p:spPr>
        <p:txBody>
          <a:bodyPr wrap="square" lIns="91440" tIns="45720" rIns="91440" bIns="45720" anchor="t">
            <a:spAutoFit/>
          </a:bodyPr>
          <a:lstStyle/>
          <a:p>
            <a:pPr lvl="0" algn="ctr"/>
            <a:r>
              <a:rPr lang="en-GB" altLang="en-US" sz="2000" b="1" i="0" u="none" dirty="0" err="1">
                <a:solidFill>
                  <a:srgbClr val="002060"/>
                </a:solidFill>
                <a:ea typeface="+mn-ea"/>
                <a:cs typeface="Times New Roman"/>
              </a:rPr>
              <a:t>Aprobado</a:t>
            </a:r>
            <a:r>
              <a:rPr lang="en-GB" altLang="en-US" sz="2000" b="1" i="0" u="none" dirty="0">
                <a:solidFill>
                  <a:srgbClr val="002060"/>
                </a:solidFill>
                <a:ea typeface="+mn-ea"/>
                <a:cs typeface="Times New Roman"/>
              </a:rPr>
              <a:t> para </a:t>
            </a:r>
            <a:r>
              <a:rPr lang="en-GB" altLang="en-US" sz="2000" b="1" i="0" u="none" dirty="0" err="1">
                <a:solidFill>
                  <a:srgbClr val="002060"/>
                </a:solidFill>
                <a:ea typeface="+mn-ea"/>
                <a:cs typeface="Times New Roman"/>
              </a:rPr>
              <a:t>primera</a:t>
            </a:r>
            <a:r>
              <a:rPr lang="en-GB" altLang="en-US" sz="2000" b="1" i="0" u="none" dirty="0">
                <a:solidFill>
                  <a:srgbClr val="002060"/>
                </a:solidFill>
                <a:ea typeface="+mn-ea"/>
                <a:cs typeface="Times New Roman"/>
              </a:rPr>
              <a:t> consulta</a:t>
            </a:r>
          </a:p>
        </p:txBody>
      </p:sp>
      <p:sp>
        <p:nvSpPr>
          <p:cNvPr id="30" name="Arrow: Right 29">
            <a:extLst>
              <a:ext uri="{FF2B5EF4-FFF2-40B4-BE49-F238E27FC236}">
                <a16:creationId xmlns:a16="http://schemas.microsoft.com/office/drawing/2014/main" id="{AF08D15C-65E1-4527-8103-68B96C84AD3B}"/>
              </a:ext>
            </a:extLst>
          </p:cNvPr>
          <p:cNvSpPr/>
          <p:nvPr/>
        </p:nvSpPr>
        <p:spPr>
          <a:xfrm>
            <a:off x="2709673" y="3000980"/>
            <a:ext cx="749808" cy="304800"/>
          </a:xfrm>
          <a:prstGeom prst="rightArrow">
            <a:avLst>
              <a:gd name="adj1" fmla="val 6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51E2A632-9DF1-41EB-9360-87E23D1FAAE8}"/>
              </a:ext>
            </a:extLst>
          </p:cNvPr>
          <p:cNvSpPr/>
          <p:nvPr/>
        </p:nvSpPr>
        <p:spPr>
          <a:xfrm>
            <a:off x="5812534" y="2924389"/>
            <a:ext cx="749808" cy="304800"/>
          </a:xfrm>
          <a:prstGeom prst="rightArrow">
            <a:avLst>
              <a:gd name="adj1" fmla="val 6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713F27F3-F8D8-4906-8334-F3F92B99456D}"/>
              </a:ext>
            </a:extLst>
          </p:cNvPr>
          <p:cNvSpPr/>
          <p:nvPr/>
        </p:nvSpPr>
        <p:spPr>
          <a:xfrm flipV="1">
            <a:off x="8796746" y="2924389"/>
            <a:ext cx="749808" cy="304800"/>
          </a:xfrm>
          <a:prstGeom prst="rightArrow">
            <a:avLst>
              <a:gd name="adj1" fmla="val 6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6">
            <a:extLst>
              <a:ext uri="{FF2B5EF4-FFF2-40B4-BE49-F238E27FC236}">
                <a16:creationId xmlns:a16="http://schemas.microsoft.com/office/drawing/2014/main" id="{82D65A40-EE8E-0C28-41D5-5A945C67BAB9}"/>
              </a:ext>
            </a:extLst>
          </p:cNvPr>
          <p:cNvSpPr txBox="1">
            <a:spLocks/>
          </p:cNvSpPr>
          <p:nvPr/>
        </p:nvSpPr>
        <p:spPr>
          <a:xfrm>
            <a:off x="8132078" y="988272"/>
            <a:ext cx="3980688" cy="304800"/>
          </a:xfrm>
          <a:prstGeom prst="rect">
            <a:avLst/>
          </a:prstGeom>
          <a:solidFill>
            <a:schemeClr val="bg1">
              <a:lumMod val="95000"/>
            </a:schemeClr>
          </a:solidFill>
        </p:spPr>
        <p:txBody>
          <a:bodyPr vert="horz" lIns="540000" tIns="0" rIns="360000" bIns="4572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80000" indent="-180000" algn="l" defTabSz="914400" rtl="0" eaLnBrk="1" latinLnBrk="0" hangingPunct="1">
              <a:lnSpc>
                <a:spcPct val="90000"/>
              </a:lnSpc>
              <a:spcBef>
                <a:spcPts val="500"/>
              </a:spcBef>
              <a:buClr>
                <a:srgbClr val="5792C9"/>
              </a:buClr>
              <a:buFont typeface="Wingdings" charset="2"/>
              <a:buChar char="§"/>
              <a:defRPr sz="2000" kern="1200">
                <a:solidFill>
                  <a:schemeClr val="tx1"/>
                </a:solidFill>
                <a:latin typeface="+mn-lt"/>
                <a:ea typeface="+mn-ea"/>
                <a:cs typeface="+mn-cs"/>
              </a:defRPr>
            </a:lvl2pPr>
            <a:lvl3pPr marL="360000" indent="-180000" algn="l" defTabSz="914400" rtl="0" eaLnBrk="1" latinLnBrk="0" hangingPunct="1">
              <a:lnSpc>
                <a:spcPct val="90000"/>
              </a:lnSpc>
              <a:spcBef>
                <a:spcPts val="500"/>
              </a:spcBef>
              <a:buClr>
                <a:srgbClr val="5792C9"/>
              </a:buClr>
              <a:buSzPct val="110000"/>
              <a:buFont typeface="Arial" charset="0"/>
              <a:buChar char="•"/>
              <a:defRPr sz="2000" kern="1200">
                <a:solidFill>
                  <a:schemeClr val="tx1"/>
                </a:solidFill>
                <a:latin typeface="+mn-lt"/>
                <a:ea typeface="+mn-ea"/>
                <a:cs typeface="+mn-cs"/>
              </a:defRPr>
            </a:lvl3pPr>
            <a:lvl4pPr marL="576000" indent="-216000" algn="l" defTabSz="914400" rtl="0" eaLnBrk="1" latinLnBrk="0" hangingPunct="1">
              <a:lnSpc>
                <a:spcPct val="90000"/>
              </a:lnSpc>
              <a:spcBef>
                <a:spcPts val="500"/>
              </a:spcBef>
              <a:buClr>
                <a:srgbClr val="5792C9"/>
              </a:buClr>
              <a:buFont typeface=".AppleSystemUIFont" charset="-120"/>
              <a:buChar char="–"/>
              <a:defRPr sz="2000" kern="1200">
                <a:solidFill>
                  <a:schemeClr val="tx1"/>
                </a:solidFill>
                <a:latin typeface="+mn-lt"/>
                <a:ea typeface="+mn-ea"/>
                <a:cs typeface="+mn-cs"/>
              </a:defRPr>
            </a:lvl4pPr>
            <a:lvl5pPr marL="792000" indent="-2160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5pPr>
            <a:lvl6pPr marL="1044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a:solidFill>
                  <a:schemeClr val="bg2">
                    <a:lumMod val="50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1" dirty="0">
                <a:solidFill>
                  <a:srgbClr val="00825F"/>
                </a:solidFill>
              </a:rPr>
              <a:t>PROYECTO DE ANEXO A LA NIMF 37</a:t>
            </a:r>
            <a:endParaRPr lang="en-GB" sz="1400" b="1" dirty="0">
              <a:solidFill>
                <a:srgbClr val="00825F"/>
              </a:solidFill>
              <a:latin typeface="Gill Sans MT" panose="020B0502020104020203" pitchFamily="34" charset="0"/>
            </a:endParaRPr>
          </a:p>
        </p:txBody>
      </p:sp>
      <p:sp>
        <p:nvSpPr>
          <p:cNvPr id="17" name="Rectangle 10">
            <a:extLst>
              <a:ext uri="{FF2B5EF4-FFF2-40B4-BE49-F238E27FC236}">
                <a16:creationId xmlns:a16="http://schemas.microsoft.com/office/drawing/2014/main" id="{D5928B8C-3365-2523-6417-6B6C9A71B480}"/>
              </a:ext>
            </a:extLst>
          </p:cNvPr>
          <p:cNvSpPr/>
          <p:nvPr/>
        </p:nvSpPr>
        <p:spPr>
          <a:xfrm>
            <a:off x="247336" y="6400798"/>
            <a:ext cx="3185411"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Taller Regional de la CIPF, 2022</a:t>
            </a:r>
          </a:p>
        </p:txBody>
      </p:sp>
    </p:spTree>
    <p:extLst>
      <p:ext uri="{BB962C8B-B14F-4D97-AF65-F5344CB8AC3E}">
        <p14:creationId xmlns:p14="http://schemas.microsoft.com/office/powerpoint/2010/main" val="4072576600"/>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122594" y="219015"/>
            <a:ext cx="8023860" cy="82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0" fontAlgn="base" hangingPunct="0">
              <a:spcBef>
                <a:spcPct val="0"/>
              </a:spcBef>
              <a:spcAft>
                <a:spcPct val="0"/>
              </a:spcAft>
              <a:buFontTx/>
              <a:buNone/>
              <a:defRPr/>
            </a:pPr>
            <a:br>
              <a:rPr lang="en-US" altLang="ja-JP" dirty="0">
                <a:solidFill>
                  <a:srgbClr val="165A30"/>
                </a:solidFill>
                <a:latin typeface="+mn-lt"/>
                <a:cs typeface="Arial" panose="020B0604020202020204" pitchFamily="34" charset="0"/>
              </a:rPr>
            </a:br>
            <a:r>
              <a:rPr lang="en-US" altLang="ja-JP" sz="3600" dirty="0" err="1">
                <a:solidFill>
                  <a:srgbClr val="165A30"/>
                </a:solidFill>
                <a:latin typeface="+mn-lt"/>
                <a:cs typeface="Arial" panose="020B0604020202020204" pitchFamily="34" charset="0"/>
              </a:rPr>
              <a:t>Consideraciones</a:t>
            </a:r>
            <a:r>
              <a:rPr lang="en-US" altLang="ja-JP" sz="3600" dirty="0">
                <a:solidFill>
                  <a:srgbClr val="165A30"/>
                </a:solidFill>
                <a:latin typeface="+mn-lt"/>
                <a:cs typeface="Arial" panose="020B0604020202020204" pitchFamily="34" charset="0"/>
              </a:rPr>
              <a:t> </a:t>
            </a:r>
            <a:r>
              <a:rPr lang="en-US" altLang="ja-JP" sz="3600" dirty="0" err="1">
                <a:solidFill>
                  <a:srgbClr val="165A30"/>
                </a:solidFill>
                <a:latin typeface="+mn-lt"/>
                <a:cs typeface="Arial" panose="020B0604020202020204" pitchFamily="34" charset="0"/>
              </a:rPr>
              <a:t>generales</a:t>
            </a:r>
            <a:endParaRPr lang="en-US" altLang="ja-JP" sz="3600" dirty="0">
              <a:solidFill>
                <a:srgbClr val="165A30"/>
              </a:solidFill>
              <a:latin typeface="+mn-lt"/>
              <a:cs typeface="Arial" panose="020B0604020202020204" pitchFamily="34" charset="0"/>
            </a:endParaRPr>
          </a:p>
        </p:txBody>
      </p:sp>
      <p:sp>
        <p:nvSpPr>
          <p:cNvPr id="13" name="TextBox 3"/>
          <p:cNvSpPr txBox="1">
            <a:spLocks noChangeArrowheads="1"/>
          </p:cNvSpPr>
          <p:nvPr/>
        </p:nvSpPr>
        <p:spPr bwMode="auto">
          <a:xfrm>
            <a:off x="4481106" y="1441730"/>
            <a:ext cx="2809167"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0" fontAlgn="base" hangingPunct="0">
              <a:spcBef>
                <a:spcPct val="0"/>
              </a:spcBef>
              <a:spcAft>
                <a:spcPct val="0"/>
              </a:spcAft>
              <a:buFontTx/>
              <a:buNone/>
              <a:defRPr/>
            </a:pPr>
            <a:r>
              <a:rPr lang="en-US" altLang="en-US" sz="2340" dirty="0" err="1">
                <a:solidFill>
                  <a:schemeClr val="accent6">
                    <a:lumMod val="50000"/>
                  </a:schemeClr>
                </a:solidFill>
                <a:latin typeface="Calibri (body)"/>
              </a:rPr>
              <a:t>Motivo</a:t>
            </a:r>
            <a:r>
              <a:rPr lang="en-US" altLang="en-US" sz="2340" dirty="0">
                <a:solidFill>
                  <a:schemeClr val="accent6">
                    <a:lumMod val="50000"/>
                  </a:schemeClr>
                </a:solidFill>
                <a:latin typeface="Calibri (body)"/>
              </a:rPr>
              <a:t> de la </a:t>
            </a:r>
            <a:r>
              <a:rPr lang="en-US" altLang="en-US" sz="2340" dirty="0" err="1">
                <a:solidFill>
                  <a:schemeClr val="accent6">
                    <a:lumMod val="50000"/>
                  </a:schemeClr>
                </a:solidFill>
                <a:latin typeface="Calibri (body)"/>
              </a:rPr>
              <a:t>revisión</a:t>
            </a:r>
            <a:endParaRPr lang="en-US" altLang="en-US" sz="2340" dirty="0">
              <a:solidFill>
                <a:schemeClr val="accent6">
                  <a:lumMod val="50000"/>
                </a:schemeClr>
              </a:solidFill>
              <a:latin typeface="Calibri (body)"/>
            </a:endParaRPr>
          </a:p>
        </p:txBody>
      </p:sp>
      <p:sp>
        <p:nvSpPr>
          <p:cNvPr id="3" name="Rounded Rectangle 2"/>
          <p:cNvSpPr/>
          <p:nvPr/>
        </p:nvSpPr>
        <p:spPr>
          <a:xfrm>
            <a:off x="2122594" y="2168341"/>
            <a:ext cx="7946812" cy="615344"/>
          </a:xfrm>
          <a:prstGeom prst="roundRect">
            <a:avLst/>
          </a:prstGeom>
          <a:solidFill>
            <a:schemeClr val="accent6">
              <a:lumMod val="20000"/>
              <a:lumOff val="80000"/>
            </a:schemeClr>
          </a:solidFill>
          <a:ln>
            <a:solidFill>
              <a:schemeClr val="accent6">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a:lnSpc>
                <a:spcPct val="90000"/>
              </a:lnSpc>
              <a:spcBef>
                <a:spcPct val="0"/>
              </a:spcBef>
              <a:spcAft>
                <a:spcPct val="35000"/>
              </a:spcAft>
            </a:pPr>
            <a:r>
              <a:rPr lang="es-ES" sz="2000" b="1" dirty="0">
                <a:solidFill>
                  <a:srgbClr val="002060"/>
                </a:solidFill>
              </a:rPr>
              <a:t>En la literatura se pueden encontrar cerca de 30 términos que describen la condición de anfitrión </a:t>
            </a:r>
            <a:endParaRPr lang="en-US" sz="2000" b="1" dirty="0">
              <a:solidFill>
                <a:srgbClr val="002060"/>
              </a:solidFill>
            </a:endParaRPr>
          </a:p>
        </p:txBody>
      </p:sp>
      <p:sp>
        <p:nvSpPr>
          <p:cNvPr id="14" name="Rounded Rectangle 13"/>
          <p:cNvSpPr/>
          <p:nvPr/>
        </p:nvSpPr>
        <p:spPr>
          <a:xfrm>
            <a:off x="2081158" y="3346336"/>
            <a:ext cx="7946812" cy="822406"/>
          </a:xfrm>
          <a:prstGeom prst="roundRect">
            <a:avLst/>
          </a:prstGeom>
          <a:solidFill>
            <a:schemeClr val="accent2">
              <a:lumMod val="20000"/>
              <a:lumOff val="80000"/>
            </a:schemeClr>
          </a:solidFill>
          <a:ln>
            <a:solidFill>
              <a:schemeClr val="accent2">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a:lnSpc>
                <a:spcPct val="90000"/>
              </a:lnSpc>
              <a:spcBef>
                <a:spcPct val="0"/>
              </a:spcBef>
              <a:spcAft>
                <a:spcPct val="35000"/>
              </a:spcAft>
            </a:pPr>
            <a:r>
              <a:rPr lang="es-ES" sz="2000" b="1" dirty="0">
                <a:solidFill>
                  <a:srgbClr val="002060"/>
                </a:solidFill>
              </a:rPr>
              <a:t>La incoherencia en la interpretación del estatus de anfitrión a partir de la información publicada puede dar lugar a disputas entre la ONPF</a:t>
            </a:r>
            <a:endParaRPr lang="en-GB" sz="2000" b="1" kern="0" dirty="0">
              <a:solidFill>
                <a:srgbClr val="002060"/>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1285875" y="4673084"/>
            <a:ext cx="9829800" cy="1251465"/>
          </a:xfrm>
          <a:prstGeom prst="roundRect">
            <a:avLst/>
          </a:prstGeom>
          <a:solidFill>
            <a:schemeClr val="accent2">
              <a:lumMod val="60000"/>
              <a:lumOff val="40000"/>
            </a:schemeClr>
          </a:solidFill>
          <a:ln>
            <a:solidFill>
              <a:schemeClr val="accent2">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900" b="1" dirty="0">
                <a:solidFill>
                  <a:schemeClr val="tx2">
                    <a:lumMod val="50000"/>
                  </a:schemeClr>
                </a:solidFill>
              </a:rPr>
              <a:t>Criterios que deben utilizarse al evaluar la evidencia para determinar el estatus de hospedante de la fruta para las moscas de la fruta (</a:t>
            </a:r>
            <a:r>
              <a:rPr lang="es-ES" sz="1900" b="1" i="1" dirty="0" err="1">
                <a:solidFill>
                  <a:schemeClr val="tx2">
                    <a:lumMod val="50000"/>
                  </a:schemeClr>
                </a:solidFill>
              </a:rPr>
              <a:t>Tephritidae</a:t>
            </a:r>
            <a:r>
              <a:rPr lang="es-ES" sz="1900" b="1" dirty="0">
                <a:solidFill>
                  <a:schemeClr val="tx2">
                    <a:lumMod val="50000"/>
                  </a:schemeClr>
                </a:solidFill>
              </a:rPr>
              <a:t>) basándose en la información que ya existe</a:t>
            </a:r>
          </a:p>
          <a:p>
            <a:pPr algn="ctr"/>
            <a:r>
              <a:rPr lang="es-ES" sz="1900" b="1" dirty="0">
                <a:solidFill>
                  <a:schemeClr val="tx2">
                    <a:lumMod val="50000"/>
                  </a:schemeClr>
                </a:solidFill>
              </a:rPr>
              <a:t>La aplicación coherente de estos criterios está en consonancia con los términos de la NIMF 37</a:t>
            </a:r>
            <a:endParaRPr lang="en-US" sz="19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 name="Down Arrow 4"/>
          <p:cNvSpPr/>
          <p:nvPr/>
        </p:nvSpPr>
        <p:spPr>
          <a:xfrm>
            <a:off x="5784123" y="4246013"/>
            <a:ext cx="495713" cy="352030"/>
          </a:xfrm>
          <a:prstGeom prst="downArrow">
            <a:avLst/>
          </a:prstGeom>
          <a:solidFill>
            <a:schemeClr val="accent6">
              <a:lumMod val="5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5"/>
          </a:p>
        </p:txBody>
      </p:sp>
      <p:sp>
        <p:nvSpPr>
          <p:cNvPr id="7" name="Plus 6"/>
          <p:cNvSpPr/>
          <p:nvPr/>
        </p:nvSpPr>
        <p:spPr>
          <a:xfrm>
            <a:off x="5821041" y="2877311"/>
            <a:ext cx="430220" cy="430220"/>
          </a:xfrm>
          <a:prstGeom prst="mathPlus">
            <a:avLst/>
          </a:prstGeom>
          <a:solidFill>
            <a:schemeClr val="accent6">
              <a:lumMod val="5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5"/>
          </a:p>
        </p:txBody>
      </p:sp>
      <p:sp>
        <p:nvSpPr>
          <p:cNvPr id="9" name="Rectangle 10">
            <a:extLst>
              <a:ext uri="{FF2B5EF4-FFF2-40B4-BE49-F238E27FC236}">
                <a16:creationId xmlns:a16="http://schemas.microsoft.com/office/drawing/2014/main" id="{DE79C2F3-423E-8D96-6BC1-85F7BA39000F}"/>
              </a:ext>
            </a:extLst>
          </p:cNvPr>
          <p:cNvSpPr/>
          <p:nvPr/>
        </p:nvSpPr>
        <p:spPr>
          <a:xfrm>
            <a:off x="247336" y="6400798"/>
            <a:ext cx="3185411"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Taller Regional de la CIPF, 2022</a:t>
            </a:r>
          </a:p>
        </p:txBody>
      </p:sp>
      <p:sp>
        <p:nvSpPr>
          <p:cNvPr id="11" name="Rectangle 10">
            <a:extLst>
              <a:ext uri="{FF2B5EF4-FFF2-40B4-BE49-F238E27FC236}">
                <a16:creationId xmlns:a16="http://schemas.microsoft.com/office/drawing/2014/main" id="{86F707FF-9A9F-4A37-53B0-8B41C6AF5A47}"/>
              </a:ext>
            </a:extLst>
          </p:cNvPr>
          <p:cNvSpPr/>
          <p:nvPr/>
        </p:nvSpPr>
        <p:spPr>
          <a:xfrm>
            <a:off x="8716421" y="933451"/>
            <a:ext cx="3185411" cy="3292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0825F"/>
                </a:solidFill>
              </a:rPr>
              <a:t>PROYECTO DE ANEXO A LA NIMF 37</a:t>
            </a:r>
            <a:endParaRPr lang="en-GB" sz="1600" b="1" dirty="0">
              <a:solidFill>
                <a:srgbClr val="00825F"/>
              </a:solidFill>
              <a:latin typeface="Gill Sans MT" panose="020B0502020104020203" pitchFamily="34" charset="0"/>
            </a:endParaRPr>
          </a:p>
        </p:txBody>
      </p:sp>
      <p:sp>
        <p:nvSpPr>
          <p:cNvPr id="12" name="Rectangle 10">
            <a:extLst>
              <a:ext uri="{FF2B5EF4-FFF2-40B4-BE49-F238E27FC236}">
                <a16:creationId xmlns:a16="http://schemas.microsoft.com/office/drawing/2014/main" id="{E393B64C-6604-1C2A-1A95-ABCF39EF0910}"/>
              </a:ext>
            </a:extLst>
          </p:cNvPr>
          <p:cNvSpPr/>
          <p:nvPr/>
        </p:nvSpPr>
        <p:spPr>
          <a:xfrm>
            <a:off x="8814393" y="950253"/>
            <a:ext cx="3185411" cy="3292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b="1" dirty="0">
                <a:solidFill>
                  <a:srgbClr val="00825F"/>
                </a:solidFill>
              </a:rPr>
              <a:t>PROYECTO DE ANEXO A LA NIMF 37</a:t>
            </a:r>
            <a:endParaRPr lang="en-GB" sz="1500" b="1" dirty="0">
              <a:solidFill>
                <a:srgbClr val="00825F"/>
              </a:solidFill>
              <a:latin typeface="Gill Sans MT" panose="020B0502020104020203" pitchFamily="34" charset="0"/>
            </a:endParaRPr>
          </a:p>
        </p:txBody>
      </p:sp>
    </p:spTree>
    <p:extLst>
      <p:ext uri="{BB962C8B-B14F-4D97-AF65-F5344CB8AC3E}">
        <p14:creationId xmlns:p14="http://schemas.microsoft.com/office/powerpoint/2010/main" val="139923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2543" y="-152400"/>
            <a:ext cx="7578090" cy="1114425"/>
          </a:xfrm>
        </p:spPr>
        <p:txBody>
          <a:bodyPr>
            <a:normAutofit/>
          </a:bodyPr>
          <a:lstStyle/>
          <a:p>
            <a:r>
              <a:rPr lang="en-US" sz="4400" b="1" dirty="0" err="1">
                <a:solidFill>
                  <a:srgbClr val="165A30"/>
                </a:solidFill>
                <a:latin typeface="+mn-lt"/>
                <a:ea typeface="+mn-ea"/>
                <a:cs typeface="+mn-cs"/>
              </a:rPr>
              <a:t>Ámbito</a:t>
            </a:r>
            <a:r>
              <a:rPr lang="en-US" sz="4400" b="1" dirty="0">
                <a:solidFill>
                  <a:srgbClr val="165A30"/>
                </a:solidFill>
                <a:latin typeface="+mn-lt"/>
                <a:ea typeface="+mn-ea"/>
                <a:cs typeface="+mn-cs"/>
              </a:rPr>
              <a:t> de </a:t>
            </a:r>
            <a:r>
              <a:rPr lang="en-US" sz="4400" b="1" dirty="0" err="1">
                <a:solidFill>
                  <a:srgbClr val="165A30"/>
                </a:solidFill>
                <a:latin typeface="+mn-lt"/>
                <a:ea typeface="+mn-ea"/>
                <a:cs typeface="+mn-cs"/>
              </a:rPr>
              <a:t>Aplicación</a:t>
            </a:r>
            <a:endParaRPr lang="en-US" sz="4400" b="1" dirty="0">
              <a:solidFill>
                <a:srgbClr val="165A30"/>
              </a:solidFill>
              <a:latin typeface="+mn-lt"/>
            </a:endParaRPr>
          </a:p>
        </p:txBody>
      </p:sp>
      <p:sp>
        <p:nvSpPr>
          <p:cNvPr id="4" name="Freeform: Shape 3">
            <a:extLst>
              <a:ext uri="{FF2B5EF4-FFF2-40B4-BE49-F238E27FC236}">
                <a16:creationId xmlns:a16="http://schemas.microsoft.com/office/drawing/2014/main" id="{4430BD2A-A37A-472C-9129-DFFD764F9B0E}"/>
              </a:ext>
            </a:extLst>
          </p:cNvPr>
          <p:cNvSpPr/>
          <p:nvPr/>
        </p:nvSpPr>
        <p:spPr>
          <a:xfrm>
            <a:off x="1259508" y="1605036"/>
            <a:ext cx="9564047" cy="952500"/>
          </a:xfrm>
          <a:custGeom>
            <a:avLst/>
            <a:gdLst>
              <a:gd name="connsiteX0" fmla="*/ 0 w 8197516"/>
              <a:gd name="connsiteY0" fmla="*/ 245315 h 1471860"/>
              <a:gd name="connsiteX1" fmla="*/ 245315 w 8197516"/>
              <a:gd name="connsiteY1" fmla="*/ 0 h 1471860"/>
              <a:gd name="connsiteX2" fmla="*/ 7952201 w 8197516"/>
              <a:gd name="connsiteY2" fmla="*/ 0 h 1471860"/>
              <a:gd name="connsiteX3" fmla="*/ 8197516 w 8197516"/>
              <a:gd name="connsiteY3" fmla="*/ 245315 h 1471860"/>
              <a:gd name="connsiteX4" fmla="*/ 8197516 w 8197516"/>
              <a:gd name="connsiteY4" fmla="*/ 1226545 h 1471860"/>
              <a:gd name="connsiteX5" fmla="*/ 7952201 w 8197516"/>
              <a:gd name="connsiteY5" fmla="*/ 1471860 h 1471860"/>
              <a:gd name="connsiteX6" fmla="*/ 245315 w 8197516"/>
              <a:gd name="connsiteY6" fmla="*/ 1471860 h 1471860"/>
              <a:gd name="connsiteX7" fmla="*/ 0 w 8197516"/>
              <a:gd name="connsiteY7" fmla="*/ 1226545 h 1471860"/>
              <a:gd name="connsiteX8" fmla="*/ 0 w 8197516"/>
              <a:gd name="connsiteY8" fmla="*/ 245315 h 14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7516" h="1471860">
                <a:moveTo>
                  <a:pt x="0" y="245315"/>
                </a:moveTo>
                <a:cubicBezTo>
                  <a:pt x="0" y="109831"/>
                  <a:pt x="109831" y="0"/>
                  <a:pt x="245315" y="0"/>
                </a:cubicBezTo>
                <a:lnTo>
                  <a:pt x="7952201" y="0"/>
                </a:lnTo>
                <a:cubicBezTo>
                  <a:pt x="8087685" y="0"/>
                  <a:pt x="8197516" y="109831"/>
                  <a:pt x="8197516" y="245315"/>
                </a:cubicBezTo>
                <a:lnTo>
                  <a:pt x="8197516" y="1226545"/>
                </a:lnTo>
                <a:cubicBezTo>
                  <a:pt x="8197516" y="1362029"/>
                  <a:pt x="8087685" y="1471860"/>
                  <a:pt x="7952201" y="1471860"/>
                </a:cubicBezTo>
                <a:lnTo>
                  <a:pt x="245315" y="1471860"/>
                </a:lnTo>
                <a:cubicBezTo>
                  <a:pt x="109831" y="1471860"/>
                  <a:pt x="0" y="1362029"/>
                  <a:pt x="0" y="1226545"/>
                </a:cubicBezTo>
                <a:lnTo>
                  <a:pt x="0" y="245315"/>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110916" tIns="110916" rIns="110916" bIns="110916" numCol="1" spcCol="1270" anchor="t" anchorCtr="0">
            <a:noAutofit/>
          </a:bodyPr>
          <a:lstStyle/>
          <a:p>
            <a:pPr algn="ctr" defTabSz="476726">
              <a:lnSpc>
                <a:spcPct val="90000"/>
              </a:lnSpc>
              <a:spcBef>
                <a:spcPct val="0"/>
              </a:spcBef>
              <a:spcAft>
                <a:spcPct val="35000"/>
              </a:spcAft>
            </a:pPr>
            <a:r>
              <a:rPr lang="es-ES" sz="2200" b="1" dirty="0"/>
              <a:t>En el anexo se describen los criterios de evaluación de la información disponible para determinar la condición de huésped de la fruta para las moscas de la fruta </a:t>
            </a:r>
            <a:endParaRPr lang="en-GB" sz="2200" dirty="0">
              <a:solidFill>
                <a:schemeClr val="tx1"/>
              </a:solidFill>
              <a:cs typeface="Calibri" panose="020F0502020204030204"/>
            </a:endParaRPr>
          </a:p>
        </p:txBody>
      </p:sp>
      <p:sp>
        <p:nvSpPr>
          <p:cNvPr id="8" name="Rectangle 7">
            <a:extLst>
              <a:ext uri="{FF2B5EF4-FFF2-40B4-BE49-F238E27FC236}">
                <a16:creationId xmlns:a16="http://schemas.microsoft.com/office/drawing/2014/main" id="{DAE41477-CD21-4450-948C-30363D341E42}"/>
              </a:ext>
            </a:extLst>
          </p:cNvPr>
          <p:cNvSpPr/>
          <p:nvPr/>
        </p:nvSpPr>
        <p:spPr>
          <a:xfrm>
            <a:off x="771967" y="3120006"/>
            <a:ext cx="2929710" cy="1429607"/>
          </a:xfrm>
          <a:prstGeom prst="rect">
            <a:avLst/>
          </a:prstGeom>
          <a:solidFill>
            <a:schemeClr val="accent1">
              <a:alpha val="96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900" b="1" dirty="0">
                <a:effectLst/>
                <a:ea typeface="MS Mincho"/>
              </a:rPr>
              <a:t>Terminología del anfitrión en la literatura y alineación con los términos de </a:t>
            </a:r>
            <a:br>
              <a:rPr lang="es-ES" sz="1900" b="1" dirty="0">
                <a:effectLst/>
                <a:ea typeface="MS Mincho"/>
              </a:rPr>
            </a:br>
            <a:r>
              <a:rPr lang="es-ES" sz="1900" b="1" dirty="0">
                <a:effectLst/>
                <a:ea typeface="MS Mincho"/>
              </a:rPr>
              <a:t>la NIMF 37</a:t>
            </a:r>
            <a:endParaRPr lang="en-US" sz="1900" b="1" dirty="0">
              <a:ea typeface="MS Mincho"/>
              <a:cs typeface="Calibri"/>
            </a:endParaRPr>
          </a:p>
        </p:txBody>
      </p:sp>
      <p:sp>
        <p:nvSpPr>
          <p:cNvPr id="9" name="Rectangle 8">
            <a:extLst>
              <a:ext uri="{FF2B5EF4-FFF2-40B4-BE49-F238E27FC236}">
                <a16:creationId xmlns:a16="http://schemas.microsoft.com/office/drawing/2014/main" id="{1FEB09AF-49B2-4D94-AEEF-DECED7625543}"/>
              </a:ext>
            </a:extLst>
          </p:cNvPr>
          <p:cNvSpPr/>
          <p:nvPr/>
        </p:nvSpPr>
        <p:spPr>
          <a:xfrm>
            <a:off x="4607070" y="3128577"/>
            <a:ext cx="2908529" cy="1421036"/>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900" b="1" dirty="0">
                <a:cs typeface="Calibri"/>
              </a:rPr>
              <a:t>Criterios para determinar el huésped natural, </a:t>
            </a:r>
            <a:br>
              <a:rPr lang="es-ES" sz="1900" b="1" dirty="0">
                <a:cs typeface="Calibri"/>
              </a:rPr>
            </a:br>
            <a:r>
              <a:rPr lang="es-ES" sz="1900" b="1" dirty="0">
                <a:cs typeface="Calibri"/>
              </a:rPr>
              <a:t>el huésped condicional y </a:t>
            </a:r>
            <a:br>
              <a:rPr lang="es-ES" sz="1900" b="1" dirty="0">
                <a:cs typeface="Calibri"/>
              </a:rPr>
            </a:br>
            <a:r>
              <a:rPr lang="es-ES" sz="1900" b="1" dirty="0">
                <a:cs typeface="Calibri"/>
              </a:rPr>
              <a:t>el no huésped</a:t>
            </a:r>
            <a:endParaRPr lang="en-US" sz="1900" b="1" dirty="0">
              <a:cs typeface="Calibri"/>
            </a:endParaRPr>
          </a:p>
        </p:txBody>
      </p:sp>
      <p:sp>
        <p:nvSpPr>
          <p:cNvPr id="12" name="Arrow: Quad 11">
            <a:extLst>
              <a:ext uri="{FF2B5EF4-FFF2-40B4-BE49-F238E27FC236}">
                <a16:creationId xmlns:a16="http://schemas.microsoft.com/office/drawing/2014/main" id="{4E9F3BD5-3141-413F-9DAA-EE35CC327815}"/>
              </a:ext>
            </a:extLst>
          </p:cNvPr>
          <p:cNvSpPr/>
          <p:nvPr/>
        </p:nvSpPr>
        <p:spPr>
          <a:xfrm>
            <a:off x="3810000" y="3809806"/>
            <a:ext cx="425077" cy="421391"/>
          </a:xfrm>
          <a:prstGeom prst="quad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13" name="Arrow: Quad 12">
            <a:extLst>
              <a:ext uri="{FF2B5EF4-FFF2-40B4-BE49-F238E27FC236}">
                <a16:creationId xmlns:a16="http://schemas.microsoft.com/office/drawing/2014/main" id="{8F1A5795-35DE-4362-BACC-FADFEE9A5745}"/>
              </a:ext>
            </a:extLst>
          </p:cNvPr>
          <p:cNvSpPr/>
          <p:nvPr/>
        </p:nvSpPr>
        <p:spPr>
          <a:xfrm>
            <a:off x="7572753" y="3644165"/>
            <a:ext cx="425077" cy="421391"/>
          </a:xfrm>
          <a:prstGeom prst="quad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11" name="Rectangle 10">
            <a:extLst>
              <a:ext uri="{FF2B5EF4-FFF2-40B4-BE49-F238E27FC236}">
                <a16:creationId xmlns:a16="http://schemas.microsoft.com/office/drawing/2014/main" id="{1019C8C3-6C60-40F4-84E5-AAE7108E0B69}"/>
              </a:ext>
            </a:extLst>
          </p:cNvPr>
          <p:cNvSpPr/>
          <p:nvPr/>
        </p:nvSpPr>
        <p:spPr>
          <a:xfrm>
            <a:off x="4607068" y="5019174"/>
            <a:ext cx="2908529" cy="1337590"/>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850" b="1" dirty="0">
                <a:cs typeface="Calibri"/>
              </a:rPr>
              <a:t>Aplicación de </a:t>
            </a:r>
            <a:br>
              <a:rPr lang="es-ES" sz="1850" b="1" dirty="0">
                <a:cs typeface="Calibri"/>
              </a:rPr>
            </a:br>
            <a:r>
              <a:rPr lang="es-ES" sz="1850" b="1" dirty="0">
                <a:cs typeface="Calibri"/>
              </a:rPr>
              <a:t>la determinación de </a:t>
            </a:r>
            <a:br>
              <a:rPr lang="es-ES" sz="1850" b="1" dirty="0">
                <a:cs typeface="Calibri"/>
              </a:rPr>
            </a:br>
            <a:r>
              <a:rPr lang="es-ES" sz="1850" b="1" dirty="0">
                <a:cs typeface="Calibri"/>
              </a:rPr>
              <a:t>la condición de hospedante</a:t>
            </a:r>
            <a:endParaRPr lang="en-US" sz="1850" b="1" dirty="0">
              <a:cs typeface="Calibri"/>
            </a:endParaRPr>
          </a:p>
        </p:txBody>
      </p:sp>
      <p:sp>
        <p:nvSpPr>
          <p:cNvPr id="15" name="Rectangle 14">
            <a:extLst>
              <a:ext uri="{FF2B5EF4-FFF2-40B4-BE49-F238E27FC236}">
                <a16:creationId xmlns:a16="http://schemas.microsoft.com/office/drawing/2014/main" id="{73DF280A-6FBD-4181-9BB6-EB8D5956B623}"/>
              </a:ext>
            </a:extLst>
          </p:cNvPr>
          <p:cNvSpPr/>
          <p:nvPr/>
        </p:nvSpPr>
        <p:spPr>
          <a:xfrm>
            <a:off x="8265536" y="3123065"/>
            <a:ext cx="2754826" cy="1383508"/>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900" b="1" dirty="0">
                <a:cs typeface="Calibri"/>
              </a:rPr>
              <a:t>Evaluación de la incertidumbre en la determinación de la condición de hospedador</a:t>
            </a:r>
            <a:endParaRPr lang="en-US" sz="1900" b="1" dirty="0">
              <a:cs typeface="Calibri"/>
            </a:endParaRPr>
          </a:p>
        </p:txBody>
      </p:sp>
      <p:sp>
        <p:nvSpPr>
          <p:cNvPr id="16" name="Arrow: Quad 15">
            <a:extLst>
              <a:ext uri="{FF2B5EF4-FFF2-40B4-BE49-F238E27FC236}">
                <a16:creationId xmlns:a16="http://schemas.microsoft.com/office/drawing/2014/main" id="{A88860BA-630C-4790-A1EB-E6310B62CE33}"/>
              </a:ext>
            </a:extLst>
          </p:cNvPr>
          <p:cNvSpPr/>
          <p:nvPr/>
        </p:nvSpPr>
        <p:spPr>
          <a:xfrm>
            <a:off x="5738506" y="4596128"/>
            <a:ext cx="425077" cy="421391"/>
          </a:xfrm>
          <a:prstGeom prst="quad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14" name="Rectangle 10">
            <a:extLst>
              <a:ext uri="{FF2B5EF4-FFF2-40B4-BE49-F238E27FC236}">
                <a16:creationId xmlns:a16="http://schemas.microsoft.com/office/drawing/2014/main" id="{72600E4E-0AEA-3252-832F-D8A8F04BF21A}"/>
              </a:ext>
            </a:extLst>
          </p:cNvPr>
          <p:cNvSpPr/>
          <p:nvPr/>
        </p:nvSpPr>
        <p:spPr>
          <a:xfrm>
            <a:off x="247336" y="6400798"/>
            <a:ext cx="3185411"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Taller Regional de la CIPF, 2022</a:t>
            </a:r>
          </a:p>
        </p:txBody>
      </p:sp>
      <p:sp>
        <p:nvSpPr>
          <p:cNvPr id="18" name="Rectangle 10">
            <a:extLst>
              <a:ext uri="{FF2B5EF4-FFF2-40B4-BE49-F238E27FC236}">
                <a16:creationId xmlns:a16="http://schemas.microsoft.com/office/drawing/2014/main" id="{144D3D91-B8D1-61EF-75F3-0E1D1080C399}"/>
              </a:ext>
            </a:extLst>
          </p:cNvPr>
          <p:cNvSpPr/>
          <p:nvPr/>
        </p:nvSpPr>
        <p:spPr>
          <a:xfrm>
            <a:off x="8814393" y="950253"/>
            <a:ext cx="3185411" cy="3292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b="1" dirty="0">
                <a:solidFill>
                  <a:srgbClr val="00825F"/>
                </a:solidFill>
              </a:rPr>
              <a:t>PROYECTO DE ANEXO A LA NIMF 37</a:t>
            </a:r>
            <a:endParaRPr lang="en-GB" sz="1500" b="1" dirty="0">
              <a:solidFill>
                <a:srgbClr val="00825F"/>
              </a:solidFill>
              <a:latin typeface="Gill Sans MT" panose="020B0502020104020203" pitchFamily="34" charset="0"/>
            </a:endParaRPr>
          </a:p>
        </p:txBody>
      </p:sp>
    </p:spTree>
    <p:extLst>
      <p:ext uri="{BB962C8B-B14F-4D97-AF65-F5344CB8AC3E}">
        <p14:creationId xmlns:p14="http://schemas.microsoft.com/office/powerpoint/2010/main" val="157594832"/>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92034891"/>
              </p:ext>
            </p:extLst>
          </p:nvPr>
        </p:nvGraphicFramePr>
        <p:xfrm>
          <a:off x="1066800" y="1355681"/>
          <a:ext cx="10363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472415" y="586240"/>
            <a:ext cx="184731" cy="362407"/>
          </a:xfrm>
          <a:prstGeom prst="rect">
            <a:avLst/>
          </a:prstGeom>
          <a:noFill/>
        </p:spPr>
        <p:txBody>
          <a:bodyPr wrap="none" rtlCol="0">
            <a:spAutoFit/>
          </a:bodyPr>
          <a:lstStyle/>
          <a:p>
            <a:endParaRPr lang="en-US" sz="1755"/>
          </a:p>
        </p:txBody>
      </p:sp>
      <p:sp>
        <p:nvSpPr>
          <p:cNvPr id="6" name="TextBox 5"/>
          <p:cNvSpPr txBox="1"/>
          <p:nvPr/>
        </p:nvSpPr>
        <p:spPr>
          <a:xfrm>
            <a:off x="2133600" y="179206"/>
            <a:ext cx="7820527" cy="769441"/>
          </a:xfrm>
          <a:prstGeom prst="rect">
            <a:avLst/>
          </a:prstGeom>
          <a:noFill/>
        </p:spPr>
        <p:txBody>
          <a:bodyPr wrap="square" rtlCol="0">
            <a:spAutoFit/>
          </a:bodyPr>
          <a:lstStyle/>
          <a:p>
            <a:pPr algn="ctr"/>
            <a:r>
              <a:rPr lang="en-US" sz="4400" b="1" dirty="0" err="1">
                <a:solidFill>
                  <a:srgbClr val="165A30"/>
                </a:solidFill>
              </a:rPr>
              <a:t>Perfil</a:t>
            </a:r>
            <a:r>
              <a:rPr lang="en-US" sz="4400" b="1" dirty="0">
                <a:solidFill>
                  <a:srgbClr val="165A30"/>
                </a:solidFill>
              </a:rPr>
              <a:t> de </a:t>
            </a:r>
            <a:r>
              <a:rPr lang="en-US" sz="4400" b="1" dirty="0" err="1">
                <a:solidFill>
                  <a:srgbClr val="165A30"/>
                </a:solidFill>
              </a:rPr>
              <a:t>los</a:t>
            </a:r>
            <a:r>
              <a:rPr lang="en-US" sz="4400" b="1" dirty="0">
                <a:solidFill>
                  <a:srgbClr val="165A30"/>
                </a:solidFill>
              </a:rPr>
              <a:t> </a:t>
            </a:r>
            <a:r>
              <a:rPr lang="en-US" sz="4400" b="1" dirty="0" err="1">
                <a:solidFill>
                  <a:srgbClr val="165A30"/>
                </a:solidFill>
              </a:rPr>
              <a:t>requisitos</a:t>
            </a:r>
            <a:endParaRPr lang="en-US" sz="4400" b="1" dirty="0">
              <a:solidFill>
                <a:srgbClr val="165A30"/>
              </a:solidFill>
              <a:latin typeface="Arial" panose="020B0604020202020204" pitchFamily="34" charset="0"/>
              <a:cs typeface="Arial" panose="020B0604020202020204" pitchFamily="34" charset="0"/>
            </a:endParaRPr>
          </a:p>
        </p:txBody>
      </p:sp>
      <p:sp>
        <p:nvSpPr>
          <p:cNvPr id="7" name="Rectangle 10">
            <a:extLst>
              <a:ext uri="{FF2B5EF4-FFF2-40B4-BE49-F238E27FC236}">
                <a16:creationId xmlns:a16="http://schemas.microsoft.com/office/drawing/2014/main" id="{6DE18375-7E63-31BE-32FE-5919E2B5BA90}"/>
              </a:ext>
            </a:extLst>
          </p:cNvPr>
          <p:cNvSpPr/>
          <p:nvPr/>
        </p:nvSpPr>
        <p:spPr>
          <a:xfrm>
            <a:off x="247336" y="6400798"/>
            <a:ext cx="3185411"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Taller Regional de la CIPF, 2022</a:t>
            </a:r>
          </a:p>
        </p:txBody>
      </p:sp>
      <p:sp>
        <p:nvSpPr>
          <p:cNvPr id="9" name="Rectangle 10">
            <a:extLst>
              <a:ext uri="{FF2B5EF4-FFF2-40B4-BE49-F238E27FC236}">
                <a16:creationId xmlns:a16="http://schemas.microsoft.com/office/drawing/2014/main" id="{A71290E9-EA5F-5DBE-82EB-E905B16F4734}"/>
              </a:ext>
            </a:extLst>
          </p:cNvPr>
          <p:cNvSpPr/>
          <p:nvPr/>
        </p:nvSpPr>
        <p:spPr>
          <a:xfrm>
            <a:off x="8814393" y="950253"/>
            <a:ext cx="3185411" cy="3292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b="1" dirty="0">
                <a:solidFill>
                  <a:srgbClr val="00825F"/>
                </a:solidFill>
              </a:rPr>
              <a:t>PROYECTO DE ANEXO A LA NIMF 37</a:t>
            </a:r>
            <a:endParaRPr lang="en-GB" sz="1500" b="1" dirty="0">
              <a:solidFill>
                <a:srgbClr val="00825F"/>
              </a:solidFill>
              <a:latin typeface="Gill Sans MT" panose="020B0502020104020203" pitchFamily="34" charset="0"/>
            </a:endParaRPr>
          </a:p>
        </p:txBody>
      </p:sp>
    </p:spTree>
    <p:extLst>
      <p:ext uri="{BB962C8B-B14F-4D97-AF65-F5344CB8AC3E}">
        <p14:creationId xmlns:p14="http://schemas.microsoft.com/office/powerpoint/2010/main" val="200225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1969770" y="148585"/>
            <a:ext cx="8023860" cy="1114425"/>
          </a:xfrm>
          <a:prstGeom prst="rect">
            <a:avLst/>
          </a:prstGeom>
          <a:noFill/>
          <a:ln w="9525">
            <a:noFill/>
            <a:miter lim="800000"/>
            <a:headEnd/>
            <a:tailEnd/>
          </a:ln>
        </p:spPr>
        <p:txBody>
          <a:bodyPr/>
          <a:lstStyle/>
          <a:p>
            <a:pPr algn="ctr"/>
            <a:r>
              <a:rPr lang="en-US" altLang="ja-JP" sz="3600" b="1" dirty="0" err="1">
                <a:solidFill>
                  <a:srgbClr val="165A30"/>
                </a:solidFill>
                <a:latin typeface="Calibri (body)"/>
                <a:cs typeface="Arial" panose="020B0604020202020204" pitchFamily="34" charset="0"/>
              </a:rPr>
              <a:t>Principales</a:t>
            </a:r>
            <a:r>
              <a:rPr lang="en-US" altLang="ja-JP" sz="3600" b="1" dirty="0">
                <a:solidFill>
                  <a:srgbClr val="165A30"/>
                </a:solidFill>
                <a:latin typeface="Calibri (body)"/>
                <a:cs typeface="Arial" panose="020B0604020202020204" pitchFamily="34" charset="0"/>
              </a:rPr>
              <a:t> </a:t>
            </a:r>
            <a:r>
              <a:rPr lang="en-US" altLang="ja-JP" sz="3600" b="1" dirty="0" err="1">
                <a:solidFill>
                  <a:srgbClr val="165A30"/>
                </a:solidFill>
                <a:latin typeface="Calibri (body)"/>
                <a:cs typeface="Arial" panose="020B0604020202020204" pitchFamily="34" charset="0"/>
              </a:rPr>
              <a:t>cuestiones</a:t>
            </a:r>
            <a:r>
              <a:rPr lang="en-US" altLang="ja-JP" sz="3600" b="1" dirty="0">
                <a:solidFill>
                  <a:srgbClr val="165A30"/>
                </a:solidFill>
                <a:latin typeface="Calibri (body)"/>
                <a:cs typeface="Arial" panose="020B0604020202020204" pitchFamily="34" charset="0"/>
              </a:rPr>
              <a:t> de </a:t>
            </a:r>
            <a:r>
              <a:rPr lang="en-US" altLang="ja-JP" sz="3600" b="1" dirty="0" err="1">
                <a:solidFill>
                  <a:srgbClr val="165A30"/>
                </a:solidFill>
                <a:latin typeface="Calibri (body)"/>
                <a:cs typeface="Arial" panose="020B0604020202020204" pitchFamily="34" charset="0"/>
              </a:rPr>
              <a:t>redacción</a:t>
            </a:r>
            <a:endParaRPr lang="en-US" altLang="ja-JP" sz="3600" b="1" dirty="0">
              <a:solidFill>
                <a:srgbClr val="165A30"/>
              </a:solidFill>
              <a:latin typeface="Calibri (body)"/>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022135980"/>
              </p:ext>
            </p:extLst>
          </p:nvPr>
        </p:nvGraphicFramePr>
        <p:xfrm>
          <a:off x="1066800" y="1524000"/>
          <a:ext cx="9829800" cy="4650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10">
            <a:extLst>
              <a:ext uri="{FF2B5EF4-FFF2-40B4-BE49-F238E27FC236}">
                <a16:creationId xmlns:a16="http://schemas.microsoft.com/office/drawing/2014/main" id="{2D152D1A-73A1-1038-4B0D-E48FDB83C539}"/>
              </a:ext>
            </a:extLst>
          </p:cNvPr>
          <p:cNvSpPr/>
          <p:nvPr/>
        </p:nvSpPr>
        <p:spPr>
          <a:xfrm>
            <a:off x="247336" y="6400798"/>
            <a:ext cx="3185411"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Taller Regional de la CIPF, 2022</a:t>
            </a:r>
          </a:p>
        </p:txBody>
      </p:sp>
      <p:sp>
        <p:nvSpPr>
          <p:cNvPr id="5" name="Rectangle 10">
            <a:extLst>
              <a:ext uri="{FF2B5EF4-FFF2-40B4-BE49-F238E27FC236}">
                <a16:creationId xmlns:a16="http://schemas.microsoft.com/office/drawing/2014/main" id="{776DE42D-3B93-8590-AD7C-06CC30291765}"/>
              </a:ext>
            </a:extLst>
          </p:cNvPr>
          <p:cNvSpPr/>
          <p:nvPr/>
        </p:nvSpPr>
        <p:spPr>
          <a:xfrm>
            <a:off x="8814393" y="950253"/>
            <a:ext cx="3185411" cy="3292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b="1" dirty="0">
                <a:solidFill>
                  <a:srgbClr val="00825F"/>
                </a:solidFill>
              </a:rPr>
              <a:t>PROYECTO DE ANEXO A LA NIMF 37</a:t>
            </a:r>
            <a:endParaRPr lang="en-GB" sz="1500" b="1" dirty="0">
              <a:solidFill>
                <a:srgbClr val="00825F"/>
              </a:solidFill>
              <a:latin typeface="Gill Sans MT" panose="020B0502020104020203" pitchFamily="34" charset="0"/>
            </a:endParaRPr>
          </a:p>
        </p:txBody>
      </p:sp>
    </p:spTree>
    <p:extLst>
      <p:ext uri="{BB962C8B-B14F-4D97-AF65-F5344CB8AC3E}">
        <p14:creationId xmlns:p14="http://schemas.microsoft.com/office/powerpoint/2010/main" val="400870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63A3-D7B6-4BEB-ABB0-5CEAD40804FA}"/>
              </a:ext>
            </a:extLst>
          </p:cNvPr>
          <p:cNvSpPr>
            <a:spLocks noGrp="1"/>
          </p:cNvSpPr>
          <p:nvPr>
            <p:ph type="ctrTitle"/>
          </p:nvPr>
        </p:nvSpPr>
        <p:spPr>
          <a:xfrm>
            <a:off x="1638300" y="1441257"/>
            <a:ext cx="8915400" cy="1071484"/>
          </a:xfrm>
        </p:spPr>
        <p:txBody>
          <a:bodyPr>
            <a:normAutofit fontScale="90000"/>
          </a:bodyPr>
          <a:lstStyle/>
          <a:p>
            <a:br>
              <a:rPr lang="en-US" altLang="ja-JP" dirty="0">
                <a:solidFill>
                  <a:srgbClr val="165A30"/>
                </a:solidFill>
                <a:cs typeface="Arial" panose="020B0604020202020204" pitchFamily="34" charset="0"/>
              </a:rPr>
            </a:br>
            <a:r>
              <a:rPr lang="es-ES" altLang="ja-JP" sz="4095" b="1" dirty="0">
                <a:solidFill>
                  <a:srgbClr val="165A30"/>
                </a:solidFill>
                <a:latin typeface="+mn-lt"/>
                <a:cs typeface="Times New Roman" panose="02020603050405020304" pitchFamily="18" charset="0"/>
              </a:rPr>
              <a:t>Otras informaciones relevantes y </a:t>
            </a:r>
            <a:br>
              <a:rPr lang="es-ES" altLang="ja-JP" sz="4095" b="1" dirty="0">
                <a:solidFill>
                  <a:srgbClr val="165A30"/>
                </a:solidFill>
                <a:latin typeface="+mn-lt"/>
                <a:cs typeface="Times New Roman" panose="02020603050405020304" pitchFamily="18" charset="0"/>
              </a:rPr>
            </a:br>
            <a:r>
              <a:rPr lang="es-ES" altLang="ja-JP" sz="4095" b="1" dirty="0">
                <a:solidFill>
                  <a:srgbClr val="165A30"/>
                </a:solidFill>
                <a:latin typeface="+mn-lt"/>
                <a:cs typeface="Times New Roman" panose="02020603050405020304" pitchFamily="18" charset="0"/>
              </a:rPr>
              <a:t>posibles problemas de implementación</a:t>
            </a:r>
            <a:endParaRPr lang="en-US" sz="4095" b="1" dirty="0">
              <a:latin typeface="+mn-lt"/>
              <a:cs typeface="Times New Roman" panose="02020603050405020304" pitchFamily="18" charset="0"/>
            </a:endParaRPr>
          </a:p>
        </p:txBody>
      </p:sp>
      <p:sp>
        <p:nvSpPr>
          <p:cNvPr id="3" name="Subtitle 2">
            <a:extLst>
              <a:ext uri="{FF2B5EF4-FFF2-40B4-BE49-F238E27FC236}">
                <a16:creationId xmlns:a16="http://schemas.microsoft.com/office/drawing/2014/main" id="{02751856-6FD4-4400-86AF-DB56462AF7DE}"/>
              </a:ext>
            </a:extLst>
          </p:cNvPr>
          <p:cNvSpPr>
            <a:spLocks noGrp="1"/>
          </p:cNvSpPr>
          <p:nvPr>
            <p:ph type="subTitle" idx="1"/>
          </p:nvPr>
        </p:nvSpPr>
        <p:spPr>
          <a:xfrm>
            <a:off x="1295400" y="2514600"/>
            <a:ext cx="9906000" cy="3975123"/>
          </a:xfrm>
        </p:spPr>
        <p:txBody>
          <a:bodyPr lIns="91440" tIns="45720" rIns="91440" bIns="45720" anchor="t">
            <a:normAutofit/>
          </a:bodyPr>
          <a:lstStyle/>
          <a:p>
            <a:pPr marL="334010" indent="-334010" algn="l">
              <a:buFont typeface="Arial" panose="020B0604020202020204" pitchFamily="34" charset="0"/>
              <a:buChar char="•"/>
            </a:pPr>
            <a:endParaRPr lang="en-US" sz="1950" dirty="0">
              <a:latin typeface="Times New Roman" panose="02020603050405020304" pitchFamily="18" charset="0"/>
              <a:cs typeface="Times New Roman" panose="02020603050405020304" pitchFamily="18" charset="0"/>
            </a:endParaRPr>
          </a:p>
          <a:p>
            <a:pPr marL="334010" indent="-334010" algn="just">
              <a:buFont typeface="Arial" panose="020B0604020202020204" pitchFamily="34" charset="0"/>
              <a:buChar char="•"/>
            </a:pPr>
            <a:r>
              <a:rPr lang="es-ES" sz="2800" dirty="0">
                <a:solidFill>
                  <a:srgbClr val="002060"/>
                </a:solidFill>
              </a:rPr>
              <a:t>as guías y el material de formación de la CIPF ya contienen orientaciones sobre la calidad de las fuentes de información (CIPF, 2021)</a:t>
            </a:r>
            <a:r>
              <a:rPr lang="en-GB" sz="2800" dirty="0">
                <a:solidFill>
                  <a:srgbClr val="002060"/>
                </a:solidFill>
              </a:rPr>
              <a:t>.</a:t>
            </a:r>
            <a:endParaRPr lang="en-GB" sz="2800" dirty="0">
              <a:solidFill>
                <a:srgbClr val="002060"/>
              </a:solidFill>
              <a:cs typeface="Calibri"/>
            </a:endParaRPr>
          </a:p>
          <a:p>
            <a:pPr algn="just"/>
            <a:endParaRPr lang="en-US" sz="2800" dirty="0">
              <a:solidFill>
                <a:srgbClr val="002060"/>
              </a:solidFill>
              <a:cs typeface="Calibri" panose="020F0502020204030204"/>
            </a:endParaRPr>
          </a:p>
          <a:p>
            <a:pPr marL="334010" indent="-334010" algn="just">
              <a:buFont typeface="Arial" panose="020B0604020202020204" pitchFamily="34" charset="0"/>
              <a:buChar char="•"/>
            </a:pPr>
            <a:r>
              <a:rPr lang="es-ES" sz="2800" dirty="0">
                <a:solidFill>
                  <a:srgbClr val="002060"/>
                </a:solidFill>
                <a:cs typeface="Times New Roman"/>
              </a:rPr>
              <a:t>El EWG sugirió una revisión focalizada de la NIMF 37 para abordar la definición de "huésped condicional" para una alineación adecuada con el anexo.</a:t>
            </a:r>
            <a:endParaRPr lang="en-US" sz="1950" dirty="0">
              <a:latin typeface="Times New Roman" panose="02020603050405020304" pitchFamily="18" charset="0"/>
              <a:cs typeface="Times New Roman" panose="02020603050405020304" pitchFamily="18" charset="0"/>
            </a:endParaRPr>
          </a:p>
          <a:p>
            <a:pPr marL="334010" indent="-334010" algn="l">
              <a:buFont typeface="Arial" panose="020B0604020202020204" pitchFamily="34" charset="0"/>
              <a:buChar char="•"/>
            </a:pPr>
            <a:endParaRPr lang="en-GB" sz="1950" dirty="0">
              <a:latin typeface="Times New Roman" panose="02020603050405020304" pitchFamily="18" charset="0"/>
              <a:cs typeface="Times New Roman" panose="02020603050405020304" pitchFamily="18" charset="0"/>
            </a:endParaRPr>
          </a:p>
          <a:p>
            <a:pPr marL="334010" indent="-334010" algn="l">
              <a:buFont typeface="Arial" panose="020B0604020202020204" pitchFamily="34" charset="0"/>
              <a:buChar char="•"/>
            </a:pPr>
            <a:endParaRPr lang="en-GB" sz="1950" dirty="0">
              <a:latin typeface="Times New Roman" panose="02020603050405020304" pitchFamily="18" charset="0"/>
              <a:cs typeface="Times New Roman" panose="02020603050405020304" pitchFamily="18" charset="0"/>
            </a:endParaRPr>
          </a:p>
          <a:p>
            <a:pPr marL="334010" indent="-334010" algn="l">
              <a:buFont typeface="Arial" panose="020B0604020202020204" pitchFamily="34" charset="0"/>
              <a:buChar char="•"/>
            </a:pPr>
            <a:endParaRPr lang="en-US" sz="1950" dirty="0">
              <a:latin typeface="Times New Roman" panose="02020603050405020304" pitchFamily="18" charset="0"/>
              <a:cs typeface="Times New Roman" panose="02020603050405020304" pitchFamily="18" charset="0"/>
            </a:endParaRPr>
          </a:p>
          <a:p>
            <a:endParaRPr lang="en-US" dirty="0"/>
          </a:p>
        </p:txBody>
      </p:sp>
      <p:sp>
        <p:nvSpPr>
          <p:cNvPr id="4" name="Rectangle 10">
            <a:extLst>
              <a:ext uri="{FF2B5EF4-FFF2-40B4-BE49-F238E27FC236}">
                <a16:creationId xmlns:a16="http://schemas.microsoft.com/office/drawing/2014/main" id="{CF6FEF55-48BC-7395-68B4-C3D502EEACDF}"/>
              </a:ext>
            </a:extLst>
          </p:cNvPr>
          <p:cNvSpPr/>
          <p:nvPr/>
        </p:nvSpPr>
        <p:spPr>
          <a:xfrm>
            <a:off x="247336" y="6400798"/>
            <a:ext cx="3185411"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Taller Regional de la CIPF, 2022</a:t>
            </a:r>
          </a:p>
        </p:txBody>
      </p:sp>
      <p:sp>
        <p:nvSpPr>
          <p:cNvPr id="5" name="Rectangle 10">
            <a:extLst>
              <a:ext uri="{FF2B5EF4-FFF2-40B4-BE49-F238E27FC236}">
                <a16:creationId xmlns:a16="http://schemas.microsoft.com/office/drawing/2014/main" id="{574297EE-282A-5751-9C32-7276514412FB}"/>
              </a:ext>
            </a:extLst>
          </p:cNvPr>
          <p:cNvSpPr/>
          <p:nvPr/>
        </p:nvSpPr>
        <p:spPr>
          <a:xfrm>
            <a:off x="8814393" y="950253"/>
            <a:ext cx="3185411" cy="3292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b="1" dirty="0">
                <a:solidFill>
                  <a:srgbClr val="00825F"/>
                </a:solidFill>
              </a:rPr>
              <a:t>PROYECTO DE ANEXO A LA NIMF 37</a:t>
            </a:r>
            <a:endParaRPr lang="en-GB" sz="1500" b="1" dirty="0">
              <a:solidFill>
                <a:srgbClr val="00825F"/>
              </a:solidFill>
              <a:latin typeface="Gill Sans MT" panose="020B0502020104020203" pitchFamily="34" charset="0"/>
            </a:endParaRPr>
          </a:p>
        </p:txBody>
      </p:sp>
    </p:spTree>
    <p:extLst>
      <p:ext uri="{BB962C8B-B14F-4D97-AF65-F5344CB8AC3E}">
        <p14:creationId xmlns:p14="http://schemas.microsoft.com/office/powerpoint/2010/main" val="3194906056"/>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8A43A09-91A0-0B4E-A1B9-69205A0FA910}"/>
              </a:ext>
            </a:extLst>
          </p:cNvPr>
          <p:cNvSpPr>
            <a:spLocks noGrp="1"/>
          </p:cNvSpPr>
          <p:nvPr>
            <p:ph type="ctrTitle"/>
          </p:nvPr>
        </p:nvSpPr>
        <p:spPr/>
        <p:txBody>
          <a:bodyPr/>
          <a:lstStyle/>
          <a:p>
            <a:pPr algn="ctr">
              <a:defRPr/>
            </a:pPr>
            <a:r>
              <a:rPr lang="it-IT" dirty="0"/>
              <a:t>Gracias</a:t>
            </a:r>
          </a:p>
        </p:txBody>
      </p:sp>
      <p:sp>
        <p:nvSpPr>
          <p:cNvPr id="3" name="Rectangle 2">
            <a:extLst>
              <a:ext uri="{FF2B5EF4-FFF2-40B4-BE49-F238E27FC236}">
                <a16:creationId xmlns:a16="http://schemas.microsoft.com/office/drawing/2014/main" id="{A5343FCF-8DD9-BC48-8DE5-A30633EF8F93}"/>
              </a:ext>
            </a:extLst>
          </p:cNvPr>
          <p:cNvSpPr/>
          <p:nvPr/>
        </p:nvSpPr>
        <p:spPr>
          <a:xfrm>
            <a:off x="206828" y="4376057"/>
            <a:ext cx="4953000" cy="3262432"/>
          </a:xfrm>
          <a:prstGeom prst="rect">
            <a:avLst/>
          </a:prstGeom>
        </p:spPr>
        <p:txBody>
          <a:bodyPr wrap="square">
            <a:spAutoFit/>
          </a:bodyPr>
          <a:lstStyle/>
          <a:p>
            <a:r>
              <a:rPr lang="fr-FR" altLang="en-US" sz="1600" b="1" dirty="0" err="1">
                <a:solidFill>
                  <a:schemeClr val="bg1"/>
                </a:solidFill>
                <a:ea typeface="Arial Unicode MS" panose="020B0604020202020204" pitchFamily="34" charset="-128"/>
                <a:cs typeface="Arial" panose="020B0604020202020204" pitchFamily="34" charset="0"/>
              </a:rPr>
              <a:t>Secretaría</a:t>
            </a:r>
            <a:r>
              <a:rPr lang="fr-FR" altLang="en-US" sz="1600" b="1" dirty="0">
                <a:solidFill>
                  <a:schemeClr val="bg1"/>
                </a:solidFill>
                <a:ea typeface="Arial Unicode MS" panose="020B0604020202020204" pitchFamily="34" charset="-128"/>
                <a:cs typeface="Arial" panose="020B0604020202020204" pitchFamily="34" charset="0"/>
              </a:rPr>
              <a:t> de la CIPF</a:t>
            </a:r>
            <a:br>
              <a:rPr lang="fr-FR" altLang="en-US" sz="1600" b="1" dirty="0">
                <a:solidFill>
                  <a:schemeClr val="bg1"/>
                </a:solidFill>
                <a:ea typeface="Arial Unicode MS" panose="020B0604020202020204" pitchFamily="34" charset="-128"/>
                <a:cs typeface="Arial" panose="020B0604020202020204" pitchFamily="34" charset="0"/>
              </a:rPr>
            </a:br>
            <a:br>
              <a:rPr lang="fr-FR" altLang="en-US" sz="1600" b="1" dirty="0">
                <a:solidFill>
                  <a:schemeClr val="bg1"/>
                </a:solidFill>
                <a:ea typeface="Arial Unicode MS" panose="020B0604020202020204" pitchFamily="34" charset="-128"/>
                <a:cs typeface="Arial" panose="020B0604020202020204" pitchFamily="34" charset="0"/>
              </a:rPr>
            </a:br>
            <a:r>
              <a:rPr lang="es-ES" altLang="en-US" sz="1600" dirty="0">
                <a:solidFill>
                  <a:schemeClr val="bg1"/>
                </a:solidFill>
                <a:ea typeface="Arial Unicode MS" panose="020B0604020202020204" pitchFamily="34" charset="-128"/>
                <a:cs typeface="Arial" panose="020B0604020202020204" pitchFamily="34" charset="0"/>
              </a:rPr>
              <a:t>Organización de las Naciones Unidas </a:t>
            </a:r>
            <a:br>
              <a:rPr lang="es-ES" altLang="en-US" sz="1600" dirty="0">
                <a:solidFill>
                  <a:schemeClr val="bg1"/>
                </a:solidFill>
                <a:ea typeface="Arial Unicode MS" panose="020B0604020202020204" pitchFamily="34" charset="-128"/>
                <a:cs typeface="Arial" panose="020B0604020202020204" pitchFamily="34" charset="0"/>
              </a:rPr>
            </a:br>
            <a:r>
              <a:rPr lang="es-ES" altLang="en-US" sz="1600" dirty="0">
                <a:solidFill>
                  <a:schemeClr val="bg1"/>
                </a:solidFill>
                <a:ea typeface="Arial Unicode MS" panose="020B0604020202020204" pitchFamily="34" charset="-128"/>
                <a:cs typeface="Arial" panose="020B0604020202020204" pitchFamily="34" charset="0"/>
              </a:rPr>
              <a:t>para la Alimentación y la Agricultura (FAO)</a:t>
            </a:r>
            <a:br>
              <a:rPr kumimoji="0" lang="fr-FR" altLang="en-US" sz="1600" b="0" i="0" u="none" strike="noStrike" kern="1200" cap="none" spc="0" normalizeH="0" baseline="0" noProof="0" dirty="0">
                <a:ln>
                  <a:noFill/>
                </a:ln>
                <a:solidFill>
                  <a:prstClr val="white"/>
                </a:solidFill>
                <a:effectLst/>
                <a:uLnTx/>
                <a:uFillTx/>
                <a:latin typeface="Calibri" panose="020F0502020204030204"/>
                <a:ea typeface="Arial Unicode MS" panose="020B0604020202020204" pitchFamily="34" charset="-128"/>
                <a:cs typeface="Arial" panose="020B0604020202020204" pitchFamily="34" charset="0"/>
              </a:rPr>
            </a:b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rgbClr val="FFFF00"/>
                </a:solidFill>
                <a:ea typeface="Arial Unicode MS" panose="020B060402020202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ippc@fao.org</a:t>
            </a:r>
            <a:r>
              <a:rPr lang="fr-FR" altLang="en-US" sz="1600" dirty="0">
                <a:solidFill>
                  <a:srgbClr val="FFFF00"/>
                </a:solidFill>
                <a:ea typeface="Arial Unicode MS" panose="020B0604020202020204" pitchFamily="34" charset="-128"/>
                <a:cs typeface="Arial" panose="020B0604020202020204" pitchFamily="34" charset="0"/>
              </a:rPr>
              <a:t> | </a:t>
            </a:r>
            <a:r>
              <a:rPr lang="fr-FR" altLang="en-US" sz="1600" dirty="0">
                <a:solidFill>
                  <a:srgbClr val="FFFF00"/>
                </a:solidFill>
                <a:ea typeface="Arial Unicode MS" panose="020B0604020202020204" pitchFamily="34" charset="-128"/>
                <a:cs typeface="Arial" panose="020B0604020202020204" pitchFamily="34" charset="0"/>
                <a:hlinkClick r:id="rId4">
                  <a:extLst>
                    <a:ext uri="{A12FA001-AC4F-418D-AE19-62706E023703}">
                      <ahyp:hlinkClr xmlns:ahyp="http://schemas.microsoft.com/office/drawing/2018/hyperlinkcolor" val="tx"/>
                    </a:ext>
                  </a:extLst>
                </a:hlinkClick>
              </a:rPr>
              <a:t>www.ippc.int</a:t>
            </a:r>
            <a:br>
              <a:rPr lang="en-US" sz="5400" dirty="0">
                <a:solidFill>
                  <a:schemeClr val="bg1"/>
                </a:solidFill>
              </a:rPr>
            </a:br>
            <a:endParaRPr lang="en-IT" sz="1600" dirty="0">
              <a:solidFill>
                <a:schemeClr val="bg1"/>
              </a:solidFill>
            </a:endParaRPr>
          </a:p>
          <a:p>
            <a:br>
              <a:rPr lang="fr-FR" altLang="en-US" sz="1600" dirty="0">
                <a:solidFill>
                  <a:schemeClr val="bg1"/>
                </a:solidFill>
                <a:ea typeface="Arial Unicode MS" panose="020B0604020202020204" pitchFamily="34" charset="-128"/>
                <a:cs typeface="Arial" panose="020B0604020202020204" pitchFamily="34" charset="0"/>
              </a:rPr>
            </a:br>
            <a:br>
              <a:rPr lang="en-US" sz="5400" b="1" dirty="0">
                <a:solidFill>
                  <a:schemeClr val="bg1"/>
                </a:solidFill>
              </a:rPr>
            </a:br>
            <a:endParaRPr lang="en-IT" b="1" dirty="0">
              <a:solidFill>
                <a:schemeClr val="bg1"/>
              </a:solidFill>
            </a:endParaRPr>
          </a:p>
        </p:txBody>
      </p:sp>
    </p:spTree>
    <p:extLst>
      <p:ext uri="{BB962C8B-B14F-4D97-AF65-F5344CB8AC3E}">
        <p14:creationId xmlns:p14="http://schemas.microsoft.com/office/powerpoint/2010/main" val="1848089175"/>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9519679B1A8B4091DBA33CE26F55F5" ma:contentTypeVersion="17" ma:contentTypeDescription="Create a new document." ma:contentTypeScope="" ma:versionID="b97c355e8ddb83b53e10132d4d0c39dd">
  <xsd:schema xmlns:xsd="http://www.w3.org/2001/XMLSchema" xmlns:xs="http://www.w3.org/2001/XMLSchema" xmlns:p="http://schemas.microsoft.com/office/2006/metadata/properties" xmlns:ns2="a05d7f75-f42e-4288-8809-604fd4d9691f" xmlns:ns3="ea6feb38-a85a-45e8-92e9-814486bbe375" targetNamespace="http://schemas.microsoft.com/office/2006/metadata/properties" ma:root="true" ma:fieldsID="7ee668c2352abc57114714e7d7c6a8d9" ns2:_="" ns3:_="">
    <xsd:import namespace="a05d7f75-f42e-4288-8809-604fd4d9691f"/>
    <xsd:import namespace="ea6feb38-a85a-45e8-92e9-814486bbe3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Flow_SignoffStatu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d7f75-f42e-4288-8809-604fd4d969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40dbf57-1e7b-4a73-94c8-cbcaaea3fe5a}" ma:internalName="TaxCatchAll" ma:showField="CatchAllData" ma:web="a05d7f75-f42e-4288-8809-604fd4d969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6feb38-a85a-45e8-92e9-814486bbe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a6feb38-a85a-45e8-92e9-814486bbe375" xsi:nil="true"/>
    <TaxCatchAll xmlns="a05d7f75-f42e-4288-8809-604fd4d9691f" xsi:nil="true"/>
    <lcf76f155ced4ddcb4097134ff3c332f xmlns="ea6feb38-a85a-45e8-92e9-814486bbe3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2B49D4-1A9C-4100-B394-93D73AF21CD1}">
  <ds:schemaRefs>
    <ds:schemaRef ds:uri="a05d7f75-f42e-4288-8809-604fd4d9691f"/>
    <ds:schemaRef ds:uri="ea6feb38-a85a-45e8-92e9-814486bbe3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17D6E9B-5D26-4766-B035-13FA946D2854}">
  <ds:schemaRefs>
    <ds:schemaRef ds:uri="http://schemas.microsoft.com/sharepoint/v3/contenttype/forms"/>
  </ds:schemaRefs>
</ds:datastoreItem>
</file>

<file path=customXml/itemProps3.xml><?xml version="1.0" encoding="utf-8"?>
<ds:datastoreItem xmlns:ds="http://schemas.openxmlformats.org/officeDocument/2006/customXml" ds:itemID="{8B6D1CDB-15D1-4C85-BFBF-7D1270C6F64A}">
  <ds:schemaRefs>
    <ds:schemaRef ds:uri="http://purl.org/dc/dcmitype/"/>
    <ds:schemaRef ds:uri="http://schemas.openxmlformats.org/package/2006/metadata/core-properties"/>
    <ds:schemaRef ds:uri="a05d7f75-f42e-4288-8809-604fd4d9691f"/>
    <ds:schemaRef ds:uri="http://purl.org/dc/elements/1.1/"/>
    <ds:schemaRef ds:uri="ea6feb38-a85a-45e8-92e9-814486bbe375"/>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775</TotalTime>
  <Words>693</Words>
  <Application>Microsoft Office PowerPoint</Application>
  <PresentationFormat>Panorámica</PresentationFormat>
  <Paragraphs>68</Paragraphs>
  <Slides>8</Slides>
  <Notes>4</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8</vt:i4>
      </vt:variant>
    </vt:vector>
  </HeadingPairs>
  <TitlesOfParts>
    <vt:vector size="19" baseType="lpstr">
      <vt:lpstr>.AppleSystemUIFont</vt:lpstr>
      <vt:lpstr>Arial</vt:lpstr>
      <vt:lpstr>Calibri</vt:lpstr>
      <vt:lpstr>Calibri (body)</vt:lpstr>
      <vt:lpstr>Calibri Light</vt:lpstr>
      <vt:lpstr>Georgia</vt:lpstr>
      <vt:lpstr>Gill Sans MT</vt:lpstr>
      <vt:lpstr>Times New Roman</vt:lpstr>
      <vt:lpstr>Wingdings</vt:lpstr>
      <vt:lpstr>COVER</vt:lpstr>
      <vt:lpstr>Internal screen</vt:lpstr>
      <vt:lpstr>Proyecto de Anexo a la NIMF 37: para la determinación  de la condición de hospedante de moscas de la fruta a partir de la información disponible (2018-011)</vt:lpstr>
      <vt:lpstr>Presentación de PowerPoint</vt:lpstr>
      <vt:lpstr>Presentación de PowerPoint</vt:lpstr>
      <vt:lpstr>Ámbito de Aplicación</vt:lpstr>
      <vt:lpstr>Presentación de PowerPoint</vt:lpstr>
      <vt:lpstr>Presentación de PowerPoint</vt:lpstr>
      <vt:lpstr> Otras informaciones relevantes y  posibles problemas de implementación</vt:lpstr>
      <vt:lpstr>Gracias</vt:lpstr>
    </vt:vector>
  </TitlesOfParts>
  <Manager/>
  <Company>FAO of the UN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lastModifiedBy>Edoardo Bernardini Casellas</cp:lastModifiedBy>
  <cp:revision>32</cp:revision>
  <cp:lastPrinted>2018-12-10T09:55:32Z</cp:lastPrinted>
  <dcterms:created xsi:type="dcterms:W3CDTF">2019-07-18T08:44:31Z</dcterms:created>
  <dcterms:modified xsi:type="dcterms:W3CDTF">2022-06-30T22:00:50Z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0x010100299519679B1A8B4091DBA33CE26F55F5</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y fmtid="{D5CDD505-2E9C-101B-9397-08002B2CF9AE}" pid="6" name="MediaServiceImageTags">
    <vt:lpwstr/>
  </property>
</Properties>
</file>