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  <p:sldMasterId id="2147483961" r:id="rId7"/>
  </p:sldMasterIdLst>
  <p:notesMasterIdLst>
    <p:notesMasterId r:id="rId20"/>
  </p:notesMasterIdLst>
  <p:handoutMasterIdLst>
    <p:handoutMasterId r:id="rId21"/>
  </p:handoutMasterIdLst>
  <p:sldIdLst>
    <p:sldId id="263" r:id="rId8"/>
    <p:sldId id="257" r:id="rId9"/>
    <p:sldId id="268" r:id="rId10"/>
    <p:sldId id="269" r:id="rId11"/>
    <p:sldId id="270" r:id="rId12"/>
    <p:sldId id="271" r:id="rId13"/>
    <p:sldId id="278" r:id="rId14"/>
    <p:sldId id="273" r:id="rId15"/>
    <p:sldId id="277" r:id="rId16"/>
    <p:sldId id="274" r:id="rId17"/>
    <p:sldId id="276" r:id="rId18"/>
    <p:sldId id="267" r:id="rId19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30D79-A227-B1DC-B2C9-B7B2C9E77826}" name="Peterson, Barbara (NSP)" initials="P(" userId="S::barbara.peterson@fao.org::4a3c5689-ce26-4a0b-ba79-9ffb1c0b9846" providerId="AD"/>
  <p188:author id="{CBDB1E7A-0E76-559F-DFBC-D1174EEB6178}" name="Sophie Peterson" initials="SP" userId="Sophie Peterson" providerId="None"/>
  <p188:author id="{752508A2-E8D6-80FB-F558-D67948EF7A3D}" name="Kiss, Janka (NSP)" initials="K(" userId="S::janka.kiss@fao.org::bdd88106-cfff-4053-9d28-8e4fb655db8e" providerId="AD"/>
  <p188:author id="{69A527BF-A77C-6101-C1C5-9AB251C2A0E6}" name="Mushegian, Edgar (NSP)" initials="ME(" userId="Mushegian, Edgar (NSP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E3B"/>
    <a:srgbClr val="00825F"/>
    <a:srgbClr val="4DC58D"/>
    <a:srgbClr val="5B9BD5"/>
    <a:srgbClr val="AB967C"/>
    <a:srgbClr val="5792C9"/>
    <a:srgbClr val="79B9CF"/>
    <a:srgbClr val="DDA63A"/>
    <a:srgbClr val="1A648C"/>
    <a:srgbClr val="EF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2336" autoAdjust="0"/>
  </p:normalViewPr>
  <p:slideViewPr>
    <p:cSldViewPr snapToGrid="0" showGuides="1">
      <p:cViewPr varScale="1">
        <p:scale>
          <a:sx n="51" d="100"/>
          <a:sy n="51" d="100"/>
        </p:scale>
        <p:origin x="963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L" sz="1800" b="1" i="0" u="none" strike="noStrike" kern="1200" baseline="0" noProof="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s-CL" sz="1800" b="1" i="0" baseline="0" noProof="0" dirty="0">
                <a:effectLst/>
              </a:rPr>
              <a:t>Lista de temas para las normas de la CIPF</a:t>
            </a:r>
            <a:endParaRPr lang="es-CL" noProof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s-CL" sz="1800" b="1" i="0" u="none" strike="noStrike" kern="1200" baseline="0" noProof="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49-46C5-8409-E8A456348E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49-46C5-8409-E8A456348E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49-46C5-8409-E8A456348E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49-46C5-8409-E8A456348E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765-42BC-A08A-5ACB06E7C395}"/>
              </c:ext>
            </c:extLst>
          </c:dPt>
          <c:dLbls>
            <c:dLbl>
              <c:idx val="0"/>
              <c:layout>
                <c:manualLayout>
                  <c:x val="0.17370869303987604"/>
                  <c:y val="9.86608297097191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9-46C5-8409-E8A456348E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8F9AAD-0584-4D1F-A3DE-9EC634AA4A8A}" type="CATEGORYNAME">
                      <a:rPr lang="es-ES" smtClean="0"/>
                      <a:pPr/>
                      <a:t>[CATEGORY NAME]</a:t>
                    </a:fld>
                    <a:r>
                      <a:rPr lang="es-ES" baseline="0" dirty="0"/>
                      <a:t>
</a:t>
                    </a:r>
                    <a:fld id="{39976846-2ADF-4201-A7E2-5A097CB1BEDE}" type="VALUE">
                      <a:rPr lang="es-ES" baseline="0"/>
                      <a:pPr/>
                      <a:t>[VALUE]</a:t>
                    </a:fld>
                    <a:endParaRPr lang="es-E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49-46C5-8409-E8A456348E03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PT y temas para los GTPD, GTG y GTTF</c:v>
                </c:pt>
                <c:pt idx="1">
                  <c:v>Temas para el GTe, GTTF y GTNP</c:v>
                </c:pt>
                <c:pt idx="2">
                  <c:v>Temas para el GTPD</c:v>
                </c:pt>
                <c:pt idx="3">
                  <c:v>Temas para el GTTF</c:v>
                </c:pt>
                <c:pt idx="4">
                  <c:v>Temas para el GPG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17</c:v>
                </c:pt>
                <c:pt idx="2">
                  <c:v>27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5-42BC-A08A-5ACB06E7C39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core-activities/standards-setting/member-consultation-draft-ispms/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publications/89276/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s/core-activities/standards-setting/standards-committee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s/publications/90696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s/publications/1109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member-consultation-draft-specifications-ispms/" TargetMode="External"/><Relationship Id="rId1" Type="http://schemas.openxmlformats.org/officeDocument/2006/relationships/hyperlink" Target="https://www.ippc.int/es/core-activities/standards-setting/standards-committee/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s/core-activities/standards-setting/member-consultation-draft-ispms/" TargetMode="External"/><Relationship Id="rId1" Type="http://schemas.openxmlformats.org/officeDocument/2006/relationships/hyperlink" Target="https://www.ippc.int/es/core-activities/standards-setting/standards-committee/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member-consultation-draft-ispms/" TargetMode="External"/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n/publications/89276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s/core-activities/standards-setting/standards-committee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s/publications/90696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ppc.int/es/publications/1109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ippc.int/en/publications/90696/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n/core-activities/standards-setting/member-consultation-draft-specifications-ispms/" TargetMode="External"/><Relationship Id="rId1" Type="http://schemas.openxmlformats.org/officeDocument/2006/relationships/hyperlink" Target="https://www.ippc.int/es/core-activities/standards-setting/standards-committee/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es/core-activities/standards-setting/member-consultation-draft-ispms/" TargetMode="External"/><Relationship Id="rId1" Type="http://schemas.openxmlformats.org/officeDocument/2006/relationships/hyperlink" Target="https://www.ippc.int/es/core-activities/standards-setting/standards-committe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pPr algn="ctr"/>
          <a:r>
            <a:rPr lang="es-CL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Reuniones</a:t>
          </a:r>
          <a:r>
            <a:rPr lang="fr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virtuales en 2021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*</a:t>
          </a: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 custT="1"/>
      <dgm:spPr/>
      <dgm:t>
        <a:bodyPr/>
        <a:lstStyle/>
        <a:p>
          <a:pPr marL="177800" indent="-177800"/>
          <a:r>
            <a:rPr lang="es-CL" sz="1800" i="0" u="sng" kern="1200" noProof="0" dirty="0">
              <a:latin typeface="Gill Sans MT" panose="020B0502020104020203" pitchFamily="34" charset="0"/>
            </a:rPr>
            <a:t>Reuniones</a:t>
          </a:r>
          <a:r>
            <a:rPr lang="fr-CH" sz="1800" i="0" u="sng" kern="1200" dirty="0">
              <a:latin typeface="Gill Sans MT" panose="020B0502020104020203" pitchFamily="34" charset="0"/>
            </a:rPr>
            <a:t> especificas</a:t>
          </a:r>
          <a:r>
            <a:rPr lang="en-US" sz="1800" i="0" u="sng" kern="1200" dirty="0">
              <a:latin typeface="Gill Sans MT" panose="020B0502020104020203" pitchFamily="34" charset="0"/>
            </a:rPr>
            <a:t>:</a:t>
          </a: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00A1499-A5CC-4C82-8A8D-F53BF45B1E10}">
      <dgm:prSet/>
      <dgm:spPr/>
      <dgm:t>
        <a:bodyPr/>
        <a:lstStyle/>
        <a:p>
          <a:pPr algn="ctr"/>
          <a:r>
            <a:rPr lang="es-CL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Reuniones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s-CL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2022</a:t>
          </a:r>
        </a:p>
      </dgm:t>
    </dgm:pt>
    <dgm:pt modelId="{8FCEE99E-52E7-4045-9F96-533FDFA7DD0D}" type="parTrans" cxnId="{115BFFC3-0FEE-406D-BFC8-15A634242A5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E5F0FE8-939B-4556-9130-06E3C618DE8A}" type="sibTrans" cxnId="{115BFFC3-0FEE-406D-BFC8-15A634242A5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AA2948A-E31D-4F69-A498-0123C86BC2BB}">
      <dgm:prSet custT="1"/>
      <dgm:spPr/>
      <dgm:t>
        <a:bodyPr/>
        <a:lstStyle/>
        <a:p>
          <a:pPr marL="171450" indent="0"/>
          <a:r>
            <a:rPr lang="fr-CH" sz="1800" i="1" kern="1200" dirty="0">
              <a:latin typeface="Gill Sans MT" panose="020B0502020104020203" pitchFamily="34" charset="0"/>
            </a:rPr>
            <a:t> 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CN</a:t>
          </a:r>
          <a:r>
            <a:rPr lang="fr-CH" sz="1800" i="1" kern="1200" dirty="0">
              <a:latin typeface="Gill Sans MT" panose="020B0502020104020203" pitchFamily="34" charset="0"/>
            </a:rPr>
            <a:t> noviembre (</a:t>
          </a:r>
          <a:r>
            <a:rPr lang="fr-CH" sz="1800" i="0" kern="1200" dirty="0">
              <a:latin typeface="Gill Sans MT" panose="020B0502020104020203" pitchFamily="34" charset="0"/>
            </a:rPr>
            <a:t>a priori </a:t>
          </a:r>
          <a:r>
            <a:rPr lang="es-CL" sz="1800" i="1" kern="1200" noProof="0" dirty="0">
              <a:latin typeface="Gill Sans MT" panose="020B0502020104020203" pitchFamily="34" charset="0"/>
            </a:rPr>
            <a:t>presencial</a:t>
          </a:r>
          <a:r>
            <a:rPr lang="fr-CH" sz="1800" i="1" kern="1200" dirty="0">
              <a:latin typeface="Gill Sans MT" panose="020B0502020104020203" pitchFamily="34" charset="0"/>
            </a:rPr>
            <a:t>, </a:t>
          </a:r>
          <a:br>
            <a:rPr lang="fr-CH" sz="1800" i="1" kern="1200" dirty="0">
              <a:latin typeface="Gill Sans MT" panose="020B0502020104020203" pitchFamily="34" charset="0"/>
            </a:rPr>
          </a:br>
          <a:r>
            <a:rPr lang="fr-CH" sz="1800" i="1" kern="1200" dirty="0">
              <a:latin typeface="Gill Sans MT" panose="020B0502020104020203" pitchFamily="34" charset="0"/>
            </a:rPr>
            <a:t>       14-18 de noviembre)</a:t>
          </a:r>
          <a:endParaRPr lang="en-US" sz="1800" i="1" kern="1200" dirty="0">
            <a:latin typeface="Gill Sans MT" panose="020B0502020104020203" pitchFamily="34" charset="0"/>
          </a:endParaRPr>
        </a:p>
      </dgm:t>
    </dgm:pt>
    <dgm:pt modelId="{C28E2CB0-3383-4FF4-8DD5-DE507E69A7F5}" type="parTrans" cxnId="{4F5F9B8F-232E-4761-AAC0-534FAC51C88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D4144ED-1F13-40F8-871B-F956E8698B6C}" type="sibTrans" cxnId="{4F5F9B8F-232E-4761-AAC0-534FAC51C88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5A888DB-6DFE-477F-AA15-849A9F833AB0}">
      <dgm:prSet custT="1"/>
      <dgm:spPr/>
      <dgm:t>
        <a:bodyPr/>
        <a:lstStyle/>
        <a:p>
          <a:pPr marL="0" indent="177800">
            <a:buFont typeface="Arial" panose="020B0604020202020204" pitchFamily="34" charset="0"/>
            <a:buChar char="•"/>
          </a:pPr>
          <a:r>
            <a:rPr lang="fr-CH" sz="1800" i="0" kern="1200" dirty="0">
              <a:latin typeface="Gill Sans MT" panose="020B0502020104020203" pitchFamily="34" charset="0"/>
            </a:rPr>
            <a:t> CN </a:t>
          </a:r>
          <a:r>
            <a:rPr lang="es-CL" sz="1800" i="0" kern="1200" noProof="0" dirty="0">
              <a:latin typeface="Gill Sans MT" panose="020B0502020104020203" pitchFamily="34" charset="0"/>
            </a:rPr>
            <a:t>septiembre</a:t>
          </a:r>
          <a:r>
            <a:rPr lang="fr-CH" sz="1800" i="0" kern="1200" dirty="0">
              <a:latin typeface="Gill Sans MT" panose="020B0502020104020203" pitchFamily="34" charset="0"/>
            </a:rPr>
            <a:t> (14-15 septiembre)</a:t>
          </a:r>
          <a:endParaRPr lang="en-US" sz="1800" i="0" kern="1200" dirty="0">
            <a:latin typeface="Gill Sans MT" panose="020B0502020104020203" pitchFamily="34" charset="0"/>
          </a:endParaRPr>
        </a:p>
      </dgm:t>
    </dgm:pt>
    <dgm:pt modelId="{6840D4C6-9AE9-46DC-A753-C74AD6AA82DE}" type="parTrans" cxnId="{4C42979C-3C78-4074-81CF-C0921662B51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1A6EF0A-2857-4A1C-B3E3-717A94E65261}" type="sibTrans" cxnId="{4C42979C-3C78-4074-81CF-C0921662B51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5A2EAD5-AC85-484F-81EB-4772BBDA8F96}">
      <dgm:prSet custT="1"/>
      <dgm:spPr/>
      <dgm:t>
        <a:bodyPr/>
        <a:lstStyle/>
        <a:p>
          <a:pPr marL="171450" indent="-171450"/>
          <a:r>
            <a:rPr lang="es-CL" sz="1800" i="0" u="sng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Reuniones</a:t>
          </a:r>
          <a:r>
            <a:rPr lang="fr-CH" sz="1800" u="sng" kern="1200" dirty="0">
              <a:latin typeface="Gill Sans MT" panose="020B0502020104020203" pitchFamily="34" charset="0"/>
            </a:rPr>
            <a:t> virtuales:</a:t>
          </a:r>
          <a:endParaRPr lang="en-US" sz="1800" u="sng" kern="1200" dirty="0">
            <a:latin typeface="Gill Sans MT" panose="020B0502020104020203" pitchFamily="34" charset="0"/>
          </a:endParaRPr>
        </a:p>
      </dgm:t>
    </dgm:pt>
    <dgm:pt modelId="{B9B277A2-1250-4429-AC00-2F631045346C}" type="par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8C96F73-60F2-46F3-BEB4-34C020F4BF1F}" type="sib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EC05498-98ED-45C5-8DEC-988910A20D3F}">
      <dgm:prSet custT="1"/>
      <dgm:spPr/>
      <dgm:t>
        <a:bodyPr/>
        <a:lstStyle/>
        <a:p>
          <a:pPr marL="0" indent="177800">
            <a:buFont typeface="Arial" panose="020B0604020202020204" pitchFamily="34" charset="0"/>
            <a:buChar char="•"/>
          </a:pPr>
          <a:r>
            <a:rPr lang="fr-CH" sz="1800" i="0" kern="1200" dirty="0">
              <a:latin typeface="Gill Sans MT" panose="020B0502020104020203" pitchFamily="34" charset="0"/>
            </a:rPr>
            <a:t> 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CN noviembre (3-4 noviembre)</a:t>
          </a:r>
        </a:p>
      </dgm:t>
    </dgm:pt>
    <dgm:pt modelId="{07A9CC33-D372-40F0-ACCD-5E805AC8A640}" type="parTrans" cxnId="{E482BDD0-755C-4BBF-B0B0-16F61DE865E5}">
      <dgm:prSet/>
      <dgm:spPr/>
      <dgm:t>
        <a:bodyPr/>
        <a:lstStyle/>
        <a:p>
          <a:endParaRPr lang="fr-CH"/>
        </a:p>
      </dgm:t>
    </dgm:pt>
    <dgm:pt modelId="{4A682B9B-1A26-456C-8EC3-160FD625219F}" type="sibTrans" cxnId="{E482BDD0-755C-4BBF-B0B0-16F61DE865E5}">
      <dgm:prSet/>
      <dgm:spPr/>
      <dgm:t>
        <a:bodyPr/>
        <a:lstStyle/>
        <a:p>
          <a:endParaRPr lang="fr-CH"/>
        </a:p>
      </dgm:t>
    </dgm:pt>
    <dgm:pt modelId="{572D50B1-2962-4211-B6F9-C35DEAEE3E73}">
      <dgm:prSet custT="1"/>
      <dgm:spPr/>
      <dgm:t>
        <a:bodyPr/>
        <a:lstStyle/>
        <a:p>
          <a:pPr marL="0" indent="177800">
            <a:buFont typeface="Arial" panose="020B0604020202020204" pitchFamily="34" charset="0"/>
            <a:buChar char="•"/>
          </a:pP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noviembre</a:t>
          </a:r>
          <a:r>
            <a:rPr lang="fr-CH" sz="1800" i="0" kern="1200" dirty="0">
              <a:latin typeface="Gill Sans MT" panose="020B0502020104020203" pitchFamily="34" charset="0"/>
            </a:rPr>
            <a:t> (15-19 noviembre)</a:t>
          </a:r>
        </a:p>
      </dgm:t>
    </dgm:pt>
    <dgm:pt modelId="{2A899985-8FDC-4CE1-A911-0E9883EA4EA3}" type="parTrans" cxnId="{BF6455AD-4F95-4F07-B24A-B6420971D11D}">
      <dgm:prSet/>
      <dgm:spPr/>
      <dgm:t>
        <a:bodyPr/>
        <a:lstStyle/>
        <a:p>
          <a:endParaRPr lang="fr-CH"/>
        </a:p>
      </dgm:t>
    </dgm:pt>
    <dgm:pt modelId="{FE34B768-1678-4214-B7ED-4F80AC39CA4D}" type="sibTrans" cxnId="{BF6455AD-4F95-4F07-B24A-B6420971D11D}">
      <dgm:prSet/>
      <dgm:spPr/>
      <dgm:t>
        <a:bodyPr/>
        <a:lstStyle/>
        <a:p>
          <a:endParaRPr lang="fr-CH"/>
        </a:p>
      </dgm:t>
    </dgm:pt>
    <dgm:pt modelId="{1C7927C9-BE11-44F5-BEBE-A6C00505FA58}">
      <dgm:prSet custT="1"/>
      <dgm:spPr/>
      <dgm:t>
        <a:bodyPr/>
        <a:lstStyle/>
        <a:p>
          <a:pPr marL="0" indent="177800"/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</a:t>
          </a:r>
          <a:r>
            <a:rPr lang="es-CL" sz="1800" i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abril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(</a:t>
          </a:r>
          <a:r>
            <a:rPr lang="es-CL" sz="1800" i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especifica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, 27-28 abril)</a:t>
          </a:r>
        </a:p>
      </dgm:t>
    </dgm:pt>
    <dgm:pt modelId="{B26D06FD-14C0-4F50-B75B-B05730FDBE10}" type="parTrans" cxnId="{C7FFD0E0-2368-47DF-BF4B-991A608668DD}">
      <dgm:prSet/>
      <dgm:spPr/>
      <dgm:t>
        <a:bodyPr/>
        <a:lstStyle/>
        <a:p>
          <a:endParaRPr lang="fr-CH"/>
        </a:p>
      </dgm:t>
    </dgm:pt>
    <dgm:pt modelId="{8B795963-5336-4F63-A5B4-151B62EB6878}" type="sibTrans" cxnId="{C7FFD0E0-2368-47DF-BF4B-991A608668DD}">
      <dgm:prSet/>
      <dgm:spPr/>
      <dgm:t>
        <a:bodyPr/>
        <a:lstStyle/>
        <a:p>
          <a:endParaRPr lang="fr-CH"/>
        </a:p>
      </dgm:t>
    </dgm:pt>
    <dgm:pt modelId="{B8D8FB73-1A7B-44A0-8656-3EACA64A0D8E}">
      <dgm:prSet custT="1"/>
      <dgm:spPr/>
      <dgm:t>
        <a:bodyPr/>
        <a:lstStyle/>
        <a:p>
          <a:pPr marL="0" indent="177800"/>
          <a:r>
            <a:rPr lang="es-ES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mayo (9-11 y 13 de mayo)</a:t>
          </a:r>
          <a:endParaRPr lang="fr-CH" sz="180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6759C10A-0F80-421F-B900-CA30C6A7F9C3}" type="parTrans" cxnId="{595751DD-1C14-4E3D-B8DB-C478AE3F3E99}">
      <dgm:prSet/>
      <dgm:spPr/>
      <dgm:t>
        <a:bodyPr/>
        <a:lstStyle/>
        <a:p>
          <a:endParaRPr lang="fr-CH"/>
        </a:p>
      </dgm:t>
    </dgm:pt>
    <dgm:pt modelId="{15425C3B-B18D-45A6-A76B-899B2BD3380D}" type="sibTrans" cxnId="{595751DD-1C14-4E3D-B8DB-C478AE3F3E99}">
      <dgm:prSet/>
      <dgm:spPr/>
      <dgm:t>
        <a:bodyPr/>
        <a:lstStyle/>
        <a:p>
          <a:endParaRPr lang="fr-CH"/>
        </a:p>
      </dgm:t>
    </dgm:pt>
    <dgm:pt modelId="{4461FAF1-AE0D-40F9-9D63-B5B5EF9E2F78}">
      <dgm:prSet custT="1"/>
      <dgm:spPr/>
      <dgm:t>
        <a:bodyPr/>
        <a:lstStyle/>
        <a:p>
          <a:pPr marL="0" indent="177800"/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CN-7 (16-19 de mayo)</a:t>
          </a:r>
        </a:p>
      </dgm:t>
    </dgm:pt>
    <dgm:pt modelId="{7F4B85D4-878B-4763-95BE-0DEAE9AFD2E9}" type="parTrans" cxnId="{2523A986-E2BE-40EE-A96E-E252F80DA64C}">
      <dgm:prSet/>
      <dgm:spPr/>
      <dgm:t>
        <a:bodyPr/>
        <a:lstStyle/>
        <a:p>
          <a:endParaRPr lang="fr-CH"/>
        </a:p>
      </dgm:t>
    </dgm:pt>
    <dgm:pt modelId="{459F7529-175A-4D70-A053-2018B3578F16}" type="sibTrans" cxnId="{2523A986-E2BE-40EE-A96E-E252F80DA64C}">
      <dgm:prSet/>
      <dgm:spPr/>
      <dgm:t>
        <a:bodyPr/>
        <a:lstStyle/>
        <a:p>
          <a:endParaRPr lang="fr-CH"/>
        </a:p>
      </dgm:t>
    </dgm:pt>
    <dgm:pt modelId="{33DFF42C-698C-4F27-9A1B-50F64C83F395}">
      <dgm:prSet custT="1"/>
      <dgm:spPr/>
      <dgm:t>
        <a:bodyPr/>
        <a:lstStyle/>
        <a:p>
          <a:pPr marL="0" indent="177800"/>
          <a:r>
            <a:rPr lang="es-ES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</a:t>
          </a:r>
          <a:r>
            <a:rPr lang="es-ES" sz="18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julio (</a:t>
          </a:r>
          <a:r>
            <a:rPr lang="es-ES" sz="1800" u="none" kern="1200" dirty="0">
              <a:latin typeface="Gill Sans MT" panose="020B0502020104020203" pitchFamily="34" charset="0"/>
            </a:rPr>
            <a:t>13-14 de julio)</a:t>
          </a:r>
          <a:endParaRPr lang="fr-CH" sz="1800" u="none" kern="1200" dirty="0">
            <a:latin typeface="Gill Sans MT" panose="020B0502020104020203" pitchFamily="34" charset="0"/>
          </a:endParaRPr>
        </a:p>
      </dgm:t>
    </dgm:pt>
    <dgm:pt modelId="{F19F9EA2-F286-44ED-BA7C-89DFD9E8DB2F}" type="parTrans" cxnId="{9455171F-48F1-4C5B-B010-39869DA6D7AB}">
      <dgm:prSet/>
      <dgm:spPr/>
      <dgm:t>
        <a:bodyPr/>
        <a:lstStyle/>
        <a:p>
          <a:endParaRPr lang="fr-CH"/>
        </a:p>
      </dgm:t>
    </dgm:pt>
    <dgm:pt modelId="{9C9C792E-C381-4E7C-9F56-5979C55D48E9}" type="sibTrans" cxnId="{9455171F-48F1-4C5B-B010-39869DA6D7AB}">
      <dgm:prSet/>
      <dgm:spPr/>
      <dgm:t>
        <a:bodyPr/>
        <a:lstStyle/>
        <a:p>
          <a:endParaRPr lang="fr-CH"/>
        </a:p>
      </dgm:t>
    </dgm:pt>
    <dgm:pt modelId="{B7E2B2A6-687A-403D-BB78-DE26515CE1B4}" type="pres">
      <dgm:prSet presAssocID="{3910AF22-00BC-41F6-8E1D-03E48F93AD88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9BAC28FD-7884-43B8-9DD8-117DEE370B98}" type="pres">
      <dgm:prSet presAssocID="{8B6F4B75-6E7B-4F6D-9B18-2B6D70E0AF2D}" presName="parentLin" presStyleCnt="0"/>
      <dgm:spPr/>
    </dgm:pt>
    <dgm:pt modelId="{D2309553-C915-4C7C-B444-2E5BE9AD5285}" type="pres">
      <dgm:prSet presAssocID="{8B6F4B75-6E7B-4F6D-9B18-2B6D70E0AF2D}" presName="parentLeftMargin" presStyleLbl="node1" presStyleIdx="0" presStyleCnt="2"/>
      <dgm:spPr/>
    </dgm:pt>
    <dgm:pt modelId="{B0B56551-D116-404E-B546-26AE2AE539D4}" type="pres">
      <dgm:prSet presAssocID="{8B6F4B75-6E7B-4F6D-9B18-2B6D70E0AF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D561BE-5E94-435D-8285-B85E75C01A0D}" type="pres">
      <dgm:prSet presAssocID="{8B6F4B75-6E7B-4F6D-9B18-2B6D70E0AF2D}" presName="negativeSpace" presStyleCnt="0"/>
      <dgm:spPr/>
    </dgm:pt>
    <dgm:pt modelId="{91463431-C014-4823-9F5D-B2C163148AA9}" type="pres">
      <dgm:prSet presAssocID="{8B6F4B75-6E7B-4F6D-9B18-2B6D70E0AF2D}" presName="childText" presStyleLbl="conFgAcc1" presStyleIdx="0" presStyleCnt="2" custLinFactNeighborY="-8308">
        <dgm:presLayoutVars>
          <dgm:bulletEnabled val="1"/>
        </dgm:presLayoutVars>
      </dgm:prSet>
      <dgm:spPr/>
    </dgm:pt>
    <dgm:pt modelId="{5B03CD0D-9355-4D99-AA37-F42139A1820D}" type="pres">
      <dgm:prSet presAssocID="{C1C0BEA0-DE30-4AC2-BF08-CC95470467BD}" presName="spaceBetweenRectangles" presStyleCnt="0"/>
      <dgm:spPr/>
    </dgm:pt>
    <dgm:pt modelId="{C98BE86C-6F45-4838-BEB0-18AE920D5740}" type="pres">
      <dgm:prSet presAssocID="{B00A1499-A5CC-4C82-8A8D-F53BF45B1E10}" presName="parentLin" presStyleCnt="0"/>
      <dgm:spPr/>
    </dgm:pt>
    <dgm:pt modelId="{7A404AC9-7829-401C-986B-F16E24EDB1F4}" type="pres">
      <dgm:prSet presAssocID="{B00A1499-A5CC-4C82-8A8D-F53BF45B1E10}" presName="parentLeftMargin" presStyleLbl="node1" presStyleIdx="0" presStyleCnt="2"/>
      <dgm:spPr/>
    </dgm:pt>
    <dgm:pt modelId="{3CC94BEE-6EE2-4F35-AD95-C3B69AF56510}" type="pres">
      <dgm:prSet presAssocID="{B00A1499-A5CC-4C82-8A8D-F53BF45B1E10}" presName="parentText" presStyleLbl="node1" presStyleIdx="1" presStyleCnt="2" custLinFactNeighborX="14111" custLinFactNeighborY="-4950">
        <dgm:presLayoutVars>
          <dgm:chMax val="0"/>
          <dgm:bulletEnabled val="1"/>
        </dgm:presLayoutVars>
      </dgm:prSet>
      <dgm:spPr/>
    </dgm:pt>
    <dgm:pt modelId="{1181995D-1B2D-4ED9-8D25-A3EFA19C8051}" type="pres">
      <dgm:prSet presAssocID="{B00A1499-A5CC-4C82-8A8D-F53BF45B1E10}" presName="negativeSpace" presStyleCnt="0"/>
      <dgm:spPr/>
    </dgm:pt>
    <dgm:pt modelId="{6C29B58B-A0E8-46BA-89B7-C01634DCF8BB}" type="pres">
      <dgm:prSet presAssocID="{B00A1499-A5CC-4C82-8A8D-F53BF45B1E10}" presName="childText" presStyleLbl="conFgAcc1" presStyleIdx="1" presStyleCnt="2" custLinFactNeighborY="-35042">
        <dgm:presLayoutVars>
          <dgm:bulletEnabled val="1"/>
        </dgm:presLayoutVars>
      </dgm:prSet>
      <dgm:spPr/>
    </dgm:pt>
  </dgm:ptLst>
  <dgm:cxnLst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ABB3FE15-D0A9-49E1-BE5B-8891B96209D9}" type="presOf" srcId="{B8D8FB73-1A7B-44A0-8656-3EACA64A0D8E}" destId="{6C29B58B-A0E8-46BA-89B7-C01634DCF8BB}" srcOrd="0" destOrd="2" presId="urn:microsoft.com/office/officeart/2005/8/layout/list1"/>
    <dgm:cxn modelId="{9455171F-48F1-4C5B-B010-39869DA6D7AB}" srcId="{B8D8FB73-1A7B-44A0-8656-3EACA64A0D8E}" destId="{33DFF42C-698C-4F27-9A1B-50F64C83F395}" srcOrd="1" destOrd="0" parTransId="{F19F9EA2-F286-44ED-BA7C-89DFD9E8DB2F}" sibTransId="{9C9C792E-C381-4E7C-9F56-5979C55D48E9}"/>
    <dgm:cxn modelId="{F9DDEA22-CBB9-4C0C-80E8-7A622103D8CC}" type="presOf" srcId="{05A888DB-6DFE-477F-AA15-849A9F833AB0}" destId="{91463431-C014-4823-9F5D-B2C163148AA9}" srcOrd="0" destOrd="1" presId="urn:microsoft.com/office/officeart/2005/8/layout/list1"/>
    <dgm:cxn modelId="{8F072C33-7939-4115-B223-AF0256B06253}" type="presOf" srcId="{8B6F4B75-6E7B-4F6D-9B18-2B6D70E0AF2D}" destId="{B0B56551-D116-404E-B546-26AE2AE539D4}" srcOrd="1" destOrd="0" presId="urn:microsoft.com/office/officeart/2005/8/layout/list1"/>
    <dgm:cxn modelId="{D968AB72-D5A0-440D-AE8A-6BD62FCECFCB}" type="presOf" srcId="{B00A1499-A5CC-4C82-8A8D-F53BF45B1E10}" destId="{7A404AC9-7829-401C-986B-F16E24EDB1F4}" srcOrd="0" destOrd="0" presId="urn:microsoft.com/office/officeart/2005/8/layout/list1"/>
    <dgm:cxn modelId="{FAE00D74-12D0-4114-BEF4-8DB40BE91BC1}" type="presOf" srcId="{1C7927C9-BE11-44F5-BEBE-A6C00505FA58}" destId="{6C29B58B-A0E8-46BA-89B7-C01634DCF8BB}" srcOrd="0" destOrd="1" presId="urn:microsoft.com/office/officeart/2005/8/layout/list1"/>
    <dgm:cxn modelId="{2523A986-E2BE-40EE-A96E-E252F80DA64C}" srcId="{B8D8FB73-1A7B-44A0-8656-3EACA64A0D8E}" destId="{4461FAF1-AE0D-40F9-9D63-B5B5EF9E2F78}" srcOrd="0" destOrd="0" parTransId="{7F4B85D4-878B-4763-95BE-0DEAE9AFD2E9}" sibTransId="{459F7529-175A-4D70-A053-2018B3578F16}"/>
    <dgm:cxn modelId="{4F5F9B8F-232E-4761-AAC0-534FAC51C88E}" srcId="{B00A1499-A5CC-4C82-8A8D-F53BF45B1E10}" destId="{FAA2948A-E31D-4F69-A498-0123C86BC2BB}" srcOrd="3" destOrd="0" parTransId="{C28E2CB0-3383-4FF4-8DD5-DE507E69A7F5}" sibTransId="{CD4144ED-1F13-40F8-871B-F956E8698B6C}"/>
    <dgm:cxn modelId="{AC77C191-50A0-43FB-ADE6-65386D144DC1}" type="presOf" srcId="{35A2EAD5-AC85-484F-81EB-4772BBDA8F96}" destId="{6C29B58B-A0E8-46BA-89B7-C01634DCF8BB}" srcOrd="0" destOrd="0" presId="urn:microsoft.com/office/officeart/2005/8/layout/list1"/>
    <dgm:cxn modelId="{27672798-956E-4EA4-9FAB-CE146210F9D5}" type="presOf" srcId="{FAA2948A-E31D-4F69-A498-0123C86BC2BB}" destId="{6C29B58B-A0E8-46BA-89B7-C01634DCF8BB}" srcOrd="0" destOrd="5" presId="urn:microsoft.com/office/officeart/2005/8/layout/list1"/>
    <dgm:cxn modelId="{4C42979C-3C78-4074-81CF-C0921662B513}" srcId="{93BF34BC-5EF0-48B5-AA63-EC3A18B4582B}" destId="{05A888DB-6DFE-477F-AA15-849A9F833AB0}" srcOrd="0" destOrd="0" parTransId="{6840D4C6-9AE9-46DC-A753-C74AD6AA82DE}" sibTransId="{D1A6EF0A-2857-4A1C-B3E3-717A94E65261}"/>
    <dgm:cxn modelId="{BF6455AD-4F95-4F07-B24A-B6420971D11D}" srcId="{93BF34BC-5EF0-48B5-AA63-EC3A18B4582B}" destId="{572D50B1-2962-4211-B6F9-C35DEAEE3E73}" srcOrd="1" destOrd="0" parTransId="{2A899985-8FDC-4CE1-A911-0E9883EA4EA3}" sibTransId="{FE34B768-1678-4214-B7ED-4F80AC39CA4D}"/>
    <dgm:cxn modelId="{3B4E77B2-0591-440D-9C0B-3897F36DB6D3}" type="presOf" srcId="{4461FAF1-AE0D-40F9-9D63-B5B5EF9E2F78}" destId="{6C29B58B-A0E8-46BA-89B7-C01634DCF8BB}" srcOrd="0" destOrd="3" presId="urn:microsoft.com/office/officeart/2005/8/layout/list1"/>
    <dgm:cxn modelId="{6AA1B9B5-8F35-4A43-955F-49E80E9C3213}" type="presOf" srcId="{93BF34BC-5EF0-48B5-AA63-EC3A18B4582B}" destId="{91463431-C014-4823-9F5D-B2C163148AA9}" srcOrd="0" destOrd="0" presId="urn:microsoft.com/office/officeart/2005/8/layout/list1"/>
    <dgm:cxn modelId="{115BFFC3-0FEE-406D-BFC8-15A634242A5C}" srcId="{3910AF22-00BC-41F6-8E1D-03E48F93AD88}" destId="{B00A1499-A5CC-4C82-8A8D-F53BF45B1E10}" srcOrd="1" destOrd="0" parTransId="{8FCEE99E-52E7-4045-9F96-533FDFA7DD0D}" sibTransId="{2E5F0FE8-939B-4556-9130-06E3C618DE8A}"/>
    <dgm:cxn modelId="{3A7C07C6-4734-4189-A710-A274ABC7D859}" type="presOf" srcId="{572D50B1-2962-4211-B6F9-C35DEAEE3E73}" destId="{91463431-C014-4823-9F5D-B2C163148AA9}" srcOrd="0" destOrd="3" presId="urn:microsoft.com/office/officeart/2005/8/layout/list1"/>
    <dgm:cxn modelId="{E482BDD0-755C-4BBF-B0B0-16F61DE865E5}" srcId="{05A888DB-6DFE-477F-AA15-849A9F833AB0}" destId="{9EC05498-98ED-45C5-8DEC-988910A20D3F}" srcOrd="0" destOrd="0" parTransId="{07A9CC33-D372-40F0-ACCD-5E805AC8A640}" sibTransId="{4A682B9B-1A26-456C-8EC3-160FD625219F}"/>
    <dgm:cxn modelId="{A16036D2-2E69-4CD4-8873-82DDAD67B1F1}" srcId="{B00A1499-A5CC-4C82-8A8D-F53BF45B1E10}" destId="{35A2EAD5-AC85-484F-81EB-4772BBDA8F96}" srcOrd="0" destOrd="0" parTransId="{B9B277A2-1250-4429-AC00-2F631045346C}" sibTransId="{18C96F73-60F2-46F3-BEB4-34C020F4BF1F}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C6CEE8D9-4CD0-4798-813F-2B48242D7F38}" type="presOf" srcId="{8B6F4B75-6E7B-4F6D-9B18-2B6D70E0AF2D}" destId="{D2309553-C915-4C7C-B444-2E5BE9AD5285}" srcOrd="0" destOrd="0" presId="urn:microsoft.com/office/officeart/2005/8/layout/list1"/>
    <dgm:cxn modelId="{20620FDC-8866-457D-87C0-4E6E2DDAA44C}" type="presOf" srcId="{33DFF42C-698C-4F27-9A1B-50F64C83F395}" destId="{6C29B58B-A0E8-46BA-89B7-C01634DCF8BB}" srcOrd="0" destOrd="4" presId="urn:microsoft.com/office/officeart/2005/8/layout/list1"/>
    <dgm:cxn modelId="{595751DD-1C14-4E3D-B8DB-C478AE3F3E99}" srcId="{B00A1499-A5CC-4C82-8A8D-F53BF45B1E10}" destId="{B8D8FB73-1A7B-44A0-8656-3EACA64A0D8E}" srcOrd="2" destOrd="0" parTransId="{6759C10A-0F80-421F-B900-CA30C6A7F9C3}" sibTransId="{15425C3B-B18D-45A6-A76B-899B2BD3380D}"/>
    <dgm:cxn modelId="{C7FFD0E0-2368-47DF-BF4B-991A608668DD}" srcId="{B00A1499-A5CC-4C82-8A8D-F53BF45B1E10}" destId="{1C7927C9-BE11-44F5-BEBE-A6C00505FA58}" srcOrd="1" destOrd="0" parTransId="{B26D06FD-14C0-4F50-B75B-B05730FDBE10}" sibTransId="{8B795963-5336-4F63-A5B4-151B62EB6878}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28240EE8-96E0-478E-BF34-935EDBB1EA65}" type="presOf" srcId="{B00A1499-A5CC-4C82-8A8D-F53BF45B1E10}" destId="{3CC94BEE-6EE2-4F35-AD95-C3B69AF56510}" srcOrd="1" destOrd="0" presId="urn:microsoft.com/office/officeart/2005/8/layout/list1"/>
    <dgm:cxn modelId="{E53F2FFF-1FE8-4DDE-B47E-F64834344125}" type="presOf" srcId="{9EC05498-98ED-45C5-8DEC-988910A20D3F}" destId="{91463431-C014-4823-9F5D-B2C163148AA9}" srcOrd="0" destOrd="2" presId="urn:microsoft.com/office/officeart/2005/8/layout/list1"/>
    <dgm:cxn modelId="{0FC34B4F-24FD-462B-85A4-5CF2C2D45CBD}" type="presParOf" srcId="{B7E2B2A6-687A-403D-BB78-DE26515CE1B4}" destId="{9BAC28FD-7884-43B8-9DD8-117DEE370B98}" srcOrd="0" destOrd="0" presId="urn:microsoft.com/office/officeart/2005/8/layout/list1"/>
    <dgm:cxn modelId="{68D8E435-6ABB-4EEE-AF03-B37AB27E8333}" type="presParOf" srcId="{9BAC28FD-7884-43B8-9DD8-117DEE370B98}" destId="{D2309553-C915-4C7C-B444-2E5BE9AD5285}" srcOrd="0" destOrd="0" presId="urn:microsoft.com/office/officeart/2005/8/layout/list1"/>
    <dgm:cxn modelId="{7C18532E-5369-49B1-A94F-C0D714A2567E}" type="presParOf" srcId="{9BAC28FD-7884-43B8-9DD8-117DEE370B98}" destId="{B0B56551-D116-404E-B546-26AE2AE539D4}" srcOrd="1" destOrd="0" presId="urn:microsoft.com/office/officeart/2005/8/layout/list1"/>
    <dgm:cxn modelId="{72AC7E3E-8A21-4CA8-AA0F-50A7A4DCBE6A}" type="presParOf" srcId="{B7E2B2A6-687A-403D-BB78-DE26515CE1B4}" destId="{FAD561BE-5E94-435D-8285-B85E75C01A0D}" srcOrd="1" destOrd="0" presId="urn:microsoft.com/office/officeart/2005/8/layout/list1"/>
    <dgm:cxn modelId="{51293F08-6A0C-4C12-95EE-A39A6BE15367}" type="presParOf" srcId="{B7E2B2A6-687A-403D-BB78-DE26515CE1B4}" destId="{91463431-C014-4823-9F5D-B2C163148AA9}" srcOrd="2" destOrd="0" presId="urn:microsoft.com/office/officeart/2005/8/layout/list1"/>
    <dgm:cxn modelId="{EE159256-74BF-4D44-A5BB-E37214B092E0}" type="presParOf" srcId="{B7E2B2A6-687A-403D-BB78-DE26515CE1B4}" destId="{5B03CD0D-9355-4D99-AA37-F42139A1820D}" srcOrd="3" destOrd="0" presId="urn:microsoft.com/office/officeart/2005/8/layout/list1"/>
    <dgm:cxn modelId="{407BFC68-755F-4B7E-8B6D-AE00F262AB0B}" type="presParOf" srcId="{B7E2B2A6-687A-403D-BB78-DE26515CE1B4}" destId="{C98BE86C-6F45-4838-BEB0-18AE920D5740}" srcOrd="4" destOrd="0" presId="urn:microsoft.com/office/officeart/2005/8/layout/list1"/>
    <dgm:cxn modelId="{0D7A7079-60AA-4256-8057-72525D99B6F5}" type="presParOf" srcId="{C98BE86C-6F45-4838-BEB0-18AE920D5740}" destId="{7A404AC9-7829-401C-986B-F16E24EDB1F4}" srcOrd="0" destOrd="0" presId="urn:microsoft.com/office/officeart/2005/8/layout/list1"/>
    <dgm:cxn modelId="{4EF7800F-92E5-491E-A4E6-DA0FA38ECD39}" type="presParOf" srcId="{C98BE86C-6F45-4838-BEB0-18AE920D5740}" destId="{3CC94BEE-6EE2-4F35-AD95-C3B69AF56510}" srcOrd="1" destOrd="0" presId="urn:microsoft.com/office/officeart/2005/8/layout/list1"/>
    <dgm:cxn modelId="{19C43833-841B-4211-9FE3-40521ECFA22A}" type="presParOf" srcId="{B7E2B2A6-687A-403D-BB78-DE26515CE1B4}" destId="{1181995D-1B2D-4ED9-8D25-A3EFA19C8051}" srcOrd="5" destOrd="0" presId="urn:microsoft.com/office/officeart/2005/8/layout/list1"/>
    <dgm:cxn modelId="{95EF3975-8C9D-4EEC-8AF3-696FCB5CC1B9}" type="presParOf" srcId="{B7E2B2A6-687A-403D-BB78-DE26515CE1B4}" destId="{6C29B58B-A0E8-46BA-89B7-C01634DCF8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C46E73-0FAB-430D-A978-7575433C9AA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C50542-7DFA-4C27-BCCC-635F2FC7D8F1}">
      <dgm:prSet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ES" b="0" i="0" dirty="0">
              <a:latin typeface="Gill Sans MT" panose="020B0502020104020203" pitchFamily="34" charset="0"/>
            </a:rPr>
            <a:t>Revisión de la NIMF 4 (Requisitos para el establecimiento de áreas libres de plagas), Prioridad 4</a:t>
          </a:r>
          <a:endParaRPr lang="en-US" b="0" i="0" dirty="0">
            <a:latin typeface="Gill Sans MT" panose="020B0502020104020203" pitchFamily="34" charset="0"/>
          </a:endParaRPr>
        </a:p>
      </dgm:t>
    </dgm:pt>
    <dgm:pt modelId="{3DBDA151-2ABA-4B4B-84D3-961DA58C3D66}" type="parTrans" cxnId="{E2FC1B38-92E5-46F8-B53B-2A3D4EBDEDD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4206FA5-6810-428E-A4D2-7BCFEC92FF66}" type="sibTrans" cxnId="{E2FC1B38-92E5-46F8-B53B-2A3D4EBDEDD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A249E8C-6A24-4AD2-815F-6650894A9B17}">
      <dgm:prSet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ES" b="0" i="0" dirty="0">
              <a:latin typeface="Gill Sans MT" panose="020B0502020104020203" pitchFamily="34" charset="0"/>
            </a:rPr>
            <a:t>Proyecto de enmiendas de 2021 a la NIMF 5 (Glosario de términos fitosanitarios) (1994-001), Prioridad 1</a:t>
          </a:r>
          <a:endParaRPr lang="en-US" b="0" i="0" dirty="0">
            <a:latin typeface="Gill Sans MT" panose="020B0502020104020203" pitchFamily="34" charset="0"/>
          </a:endParaRPr>
        </a:p>
      </dgm:t>
    </dgm:pt>
    <dgm:pt modelId="{BBBE3703-AEA8-4407-A222-B895A201509D}" type="parTrans" cxnId="{41E5B20D-C57E-41A3-921B-5955E737C7C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665255D-2664-4FEC-A9AA-7B33FA8D464C}" type="sibTrans" cxnId="{41E5B20D-C57E-41A3-921B-5955E737C7C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0B686F2-17ED-4C44-B9EC-DAD5D5DE4136}">
      <dgm:prSet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ES" b="0" i="0" dirty="0">
              <a:latin typeface="Gill Sans MT" panose="020B0502020104020203" pitchFamily="34" charset="0"/>
            </a:rPr>
            <a:t>Borrador de Anexo a la NIMF 20 (Directrices para un sistema regulatorio de importaciones fitosanitarias): Uso de Autorizaciones Específicas de Importación (2008-006), Prioridad 4</a:t>
          </a:r>
          <a:endParaRPr lang="en-US" b="0" i="0" dirty="0">
            <a:latin typeface="Gill Sans MT" panose="020B0502020104020203" pitchFamily="34" charset="0"/>
          </a:endParaRPr>
        </a:p>
      </dgm:t>
    </dgm:pt>
    <dgm:pt modelId="{65F9BE1D-9294-4E82-86F4-FF3E85AEEED7}" type="parTrans" cxnId="{B2DF990B-C922-4C33-8027-857375B28E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17817BC-296F-4C06-BB4F-ACB0B6252342}" type="sibTrans" cxnId="{B2DF990B-C922-4C33-8027-857375B28E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36110CC-EDB0-43EF-881F-28F6ADC29DD8}">
      <dgm:prSet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ES" b="0" i="0" dirty="0">
              <a:latin typeface="Gill Sans MT" panose="020B0502020104020203" pitchFamily="34" charset="0"/>
            </a:rPr>
            <a:t>Revisión de la NIMF 18 (Directrices para el uso de la irradiación como medida fitosanitaria) (2014-007), Prioridad 1</a:t>
          </a:r>
          <a:endParaRPr lang="en-US" b="0" i="0" dirty="0">
            <a:latin typeface="Gill Sans MT" panose="020B0502020104020203" pitchFamily="34" charset="0"/>
          </a:endParaRPr>
        </a:p>
      </dgm:t>
    </dgm:pt>
    <dgm:pt modelId="{32488C47-D0B2-495E-A18D-D2EDCBAB63CF}" type="parTrans" cxnId="{86CD4331-05A8-4A13-A850-6AD8F3A55F6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3CB837C-9F90-451A-883F-9A291568BA42}" type="sibTrans" cxnId="{86CD4331-05A8-4A13-A850-6AD8F3A55F6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2BB1529-79E4-4D97-AAB6-A75A8F165FB4}">
      <dgm:prSet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ES" b="0" i="0" dirty="0">
              <a:latin typeface="Gill Sans MT" panose="020B0502020104020203" pitchFamily="34" charset="0"/>
            </a:rPr>
            <a:t>Borrador TF: Tratamiento de irradiación para </a:t>
          </a:r>
          <a:r>
            <a:rPr lang="es-ES" b="0" i="1" dirty="0" err="1">
              <a:latin typeface="Gill Sans MT" panose="020B0502020104020203" pitchFamily="34" charset="0"/>
            </a:rPr>
            <a:t>Pseudococcus</a:t>
          </a:r>
          <a:r>
            <a:rPr lang="es-ES" b="0" i="1" dirty="0">
              <a:latin typeface="Gill Sans MT" panose="020B0502020104020203" pitchFamily="34" charset="0"/>
            </a:rPr>
            <a:t> </a:t>
          </a:r>
          <a:r>
            <a:rPr lang="es-ES" b="0" i="1" dirty="0" err="1">
              <a:latin typeface="Gill Sans MT" panose="020B0502020104020203" pitchFamily="34" charset="0"/>
            </a:rPr>
            <a:t>jackbeardsleyi</a:t>
          </a:r>
          <a:r>
            <a:rPr lang="es-ES" b="0" i="1" dirty="0">
              <a:latin typeface="Gill Sans MT" panose="020B0502020104020203" pitchFamily="34" charset="0"/>
            </a:rPr>
            <a:t> </a:t>
          </a:r>
          <a:r>
            <a:rPr lang="es-ES" b="0" i="0" dirty="0">
              <a:latin typeface="Gill Sans MT" panose="020B0502020104020203" pitchFamily="34" charset="0"/>
            </a:rPr>
            <a:t>(2017-027), Prioridad 3</a:t>
          </a:r>
          <a:endParaRPr lang="en-US" b="0" i="0" dirty="0">
            <a:latin typeface="Gill Sans MT" panose="020B0502020104020203" pitchFamily="34" charset="0"/>
          </a:endParaRPr>
        </a:p>
      </dgm:t>
    </dgm:pt>
    <dgm:pt modelId="{AEE761B5-3332-40A9-93F3-404317B60A0E}" type="parTrans" cxnId="{D3226B5D-2687-4CFF-9D35-9056C78C933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5ED3D48-0E5E-4717-B274-46ADD22A93A1}" type="sibTrans" cxnId="{D3226B5D-2687-4CFF-9D35-9056C78C933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0CF836F-5B3E-4411-B44C-32EAC993B5CF}" type="pres">
      <dgm:prSet presAssocID="{88C46E73-0FAB-430D-A978-7575433C9AA9}" presName="vert0" presStyleCnt="0">
        <dgm:presLayoutVars>
          <dgm:dir/>
          <dgm:animOne val="branch"/>
          <dgm:animLvl val="lvl"/>
        </dgm:presLayoutVars>
      </dgm:prSet>
      <dgm:spPr/>
    </dgm:pt>
    <dgm:pt modelId="{070E5A8B-C90D-4C8C-A9FE-E52D9C0F5810}" type="pres">
      <dgm:prSet presAssocID="{CFC50542-7DFA-4C27-BCCC-635F2FC7D8F1}" presName="thickLine" presStyleLbl="alignNode1" presStyleIdx="0" presStyleCnt="5"/>
      <dgm:spPr/>
    </dgm:pt>
    <dgm:pt modelId="{3A810FDE-CF50-4DE3-88F8-A1A514CBD465}" type="pres">
      <dgm:prSet presAssocID="{CFC50542-7DFA-4C27-BCCC-635F2FC7D8F1}" presName="horz1" presStyleCnt="0"/>
      <dgm:spPr/>
    </dgm:pt>
    <dgm:pt modelId="{1FBF9DF2-3FC8-4916-B117-4C208C447A54}" type="pres">
      <dgm:prSet presAssocID="{CFC50542-7DFA-4C27-BCCC-635F2FC7D8F1}" presName="tx1" presStyleLbl="revTx" presStyleIdx="0" presStyleCnt="5"/>
      <dgm:spPr/>
    </dgm:pt>
    <dgm:pt modelId="{493B03D1-E2C3-462E-BA27-74FFB1EA5DD8}" type="pres">
      <dgm:prSet presAssocID="{CFC50542-7DFA-4C27-BCCC-635F2FC7D8F1}" presName="vert1" presStyleCnt="0"/>
      <dgm:spPr/>
    </dgm:pt>
    <dgm:pt modelId="{3A0284D9-0461-4926-A0AE-ACC0C2AAA26A}" type="pres">
      <dgm:prSet presAssocID="{2A249E8C-6A24-4AD2-815F-6650894A9B17}" presName="thickLine" presStyleLbl="alignNode1" presStyleIdx="1" presStyleCnt="5"/>
      <dgm:spPr/>
    </dgm:pt>
    <dgm:pt modelId="{3B0C6B79-FDA4-4C74-864B-12327F5B7954}" type="pres">
      <dgm:prSet presAssocID="{2A249E8C-6A24-4AD2-815F-6650894A9B17}" presName="horz1" presStyleCnt="0"/>
      <dgm:spPr/>
    </dgm:pt>
    <dgm:pt modelId="{6F90CD70-68FE-476E-932C-D0BFD5126FEB}" type="pres">
      <dgm:prSet presAssocID="{2A249E8C-6A24-4AD2-815F-6650894A9B17}" presName="tx1" presStyleLbl="revTx" presStyleIdx="1" presStyleCnt="5"/>
      <dgm:spPr/>
    </dgm:pt>
    <dgm:pt modelId="{7D46DEA6-16AD-41F4-B7CC-77B7434047CD}" type="pres">
      <dgm:prSet presAssocID="{2A249E8C-6A24-4AD2-815F-6650894A9B17}" presName="vert1" presStyleCnt="0"/>
      <dgm:spPr/>
    </dgm:pt>
    <dgm:pt modelId="{CC6E818A-8819-41EF-834A-6A76BF641A59}" type="pres">
      <dgm:prSet presAssocID="{C0B686F2-17ED-4C44-B9EC-DAD5D5DE4136}" presName="thickLine" presStyleLbl="alignNode1" presStyleIdx="2" presStyleCnt="5"/>
      <dgm:spPr/>
    </dgm:pt>
    <dgm:pt modelId="{B149F8E5-CCCE-4514-99CD-12F4C37A3853}" type="pres">
      <dgm:prSet presAssocID="{C0B686F2-17ED-4C44-B9EC-DAD5D5DE4136}" presName="horz1" presStyleCnt="0"/>
      <dgm:spPr/>
    </dgm:pt>
    <dgm:pt modelId="{D5053D65-1C1F-47AB-9DA5-36B4DF306001}" type="pres">
      <dgm:prSet presAssocID="{C0B686F2-17ED-4C44-B9EC-DAD5D5DE4136}" presName="tx1" presStyleLbl="revTx" presStyleIdx="2" presStyleCnt="5"/>
      <dgm:spPr/>
    </dgm:pt>
    <dgm:pt modelId="{EA28201E-EE11-47ED-A993-D46A208705B2}" type="pres">
      <dgm:prSet presAssocID="{C0B686F2-17ED-4C44-B9EC-DAD5D5DE4136}" presName="vert1" presStyleCnt="0"/>
      <dgm:spPr/>
    </dgm:pt>
    <dgm:pt modelId="{8B48E51D-A283-4BE2-A0AB-C8E5F0EDE5F2}" type="pres">
      <dgm:prSet presAssocID="{436110CC-EDB0-43EF-881F-28F6ADC29DD8}" presName="thickLine" presStyleLbl="alignNode1" presStyleIdx="3" presStyleCnt="5"/>
      <dgm:spPr/>
    </dgm:pt>
    <dgm:pt modelId="{9950C20B-06E2-474D-841C-AE98B1334EBB}" type="pres">
      <dgm:prSet presAssocID="{436110CC-EDB0-43EF-881F-28F6ADC29DD8}" presName="horz1" presStyleCnt="0"/>
      <dgm:spPr/>
    </dgm:pt>
    <dgm:pt modelId="{7D3CE96D-167C-4878-AACE-01C7937ABF49}" type="pres">
      <dgm:prSet presAssocID="{436110CC-EDB0-43EF-881F-28F6ADC29DD8}" presName="tx1" presStyleLbl="revTx" presStyleIdx="3" presStyleCnt="5"/>
      <dgm:spPr/>
    </dgm:pt>
    <dgm:pt modelId="{78BAA324-9B02-44EC-8202-2BC596A8EA92}" type="pres">
      <dgm:prSet presAssocID="{436110CC-EDB0-43EF-881F-28F6ADC29DD8}" presName="vert1" presStyleCnt="0"/>
      <dgm:spPr/>
    </dgm:pt>
    <dgm:pt modelId="{7AA26426-BBF6-4EF7-89C0-A175E182EAFE}" type="pres">
      <dgm:prSet presAssocID="{32BB1529-79E4-4D97-AAB6-A75A8F165FB4}" presName="thickLine" presStyleLbl="alignNode1" presStyleIdx="4" presStyleCnt="5"/>
      <dgm:spPr/>
    </dgm:pt>
    <dgm:pt modelId="{714A59A1-5C70-4645-9FE1-88AB34A757E7}" type="pres">
      <dgm:prSet presAssocID="{32BB1529-79E4-4D97-AAB6-A75A8F165FB4}" presName="horz1" presStyleCnt="0"/>
      <dgm:spPr/>
    </dgm:pt>
    <dgm:pt modelId="{D16F1416-F98D-483A-B781-BC1E5F94584C}" type="pres">
      <dgm:prSet presAssocID="{32BB1529-79E4-4D97-AAB6-A75A8F165FB4}" presName="tx1" presStyleLbl="revTx" presStyleIdx="4" presStyleCnt="5"/>
      <dgm:spPr/>
    </dgm:pt>
    <dgm:pt modelId="{081800D8-4082-4BA4-A92D-8F652580DD22}" type="pres">
      <dgm:prSet presAssocID="{32BB1529-79E4-4D97-AAB6-A75A8F165FB4}" presName="vert1" presStyleCnt="0"/>
      <dgm:spPr/>
    </dgm:pt>
  </dgm:ptLst>
  <dgm:cxnLst>
    <dgm:cxn modelId="{B2DF990B-C922-4C33-8027-857375B28E12}" srcId="{88C46E73-0FAB-430D-A978-7575433C9AA9}" destId="{C0B686F2-17ED-4C44-B9EC-DAD5D5DE4136}" srcOrd="2" destOrd="0" parTransId="{65F9BE1D-9294-4E82-86F4-FF3E85AEEED7}" sibTransId="{217817BC-296F-4C06-BB4F-ACB0B6252342}"/>
    <dgm:cxn modelId="{41E5B20D-C57E-41A3-921B-5955E737C7CF}" srcId="{88C46E73-0FAB-430D-A978-7575433C9AA9}" destId="{2A249E8C-6A24-4AD2-815F-6650894A9B17}" srcOrd="1" destOrd="0" parTransId="{BBBE3703-AEA8-4407-A222-B895A201509D}" sibTransId="{9665255D-2664-4FEC-A9AA-7B33FA8D464C}"/>
    <dgm:cxn modelId="{86CD4331-05A8-4A13-A850-6AD8F3A55F66}" srcId="{88C46E73-0FAB-430D-A978-7575433C9AA9}" destId="{436110CC-EDB0-43EF-881F-28F6ADC29DD8}" srcOrd="3" destOrd="0" parTransId="{32488C47-D0B2-495E-A18D-D2EDCBAB63CF}" sibTransId="{A3CB837C-9F90-451A-883F-9A291568BA42}"/>
    <dgm:cxn modelId="{E2FC1B38-92E5-46F8-B53B-2A3D4EBDEDD5}" srcId="{88C46E73-0FAB-430D-A978-7575433C9AA9}" destId="{CFC50542-7DFA-4C27-BCCC-635F2FC7D8F1}" srcOrd="0" destOrd="0" parTransId="{3DBDA151-2ABA-4B4B-84D3-961DA58C3D66}" sibTransId="{F4206FA5-6810-428E-A4D2-7BCFEC92FF66}"/>
    <dgm:cxn modelId="{CCB28A3A-41A2-475A-BD36-5A7C2FA3D2D7}" type="presOf" srcId="{436110CC-EDB0-43EF-881F-28F6ADC29DD8}" destId="{7D3CE96D-167C-4878-AACE-01C7937ABF49}" srcOrd="0" destOrd="0" presId="urn:microsoft.com/office/officeart/2008/layout/LinedList"/>
    <dgm:cxn modelId="{D3226B5D-2687-4CFF-9D35-9056C78C9339}" srcId="{88C46E73-0FAB-430D-A978-7575433C9AA9}" destId="{32BB1529-79E4-4D97-AAB6-A75A8F165FB4}" srcOrd="4" destOrd="0" parTransId="{AEE761B5-3332-40A9-93F3-404317B60A0E}" sibTransId="{B5ED3D48-0E5E-4717-B274-46ADD22A93A1}"/>
    <dgm:cxn modelId="{C7F6185F-ADA7-4A64-9FD5-B141813A911F}" type="presOf" srcId="{C0B686F2-17ED-4C44-B9EC-DAD5D5DE4136}" destId="{D5053D65-1C1F-47AB-9DA5-36B4DF306001}" srcOrd="0" destOrd="0" presId="urn:microsoft.com/office/officeart/2008/layout/LinedList"/>
    <dgm:cxn modelId="{1C9C9C73-3EA7-49F4-9FDD-619D45038699}" type="presOf" srcId="{88C46E73-0FAB-430D-A978-7575433C9AA9}" destId="{D0CF836F-5B3E-4411-B44C-32EAC993B5CF}" srcOrd="0" destOrd="0" presId="urn:microsoft.com/office/officeart/2008/layout/LinedList"/>
    <dgm:cxn modelId="{6F8BD89B-ED7A-4937-A867-7BCDD65D7FA2}" type="presOf" srcId="{32BB1529-79E4-4D97-AAB6-A75A8F165FB4}" destId="{D16F1416-F98D-483A-B781-BC1E5F94584C}" srcOrd="0" destOrd="0" presId="urn:microsoft.com/office/officeart/2008/layout/LinedList"/>
    <dgm:cxn modelId="{CA4416A4-3211-41FB-B306-1693E749BE0E}" type="presOf" srcId="{CFC50542-7DFA-4C27-BCCC-635F2FC7D8F1}" destId="{1FBF9DF2-3FC8-4916-B117-4C208C447A54}" srcOrd="0" destOrd="0" presId="urn:microsoft.com/office/officeart/2008/layout/LinedList"/>
    <dgm:cxn modelId="{E5EC9BE8-B1F4-49EA-B69E-77913E4540E0}" type="presOf" srcId="{2A249E8C-6A24-4AD2-815F-6650894A9B17}" destId="{6F90CD70-68FE-476E-932C-D0BFD5126FEB}" srcOrd="0" destOrd="0" presId="urn:microsoft.com/office/officeart/2008/layout/LinedList"/>
    <dgm:cxn modelId="{96445809-9F64-4494-BE51-BA3061CD6A8E}" type="presParOf" srcId="{D0CF836F-5B3E-4411-B44C-32EAC993B5CF}" destId="{070E5A8B-C90D-4C8C-A9FE-E52D9C0F5810}" srcOrd="0" destOrd="0" presId="urn:microsoft.com/office/officeart/2008/layout/LinedList"/>
    <dgm:cxn modelId="{B5F37111-7A8E-4098-B217-58B38D706F77}" type="presParOf" srcId="{D0CF836F-5B3E-4411-B44C-32EAC993B5CF}" destId="{3A810FDE-CF50-4DE3-88F8-A1A514CBD465}" srcOrd="1" destOrd="0" presId="urn:microsoft.com/office/officeart/2008/layout/LinedList"/>
    <dgm:cxn modelId="{7C25060B-F79E-4AF8-BB81-6FACF0FBFA36}" type="presParOf" srcId="{3A810FDE-CF50-4DE3-88F8-A1A514CBD465}" destId="{1FBF9DF2-3FC8-4916-B117-4C208C447A54}" srcOrd="0" destOrd="0" presId="urn:microsoft.com/office/officeart/2008/layout/LinedList"/>
    <dgm:cxn modelId="{045E4172-4B43-414E-82D7-525D321318E5}" type="presParOf" srcId="{3A810FDE-CF50-4DE3-88F8-A1A514CBD465}" destId="{493B03D1-E2C3-462E-BA27-74FFB1EA5DD8}" srcOrd="1" destOrd="0" presId="urn:microsoft.com/office/officeart/2008/layout/LinedList"/>
    <dgm:cxn modelId="{76E29A69-8227-4F60-A46A-FDDD20B3E2A5}" type="presParOf" srcId="{D0CF836F-5B3E-4411-B44C-32EAC993B5CF}" destId="{3A0284D9-0461-4926-A0AE-ACC0C2AAA26A}" srcOrd="2" destOrd="0" presId="urn:microsoft.com/office/officeart/2008/layout/LinedList"/>
    <dgm:cxn modelId="{9C17451B-4D85-4634-B847-322D60E51F62}" type="presParOf" srcId="{D0CF836F-5B3E-4411-B44C-32EAC993B5CF}" destId="{3B0C6B79-FDA4-4C74-864B-12327F5B7954}" srcOrd="3" destOrd="0" presId="urn:microsoft.com/office/officeart/2008/layout/LinedList"/>
    <dgm:cxn modelId="{6C7B44AB-8D86-41AA-BC5A-5A88E9F57750}" type="presParOf" srcId="{3B0C6B79-FDA4-4C74-864B-12327F5B7954}" destId="{6F90CD70-68FE-476E-932C-D0BFD5126FEB}" srcOrd="0" destOrd="0" presId="urn:microsoft.com/office/officeart/2008/layout/LinedList"/>
    <dgm:cxn modelId="{2F7DA657-5825-465E-B545-23E0B2CBB0F5}" type="presParOf" srcId="{3B0C6B79-FDA4-4C74-864B-12327F5B7954}" destId="{7D46DEA6-16AD-41F4-B7CC-77B7434047CD}" srcOrd="1" destOrd="0" presId="urn:microsoft.com/office/officeart/2008/layout/LinedList"/>
    <dgm:cxn modelId="{C5E4E761-4DBF-4F38-8DEE-DFFCC1782324}" type="presParOf" srcId="{D0CF836F-5B3E-4411-B44C-32EAC993B5CF}" destId="{CC6E818A-8819-41EF-834A-6A76BF641A59}" srcOrd="4" destOrd="0" presId="urn:microsoft.com/office/officeart/2008/layout/LinedList"/>
    <dgm:cxn modelId="{95ADC63B-3305-407A-A768-E71D18B7E08C}" type="presParOf" srcId="{D0CF836F-5B3E-4411-B44C-32EAC993B5CF}" destId="{B149F8E5-CCCE-4514-99CD-12F4C37A3853}" srcOrd="5" destOrd="0" presId="urn:microsoft.com/office/officeart/2008/layout/LinedList"/>
    <dgm:cxn modelId="{E59CD77F-8A43-43F6-AD09-2A205E3D3C58}" type="presParOf" srcId="{B149F8E5-CCCE-4514-99CD-12F4C37A3853}" destId="{D5053D65-1C1F-47AB-9DA5-36B4DF306001}" srcOrd="0" destOrd="0" presId="urn:microsoft.com/office/officeart/2008/layout/LinedList"/>
    <dgm:cxn modelId="{549398A9-B11F-4BDD-BCEC-5E915ED3949D}" type="presParOf" srcId="{B149F8E5-CCCE-4514-99CD-12F4C37A3853}" destId="{EA28201E-EE11-47ED-A993-D46A208705B2}" srcOrd="1" destOrd="0" presId="urn:microsoft.com/office/officeart/2008/layout/LinedList"/>
    <dgm:cxn modelId="{72D94AAA-5C5B-4CFE-B80B-053B569C6CBC}" type="presParOf" srcId="{D0CF836F-5B3E-4411-B44C-32EAC993B5CF}" destId="{8B48E51D-A283-4BE2-A0AB-C8E5F0EDE5F2}" srcOrd="6" destOrd="0" presId="urn:microsoft.com/office/officeart/2008/layout/LinedList"/>
    <dgm:cxn modelId="{429E2586-2D69-4A9E-AD91-66497AE8E24B}" type="presParOf" srcId="{D0CF836F-5B3E-4411-B44C-32EAC993B5CF}" destId="{9950C20B-06E2-474D-841C-AE98B1334EBB}" srcOrd="7" destOrd="0" presId="urn:microsoft.com/office/officeart/2008/layout/LinedList"/>
    <dgm:cxn modelId="{BF71158B-22DE-42A9-B3D0-14A08135032F}" type="presParOf" srcId="{9950C20B-06E2-474D-841C-AE98B1334EBB}" destId="{7D3CE96D-167C-4878-AACE-01C7937ABF49}" srcOrd="0" destOrd="0" presId="urn:microsoft.com/office/officeart/2008/layout/LinedList"/>
    <dgm:cxn modelId="{308B4BDB-233B-42BF-89F6-28DBAAC7D980}" type="presParOf" srcId="{9950C20B-06E2-474D-841C-AE98B1334EBB}" destId="{78BAA324-9B02-44EC-8202-2BC596A8EA92}" srcOrd="1" destOrd="0" presId="urn:microsoft.com/office/officeart/2008/layout/LinedList"/>
    <dgm:cxn modelId="{206E403E-E825-41CC-8C4B-FAC18021B163}" type="presParOf" srcId="{D0CF836F-5B3E-4411-B44C-32EAC993B5CF}" destId="{7AA26426-BBF6-4EF7-89C0-A175E182EAFE}" srcOrd="8" destOrd="0" presId="urn:microsoft.com/office/officeart/2008/layout/LinedList"/>
    <dgm:cxn modelId="{2389B0FC-2F90-4A28-9657-1DB40E77FB53}" type="presParOf" srcId="{D0CF836F-5B3E-4411-B44C-32EAC993B5CF}" destId="{714A59A1-5C70-4645-9FE1-88AB34A757E7}" srcOrd="9" destOrd="0" presId="urn:microsoft.com/office/officeart/2008/layout/LinedList"/>
    <dgm:cxn modelId="{5DB50D0E-F981-4C57-B4BE-E6A3CD0AF9D9}" type="presParOf" srcId="{714A59A1-5C70-4645-9FE1-88AB34A757E7}" destId="{D16F1416-F98D-483A-B781-BC1E5F94584C}" srcOrd="0" destOrd="0" presId="urn:microsoft.com/office/officeart/2008/layout/LinedList"/>
    <dgm:cxn modelId="{10BABBD1-C547-4427-9EC6-599C87A42529}" type="presParOf" srcId="{714A59A1-5C70-4645-9FE1-88AB34A757E7}" destId="{081800D8-4082-4BA4-A92D-8F652580DD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fr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Periodo de consultas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https://www.ippc.int/en/core-activities/standards-setting/member-consultation-draft-ispms/</a:t>
          </a:r>
          <a:endParaRPr lang="en-US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C56034-7863-4489-B0A5-0117F813BFBB}">
      <dgm:prSet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Proyecto de normas</a:t>
          </a:r>
        </a:p>
      </dgm:t>
    </dgm:pt>
    <dgm:pt modelId="{BA7BA19F-493D-4289-A35E-6B440F798B71}" type="par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BB8BBB1-8A03-482A-A96C-572FF1A75BD4}" type="sib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7F40872-DDA3-4BC2-A3F9-569DBEF27DEC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https://www.ippc.int/en/core-activities/standards-setting/standards-committee/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8C40B9D1-75A6-4D12-BEBC-2D2C5274CDC5}" type="parTrans" cxnId="{9F4F463F-088A-409C-A70A-C74617650F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1AD0CDA-D4A3-4B49-8806-E08C1DCB0088}" type="sibTrans" cxnId="{9F4F463F-088A-409C-A70A-C74617650FE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439D66-C41E-4E97-BCD2-8B3E58EC605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el CN y CN-7</a:t>
          </a:r>
        </a:p>
      </dgm:t>
    </dgm:pt>
    <dgm:pt modelId="{E28805C7-A3D5-41B7-9DD4-11A7EAEC3DBB}" type="par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1B4BCAB-CD98-4099-A853-366095A910AC}" type="sib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3749EBA-D67E-47D9-8C26-60A31A2CDF3F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CN-7 en mayo de 2022 y CN por decisión electrónica los aprobó para el segundo período de consulta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6F8E3B02-64FB-457F-BBAE-10AB6F24839C}" type="parTrans" cxnId="{7F7235A4-014B-463F-AE53-4FE49BC366C3}">
      <dgm:prSet/>
      <dgm:spPr/>
      <dgm:t>
        <a:bodyPr/>
        <a:lstStyle/>
        <a:p>
          <a:endParaRPr lang="ru-RU"/>
        </a:p>
      </dgm:t>
    </dgm:pt>
    <dgm:pt modelId="{1F742F68-27C7-4D57-B284-56F8D8AA19C3}" type="sibTrans" cxnId="{7F7235A4-014B-463F-AE53-4FE49BC366C3}">
      <dgm:prSet/>
      <dgm:spPr/>
      <dgm:t>
        <a:bodyPr/>
        <a:lstStyle/>
        <a:p>
          <a:endParaRPr lang="ru-RU"/>
        </a:p>
      </dgm:t>
    </dgm:pt>
    <dgm:pt modelId="{B7370145-DA80-4FE0-81E6-2120140DE08D}">
      <dgm:prSet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1 Julio – 30 </a:t>
          </a:r>
          <a:r>
            <a:rPr lang="en-US" dirty="0" err="1">
              <a:effectLst/>
              <a:latin typeface="Gill Sans MT" panose="020B0502020104020203" pitchFamily="34" charset="0"/>
            </a:rPr>
            <a:t>Septiembre</a:t>
          </a:r>
          <a:r>
            <a:rPr lang="en-US" dirty="0">
              <a:effectLst/>
              <a:latin typeface="Gill Sans MT" panose="020B0502020104020203" pitchFamily="34" charset="0"/>
            </a:rPr>
            <a:t> 2022,  </a:t>
          </a:r>
          <a:r>
            <a:rPr lang="en-US" dirty="0" err="1">
              <a:effectLst/>
              <a:latin typeface="Gill Sans MT" panose="020B0502020104020203" pitchFamily="34" charset="0"/>
            </a:rPr>
            <a:t>borradores</a:t>
          </a:r>
          <a:r>
            <a:rPr lang="en-US" dirty="0">
              <a:effectLst/>
              <a:latin typeface="Gill Sans MT" panose="020B0502020104020203" pitchFamily="34" charset="0"/>
            </a:rPr>
            <a:t>:</a:t>
          </a:r>
          <a:endParaRPr lang="en-US" dirty="0">
            <a:latin typeface="Gill Sans MT" panose="020B0502020104020203" pitchFamily="34" charset="0"/>
          </a:endParaRPr>
        </a:p>
      </dgm:t>
    </dgm:pt>
    <dgm:pt modelId="{E56BD685-9A24-4750-ACA3-381A9AC81AF2}" type="parTrans" cxnId="{292A6836-3B4D-454D-9EFB-D03DA7AD1F92}">
      <dgm:prSet/>
      <dgm:spPr/>
      <dgm:t>
        <a:bodyPr/>
        <a:lstStyle/>
        <a:p>
          <a:endParaRPr lang="ru-RU"/>
        </a:p>
      </dgm:t>
    </dgm:pt>
    <dgm:pt modelId="{CF4C9B97-6554-4453-B63E-957120E434C4}" type="sibTrans" cxnId="{292A6836-3B4D-454D-9EFB-D03DA7AD1F92}">
      <dgm:prSet/>
      <dgm:spPr/>
      <dgm:t>
        <a:bodyPr/>
        <a:lstStyle/>
        <a:p>
          <a:endParaRPr lang="ru-RU"/>
        </a:p>
      </dgm:t>
    </dgm:pt>
    <dgm:pt modelId="{0BBD4E6E-D568-4EDB-B231-55F4D57A5359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Disponible en el informe de la reunión virtual CN-7 2022 y el resumen de la decisión electrónica del CN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7086520B-D676-4837-9B77-50C9B217F013}" type="parTrans" cxnId="{D7627371-D0FF-42D1-A2DB-D712DFEB497C}">
      <dgm:prSet/>
      <dgm:spPr/>
      <dgm:t>
        <a:bodyPr/>
        <a:lstStyle/>
        <a:p>
          <a:endParaRPr lang="ru-RU"/>
        </a:p>
      </dgm:t>
    </dgm:pt>
    <dgm:pt modelId="{94C39E59-86E4-4023-972F-252519555F6F}" type="sibTrans" cxnId="{D7627371-D0FF-42D1-A2DB-D712DFEB497C}">
      <dgm:prSet/>
      <dgm:spPr/>
      <dgm:t>
        <a:bodyPr/>
        <a:lstStyle/>
        <a:p>
          <a:endParaRPr lang="ru-RU"/>
        </a:p>
      </dgm:t>
    </dgm:pt>
    <dgm:pt modelId="{BE2F6431-EDBA-4C9A-90CE-D635B34774EF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</dgm:pt>
    <dgm:pt modelId="{BC868DF4-47FA-44EB-9E66-800A8EC825B5}" type="pres">
      <dgm:prSet presAssocID="{64C56034-7863-4489-B0A5-0117F813BFBB}" presName="composite" presStyleCnt="0"/>
      <dgm:spPr/>
    </dgm:pt>
    <dgm:pt modelId="{BF391CFD-BEC1-4967-82DD-E5AB2F9001CC}" type="pres">
      <dgm:prSet presAssocID="{64C56034-7863-4489-B0A5-0117F813BF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5A2E18-2367-498C-AB36-45AB6D53E678}" type="pres">
      <dgm:prSet presAssocID="{64C56034-7863-4489-B0A5-0117F813BFBB}" presName="desTx" presStyleLbl="alignAccFollowNode1" presStyleIdx="0" presStyleCnt="3">
        <dgm:presLayoutVars>
          <dgm:bulletEnabled val="1"/>
        </dgm:presLayoutVars>
      </dgm:prSet>
      <dgm:spPr/>
    </dgm:pt>
    <dgm:pt modelId="{C1A7B1C5-08DA-4F58-8275-214151142D8D}" type="pres">
      <dgm:prSet presAssocID="{5BB8BBB1-8A03-482A-A96C-572FF1A75BD4}" presName="space" presStyleCnt="0"/>
      <dgm:spPr/>
    </dgm:pt>
    <dgm:pt modelId="{54CA7CB8-8BAA-4C19-9ED5-7CAB4EB2D271}" type="pres">
      <dgm:prSet presAssocID="{A4439D66-C41E-4E97-BCD2-8B3E58EC6059}" presName="composite" presStyleCnt="0"/>
      <dgm:spPr/>
    </dgm:pt>
    <dgm:pt modelId="{330ACA49-2B4D-432D-9C5B-B2A2C5AA230C}" type="pres">
      <dgm:prSet presAssocID="{A4439D66-C41E-4E97-BCD2-8B3E58EC60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307B9F2-EB9B-4AFC-8E1E-E981AE408E2A}" type="pres">
      <dgm:prSet presAssocID="{A4439D66-C41E-4E97-BCD2-8B3E58EC6059}" presName="desTx" presStyleLbl="alignAccFollowNode1" presStyleIdx="1" presStyleCnt="3">
        <dgm:presLayoutVars>
          <dgm:bulletEnabled val="1"/>
        </dgm:presLayoutVars>
      </dgm:prSet>
      <dgm:spPr/>
    </dgm:pt>
    <dgm:pt modelId="{3DF68427-6235-4B07-B1AF-D4BF721FF037}" type="pres">
      <dgm:prSet presAssocID="{01B4BCAB-CD98-4099-A853-366095A910AC}" presName="space" presStyleCnt="0"/>
      <dgm:spPr/>
    </dgm:pt>
    <dgm:pt modelId="{FD8822AC-1D87-47E8-A2E8-F7E6A04BAF92}" type="pres">
      <dgm:prSet presAssocID="{8B6F4B75-6E7B-4F6D-9B18-2B6D70E0AF2D}" presName="composite" presStyleCnt="0"/>
      <dgm:spPr/>
    </dgm:pt>
    <dgm:pt modelId="{5BFE3E9B-CCB2-407D-982E-27397A5BA89E}" type="pres">
      <dgm:prSet presAssocID="{8B6F4B75-6E7B-4F6D-9B18-2B6D70E0AF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0D51266-7C64-43F7-91E9-6D899FF77DE9}" type="pres">
      <dgm:prSet presAssocID="{8B6F4B75-6E7B-4F6D-9B18-2B6D70E0AF2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72B2903-AEAD-41CC-AB5B-1F8CAB0A2496}" type="presOf" srcId="{93BF34BC-5EF0-48B5-AA63-EC3A18B4582B}" destId="{E0D51266-7C64-43F7-91E9-6D899FF77DE9}" srcOrd="0" destOrd="1" presId="urn:microsoft.com/office/officeart/2005/8/layout/hList1"/>
    <dgm:cxn modelId="{AE10E70E-6D81-4280-AB7F-51522481E0AC}" srcId="{8B6F4B75-6E7B-4F6D-9B18-2B6D70E0AF2D}" destId="{93BF34BC-5EF0-48B5-AA63-EC3A18B4582B}" srcOrd="1" destOrd="0" parTransId="{5FE4DE0C-1D2A-44AF-A784-DBE8622F6DDA}" sibTransId="{909A2297-F032-4BC6-94D6-0ED556FA4EB4}"/>
    <dgm:cxn modelId="{632ED721-107B-41FD-9FBE-2ADD6BDBEC82}" type="presOf" srcId="{0BBD4E6E-D568-4EDB-B231-55F4D57A5359}" destId="{6307B9F2-EB9B-4AFC-8E1E-E981AE408E2A}" srcOrd="0" destOrd="0" presId="urn:microsoft.com/office/officeart/2005/8/layout/hList1"/>
    <dgm:cxn modelId="{292A6836-3B4D-454D-9EFB-D03DA7AD1F92}" srcId="{8B6F4B75-6E7B-4F6D-9B18-2B6D70E0AF2D}" destId="{B7370145-DA80-4FE0-81E6-2120140DE08D}" srcOrd="0" destOrd="0" parTransId="{E56BD685-9A24-4750-ACA3-381A9AC81AF2}" sibTransId="{CF4C9B97-6554-4453-B63E-957120E434C4}"/>
    <dgm:cxn modelId="{9F4F463F-088A-409C-A70A-C74617650FEA}" srcId="{A4439D66-C41E-4E97-BCD2-8B3E58EC6059}" destId="{07F40872-DDA3-4BC2-A3F9-569DBEF27DEC}" srcOrd="1" destOrd="0" parTransId="{8C40B9D1-75A6-4D12-BEBC-2D2C5274CDC5}" sibTransId="{F1AD0CDA-D4A3-4B49-8806-E08C1DCB0088}"/>
    <dgm:cxn modelId="{C568BD48-0539-439F-A5F8-0522314042B0}" type="presOf" srcId="{07F40872-DDA3-4BC2-A3F9-569DBEF27DEC}" destId="{6307B9F2-EB9B-4AFC-8E1E-E981AE408E2A}" srcOrd="0" destOrd="1" presId="urn:microsoft.com/office/officeart/2005/8/layout/hList1"/>
    <dgm:cxn modelId="{D7627371-D0FF-42D1-A2DB-D712DFEB497C}" srcId="{A4439D66-C41E-4E97-BCD2-8B3E58EC6059}" destId="{0BBD4E6E-D568-4EDB-B231-55F4D57A5359}" srcOrd="0" destOrd="0" parTransId="{7086520B-D676-4837-9B77-50C9B217F013}" sibTransId="{94C39E59-86E4-4023-972F-252519555F6F}"/>
    <dgm:cxn modelId="{2CEF8551-2A2A-4F14-A363-E0CBCD693A16}" type="presOf" srcId="{B7370145-DA80-4FE0-81E6-2120140DE08D}" destId="{E0D51266-7C64-43F7-91E9-6D899FF77DE9}" srcOrd="0" destOrd="0" presId="urn:microsoft.com/office/officeart/2005/8/layout/hList1"/>
    <dgm:cxn modelId="{65073274-E703-497C-AD7B-1AA2E0F6F8DA}" type="presOf" srcId="{A4439D66-C41E-4E97-BCD2-8B3E58EC6059}" destId="{330ACA49-2B4D-432D-9C5B-B2A2C5AA230C}" srcOrd="0" destOrd="0" presId="urn:microsoft.com/office/officeart/2005/8/layout/hList1"/>
    <dgm:cxn modelId="{437EF292-3D6F-481E-8AC4-CC3674BCDFDF}" srcId="{3910AF22-00BC-41F6-8E1D-03E48F93AD88}" destId="{64C56034-7863-4489-B0A5-0117F813BFBB}" srcOrd="0" destOrd="0" parTransId="{BA7BA19F-493D-4289-A35E-6B440F798B71}" sibTransId="{5BB8BBB1-8A03-482A-A96C-572FF1A75BD4}"/>
    <dgm:cxn modelId="{C4EC7F95-FA1E-4B45-8F86-F01BEB6E8AE7}" srcId="{3910AF22-00BC-41F6-8E1D-03E48F93AD88}" destId="{A4439D66-C41E-4E97-BCD2-8B3E58EC6059}" srcOrd="1" destOrd="0" parTransId="{E28805C7-A3D5-41B7-9DD4-11A7EAEC3DBB}" sibTransId="{01B4BCAB-CD98-4099-A853-366095A910AC}"/>
    <dgm:cxn modelId="{7F7235A4-014B-463F-AE53-4FE49BC366C3}" srcId="{64C56034-7863-4489-B0A5-0117F813BFBB}" destId="{63749EBA-D67E-47D9-8C26-60A31A2CDF3F}" srcOrd="0" destOrd="0" parTransId="{6F8E3B02-64FB-457F-BBAE-10AB6F24839C}" sibTransId="{1F742F68-27C7-4D57-B284-56F8D8AA19C3}"/>
    <dgm:cxn modelId="{A6CA7FB2-68FF-467B-9411-BA4D27C0C2AA}" type="presOf" srcId="{8B6F4B75-6E7B-4F6D-9B18-2B6D70E0AF2D}" destId="{5BFE3E9B-CCB2-407D-982E-27397A5BA89E}" srcOrd="0" destOrd="0" presId="urn:microsoft.com/office/officeart/2005/8/layout/hList1"/>
    <dgm:cxn modelId="{5EB094B2-F429-480A-8827-8342532847DA}" type="presOf" srcId="{3910AF22-00BC-41F6-8E1D-03E48F93AD88}" destId="{BE2F6431-EDBA-4C9A-90CE-D635B34774EF}" srcOrd="0" destOrd="0" presId="urn:microsoft.com/office/officeart/2005/8/layout/hList1"/>
    <dgm:cxn modelId="{FA4A62B7-7E2D-4BC2-8464-2448ED611898}" type="presOf" srcId="{64C56034-7863-4489-B0A5-0117F813BFBB}" destId="{BF391CFD-BEC1-4967-82DD-E5AB2F9001CC}" srcOrd="0" destOrd="0" presId="urn:microsoft.com/office/officeart/2005/8/layout/hList1"/>
    <dgm:cxn modelId="{8B1200C1-F1C3-4555-AC24-DAD870C98EF7}" type="presOf" srcId="{63749EBA-D67E-47D9-8C26-60A31A2CDF3F}" destId="{335A2E18-2367-498C-AB36-45AB6D53E678}" srcOrd="0" destOrd="0" presId="urn:microsoft.com/office/officeart/2005/8/layout/hList1"/>
    <dgm:cxn modelId="{E04C82E6-3423-4550-98E8-1BC56652B236}" srcId="{3910AF22-00BC-41F6-8E1D-03E48F93AD88}" destId="{8B6F4B75-6E7B-4F6D-9B18-2B6D70E0AF2D}" srcOrd="2" destOrd="0" parTransId="{90B56401-EA58-48C8-BFAF-7170302E065E}" sibTransId="{C1C0BEA0-DE30-4AC2-BF08-CC95470467BD}"/>
    <dgm:cxn modelId="{6058DA97-74C8-446D-8A7F-462E5B9D29CD}" type="presParOf" srcId="{BE2F6431-EDBA-4C9A-90CE-D635B34774EF}" destId="{BC868DF4-47FA-44EB-9E66-800A8EC825B5}" srcOrd="0" destOrd="0" presId="urn:microsoft.com/office/officeart/2005/8/layout/hList1"/>
    <dgm:cxn modelId="{A829F20A-389D-4CEA-BD9C-B3FA5C4CB6EB}" type="presParOf" srcId="{BC868DF4-47FA-44EB-9E66-800A8EC825B5}" destId="{BF391CFD-BEC1-4967-82DD-E5AB2F9001CC}" srcOrd="0" destOrd="0" presId="urn:microsoft.com/office/officeart/2005/8/layout/hList1"/>
    <dgm:cxn modelId="{A23A36D5-CB55-4DFC-9FB7-D8DB7B553C2E}" type="presParOf" srcId="{BC868DF4-47FA-44EB-9E66-800A8EC825B5}" destId="{335A2E18-2367-498C-AB36-45AB6D53E678}" srcOrd="1" destOrd="0" presId="urn:microsoft.com/office/officeart/2005/8/layout/hList1"/>
    <dgm:cxn modelId="{9DF287A0-A38A-499D-A7B2-09E1BFB0E447}" type="presParOf" srcId="{BE2F6431-EDBA-4C9A-90CE-D635B34774EF}" destId="{C1A7B1C5-08DA-4F58-8275-214151142D8D}" srcOrd="1" destOrd="0" presId="urn:microsoft.com/office/officeart/2005/8/layout/hList1"/>
    <dgm:cxn modelId="{C04439C5-FEED-4481-BD74-6456046F6BBE}" type="presParOf" srcId="{BE2F6431-EDBA-4C9A-90CE-D635B34774EF}" destId="{54CA7CB8-8BAA-4C19-9ED5-7CAB4EB2D271}" srcOrd="2" destOrd="0" presId="urn:microsoft.com/office/officeart/2005/8/layout/hList1"/>
    <dgm:cxn modelId="{5AF79734-1DAB-41C1-A6E6-F902482956C9}" type="presParOf" srcId="{54CA7CB8-8BAA-4C19-9ED5-7CAB4EB2D271}" destId="{330ACA49-2B4D-432D-9C5B-B2A2C5AA230C}" srcOrd="0" destOrd="0" presId="urn:microsoft.com/office/officeart/2005/8/layout/hList1"/>
    <dgm:cxn modelId="{DB11D90D-DDC5-460B-A12C-76CBE18BFA5D}" type="presParOf" srcId="{54CA7CB8-8BAA-4C19-9ED5-7CAB4EB2D271}" destId="{6307B9F2-EB9B-4AFC-8E1E-E981AE408E2A}" srcOrd="1" destOrd="0" presId="urn:microsoft.com/office/officeart/2005/8/layout/hList1"/>
    <dgm:cxn modelId="{305FD809-1418-4AC9-A483-AF7002FA32C9}" type="presParOf" srcId="{BE2F6431-EDBA-4C9A-90CE-D635B34774EF}" destId="{3DF68427-6235-4B07-B1AF-D4BF721FF037}" srcOrd="3" destOrd="0" presId="urn:microsoft.com/office/officeart/2005/8/layout/hList1"/>
    <dgm:cxn modelId="{35C9B2A7-CB3D-4FC5-A909-47A2EEF7FEBE}" type="presParOf" srcId="{BE2F6431-EDBA-4C9A-90CE-D635B34774EF}" destId="{FD8822AC-1D87-47E8-A2E8-F7E6A04BAF92}" srcOrd="4" destOrd="0" presId="urn:microsoft.com/office/officeart/2005/8/layout/hList1"/>
    <dgm:cxn modelId="{1F39656C-9BBA-4433-9701-4032B16984DE}" type="presParOf" srcId="{FD8822AC-1D87-47E8-A2E8-F7E6A04BAF92}" destId="{5BFE3E9B-CCB2-407D-982E-27397A5BA89E}" srcOrd="0" destOrd="0" presId="urn:microsoft.com/office/officeart/2005/8/layout/hList1"/>
    <dgm:cxn modelId="{D125939B-BEF4-45AB-9C3F-3255D78FAF07}" type="presParOf" srcId="{FD8822AC-1D87-47E8-A2E8-F7E6A04BAF92}" destId="{E0D51266-7C64-43F7-91E9-6D899FF77D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8C8F7D-A06C-495F-8D22-5F5D416A022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171938-AF90-4DFB-AFEC-A82E2989CF74}">
      <dgm:prSet/>
      <dgm:spPr/>
      <dgm:t>
        <a:bodyPr/>
        <a:lstStyle/>
        <a:p>
          <a:r>
            <a:rPr lang="es-ES" i="0" dirty="0">
              <a:effectLst/>
              <a:latin typeface="Gill Sans MT"/>
            </a:rPr>
            <a:t>Dados los desafíos que se enfrentaron utilizando un medio virtual para desarrollar el </a:t>
          </a:r>
          <a:r>
            <a:rPr lang="es-ES" b="1" i="0" dirty="0">
              <a:effectLst/>
              <a:latin typeface="Gill Sans MT"/>
            </a:rPr>
            <a:t>proyecto de Anexo sobre el Diseño y uso de enfoques de sistemas para la certificación fitosanitaria de semillas (2018-009) a la NIMF 38 (Movimiento internacional de semillas)</a:t>
          </a:r>
          <a:r>
            <a:rPr lang="es-ES" i="0" dirty="0">
              <a:effectLst/>
              <a:latin typeface="Gill Sans MT"/>
            </a:rPr>
            <a:t>, el CN creó un grupo de trabajo para centrarse en este proyecto de anexo </a:t>
          </a:r>
          <a:r>
            <a:rPr lang="fr-CH" i="0" dirty="0">
              <a:effectLst/>
              <a:latin typeface="Gill Sans MT"/>
            </a:rPr>
            <a:t>de forma </a:t>
          </a:r>
          <a:r>
            <a:rPr lang="fr-CH" i="0" dirty="0" err="1">
              <a:effectLst/>
              <a:latin typeface="Gill Sans MT"/>
            </a:rPr>
            <a:t>independiente</a:t>
          </a:r>
          <a:r>
            <a:rPr lang="fr-CH" i="0" dirty="0">
              <a:effectLst/>
              <a:latin typeface="Gill Sans MT"/>
            </a:rPr>
            <a:t>.</a:t>
          </a:r>
          <a:endParaRPr lang="en-US" dirty="0">
            <a:effectLst/>
            <a:latin typeface="Gill Sans MT"/>
          </a:endParaRPr>
        </a:p>
      </dgm:t>
    </dgm:pt>
    <dgm:pt modelId="{6B03A879-A424-43CB-91B8-D38FE82B35A7}" type="parTrans" cxnId="{F29F73DD-FC2A-488B-AE40-F2AF68B4EA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80A4C745-AAB6-4BAB-933A-ACF7A5E36954}" type="sibTrans" cxnId="{F29F73DD-FC2A-488B-AE40-F2AF68B4EA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ED1D191-3E29-4550-B76A-D7B6F11A4F14}">
      <dgm:prSet/>
      <dgm:spPr/>
      <dgm:t>
        <a:bodyPr/>
        <a:lstStyle/>
        <a:p>
          <a:r>
            <a:rPr lang="es-ES" i="0" dirty="0">
              <a:effectLst/>
              <a:latin typeface="Gill Sans MT"/>
            </a:rPr>
            <a:t>Este grupo presentará una versión revisada de este proyecto de anexo para que se siga debatiendo en la reunión del CN de noviembre de 2022.</a:t>
          </a:r>
          <a:endParaRPr lang="en-US" dirty="0">
            <a:effectLst/>
            <a:latin typeface="Gill Sans MT"/>
          </a:endParaRPr>
        </a:p>
      </dgm:t>
    </dgm:pt>
    <dgm:pt modelId="{D211B903-3841-4A50-B8F0-1686022F50CE}" type="parTrans" cxnId="{0442405A-5C24-4401-9F97-010D0D21F7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AAB477B-CC28-43A1-AF39-D5E186400D72}" type="sibTrans" cxnId="{0442405A-5C24-4401-9F97-010D0D21F7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3257C5B-D7FB-4C27-8BFB-AA16BCACA780}" type="pres">
      <dgm:prSet presAssocID="{C08C8F7D-A06C-495F-8D22-5F5D416A0220}" presName="rootnode" presStyleCnt="0">
        <dgm:presLayoutVars>
          <dgm:chMax/>
          <dgm:chPref/>
          <dgm:dir/>
          <dgm:animLvl val="lvl"/>
        </dgm:presLayoutVars>
      </dgm:prSet>
      <dgm:spPr/>
    </dgm:pt>
    <dgm:pt modelId="{51285B84-3EB4-48FD-9C8E-BBE525947D14}" type="pres">
      <dgm:prSet presAssocID="{E7171938-AF90-4DFB-AFEC-A82E2989CF74}" presName="composite" presStyleCnt="0"/>
      <dgm:spPr/>
    </dgm:pt>
    <dgm:pt modelId="{84266573-72D7-40B5-BE8B-31FFC2970E63}" type="pres">
      <dgm:prSet presAssocID="{E7171938-AF90-4DFB-AFEC-A82E2989CF74}" presName="LShape" presStyleLbl="alignNode1" presStyleIdx="0" presStyleCnt="3" custLinFactNeighborX="-23" custLinFactNeighborY="-6553"/>
      <dgm:spPr/>
    </dgm:pt>
    <dgm:pt modelId="{1909E8C4-B85F-4AC5-BF79-AF0F239B9029}" type="pres">
      <dgm:prSet presAssocID="{E7171938-AF90-4DFB-AFEC-A82E2989CF74}" presName="ParentText" presStyleLbl="revTx" presStyleIdx="0" presStyleCnt="2" custLinFactNeighborY="-3482">
        <dgm:presLayoutVars>
          <dgm:chMax val="0"/>
          <dgm:chPref val="0"/>
          <dgm:bulletEnabled val="1"/>
        </dgm:presLayoutVars>
      </dgm:prSet>
      <dgm:spPr/>
    </dgm:pt>
    <dgm:pt modelId="{C5C2B96C-ACAB-47D5-89AC-7F04AC0FCBD3}" type="pres">
      <dgm:prSet presAssocID="{E7171938-AF90-4DFB-AFEC-A82E2989CF74}" presName="Triangle" presStyleLbl="alignNode1" presStyleIdx="1" presStyleCnt="3" custScaleY="90946"/>
      <dgm:spPr/>
    </dgm:pt>
    <dgm:pt modelId="{EB88D690-AB93-43D4-BBF8-AB4DFDF44C79}" type="pres">
      <dgm:prSet presAssocID="{80A4C745-AAB6-4BAB-933A-ACF7A5E36954}" presName="sibTrans" presStyleCnt="0"/>
      <dgm:spPr/>
    </dgm:pt>
    <dgm:pt modelId="{82FCC875-695E-498C-B6B2-365D8A0D3836}" type="pres">
      <dgm:prSet presAssocID="{80A4C745-AAB6-4BAB-933A-ACF7A5E36954}" presName="space" presStyleCnt="0"/>
      <dgm:spPr/>
    </dgm:pt>
    <dgm:pt modelId="{24899A5C-5A1E-41C9-9421-164E0A1CEE54}" type="pres">
      <dgm:prSet presAssocID="{AED1D191-3E29-4550-B76A-D7B6F11A4F14}" presName="composite" presStyleCnt="0"/>
      <dgm:spPr/>
    </dgm:pt>
    <dgm:pt modelId="{FA3AAB36-15D0-444F-825A-67E6C7B3428B}" type="pres">
      <dgm:prSet presAssocID="{AED1D191-3E29-4550-B76A-D7B6F11A4F14}" presName="LShape" presStyleLbl="alignNode1" presStyleIdx="2" presStyleCnt="3"/>
      <dgm:spPr/>
    </dgm:pt>
    <dgm:pt modelId="{52704CE2-146E-4BD2-BACE-A32B5AA589A3}" type="pres">
      <dgm:prSet presAssocID="{AED1D191-3E29-4550-B76A-D7B6F11A4F1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6E9A523-AF3F-4F4D-849D-A59DDCA74C24}" type="presOf" srcId="{C08C8F7D-A06C-495F-8D22-5F5D416A0220}" destId="{23257C5B-D7FB-4C27-8BFB-AA16BCACA780}" srcOrd="0" destOrd="0" presId="urn:microsoft.com/office/officeart/2009/3/layout/StepUpProcess"/>
    <dgm:cxn modelId="{CB5B7F64-DB64-497B-B735-E48599D49256}" type="presOf" srcId="{AED1D191-3E29-4550-B76A-D7B6F11A4F14}" destId="{52704CE2-146E-4BD2-BACE-A32B5AA589A3}" srcOrd="0" destOrd="0" presId="urn:microsoft.com/office/officeart/2009/3/layout/StepUpProcess"/>
    <dgm:cxn modelId="{0442405A-5C24-4401-9F97-010D0D21F7AA}" srcId="{C08C8F7D-A06C-495F-8D22-5F5D416A0220}" destId="{AED1D191-3E29-4550-B76A-D7B6F11A4F14}" srcOrd="1" destOrd="0" parTransId="{D211B903-3841-4A50-B8F0-1686022F50CE}" sibTransId="{EAAB477B-CC28-43A1-AF39-D5E186400D72}"/>
    <dgm:cxn modelId="{F29F73DD-FC2A-488B-AE40-F2AF68B4EA30}" srcId="{C08C8F7D-A06C-495F-8D22-5F5D416A0220}" destId="{E7171938-AF90-4DFB-AFEC-A82E2989CF74}" srcOrd="0" destOrd="0" parTransId="{6B03A879-A424-43CB-91B8-D38FE82B35A7}" sibTransId="{80A4C745-AAB6-4BAB-933A-ACF7A5E36954}"/>
    <dgm:cxn modelId="{817DF8F3-ED93-4261-9838-04CD644B8EA7}" type="presOf" srcId="{E7171938-AF90-4DFB-AFEC-A82E2989CF74}" destId="{1909E8C4-B85F-4AC5-BF79-AF0F239B9029}" srcOrd="0" destOrd="0" presId="urn:microsoft.com/office/officeart/2009/3/layout/StepUpProcess"/>
    <dgm:cxn modelId="{CC79003A-BBF5-4248-8A6A-B8799A2F8E67}" type="presParOf" srcId="{23257C5B-D7FB-4C27-8BFB-AA16BCACA780}" destId="{51285B84-3EB4-48FD-9C8E-BBE525947D14}" srcOrd="0" destOrd="0" presId="urn:microsoft.com/office/officeart/2009/3/layout/StepUpProcess"/>
    <dgm:cxn modelId="{B42ED20C-EF9F-4A76-851A-4AE0F18E34ED}" type="presParOf" srcId="{51285B84-3EB4-48FD-9C8E-BBE525947D14}" destId="{84266573-72D7-40B5-BE8B-31FFC2970E63}" srcOrd="0" destOrd="0" presId="urn:microsoft.com/office/officeart/2009/3/layout/StepUpProcess"/>
    <dgm:cxn modelId="{FC4F9D07-7BF3-4C8A-BB03-ABE7D6D00A2C}" type="presParOf" srcId="{51285B84-3EB4-48FD-9C8E-BBE525947D14}" destId="{1909E8C4-B85F-4AC5-BF79-AF0F239B9029}" srcOrd="1" destOrd="0" presId="urn:microsoft.com/office/officeart/2009/3/layout/StepUpProcess"/>
    <dgm:cxn modelId="{23D4778B-2417-4D1B-B9A7-1084FC7B6482}" type="presParOf" srcId="{51285B84-3EB4-48FD-9C8E-BBE525947D14}" destId="{C5C2B96C-ACAB-47D5-89AC-7F04AC0FCBD3}" srcOrd="2" destOrd="0" presId="urn:microsoft.com/office/officeart/2009/3/layout/StepUpProcess"/>
    <dgm:cxn modelId="{4E7F3903-914D-4132-B041-28032BDFB18F}" type="presParOf" srcId="{23257C5B-D7FB-4C27-8BFB-AA16BCACA780}" destId="{EB88D690-AB93-43D4-BBF8-AB4DFDF44C79}" srcOrd="1" destOrd="0" presId="urn:microsoft.com/office/officeart/2009/3/layout/StepUpProcess"/>
    <dgm:cxn modelId="{11040AB8-7DF8-4F05-A641-00A0C39CBF52}" type="presParOf" srcId="{EB88D690-AB93-43D4-BBF8-AB4DFDF44C79}" destId="{82FCC875-695E-498C-B6B2-365D8A0D3836}" srcOrd="0" destOrd="0" presId="urn:microsoft.com/office/officeart/2009/3/layout/StepUpProcess"/>
    <dgm:cxn modelId="{AF504020-CCB2-4473-B964-726CD4BE5608}" type="presParOf" srcId="{23257C5B-D7FB-4C27-8BFB-AA16BCACA780}" destId="{24899A5C-5A1E-41C9-9421-164E0A1CEE54}" srcOrd="2" destOrd="0" presId="urn:microsoft.com/office/officeart/2009/3/layout/StepUpProcess"/>
    <dgm:cxn modelId="{7800FE3F-A864-4434-A304-4032316317A7}" type="presParOf" srcId="{24899A5C-5A1E-41C9-9421-164E0A1CEE54}" destId="{FA3AAB36-15D0-444F-825A-67E6C7B3428B}" srcOrd="0" destOrd="0" presId="urn:microsoft.com/office/officeart/2009/3/layout/StepUpProcess"/>
    <dgm:cxn modelId="{C7FAEAAD-CB42-4068-A1C3-4BE9C95EB2F6}" type="presParOf" srcId="{24899A5C-5A1E-41C9-9421-164E0A1CEE54}" destId="{52704CE2-146E-4BD2-BACE-A32B5AA589A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 custT="1"/>
      <dgm:spPr/>
      <dgm:t>
        <a:bodyPr/>
        <a:lstStyle/>
        <a:p>
          <a:pPr algn="l"/>
          <a:r>
            <a:rPr lang="fr-C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Primera reunión del PTPB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 custT="1"/>
      <dgm:spPr/>
      <dgm:t>
        <a:bodyPr/>
        <a:lstStyle/>
        <a:p>
          <a:r>
            <a:rPr lang="es-ES" sz="1800" i="0" dirty="0">
              <a:latin typeface="Gill Sans MT"/>
            </a:rPr>
            <a:t>Se celebró el 31 de mayo de 2022</a:t>
          </a:r>
          <a:endParaRPr lang="en-US" sz="1800" i="0" dirty="0">
            <a:latin typeface="Gill Sans MT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5A2EAD5-AC85-484F-81EB-4772BBDA8F96}">
      <dgm:prSet custT="1"/>
      <dgm:spPr/>
      <dgm:t>
        <a:bodyPr/>
        <a:lstStyle/>
        <a:p>
          <a:pPr marL="0" indent="0" rtl="0"/>
          <a:r>
            <a:rPr lang="es-ES" sz="1600" kern="1200" dirty="0">
              <a:latin typeface="Gill Sans MT"/>
            </a:rPr>
            <a:t>  Trabaja siguiendo la </a:t>
          </a:r>
          <a:r>
            <a:rPr lang="en-US" sz="1600" kern="1200" dirty="0" err="1">
              <a:latin typeface="Gill Sans MT"/>
              <a:hlinkClick xmlns:r="http://schemas.openxmlformats.org/officeDocument/2006/relationships" r:id="rId1"/>
            </a:rPr>
            <a:t>Especificaci</a:t>
          </a:r>
          <a:r>
            <a:rPr lang="fr-CH" sz="1600" kern="1200" dirty="0">
              <a:latin typeface="Gill Sans MT"/>
              <a:hlinkClick xmlns:r="http://schemas.openxmlformats.org/officeDocument/2006/relationships" r:id="rId1"/>
            </a:rPr>
            <a:t>ó</a:t>
          </a:r>
          <a:r>
            <a:rPr lang="en-US" sz="1600" kern="1200" dirty="0">
              <a:latin typeface="Gill Sans MT"/>
              <a:hlinkClick xmlns:r="http://schemas.openxmlformats.org/officeDocument/2006/relationships" r:id="rId1"/>
            </a:rPr>
            <a:t>n TP 6</a:t>
          </a:r>
          <a:endParaRPr lang="en-US" sz="1600" kern="1200" dirty="0">
            <a:latin typeface="Gill Sans MT"/>
          </a:endParaRPr>
        </a:p>
      </dgm:t>
    </dgm:pt>
    <dgm:pt modelId="{B9B277A2-1250-4429-AC00-2F631045346C}" type="par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8C96F73-60F2-46F3-BEB4-34C020F4BF1F}" type="sibTrans" cxnId="{A16036D2-2E69-4CD4-8873-82DDAD67B1F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B1C5947F-A434-4176-A9E3-F235E1BB5A75}">
      <dgm:prSet custT="1"/>
      <dgm:spPr/>
      <dgm:t>
        <a:bodyPr/>
        <a:lstStyle/>
        <a:p>
          <a:pPr marL="0" indent="0">
            <a:tabLst>
              <a:tab pos="182563" algn="l"/>
            </a:tabLst>
          </a:pPr>
          <a:r>
            <a:rPr lang="es-ES" sz="1600" b="0" i="0" kern="1200" dirty="0">
              <a:latin typeface="Gill Sans MT"/>
            </a:rPr>
            <a:t>  Tiene un tema en su programa de 	t</a:t>
          </a:r>
          <a:r>
            <a:rPr lang="es-ES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r</a:t>
          </a:r>
          <a:r>
            <a:rPr lang="es-ES" sz="1600" b="0" i="0" kern="1200" dirty="0">
              <a:latin typeface="Gill Sans MT"/>
            </a:rPr>
            <a:t>abajo: el pliego de condiciones sobre 	el </a:t>
          </a:r>
          <a:r>
            <a:rPr lang="es-ES" sz="1600" b="1" i="0" kern="1200" dirty="0">
              <a:latin typeface="Gill Sans MT"/>
            </a:rPr>
            <a:t>movimiento internacional del 	mango </a:t>
          </a:r>
          <a:r>
            <a:rPr lang="es-ES" sz="1600" b="1" i="1" kern="1200" dirty="0">
              <a:latin typeface="Gill Sans MT"/>
            </a:rPr>
            <a:t>(</a:t>
          </a:r>
          <a:r>
            <a:rPr lang="es-ES" sz="1600" b="1" i="1" kern="1200" dirty="0" err="1">
              <a:latin typeface="Gill Sans MT"/>
            </a:rPr>
            <a:t>Mangifera</a:t>
          </a:r>
          <a:r>
            <a:rPr lang="es-ES" sz="1600" b="1" i="1" kern="1200" dirty="0">
              <a:latin typeface="Gill Sans MT"/>
            </a:rPr>
            <a:t> indica)</a:t>
          </a:r>
          <a:r>
            <a:rPr lang="es-ES" sz="1600" b="1" i="0" kern="1200" dirty="0">
              <a:latin typeface="Gill Sans MT"/>
            </a:rPr>
            <a:t>, </a:t>
          </a:r>
          <a:r>
            <a:rPr lang="es-ES" sz="1600" b="0" i="0" kern="1200" dirty="0">
              <a:latin typeface="Gill Sans MT"/>
            </a:rPr>
            <a:t>que fue 	</a:t>
          </a:r>
          <a:r>
            <a:rPr lang="es-ES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aprobado</a:t>
          </a:r>
          <a:r>
            <a:rPr lang="es-ES" sz="1600" b="0" i="0" kern="1200" dirty="0">
              <a:latin typeface="Gill Sans MT"/>
            </a:rPr>
            <a:t> por el CN para el periodo de 	</a:t>
          </a:r>
          <a:r>
            <a:rPr lang="es-ES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consulta</a:t>
          </a:r>
          <a:r>
            <a:rPr lang="es-ES" sz="1600" b="0" i="0" kern="1200" dirty="0">
              <a:latin typeface="Gill Sans MT"/>
            </a:rPr>
            <a:t> de 2022</a:t>
          </a:r>
          <a:endParaRPr lang="en-US" sz="1600" kern="1200" dirty="0">
            <a:latin typeface="Gill Sans MT"/>
          </a:endParaRPr>
        </a:p>
      </dgm:t>
    </dgm:pt>
    <dgm:pt modelId="{714C92A4-5FA6-4E57-B820-2F420B099F74}" type="parTrans" cxnId="{ABB84941-F084-4B97-B65C-11FA5777548E}">
      <dgm:prSet/>
      <dgm:spPr/>
      <dgm:t>
        <a:bodyPr/>
        <a:lstStyle/>
        <a:p>
          <a:endParaRPr lang="ru-RU">
            <a:latin typeface="Gill Sans Nova" panose="020B0602020104020203" pitchFamily="34" charset="0"/>
          </a:endParaRPr>
        </a:p>
      </dgm:t>
    </dgm:pt>
    <dgm:pt modelId="{4BAE0D5F-C54B-4BF0-9E01-561185B502F6}" type="sibTrans" cxnId="{ABB84941-F084-4B97-B65C-11FA5777548E}">
      <dgm:prSet/>
      <dgm:spPr/>
      <dgm:t>
        <a:bodyPr/>
        <a:lstStyle/>
        <a:p>
          <a:endParaRPr lang="ru-RU">
            <a:latin typeface="Gill Sans Nova" panose="020B0602020104020203" pitchFamily="34" charset="0"/>
          </a:endParaRPr>
        </a:p>
      </dgm:t>
    </dgm:pt>
    <dgm:pt modelId="{6BC181C0-141B-450A-ABA9-CFC3659FB71E}">
      <dgm:prSet/>
      <dgm:spPr/>
      <dgm:t>
        <a:bodyPr/>
        <a:lstStyle/>
        <a:p>
          <a:pPr algn="ctr"/>
          <a:r>
            <a:rPr lang="en-US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PTPB</a:t>
          </a:r>
        </a:p>
      </dgm:t>
    </dgm:pt>
    <dgm:pt modelId="{2C944DEB-3DD8-4CF2-9C9E-37F6FF0775B3}" type="parTrans" cxnId="{BA60B496-0F1E-4E0F-A4CB-467562146248}">
      <dgm:prSet/>
      <dgm:spPr/>
      <dgm:t>
        <a:bodyPr/>
        <a:lstStyle/>
        <a:p>
          <a:endParaRPr lang="ru-RU"/>
        </a:p>
      </dgm:t>
    </dgm:pt>
    <dgm:pt modelId="{FED3BE67-7579-4B87-98E0-9BACF5BD81EE}" type="sibTrans" cxnId="{BA60B496-0F1E-4E0F-A4CB-467562146248}">
      <dgm:prSet/>
      <dgm:spPr/>
      <dgm:t>
        <a:bodyPr/>
        <a:lstStyle/>
        <a:p>
          <a:endParaRPr lang="ru-RU"/>
        </a:p>
      </dgm:t>
    </dgm:pt>
    <dgm:pt modelId="{B7E2B2A6-687A-403D-BB78-DE26515CE1B4}" type="pres">
      <dgm:prSet presAssocID="{3910AF22-00BC-41F6-8E1D-03E48F93AD88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9BAC28FD-7884-43B8-9DD8-117DEE370B98}" type="pres">
      <dgm:prSet presAssocID="{8B6F4B75-6E7B-4F6D-9B18-2B6D70E0AF2D}" presName="parentLin" presStyleCnt="0"/>
      <dgm:spPr/>
    </dgm:pt>
    <dgm:pt modelId="{D2309553-C915-4C7C-B444-2E5BE9AD5285}" type="pres">
      <dgm:prSet presAssocID="{8B6F4B75-6E7B-4F6D-9B18-2B6D70E0AF2D}" presName="parentLeftMargin" presStyleLbl="node1" presStyleIdx="0" presStyleCnt="2"/>
      <dgm:spPr/>
    </dgm:pt>
    <dgm:pt modelId="{B0B56551-D116-404E-B546-26AE2AE539D4}" type="pres">
      <dgm:prSet presAssocID="{8B6F4B75-6E7B-4F6D-9B18-2B6D70E0AF2D}" presName="parentText" presStyleLbl="node1" presStyleIdx="0" presStyleCnt="2" custScaleX="127139" custLinFactNeighborX="-4934" custLinFactNeighborY="-5736">
        <dgm:presLayoutVars>
          <dgm:chMax val="0"/>
          <dgm:bulletEnabled val="1"/>
        </dgm:presLayoutVars>
      </dgm:prSet>
      <dgm:spPr/>
    </dgm:pt>
    <dgm:pt modelId="{FAD561BE-5E94-435D-8285-B85E75C01A0D}" type="pres">
      <dgm:prSet presAssocID="{8B6F4B75-6E7B-4F6D-9B18-2B6D70E0AF2D}" presName="negativeSpace" presStyleCnt="0"/>
      <dgm:spPr/>
    </dgm:pt>
    <dgm:pt modelId="{91463431-C014-4823-9F5D-B2C163148AA9}" type="pres">
      <dgm:prSet presAssocID="{8B6F4B75-6E7B-4F6D-9B18-2B6D70E0AF2D}" presName="childText" presStyleLbl="conFgAcc1" presStyleIdx="0" presStyleCnt="2">
        <dgm:presLayoutVars>
          <dgm:bulletEnabled val="1"/>
        </dgm:presLayoutVars>
      </dgm:prSet>
      <dgm:spPr/>
    </dgm:pt>
    <dgm:pt modelId="{CD02C219-CD9B-4275-849C-8E229246672F}" type="pres">
      <dgm:prSet presAssocID="{C1C0BEA0-DE30-4AC2-BF08-CC95470467BD}" presName="spaceBetweenRectangles" presStyleCnt="0"/>
      <dgm:spPr/>
    </dgm:pt>
    <dgm:pt modelId="{43380885-48A9-41BB-A3CA-CEC09034D337}" type="pres">
      <dgm:prSet presAssocID="{6BC181C0-141B-450A-ABA9-CFC3659FB71E}" presName="parentLin" presStyleCnt="0"/>
      <dgm:spPr/>
    </dgm:pt>
    <dgm:pt modelId="{39455DE6-5970-4E7A-B85B-3E1EB0673CCC}" type="pres">
      <dgm:prSet presAssocID="{6BC181C0-141B-450A-ABA9-CFC3659FB71E}" presName="parentLeftMargin" presStyleLbl="node1" presStyleIdx="0" presStyleCnt="2"/>
      <dgm:spPr/>
    </dgm:pt>
    <dgm:pt modelId="{76F2E0F9-2F3D-45A4-80E8-2E82ED167928}" type="pres">
      <dgm:prSet presAssocID="{6BC181C0-141B-450A-ABA9-CFC3659FB7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DBEEAEB-F76E-4840-BD8D-B4ACF14F84FC}" type="pres">
      <dgm:prSet presAssocID="{6BC181C0-141B-450A-ABA9-CFC3659FB71E}" presName="negativeSpace" presStyleCnt="0"/>
      <dgm:spPr/>
    </dgm:pt>
    <dgm:pt modelId="{9DAFA9E1-4232-489C-8A0F-8C0B56C042F0}" type="pres">
      <dgm:prSet presAssocID="{6BC181C0-141B-450A-ABA9-CFC3659FB71E}" presName="childText" presStyleLbl="conFgAcc1" presStyleIdx="1" presStyleCnt="2" custLinFactNeighborX="-1079" custLinFactNeighborY="3218">
        <dgm:presLayoutVars>
          <dgm:bulletEnabled val="1"/>
        </dgm:presLayoutVars>
      </dgm:prSet>
      <dgm:spPr/>
    </dgm:pt>
  </dgm:ptLst>
  <dgm:cxnLst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11D4B01E-06A9-4B59-9F6D-85795FF48BDC}" type="presOf" srcId="{B1C5947F-A434-4176-A9E3-F235E1BB5A75}" destId="{9DAFA9E1-4232-489C-8A0F-8C0B56C042F0}" srcOrd="0" destOrd="1" presId="urn:microsoft.com/office/officeart/2005/8/layout/list1"/>
    <dgm:cxn modelId="{8F072C33-7939-4115-B223-AF0256B06253}" type="presOf" srcId="{8B6F4B75-6E7B-4F6D-9B18-2B6D70E0AF2D}" destId="{B0B56551-D116-404E-B546-26AE2AE539D4}" srcOrd="1" destOrd="0" presId="urn:microsoft.com/office/officeart/2005/8/layout/list1"/>
    <dgm:cxn modelId="{ABB84941-F084-4B97-B65C-11FA5777548E}" srcId="{6BC181C0-141B-450A-ABA9-CFC3659FB71E}" destId="{B1C5947F-A434-4176-A9E3-F235E1BB5A75}" srcOrd="1" destOrd="0" parTransId="{714C92A4-5FA6-4E57-B820-2F420B099F74}" sibTransId="{4BAE0D5F-C54B-4BF0-9E01-561185B502F6}"/>
    <dgm:cxn modelId="{5D4E8C77-DCDB-4F91-989B-678CAEDDCAD2}" type="presOf" srcId="{6BC181C0-141B-450A-ABA9-CFC3659FB71E}" destId="{39455DE6-5970-4E7A-B85B-3E1EB0673CCC}" srcOrd="0" destOrd="0" presId="urn:microsoft.com/office/officeart/2005/8/layout/list1"/>
    <dgm:cxn modelId="{BA60B496-0F1E-4E0F-A4CB-467562146248}" srcId="{3910AF22-00BC-41F6-8E1D-03E48F93AD88}" destId="{6BC181C0-141B-450A-ABA9-CFC3659FB71E}" srcOrd="1" destOrd="0" parTransId="{2C944DEB-3DD8-4CF2-9C9E-37F6FF0775B3}" sibTransId="{FED3BE67-7579-4B87-98E0-9BACF5BD81EE}"/>
    <dgm:cxn modelId="{6AA1B9B5-8F35-4A43-955F-49E80E9C3213}" type="presOf" srcId="{93BF34BC-5EF0-48B5-AA63-EC3A18B4582B}" destId="{91463431-C014-4823-9F5D-B2C163148AA9}" srcOrd="0" destOrd="0" presId="urn:microsoft.com/office/officeart/2005/8/layout/list1"/>
    <dgm:cxn modelId="{A16036D2-2E69-4CD4-8873-82DDAD67B1F1}" srcId="{6BC181C0-141B-450A-ABA9-CFC3659FB71E}" destId="{35A2EAD5-AC85-484F-81EB-4772BBDA8F96}" srcOrd="0" destOrd="0" parTransId="{B9B277A2-1250-4429-AC00-2F631045346C}" sibTransId="{18C96F73-60F2-46F3-BEB4-34C020F4BF1F}"/>
    <dgm:cxn modelId="{5C511CD6-2FD7-485E-B92D-06BD8EC4ADDF}" type="presOf" srcId="{3910AF22-00BC-41F6-8E1D-03E48F93AD88}" destId="{B7E2B2A6-687A-403D-BB78-DE26515CE1B4}" srcOrd="0" destOrd="0" presId="urn:microsoft.com/office/officeart/2005/8/layout/list1"/>
    <dgm:cxn modelId="{C6CEE8D9-4CD0-4798-813F-2B48242D7F38}" type="presOf" srcId="{8B6F4B75-6E7B-4F6D-9B18-2B6D70E0AF2D}" destId="{D2309553-C915-4C7C-B444-2E5BE9AD5285}" srcOrd="0" destOrd="0" presId="urn:microsoft.com/office/officeart/2005/8/layout/list1"/>
    <dgm:cxn modelId="{44D5E9D9-A575-4612-9C7A-B2EDC09DEE45}" type="presOf" srcId="{6BC181C0-141B-450A-ABA9-CFC3659FB71E}" destId="{76F2E0F9-2F3D-45A4-80E8-2E82ED167928}" srcOrd="1" destOrd="0" presId="urn:microsoft.com/office/officeart/2005/8/layout/list1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A2ED9AFE-A1F3-4E9E-A3D9-4D31626D34DB}" type="presOf" srcId="{35A2EAD5-AC85-484F-81EB-4772BBDA8F96}" destId="{9DAFA9E1-4232-489C-8A0F-8C0B56C042F0}" srcOrd="0" destOrd="0" presId="urn:microsoft.com/office/officeart/2005/8/layout/list1"/>
    <dgm:cxn modelId="{0FC34B4F-24FD-462B-85A4-5CF2C2D45CBD}" type="presParOf" srcId="{B7E2B2A6-687A-403D-BB78-DE26515CE1B4}" destId="{9BAC28FD-7884-43B8-9DD8-117DEE370B98}" srcOrd="0" destOrd="0" presId="urn:microsoft.com/office/officeart/2005/8/layout/list1"/>
    <dgm:cxn modelId="{68D8E435-6ABB-4EEE-AF03-B37AB27E8333}" type="presParOf" srcId="{9BAC28FD-7884-43B8-9DD8-117DEE370B98}" destId="{D2309553-C915-4C7C-B444-2E5BE9AD5285}" srcOrd="0" destOrd="0" presId="urn:microsoft.com/office/officeart/2005/8/layout/list1"/>
    <dgm:cxn modelId="{7C18532E-5369-49B1-A94F-C0D714A2567E}" type="presParOf" srcId="{9BAC28FD-7884-43B8-9DD8-117DEE370B98}" destId="{B0B56551-D116-404E-B546-26AE2AE539D4}" srcOrd="1" destOrd="0" presId="urn:microsoft.com/office/officeart/2005/8/layout/list1"/>
    <dgm:cxn modelId="{72AC7E3E-8A21-4CA8-AA0F-50A7A4DCBE6A}" type="presParOf" srcId="{B7E2B2A6-687A-403D-BB78-DE26515CE1B4}" destId="{FAD561BE-5E94-435D-8285-B85E75C01A0D}" srcOrd="1" destOrd="0" presId="urn:microsoft.com/office/officeart/2005/8/layout/list1"/>
    <dgm:cxn modelId="{51293F08-6A0C-4C12-95EE-A39A6BE15367}" type="presParOf" srcId="{B7E2B2A6-687A-403D-BB78-DE26515CE1B4}" destId="{91463431-C014-4823-9F5D-B2C163148AA9}" srcOrd="2" destOrd="0" presId="urn:microsoft.com/office/officeart/2005/8/layout/list1"/>
    <dgm:cxn modelId="{A662C02E-94FA-46A6-98A0-68B55464FED6}" type="presParOf" srcId="{B7E2B2A6-687A-403D-BB78-DE26515CE1B4}" destId="{CD02C219-CD9B-4275-849C-8E229246672F}" srcOrd="3" destOrd="0" presId="urn:microsoft.com/office/officeart/2005/8/layout/list1"/>
    <dgm:cxn modelId="{BAB2001A-BCAD-466F-B428-D7AB513CAD11}" type="presParOf" srcId="{B7E2B2A6-687A-403D-BB78-DE26515CE1B4}" destId="{43380885-48A9-41BB-A3CA-CEC09034D337}" srcOrd="4" destOrd="0" presId="urn:microsoft.com/office/officeart/2005/8/layout/list1"/>
    <dgm:cxn modelId="{C2CCB71E-8589-4786-B97B-F272B9035BA3}" type="presParOf" srcId="{43380885-48A9-41BB-A3CA-CEC09034D337}" destId="{39455DE6-5970-4E7A-B85B-3E1EB0673CCC}" srcOrd="0" destOrd="0" presId="urn:microsoft.com/office/officeart/2005/8/layout/list1"/>
    <dgm:cxn modelId="{80EE1623-2BA1-407D-8AA5-6C7AC6D59532}" type="presParOf" srcId="{43380885-48A9-41BB-A3CA-CEC09034D337}" destId="{76F2E0F9-2F3D-45A4-80E8-2E82ED167928}" srcOrd="1" destOrd="0" presId="urn:microsoft.com/office/officeart/2005/8/layout/list1"/>
    <dgm:cxn modelId="{6CB32505-24B8-4EE7-B38A-7175C16F114E}" type="presParOf" srcId="{B7E2B2A6-687A-403D-BB78-DE26515CE1B4}" destId="{5DBEEAEB-F76E-4840-BD8D-B4ACF14F84FC}" srcOrd="5" destOrd="0" presId="urn:microsoft.com/office/officeart/2005/8/layout/list1"/>
    <dgm:cxn modelId="{B00ED1EA-1E21-4E9F-9667-0EA219B54CC7}" type="presParOf" srcId="{B7E2B2A6-687A-403D-BB78-DE26515CE1B4}" destId="{9DAFA9E1-4232-489C-8A0F-8C0B56C042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Visite la página web de IPP TPCS para obtener más información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: </a:t>
          </a: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https://www.ippc.int/es/core-activities/standards-setting/expert-drafting-groups/technical-panels/technical-panel-on-commodity-standards/</a:t>
          </a:r>
          <a:endParaRPr lang="en-US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F6F1AA8-F749-4CB6-A51D-55E2A96E3FDE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</dgm:pt>
    <dgm:pt modelId="{7C05D6E0-9817-4B7B-B387-816650398458}" type="pres">
      <dgm:prSet presAssocID="{8B6F4B75-6E7B-4F6D-9B18-2B6D70E0AF2D}" presName="linNode" presStyleCnt="0"/>
      <dgm:spPr/>
    </dgm:pt>
    <dgm:pt modelId="{6CB538DB-1770-45D5-A5E9-85C5D77BE874}" type="pres">
      <dgm:prSet presAssocID="{8B6F4B75-6E7B-4F6D-9B18-2B6D70E0AF2D}" presName="parentText" presStyleLbl="node1" presStyleIdx="0" presStyleCnt="1" custScaleX="82473">
        <dgm:presLayoutVars>
          <dgm:chMax val="1"/>
          <dgm:bulletEnabled val="1"/>
        </dgm:presLayoutVars>
      </dgm:prSet>
      <dgm:spPr/>
    </dgm:pt>
    <dgm:pt modelId="{C2E4A0D4-96C9-4968-91FC-93C788D457E6}" type="pres">
      <dgm:prSet presAssocID="{8B6F4B75-6E7B-4F6D-9B18-2B6D70E0AF2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DEB7B120-AD18-46F3-A7F2-848617226278}" type="presOf" srcId="{3910AF22-00BC-41F6-8E1D-03E48F93AD88}" destId="{EF6F1AA8-F749-4CB6-A51D-55E2A96E3FDE}" srcOrd="0" destOrd="0" presId="urn:microsoft.com/office/officeart/2005/8/layout/vList5"/>
    <dgm:cxn modelId="{ECFB71A9-30C3-44C6-9356-514A0E4E108F}" type="presOf" srcId="{93BF34BC-5EF0-48B5-AA63-EC3A18B4582B}" destId="{C2E4A0D4-96C9-4968-91FC-93C788D457E6}" srcOrd="0" destOrd="0" presId="urn:microsoft.com/office/officeart/2005/8/layout/vList5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DF08CAEA-1C3E-40D8-9F9F-A69B8BB97226}" type="presOf" srcId="{8B6F4B75-6E7B-4F6D-9B18-2B6D70E0AF2D}" destId="{6CB538DB-1770-45D5-A5E9-85C5D77BE874}" srcOrd="0" destOrd="0" presId="urn:microsoft.com/office/officeart/2005/8/layout/vList5"/>
    <dgm:cxn modelId="{ABC3A528-82EB-49D4-8FFE-8CF9CF86831C}" type="presParOf" srcId="{EF6F1AA8-F749-4CB6-A51D-55E2A96E3FDE}" destId="{7C05D6E0-9817-4B7B-B387-816650398458}" srcOrd="0" destOrd="0" presId="urn:microsoft.com/office/officeart/2005/8/layout/vList5"/>
    <dgm:cxn modelId="{215A5053-31BD-479F-BA05-A86E8CF79C07}" type="presParOf" srcId="{7C05D6E0-9817-4B7B-B387-816650398458}" destId="{6CB538DB-1770-45D5-A5E9-85C5D77BE874}" srcOrd="0" destOrd="0" presId="urn:microsoft.com/office/officeart/2005/8/layout/vList5"/>
    <dgm:cxn modelId="{BD9773E3-569E-4164-971A-2952A7C078D3}" type="presParOf" srcId="{7C05D6E0-9817-4B7B-B387-816650398458}" destId="{C2E4A0D4-96C9-4968-91FC-93C788D457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FBCA-D1C5-4CC4-82BF-614114A014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66BBBB-08CD-4F99-9251-0C07D01DEC3D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Continuar la supervisión de los grupos de redacción de expertos (PT y GTE)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0F715BE-4CA3-43D8-A658-6B05AF4A70CC}" type="par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0B74DCDE-D1E9-44CA-A9F1-ECC34E41BE4E}" type="sibTrans" cxnId="{0DA98ACD-6898-49C9-AC95-ED40F6D1F0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0CAAD99-0FE4-4731-B217-8244DADEBED6}">
      <dgm:prSet custT="1"/>
      <dgm:spPr/>
      <dgm:t>
        <a:bodyPr/>
        <a:lstStyle/>
        <a:p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y seguimiento del </a:t>
          </a:r>
          <a:r>
            <a:rPr lang="fr-CH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Marco </a:t>
          </a:r>
          <a:r>
            <a:rPr lang="fr-CH" sz="2400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estratégico</a:t>
          </a:r>
          <a:r>
            <a:rPr lang="fr-CH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 </a:t>
          </a:r>
          <a:r>
            <a:rPr lang="es-ES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de la CIPF para 2020-2030</a:t>
          </a:r>
          <a:endParaRPr lang="en-US" sz="24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ea typeface="+mn-ea"/>
            <a:cs typeface="+mn-cs"/>
          </a:endParaRPr>
        </a:p>
      </dgm:t>
    </dgm:pt>
    <dgm:pt modelId="{31570FA2-D70F-48EB-9929-94B1B786585C}" type="par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633A95F-98C8-4429-B556-F293E44DA86B}" type="sibTrans" cxnId="{7B8FFE38-56CA-46CD-BB5E-578BA6D1E9D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DABE0DBE-275C-484A-A7C7-51934ECC9E84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Interacciones con el CADC, la Mesa de la CMF y las unidades de la Secretaría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A538AD-DE1F-4B8A-844E-6D0ADE03045A}" type="par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35281C2-E119-4FF2-BFD5-2FA1ED90F6E2}" type="sibTrans" cxnId="{475978C1-AB63-46C5-A1B0-BE26ECAD4D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5572174-1C28-47BD-B703-E5731DEBF8E7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Revisión del proyecto de NIMF en noviembre de 2022 para su aprobación por la CMF-17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4BEE39F6-A08D-4B6D-B02F-88457169FAE6}" type="par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1E4928A-3005-40CD-890A-1140025E2D8B}" type="sibTrans" cxnId="{464A89FC-C5AB-421B-9610-20E25ED7A71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2C36AFD-AFE0-4392-A261-13F6DF754326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Continuar los debates y las decisiones entre reuniones por vía electrónica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66AED832-942F-49BF-BD67-27388574753B}" type="parTrans" cxnId="{2D9430C1-98A3-48EA-9AAF-7E65811CE9F4}">
      <dgm:prSet/>
      <dgm:spPr/>
      <dgm:t>
        <a:bodyPr/>
        <a:lstStyle/>
        <a:p>
          <a:endParaRPr lang="ru-RU"/>
        </a:p>
      </dgm:t>
    </dgm:pt>
    <dgm:pt modelId="{9FA78C0E-ED28-42E6-8FD4-CF4526654AA5}" type="sibTrans" cxnId="{2D9430C1-98A3-48EA-9AAF-7E65811CE9F4}">
      <dgm:prSet/>
      <dgm:spPr/>
      <dgm:t>
        <a:bodyPr/>
        <a:lstStyle/>
        <a:p>
          <a:endParaRPr lang="ru-RU"/>
        </a:p>
      </dgm:t>
    </dgm:pt>
    <dgm:pt modelId="{F3B34B1D-DBAC-4BF3-BBE5-5176F21CA6A7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Continuación de la participación en los grupos focales de la CMF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26F1D55-A0F1-47A1-915A-ADD88286C23D}" type="parTrans" cxnId="{7AAE9193-3ABB-4BFB-8EDD-A27709DA47B2}">
      <dgm:prSet/>
      <dgm:spPr/>
      <dgm:t>
        <a:bodyPr/>
        <a:lstStyle/>
        <a:p>
          <a:endParaRPr lang="ru-RU"/>
        </a:p>
      </dgm:t>
    </dgm:pt>
    <dgm:pt modelId="{AEC8AD0F-9BF8-4C0A-A929-E77CC4410926}" type="sibTrans" cxnId="{7AAE9193-3ABB-4BFB-8EDD-A27709DA47B2}">
      <dgm:prSet/>
      <dgm:spPr/>
      <dgm:t>
        <a:bodyPr/>
        <a:lstStyle/>
        <a:p>
          <a:endParaRPr lang="ru-RU"/>
        </a:p>
      </dgm:t>
    </dgm:pt>
    <dgm:pt modelId="{C3082277-67D6-4BAF-A0D7-7ED0E605F8B1}" type="pres">
      <dgm:prSet presAssocID="{C34EFBCA-D1C5-4CC4-82BF-614114A01482}" presName="Name0" presStyleCnt="0">
        <dgm:presLayoutVars>
          <dgm:chMax val="7"/>
          <dgm:chPref val="7"/>
          <dgm:dir/>
        </dgm:presLayoutVars>
      </dgm:prSet>
      <dgm:spPr/>
    </dgm:pt>
    <dgm:pt modelId="{0A25E3B2-AC17-4E54-B167-476202D4AE66}" type="pres">
      <dgm:prSet presAssocID="{C34EFBCA-D1C5-4CC4-82BF-614114A01482}" presName="Name1" presStyleCnt="0"/>
      <dgm:spPr/>
    </dgm:pt>
    <dgm:pt modelId="{5B11F522-DA4E-4903-B3AD-05F961FBA8C2}" type="pres">
      <dgm:prSet presAssocID="{C34EFBCA-D1C5-4CC4-82BF-614114A01482}" presName="cycle" presStyleCnt="0"/>
      <dgm:spPr/>
    </dgm:pt>
    <dgm:pt modelId="{F0AA11C8-971C-48DF-B10B-7E9AE8325149}" type="pres">
      <dgm:prSet presAssocID="{C34EFBCA-D1C5-4CC4-82BF-614114A01482}" presName="srcNode" presStyleLbl="node1" presStyleIdx="0" presStyleCnt="6"/>
      <dgm:spPr/>
    </dgm:pt>
    <dgm:pt modelId="{AA1A6703-75E0-4FE4-8262-7452664FE7EE}" type="pres">
      <dgm:prSet presAssocID="{C34EFBCA-D1C5-4CC4-82BF-614114A01482}" presName="conn" presStyleLbl="parChTrans1D2" presStyleIdx="0" presStyleCnt="1"/>
      <dgm:spPr/>
    </dgm:pt>
    <dgm:pt modelId="{92CBFA40-5080-4B02-BB3B-88AD273F0015}" type="pres">
      <dgm:prSet presAssocID="{C34EFBCA-D1C5-4CC4-82BF-614114A01482}" presName="extraNode" presStyleLbl="node1" presStyleIdx="0" presStyleCnt="6"/>
      <dgm:spPr/>
    </dgm:pt>
    <dgm:pt modelId="{4E1E431A-DE5B-40CD-8CB6-82772FE45EFE}" type="pres">
      <dgm:prSet presAssocID="{C34EFBCA-D1C5-4CC4-82BF-614114A01482}" presName="dstNode" presStyleLbl="node1" presStyleIdx="0" presStyleCnt="6"/>
      <dgm:spPr/>
    </dgm:pt>
    <dgm:pt modelId="{FBB0E97F-8A31-4300-A456-8D3812EFF8D5}" type="pres">
      <dgm:prSet presAssocID="{C5572174-1C28-47BD-B703-E5731DEBF8E7}" presName="text_1" presStyleLbl="node1" presStyleIdx="0" presStyleCnt="6">
        <dgm:presLayoutVars>
          <dgm:bulletEnabled val="1"/>
        </dgm:presLayoutVars>
      </dgm:prSet>
      <dgm:spPr/>
    </dgm:pt>
    <dgm:pt modelId="{2DC1AEFA-53FF-46EE-A32F-1EEF4DEABB24}" type="pres">
      <dgm:prSet presAssocID="{C5572174-1C28-47BD-B703-E5731DEBF8E7}" presName="accent_1" presStyleCnt="0"/>
      <dgm:spPr/>
    </dgm:pt>
    <dgm:pt modelId="{A7741244-E9C2-4716-AAE5-96817677EB6C}" type="pres">
      <dgm:prSet presAssocID="{C5572174-1C28-47BD-B703-E5731DEBF8E7}" presName="accentRepeatNode" presStyleLbl="solidFgAcc1" presStyleIdx="0" presStyleCnt="6"/>
      <dgm:spPr/>
    </dgm:pt>
    <dgm:pt modelId="{5E4440D6-D32E-4463-B78D-191A3734CBE7}" type="pres">
      <dgm:prSet presAssocID="{C2C36AFD-AFE0-4392-A261-13F6DF754326}" presName="text_2" presStyleLbl="node1" presStyleIdx="1" presStyleCnt="6">
        <dgm:presLayoutVars>
          <dgm:bulletEnabled val="1"/>
        </dgm:presLayoutVars>
      </dgm:prSet>
      <dgm:spPr/>
    </dgm:pt>
    <dgm:pt modelId="{21F7AB84-23C5-4789-B992-CF80D83167A6}" type="pres">
      <dgm:prSet presAssocID="{C2C36AFD-AFE0-4392-A261-13F6DF754326}" presName="accent_2" presStyleCnt="0"/>
      <dgm:spPr/>
    </dgm:pt>
    <dgm:pt modelId="{65231F94-D6A6-4E5D-9DE0-9848402D5E40}" type="pres">
      <dgm:prSet presAssocID="{C2C36AFD-AFE0-4392-A261-13F6DF754326}" presName="accentRepeatNode" presStyleLbl="solidFgAcc1" presStyleIdx="1" presStyleCnt="6"/>
      <dgm:spPr/>
    </dgm:pt>
    <dgm:pt modelId="{1DC830C4-84CE-4572-B4E5-0500444027D6}" type="pres">
      <dgm:prSet presAssocID="{3266BBBB-08CD-4F99-9251-0C07D01DEC3D}" presName="text_3" presStyleLbl="node1" presStyleIdx="2" presStyleCnt="6">
        <dgm:presLayoutVars>
          <dgm:bulletEnabled val="1"/>
        </dgm:presLayoutVars>
      </dgm:prSet>
      <dgm:spPr/>
    </dgm:pt>
    <dgm:pt modelId="{EF8BD3AC-7EAB-4D74-A780-35D2701741C8}" type="pres">
      <dgm:prSet presAssocID="{3266BBBB-08CD-4F99-9251-0C07D01DEC3D}" presName="accent_3" presStyleCnt="0"/>
      <dgm:spPr/>
    </dgm:pt>
    <dgm:pt modelId="{8549E18F-EED4-4939-95A4-2687263F2F86}" type="pres">
      <dgm:prSet presAssocID="{3266BBBB-08CD-4F99-9251-0C07D01DEC3D}" presName="accentRepeatNode" presStyleLbl="solidFgAcc1" presStyleIdx="2" presStyleCnt="6"/>
      <dgm:spPr/>
    </dgm:pt>
    <dgm:pt modelId="{7BADB887-AC5F-479E-9B0F-27748A87E395}" type="pres">
      <dgm:prSet presAssocID="{A0CAAD99-0FE4-4731-B217-8244DADEBED6}" presName="text_4" presStyleLbl="node1" presStyleIdx="3" presStyleCnt="6">
        <dgm:presLayoutVars>
          <dgm:bulletEnabled val="1"/>
        </dgm:presLayoutVars>
      </dgm:prSet>
      <dgm:spPr/>
    </dgm:pt>
    <dgm:pt modelId="{DE43A609-59DF-4559-91B6-521C0E781345}" type="pres">
      <dgm:prSet presAssocID="{A0CAAD99-0FE4-4731-B217-8244DADEBED6}" presName="accent_4" presStyleCnt="0"/>
      <dgm:spPr/>
    </dgm:pt>
    <dgm:pt modelId="{24620079-E2D4-475F-91F3-650B4CBA6803}" type="pres">
      <dgm:prSet presAssocID="{A0CAAD99-0FE4-4731-B217-8244DADEBED6}" presName="accentRepeatNode" presStyleLbl="solidFgAcc1" presStyleIdx="3" presStyleCnt="6"/>
      <dgm:spPr/>
    </dgm:pt>
    <dgm:pt modelId="{4B7AB51E-31E2-41FB-A517-4BAE1022170A}" type="pres">
      <dgm:prSet presAssocID="{F3B34B1D-DBAC-4BF3-BBE5-5176F21CA6A7}" presName="text_5" presStyleLbl="node1" presStyleIdx="4" presStyleCnt="6" custLinFactNeighborX="533" custLinFactNeighborY="-4372">
        <dgm:presLayoutVars>
          <dgm:bulletEnabled val="1"/>
        </dgm:presLayoutVars>
      </dgm:prSet>
      <dgm:spPr/>
    </dgm:pt>
    <dgm:pt modelId="{C18912E2-18F2-4677-9DCD-60EBEA0482E3}" type="pres">
      <dgm:prSet presAssocID="{F3B34B1D-DBAC-4BF3-BBE5-5176F21CA6A7}" presName="accent_5" presStyleCnt="0"/>
      <dgm:spPr/>
    </dgm:pt>
    <dgm:pt modelId="{304AB2B0-FFE2-448F-91B9-610B8BB0EA4E}" type="pres">
      <dgm:prSet presAssocID="{F3B34B1D-DBAC-4BF3-BBE5-5176F21CA6A7}" presName="accentRepeatNode" presStyleLbl="solidFgAcc1" presStyleIdx="4" presStyleCnt="6"/>
      <dgm:spPr/>
    </dgm:pt>
    <dgm:pt modelId="{B3806909-42DB-418F-9D75-6E58362020F5}" type="pres">
      <dgm:prSet presAssocID="{DABE0DBE-275C-484A-A7C7-51934ECC9E84}" presName="text_6" presStyleLbl="node1" presStyleIdx="5" presStyleCnt="6">
        <dgm:presLayoutVars>
          <dgm:bulletEnabled val="1"/>
        </dgm:presLayoutVars>
      </dgm:prSet>
      <dgm:spPr/>
    </dgm:pt>
    <dgm:pt modelId="{B2C8FB70-418D-4B69-B99F-07733C8F5806}" type="pres">
      <dgm:prSet presAssocID="{DABE0DBE-275C-484A-A7C7-51934ECC9E84}" presName="accent_6" presStyleCnt="0"/>
      <dgm:spPr/>
    </dgm:pt>
    <dgm:pt modelId="{BB897980-61F9-4FD8-9FC3-F90D6B2D89D5}" type="pres">
      <dgm:prSet presAssocID="{DABE0DBE-275C-484A-A7C7-51934ECC9E84}" presName="accentRepeatNode" presStyleLbl="solidFgAcc1" presStyleIdx="5" presStyleCnt="6"/>
      <dgm:spPr/>
    </dgm:pt>
  </dgm:ptLst>
  <dgm:cxnLst>
    <dgm:cxn modelId="{7B8FFE38-56CA-46CD-BB5E-578BA6D1E9DB}" srcId="{C34EFBCA-D1C5-4CC4-82BF-614114A01482}" destId="{A0CAAD99-0FE4-4731-B217-8244DADEBED6}" srcOrd="3" destOrd="0" parTransId="{31570FA2-D70F-48EB-9929-94B1B786585C}" sibTransId="{C633A95F-98C8-4429-B556-F293E44DA86B}"/>
    <dgm:cxn modelId="{E0A5363E-AF9E-47A1-8610-D2E0427D6B3A}" type="presOf" srcId="{C2C36AFD-AFE0-4392-A261-13F6DF754326}" destId="{5E4440D6-D32E-4463-B78D-191A3734CBE7}" srcOrd="0" destOrd="0" presId="urn:microsoft.com/office/officeart/2008/layout/VerticalCurvedList"/>
    <dgm:cxn modelId="{A94B8C62-68B9-44EA-B40A-519F1726DA51}" type="presOf" srcId="{E1E4928A-3005-40CD-890A-1140025E2D8B}" destId="{AA1A6703-75E0-4FE4-8262-7452664FE7EE}" srcOrd="0" destOrd="0" presId="urn:microsoft.com/office/officeart/2008/layout/VerticalCurvedList"/>
    <dgm:cxn modelId="{ACF95063-FB1F-4A2F-8F86-21AAB4109046}" type="presOf" srcId="{C5572174-1C28-47BD-B703-E5731DEBF8E7}" destId="{FBB0E97F-8A31-4300-A456-8D3812EFF8D5}" srcOrd="0" destOrd="0" presId="urn:microsoft.com/office/officeart/2008/layout/VerticalCurvedList"/>
    <dgm:cxn modelId="{2D44FE5A-FE78-4E18-884B-68D54A528A61}" type="presOf" srcId="{DABE0DBE-275C-484A-A7C7-51934ECC9E84}" destId="{B3806909-42DB-418F-9D75-6E58362020F5}" srcOrd="0" destOrd="0" presId="urn:microsoft.com/office/officeart/2008/layout/VerticalCurvedList"/>
    <dgm:cxn modelId="{4FFDD789-EE4A-4256-8D12-51522945B98F}" type="presOf" srcId="{3266BBBB-08CD-4F99-9251-0C07D01DEC3D}" destId="{1DC830C4-84CE-4572-B4E5-0500444027D6}" srcOrd="0" destOrd="0" presId="urn:microsoft.com/office/officeart/2008/layout/VerticalCurvedList"/>
    <dgm:cxn modelId="{7AAE9193-3ABB-4BFB-8EDD-A27709DA47B2}" srcId="{C34EFBCA-D1C5-4CC4-82BF-614114A01482}" destId="{F3B34B1D-DBAC-4BF3-BBE5-5176F21CA6A7}" srcOrd="4" destOrd="0" parTransId="{B26F1D55-A0F1-47A1-915A-ADD88286C23D}" sibTransId="{AEC8AD0F-9BF8-4C0A-A929-E77CC4410926}"/>
    <dgm:cxn modelId="{2D9430C1-98A3-48EA-9AAF-7E65811CE9F4}" srcId="{C34EFBCA-D1C5-4CC4-82BF-614114A01482}" destId="{C2C36AFD-AFE0-4392-A261-13F6DF754326}" srcOrd="1" destOrd="0" parTransId="{66AED832-942F-49BF-BD67-27388574753B}" sibTransId="{9FA78C0E-ED28-42E6-8FD4-CF4526654AA5}"/>
    <dgm:cxn modelId="{475978C1-AB63-46C5-A1B0-BE26ECAD4D18}" srcId="{C34EFBCA-D1C5-4CC4-82BF-614114A01482}" destId="{DABE0DBE-275C-484A-A7C7-51934ECC9E84}" srcOrd="5" destOrd="0" parTransId="{63A538AD-DE1F-4B8A-844E-6D0ADE03045A}" sibTransId="{E35281C2-E119-4FF2-BFD5-2FA1ED90F6E2}"/>
    <dgm:cxn modelId="{0DA98ACD-6898-49C9-AC95-ED40F6D1F0A3}" srcId="{C34EFBCA-D1C5-4CC4-82BF-614114A01482}" destId="{3266BBBB-08CD-4F99-9251-0C07D01DEC3D}" srcOrd="2" destOrd="0" parTransId="{B0F715BE-4CA3-43D8-A658-6B05AF4A70CC}" sibTransId="{0B74DCDE-D1E9-44CA-A9F1-ECC34E41BE4E}"/>
    <dgm:cxn modelId="{B5DE91D9-1627-49BE-9C94-C22466D04F04}" type="presOf" srcId="{C34EFBCA-D1C5-4CC4-82BF-614114A01482}" destId="{C3082277-67D6-4BAF-A0D7-7ED0E605F8B1}" srcOrd="0" destOrd="0" presId="urn:microsoft.com/office/officeart/2008/layout/VerticalCurvedList"/>
    <dgm:cxn modelId="{88F417DF-6239-44AE-A84D-8397E0CF99D8}" type="presOf" srcId="{A0CAAD99-0FE4-4731-B217-8244DADEBED6}" destId="{7BADB887-AC5F-479E-9B0F-27748A87E395}" srcOrd="0" destOrd="0" presId="urn:microsoft.com/office/officeart/2008/layout/VerticalCurvedList"/>
    <dgm:cxn modelId="{464A89FC-C5AB-421B-9610-20E25ED7A71A}" srcId="{C34EFBCA-D1C5-4CC4-82BF-614114A01482}" destId="{C5572174-1C28-47BD-B703-E5731DEBF8E7}" srcOrd="0" destOrd="0" parTransId="{4BEE39F6-A08D-4B6D-B02F-88457169FAE6}" sibTransId="{E1E4928A-3005-40CD-890A-1140025E2D8B}"/>
    <dgm:cxn modelId="{DB6113FF-589E-4C65-A693-FA7B21EB7DD0}" type="presOf" srcId="{F3B34B1D-DBAC-4BF3-BBE5-5176F21CA6A7}" destId="{4B7AB51E-31E2-41FB-A517-4BAE1022170A}" srcOrd="0" destOrd="0" presId="urn:microsoft.com/office/officeart/2008/layout/VerticalCurvedList"/>
    <dgm:cxn modelId="{FF8C53B9-BD36-4581-8A10-6B5F59A5FD51}" type="presParOf" srcId="{C3082277-67D6-4BAF-A0D7-7ED0E605F8B1}" destId="{0A25E3B2-AC17-4E54-B167-476202D4AE66}" srcOrd="0" destOrd="0" presId="urn:microsoft.com/office/officeart/2008/layout/VerticalCurvedList"/>
    <dgm:cxn modelId="{2D9A82FD-ECE4-4A52-94DF-F1C1317A412C}" type="presParOf" srcId="{0A25E3B2-AC17-4E54-B167-476202D4AE66}" destId="{5B11F522-DA4E-4903-B3AD-05F961FBA8C2}" srcOrd="0" destOrd="0" presId="urn:microsoft.com/office/officeart/2008/layout/VerticalCurvedList"/>
    <dgm:cxn modelId="{71DAE047-4B9B-4E71-98EA-AC8038A056B3}" type="presParOf" srcId="{5B11F522-DA4E-4903-B3AD-05F961FBA8C2}" destId="{F0AA11C8-971C-48DF-B10B-7E9AE8325149}" srcOrd="0" destOrd="0" presId="urn:microsoft.com/office/officeart/2008/layout/VerticalCurvedList"/>
    <dgm:cxn modelId="{5DF332F2-5DBD-4225-ABAD-CB972634917E}" type="presParOf" srcId="{5B11F522-DA4E-4903-B3AD-05F961FBA8C2}" destId="{AA1A6703-75E0-4FE4-8262-7452664FE7EE}" srcOrd="1" destOrd="0" presId="urn:microsoft.com/office/officeart/2008/layout/VerticalCurvedList"/>
    <dgm:cxn modelId="{5E8D8A4F-2D5A-4FA2-B44A-C361F938BF2C}" type="presParOf" srcId="{5B11F522-DA4E-4903-B3AD-05F961FBA8C2}" destId="{92CBFA40-5080-4B02-BB3B-88AD273F0015}" srcOrd="2" destOrd="0" presId="urn:microsoft.com/office/officeart/2008/layout/VerticalCurvedList"/>
    <dgm:cxn modelId="{51709C09-59F0-445D-8864-260C8537E43E}" type="presParOf" srcId="{5B11F522-DA4E-4903-B3AD-05F961FBA8C2}" destId="{4E1E431A-DE5B-40CD-8CB6-82772FE45EFE}" srcOrd="3" destOrd="0" presId="urn:microsoft.com/office/officeart/2008/layout/VerticalCurvedList"/>
    <dgm:cxn modelId="{BA8481C9-4CE6-4DAF-ADAB-15AF80953A36}" type="presParOf" srcId="{0A25E3B2-AC17-4E54-B167-476202D4AE66}" destId="{FBB0E97F-8A31-4300-A456-8D3812EFF8D5}" srcOrd="1" destOrd="0" presId="urn:microsoft.com/office/officeart/2008/layout/VerticalCurvedList"/>
    <dgm:cxn modelId="{AB0AFF7A-84A5-4F0D-87EC-116DB58A01F5}" type="presParOf" srcId="{0A25E3B2-AC17-4E54-B167-476202D4AE66}" destId="{2DC1AEFA-53FF-46EE-A32F-1EEF4DEABB24}" srcOrd="2" destOrd="0" presId="urn:microsoft.com/office/officeart/2008/layout/VerticalCurvedList"/>
    <dgm:cxn modelId="{45BD21CD-9146-48A7-A405-40DEE380EE8C}" type="presParOf" srcId="{2DC1AEFA-53FF-46EE-A32F-1EEF4DEABB24}" destId="{A7741244-E9C2-4716-AAE5-96817677EB6C}" srcOrd="0" destOrd="0" presId="urn:microsoft.com/office/officeart/2008/layout/VerticalCurvedList"/>
    <dgm:cxn modelId="{1E22C614-259A-41A8-9024-FB35CFBC6544}" type="presParOf" srcId="{0A25E3B2-AC17-4E54-B167-476202D4AE66}" destId="{5E4440D6-D32E-4463-B78D-191A3734CBE7}" srcOrd="3" destOrd="0" presId="urn:microsoft.com/office/officeart/2008/layout/VerticalCurvedList"/>
    <dgm:cxn modelId="{6B2E43FC-D14D-402F-AE08-22854C0DD135}" type="presParOf" srcId="{0A25E3B2-AC17-4E54-B167-476202D4AE66}" destId="{21F7AB84-23C5-4789-B992-CF80D83167A6}" srcOrd="4" destOrd="0" presId="urn:microsoft.com/office/officeart/2008/layout/VerticalCurvedList"/>
    <dgm:cxn modelId="{425CBD71-2568-49D0-B3A3-216F8A400DEB}" type="presParOf" srcId="{21F7AB84-23C5-4789-B992-CF80D83167A6}" destId="{65231F94-D6A6-4E5D-9DE0-9848402D5E40}" srcOrd="0" destOrd="0" presId="urn:microsoft.com/office/officeart/2008/layout/VerticalCurvedList"/>
    <dgm:cxn modelId="{AF03D77F-A3A5-4125-A14A-CB5CDB49C30D}" type="presParOf" srcId="{0A25E3B2-AC17-4E54-B167-476202D4AE66}" destId="{1DC830C4-84CE-4572-B4E5-0500444027D6}" srcOrd="5" destOrd="0" presId="urn:microsoft.com/office/officeart/2008/layout/VerticalCurvedList"/>
    <dgm:cxn modelId="{140557AC-70B3-4E1B-B59F-BC53C62162F7}" type="presParOf" srcId="{0A25E3B2-AC17-4E54-B167-476202D4AE66}" destId="{EF8BD3AC-7EAB-4D74-A780-35D2701741C8}" srcOrd="6" destOrd="0" presId="urn:microsoft.com/office/officeart/2008/layout/VerticalCurvedList"/>
    <dgm:cxn modelId="{F40514CC-C284-4C93-80D2-625E1A7C837D}" type="presParOf" srcId="{EF8BD3AC-7EAB-4D74-A780-35D2701741C8}" destId="{8549E18F-EED4-4939-95A4-2687263F2F86}" srcOrd="0" destOrd="0" presId="urn:microsoft.com/office/officeart/2008/layout/VerticalCurvedList"/>
    <dgm:cxn modelId="{ECA0A9F5-E021-4CD7-A86D-C8CB3ABAC875}" type="presParOf" srcId="{0A25E3B2-AC17-4E54-B167-476202D4AE66}" destId="{7BADB887-AC5F-479E-9B0F-27748A87E395}" srcOrd="7" destOrd="0" presId="urn:microsoft.com/office/officeart/2008/layout/VerticalCurvedList"/>
    <dgm:cxn modelId="{FB7A9FE3-0BB0-4493-A9E7-4C0BFF95DBFC}" type="presParOf" srcId="{0A25E3B2-AC17-4E54-B167-476202D4AE66}" destId="{DE43A609-59DF-4559-91B6-521C0E781345}" srcOrd="8" destOrd="0" presId="urn:microsoft.com/office/officeart/2008/layout/VerticalCurvedList"/>
    <dgm:cxn modelId="{1D6395F1-4A1C-47ED-AF76-4013EBF0A4F8}" type="presParOf" srcId="{DE43A609-59DF-4559-91B6-521C0E781345}" destId="{24620079-E2D4-475F-91F3-650B4CBA6803}" srcOrd="0" destOrd="0" presId="urn:microsoft.com/office/officeart/2008/layout/VerticalCurvedList"/>
    <dgm:cxn modelId="{A4CAC2DF-B42F-4F15-A018-C61F0112EF44}" type="presParOf" srcId="{0A25E3B2-AC17-4E54-B167-476202D4AE66}" destId="{4B7AB51E-31E2-41FB-A517-4BAE1022170A}" srcOrd="9" destOrd="0" presId="urn:microsoft.com/office/officeart/2008/layout/VerticalCurvedList"/>
    <dgm:cxn modelId="{7E141E22-06EF-47EF-9E35-829506AC9915}" type="presParOf" srcId="{0A25E3B2-AC17-4E54-B167-476202D4AE66}" destId="{C18912E2-18F2-4677-9DCD-60EBEA0482E3}" srcOrd="10" destOrd="0" presId="urn:microsoft.com/office/officeart/2008/layout/VerticalCurvedList"/>
    <dgm:cxn modelId="{1C8A4951-7879-49F9-B06F-D927713B0218}" type="presParOf" srcId="{C18912E2-18F2-4677-9DCD-60EBEA0482E3}" destId="{304AB2B0-FFE2-448F-91B9-610B8BB0EA4E}" srcOrd="0" destOrd="0" presId="urn:microsoft.com/office/officeart/2008/layout/VerticalCurvedList"/>
    <dgm:cxn modelId="{8CF758D1-5886-43E1-A7D4-C8E9E6EDB7F6}" type="presParOf" srcId="{0A25E3B2-AC17-4E54-B167-476202D4AE66}" destId="{B3806909-42DB-418F-9D75-6E58362020F5}" srcOrd="11" destOrd="0" presId="urn:microsoft.com/office/officeart/2008/layout/VerticalCurvedList"/>
    <dgm:cxn modelId="{83071F0F-F94B-48A4-9309-51A663DA334C}" type="presParOf" srcId="{0A25E3B2-AC17-4E54-B167-476202D4AE66}" destId="{B2C8FB70-418D-4B69-B99F-07733C8F5806}" srcOrd="12" destOrd="0" presId="urn:microsoft.com/office/officeart/2008/layout/VerticalCurvedList"/>
    <dgm:cxn modelId="{C50152DF-A3D7-49BA-8C7D-04B0F5250578}" type="presParOf" srcId="{B2C8FB70-418D-4B69-B99F-07733C8F5806}" destId="{BB897980-61F9-4FD8-9FC3-F90D6B2D89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7BED47-D8A4-4A74-8851-39617884ED1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2030433-073D-4864-BB69-137240A46D97}">
      <dgm:prSet/>
      <dgm:spPr/>
      <dgm:t>
        <a:bodyPr/>
        <a:lstStyle/>
        <a:p>
          <a:pPr algn="ctr"/>
          <a:r>
            <a:rPr lang="es-ES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Enlace a la página web del Comité de Normas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2BEFB2D4-A18C-4109-94E2-1C9B074345FC}" type="par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11201A28-5F9C-4337-AEA3-3FDFF918956C}" type="sibTrans" cxnId="{B4E00992-B2FC-4AE4-92CE-1C91DFFB814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D4D93CC8-E744-403E-A298-2479C6CD4B12}" type="pres">
      <dgm:prSet presAssocID="{D97BED47-D8A4-4A74-8851-39617884ED18}" presName="linear" presStyleCnt="0">
        <dgm:presLayoutVars>
          <dgm:animLvl val="lvl"/>
          <dgm:resizeHandles val="exact"/>
        </dgm:presLayoutVars>
      </dgm:prSet>
      <dgm:spPr/>
    </dgm:pt>
    <dgm:pt modelId="{3C87C01F-B34E-4C64-9380-FD4C2F2D5F95}" type="pres">
      <dgm:prSet presAssocID="{42030433-073D-4864-BB69-137240A46D97}" presName="parentText" presStyleLbl="node1" presStyleIdx="0" presStyleCnt="1" custLinFactNeighborX="-23554" custLinFactNeighborY="487">
        <dgm:presLayoutVars>
          <dgm:chMax val="0"/>
          <dgm:bulletEnabled val="1"/>
        </dgm:presLayoutVars>
      </dgm:prSet>
      <dgm:spPr/>
    </dgm:pt>
  </dgm:ptLst>
  <dgm:cxnLst>
    <dgm:cxn modelId="{990E4D0F-116E-4D21-AC09-E9945819E461}" type="presOf" srcId="{D97BED47-D8A4-4A74-8851-39617884ED18}" destId="{D4D93CC8-E744-403E-A298-2479C6CD4B12}" srcOrd="0" destOrd="0" presId="urn:microsoft.com/office/officeart/2005/8/layout/vList2"/>
    <dgm:cxn modelId="{B4E00992-B2FC-4AE4-92CE-1C91DFFB8149}" srcId="{D97BED47-D8A4-4A74-8851-39617884ED18}" destId="{42030433-073D-4864-BB69-137240A46D97}" srcOrd="0" destOrd="0" parTransId="{2BEFB2D4-A18C-4109-94E2-1C9B074345FC}" sibTransId="{11201A28-5F9C-4337-AEA3-3FDFF918956C}"/>
    <dgm:cxn modelId="{6EB4C2ED-9D8A-46B7-A485-46BA59BDB51B}" type="presOf" srcId="{42030433-073D-4864-BB69-137240A46D97}" destId="{3C87C01F-B34E-4C64-9380-FD4C2F2D5F95}" srcOrd="0" destOrd="0" presId="urn:microsoft.com/office/officeart/2005/8/layout/vList2"/>
    <dgm:cxn modelId="{E98245D2-96D4-44AE-B1D3-61BCDF758B46}" type="presParOf" srcId="{D4D93CC8-E744-403E-A298-2479C6CD4B12}" destId="{3C87C01F-B34E-4C64-9380-FD4C2F2D5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*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Más información sobre las actividades del CN durante 2021 </a:t>
          </a:r>
          <a:endParaRPr lang="fr-C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 el informe del CN para la CMF-16 (2022)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fr-CH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https://ippc.int/es/publications/90696/</a:t>
          </a:r>
          <a:endParaRPr lang="en-US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F6F1AA8-F749-4CB6-A51D-55E2A96E3FDE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</dgm:pt>
    <dgm:pt modelId="{7C05D6E0-9817-4B7B-B387-816650398458}" type="pres">
      <dgm:prSet presAssocID="{8B6F4B75-6E7B-4F6D-9B18-2B6D70E0AF2D}" presName="linNode" presStyleCnt="0"/>
      <dgm:spPr/>
    </dgm:pt>
    <dgm:pt modelId="{6CB538DB-1770-45D5-A5E9-85C5D77BE874}" type="pres">
      <dgm:prSet presAssocID="{8B6F4B75-6E7B-4F6D-9B18-2B6D70E0AF2D}" presName="parentText" presStyleLbl="node1" presStyleIdx="0" presStyleCnt="1" custScaleX="214359">
        <dgm:presLayoutVars>
          <dgm:chMax val="1"/>
          <dgm:bulletEnabled val="1"/>
        </dgm:presLayoutVars>
      </dgm:prSet>
      <dgm:spPr/>
    </dgm:pt>
    <dgm:pt modelId="{C2E4A0D4-96C9-4968-91FC-93C788D457E6}" type="pres">
      <dgm:prSet presAssocID="{8B6F4B75-6E7B-4F6D-9B18-2B6D70E0AF2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DEB7B120-AD18-46F3-A7F2-848617226278}" type="presOf" srcId="{3910AF22-00BC-41F6-8E1D-03E48F93AD88}" destId="{EF6F1AA8-F749-4CB6-A51D-55E2A96E3FDE}" srcOrd="0" destOrd="0" presId="urn:microsoft.com/office/officeart/2005/8/layout/vList5"/>
    <dgm:cxn modelId="{ECFB71A9-30C3-44C6-9356-514A0E4E108F}" type="presOf" srcId="{93BF34BC-5EF0-48B5-AA63-EC3A18B4582B}" destId="{C2E4A0D4-96C9-4968-91FC-93C788D457E6}" srcOrd="0" destOrd="0" presId="urn:microsoft.com/office/officeart/2005/8/layout/vList5"/>
    <dgm:cxn modelId="{E04C82E6-3423-4550-98E8-1BC56652B236}" srcId="{3910AF22-00BC-41F6-8E1D-03E48F93AD88}" destId="{8B6F4B75-6E7B-4F6D-9B18-2B6D70E0AF2D}" srcOrd="0" destOrd="0" parTransId="{90B56401-EA58-48C8-BFAF-7170302E065E}" sibTransId="{C1C0BEA0-DE30-4AC2-BF08-CC95470467BD}"/>
    <dgm:cxn modelId="{DF08CAEA-1C3E-40D8-9F9F-A69B8BB97226}" type="presOf" srcId="{8B6F4B75-6E7B-4F6D-9B18-2B6D70E0AF2D}" destId="{6CB538DB-1770-45D5-A5E9-85C5D77BE874}" srcOrd="0" destOrd="0" presId="urn:microsoft.com/office/officeart/2005/8/layout/vList5"/>
    <dgm:cxn modelId="{ABC3A528-82EB-49D4-8FFE-8CF9CF86831C}" type="presParOf" srcId="{EF6F1AA8-F749-4CB6-A51D-55E2A96E3FDE}" destId="{7C05D6E0-9817-4B7B-B387-816650398458}" srcOrd="0" destOrd="0" presId="urn:microsoft.com/office/officeart/2005/8/layout/vList5"/>
    <dgm:cxn modelId="{215A5053-31BD-479F-BA05-A86E8CF79C07}" type="presParOf" srcId="{7C05D6E0-9817-4B7B-B387-816650398458}" destId="{6CB538DB-1770-45D5-A5E9-85C5D77BE874}" srcOrd="0" destOrd="0" presId="urn:microsoft.com/office/officeart/2005/8/layout/vList5"/>
    <dgm:cxn modelId="{BD9773E3-569E-4164-971A-2952A7C078D3}" type="presParOf" srcId="{7C05D6E0-9817-4B7B-B387-816650398458}" destId="{C2E4A0D4-96C9-4968-91FC-93C788D457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F4DCD-B5B3-42E7-B7EC-64B832CCDD57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56316B-EF30-42AB-ABD5-4F3B0DE8F664}">
      <dgm:prSet phldrT="[Text]"/>
      <dgm:spPr/>
      <dgm:t>
        <a:bodyPr/>
        <a:lstStyle/>
        <a:p>
          <a:pPr algn="ctr">
            <a:buNone/>
          </a:pPr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Sophie Peterson</a:t>
          </a:r>
        </a:p>
        <a:p>
          <a:pPr algn="ctr">
            <a:buNone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Australia</a:t>
          </a:r>
        </a:p>
        <a:p>
          <a:pPr algn="ctr">
            <a:buNone/>
          </a:pP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Lleva en el CN desde 2019</a:t>
          </a:r>
          <a:endParaRPr lang="fr-C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algn="ctr"/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Ha </a:t>
          </a:r>
          <a:r>
            <a:rPr lang="fr-C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sido</a:t>
          </a:r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elegida</a:t>
          </a:r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presidenta</a:t>
          </a:r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del</a:t>
          </a:r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 en mayo de 2022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6714508-0E1B-4969-9B80-DB3CD6C7AEA2}" type="parTrans" cxnId="{098BC0AC-142A-4A68-B906-CCCB8967AFA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86681F8-EDBB-465E-933D-AB87D963CEEC}" type="sibTrans" cxnId="{098BC0AC-142A-4A68-B906-CCCB8967AFA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521AD46-5581-44C0-8AA1-43CCABD0174A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Ezequiel Ferro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Argentina</a:t>
          </a:r>
        </a:p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Llevaba en el CN desde 2013</a:t>
          </a:r>
        </a:p>
        <a:p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Ex </a:t>
          </a:r>
          <a:r>
            <a:rPr lang="fr-C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Presidente</a:t>
          </a:r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del</a:t>
          </a:r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 </a:t>
          </a:r>
        </a:p>
        <a:p>
          <a:r>
            <a: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(2017-2022)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3E13C9E-5027-4AEE-9284-BF10B58F6858}" type="sibTrans" cxnId="{BC337887-6B13-4C96-9DF1-92E57310266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AAA4176-7BDB-4F2A-84F9-25B718A5AF91}" type="parTrans" cxnId="{BC337887-6B13-4C96-9DF1-92E57310266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25D26D6-72CB-409E-AD85-ADD6A7643D88}" type="pres">
      <dgm:prSet presAssocID="{9CFF4DCD-B5B3-42E7-B7EC-64B832CCDD57}" presName="Name0" presStyleCnt="0">
        <dgm:presLayoutVars>
          <dgm:dir/>
          <dgm:resizeHandles val="exact"/>
        </dgm:presLayoutVars>
      </dgm:prSet>
      <dgm:spPr/>
    </dgm:pt>
    <dgm:pt modelId="{57A502DD-150F-4D38-BF3C-AE17A26E04DE}" type="pres">
      <dgm:prSet presAssocID="{9CFF4DCD-B5B3-42E7-B7EC-64B832CCDD57}" presName="fgShape" presStyleLbl="fgShp" presStyleIdx="0" presStyleCnt="1"/>
      <dgm:spPr>
        <a:prstGeom prst="rightArrow">
          <a:avLst/>
        </a:prstGeom>
      </dgm:spPr>
    </dgm:pt>
    <dgm:pt modelId="{EB0A56B2-678A-4A4A-90D6-813A7F6AB927}" type="pres">
      <dgm:prSet presAssocID="{9CFF4DCD-B5B3-42E7-B7EC-64B832CCDD57}" presName="linComp" presStyleCnt="0"/>
      <dgm:spPr/>
    </dgm:pt>
    <dgm:pt modelId="{711BAB0B-61CF-4F1F-9905-80839C567903}" type="pres">
      <dgm:prSet presAssocID="{7521AD46-5581-44C0-8AA1-43CCABD0174A}" presName="compNode" presStyleCnt="0"/>
      <dgm:spPr/>
    </dgm:pt>
    <dgm:pt modelId="{60C700FA-A9D4-4C65-A327-A32FB2290979}" type="pres">
      <dgm:prSet presAssocID="{7521AD46-5581-44C0-8AA1-43CCABD0174A}" presName="bkgdShape" presStyleLbl="node1" presStyleIdx="0" presStyleCnt="2"/>
      <dgm:spPr/>
    </dgm:pt>
    <dgm:pt modelId="{7DBD5F92-09A1-4866-A8A4-713C5039DBDE}" type="pres">
      <dgm:prSet presAssocID="{7521AD46-5581-44C0-8AA1-43CCABD0174A}" presName="nodeTx" presStyleLbl="node1" presStyleIdx="0" presStyleCnt="2">
        <dgm:presLayoutVars>
          <dgm:bulletEnabled val="1"/>
        </dgm:presLayoutVars>
      </dgm:prSet>
      <dgm:spPr/>
    </dgm:pt>
    <dgm:pt modelId="{EDC3A5A3-72AA-4256-9F07-DD2EBB03BB7C}" type="pres">
      <dgm:prSet presAssocID="{7521AD46-5581-44C0-8AA1-43CCABD0174A}" presName="invisiNode" presStyleLbl="node1" presStyleIdx="0" presStyleCnt="2"/>
      <dgm:spPr/>
    </dgm:pt>
    <dgm:pt modelId="{413A30A9-1606-4832-A6E3-A07826AFBDBD}" type="pres">
      <dgm:prSet presAssocID="{7521AD46-5581-44C0-8AA1-43CCABD0174A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1F06B2-86C7-4695-B17D-B7D61047D53D}" type="pres">
      <dgm:prSet presAssocID="{B3E13C9E-5027-4AEE-9284-BF10B58F6858}" presName="sibTrans" presStyleLbl="sibTrans2D1" presStyleIdx="0" presStyleCnt="0"/>
      <dgm:spPr/>
    </dgm:pt>
    <dgm:pt modelId="{665EA270-8227-4541-9F42-F7F8875F7B1B}" type="pres">
      <dgm:prSet presAssocID="{7256316B-EF30-42AB-ABD5-4F3B0DE8F664}" presName="compNode" presStyleCnt="0"/>
      <dgm:spPr/>
    </dgm:pt>
    <dgm:pt modelId="{415E194A-8201-4860-8C6C-8A941E36DD7E}" type="pres">
      <dgm:prSet presAssocID="{7256316B-EF30-42AB-ABD5-4F3B0DE8F664}" presName="bkgdShape" presStyleLbl="node1" presStyleIdx="1" presStyleCnt="2"/>
      <dgm:spPr/>
    </dgm:pt>
    <dgm:pt modelId="{9DB15772-6253-426F-80D8-54C10895B390}" type="pres">
      <dgm:prSet presAssocID="{7256316B-EF30-42AB-ABD5-4F3B0DE8F664}" presName="nodeTx" presStyleLbl="node1" presStyleIdx="1" presStyleCnt="2">
        <dgm:presLayoutVars>
          <dgm:bulletEnabled val="1"/>
        </dgm:presLayoutVars>
      </dgm:prSet>
      <dgm:spPr/>
    </dgm:pt>
    <dgm:pt modelId="{779D898B-1179-4798-A301-82DBC21D9C6B}" type="pres">
      <dgm:prSet presAssocID="{7256316B-EF30-42AB-ABD5-4F3B0DE8F664}" presName="invisiNode" presStyleLbl="node1" presStyleIdx="1" presStyleCnt="2"/>
      <dgm:spPr/>
    </dgm:pt>
    <dgm:pt modelId="{138E5676-55EB-44AB-B675-A996233B38DA}" type="pres">
      <dgm:prSet presAssocID="{7256316B-EF30-42AB-ABD5-4F3B0DE8F664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89D972E-193B-475B-87A3-92DDF775B58B}" type="presOf" srcId="{7521AD46-5581-44C0-8AA1-43CCABD0174A}" destId="{7DBD5F92-09A1-4866-A8A4-713C5039DBDE}" srcOrd="1" destOrd="0" presId="urn:microsoft.com/office/officeart/2005/8/layout/hList7"/>
    <dgm:cxn modelId="{D3250F3B-B676-483D-998C-DE8EB5D3E035}" type="presOf" srcId="{7521AD46-5581-44C0-8AA1-43CCABD0174A}" destId="{60C700FA-A9D4-4C65-A327-A32FB2290979}" srcOrd="0" destOrd="0" presId="urn:microsoft.com/office/officeart/2005/8/layout/hList7"/>
    <dgm:cxn modelId="{4D26E75A-734A-42E0-8278-3125AABB9A93}" type="presOf" srcId="{B3E13C9E-5027-4AEE-9284-BF10B58F6858}" destId="{021F06B2-86C7-4695-B17D-B7D61047D53D}" srcOrd="0" destOrd="0" presId="urn:microsoft.com/office/officeart/2005/8/layout/hList7"/>
    <dgm:cxn modelId="{F367717C-9E2F-4B17-ACB0-651598AF1055}" type="presOf" srcId="{9CFF4DCD-B5B3-42E7-B7EC-64B832CCDD57}" destId="{A25D26D6-72CB-409E-AD85-ADD6A7643D88}" srcOrd="0" destOrd="0" presId="urn:microsoft.com/office/officeart/2005/8/layout/hList7"/>
    <dgm:cxn modelId="{BC337887-6B13-4C96-9DF1-92E57310266F}" srcId="{9CFF4DCD-B5B3-42E7-B7EC-64B832CCDD57}" destId="{7521AD46-5581-44C0-8AA1-43CCABD0174A}" srcOrd="0" destOrd="0" parTransId="{0AAA4176-7BDB-4F2A-84F9-25B718A5AF91}" sibTransId="{B3E13C9E-5027-4AEE-9284-BF10B58F6858}"/>
    <dgm:cxn modelId="{EB9F2292-FBB1-4E8D-80F8-F9C65083A998}" type="presOf" srcId="{7256316B-EF30-42AB-ABD5-4F3B0DE8F664}" destId="{9DB15772-6253-426F-80D8-54C10895B390}" srcOrd="1" destOrd="0" presId="urn:microsoft.com/office/officeart/2005/8/layout/hList7"/>
    <dgm:cxn modelId="{6719CEA2-D1D2-4E76-957C-DA2508C5BD1E}" type="presOf" srcId="{7256316B-EF30-42AB-ABD5-4F3B0DE8F664}" destId="{415E194A-8201-4860-8C6C-8A941E36DD7E}" srcOrd="0" destOrd="0" presId="urn:microsoft.com/office/officeart/2005/8/layout/hList7"/>
    <dgm:cxn modelId="{098BC0AC-142A-4A68-B906-CCCB8967AFAD}" srcId="{9CFF4DCD-B5B3-42E7-B7EC-64B832CCDD57}" destId="{7256316B-EF30-42AB-ABD5-4F3B0DE8F664}" srcOrd="1" destOrd="0" parTransId="{B6714508-0E1B-4969-9B80-DB3CD6C7AEA2}" sibTransId="{186681F8-EDBB-465E-933D-AB87D963CEEC}"/>
    <dgm:cxn modelId="{C8E529D9-1B9A-41D2-8A12-4511829FFD82}" type="presParOf" srcId="{A25D26D6-72CB-409E-AD85-ADD6A7643D88}" destId="{57A502DD-150F-4D38-BF3C-AE17A26E04DE}" srcOrd="0" destOrd="0" presId="urn:microsoft.com/office/officeart/2005/8/layout/hList7"/>
    <dgm:cxn modelId="{36C67A15-EA5F-4A63-9B70-7A29D654C672}" type="presParOf" srcId="{A25D26D6-72CB-409E-AD85-ADD6A7643D88}" destId="{EB0A56B2-678A-4A4A-90D6-813A7F6AB927}" srcOrd="1" destOrd="0" presId="urn:microsoft.com/office/officeart/2005/8/layout/hList7"/>
    <dgm:cxn modelId="{5D3D217D-82CB-41D4-9C33-D737FFF390D1}" type="presParOf" srcId="{EB0A56B2-678A-4A4A-90D6-813A7F6AB927}" destId="{711BAB0B-61CF-4F1F-9905-80839C567903}" srcOrd="0" destOrd="0" presId="urn:microsoft.com/office/officeart/2005/8/layout/hList7"/>
    <dgm:cxn modelId="{F91B9676-36DD-4F08-904A-CF2814DEF08F}" type="presParOf" srcId="{711BAB0B-61CF-4F1F-9905-80839C567903}" destId="{60C700FA-A9D4-4C65-A327-A32FB2290979}" srcOrd="0" destOrd="0" presId="urn:microsoft.com/office/officeart/2005/8/layout/hList7"/>
    <dgm:cxn modelId="{FA205D82-D8EA-4600-87D7-AD5FA3A5C8C9}" type="presParOf" srcId="{711BAB0B-61CF-4F1F-9905-80839C567903}" destId="{7DBD5F92-09A1-4866-A8A4-713C5039DBDE}" srcOrd="1" destOrd="0" presId="urn:microsoft.com/office/officeart/2005/8/layout/hList7"/>
    <dgm:cxn modelId="{44211524-3444-458D-8EFB-4E1E6446B987}" type="presParOf" srcId="{711BAB0B-61CF-4F1F-9905-80839C567903}" destId="{EDC3A5A3-72AA-4256-9F07-DD2EBB03BB7C}" srcOrd="2" destOrd="0" presId="urn:microsoft.com/office/officeart/2005/8/layout/hList7"/>
    <dgm:cxn modelId="{1AEEB318-2DA7-4A64-B528-E48C4D845304}" type="presParOf" srcId="{711BAB0B-61CF-4F1F-9905-80839C567903}" destId="{413A30A9-1606-4832-A6E3-A07826AFBDBD}" srcOrd="3" destOrd="0" presId="urn:microsoft.com/office/officeart/2005/8/layout/hList7"/>
    <dgm:cxn modelId="{F86A24C0-9A09-4A90-9685-AEC12EE6DB96}" type="presParOf" srcId="{EB0A56B2-678A-4A4A-90D6-813A7F6AB927}" destId="{021F06B2-86C7-4695-B17D-B7D61047D53D}" srcOrd="1" destOrd="0" presId="urn:microsoft.com/office/officeart/2005/8/layout/hList7"/>
    <dgm:cxn modelId="{6070B5A9-F21B-47B8-AFF5-392081407C91}" type="presParOf" srcId="{EB0A56B2-678A-4A4A-90D6-813A7F6AB927}" destId="{665EA270-8227-4541-9F42-F7F8875F7B1B}" srcOrd="2" destOrd="0" presId="urn:microsoft.com/office/officeart/2005/8/layout/hList7"/>
    <dgm:cxn modelId="{325F1C56-AE3E-454C-92FC-DEEBD6BEC376}" type="presParOf" srcId="{665EA270-8227-4541-9F42-F7F8875F7B1B}" destId="{415E194A-8201-4860-8C6C-8A941E36DD7E}" srcOrd="0" destOrd="0" presId="urn:microsoft.com/office/officeart/2005/8/layout/hList7"/>
    <dgm:cxn modelId="{04F0860A-7BAC-420C-9E4A-7EC1529C7D40}" type="presParOf" srcId="{665EA270-8227-4541-9F42-F7F8875F7B1B}" destId="{9DB15772-6253-426F-80D8-54C10895B390}" srcOrd="1" destOrd="0" presId="urn:microsoft.com/office/officeart/2005/8/layout/hList7"/>
    <dgm:cxn modelId="{44EDDFB5-DA9E-44E8-9163-912A109938EA}" type="presParOf" srcId="{665EA270-8227-4541-9F42-F7F8875F7B1B}" destId="{779D898B-1179-4798-A301-82DBC21D9C6B}" srcOrd="2" destOrd="0" presId="urn:microsoft.com/office/officeart/2005/8/layout/hList7"/>
    <dgm:cxn modelId="{2B22C4A6-F3DA-4BFD-B32C-2513E7E7338E}" type="presParOf" srcId="{665EA270-8227-4541-9F42-F7F8875F7B1B}" destId="{138E5676-55EB-44AB-B675-A996233B38D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E9FDA-799B-4D6F-89C5-D980B495DB6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964185-6CA7-467A-923F-A0A4367AC217}">
      <dgm:prSet phldrT="[Text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La membresía actual del CN puede consultarse en el PFI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DB5C85D-DC99-4042-B48D-C227FBE57020}" type="parTrans" cxnId="{08C93280-4C19-4AFD-9623-2F83299D6FB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08061DC-1FE3-4F05-A7C2-6A4897B5CD9F}" type="sibTrans" cxnId="{08C93280-4C19-4AFD-9623-2F83299D6FB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C452672-E624-48A4-BB17-CD02F35C7E74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https://www.ippc.int/es/publications/1109/</a:t>
          </a:r>
          <a:endParaRPr lang="en-US" dirty="0">
            <a:latin typeface="Gill Sans MT" panose="020B0502020104020203" pitchFamily="34" charset="0"/>
          </a:endParaRPr>
        </a:p>
      </dgm:t>
    </dgm:pt>
    <dgm:pt modelId="{2BD2A524-0ECD-4314-ACFE-42006B821407}" type="parTrans" cxnId="{C27440EE-8C69-4FBD-A30D-301BF01BD76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559500C-174A-41FD-8B43-A8DF028266E4}" type="sibTrans" cxnId="{C27440EE-8C69-4FBD-A30D-301BF01BD76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978DF28-37F4-4A19-B4FB-E9896637DA7F}">
      <dgm:prSet phldrT="[Text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Nuevo miembro del Comité de Normas (sustituye al </a:t>
          </a:r>
          <a:r>
            <a:rPr lang="en-U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Sr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Ferro)</a:t>
          </a:r>
        </a:p>
      </dgm:t>
    </dgm:pt>
    <dgm:pt modelId="{F884B161-143F-42A8-A7D0-62469B5323AB}" type="parTrans" cxnId="{F5DDB684-B41D-435D-A33B-600515495EA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6EFC4B0-FA4C-438C-8E63-3EE3150E16E7}" type="sibTrans" cxnId="{F5DDB684-B41D-435D-A33B-600515495EA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BDD387B-F805-4945-8573-DFDA17F86C59}">
      <dgm:prSet phldrT="[Text]"/>
      <dgm:spPr/>
      <dgm:t>
        <a:bodyPr/>
        <a:lstStyle/>
        <a:p>
          <a:r>
            <a:rPr lang="en-US">
              <a:effectLst/>
              <a:latin typeface="Gill Sans MT" panose="020B0502020104020203" pitchFamily="34" charset="0"/>
            </a:rPr>
            <a:t>Matías GONZALEZ BUTTERA (Argentina)</a:t>
          </a:r>
        </a:p>
      </dgm:t>
    </dgm:pt>
    <dgm:pt modelId="{2275CEB2-8F2E-469F-B69C-1A33622F4E45}" type="parTrans" cxnId="{D0347D13-D03D-45CA-B414-1B56D0431A3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F89048F-7AF8-41B6-94DD-66CF6FE25BCB}" type="sibTrans" cxnId="{D0347D13-D03D-45CA-B414-1B56D0431A3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5C74FC9-3138-41AD-A19D-F54EF88F1AA2}">
      <dgm:prSet phldrT="[Text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Se ha ampliado la afiliación de estos miembros del CN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EC107C82-9D62-485E-A442-F41F5CCCCE74}" type="parTrans" cxnId="{A7E4776A-9541-47FA-A1C4-AC5E1A1CF4F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BBCCCE8-9269-4C34-8C8E-DAFA1BBDE622}" type="sibTrans" cxnId="{A7E4776A-9541-47FA-A1C4-AC5E1A1CF4F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A6095C0-D66C-4135-862C-C62F504AA641}">
      <dgm:prSet phldrT="[Text]"/>
      <dgm:spPr/>
      <dgm:t>
        <a:bodyPr/>
        <a:lstStyle/>
        <a:p>
          <a:r>
            <a:rPr lang="en-US">
              <a:effectLst/>
              <a:latin typeface="Gill Sans MT" panose="020B0502020104020203" pitchFamily="34" charset="0"/>
            </a:rPr>
            <a:t>David KAMANGIRA (Malawi)</a:t>
          </a:r>
        </a:p>
      </dgm:t>
    </dgm:pt>
    <dgm:pt modelId="{9DBB7531-8338-4753-8936-5E6B2CE917C4}" type="parTrans" cxnId="{D9A0DD1A-49ED-492A-BF3C-1E1E57F1716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1C9C124-BFBD-44AD-8FF7-87DBAA91AE2B}" type="sibTrans" cxnId="{D9A0DD1A-49ED-492A-BF3C-1E1E57F1716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214938D-57DF-4B72-AB41-68ED667E99B1}">
      <dgm:prSet phldrT="[Text]"/>
      <dgm:spPr/>
      <dgm:t>
        <a:bodyPr/>
        <a:lstStyle/>
        <a:p>
          <a:r>
            <a:rPr lang="en-US" dirty="0" err="1">
              <a:effectLst/>
              <a:latin typeface="Gill Sans MT" panose="020B0502020104020203" pitchFamily="34" charset="0"/>
            </a:rPr>
            <a:t>Chonticha</a:t>
          </a:r>
          <a:r>
            <a:rPr lang="en-US" dirty="0">
              <a:effectLst/>
              <a:latin typeface="Gill Sans MT" panose="020B0502020104020203" pitchFamily="34" charset="0"/>
            </a:rPr>
            <a:t> RAKKRAI (</a:t>
          </a:r>
          <a:r>
            <a:rPr lang="en-US" dirty="0" err="1">
              <a:effectLst/>
              <a:latin typeface="Gill Sans MT" panose="020B0502020104020203" pitchFamily="34" charset="0"/>
            </a:rPr>
            <a:t>Tailandia</a:t>
          </a:r>
          <a:r>
            <a:rPr lang="en-US" dirty="0">
              <a:effectLst/>
              <a:latin typeface="Gill Sans MT" panose="020B0502020104020203" pitchFamily="34" charset="0"/>
            </a:rPr>
            <a:t>)</a:t>
          </a:r>
        </a:p>
      </dgm:t>
    </dgm:pt>
    <dgm:pt modelId="{6F98275C-F1FB-4E42-B18E-94429074205B}" type="parTrans" cxnId="{222E70B5-50DF-4DB1-8E26-2154427DEC9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BC5B1BE-73C6-445F-9F4E-DAE8FF791182}" type="sibTrans" cxnId="{222E70B5-50DF-4DB1-8E26-2154427DEC9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60AE08-C1CD-446C-BDCB-D72407DADE2E}">
      <dgm:prSet phldrT="[Text]"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Mariangela CIAMPITTI (Italia)</a:t>
          </a:r>
        </a:p>
      </dgm:t>
    </dgm:pt>
    <dgm:pt modelId="{A6CC4056-187B-4DE4-A1D0-BE25576B3C6E}" type="parTrans" cxnId="{8E192DB7-6EF0-4EC6-9ADB-0911AA8C85E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6454076-76C2-4CE7-839F-D0286A92D994}" type="sibTrans" cxnId="{8E192DB7-6EF0-4EC6-9ADB-0911AA8C85E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A7DAFE1-F1C2-4B43-B654-408C1F993055}">
      <dgm:prSet phldrT="[Text]"/>
      <dgm:spPr/>
      <dgm:t>
        <a:bodyPr/>
        <a:lstStyle/>
        <a:p>
          <a:r>
            <a:rPr lang="pt-BR" dirty="0">
              <a:effectLst/>
              <a:latin typeface="Gill Sans MT" panose="020B0502020104020203" pitchFamily="34" charset="0"/>
            </a:rPr>
            <a:t>André Felipe C. P. da SILVA (Brasil)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7956BC8B-2CE1-4A49-A7B0-FF79F31A5E40}" type="parTrans" cxnId="{52F51A86-5A3D-4E0D-8E2A-9F304C14C3F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1AD26351-1025-4821-8B8C-DC10976B2E12}" type="sibTrans" cxnId="{52F51A86-5A3D-4E0D-8E2A-9F304C14C3F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B79586F-880C-4E8E-B9B6-5C0D81DFEB70}">
      <dgm:prSet phldrT="[Text]"/>
      <dgm:spPr/>
      <dgm:t>
        <a:bodyPr/>
        <a:lstStyle/>
        <a:p>
          <a:r>
            <a:rPr lang="en-US" dirty="0">
              <a:effectLst/>
              <a:latin typeface="Gill Sans MT" panose="020B0502020104020203" pitchFamily="34" charset="0"/>
            </a:rPr>
            <a:t>Joanne WILSON (Nueva </a:t>
          </a:r>
          <a:r>
            <a:rPr lang="en-US" dirty="0" err="1">
              <a:effectLst/>
              <a:latin typeface="Gill Sans MT" panose="020B0502020104020203" pitchFamily="34" charset="0"/>
            </a:rPr>
            <a:t>Zelandia</a:t>
          </a:r>
          <a:r>
            <a:rPr lang="en-US" dirty="0">
              <a:effectLst/>
              <a:latin typeface="Gill Sans MT" panose="020B0502020104020203" pitchFamily="34" charset="0"/>
            </a:rPr>
            <a:t>)</a:t>
          </a:r>
        </a:p>
      </dgm:t>
    </dgm:pt>
    <dgm:pt modelId="{69DC1BD7-6DF7-42FE-AEB5-07E918D5F5EB}" type="parTrans" cxnId="{70BBE29A-14C3-45C7-AE5F-6B2FC1C9F96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865E9FC-3747-4499-A3FA-85FED51AB4E1}" type="sibTrans" cxnId="{70BBE29A-14C3-45C7-AE5F-6B2FC1C9F96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0A8A4C0-59A1-4792-99A7-CF1F4250589B}" type="pres">
      <dgm:prSet presAssocID="{699E9FDA-799B-4D6F-89C5-D980B495DB6A}" presName="linear" presStyleCnt="0">
        <dgm:presLayoutVars>
          <dgm:dir/>
          <dgm:animLvl val="lvl"/>
          <dgm:resizeHandles val="exact"/>
        </dgm:presLayoutVars>
      </dgm:prSet>
      <dgm:spPr/>
    </dgm:pt>
    <dgm:pt modelId="{77BF2CC0-E24F-495E-84ED-20CA1CE49187}" type="pres">
      <dgm:prSet presAssocID="{5978DF28-37F4-4A19-B4FB-E9896637DA7F}" presName="parentLin" presStyleCnt="0"/>
      <dgm:spPr/>
    </dgm:pt>
    <dgm:pt modelId="{72BBB539-2A38-483B-86D4-275538213FEF}" type="pres">
      <dgm:prSet presAssocID="{5978DF28-37F4-4A19-B4FB-E9896637DA7F}" presName="parentLeftMargin" presStyleLbl="node1" presStyleIdx="0" presStyleCnt="3"/>
      <dgm:spPr/>
    </dgm:pt>
    <dgm:pt modelId="{E1AE1A85-AB83-4981-A5C4-3219D2E251A6}" type="pres">
      <dgm:prSet presAssocID="{5978DF28-37F4-4A19-B4FB-E9896637DA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87FAFD-844C-427D-B70A-26DD0C18BF55}" type="pres">
      <dgm:prSet presAssocID="{5978DF28-37F4-4A19-B4FB-E9896637DA7F}" presName="negativeSpace" presStyleCnt="0"/>
      <dgm:spPr/>
    </dgm:pt>
    <dgm:pt modelId="{E805DFB4-F5F7-4BAE-98F5-99495D3D127C}" type="pres">
      <dgm:prSet presAssocID="{5978DF28-37F4-4A19-B4FB-E9896637DA7F}" presName="childText" presStyleLbl="conFgAcc1" presStyleIdx="0" presStyleCnt="3">
        <dgm:presLayoutVars>
          <dgm:bulletEnabled val="1"/>
        </dgm:presLayoutVars>
      </dgm:prSet>
      <dgm:spPr/>
    </dgm:pt>
    <dgm:pt modelId="{7621507B-EA0A-4FBF-A644-3D592A384999}" type="pres">
      <dgm:prSet presAssocID="{06EFC4B0-FA4C-438C-8E63-3EE3150E16E7}" presName="spaceBetweenRectangles" presStyleCnt="0"/>
      <dgm:spPr/>
    </dgm:pt>
    <dgm:pt modelId="{CEDF246C-CC26-4D0F-92C8-EDDF06D3BBB9}" type="pres">
      <dgm:prSet presAssocID="{15C74FC9-3138-41AD-A19D-F54EF88F1AA2}" presName="parentLin" presStyleCnt="0"/>
      <dgm:spPr/>
    </dgm:pt>
    <dgm:pt modelId="{5533F009-DE75-4081-9D8A-4064CE7989F9}" type="pres">
      <dgm:prSet presAssocID="{15C74FC9-3138-41AD-A19D-F54EF88F1AA2}" presName="parentLeftMargin" presStyleLbl="node1" presStyleIdx="0" presStyleCnt="3"/>
      <dgm:spPr/>
    </dgm:pt>
    <dgm:pt modelId="{BAC42789-CADD-4587-9AE9-03F731A8A97C}" type="pres">
      <dgm:prSet presAssocID="{15C74FC9-3138-41AD-A19D-F54EF88F1A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370D7F-3562-4BB7-B9BE-8EDFB49779F8}" type="pres">
      <dgm:prSet presAssocID="{15C74FC9-3138-41AD-A19D-F54EF88F1AA2}" presName="negativeSpace" presStyleCnt="0"/>
      <dgm:spPr/>
    </dgm:pt>
    <dgm:pt modelId="{4CDA86B4-45DA-4595-A2A9-FE66706F7E94}" type="pres">
      <dgm:prSet presAssocID="{15C74FC9-3138-41AD-A19D-F54EF88F1AA2}" presName="childText" presStyleLbl="conFgAcc1" presStyleIdx="1" presStyleCnt="3">
        <dgm:presLayoutVars>
          <dgm:bulletEnabled val="1"/>
        </dgm:presLayoutVars>
      </dgm:prSet>
      <dgm:spPr/>
    </dgm:pt>
    <dgm:pt modelId="{FCE60EC2-F16C-4FE0-A0BE-489460A1D808}" type="pres">
      <dgm:prSet presAssocID="{ABBCCCE8-9269-4C34-8C8E-DAFA1BBDE622}" presName="spaceBetweenRectangles" presStyleCnt="0"/>
      <dgm:spPr/>
    </dgm:pt>
    <dgm:pt modelId="{0BED2912-395F-422D-BA96-1ED80D8877E2}" type="pres">
      <dgm:prSet presAssocID="{09964185-6CA7-467A-923F-A0A4367AC217}" presName="parentLin" presStyleCnt="0"/>
      <dgm:spPr/>
    </dgm:pt>
    <dgm:pt modelId="{6338C9DA-AB0F-4A99-B473-CE336C3296D6}" type="pres">
      <dgm:prSet presAssocID="{09964185-6CA7-467A-923F-A0A4367AC217}" presName="parentLeftMargin" presStyleLbl="node1" presStyleIdx="1" presStyleCnt="3"/>
      <dgm:spPr/>
    </dgm:pt>
    <dgm:pt modelId="{8E9B7E1B-38FF-49A4-9D15-C706220C4908}" type="pres">
      <dgm:prSet presAssocID="{09964185-6CA7-467A-923F-A0A4367AC2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5F162A5-9944-4D7E-A62C-203AEF4C99E0}" type="pres">
      <dgm:prSet presAssocID="{09964185-6CA7-467A-923F-A0A4367AC217}" presName="negativeSpace" presStyleCnt="0"/>
      <dgm:spPr/>
    </dgm:pt>
    <dgm:pt modelId="{F562B20A-4039-4B8C-99C8-339EE7347F32}" type="pres">
      <dgm:prSet presAssocID="{09964185-6CA7-467A-923F-A0A4367AC2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9C7F12-88B8-4562-913D-E1A8AEAC80FE}" type="presOf" srcId="{5978DF28-37F4-4A19-B4FB-E9896637DA7F}" destId="{72BBB539-2A38-483B-86D4-275538213FEF}" srcOrd="0" destOrd="0" presId="urn:microsoft.com/office/officeart/2005/8/layout/list1"/>
    <dgm:cxn modelId="{D0347D13-D03D-45CA-B414-1B56D0431A35}" srcId="{5978DF28-37F4-4A19-B4FB-E9896637DA7F}" destId="{1BDD387B-F805-4945-8573-DFDA17F86C59}" srcOrd="0" destOrd="0" parTransId="{2275CEB2-8F2E-469F-B69C-1A33622F4E45}" sibTransId="{3F89048F-7AF8-41B6-94DD-66CF6FE25BCB}"/>
    <dgm:cxn modelId="{D9A0DD1A-49ED-492A-BF3C-1E1E57F17164}" srcId="{15C74FC9-3138-41AD-A19D-F54EF88F1AA2}" destId="{4A6095C0-D66C-4135-862C-C62F504AA641}" srcOrd="0" destOrd="0" parTransId="{9DBB7531-8338-4753-8936-5E6B2CE917C4}" sibTransId="{81C9C124-BFBD-44AD-8FF7-87DBAA91AE2B}"/>
    <dgm:cxn modelId="{4C468E5F-FE6D-4ECD-9D9C-DC8A8EE3BC71}" type="presOf" srcId="{1BDD387B-F805-4945-8573-DFDA17F86C59}" destId="{E805DFB4-F5F7-4BAE-98F5-99495D3D127C}" srcOrd="0" destOrd="0" presId="urn:microsoft.com/office/officeart/2005/8/layout/list1"/>
    <dgm:cxn modelId="{4574B643-41BB-4024-A4B2-8B9075ADDE84}" type="presOf" srcId="{15C74FC9-3138-41AD-A19D-F54EF88F1AA2}" destId="{BAC42789-CADD-4587-9AE9-03F731A8A97C}" srcOrd="1" destOrd="0" presId="urn:microsoft.com/office/officeart/2005/8/layout/list1"/>
    <dgm:cxn modelId="{A7E4776A-9541-47FA-A1C4-AC5E1A1CF4F5}" srcId="{699E9FDA-799B-4D6F-89C5-D980B495DB6A}" destId="{15C74FC9-3138-41AD-A19D-F54EF88F1AA2}" srcOrd="1" destOrd="0" parTransId="{EC107C82-9D62-485E-A442-F41F5CCCCE74}" sibTransId="{ABBCCCE8-9269-4C34-8C8E-DAFA1BBDE622}"/>
    <dgm:cxn modelId="{30E7A97F-F672-4DEA-A77F-00DD54D5A612}" type="presOf" srcId="{9060AE08-C1CD-446C-BDCB-D72407DADE2E}" destId="{4CDA86B4-45DA-4595-A2A9-FE66706F7E94}" srcOrd="0" destOrd="2" presId="urn:microsoft.com/office/officeart/2005/8/layout/list1"/>
    <dgm:cxn modelId="{08C93280-4C19-4AFD-9623-2F83299D6FB3}" srcId="{699E9FDA-799B-4D6F-89C5-D980B495DB6A}" destId="{09964185-6CA7-467A-923F-A0A4367AC217}" srcOrd="2" destOrd="0" parTransId="{2DB5C85D-DC99-4042-B48D-C227FBE57020}" sibTransId="{A08061DC-1FE3-4F05-A7C2-6A4897B5CD9F}"/>
    <dgm:cxn modelId="{1AAC8781-D5FF-4FEE-83A9-71226EF92769}" type="presOf" srcId="{699E9FDA-799B-4D6F-89C5-D980B495DB6A}" destId="{A0A8A4C0-59A1-4792-99A7-CF1F4250589B}" srcOrd="0" destOrd="0" presId="urn:microsoft.com/office/officeart/2005/8/layout/list1"/>
    <dgm:cxn modelId="{F5DDB684-B41D-435D-A33B-600515495EA9}" srcId="{699E9FDA-799B-4D6F-89C5-D980B495DB6A}" destId="{5978DF28-37F4-4A19-B4FB-E9896637DA7F}" srcOrd="0" destOrd="0" parTransId="{F884B161-143F-42A8-A7D0-62469B5323AB}" sibTransId="{06EFC4B0-FA4C-438C-8E63-3EE3150E16E7}"/>
    <dgm:cxn modelId="{52F51A86-5A3D-4E0D-8E2A-9F304C14C3FA}" srcId="{15C74FC9-3138-41AD-A19D-F54EF88F1AA2}" destId="{4A7DAFE1-F1C2-4B43-B654-408C1F993055}" srcOrd="3" destOrd="0" parTransId="{7956BC8B-2CE1-4A49-A7B0-FF79F31A5E40}" sibTransId="{1AD26351-1025-4821-8B8C-DC10976B2E12}"/>
    <dgm:cxn modelId="{2100CB91-D07C-43BC-9B10-343C81B12932}" type="presOf" srcId="{09964185-6CA7-467A-923F-A0A4367AC217}" destId="{6338C9DA-AB0F-4A99-B473-CE336C3296D6}" srcOrd="0" destOrd="0" presId="urn:microsoft.com/office/officeart/2005/8/layout/list1"/>
    <dgm:cxn modelId="{2C566299-29A8-466D-8B51-1C9EE5E2454C}" type="presOf" srcId="{5978DF28-37F4-4A19-B4FB-E9896637DA7F}" destId="{E1AE1A85-AB83-4981-A5C4-3219D2E251A6}" srcOrd="1" destOrd="0" presId="urn:microsoft.com/office/officeart/2005/8/layout/list1"/>
    <dgm:cxn modelId="{70BBE29A-14C3-45C7-AE5F-6B2FC1C9F960}" srcId="{15C74FC9-3138-41AD-A19D-F54EF88F1AA2}" destId="{FB79586F-880C-4E8E-B9B6-5C0D81DFEB70}" srcOrd="4" destOrd="0" parTransId="{69DC1BD7-6DF7-42FE-AEB5-07E918D5F5EB}" sibTransId="{E865E9FC-3747-4499-A3FA-85FED51AB4E1}"/>
    <dgm:cxn modelId="{990FFF9C-A2AD-4197-885A-EA3DF965EBFF}" type="presOf" srcId="{09964185-6CA7-467A-923F-A0A4367AC217}" destId="{8E9B7E1B-38FF-49A4-9D15-C706220C4908}" srcOrd="1" destOrd="0" presId="urn:microsoft.com/office/officeart/2005/8/layout/list1"/>
    <dgm:cxn modelId="{47611CAF-7E83-4F60-B748-420C235F4D3F}" type="presOf" srcId="{15C74FC9-3138-41AD-A19D-F54EF88F1AA2}" destId="{5533F009-DE75-4081-9D8A-4064CE7989F9}" srcOrd="0" destOrd="0" presId="urn:microsoft.com/office/officeart/2005/8/layout/list1"/>
    <dgm:cxn modelId="{1D97B7B1-E392-40DB-BFBA-72560CE627A4}" type="presOf" srcId="{4A6095C0-D66C-4135-862C-C62F504AA641}" destId="{4CDA86B4-45DA-4595-A2A9-FE66706F7E94}" srcOrd="0" destOrd="0" presId="urn:microsoft.com/office/officeart/2005/8/layout/list1"/>
    <dgm:cxn modelId="{222E70B5-50DF-4DB1-8E26-2154427DEC9D}" srcId="{15C74FC9-3138-41AD-A19D-F54EF88F1AA2}" destId="{3214938D-57DF-4B72-AB41-68ED667E99B1}" srcOrd="1" destOrd="0" parTransId="{6F98275C-F1FB-4E42-B18E-94429074205B}" sibTransId="{1BC5B1BE-73C6-445F-9F4E-DAE8FF791182}"/>
    <dgm:cxn modelId="{8E192DB7-6EF0-4EC6-9ADB-0911AA8C85E1}" srcId="{15C74FC9-3138-41AD-A19D-F54EF88F1AA2}" destId="{9060AE08-C1CD-446C-BDCB-D72407DADE2E}" srcOrd="2" destOrd="0" parTransId="{A6CC4056-187B-4DE4-A1D0-BE25576B3C6E}" sibTransId="{86454076-76C2-4CE7-839F-D0286A92D994}"/>
    <dgm:cxn modelId="{4CB44AC0-1ABF-4613-B11B-F5B624690C64}" type="presOf" srcId="{7C452672-E624-48A4-BB17-CD02F35C7E74}" destId="{F562B20A-4039-4B8C-99C8-339EE7347F32}" srcOrd="0" destOrd="0" presId="urn:microsoft.com/office/officeart/2005/8/layout/list1"/>
    <dgm:cxn modelId="{153513D3-83F6-4DD5-A2D4-ABB27A8E565B}" type="presOf" srcId="{4A7DAFE1-F1C2-4B43-B654-408C1F993055}" destId="{4CDA86B4-45DA-4595-A2A9-FE66706F7E94}" srcOrd="0" destOrd="3" presId="urn:microsoft.com/office/officeart/2005/8/layout/list1"/>
    <dgm:cxn modelId="{5BEF60ED-8B31-469F-B4A7-3E996DD7AAEC}" type="presOf" srcId="{3214938D-57DF-4B72-AB41-68ED667E99B1}" destId="{4CDA86B4-45DA-4595-A2A9-FE66706F7E94}" srcOrd="0" destOrd="1" presId="urn:microsoft.com/office/officeart/2005/8/layout/list1"/>
    <dgm:cxn modelId="{C27440EE-8C69-4FBD-A30D-301BF01BD761}" srcId="{09964185-6CA7-467A-923F-A0A4367AC217}" destId="{7C452672-E624-48A4-BB17-CD02F35C7E74}" srcOrd="0" destOrd="0" parTransId="{2BD2A524-0ECD-4314-ACFE-42006B821407}" sibTransId="{8559500C-174A-41FD-8B43-A8DF028266E4}"/>
    <dgm:cxn modelId="{30C342F1-36DC-478D-8419-BE97B61DAB86}" type="presOf" srcId="{FB79586F-880C-4E8E-B9B6-5C0D81DFEB70}" destId="{4CDA86B4-45DA-4595-A2A9-FE66706F7E94}" srcOrd="0" destOrd="4" presId="urn:microsoft.com/office/officeart/2005/8/layout/list1"/>
    <dgm:cxn modelId="{02AF76A4-C457-47C5-9F8E-38388609DB5B}" type="presParOf" srcId="{A0A8A4C0-59A1-4792-99A7-CF1F4250589B}" destId="{77BF2CC0-E24F-495E-84ED-20CA1CE49187}" srcOrd="0" destOrd="0" presId="urn:microsoft.com/office/officeart/2005/8/layout/list1"/>
    <dgm:cxn modelId="{6782FA12-A591-4FDE-99AD-D0F7E284F8B1}" type="presParOf" srcId="{77BF2CC0-E24F-495E-84ED-20CA1CE49187}" destId="{72BBB539-2A38-483B-86D4-275538213FEF}" srcOrd="0" destOrd="0" presId="urn:microsoft.com/office/officeart/2005/8/layout/list1"/>
    <dgm:cxn modelId="{50FA6258-F720-4A9C-A164-1E0DF7FDA10B}" type="presParOf" srcId="{77BF2CC0-E24F-495E-84ED-20CA1CE49187}" destId="{E1AE1A85-AB83-4981-A5C4-3219D2E251A6}" srcOrd="1" destOrd="0" presId="urn:microsoft.com/office/officeart/2005/8/layout/list1"/>
    <dgm:cxn modelId="{607A1A40-3D93-450F-997B-23AD996C192C}" type="presParOf" srcId="{A0A8A4C0-59A1-4792-99A7-CF1F4250589B}" destId="{8587FAFD-844C-427D-B70A-26DD0C18BF55}" srcOrd="1" destOrd="0" presId="urn:microsoft.com/office/officeart/2005/8/layout/list1"/>
    <dgm:cxn modelId="{34BF34FD-EBED-4BDF-8C3E-83A4B9248AD2}" type="presParOf" srcId="{A0A8A4C0-59A1-4792-99A7-CF1F4250589B}" destId="{E805DFB4-F5F7-4BAE-98F5-99495D3D127C}" srcOrd="2" destOrd="0" presId="urn:microsoft.com/office/officeart/2005/8/layout/list1"/>
    <dgm:cxn modelId="{4FB7ECDC-AE26-4CDB-9E47-9CBBB864B6FF}" type="presParOf" srcId="{A0A8A4C0-59A1-4792-99A7-CF1F4250589B}" destId="{7621507B-EA0A-4FBF-A644-3D592A384999}" srcOrd="3" destOrd="0" presId="urn:microsoft.com/office/officeart/2005/8/layout/list1"/>
    <dgm:cxn modelId="{24D85ABE-0A4A-4C3C-8151-912660FC91C4}" type="presParOf" srcId="{A0A8A4C0-59A1-4792-99A7-CF1F4250589B}" destId="{CEDF246C-CC26-4D0F-92C8-EDDF06D3BBB9}" srcOrd="4" destOrd="0" presId="urn:microsoft.com/office/officeart/2005/8/layout/list1"/>
    <dgm:cxn modelId="{864E0B0B-9442-4C4A-9B6D-C0C7196519E3}" type="presParOf" srcId="{CEDF246C-CC26-4D0F-92C8-EDDF06D3BBB9}" destId="{5533F009-DE75-4081-9D8A-4064CE7989F9}" srcOrd="0" destOrd="0" presId="urn:microsoft.com/office/officeart/2005/8/layout/list1"/>
    <dgm:cxn modelId="{314109F8-3AFA-4B67-B858-2C454D39157C}" type="presParOf" srcId="{CEDF246C-CC26-4D0F-92C8-EDDF06D3BBB9}" destId="{BAC42789-CADD-4587-9AE9-03F731A8A97C}" srcOrd="1" destOrd="0" presId="urn:microsoft.com/office/officeart/2005/8/layout/list1"/>
    <dgm:cxn modelId="{ED8C11F1-2E40-43A1-82B2-4B4A42978C99}" type="presParOf" srcId="{A0A8A4C0-59A1-4792-99A7-CF1F4250589B}" destId="{BA370D7F-3562-4BB7-B9BE-8EDFB49779F8}" srcOrd="5" destOrd="0" presId="urn:microsoft.com/office/officeart/2005/8/layout/list1"/>
    <dgm:cxn modelId="{B2B71C5C-DC66-49F6-928A-96C32BDC8011}" type="presParOf" srcId="{A0A8A4C0-59A1-4792-99A7-CF1F4250589B}" destId="{4CDA86B4-45DA-4595-A2A9-FE66706F7E94}" srcOrd="6" destOrd="0" presId="urn:microsoft.com/office/officeart/2005/8/layout/list1"/>
    <dgm:cxn modelId="{32334658-C891-4A24-822A-AA60178D3E8E}" type="presParOf" srcId="{A0A8A4C0-59A1-4792-99A7-CF1F4250589B}" destId="{FCE60EC2-F16C-4FE0-A0BE-489460A1D808}" srcOrd="7" destOrd="0" presId="urn:microsoft.com/office/officeart/2005/8/layout/list1"/>
    <dgm:cxn modelId="{BA151F80-AFC1-45C3-BE82-16986456485A}" type="presParOf" srcId="{A0A8A4C0-59A1-4792-99A7-CF1F4250589B}" destId="{0BED2912-395F-422D-BA96-1ED80D8877E2}" srcOrd="8" destOrd="0" presId="urn:microsoft.com/office/officeart/2005/8/layout/list1"/>
    <dgm:cxn modelId="{84F87B38-FE4A-4FAE-B01C-F8A95FB00287}" type="presParOf" srcId="{0BED2912-395F-422D-BA96-1ED80D8877E2}" destId="{6338C9DA-AB0F-4A99-B473-CE336C3296D6}" srcOrd="0" destOrd="0" presId="urn:microsoft.com/office/officeart/2005/8/layout/list1"/>
    <dgm:cxn modelId="{D74E2269-3061-4B48-846A-29276D83BFF0}" type="presParOf" srcId="{0BED2912-395F-422D-BA96-1ED80D8877E2}" destId="{8E9B7E1B-38FF-49A4-9D15-C706220C4908}" srcOrd="1" destOrd="0" presId="urn:microsoft.com/office/officeart/2005/8/layout/list1"/>
    <dgm:cxn modelId="{99F0CDBA-E9AB-4180-A979-7008D908E42F}" type="presParOf" srcId="{A0A8A4C0-59A1-4792-99A7-CF1F4250589B}" destId="{D5F162A5-9944-4D7E-A62C-203AEF4C99E0}" srcOrd="9" destOrd="0" presId="urn:microsoft.com/office/officeart/2005/8/layout/list1"/>
    <dgm:cxn modelId="{8A972CE5-A690-4FA6-8AD8-79C9FC5E6495}" type="presParOf" srcId="{A0A8A4C0-59A1-4792-99A7-CF1F4250589B}" destId="{F562B20A-4039-4B8C-99C8-339EE7347F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LDT está disponible en PFI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3BF34BC-5EF0-48B5-AA63-EC3A18B4582B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https://www.ippc.int/es/core-activities/standards-setting/list-topics-ippc-standards/list</a:t>
          </a:r>
          <a:endParaRPr lang="en-US" dirty="0">
            <a:latin typeface="Gill Sans MT" panose="020B0502020104020203" pitchFamily="34" charset="0"/>
          </a:endParaRPr>
        </a:p>
      </dgm:t>
    </dgm:pt>
    <dgm:pt modelId="{5FE4DE0C-1D2A-44AF-A784-DBE8622F6DDA}" type="par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9A2297-F032-4BC6-94D6-0ED556FA4EB4}" type="sibTrans" cxnId="{AE10E70E-6D81-4280-AB7F-51522481E0AC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0A9F18B-3F2E-4359-B396-9070EBEB8C1C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Se añadieron 4 nuevos TF al LOT con prioridad</a:t>
          </a:r>
          <a:r>
            <a:rPr lang="en-US" dirty="0">
              <a:effectLst/>
              <a:latin typeface="Gill Sans MT" panose="020B0502020104020203" pitchFamily="34" charset="0"/>
            </a:rPr>
            <a:t>1</a:t>
          </a:r>
        </a:p>
      </dgm:t>
    </dgm:pt>
    <dgm:pt modelId="{8485903C-A262-4F6A-921A-758C317247C3}" type="parTrans" cxnId="{FA23C935-AF07-484F-BBC0-4392DF939F1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54227A6-54A8-429B-9214-72C959138E26}" type="sibTrans" cxnId="{FA23C935-AF07-484F-BBC0-4392DF939F1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69F6811-8522-4850-961E-C9A732235C8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Modificaciones de la 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Lista de temas</a:t>
          </a:r>
          <a:r>
            <a:rPr lang="fr-CH" sz="1800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fr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(CN mayo 2022)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37E7B81D-D6C7-4F91-B31D-0B68C5E677CB}" type="parTrans" cxnId="{9D54521B-7EC2-472D-98A1-435DE1E22DE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78DD054-D882-45DA-ACF1-E4FCF49F727F}" type="sibTrans" cxnId="{9D54521B-7EC2-472D-98A1-435DE1E22DE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D25075E-F599-46D7-9C69-FA70759A1309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Se incluyó el término "plaga emergente" en el programa de trabajo del GTG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931DDD42-6EF0-4389-989A-54FACB8AA1D4}" type="parTrans" cxnId="{B5430941-7A01-42EB-A473-797424EB7E2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9C4A549-8259-49D6-8D38-72DE4426E192}" type="sibTrans" cxnId="{B5430941-7A01-42EB-A473-797424EB7E29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30F3080-D644-430F-897D-B0CA9A1088E3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Se asignaron nuevos responsables de disciplina y árbitros para los PD de la convocatoria de temas de 2021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BBBBEE9E-8D5E-4419-B6BF-8CA0187FA298}" type="parTrans" cxnId="{52B598EB-B777-4E1E-AB78-52E394E53C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0726B84-8F7D-421B-AE78-DB4311427B0D}" type="sibTrans" cxnId="{52B598EB-B777-4E1E-AB78-52E394E53C1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00B444D-114B-4079-860C-9CFBDBBC67C0}">
      <dgm:prSet/>
      <dgm:spPr/>
      <dgm:t>
        <a:bodyPr/>
        <a:lstStyle/>
        <a:p>
          <a:r>
            <a:rPr lang="fr-CH" dirty="0">
              <a:effectLst/>
              <a:latin typeface="Gill Sans MT" panose="020B0502020104020203" pitchFamily="34" charset="0"/>
            </a:rPr>
            <a:t>88 </a:t>
          </a:r>
          <a:r>
            <a:rPr lang="es-CL" noProof="0" dirty="0">
              <a:effectLst/>
              <a:latin typeface="Gill Sans MT" panose="020B0502020104020203" pitchFamily="34" charset="0"/>
            </a:rPr>
            <a:t>temas</a:t>
          </a:r>
          <a:r>
            <a:rPr lang="fr-CH" dirty="0">
              <a:effectLst/>
              <a:latin typeface="Gill Sans MT" panose="020B0502020104020203" pitchFamily="34" charset="0"/>
            </a:rPr>
            <a:t> en total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BFD1A489-12A4-49E1-B199-5A2925FA1E6E}" type="parTrans" cxnId="{D168FAF1-461A-4207-920E-1FC967ECD203}">
      <dgm:prSet/>
      <dgm:spPr/>
      <dgm:t>
        <a:bodyPr/>
        <a:lstStyle/>
        <a:p>
          <a:endParaRPr lang="ru-RU"/>
        </a:p>
      </dgm:t>
    </dgm:pt>
    <dgm:pt modelId="{1357982B-C93E-475D-B37E-96F37F915E7F}" type="sibTrans" cxnId="{D168FAF1-461A-4207-920E-1FC967ECD203}">
      <dgm:prSet/>
      <dgm:spPr/>
      <dgm:t>
        <a:bodyPr/>
        <a:lstStyle/>
        <a:p>
          <a:endParaRPr lang="ru-RU"/>
        </a:p>
      </dgm:t>
    </dgm:pt>
    <dgm:pt modelId="{5FE3562E-70AA-4E18-93F8-61AD28E700DA}" type="pres">
      <dgm:prSet presAssocID="{3910AF22-00BC-41F6-8E1D-03E48F93AD88}" presName="linear" presStyleCnt="0">
        <dgm:presLayoutVars>
          <dgm:dir/>
          <dgm:animLvl val="lvl"/>
          <dgm:resizeHandles val="exact"/>
        </dgm:presLayoutVars>
      </dgm:prSet>
      <dgm:spPr/>
    </dgm:pt>
    <dgm:pt modelId="{C6A3D339-7590-4370-B699-F89624F0E332}" type="pres">
      <dgm:prSet presAssocID="{369F6811-8522-4850-961E-C9A732235C8D}" presName="parentLin" presStyleCnt="0"/>
      <dgm:spPr/>
    </dgm:pt>
    <dgm:pt modelId="{14D89249-1614-467B-A00F-F02BC4AF5B7C}" type="pres">
      <dgm:prSet presAssocID="{369F6811-8522-4850-961E-C9A732235C8D}" presName="parentLeftMargin" presStyleLbl="node1" presStyleIdx="0" presStyleCnt="2"/>
      <dgm:spPr/>
    </dgm:pt>
    <dgm:pt modelId="{EAAC565D-2AB3-42B0-85AC-11D5642A0AFF}" type="pres">
      <dgm:prSet presAssocID="{369F6811-8522-4850-961E-C9A732235C8D}" presName="parentText" presStyleLbl="node1" presStyleIdx="0" presStyleCnt="2" custScaleX="106804">
        <dgm:presLayoutVars>
          <dgm:chMax val="0"/>
          <dgm:bulletEnabled val="1"/>
        </dgm:presLayoutVars>
      </dgm:prSet>
      <dgm:spPr/>
    </dgm:pt>
    <dgm:pt modelId="{9CB339C5-3384-49C6-B4F6-1C9511EE5C87}" type="pres">
      <dgm:prSet presAssocID="{369F6811-8522-4850-961E-C9A732235C8D}" presName="negativeSpace" presStyleCnt="0"/>
      <dgm:spPr/>
    </dgm:pt>
    <dgm:pt modelId="{A04BECD9-9455-4D25-B19E-F0CA840CB6B9}" type="pres">
      <dgm:prSet presAssocID="{369F6811-8522-4850-961E-C9A732235C8D}" presName="childText" presStyleLbl="conFgAcc1" presStyleIdx="0" presStyleCnt="2">
        <dgm:presLayoutVars>
          <dgm:bulletEnabled val="1"/>
        </dgm:presLayoutVars>
      </dgm:prSet>
      <dgm:spPr/>
    </dgm:pt>
    <dgm:pt modelId="{BC373B45-3774-4F59-B792-284AAA283087}" type="pres">
      <dgm:prSet presAssocID="{E78DD054-D882-45DA-ACF1-E4FCF49F727F}" presName="spaceBetweenRectangles" presStyleCnt="0"/>
      <dgm:spPr/>
    </dgm:pt>
    <dgm:pt modelId="{B5EF3709-E6BD-41DC-924D-C0103E0A0CE2}" type="pres">
      <dgm:prSet presAssocID="{8B6F4B75-6E7B-4F6D-9B18-2B6D70E0AF2D}" presName="parentLin" presStyleCnt="0"/>
      <dgm:spPr/>
    </dgm:pt>
    <dgm:pt modelId="{5123A6E7-B63A-4429-8DC6-EE79C5E3F253}" type="pres">
      <dgm:prSet presAssocID="{8B6F4B75-6E7B-4F6D-9B18-2B6D70E0AF2D}" presName="parentLeftMargin" presStyleLbl="node1" presStyleIdx="0" presStyleCnt="2"/>
      <dgm:spPr/>
    </dgm:pt>
    <dgm:pt modelId="{86BB91F9-DD8C-42D3-B993-FFACC5A4EFA0}" type="pres">
      <dgm:prSet presAssocID="{8B6F4B75-6E7B-4F6D-9B18-2B6D70E0AF2D}" presName="parentText" presStyleLbl="node1" presStyleIdx="1" presStyleCnt="2" custLinFactNeighborX="-4505" custLinFactNeighborY="-6453">
        <dgm:presLayoutVars>
          <dgm:chMax val="0"/>
          <dgm:bulletEnabled val="1"/>
        </dgm:presLayoutVars>
      </dgm:prSet>
      <dgm:spPr/>
    </dgm:pt>
    <dgm:pt modelId="{C958FBCE-65C6-4B19-9A3A-798348F11520}" type="pres">
      <dgm:prSet presAssocID="{8B6F4B75-6E7B-4F6D-9B18-2B6D70E0AF2D}" presName="negativeSpace" presStyleCnt="0"/>
      <dgm:spPr/>
    </dgm:pt>
    <dgm:pt modelId="{3979D416-B2BB-496C-A51E-B0DC17BFF768}" type="pres">
      <dgm:prSet presAssocID="{8B6F4B75-6E7B-4F6D-9B18-2B6D70E0AF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C7D202-A525-4508-B4C7-A6066E6A7805}" type="presOf" srcId="{0D25075E-F599-46D7-9C69-FA70759A1309}" destId="{A04BECD9-9455-4D25-B19E-F0CA840CB6B9}" srcOrd="0" destOrd="2" presId="urn:microsoft.com/office/officeart/2005/8/layout/list1"/>
    <dgm:cxn modelId="{AE10E70E-6D81-4280-AB7F-51522481E0AC}" srcId="{8B6F4B75-6E7B-4F6D-9B18-2B6D70E0AF2D}" destId="{93BF34BC-5EF0-48B5-AA63-EC3A18B4582B}" srcOrd="0" destOrd="0" parTransId="{5FE4DE0C-1D2A-44AF-A784-DBE8622F6DDA}" sibTransId="{909A2297-F032-4BC6-94D6-0ED556FA4EB4}"/>
    <dgm:cxn modelId="{9D54521B-7EC2-472D-98A1-435DE1E22DEB}" srcId="{3910AF22-00BC-41F6-8E1D-03E48F93AD88}" destId="{369F6811-8522-4850-961E-C9A732235C8D}" srcOrd="0" destOrd="0" parTransId="{37E7B81D-D6C7-4F91-B31D-0B68C5E677CB}" sibTransId="{E78DD054-D882-45DA-ACF1-E4FCF49F727F}"/>
    <dgm:cxn modelId="{C3156D1E-DBDB-4C49-B02E-4A3475756EDB}" type="presOf" srcId="{40A9F18B-3F2E-4359-B396-9070EBEB8C1C}" destId="{A04BECD9-9455-4D25-B19E-F0CA840CB6B9}" srcOrd="0" destOrd="0" presId="urn:microsoft.com/office/officeart/2005/8/layout/list1"/>
    <dgm:cxn modelId="{7A94D620-8044-4A77-A085-31CC8B4CA547}" type="presOf" srcId="{93BF34BC-5EF0-48B5-AA63-EC3A18B4582B}" destId="{3979D416-B2BB-496C-A51E-B0DC17BFF768}" srcOrd="0" destOrd="0" presId="urn:microsoft.com/office/officeart/2005/8/layout/list1"/>
    <dgm:cxn modelId="{FA23C935-AF07-484F-BBC0-4392DF939F1E}" srcId="{369F6811-8522-4850-961E-C9A732235C8D}" destId="{40A9F18B-3F2E-4359-B396-9070EBEB8C1C}" srcOrd="0" destOrd="0" parTransId="{8485903C-A262-4F6A-921A-758C317247C3}" sibTransId="{954227A6-54A8-429B-9214-72C959138E26}"/>
    <dgm:cxn modelId="{073C1638-EFEC-4CB5-BB4D-B98C0C9F292C}" type="presOf" srcId="{8B6F4B75-6E7B-4F6D-9B18-2B6D70E0AF2D}" destId="{5123A6E7-B63A-4429-8DC6-EE79C5E3F253}" srcOrd="0" destOrd="0" presId="urn:microsoft.com/office/officeart/2005/8/layout/list1"/>
    <dgm:cxn modelId="{B5430941-7A01-42EB-A473-797424EB7E29}" srcId="{369F6811-8522-4850-961E-C9A732235C8D}" destId="{0D25075E-F599-46D7-9C69-FA70759A1309}" srcOrd="2" destOrd="0" parTransId="{931DDD42-6EF0-4389-989A-54FACB8AA1D4}" sibTransId="{69C4A549-8259-49D6-8D38-72DE4426E192}"/>
    <dgm:cxn modelId="{A191484B-F159-45ED-9900-FA6E1898FDD4}" type="presOf" srcId="{8B6F4B75-6E7B-4F6D-9B18-2B6D70E0AF2D}" destId="{86BB91F9-DD8C-42D3-B993-FFACC5A4EFA0}" srcOrd="1" destOrd="0" presId="urn:microsoft.com/office/officeart/2005/8/layout/list1"/>
    <dgm:cxn modelId="{EA70B756-7795-4722-BA24-CB1BFE0B1693}" type="presOf" srcId="{900B444D-114B-4079-860C-9CFBDBBC67C0}" destId="{A04BECD9-9455-4D25-B19E-F0CA840CB6B9}" srcOrd="0" destOrd="3" presId="urn:microsoft.com/office/officeart/2005/8/layout/list1"/>
    <dgm:cxn modelId="{F106097D-19F6-43C6-BCEA-177C8534FB99}" type="presOf" srcId="{369F6811-8522-4850-961E-C9A732235C8D}" destId="{14D89249-1614-467B-A00F-F02BC4AF5B7C}" srcOrd="0" destOrd="0" presId="urn:microsoft.com/office/officeart/2005/8/layout/list1"/>
    <dgm:cxn modelId="{E5421ACB-CD8C-426D-8CD0-4DE6EAE7CC75}" type="presOf" srcId="{369F6811-8522-4850-961E-C9A732235C8D}" destId="{EAAC565D-2AB3-42B0-85AC-11D5642A0AFF}" srcOrd="1" destOrd="0" presId="urn:microsoft.com/office/officeart/2005/8/layout/list1"/>
    <dgm:cxn modelId="{B15038D1-D255-45FA-8AC1-AC8DB1711A49}" type="presOf" srcId="{3910AF22-00BC-41F6-8E1D-03E48F93AD88}" destId="{5FE3562E-70AA-4E18-93F8-61AD28E700DA}" srcOrd="0" destOrd="0" presId="urn:microsoft.com/office/officeart/2005/8/layout/list1"/>
    <dgm:cxn modelId="{2C635CDA-EA5D-47CD-BD2E-495B1A27C445}" type="presOf" srcId="{C30F3080-D644-430F-897D-B0CA9A1088E3}" destId="{A04BECD9-9455-4D25-B19E-F0CA840CB6B9}" srcOrd="0" destOrd="1" presId="urn:microsoft.com/office/officeart/2005/8/layout/list1"/>
    <dgm:cxn modelId="{E04C82E6-3423-4550-98E8-1BC56652B236}" srcId="{3910AF22-00BC-41F6-8E1D-03E48F93AD88}" destId="{8B6F4B75-6E7B-4F6D-9B18-2B6D70E0AF2D}" srcOrd="1" destOrd="0" parTransId="{90B56401-EA58-48C8-BFAF-7170302E065E}" sibTransId="{C1C0BEA0-DE30-4AC2-BF08-CC95470467BD}"/>
    <dgm:cxn modelId="{52B598EB-B777-4E1E-AB78-52E394E53C12}" srcId="{369F6811-8522-4850-961E-C9A732235C8D}" destId="{C30F3080-D644-430F-897D-B0CA9A1088E3}" srcOrd="1" destOrd="0" parTransId="{BBBBEE9E-8D5E-4419-B6BF-8CA0187FA298}" sibTransId="{40726B84-8F7D-421B-AE78-DB4311427B0D}"/>
    <dgm:cxn modelId="{D168FAF1-461A-4207-920E-1FC967ECD203}" srcId="{369F6811-8522-4850-961E-C9A732235C8D}" destId="{900B444D-114B-4079-860C-9CFBDBBC67C0}" srcOrd="3" destOrd="0" parTransId="{BFD1A489-12A4-49E1-B199-5A2925FA1E6E}" sibTransId="{1357982B-C93E-475D-B37E-96F37F915E7F}"/>
    <dgm:cxn modelId="{8C27A55F-8D58-4D7F-8CFC-8C8CDEF39ACE}" type="presParOf" srcId="{5FE3562E-70AA-4E18-93F8-61AD28E700DA}" destId="{C6A3D339-7590-4370-B699-F89624F0E332}" srcOrd="0" destOrd="0" presId="urn:microsoft.com/office/officeart/2005/8/layout/list1"/>
    <dgm:cxn modelId="{C5AB906E-12E4-4497-B85C-4332150CA1FB}" type="presParOf" srcId="{C6A3D339-7590-4370-B699-F89624F0E332}" destId="{14D89249-1614-467B-A00F-F02BC4AF5B7C}" srcOrd="0" destOrd="0" presId="urn:microsoft.com/office/officeart/2005/8/layout/list1"/>
    <dgm:cxn modelId="{FD09EF10-DEB3-4CFA-9164-F1444EB01A4F}" type="presParOf" srcId="{C6A3D339-7590-4370-B699-F89624F0E332}" destId="{EAAC565D-2AB3-42B0-85AC-11D5642A0AFF}" srcOrd="1" destOrd="0" presId="urn:microsoft.com/office/officeart/2005/8/layout/list1"/>
    <dgm:cxn modelId="{E517E2F5-BD08-4176-AA96-B3879CC9D95E}" type="presParOf" srcId="{5FE3562E-70AA-4E18-93F8-61AD28E700DA}" destId="{9CB339C5-3384-49C6-B4F6-1C9511EE5C87}" srcOrd="1" destOrd="0" presId="urn:microsoft.com/office/officeart/2005/8/layout/list1"/>
    <dgm:cxn modelId="{ABEF08B4-2995-4176-A98C-F40038A0D388}" type="presParOf" srcId="{5FE3562E-70AA-4E18-93F8-61AD28E700DA}" destId="{A04BECD9-9455-4D25-B19E-F0CA840CB6B9}" srcOrd="2" destOrd="0" presId="urn:microsoft.com/office/officeart/2005/8/layout/list1"/>
    <dgm:cxn modelId="{906FD2F9-7A53-4849-9007-3845F5D76DB3}" type="presParOf" srcId="{5FE3562E-70AA-4E18-93F8-61AD28E700DA}" destId="{BC373B45-3774-4F59-B792-284AAA283087}" srcOrd="3" destOrd="0" presId="urn:microsoft.com/office/officeart/2005/8/layout/list1"/>
    <dgm:cxn modelId="{B011BD25-2E8C-48CF-8C5A-DF0646BB6B9A}" type="presParOf" srcId="{5FE3562E-70AA-4E18-93F8-61AD28E700DA}" destId="{B5EF3709-E6BD-41DC-924D-C0103E0A0CE2}" srcOrd="4" destOrd="0" presId="urn:microsoft.com/office/officeart/2005/8/layout/list1"/>
    <dgm:cxn modelId="{1CB3D74D-BD62-490F-96BB-8CD49047CC2E}" type="presParOf" srcId="{B5EF3709-E6BD-41DC-924D-C0103E0A0CE2}" destId="{5123A6E7-B63A-4429-8DC6-EE79C5E3F253}" srcOrd="0" destOrd="0" presId="urn:microsoft.com/office/officeart/2005/8/layout/list1"/>
    <dgm:cxn modelId="{6D4DA2F9-4A06-4A28-9D70-D9880268B21E}" type="presParOf" srcId="{B5EF3709-E6BD-41DC-924D-C0103E0A0CE2}" destId="{86BB91F9-DD8C-42D3-B993-FFACC5A4EFA0}" srcOrd="1" destOrd="0" presId="urn:microsoft.com/office/officeart/2005/8/layout/list1"/>
    <dgm:cxn modelId="{B93FC3B1-F2B4-4967-9EC0-0DB8F7D52486}" type="presParOf" srcId="{5FE3562E-70AA-4E18-93F8-61AD28E700DA}" destId="{C958FBCE-65C6-4B19-9A3A-798348F11520}" srcOrd="5" destOrd="0" presId="urn:microsoft.com/office/officeart/2005/8/layout/list1"/>
    <dgm:cxn modelId="{82582A9E-1D30-4480-85FF-EE2F57E9A274}" type="presParOf" srcId="{5FE3562E-70AA-4E18-93F8-61AD28E700DA}" destId="{3979D416-B2BB-496C-A51E-B0DC17BFF76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C46E73-0FAB-430D-A978-7575433C9AA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760260-8B7C-4E91-9CF7-12709993C5F1}">
      <dgm:prSet phldrT="[Text]"/>
      <dgm:spPr/>
      <dgm:t>
        <a:bodyPr anchor="ctr"/>
        <a:lstStyle/>
        <a:p>
          <a:pPr algn="l"/>
          <a:r>
            <a:rPr lang="es-ES" dirty="0">
              <a:latin typeface="Gill Sans MT" panose="020B0502020104020203" pitchFamily="34" charset="0"/>
            </a:rPr>
            <a:t>Revisión de la NIMF 26 </a:t>
          </a:r>
          <a:r>
            <a:rPr lang="es-ES" i="1" dirty="0">
              <a:latin typeface="Gill Sans MT" panose="020B0502020104020203" pitchFamily="34" charset="0"/>
            </a:rPr>
            <a:t>(Establecimiento de áreas libres de plagas para moscas de la fruta (</a:t>
          </a:r>
          <a:r>
            <a:rPr lang="es-ES" i="1" dirty="0" err="1">
              <a:latin typeface="Gill Sans MT" panose="020B0502020104020203" pitchFamily="34" charset="0"/>
            </a:rPr>
            <a:t>Tephritidae</a:t>
          </a:r>
          <a:r>
            <a:rPr lang="es-ES" i="1" dirty="0">
              <a:latin typeface="Gill Sans MT" panose="020B0502020104020203" pitchFamily="34" charset="0"/>
            </a:rPr>
            <a:t>)</a:t>
          </a:r>
          <a:r>
            <a:rPr lang="es-ES" dirty="0">
              <a:latin typeface="Gill Sans MT" panose="020B0502020104020203" pitchFamily="34" charset="0"/>
            </a:rPr>
            <a:t>) (2021-010), Prioridad 2 </a:t>
          </a:r>
          <a:endParaRPr lang="ru-RU" dirty="0"/>
        </a:p>
      </dgm:t>
    </dgm:pt>
    <dgm:pt modelId="{F83E0CAA-56B5-485D-8D1E-178ADFBD1F39}" type="parTrans" cxnId="{6E2D6EB9-46E9-48DE-84E5-7943C24F191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EDF2C59-7BF3-47A2-859C-EC586791037A}" type="sibTrans" cxnId="{6E2D6EB9-46E9-48DE-84E5-7943C24F1911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E61F932-3AFC-4695-B23E-BA797F36950F}">
      <dgm:prSet phldrT="[Text]"/>
      <dgm:spPr/>
      <dgm:t>
        <a:bodyPr anchor="ctr"/>
        <a:lstStyle/>
        <a:p>
          <a:pPr algn="l"/>
          <a:r>
            <a:rPr lang="fr-CH" dirty="0" err="1">
              <a:latin typeface="Gill Sans MT" panose="020B0502020104020203" pitchFamily="34" charset="0"/>
            </a:rPr>
            <a:t>Anexo</a:t>
          </a:r>
          <a:r>
            <a:rPr lang="fr-CH" dirty="0">
              <a:latin typeface="Gill Sans MT" panose="020B0502020104020203" pitchFamily="34" charset="0"/>
            </a:rPr>
            <a:t> a la NIMF 46 (Normas </a:t>
          </a:r>
          <a:r>
            <a:rPr lang="fr-CH" dirty="0" err="1">
              <a:latin typeface="Gill Sans MT" panose="020B0502020104020203" pitchFamily="34" charset="0"/>
            </a:rPr>
            <a:t>específicas</a:t>
          </a:r>
          <a:r>
            <a:rPr lang="fr-CH" dirty="0">
              <a:latin typeface="Gill Sans MT" panose="020B0502020104020203" pitchFamily="34" charset="0"/>
            </a:rPr>
            <a:t> de </a:t>
          </a:r>
          <a:r>
            <a:rPr lang="fr-CH" dirty="0" err="1">
              <a:latin typeface="Gill Sans MT" panose="020B0502020104020203" pitchFamily="34" charset="0"/>
            </a:rPr>
            <a:t>productos</a:t>
          </a:r>
          <a:r>
            <a:rPr lang="fr-CH" dirty="0">
              <a:latin typeface="Gill Sans MT" panose="020B0502020104020203" pitchFamily="34" charset="0"/>
            </a:rPr>
            <a:t> </a:t>
          </a:r>
          <a:r>
            <a:rPr lang="fr-CH" dirty="0" err="1">
              <a:latin typeface="Gill Sans MT" panose="020B0502020104020203" pitchFamily="34" charset="0"/>
            </a:rPr>
            <a:t>básicos</a:t>
          </a:r>
          <a:r>
            <a:rPr lang="fr-CH" dirty="0">
              <a:latin typeface="Gill Sans MT" panose="020B0502020104020203" pitchFamily="34" charset="0"/>
            </a:rPr>
            <a:t> sobre </a:t>
          </a:r>
          <a:r>
            <a:rPr lang="fr-CH" dirty="0" err="1">
              <a:latin typeface="Gill Sans MT" panose="020B0502020104020203" pitchFamily="34" charset="0"/>
            </a:rPr>
            <a:t>medidas</a:t>
          </a:r>
          <a:r>
            <a:rPr lang="fr-CH" dirty="0">
              <a:latin typeface="Gill Sans MT" panose="020B0502020104020203" pitchFamily="34" charset="0"/>
            </a:rPr>
            <a:t> </a:t>
          </a:r>
          <a:r>
            <a:rPr lang="fr-CH" dirty="0" err="1">
              <a:latin typeface="Gill Sans MT" panose="020B0502020104020203" pitchFamily="34" charset="0"/>
            </a:rPr>
            <a:t>fitosanitarias</a:t>
          </a:r>
          <a:r>
            <a:rPr lang="fr-CH" dirty="0">
              <a:latin typeface="Gill Sans MT" panose="020B0502020104020203" pitchFamily="34" charset="0"/>
            </a:rPr>
            <a:t>): </a:t>
          </a:r>
          <a:r>
            <a:rPr lang="fr-CH" dirty="0" err="1">
              <a:latin typeface="Gill Sans MT" panose="020B0502020104020203" pitchFamily="34" charset="0"/>
            </a:rPr>
            <a:t>Movimiento</a:t>
          </a:r>
          <a:r>
            <a:rPr lang="fr-CH" dirty="0">
              <a:latin typeface="Gill Sans MT" panose="020B0502020104020203" pitchFamily="34" charset="0"/>
            </a:rPr>
            <a:t> </a:t>
          </a:r>
          <a:r>
            <a:rPr lang="fr-CH" dirty="0" err="1">
              <a:latin typeface="Gill Sans MT" panose="020B0502020104020203" pitchFamily="34" charset="0"/>
            </a:rPr>
            <a:t>internacional</a:t>
          </a:r>
          <a:r>
            <a:rPr lang="fr-CH" dirty="0">
              <a:latin typeface="Gill Sans MT" panose="020B0502020104020203" pitchFamily="34" charset="0"/>
            </a:rPr>
            <a:t> </a:t>
          </a:r>
          <a:r>
            <a:rPr lang="fr-CH" dirty="0" err="1">
              <a:latin typeface="Gill Sans MT" panose="020B0502020104020203" pitchFamily="34" charset="0"/>
            </a:rPr>
            <a:t>del</a:t>
          </a:r>
          <a:r>
            <a:rPr lang="fr-CH" dirty="0">
              <a:latin typeface="Gill Sans MT" panose="020B0502020104020203" pitchFamily="34" charset="0"/>
            </a:rPr>
            <a:t> </a:t>
          </a:r>
          <a:r>
            <a:rPr lang="fr-CH" dirty="0" err="1">
              <a:latin typeface="Gill Sans MT" panose="020B0502020104020203" pitchFamily="34" charset="0"/>
            </a:rPr>
            <a:t>mango</a:t>
          </a:r>
          <a:r>
            <a:rPr lang="fr-CH" dirty="0">
              <a:latin typeface="Gill Sans MT" panose="020B0502020104020203" pitchFamily="34" charset="0"/>
            </a:rPr>
            <a:t> (</a:t>
          </a:r>
          <a:r>
            <a:rPr lang="fr-CH" i="1" dirty="0" err="1">
              <a:latin typeface="Gill Sans MT" panose="020B0502020104020203" pitchFamily="34" charset="0"/>
            </a:rPr>
            <a:t>Mangifera</a:t>
          </a:r>
          <a:r>
            <a:rPr lang="fr-CH" i="1" dirty="0">
              <a:latin typeface="Gill Sans MT" panose="020B0502020104020203" pitchFamily="34" charset="0"/>
            </a:rPr>
            <a:t> </a:t>
          </a:r>
          <a:r>
            <a:rPr lang="fr-CH" i="1" dirty="0" err="1">
              <a:latin typeface="Gill Sans MT" panose="020B0502020104020203" pitchFamily="34" charset="0"/>
            </a:rPr>
            <a:t>indica</a:t>
          </a:r>
          <a:r>
            <a:rPr lang="fr-CH" dirty="0">
              <a:latin typeface="Gill Sans MT" panose="020B0502020104020203" pitchFamily="34" charset="0"/>
            </a:rPr>
            <a:t>) (2021-011), </a:t>
          </a:r>
          <a:r>
            <a:rPr lang="fr-CH" dirty="0" err="1">
              <a:latin typeface="Gill Sans MT" panose="020B0502020104020203" pitchFamily="34" charset="0"/>
            </a:rPr>
            <a:t>Prioridad</a:t>
          </a:r>
          <a:r>
            <a:rPr lang="fr-CH" dirty="0">
              <a:latin typeface="Gill Sans MT" panose="020B0502020104020203" pitchFamily="34" charset="0"/>
            </a:rPr>
            <a:t> 1</a:t>
          </a:r>
          <a:endParaRPr lang="en-US" dirty="0">
            <a:latin typeface="Gill Sans MT" panose="020B0502020104020203" pitchFamily="34" charset="0"/>
          </a:endParaRPr>
        </a:p>
      </dgm:t>
    </dgm:pt>
    <dgm:pt modelId="{CAD055BC-DBFB-4EEF-88AB-D2B94C851E1B}" type="parTrans" cxnId="{E6AB5804-3375-40CF-9BDF-16C7B1654FE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20D61B1-5EFF-4FE4-8D0D-B4ACC4AA31A3}" type="sibTrans" cxnId="{E6AB5804-3375-40CF-9BDF-16C7B1654FE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24BFF0F-5235-41F1-9C05-CAF42C8907AD}">
      <dgm:prSet phldrT="[Text]"/>
      <dgm:spPr/>
      <dgm:t>
        <a:bodyPr anchor="ctr"/>
        <a:lstStyle/>
        <a:p>
          <a:pPr algn="l"/>
          <a:r>
            <a:rPr lang="en-GB" dirty="0">
              <a:latin typeface="Gill Sans MT" panose="020B0502020104020203" pitchFamily="34" charset="0"/>
            </a:rPr>
            <a:t>Anexo a la </a:t>
          </a:r>
          <a:r>
            <a:rPr lang="fr-CH" dirty="0">
              <a:latin typeface="Gill Sans MT" panose="020B0502020104020203" pitchFamily="34" charset="0"/>
            </a:rPr>
            <a:t>NIMF 23 </a:t>
          </a:r>
          <a:r>
            <a:rPr lang="en-GB" dirty="0">
              <a:latin typeface="Gill Sans MT" panose="020B0502020104020203" pitchFamily="34" charset="0"/>
            </a:rPr>
            <a:t>(</a:t>
          </a:r>
          <a:r>
            <a:rPr lang="fr-CH" i="1" dirty="0">
              <a:latin typeface="Gill Sans MT" panose="020B0502020104020203" pitchFamily="34" charset="0"/>
            </a:rPr>
            <a:t>Directrices para la </a:t>
          </a:r>
          <a:r>
            <a:rPr lang="fr-CH" i="1" dirty="0" err="1">
              <a:latin typeface="Gill Sans MT" panose="020B0502020104020203" pitchFamily="34" charset="0"/>
            </a:rPr>
            <a:t>inspección</a:t>
          </a:r>
          <a:r>
            <a:rPr lang="en-US" dirty="0">
              <a:latin typeface="Gill Sans MT" panose="020B0502020104020203" pitchFamily="34" charset="0"/>
            </a:rPr>
            <a:t>): </a:t>
          </a:r>
          <a:r>
            <a:rPr lang="fr-CH" dirty="0" err="1">
              <a:latin typeface="Gill Sans MT" panose="020B0502020104020203" pitchFamily="34" charset="0"/>
            </a:rPr>
            <a:t>Inspección</a:t>
          </a:r>
          <a:r>
            <a:rPr lang="fr-CH" dirty="0">
              <a:latin typeface="Gill Sans MT" panose="020B0502020104020203" pitchFamily="34" charset="0"/>
            </a:rPr>
            <a:t> de campo </a:t>
          </a:r>
          <a:r>
            <a:rPr lang="en-GB" dirty="0">
              <a:latin typeface="Gill Sans MT" panose="020B0502020104020203" pitchFamily="34" charset="0"/>
            </a:rPr>
            <a:t>(</a:t>
          </a:r>
          <a:r>
            <a:rPr lang="es-ES" dirty="0">
              <a:latin typeface="Gill Sans MT" panose="020B0502020104020203" pitchFamily="34" charset="0"/>
            </a:rPr>
            <a:t>incluida la inspección durante el periodo vegetativo</a:t>
          </a:r>
          <a:r>
            <a:rPr lang="en-GB" dirty="0">
              <a:latin typeface="Gill Sans MT" panose="020B0502020104020203" pitchFamily="34" charset="0"/>
            </a:rPr>
            <a:t>) (2021-018)</a:t>
          </a:r>
          <a:r>
            <a:rPr lang="en-US" dirty="0">
              <a:latin typeface="Gill Sans MT" panose="020B0502020104020203" pitchFamily="34" charset="0"/>
            </a:rPr>
            <a:t>, </a:t>
          </a:r>
          <a:r>
            <a:rPr lang="en-GB" dirty="0" err="1">
              <a:latin typeface="Gill Sans MT" panose="020B0502020104020203" pitchFamily="34" charset="0"/>
            </a:rPr>
            <a:t>Prioridad</a:t>
          </a:r>
          <a:r>
            <a:rPr lang="en-GB" dirty="0">
              <a:latin typeface="Gill Sans MT" panose="020B0502020104020203" pitchFamily="34" charset="0"/>
            </a:rPr>
            <a:t> 2</a:t>
          </a:r>
          <a:endParaRPr lang="en-US" dirty="0">
            <a:latin typeface="Gill Sans MT" panose="020B0502020104020203" pitchFamily="34" charset="0"/>
          </a:endParaRPr>
        </a:p>
      </dgm:t>
    </dgm:pt>
    <dgm:pt modelId="{689522E6-6347-4D33-BE23-83300B62939F}" type="parTrans" cxnId="{27A6CE26-3EED-4D9D-A216-92D34169C0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73544D0-8EED-4D6C-A93E-63A8FA2D6ADA}" type="sibTrans" cxnId="{27A6CE26-3EED-4D9D-A216-92D34169C0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724CF00-CFEE-497B-9801-9851C7D85431}" type="pres">
      <dgm:prSet presAssocID="{88C46E73-0FAB-430D-A978-7575433C9AA9}" presName="vert0" presStyleCnt="0">
        <dgm:presLayoutVars>
          <dgm:dir/>
          <dgm:animOne val="branch"/>
          <dgm:animLvl val="lvl"/>
        </dgm:presLayoutVars>
      </dgm:prSet>
      <dgm:spPr/>
    </dgm:pt>
    <dgm:pt modelId="{A799DAF1-924F-4CCE-ACC9-39CBD397F06F}" type="pres">
      <dgm:prSet presAssocID="{5C760260-8B7C-4E91-9CF7-12709993C5F1}" presName="thickLine" presStyleLbl="alignNode1" presStyleIdx="0" presStyleCnt="3"/>
      <dgm:spPr/>
    </dgm:pt>
    <dgm:pt modelId="{89E56B02-25DF-4335-8423-7F2E9AD7E3D5}" type="pres">
      <dgm:prSet presAssocID="{5C760260-8B7C-4E91-9CF7-12709993C5F1}" presName="horz1" presStyleCnt="0"/>
      <dgm:spPr/>
    </dgm:pt>
    <dgm:pt modelId="{786F2939-1EC8-439F-9B21-3A07C1FC8F42}" type="pres">
      <dgm:prSet presAssocID="{5C760260-8B7C-4E91-9CF7-12709993C5F1}" presName="tx1" presStyleLbl="revTx" presStyleIdx="0" presStyleCnt="3" custLinFactNeighborY="4339"/>
      <dgm:spPr/>
    </dgm:pt>
    <dgm:pt modelId="{7202D6F9-5905-4FF1-B0D9-2C54DF23C8D8}" type="pres">
      <dgm:prSet presAssocID="{5C760260-8B7C-4E91-9CF7-12709993C5F1}" presName="vert1" presStyleCnt="0"/>
      <dgm:spPr/>
    </dgm:pt>
    <dgm:pt modelId="{12A0DCF0-2FB5-4362-A825-5306C8408F2D}" type="pres">
      <dgm:prSet presAssocID="{2E61F932-3AFC-4695-B23E-BA797F36950F}" presName="thickLine" presStyleLbl="alignNode1" presStyleIdx="1" presStyleCnt="3"/>
      <dgm:spPr/>
    </dgm:pt>
    <dgm:pt modelId="{BFA51FDA-A7F8-4C60-A576-3FB76DB84B36}" type="pres">
      <dgm:prSet presAssocID="{2E61F932-3AFC-4695-B23E-BA797F36950F}" presName="horz1" presStyleCnt="0"/>
      <dgm:spPr/>
    </dgm:pt>
    <dgm:pt modelId="{3FA3024D-1FB9-4A75-8F8D-5C5751F6253F}" type="pres">
      <dgm:prSet presAssocID="{2E61F932-3AFC-4695-B23E-BA797F36950F}" presName="tx1" presStyleLbl="revTx" presStyleIdx="1" presStyleCnt="3"/>
      <dgm:spPr/>
    </dgm:pt>
    <dgm:pt modelId="{167431C8-9219-4D78-9416-DAA75B18C59A}" type="pres">
      <dgm:prSet presAssocID="{2E61F932-3AFC-4695-B23E-BA797F36950F}" presName="vert1" presStyleCnt="0"/>
      <dgm:spPr/>
    </dgm:pt>
    <dgm:pt modelId="{0B79F955-ED71-45BB-8FCD-924C72CC1452}" type="pres">
      <dgm:prSet presAssocID="{E24BFF0F-5235-41F1-9C05-CAF42C8907AD}" presName="thickLine" presStyleLbl="alignNode1" presStyleIdx="2" presStyleCnt="3"/>
      <dgm:spPr/>
    </dgm:pt>
    <dgm:pt modelId="{8B3FE32C-5747-4703-BE0F-68D767C2DCDE}" type="pres">
      <dgm:prSet presAssocID="{E24BFF0F-5235-41F1-9C05-CAF42C8907AD}" presName="horz1" presStyleCnt="0"/>
      <dgm:spPr/>
    </dgm:pt>
    <dgm:pt modelId="{43ED9A10-A37D-4BD2-B039-C3EB70F9BFE4}" type="pres">
      <dgm:prSet presAssocID="{E24BFF0F-5235-41F1-9C05-CAF42C8907AD}" presName="tx1" presStyleLbl="revTx" presStyleIdx="2" presStyleCnt="3"/>
      <dgm:spPr/>
    </dgm:pt>
    <dgm:pt modelId="{8A870CCE-088C-4B80-80CE-658A1CD78887}" type="pres">
      <dgm:prSet presAssocID="{E24BFF0F-5235-41F1-9C05-CAF42C8907AD}" presName="vert1" presStyleCnt="0"/>
      <dgm:spPr/>
    </dgm:pt>
  </dgm:ptLst>
  <dgm:cxnLst>
    <dgm:cxn modelId="{E6AB5804-3375-40CF-9BDF-16C7B1654FE2}" srcId="{88C46E73-0FAB-430D-A978-7575433C9AA9}" destId="{2E61F932-3AFC-4695-B23E-BA797F36950F}" srcOrd="1" destOrd="0" parTransId="{CAD055BC-DBFB-4EEF-88AB-D2B94C851E1B}" sibTransId="{020D61B1-5EFF-4FE4-8D0D-B4ACC4AA31A3}"/>
    <dgm:cxn modelId="{27A6CE26-3EED-4D9D-A216-92D34169C036}" srcId="{88C46E73-0FAB-430D-A978-7575433C9AA9}" destId="{E24BFF0F-5235-41F1-9C05-CAF42C8907AD}" srcOrd="2" destOrd="0" parTransId="{689522E6-6347-4D33-BE23-83300B62939F}" sibTransId="{873544D0-8EED-4D6C-A93E-63A8FA2D6ADA}"/>
    <dgm:cxn modelId="{78C82744-0059-4B60-8E2E-F7C5CC3BE0D5}" type="presOf" srcId="{5C760260-8B7C-4E91-9CF7-12709993C5F1}" destId="{786F2939-1EC8-439F-9B21-3A07C1FC8F42}" srcOrd="0" destOrd="0" presId="urn:microsoft.com/office/officeart/2008/layout/LinedList"/>
    <dgm:cxn modelId="{E048894B-1D6C-4AC8-BC4A-8752C800888E}" type="presOf" srcId="{88C46E73-0FAB-430D-A978-7575433C9AA9}" destId="{D724CF00-CFEE-497B-9801-9851C7D85431}" srcOrd="0" destOrd="0" presId="urn:microsoft.com/office/officeart/2008/layout/LinedList"/>
    <dgm:cxn modelId="{5ED4B06B-4FA5-4E48-9233-5F7D6D0B2547}" type="presOf" srcId="{2E61F932-3AFC-4695-B23E-BA797F36950F}" destId="{3FA3024D-1FB9-4A75-8F8D-5C5751F6253F}" srcOrd="0" destOrd="0" presId="urn:microsoft.com/office/officeart/2008/layout/LinedList"/>
    <dgm:cxn modelId="{78E4A892-3B4E-4B7F-956C-5229FADA7D85}" type="presOf" srcId="{E24BFF0F-5235-41F1-9C05-CAF42C8907AD}" destId="{43ED9A10-A37D-4BD2-B039-C3EB70F9BFE4}" srcOrd="0" destOrd="0" presId="urn:microsoft.com/office/officeart/2008/layout/LinedList"/>
    <dgm:cxn modelId="{6E2D6EB9-46E9-48DE-84E5-7943C24F1911}" srcId="{88C46E73-0FAB-430D-A978-7575433C9AA9}" destId="{5C760260-8B7C-4E91-9CF7-12709993C5F1}" srcOrd="0" destOrd="0" parTransId="{F83E0CAA-56B5-485D-8D1E-178ADFBD1F39}" sibTransId="{FEDF2C59-7BF3-47A2-859C-EC586791037A}"/>
    <dgm:cxn modelId="{62E70E3C-AF79-44CB-A903-C29DE0B5FACF}" type="presParOf" srcId="{D724CF00-CFEE-497B-9801-9851C7D85431}" destId="{A799DAF1-924F-4CCE-ACC9-39CBD397F06F}" srcOrd="0" destOrd="0" presId="urn:microsoft.com/office/officeart/2008/layout/LinedList"/>
    <dgm:cxn modelId="{B75CC192-9C8F-433E-9BEB-4BE46DE2FB35}" type="presParOf" srcId="{D724CF00-CFEE-497B-9801-9851C7D85431}" destId="{89E56B02-25DF-4335-8423-7F2E9AD7E3D5}" srcOrd="1" destOrd="0" presId="urn:microsoft.com/office/officeart/2008/layout/LinedList"/>
    <dgm:cxn modelId="{BC16C1A8-E787-4027-BEC8-14542F32F355}" type="presParOf" srcId="{89E56B02-25DF-4335-8423-7F2E9AD7E3D5}" destId="{786F2939-1EC8-439F-9B21-3A07C1FC8F42}" srcOrd="0" destOrd="0" presId="urn:microsoft.com/office/officeart/2008/layout/LinedList"/>
    <dgm:cxn modelId="{538A9585-FA2C-4B52-AC9D-03D36013561D}" type="presParOf" srcId="{89E56B02-25DF-4335-8423-7F2E9AD7E3D5}" destId="{7202D6F9-5905-4FF1-B0D9-2C54DF23C8D8}" srcOrd="1" destOrd="0" presId="urn:microsoft.com/office/officeart/2008/layout/LinedList"/>
    <dgm:cxn modelId="{1AF00F64-93AB-4853-8D86-038071531D86}" type="presParOf" srcId="{D724CF00-CFEE-497B-9801-9851C7D85431}" destId="{12A0DCF0-2FB5-4362-A825-5306C8408F2D}" srcOrd="2" destOrd="0" presId="urn:microsoft.com/office/officeart/2008/layout/LinedList"/>
    <dgm:cxn modelId="{D779CECB-CE1D-4129-8339-1E3B2990F124}" type="presParOf" srcId="{D724CF00-CFEE-497B-9801-9851C7D85431}" destId="{BFA51FDA-A7F8-4C60-A576-3FB76DB84B36}" srcOrd="3" destOrd="0" presId="urn:microsoft.com/office/officeart/2008/layout/LinedList"/>
    <dgm:cxn modelId="{C9E49B17-5F89-4136-81B2-6492B9983899}" type="presParOf" srcId="{BFA51FDA-A7F8-4C60-A576-3FB76DB84B36}" destId="{3FA3024D-1FB9-4A75-8F8D-5C5751F6253F}" srcOrd="0" destOrd="0" presId="urn:microsoft.com/office/officeart/2008/layout/LinedList"/>
    <dgm:cxn modelId="{D6D51F4B-8399-4605-B05B-957CE6CC36F3}" type="presParOf" srcId="{BFA51FDA-A7F8-4C60-A576-3FB76DB84B36}" destId="{167431C8-9219-4D78-9416-DAA75B18C59A}" srcOrd="1" destOrd="0" presId="urn:microsoft.com/office/officeart/2008/layout/LinedList"/>
    <dgm:cxn modelId="{B47B206B-16EF-4ECC-8730-ECE1CA4A8F7F}" type="presParOf" srcId="{D724CF00-CFEE-497B-9801-9851C7D85431}" destId="{0B79F955-ED71-45BB-8FCD-924C72CC1452}" srcOrd="4" destOrd="0" presId="urn:microsoft.com/office/officeart/2008/layout/LinedList"/>
    <dgm:cxn modelId="{AC9DC317-1BC0-4D6A-AEC0-E8C387F0A65D}" type="presParOf" srcId="{D724CF00-CFEE-497B-9801-9851C7D85431}" destId="{8B3FE32C-5747-4703-BE0F-68D767C2DCDE}" srcOrd="5" destOrd="0" presId="urn:microsoft.com/office/officeart/2008/layout/LinedList"/>
    <dgm:cxn modelId="{C706EA45-F00B-44F1-82D7-E2307297F57F}" type="presParOf" srcId="{8B3FE32C-5747-4703-BE0F-68D767C2DCDE}" destId="{43ED9A10-A37D-4BD2-B039-C3EB70F9BFE4}" srcOrd="0" destOrd="0" presId="urn:microsoft.com/office/officeart/2008/layout/LinedList"/>
    <dgm:cxn modelId="{43A2BD79-CD00-44A7-B2F5-E5C67C7C522F}" type="presParOf" srcId="{8B3FE32C-5747-4703-BE0F-68D767C2DCDE}" destId="{8A870CCE-088C-4B80-80CE-658A1CD788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fr-C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Periodo</a:t>
          </a:r>
          <a:r>
            <a:rPr lang="fr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consultas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C56034-7863-4489-B0A5-0117F813BFBB}">
      <dgm:prSet/>
      <dgm:spPr/>
      <dgm:t>
        <a:bodyPr/>
        <a:lstStyle/>
        <a:p>
          <a:r>
            <a:rPr lang="fr-CH" b="0" i="0" dirty="0" err="1"/>
            <a:t>Proyecto</a:t>
          </a:r>
          <a:r>
            <a:rPr lang="fr-CH" b="0" i="0" dirty="0"/>
            <a:t> de </a:t>
          </a:r>
          <a:r>
            <a:rPr lang="fr-CH" b="0" i="0" dirty="0" err="1"/>
            <a:t>especificaciones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A7BA19F-493D-4289-A35E-6B440F798B71}" type="par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BB8BBB1-8A03-482A-A96C-572FF1A75BD4}" type="sib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439D66-C41E-4E97-BCD2-8B3E58EC605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</a:t>
          </a:r>
        </a:p>
      </dgm:t>
    </dgm:pt>
    <dgm:pt modelId="{E28805C7-A3D5-41B7-9DD4-11A7EAEC3DBB}" type="par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1B4BCAB-CD98-4099-A853-366095A910AC}" type="sib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BB70E4-E4AC-45DE-91A2-03E286CCF46F}">
      <dgm:prSet/>
      <dgm:spPr/>
      <dgm:t>
        <a:bodyPr/>
        <a:lstStyle/>
        <a:p>
          <a:r>
            <a:rPr lang="fr-CH" dirty="0">
              <a:effectLst/>
              <a:latin typeface="Gill Sans MT" panose="020B0502020104020203" pitchFamily="34" charset="0"/>
            </a:rPr>
            <a:t>A partir de 2021 </a:t>
          </a:r>
          <a:r>
            <a:rPr lang="fr-CH" dirty="0" err="1">
              <a:effectLst/>
              <a:latin typeface="Gill Sans MT" panose="020B0502020104020203" pitchFamily="34" charset="0"/>
            </a:rPr>
            <a:t>Convocatoria</a:t>
          </a:r>
          <a:r>
            <a:rPr lang="fr-CH" dirty="0">
              <a:effectLst/>
              <a:latin typeface="Gill Sans MT" panose="020B0502020104020203" pitchFamily="34" charset="0"/>
            </a:rPr>
            <a:t> de </a:t>
          </a:r>
          <a:r>
            <a:rPr lang="fr-CH" dirty="0" err="1">
              <a:effectLst/>
              <a:latin typeface="Gill Sans MT" panose="020B0502020104020203" pitchFamily="34" charset="0"/>
            </a:rPr>
            <a:t>Temas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37C3EC28-E9BB-4B3B-B816-F95FA4ED7F6D}" type="parTrans" cxnId="{F886A2E7-41DA-4B03-93E8-8D2C863F7859}">
      <dgm:prSet/>
      <dgm:spPr/>
      <dgm:t>
        <a:bodyPr/>
        <a:lstStyle/>
        <a:p>
          <a:endParaRPr lang="ru-RU"/>
        </a:p>
      </dgm:t>
    </dgm:pt>
    <dgm:pt modelId="{690D2F67-0233-458E-B031-8B2D05588476}" type="sibTrans" cxnId="{F886A2E7-41DA-4B03-93E8-8D2C863F7859}">
      <dgm:prSet/>
      <dgm:spPr/>
      <dgm:t>
        <a:bodyPr/>
        <a:lstStyle/>
        <a:p>
          <a:endParaRPr lang="ru-RU"/>
        </a:p>
      </dgm:t>
    </dgm:pt>
    <dgm:pt modelId="{303C4ACD-2D40-4F27-B006-F9F896F1E676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Aprobado por el CN en abril y mayo de 2022 para el periodo de consulta</a:t>
          </a:r>
          <a:endParaRPr lang="en-US" b="1" dirty="0">
            <a:effectLst/>
            <a:latin typeface="Gill Sans MT" panose="020B0502020104020203" pitchFamily="34" charset="0"/>
          </a:endParaRPr>
        </a:p>
      </dgm:t>
    </dgm:pt>
    <dgm:pt modelId="{380752C1-88B2-470B-B93E-6C4A6ABCD674}" type="parTrans" cxnId="{14274799-1B6B-4492-A152-F93B5A1B258D}">
      <dgm:prSet/>
      <dgm:spPr/>
      <dgm:t>
        <a:bodyPr/>
        <a:lstStyle/>
        <a:p>
          <a:endParaRPr lang="ru-RU"/>
        </a:p>
      </dgm:t>
    </dgm:pt>
    <dgm:pt modelId="{C7091AF0-2DCA-4203-B2E0-688A5CC93229}" type="sibTrans" cxnId="{14274799-1B6B-4492-A152-F93B5A1B258D}">
      <dgm:prSet/>
      <dgm:spPr/>
      <dgm:t>
        <a:bodyPr/>
        <a:lstStyle/>
        <a:p>
          <a:endParaRPr lang="ru-RU"/>
        </a:p>
      </dgm:t>
    </dgm:pt>
    <dgm:pt modelId="{957A88B3-BAA3-471B-A695-FFDA007AA501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Disponibles en los informes de las reuniones virtuales del CN de abril y mayo de 2022:</a:t>
          </a:r>
          <a:r>
            <a:rPr lang="en-US" dirty="0">
              <a:effectLst/>
              <a:latin typeface="Gill Sans MT" panose="020B0502020104020203" pitchFamily="34" charset="0"/>
            </a:rPr>
            <a:t> </a:t>
          </a:r>
          <a:r>
            <a:rPr lang="en-US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https://www.ippc.int/es/core-activities/standards-setting/standards-committee/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884B1AF3-77AB-457D-B955-9A4989121332}" type="parTrans" cxnId="{30A0E67F-A375-4856-AFA6-565E9F213103}">
      <dgm:prSet/>
      <dgm:spPr/>
      <dgm:t>
        <a:bodyPr/>
        <a:lstStyle/>
        <a:p>
          <a:endParaRPr lang="ru-RU"/>
        </a:p>
      </dgm:t>
    </dgm:pt>
    <dgm:pt modelId="{34EB2334-8C8F-4876-BECC-27A5AF74DBCA}" type="sibTrans" cxnId="{30A0E67F-A375-4856-AFA6-565E9F213103}">
      <dgm:prSet/>
      <dgm:spPr/>
      <dgm:t>
        <a:bodyPr/>
        <a:lstStyle/>
        <a:p>
          <a:endParaRPr lang="ru-RU"/>
        </a:p>
      </dgm:t>
    </dgm:pt>
    <dgm:pt modelId="{AB1929D1-7143-407E-A029-DA28E07CD6B8}">
      <dgm:prSet/>
      <dgm:spPr/>
      <dgm:t>
        <a:bodyPr/>
        <a:lstStyle/>
        <a:p>
          <a:r>
            <a:rPr lang="fr-CH" dirty="0">
              <a:latin typeface="Gill Sans MT" panose="020B0502020104020203" pitchFamily="34" charset="0"/>
            </a:rPr>
            <a:t>Del 1 de </a:t>
          </a:r>
          <a:r>
            <a:rPr lang="fr-CH" dirty="0" err="1">
              <a:latin typeface="Gill Sans MT" panose="020B0502020104020203" pitchFamily="34" charset="0"/>
            </a:rPr>
            <a:t>julio</a:t>
          </a:r>
          <a:r>
            <a:rPr lang="fr-CH" dirty="0">
              <a:latin typeface="Gill Sans MT" panose="020B0502020104020203" pitchFamily="34" charset="0"/>
            </a:rPr>
            <a:t> al 31 de </a:t>
          </a:r>
          <a:r>
            <a:rPr lang="fr-CH" dirty="0" err="1">
              <a:latin typeface="Gill Sans MT" panose="020B0502020104020203" pitchFamily="34" charset="0"/>
            </a:rPr>
            <a:t>agosto</a:t>
          </a:r>
          <a:r>
            <a:rPr lang="fr-CH" dirty="0">
              <a:latin typeface="Gill Sans MT" panose="020B0502020104020203" pitchFamily="34" charset="0"/>
            </a:rPr>
            <a:t> de 2022, </a:t>
          </a:r>
          <a:r>
            <a:rPr lang="fr-CH" dirty="0" err="1">
              <a:latin typeface="Gill Sans MT" panose="020B0502020104020203" pitchFamily="34" charset="0"/>
            </a:rPr>
            <a:t>borradores</a:t>
          </a:r>
          <a:r>
            <a:rPr lang="fr-CH" dirty="0">
              <a:latin typeface="Gill Sans MT" panose="020B0502020104020203" pitchFamily="34" charset="0"/>
            </a:rPr>
            <a:t>: </a:t>
          </a:r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https://www.ippc.int/en/core-activities/standards-setting/member-consultation-draft-specifications-ispms/</a:t>
          </a:r>
          <a:endParaRPr lang="en-US" dirty="0">
            <a:latin typeface="Gill Sans MT" panose="020B0502020104020203" pitchFamily="34" charset="0"/>
          </a:endParaRPr>
        </a:p>
      </dgm:t>
    </dgm:pt>
    <dgm:pt modelId="{950E1DD0-1E28-4001-B042-9B005AF94D1C}" type="parTrans" cxnId="{5492E6BB-F87C-426E-AD43-DA342CDA8798}">
      <dgm:prSet/>
      <dgm:spPr/>
      <dgm:t>
        <a:bodyPr/>
        <a:lstStyle/>
        <a:p>
          <a:endParaRPr lang="ru-RU"/>
        </a:p>
      </dgm:t>
    </dgm:pt>
    <dgm:pt modelId="{289B188C-8522-4AE8-8704-96E2A60861C2}" type="sibTrans" cxnId="{5492E6BB-F87C-426E-AD43-DA342CDA8798}">
      <dgm:prSet/>
      <dgm:spPr/>
      <dgm:t>
        <a:bodyPr/>
        <a:lstStyle/>
        <a:p>
          <a:endParaRPr lang="ru-RU"/>
        </a:p>
      </dgm:t>
    </dgm:pt>
    <dgm:pt modelId="{BB0BA6C7-748C-4477-9900-7ABB9FDCECB1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</dgm:pt>
    <dgm:pt modelId="{83FA2251-170D-4C76-9053-FE98696D3DBB}" type="pres">
      <dgm:prSet presAssocID="{64C56034-7863-4489-B0A5-0117F813BFBB}" presName="composite" presStyleCnt="0"/>
      <dgm:spPr/>
    </dgm:pt>
    <dgm:pt modelId="{3E64134E-2AF4-486B-B315-92A8F31DC4CF}" type="pres">
      <dgm:prSet presAssocID="{64C56034-7863-4489-B0A5-0117F813BF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DCBF26-5522-4022-A8DB-A50F52522756}" type="pres">
      <dgm:prSet presAssocID="{64C56034-7863-4489-B0A5-0117F813BFBB}" presName="desTx" presStyleLbl="alignAccFollowNode1" presStyleIdx="0" presStyleCnt="3">
        <dgm:presLayoutVars>
          <dgm:bulletEnabled val="1"/>
        </dgm:presLayoutVars>
      </dgm:prSet>
      <dgm:spPr/>
    </dgm:pt>
    <dgm:pt modelId="{E834C835-895D-4BA7-992D-E8B89684C067}" type="pres">
      <dgm:prSet presAssocID="{5BB8BBB1-8A03-482A-A96C-572FF1A75BD4}" presName="space" presStyleCnt="0"/>
      <dgm:spPr/>
    </dgm:pt>
    <dgm:pt modelId="{008FCD80-1349-44F3-97DA-8ECB58881D4F}" type="pres">
      <dgm:prSet presAssocID="{A4439D66-C41E-4E97-BCD2-8B3E58EC6059}" presName="composite" presStyleCnt="0"/>
      <dgm:spPr/>
    </dgm:pt>
    <dgm:pt modelId="{6A644205-5267-47F3-BE2C-E367C18D4286}" type="pres">
      <dgm:prSet presAssocID="{A4439D66-C41E-4E97-BCD2-8B3E58EC60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E7175E-3C82-41A8-9143-13A0C594C023}" type="pres">
      <dgm:prSet presAssocID="{A4439D66-C41E-4E97-BCD2-8B3E58EC6059}" presName="desTx" presStyleLbl="alignAccFollowNode1" presStyleIdx="1" presStyleCnt="3">
        <dgm:presLayoutVars>
          <dgm:bulletEnabled val="1"/>
        </dgm:presLayoutVars>
      </dgm:prSet>
      <dgm:spPr/>
    </dgm:pt>
    <dgm:pt modelId="{30A8045E-DD44-4903-A3D7-BBC37457015D}" type="pres">
      <dgm:prSet presAssocID="{01B4BCAB-CD98-4099-A853-366095A910AC}" presName="space" presStyleCnt="0"/>
      <dgm:spPr/>
    </dgm:pt>
    <dgm:pt modelId="{0A7CEF78-E243-43CA-B879-92037AC5BA92}" type="pres">
      <dgm:prSet presAssocID="{8B6F4B75-6E7B-4F6D-9B18-2B6D70E0AF2D}" presName="composite" presStyleCnt="0"/>
      <dgm:spPr/>
    </dgm:pt>
    <dgm:pt modelId="{A47BDC97-B473-47D8-802F-71048FF36FEE}" type="pres">
      <dgm:prSet presAssocID="{8B6F4B75-6E7B-4F6D-9B18-2B6D70E0AF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31F5B1B-4EEC-4006-9630-332D88E4C427}" type="pres">
      <dgm:prSet presAssocID="{8B6F4B75-6E7B-4F6D-9B18-2B6D70E0AF2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FE52107-64E5-4387-A995-AD5F8BA5D197}" type="presOf" srcId="{957A88B3-BAA3-471B-A695-FFDA007AA501}" destId="{11E7175E-3C82-41A8-9143-13A0C594C023}" srcOrd="0" destOrd="0" presId="urn:microsoft.com/office/officeart/2005/8/layout/hList1"/>
    <dgm:cxn modelId="{AAEA193B-2945-469A-B106-F1C4C3C68E0F}" type="presOf" srcId="{8B6F4B75-6E7B-4F6D-9B18-2B6D70E0AF2D}" destId="{A47BDC97-B473-47D8-802F-71048FF36FEE}" srcOrd="0" destOrd="0" presId="urn:microsoft.com/office/officeart/2005/8/layout/hList1"/>
    <dgm:cxn modelId="{018B836E-583F-4052-8049-1C77C2633B00}" type="presOf" srcId="{64BB70E4-E4AC-45DE-91A2-03E286CCF46F}" destId="{CADCBF26-5522-4022-A8DB-A50F52522756}" srcOrd="0" destOrd="0" presId="urn:microsoft.com/office/officeart/2005/8/layout/hList1"/>
    <dgm:cxn modelId="{CE738B74-A765-4BD1-A10C-0426B5CE3D98}" type="presOf" srcId="{3910AF22-00BC-41F6-8E1D-03E48F93AD88}" destId="{BB0BA6C7-748C-4477-9900-7ABB9FDCECB1}" srcOrd="0" destOrd="0" presId="urn:microsoft.com/office/officeart/2005/8/layout/hList1"/>
    <dgm:cxn modelId="{0B2CF059-0EB2-48BC-B793-78CD6AABCA57}" type="presOf" srcId="{303C4ACD-2D40-4F27-B006-F9F896F1E676}" destId="{CADCBF26-5522-4022-A8DB-A50F52522756}" srcOrd="0" destOrd="1" presId="urn:microsoft.com/office/officeart/2005/8/layout/hList1"/>
    <dgm:cxn modelId="{1E04BA7A-7CE3-4203-A77E-FF8195EA41EC}" type="presOf" srcId="{64C56034-7863-4489-B0A5-0117F813BFBB}" destId="{3E64134E-2AF4-486B-B315-92A8F31DC4CF}" srcOrd="0" destOrd="0" presId="urn:microsoft.com/office/officeart/2005/8/layout/hList1"/>
    <dgm:cxn modelId="{30A0E67F-A375-4856-AFA6-565E9F213103}" srcId="{A4439D66-C41E-4E97-BCD2-8B3E58EC6059}" destId="{957A88B3-BAA3-471B-A695-FFDA007AA501}" srcOrd="0" destOrd="0" parTransId="{884B1AF3-77AB-457D-B955-9A4989121332}" sibTransId="{34EB2334-8C8F-4876-BECC-27A5AF74DBCA}"/>
    <dgm:cxn modelId="{437EF292-3D6F-481E-8AC4-CC3674BCDFDF}" srcId="{3910AF22-00BC-41F6-8E1D-03E48F93AD88}" destId="{64C56034-7863-4489-B0A5-0117F813BFBB}" srcOrd="0" destOrd="0" parTransId="{BA7BA19F-493D-4289-A35E-6B440F798B71}" sibTransId="{5BB8BBB1-8A03-482A-A96C-572FF1A75BD4}"/>
    <dgm:cxn modelId="{C4EC7F95-FA1E-4B45-8F86-F01BEB6E8AE7}" srcId="{3910AF22-00BC-41F6-8E1D-03E48F93AD88}" destId="{A4439D66-C41E-4E97-BCD2-8B3E58EC6059}" srcOrd="1" destOrd="0" parTransId="{E28805C7-A3D5-41B7-9DD4-11A7EAEC3DBB}" sibTransId="{01B4BCAB-CD98-4099-A853-366095A910AC}"/>
    <dgm:cxn modelId="{14274799-1B6B-4492-A152-F93B5A1B258D}" srcId="{64C56034-7863-4489-B0A5-0117F813BFBB}" destId="{303C4ACD-2D40-4F27-B006-F9F896F1E676}" srcOrd="1" destOrd="0" parTransId="{380752C1-88B2-470B-B93E-6C4A6ABCD674}" sibTransId="{C7091AF0-2DCA-4203-B2E0-688A5CC93229}"/>
    <dgm:cxn modelId="{5492E6BB-F87C-426E-AD43-DA342CDA8798}" srcId="{8B6F4B75-6E7B-4F6D-9B18-2B6D70E0AF2D}" destId="{AB1929D1-7143-407E-A029-DA28E07CD6B8}" srcOrd="0" destOrd="0" parTransId="{950E1DD0-1E28-4001-B042-9B005AF94D1C}" sibTransId="{289B188C-8522-4AE8-8704-96E2A60861C2}"/>
    <dgm:cxn modelId="{E04C82E6-3423-4550-98E8-1BC56652B236}" srcId="{3910AF22-00BC-41F6-8E1D-03E48F93AD88}" destId="{8B6F4B75-6E7B-4F6D-9B18-2B6D70E0AF2D}" srcOrd="2" destOrd="0" parTransId="{90B56401-EA58-48C8-BFAF-7170302E065E}" sibTransId="{C1C0BEA0-DE30-4AC2-BF08-CC95470467BD}"/>
    <dgm:cxn modelId="{F886A2E7-41DA-4B03-93E8-8D2C863F7859}" srcId="{64C56034-7863-4489-B0A5-0117F813BFBB}" destId="{64BB70E4-E4AC-45DE-91A2-03E286CCF46F}" srcOrd="0" destOrd="0" parTransId="{37C3EC28-E9BB-4B3B-B816-F95FA4ED7F6D}" sibTransId="{690D2F67-0233-458E-B031-8B2D05588476}"/>
    <dgm:cxn modelId="{F0B32DF0-F8E4-4AB1-865C-46E88D7400A5}" type="presOf" srcId="{AB1929D1-7143-407E-A029-DA28E07CD6B8}" destId="{B31F5B1B-4EEC-4006-9630-332D88E4C427}" srcOrd="0" destOrd="0" presId="urn:microsoft.com/office/officeart/2005/8/layout/hList1"/>
    <dgm:cxn modelId="{26E31DFD-66FB-4D40-9C4D-FCC954245C31}" type="presOf" srcId="{A4439D66-C41E-4E97-BCD2-8B3E58EC6059}" destId="{6A644205-5267-47F3-BE2C-E367C18D4286}" srcOrd="0" destOrd="0" presId="urn:microsoft.com/office/officeart/2005/8/layout/hList1"/>
    <dgm:cxn modelId="{B2FB1282-BA71-4B33-8BF3-C7CD6637E2AA}" type="presParOf" srcId="{BB0BA6C7-748C-4477-9900-7ABB9FDCECB1}" destId="{83FA2251-170D-4C76-9053-FE98696D3DBB}" srcOrd="0" destOrd="0" presId="urn:microsoft.com/office/officeart/2005/8/layout/hList1"/>
    <dgm:cxn modelId="{2B47E4E0-F25D-40BC-80DF-A000428B3AFB}" type="presParOf" srcId="{83FA2251-170D-4C76-9053-FE98696D3DBB}" destId="{3E64134E-2AF4-486B-B315-92A8F31DC4CF}" srcOrd="0" destOrd="0" presId="urn:microsoft.com/office/officeart/2005/8/layout/hList1"/>
    <dgm:cxn modelId="{019B1CF8-8DF0-4B8A-96CA-73862D50B109}" type="presParOf" srcId="{83FA2251-170D-4C76-9053-FE98696D3DBB}" destId="{CADCBF26-5522-4022-A8DB-A50F52522756}" srcOrd="1" destOrd="0" presId="urn:microsoft.com/office/officeart/2005/8/layout/hList1"/>
    <dgm:cxn modelId="{53EC23FE-2A6F-4F46-99DB-F43B586DF708}" type="presParOf" srcId="{BB0BA6C7-748C-4477-9900-7ABB9FDCECB1}" destId="{E834C835-895D-4BA7-992D-E8B89684C067}" srcOrd="1" destOrd="0" presId="urn:microsoft.com/office/officeart/2005/8/layout/hList1"/>
    <dgm:cxn modelId="{FFC6C27D-6403-48B6-AA56-4FB9DF0D6F28}" type="presParOf" srcId="{BB0BA6C7-748C-4477-9900-7ABB9FDCECB1}" destId="{008FCD80-1349-44F3-97DA-8ECB58881D4F}" srcOrd="2" destOrd="0" presId="urn:microsoft.com/office/officeart/2005/8/layout/hList1"/>
    <dgm:cxn modelId="{14E23AC9-40F6-495F-A560-A817F6DF3C94}" type="presParOf" srcId="{008FCD80-1349-44F3-97DA-8ECB58881D4F}" destId="{6A644205-5267-47F3-BE2C-E367C18D4286}" srcOrd="0" destOrd="0" presId="urn:microsoft.com/office/officeart/2005/8/layout/hList1"/>
    <dgm:cxn modelId="{79CE1A87-5A0E-4296-8EAC-04817EAFCAC2}" type="presParOf" srcId="{008FCD80-1349-44F3-97DA-8ECB58881D4F}" destId="{11E7175E-3C82-41A8-9143-13A0C594C023}" srcOrd="1" destOrd="0" presId="urn:microsoft.com/office/officeart/2005/8/layout/hList1"/>
    <dgm:cxn modelId="{E91640E6-8D1D-4E39-8221-88C424E32B24}" type="presParOf" srcId="{BB0BA6C7-748C-4477-9900-7ABB9FDCECB1}" destId="{30A8045E-DD44-4903-A3D7-BBC37457015D}" srcOrd="3" destOrd="0" presId="urn:microsoft.com/office/officeart/2005/8/layout/hList1"/>
    <dgm:cxn modelId="{375BF414-B65C-470C-90C9-0BC99C54820C}" type="presParOf" srcId="{BB0BA6C7-748C-4477-9900-7ABB9FDCECB1}" destId="{0A7CEF78-E243-43CA-B879-92037AC5BA92}" srcOrd="4" destOrd="0" presId="urn:microsoft.com/office/officeart/2005/8/layout/hList1"/>
    <dgm:cxn modelId="{AD0861D7-7879-41CE-AC49-67E775DEE4BA}" type="presParOf" srcId="{0A7CEF78-E243-43CA-B879-92037AC5BA92}" destId="{A47BDC97-B473-47D8-802F-71048FF36FEE}" srcOrd="0" destOrd="0" presId="urn:microsoft.com/office/officeart/2005/8/layout/hList1"/>
    <dgm:cxn modelId="{E79523CD-1FBA-441D-B1BB-88127CB65980}" type="presParOf" srcId="{0A7CEF78-E243-43CA-B879-92037AC5BA92}" destId="{B31F5B1B-4EEC-4006-9630-332D88E4C4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C46E73-0FAB-430D-A978-7575433C9AA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760260-8B7C-4E91-9CF7-12709993C5F1}">
      <dgm:prSet phldrT="[Text]"/>
      <dgm:spPr/>
      <dgm:t>
        <a:bodyPr anchor="ctr"/>
        <a:lstStyle/>
        <a:p>
          <a:pPr algn="l"/>
          <a:r>
            <a:rPr lang="es-ES" b="0" i="0" dirty="0">
              <a:effectLst/>
              <a:latin typeface="Gill Sans MT"/>
            </a:rPr>
            <a:t>Proyecto de anexo a la NIMF 37 </a:t>
          </a:r>
          <a:r>
            <a:rPr lang="en-US" b="0" i="1" dirty="0">
              <a:effectLst/>
              <a:latin typeface="Gill Sans MT"/>
            </a:rPr>
            <a:t>(</a:t>
          </a:r>
          <a:r>
            <a:rPr lang="es-ES" b="0" i="1" dirty="0">
              <a:effectLst/>
              <a:latin typeface="Gill Sans MT"/>
            </a:rPr>
            <a:t>Determinación de la condición de una fruta como </a:t>
          </a:r>
          <a:r>
            <a:rPr lang="fr-CH" b="0" i="1" dirty="0" err="1">
              <a:effectLst/>
              <a:latin typeface="Gill Sans MT"/>
            </a:rPr>
            <a:t>hospedante</a:t>
          </a:r>
          <a:r>
            <a:rPr lang="fr-CH" b="0" i="1" dirty="0">
              <a:effectLst/>
              <a:latin typeface="Gill Sans MT"/>
            </a:rPr>
            <a:t> de </a:t>
          </a:r>
          <a:r>
            <a:rPr lang="fr-CH" b="0" i="1" dirty="0" err="1">
              <a:effectLst/>
              <a:latin typeface="Gill Sans MT"/>
            </a:rPr>
            <a:t>moscas</a:t>
          </a:r>
          <a:r>
            <a:rPr lang="fr-CH" b="0" i="1" dirty="0">
              <a:effectLst/>
              <a:latin typeface="Gill Sans MT"/>
            </a:rPr>
            <a:t> de la </a:t>
          </a:r>
          <a:r>
            <a:rPr lang="fr-CH" b="0" i="1" dirty="0" err="1">
              <a:effectLst/>
              <a:latin typeface="Gill Sans MT"/>
            </a:rPr>
            <a:t>fruta</a:t>
          </a:r>
          <a:r>
            <a:rPr lang="fr-CH" b="0" i="1" dirty="0">
              <a:effectLst/>
              <a:latin typeface="Gill Sans MT"/>
            </a:rPr>
            <a:t> </a:t>
          </a:r>
          <a:r>
            <a:rPr lang="fr-CH" b="0" i="0" dirty="0">
              <a:effectLst/>
              <a:latin typeface="Gill Sans MT"/>
            </a:rPr>
            <a:t>[</a:t>
          </a:r>
          <a:r>
            <a:rPr lang="fr-CH" b="0" i="0" dirty="0" err="1">
              <a:effectLst/>
              <a:latin typeface="Gill Sans MT"/>
            </a:rPr>
            <a:t>Tephritidae</a:t>
          </a:r>
          <a:r>
            <a:rPr lang="fr-CH" b="0" i="0" dirty="0">
              <a:effectLst/>
              <a:latin typeface="Gill Sans MT"/>
            </a:rPr>
            <a:t>]</a:t>
          </a:r>
          <a:r>
            <a:rPr lang="fr-CH" b="0" i="1" dirty="0">
              <a:effectLst/>
              <a:latin typeface="Gill Sans MT"/>
            </a:rPr>
            <a:t>)</a:t>
          </a:r>
          <a:r>
            <a:rPr lang="en-US" b="0" i="0" dirty="0">
              <a:effectLst/>
              <a:latin typeface="Gill Sans MT"/>
            </a:rPr>
            <a:t>: </a:t>
          </a:r>
          <a:r>
            <a:rPr lang="es-ES" b="0" i="0" dirty="0">
              <a:effectLst/>
              <a:latin typeface="Gill Sans MT"/>
            </a:rPr>
            <a:t>Criterios para la determinación de la condición de hospedante de moscas de la fruta a partir de </a:t>
          </a:r>
          <a:r>
            <a:rPr lang="fr-CH" b="0" i="0" dirty="0">
              <a:effectLst/>
              <a:latin typeface="Gill Sans MT"/>
            </a:rPr>
            <a:t>la </a:t>
          </a:r>
          <a:r>
            <a:rPr lang="fr-CH" b="0" i="0" dirty="0" err="1">
              <a:effectLst/>
              <a:latin typeface="Gill Sans MT"/>
            </a:rPr>
            <a:t>información</a:t>
          </a:r>
          <a:r>
            <a:rPr lang="fr-CH" b="0" i="0" dirty="0">
              <a:effectLst/>
              <a:latin typeface="Gill Sans MT"/>
            </a:rPr>
            <a:t> disponible </a:t>
          </a:r>
          <a:r>
            <a:rPr lang="en-US" b="0" i="0" dirty="0">
              <a:effectLst/>
              <a:latin typeface="Gill Sans MT"/>
            </a:rPr>
            <a:t>(2018-011), </a:t>
          </a:r>
          <a:r>
            <a:rPr lang="en-GB" dirty="0" err="1">
              <a:effectLst/>
              <a:latin typeface="Gill Sans MT"/>
            </a:rPr>
            <a:t>Prioridad</a:t>
          </a:r>
          <a:r>
            <a:rPr lang="en-GB" dirty="0">
              <a:effectLst/>
              <a:latin typeface="Gill Sans MT"/>
            </a:rPr>
            <a:t> 3</a:t>
          </a:r>
          <a:endParaRPr lang="en-US" dirty="0">
            <a:effectLst/>
            <a:latin typeface="Gill Sans MT"/>
          </a:endParaRPr>
        </a:p>
      </dgm:t>
    </dgm:pt>
    <dgm:pt modelId="{F83E0CAA-56B5-485D-8D1E-178ADFBD1F39}" type="parTrans" cxnId="{6E2D6EB9-46E9-48DE-84E5-7943C24F1911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EDF2C59-7BF3-47A2-859C-EC586791037A}" type="sibTrans" cxnId="{6E2D6EB9-46E9-48DE-84E5-7943C24F1911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7691FBD3-9F98-4614-BDB2-9A52DF90A767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s-ES" b="0" i="0" dirty="0">
              <a:latin typeface="Gill Sans MT"/>
            </a:rPr>
            <a:t>Proyectos de 2022 de enmiendas a la NIMF 5 </a:t>
          </a:r>
          <a:r>
            <a:rPr lang="en-US" b="0" i="0" dirty="0">
              <a:latin typeface="Gill Sans MT"/>
            </a:rPr>
            <a:t>(</a:t>
          </a:r>
          <a:r>
            <a:rPr lang="fr-CH" b="0" i="1" dirty="0" err="1">
              <a:latin typeface="Gill Sans MT"/>
            </a:rPr>
            <a:t>Glosario</a:t>
          </a:r>
          <a:r>
            <a:rPr lang="fr-CH" b="0" i="1" dirty="0">
              <a:latin typeface="Gill Sans MT"/>
            </a:rPr>
            <a:t> de </a:t>
          </a:r>
          <a:r>
            <a:rPr lang="fr-CH" b="0" i="1" dirty="0" err="1">
              <a:latin typeface="Gill Sans MT"/>
            </a:rPr>
            <a:t>términos</a:t>
          </a:r>
          <a:r>
            <a:rPr lang="fr-CH" b="0" i="1" dirty="0">
              <a:latin typeface="Gill Sans MT"/>
            </a:rPr>
            <a:t> </a:t>
          </a:r>
          <a:r>
            <a:rPr lang="fr-CH" b="0" i="1" dirty="0" err="1">
              <a:latin typeface="Gill Sans MT"/>
            </a:rPr>
            <a:t>fitosanitarios</a:t>
          </a:r>
          <a:r>
            <a:rPr lang="en-US" b="0" i="0" dirty="0">
              <a:latin typeface="Gill Sans MT"/>
            </a:rPr>
            <a:t>) (1994-001), </a:t>
          </a:r>
          <a:r>
            <a:rPr lang="en-GB" dirty="0" err="1">
              <a:effectLst/>
              <a:latin typeface="Gill Sans MT"/>
            </a:rPr>
            <a:t>Prioridad</a:t>
          </a:r>
          <a:r>
            <a:rPr lang="en-GB" dirty="0">
              <a:effectLst/>
              <a:latin typeface="Gill Sans MT"/>
            </a:rPr>
            <a:t> 1</a:t>
          </a:r>
          <a:endParaRPr lang="en-US" b="0" i="0" dirty="0">
            <a:effectLst/>
            <a:latin typeface="Gill Sans MT"/>
          </a:endParaRPr>
        </a:p>
      </dgm:t>
    </dgm:pt>
    <dgm:pt modelId="{468C4CE1-C4AB-4AA9-8310-5B30D3122654}" type="parTrans" cxnId="{54C760B1-40F7-4B0A-9FB4-2B2ABC68A71B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407DAFF-D141-40B4-AEA8-55F14FABC889}" type="sibTrans" cxnId="{54C760B1-40F7-4B0A-9FB4-2B2ABC68A71B}">
      <dgm:prSet/>
      <dgm:spPr/>
      <dgm:t>
        <a:bodyPr/>
        <a:lstStyle/>
        <a:p>
          <a:pPr algn="l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32A825C-70CB-4D43-A40D-7B7C9236D42E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effectLst/>
              <a:latin typeface="Gill Sans MT"/>
            </a:rPr>
            <a:t>Borrador</a:t>
          </a:r>
          <a:r>
            <a:rPr lang="en-US" dirty="0">
              <a:effectLst/>
              <a:latin typeface="Gill Sans MT"/>
            </a:rPr>
            <a:t> del </a:t>
          </a:r>
          <a:r>
            <a:rPr lang="en-US" dirty="0" err="1">
              <a:effectLst/>
              <a:latin typeface="Gill Sans MT"/>
            </a:rPr>
            <a:t>protocolo</a:t>
          </a:r>
          <a:r>
            <a:rPr lang="en-US" dirty="0">
              <a:effectLst/>
              <a:latin typeface="Gill Sans MT"/>
            </a:rPr>
            <a:t> de </a:t>
          </a:r>
          <a:r>
            <a:rPr lang="en-US" dirty="0" err="1">
              <a:effectLst/>
              <a:latin typeface="Gill Sans MT"/>
            </a:rPr>
            <a:t>diagn</a:t>
          </a:r>
          <a:r>
            <a:rPr lang="es-ES" b="0" i="0" dirty="0" err="1">
              <a:effectLst/>
              <a:latin typeface="Gill Sans MT"/>
            </a:rPr>
            <a:t>ó</a:t>
          </a:r>
          <a:r>
            <a:rPr lang="en-US" dirty="0" err="1">
              <a:effectLst/>
              <a:latin typeface="Gill Sans MT"/>
            </a:rPr>
            <a:t>stico</a:t>
          </a:r>
          <a:r>
            <a:rPr lang="en-US" dirty="0">
              <a:effectLst/>
              <a:latin typeface="Gill Sans MT"/>
            </a:rPr>
            <a:t> (DP): </a:t>
          </a:r>
          <a:r>
            <a:rPr lang="en-US" i="1" dirty="0" err="1">
              <a:effectLst/>
              <a:latin typeface="Gill Sans MT"/>
            </a:rPr>
            <a:t>Mononychelus</a:t>
          </a:r>
          <a:r>
            <a:rPr lang="en-US" i="1" dirty="0">
              <a:effectLst/>
              <a:latin typeface="Gill Sans MT"/>
            </a:rPr>
            <a:t> </a:t>
          </a:r>
          <a:r>
            <a:rPr lang="en-US" i="1" dirty="0" err="1">
              <a:effectLst/>
              <a:latin typeface="Gill Sans MT"/>
            </a:rPr>
            <a:t>tanajoa</a:t>
          </a:r>
          <a:r>
            <a:rPr lang="en-US" dirty="0">
              <a:effectLst/>
              <a:latin typeface="Gill Sans MT"/>
            </a:rPr>
            <a:t> (2018-006), </a:t>
          </a:r>
          <a:r>
            <a:rPr lang="fr-CH" b="0" i="0" dirty="0" err="1">
              <a:effectLst/>
              <a:latin typeface="Gill Sans MT"/>
            </a:rPr>
            <a:t>Prioridad</a:t>
          </a:r>
          <a:r>
            <a:rPr lang="fr-CH" b="0" i="0" dirty="0">
              <a:effectLst/>
              <a:latin typeface="Gill Sans MT"/>
            </a:rPr>
            <a:t> </a:t>
          </a:r>
          <a:r>
            <a:rPr lang="en-US" b="0" i="0" dirty="0">
              <a:effectLst/>
              <a:latin typeface="Gill Sans MT"/>
            </a:rPr>
            <a:t>1</a:t>
          </a:r>
        </a:p>
      </dgm:t>
    </dgm:pt>
    <dgm:pt modelId="{7C76DEBC-DA67-4D58-AE00-4A85B9637E9D}" type="parTrans" cxnId="{3AE67457-0C9D-4D57-BA74-5A66326FA237}">
      <dgm:prSet/>
      <dgm:spPr/>
      <dgm:t>
        <a:bodyPr/>
        <a:lstStyle/>
        <a:p>
          <a:pPr algn="l"/>
          <a:endParaRPr lang="en-US">
            <a:latin typeface="Gill Sans MT" panose="020B0502020104020203" pitchFamily="34" charset="0"/>
          </a:endParaRPr>
        </a:p>
      </dgm:t>
    </dgm:pt>
    <dgm:pt modelId="{A54F92E4-04F9-499B-A1B4-27B05ABF6503}" type="sibTrans" cxnId="{3AE67457-0C9D-4D57-BA74-5A66326FA237}">
      <dgm:prSet/>
      <dgm:spPr/>
      <dgm:t>
        <a:bodyPr/>
        <a:lstStyle/>
        <a:p>
          <a:pPr algn="l"/>
          <a:endParaRPr lang="en-US">
            <a:latin typeface="Gill Sans MT" panose="020B0502020104020203" pitchFamily="34" charset="0"/>
          </a:endParaRPr>
        </a:p>
      </dgm:t>
    </dgm:pt>
    <dgm:pt modelId="{AEE23E5A-1210-4A3A-A6BD-9C8264DC419C}">
      <dgm:prSet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en-US" dirty="0" err="1">
              <a:effectLst/>
              <a:latin typeface="Gill Sans MT"/>
            </a:rPr>
            <a:t>Borrador</a:t>
          </a:r>
          <a:r>
            <a:rPr lang="en-US" dirty="0">
              <a:effectLst/>
              <a:latin typeface="Gill Sans MT"/>
            </a:rPr>
            <a:t> del P</a:t>
          </a:r>
          <a:r>
            <a:rPr lang="en-US" dirty="0">
              <a:solidFill>
                <a:schemeClr val="tx1"/>
              </a:solidFill>
              <a:effectLst/>
              <a:latin typeface="Gill Sans MT"/>
            </a:rPr>
            <a:t>D</a:t>
          </a:r>
          <a:r>
            <a:rPr lang="en-US" dirty="0">
              <a:effectLst/>
              <a:latin typeface="Gill Sans MT"/>
            </a:rPr>
            <a:t>: Genus </a:t>
          </a:r>
          <a:r>
            <a:rPr lang="en-US" i="1" dirty="0">
              <a:effectLst/>
              <a:latin typeface="Gill Sans MT"/>
            </a:rPr>
            <a:t>Ceratitis</a:t>
          </a:r>
          <a:r>
            <a:rPr lang="en-US" dirty="0">
              <a:effectLst/>
              <a:latin typeface="Gill Sans MT"/>
            </a:rPr>
            <a:t> (2016-001), </a:t>
          </a:r>
          <a:r>
            <a:rPr lang="fr-CH" dirty="0" err="1">
              <a:effectLst/>
              <a:latin typeface="Gill Sans MT"/>
            </a:rPr>
            <a:t>Prioridad</a:t>
          </a:r>
          <a:r>
            <a:rPr lang="fr-CH" dirty="0">
              <a:effectLst/>
              <a:latin typeface="Gill Sans MT"/>
            </a:rPr>
            <a:t> </a:t>
          </a:r>
          <a:r>
            <a:rPr lang="en-US" dirty="0">
              <a:effectLst/>
              <a:latin typeface="Gill Sans MT"/>
            </a:rPr>
            <a:t>1</a:t>
          </a:r>
          <a:endParaRPr lang="en-US" b="0" i="0" dirty="0">
            <a:effectLst/>
            <a:latin typeface="Gill Sans MT"/>
          </a:endParaRPr>
        </a:p>
      </dgm:t>
    </dgm:pt>
    <dgm:pt modelId="{DE6AAF37-C694-4D6C-BFF9-B783A664C5A3}" type="parTrans" cxnId="{3D29DD0C-953C-48EC-B3DA-B2AB750F01BD}">
      <dgm:prSet/>
      <dgm:spPr/>
      <dgm:t>
        <a:bodyPr/>
        <a:lstStyle/>
        <a:p>
          <a:pPr algn="l"/>
          <a:endParaRPr lang="ru-RU"/>
        </a:p>
      </dgm:t>
    </dgm:pt>
    <dgm:pt modelId="{9029D427-09B4-4851-8F62-4D85967660B4}" type="sibTrans" cxnId="{3D29DD0C-953C-48EC-B3DA-B2AB750F01BD}">
      <dgm:prSet/>
      <dgm:spPr/>
      <dgm:t>
        <a:bodyPr/>
        <a:lstStyle/>
        <a:p>
          <a:pPr algn="l"/>
          <a:endParaRPr lang="ru-RU"/>
        </a:p>
      </dgm:t>
    </dgm:pt>
    <dgm:pt modelId="{41CE6D28-4510-4531-88B7-AFD7ED6B6C23}" type="pres">
      <dgm:prSet presAssocID="{88C46E73-0FAB-430D-A978-7575433C9AA9}" presName="vert0" presStyleCnt="0">
        <dgm:presLayoutVars>
          <dgm:dir/>
          <dgm:animOne val="branch"/>
          <dgm:animLvl val="lvl"/>
        </dgm:presLayoutVars>
      </dgm:prSet>
      <dgm:spPr/>
    </dgm:pt>
    <dgm:pt modelId="{E2CD3A9C-81AA-4A32-89EF-4DB0DF8A4CFF}" type="pres">
      <dgm:prSet presAssocID="{5C760260-8B7C-4E91-9CF7-12709993C5F1}" presName="thickLine" presStyleLbl="alignNode1" presStyleIdx="0" presStyleCnt="4"/>
      <dgm:spPr/>
    </dgm:pt>
    <dgm:pt modelId="{EB390C56-2FA3-4C81-9DB0-2D491249381B}" type="pres">
      <dgm:prSet presAssocID="{5C760260-8B7C-4E91-9CF7-12709993C5F1}" presName="horz1" presStyleCnt="0"/>
      <dgm:spPr/>
    </dgm:pt>
    <dgm:pt modelId="{D7F54259-E65B-4F93-A76E-DF6B629CF6F0}" type="pres">
      <dgm:prSet presAssocID="{5C760260-8B7C-4E91-9CF7-12709993C5F1}" presName="tx1" presStyleLbl="revTx" presStyleIdx="0" presStyleCnt="4"/>
      <dgm:spPr/>
    </dgm:pt>
    <dgm:pt modelId="{3FAE4020-C297-44C0-A926-874AD3DF5725}" type="pres">
      <dgm:prSet presAssocID="{5C760260-8B7C-4E91-9CF7-12709993C5F1}" presName="vert1" presStyleCnt="0"/>
      <dgm:spPr/>
    </dgm:pt>
    <dgm:pt modelId="{42E0FD21-0477-4251-B0C8-316257AA8F81}" type="pres">
      <dgm:prSet presAssocID="{7691FBD3-9F98-4614-BDB2-9A52DF90A767}" presName="thickLine" presStyleLbl="alignNode1" presStyleIdx="1" presStyleCnt="4"/>
      <dgm:spPr/>
    </dgm:pt>
    <dgm:pt modelId="{7A8FE3DE-C001-4326-8390-40A14F8DE011}" type="pres">
      <dgm:prSet presAssocID="{7691FBD3-9F98-4614-BDB2-9A52DF90A767}" presName="horz1" presStyleCnt="0"/>
      <dgm:spPr/>
    </dgm:pt>
    <dgm:pt modelId="{9C3445F5-5351-4EFD-BEAA-50A63447D10F}" type="pres">
      <dgm:prSet presAssocID="{7691FBD3-9F98-4614-BDB2-9A52DF90A767}" presName="tx1" presStyleLbl="revTx" presStyleIdx="1" presStyleCnt="4"/>
      <dgm:spPr/>
    </dgm:pt>
    <dgm:pt modelId="{C028D222-FBD0-4FE1-86DD-8C17338189D4}" type="pres">
      <dgm:prSet presAssocID="{7691FBD3-9F98-4614-BDB2-9A52DF90A767}" presName="vert1" presStyleCnt="0"/>
      <dgm:spPr/>
    </dgm:pt>
    <dgm:pt modelId="{4FDABEC5-2926-43C7-8F6D-D1134C03BFD3}" type="pres">
      <dgm:prSet presAssocID="{B32A825C-70CB-4D43-A40D-7B7C9236D42E}" presName="thickLine" presStyleLbl="alignNode1" presStyleIdx="2" presStyleCnt="4"/>
      <dgm:spPr/>
    </dgm:pt>
    <dgm:pt modelId="{11435C55-DD6A-4214-96D6-A614F7C669F0}" type="pres">
      <dgm:prSet presAssocID="{B32A825C-70CB-4D43-A40D-7B7C9236D42E}" presName="horz1" presStyleCnt="0"/>
      <dgm:spPr/>
    </dgm:pt>
    <dgm:pt modelId="{5D75C315-E354-411C-A349-66A15B77727E}" type="pres">
      <dgm:prSet presAssocID="{B32A825C-70CB-4D43-A40D-7B7C9236D42E}" presName="tx1" presStyleLbl="revTx" presStyleIdx="2" presStyleCnt="4"/>
      <dgm:spPr/>
    </dgm:pt>
    <dgm:pt modelId="{FFB6E880-86C8-4BAE-AE0E-B44A3354BF22}" type="pres">
      <dgm:prSet presAssocID="{B32A825C-70CB-4D43-A40D-7B7C9236D42E}" presName="vert1" presStyleCnt="0"/>
      <dgm:spPr/>
    </dgm:pt>
    <dgm:pt modelId="{72DFFBD4-06C6-4295-8D87-C5FDE83A71F9}" type="pres">
      <dgm:prSet presAssocID="{AEE23E5A-1210-4A3A-A6BD-9C8264DC419C}" presName="thickLine" presStyleLbl="alignNode1" presStyleIdx="3" presStyleCnt="4"/>
      <dgm:spPr/>
    </dgm:pt>
    <dgm:pt modelId="{1D0BDF22-CC32-42B5-8E22-50B94B45F545}" type="pres">
      <dgm:prSet presAssocID="{AEE23E5A-1210-4A3A-A6BD-9C8264DC419C}" presName="horz1" presStyleCnt="0"/>
      <dgm:spPr/>
    </dgm:pt>
    <dgm:pt modelId="{E48BABC4-9A4D-4DFB-B630-C7A2E9A94038}" type="pres">
      <dgm:prSet presAssocID="{AEE23E5A-1210-4A3A-A6BD-9C8264DC419C}" presName="tx1" presStyleLbl="revTx" presStyleIdx="3" presStyleCnt="4"/>
      <dgm:spPr/>
    </dgm:pt>
    <dgm:pt modelId="{3A9A79E1-3031-498A-8C0A-245DC5A80E79}" type="pres">
      <dgm:prSet presAssocID="{AEE23E5A-1210-4A3A-A6BD-9C8264DC419C}" presName="vert1" presStyleCnt="0"/>
      <dgm:spPr/>
    </dgm:pt>
  </dgm:ptLst>
  <dgm:cxnLst>
    <dgm:cxn modelId="{3D29DD0C-953C-48EC-B3DA-B2AB750F01BD}" srcId="{88C46E73-0FAB-430D-A978-7575433C9AA9}" destId="{AEE23E5A-1210-4A3A-A6BD-9C8264DC419C}" srcOrd="3" destOrd="0" parTransId="{DE6AAF37-C694-4D6C-BFF9-B783A664C5A3}" sibTransId="{9029D427-09B4-4851-8F62-4D85967660B4}"/>
    <dgm:cxn modelId="{ED802462-A500-4A7C-A0F4-19B15063E190}" type="presOf" srcId="{B32A825C-70CB-4D43-A40D-7B7C9236D42E}" destId="{5D75C315-E354-411C-A349-66A15B77727E}" srcOrd="0" destOrd="0" presId="urn:microsoft.com/office/officeart/2008/layout/LinedList"/>
    <dgm:cxn modelId="{FA25CD6F-4787-43D4-9094-F35432DF5E8D}" type="presOf" srcId="{7691FBD3-9F98-4614-BDB2-9A52DF90A767}" destId="{9C3445F5-5351-4EFD-BEAA-50A63447D10F}" srcOrd="0" destOrd="0" presId="urn:microsoft.com/office/officeart/2008/layout/LinedList"/>
    <dgm:cxn modelId="{3AE67457-0C9D-4D57-BA74-5A66326FA237}" srcId="{88C46E73-0FAB-430D-A978-7575433C9AA9}" destId="{B32A825C-70CB-4D43-A40D-7B7C9236D42E}" srcOrd="2" destOrd="0" parTransId="{7C76DEBC-DA67-4D58-AE00-4A85B9637E9D}" sibTransId="{A54F92E4-04F9-499B-A1B4-27B05ABF6503}"/>
    <dgm:cxn modelId="{54C760B1-40F7-4B0A-9FB4-2B2ABC68A71B}" srcId="{88C46E73-0FAB-430D-A978-7575433C9AA9}" destId="{7691FBD3-9F98-4614-BDB2-9A52DF90A767}" srcOrd="1" destOrd="0" parTransId="{468C4CE1-C4AB-4AA9-8310-5B30D3122654}" sibTransId="{2407DAFF-D141-40B4-AEA8-55F14FABC889}"/>
    <dgm:cxn modelId="{B24CF5B5-62A6-4194-8037-374D44E5E648}" type="presOf" srcId="{5C760260-8B7C-4E91-9CF7-12709993C5F1}" destId="{D7F54259-E65B-4F93-A76E-DF6B629CF6F0}" srcOrd="0" destOrd="0" presId="urn:microsoft.com/office/officeart/2008/layout/LinedList"/>
    <dgm:cxn modelId="{6E2D6EB9-46E9-48DE-84E5-7943C24F1911}" srcId="{88C46E73-0FAB-430D-A978-7575433C9AA9}" destId="{5C760260-8B7C-4E91-9CF7-12709993C5F1}" srcOrd="0" destOrd="0" parTransId="{F83E0CAA-56B5-485D-8D1E-178ADFBD1F39}" sibTransId="{FEDF2C59-7BF3-47A2-859C-EC586791037A}"/>
    <dgm:cxn modelId="{5F4132D4-52B5-41D3-A733-AB347B752EB4}" type="presOf" srcId="{88C46E73-0FAB-430D-A978-7575433C9AA9}" destId="{41CE6D28-4510-4531-88B7-AFD7ED6B6C23}" srcOrd="0" destOrd="0" presId="urn:microsoft.com/office/officeart/2008/layout/LinedList"/>
    <dgm:cxn modelId="{B576BED9-79EB-411D-BAC6-17A2319B298A}" type="presOf" srcId="{AEE23E5A-1210-4A3A-A6BD-9C8264DC419C}" destId="{E48BABC4-9A4D-4DFB-B630-C7A2E9A94038}" srcOrd="0" destOrd="0" presId="urn:microsoft.com/office/officeart/2008/layout/LinedList"/>
    <dgm:cxn modelId="{6C18105C-5ACE-4929-B259-04B9DE6DECE5}" type="presParOf" srcId="{41CE6D28-4510-4531-88B7-AFD7ED6B6C23}" destId="{E2CD3A9C-81AA-4A32-89EF-4DB0DF8A4CFF}" srcOrd="0" destOrd="0" presId="urn:microsoft.com/office/officeart/2008/layout/LinedList"/>
    <dgm:cxn modelId="{7A8AD769-9D1F-48C3-A8CB-A0844135C84C}" type="presParOf" srcId="{41CE6D28-4510-4531-88B7-AFD7ED6B6C23}" destId="{EB390C56-2FA3-4C81-9DB0-2D491249381B}" srcOrd="1" destOrd="0" presId="urn:microsoft.com/office/officeart/2008/layout/LinedList"/>
    <dgm:cxn modelId="{498B4A63-9674-48E7-BB31-67B003402AF3}" type="presParOf" srcId="{EB390C56-2FA3-4C81-9DB0-2D491249381B}" destId="{D7F54259-E65B-4F93-A76E-DF6B629CF6F0}" srcOrd="0" destOrd="0" presId="urn:microsoft.com/office/officeart/2008/layout/LinedList"/>
    <dgm:cxn modelId="{F1D67487-95C6-44EC-9D61-E64E55120988}" type="presParOf" srcId="{EB390C56-2FA3-4C81-9DB0-2D491249381B}" destId="{3FAE4020-C297-44C0-A926-874AD3DF5725}" srcOrd="1" destOrd="0" presId="urn:microsoft.com/office/officeart/2008/layout/LinedList"/>
    <dgm:cxn modelId="{06BDBBB9-15FB-47EB-9B92-A502645B057D}" type="presParOf" srcId="{41CE6D28-4510-4531-88B7-AFD7ED6B6C23}" destId="{42E0FD21-0477-4251-B0C8-316257AA8F81}" srcOrd="2" destOrd="0" presId="urn:microsoft.com/office/officeart/2008/layout/LinedList"/>
    <dgm:cxn modelId="{70A17DF3-A828-4802-8A71-C8528174EEA3}" type="presParOf" srcId="{41CE6D28-4510-4531-88B7-AFD7ED6B6C23}" destId="{7A8FE3DE-C001-4326-8390-40A14F8DE011}" srcOrd="3" destOrd="0" presId="urn:microsoft.com/office/officeart/2008/layout/LinedList"/>
    <dgm:cxn modelId="{59D6F64B-3D32-479B-843E-7CC4141B53F5}" type="presParOf" srcId="{7A8FE3DE-C001-4326-8390-40A14F8DE011}" destId="{9C3445F5-5351-4EFD-BEAA-50A63447D10F}" srcOrd="0" destOrd="0" presId="urn:microsoft.com/office/officeart/2008/layout/LinedList"/>
    <dgm:cxn modelId="{0A598F61-8FF0-4759-915F-DC85962FDD57}" type="presParOf" srcId="{7A8FE3DE-C001-4326-8390-40A14F8DE011}" destId="{C028D222-FBD0-4FE1-86DD-8C17338189D4}" srcOrd="1" destOrd="0" presId="urn:microsoft.com/office/officeart/2008/layout/LinedList"/>
    <dgm:cxn modelId="{566C9574-E0A7-4202-A835-F2D47BE956CD}" type="presParOf" srcId="{41CE6D28-4510-4531-88B7-AFD7ED6B6C23}" destId="{4FDABEC5-2926-43C7-8F6D-D1134C03BFD3}" srcOrd="4" destOrd="0" presId="urn:microsoft.com/office/officeart/2008/layout/LinedList"/>
    <dgm:cxn modelId="{08FB0527-327F-4892-8C1D-6091C5CB8486}" type="presParOf" srcId="{41CE6D28-4510-4531-88B7-AFD7ED6B6C23}" destId="{11435C55-DD6A-4214-96D6-A614F7C669F0}" srcOrd="5" destOrd="0" presId="urn:microsoft.com/office/officeart/2008/layout/LinedList"/>
    <dgm:cxn modelId="{51C326C7-876D-4C41-B23A-F591A29A85C2}" type="presParOf" srcId="{11435C55-DD6A-4214-96D6-A614F7C669F0}" destId="{5D75C315-E354-411C-A349-66A15B77727E}" srcOrd="0" destOrd="0" presId="urn:microsoft.com/office/officeart/2008/layout/LinedList"/>
    <dgm:cxn modelId="{0B51695C-5ADA-4CB1-9205-EFFC3ADBF7E8}" type="presParOf" srcId="{11435C55-DD6A-4214-96D6-A614F7C669F0}" destId="{FFB6E880-86C8-4BAE-AE0E-B44A3354BF22}" srcOrd="1" destOrd="0" presId="urn:microsoft.com/office/officeart/2008/layout/LinedList"/>
    <dgm:cxn modelId="{BFEFFAAF-E1CC-47EA-B3B9-AA2577552F46}" type="presParOf" srcId="{41CE6D28-4510-4531-88B7-AFD7ED6B6C23}" destId="{72DFFBD4-06C6-4295-8D87-C5FDE83A71F9}" srcOrd="6" destOrd="0" presId="urn:microsoft.com/office/officeart/2008/layout/LinedList"/>
    <dgm:cxn modelId="{A3789AFC-68C7-4A06-849D-BF64D0FC9FE1}" type="presParOf" srcId="{41CE6D28-4510-4531-88B7-AFD7ED6B6C23}" destId="{1D0BDF22-CC32-42B5-8E22-50B94B45F545}" srcOrd="7" destOrd="0" presId="urn:microsoft.com/office/officeart/2008/layout/LinedList"/>
    <dgm:cxn modelId="{02ED7A7F-1369-4EF1-B0F3-A53A1EC9251E}" type="presParOf" srcId="{1D0BDF22-CC32-42B5-8E22-50B94B45F545}" destId="{E48BABC4-9A4D-4DFB-B630-C7A2E9A94038}" srcOrd="0" destOrd="0" presId="urn:microsoft.com/office/officeart/2008/layout/LinedList"/>
    <dgm:cxn modelId="{657D57DA-33B1-4514-99CF-831FA7C737BE}" type="presParOf" srcId="{1D0BDF22-CC32-42B5-8E22-50B94B45F545}" destId="{3A9A79E1-3031-498A-8C0A-245DC5A80E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AF22-00BC-41F6-8E1D-03E48F93AD8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F4B75-6E7B-4F6D-9B18-2B6D70E0AF2D}">
      <dgm:prSet/>
      <dgm:spPr/>
      <dgm:t>
        <a:bodyPr/>
        <a:lstStyle/>
        <a:p>
          <a:r>
            <a:rPr lang="fr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Período de consultas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0B56401-EA58-48C8-BFAF-7170302E065E}" type="par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1C0BEA0-DE30-4AC2-BF08-CC95470467BD}" type="sibTrans" cxnId="{E04C82E6-3423-4550-98E8-1BC56652B23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4C56034-7863-4489-B0A5-0117F813BFBB}">
      <dgm:prSet/>
      <dgm:spPr/>
      <dgm:t>
        <a:bodyPr/>
        <a:lstStyle/>
        <a:p>
          <a:r>
            <a:rPr lang="fr-C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Proyecto</a:t>
          </a:r>
          <a:r>
            <a:rPr lang="fr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normas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BA7BA19F-493D-4289-A35E-6B440F798B71}" type="par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BB8BBB1-8A03-482A-A96C-572FF1A75BD4}" type="sibTrans" cxnId="{437EF292-3D6F-481E-8AC4-CC3674BCDFD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4439D66-C41E-4E97-BCD2-8B3E58EC605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</a:t>
          </a:r>
        </a:p>
      </dgm:t>
    </dgm:pt>
    <dgm:pt modelId="{E28805C7-A3D5-41B7-9DD4-11A7EAEC3DBB}" type="par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1B4BCAB-CD98-4099-A853-366095A910AC}" type="sibTrans" cxnId="{C4EC7F95-FA1E-4B45-8F86-F01BEB6E8AE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CCDE2041-B218-4497-B058-6AF4B5509795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El CN las aprobó para el primer periodo de consulta en mayo de 2022 a través de las decisiones electrónicas 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0F807A71-3158-40C0-BECD-6ED078D871B5}" type="parTrans" cxnId="{C31B3078-08AF-46A1-9658-A9BCB0511E85}">
      <dgm:prSet/>
      <dgm:spPr/>
      <dgm:t>
        <a:bodyPr/>
        <a:lstStyle/>
        <a:p>
          <a:endParaRPr lang="ru-RU"/>
        </a:p>
      </dgm:t>
    </dgm:pt>
    <dgm:pt modelId="{E18EC45E-557B-438B-B60F-4A5DC92EFEB0}" type="sibTrans" cxnId="{C31B3078-08AF-46A1-9658-A9BCB0511E85}">
      <dgm:prSet/>
      <dgm:spPr/>
      <dgm:t>
        <a:bodyPr/>
        <a:lstStyle/>
        <a:p>
          <a:endParaRPr lang="ru-RU"/>
        </a:p>
      </dgm:t>
    </dgm:pt>
    <dgm:pt modelId="{08D86B0D-BA7E-4E7A-95E8-5F8FBB2035A1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Disponible en el informe de la reunión virtual del CN de mayo de 2022 </a:t>
          </a:r>
          <a:r>
            <a:rPr lang="en-US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https://www.ippc.int/es/core-activities/standards-setting/standards-committee/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4FC1432E-351B-4065-A7A2-A68B3B272573}" type="parTrans" cxnId="{F1C36C1A-779A-4D17-B748-120C74A0A0EE}">
      <dgm:prSet/>
      <dgm:spPr/>
      <dgm:t>
        <a:bodyPr/>
        <a:lstStyle/>
        <a:p>
          <a:endParaRPr lang="ru-RU"/>
        </a:p>
      </dgm:t>
    </dgm:pt>
    <dgm:pt modelId="{6A200CC1-431E-452F-B0A6-6749C51D13D9}" type="sibTrans" cxnId="{F1C36C1A-779A-4D17-B748-120C74A0A0EE}">
      <dgm:prSet/>
      <dgm:spPr/>
      <dgm:t>
        <a:bodyPr/>
        <a:lstStyle/>
        <a:p>
          <a:endParaRPr lang="ru-RU"/>
        </a:p>
      </dgm:t>
    </dgm:pt>
    <dgm:pt modelId="{72DF3CC3-FDF1-467A-A249-A368E863F1A2}">
      <dgm:prSet/>
      <dgm:spPr/>
      <dgm:t>
        <a:bodyPr/>
        <a:lstStyle/>
        <a:p>
          <a:r>
            <a:rPr lang="es-ES" dirty="0">
              <a:effectLst/>
              <a:latin typeface="Gill Sans MT" panose="020B0502020104020203" pitchFamily="34" charset="0"/>
            </a:rPr>
            <a:t>Del 1 de julio al 30 de septiembre de 2022, borradores: </a:t>
          </a:r>
          <a:r>
            <a:rPr lang="en-US" dirty="0">
              <a:effectLst/>
              <a:latin typeface="Gill Sans MT" panose="020B0502020104020203" pitchFamily="34" charset="0"/>
            </a:rPr>
            <a:t> </a:t>
          </a:r>
          <a:r>
            <a:rPr lang="en-US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https://www.ippc.int/es/core-activities/standards-setting/member-consultation-draft-ispms/</a:t>
          </a:r>
          <a:endParaRPr lang="en-US" dirty="0">
            <a:latin typeface="Gill Sans MT" panose="020B0502020104020203" pitchFamily="34" charset="0"/>
          </a:endParaRPr>
        </a:p>
      </dgm:t>
    </dgm:pt>
    <dgm:pt modelId="{84CDF390-DC93-4034-836E-FCD30F2A9177}" type="parTrans" cxnId="{70D25C5C-2354-463C-9C57-DDA1DB6EBD25}">
      <dgm:prSet/>
      <dgm:spPr/>
      <dgm:t>
        <a:bodyPr/>
        <a:lstStyle/>
        <a:p>
          <a:endParaRPr lang="ru-RU"/>
        </a:p>
      </dgm:t>
    </dgm:pt>
    <dgm:pt modelId="{B573A7F4-9DF3-4027-AB37-2CC1E28182B5}" type="sibTrans" cxnId="{70D25C5C-2354-463C-9C57-DDA1DB6EBD25}">
      <dgm:prSet/>
      <dgm:spPr/>
      <dgm:t>
        <a:bodyPr/>
        <a:lstStyle/>
        <a:p>
          <a:endParaRPr lang="ru-RU"/>
        </a:p>
      </dgm:t>
    </dgm:pt>
    <dgm:pt modelId="{F8E941FF-B92C-4F65-8B75-94F9B4977D44}" type="pres">
      <dgm:prSet presAssocID="{3910AF22-00BC-41F6-8E1D-03E48F93AD88}" presName="Name0" presStyleCnt="0">
        <dgm:presLayoutVars>
          <dgm:dir/>
          <dgm:animLvl val="lvl"/>
          <dgm:resizeHandles val="exact"/>
        </dgm:presLayoutVars>
      </dgm:prSet>
      <dgm:spPr/>
    </dgm:pt>
    <dgm:pt modelId="{D9C75ED6-D182-427A-92BE-EDE512214B2D}" type="pres">
      <dgm:prSet presAssocID="{64C56034-7863-4489-B0A5-0117F813BFBB}" presName="composite" presStyleCnt="0"/>
      <dgm:spPr/>
    </dgm:pt>
    <dgm:pt modelId="{DF8B5248-88AC-4B8B-9E1C-05761748F84E}" type="pres">
      <dgm:prSet presAssocID="{64C56034-7863-4489-B0A5-0117F813BFBB}" presName="parTx" presStyleLbl="alignNode1" presStyleIdx="0" presStyleCnt="3" custLinFactNeighborX="-21108" custLinFactNeighborY="3062">
        <dgm:presLayoutVars>
          <dgm:chMax val="0"/>
          <dgm:chPref val="0"/>
          <dgm:bulletEnabled val="1"/>
        </dgm:presLayoutVars>
      </dgm:prSet>
      <dgm:spPr/>
    </dgm:pt>
    <dgm:pt modelId="{6C1699A7-6517-498A-A2B3-784668C08DFF}" type="pres">
      <dgm:prSet presAssocID="{64C56034-7863-4489-B0A5-0117F813BFBB}" presName="desTx" presStyleLbl="alignAccFollowNode1" presStyleIdx="0" presStyleCnt="3">
        <dgm:presLayoutVars>
          <dgm:bulletEnabled val="1"/>
        </dgm:presLayoutVars>
      </dgm:prSet>
      <dgm:spPr/>
    </dgm:pt>
    <dgm:pt modelId="{A512D918-3580-4C13-A4CC-52C708BBDBEE}" type="pres">
      <dgm:prSet presAssocID="{5BB8BBB1-8A03-482A-A96C-572FF1A75BD4}" presName="space" presStyleCnt="0"/>
      <dgm:spPr/>
    </dgm:pt>
    <dgm:pt modelId="{F4BF474A-ADB2-4E0A-9D64-1BD4FC4665AC}" type="pres">
      <dgm:prSet presAssocID="{A4439D66-C41E-4E97-BCD2-8B3E58EC6059}" presName="composite" presStyleCnt="0"/>
      <dgm:spPr/>
    </dgm:pt>
    <dgm:pt modelId="{E3D32C02-05A0-48A0-A0AF-662896CD0B13}" type="pres">
      <dgm:prSet presAssocID="{A4439D66-C41E-4E97-BCD2-8B3E58EC60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BD91FD-C48B-4EDD-BF48-A7044B1540D7}" type="pres">
      <dgm:prSet presAssocID="{A4439D66-C41E-4E97-BCD2-8B3E58EC6059}" presName="desTx" presStyleLbl="alignAccFollowNode1" presStyleIdx="1" presStyleCnt="3">
        <dgm:presLayoutVars>
          <dgm:bulletEnabled val="1"/>
        </dgm:presLayoutVars>
      </dgm:prSet>
      <dgm:spPr/>
    </dgm:pt>
    <dgm:pt modelId="{C7456319-A9C9-42FD-8B05-F5B9EF26434C}" type="pres">
      <dgm:prSet presAssocID="{01B4BCAB-CD98-4099-A853-366095A910AC}" presName="space" presStyleCnt="0"/>
      <dgm:spPr/>
    </dgm:pt>
    <dgm:pt modelId="{1FF7D900-6C62-4C13-BB1D-E160DA805F84}" type="pres">
      <dgm:prSet presAssocID="{8B6F4B75-6E7B-4F6D-9B18-2B6D70E0AF2D}" presName="composite" presStyleCnt="0"/>
      <dgm:spPr/>
    </dgm:pt>
    <dgm:pt modelId="{77AB3CFC-AC9B-4004-9EFF-DF90CADE8659}" type="pres">
      <dgm:prSet presAssocID="{8B6F4B75-6E7B-4F6D-9B18-2B6D70E0AF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6311DB4-92F8-4175-8CE1-5E7E1102684E}" type="pres">
      <dgm:prSet presAssocID="{8B6F4B75-6E7B-4F6D-9B18-2B6D70E0AF2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C36C1A-779A-4D17-B748-120C74A0A0EE}" srcId="{A4439D66-C41E-4E97-BCD2-8B3E58EC6059}" destId="{08D86B0D-BA7E-4E7A-95E8-5F8FBB2035A1}" srcOrd="0" destOrd="0" parTransId="{4FC1432E-351B-4065-A7A2-A68B3B272573}" sibTransId="{6A200CC1-431E-452F-B0A6-6749C51D13D9}"/>
    <dgm:cxn modelId="{72F21A2C-F661-493A-A219-71E799E5A4D1}" type="presOf" srcId="{8B6F4B75-6E7B-4F6D-9B18-2B6D70E0AF2D}" destId="{77AB3CFC-AC9B-4004-9EFF-DF90CADE8659}" srcOrd="0" destOrd="0" presId="urn:microsoft.com/office/officeart/2005/8/layout/hList1"/>
    <dgm:cxn modelId="{70D25C5C-2354-463C-9C57-DDA1DB6EBD25}" srcId="{8B6F4B75-6E7B-4F6D-9B18-2B6D70E0AF2D}" destId="{72DF3CC3-FDF1-467A-A249-A368E863F1A2}" srcOrd="0" destOrd="0" parTransId="{84CDF390-DC93-4034-836E-FCD30F2A9177}" sibTransId="{B573A7F4-9DF3-4027-AB37-2CC1E28182B5}"/>
    <dgm:cxn modelId="{5F43F848-DF08-41BC-BADD-7669305AB45F}" type="presOf" srcId="{08D86B0D-BA7E-4E7A-95E8-5F8FBB2035A1}" destId="{19BD91FD-C48B-4EDD-BF48-A7044B1540D7}" srcOrd="0" destOrd="0" presId="urn:microsoft.com/office/officeart/2005/8/layout/hList1"/>
    <dgm:cxn modelId="{F269C457-DBED-4EC0-9550-84EAD0D8DE9B}" type="presOf" srcId="{72DF3CC3-FDF1-467A-A249-A368E863F1A2}" destId="{56311DB4-92F8-4175-8CE1-5E7E1102684E}" srcOrd="0" destOrd="0" presId="urn:microsoft.com/office/officeart/2005/8/layout/hList1"/>
    <dgm:cxn modelId="{C31B3078-08AF-46A1-9658-A9BCB0511E85}" srcId="{64C56034-7863-4489-B0A5-0117F813BFBB}" destId="{CCDE2041-B218-4497-B058-6AF4B5509795}" srcOrd="0" destOrd="0" parTransId="{0F807A71-3158-40C0-BECD-6ED078D871B5}" sibTransId="{E18EC45E-557B-438B-B60F-4A5DC92EFEB0}"/>
    <dgm:cxn modelId="{437EF292-3D6F-481E-8AC4-CC3674BCDFDF}" srcId="{3910AF22-00BC-41F6-8E1D-03E48F93AD88}" destId="{64C56034-7863-4489-B0A5-0117F813BFBB}" srcOrd="0" destOrd="0" parTransId="{BA7BA19F-493D-4289-A35E-6B440F798B71}" sibTransId="{5BB8BBB1-8A03-482A-A96C-572FF1A75BD4}"/>
    <dgm:cxn modelId="{C4EC7F95-FA1E-4B45-8F86-F01BEB6E8AE7}" srcId="{3910AF22-00BC-41F6-8E1D-03E48F93AD88}" destId="{A4439D66-C41E-4E97-BCD2-8B3E58EC6059}" srcOrd="1" destOrd="0" parTransId="{E28805C7-A3D5-41B7-9DD4-11A7EAEC3DBB}" sibTransId="{01B4BCAB-CD98-4099-A853-366095A910AC}"/>
    <dgm:cxn modelId="{29D112BE-7D7A-4BE2-8D9E-26FEA76BDD70}" type="presOf" srcId="{CCDE2041-B218-4497-B058-6AF4B5509795}" destId="{6C1699A7-6517-498A-A2B3-784668C08DFF}" srcOrd="0" destOrd="0" presId="urn:microsoft.com/office/officeart/2005/8/layout/hList1"/>
    <dgm:cxn modelId="{0900FCBF-0EFF-48D3-BFAE-EBD90EA9FC54}" type="presOf" srcId="{A4439D66-C41E-4E97-BCD2-8B3E58EC6059}" destId="{E3D32C02-05A0-48A0-A0AF-662896CD0B13}" srcOrd="0" destOrd="0" presId="urn:microsoft.com/office/officeart/2005/8/layout/hList1"/>
    <dgm:cxn modelId="{2751BDC5-9AD1-44A8-B30F-CD3E5A423BDF}" type="presOf" srcId="{3910AF22-00BC-41F6-8E1D-03E48F93AD88}" destId="{F8E941FF-B92C-4F65-8B75-94F9B4977D44}" srcOrd="0" destOrd="0" presId="urn:microsoft.com/office/officeart/2005/8/layout/hList1"/>
    <dgm:cxn modelId="{E04C82E6-3423-4550-98E8-1BC56652B236}" srcId="{3910AF22-00BC-41F6-8E1D-03E48F93AD88}" destId="{8B6F4B75-6E7B-4F6D-9B18-2B6D70E0AF2D}" srcOrd="2" destOrd="0" parTransId="{90B56401-EA58-48C8-BFAF-7170302E065E}" sibTransId="{C1C0BEA0-DE30-4AC2-BF08-CC95470467BD}"/>
    <dgm:cxn modelId="{40DC55F8-DA0C-4151-BA0D-C214600ECA48}" type="presOf" srcId="{64C56034-7863-4489-B0A5-0117F813BFBB}" destId="{DF8B5248-88AC-4B8B-9E1C-05761748F84E}" srcOrd="0" destOrd="0" presId="urn:microsoft.com/office/officeart/2005/8/layout/hList1"/>
    <dgm:cxn modelId="{C79E4F9F-4436-44DF-92C4-C4C71BEE91FC}" type="presParOf" srcId="{F8E941FF-B92C-4F65-8B75-94F9B4977D44}" destId="{D9C75ED6-D182-427A-92BE-EDE512214B2D}" srcOrd="0" destOrd="0" presId="urn:microsoft.com/office/officeart/2005/8/layout/hList1"/>
    <dgm:cxn modelId="{A599856D-49D2-4B07-8531-9CC4DC2E8D28}" type="presParOf" srcId="{D9C75ED6-D182-427A-92BE-EDE512214B2D}" destId="{DF8B5248-88AC-4B8B-9E1C-05761748F84E}" srcOrd="0" destOrd="0" presId="urn:microsoft.com/office/officeart/2005/8/layout/hList1"/>
    <dgm:cxn modelId="{FB9957AB-DECE-4E52-929B-0B51B0D10AE0}" type="presParOf" srcId="{D9C75ED6-D182-427A-92BE-EDE512214B2D}" destId="{6C1699A7-6517-498A-A2B3-784668C08DFF}" srcOrd="1" destOrd="0" presId="urn:microsoft.com/office/officeart/2005/8/layout/hList1"/>
    <dgm:cxn modelId="{A01AD71F-1364-4954-B6DA-AA036FEB2DEF}" type="presParOf" srcId="{F8E941FF-B92C-4F65-8B75-94F9B4977D44}" destId="{A512D918-3580-4C13-A4CC-52C708BBDBEE}" srcOrd="1" destOrd="0" presId="urn:microsoft.com/office/officeart/2005/8/layout/hList1"/>
    <dgm:cxn modelId="{1441F2AD-8C0B-4AD2-9FCD-378025321DF6}" type="presParOf" srcId="{F8E941FF-B92C-4F65-8B75-94F9B4977D44}" destId="{F4BF474A-ADB2-4E0A-9D64-1BD4FC4665AC}" srcOrd="2" destOrd="0" presId="urn:microsoft.com/office/officeart/2005/8/layout/hList1"/>
    <dgm:cxn modelId="{34CADBF1-7D9B-4A18-8198-AB4A00C32DB6}" type="presParOf" srcId="{F4BF474A-ADB2-4E0A-9D64-1BD4FC4665AC}" destId="{E3D32C02-05A0-48A0-A0AF-662896CD0B13}" srcOrd="0" destOrd="0" presId="urn:microsoft.com/office/officeart/2005/8/layout/hList1"/>
    <dgm:cxn modelId="{7D6AACB0-1191-49D8-9E01-2E749D61E9B3}" type="presParOf" srcId="{F4BF474A-ADB2-4E0A-9D64-1BD4FC4665AC}" destId="{19BD91FD-C48B-4EDD-BF48-A7044B1540D7}" srcOrd="1" destOrd="0" presId="urn:microsoft.com/office/officeart/2005/8/layout/hList1"/>
    <dgm:cxn modelId="{8EAA729C-3A40-457F-A41C-9D4D50387BAB}" type="presParOf" srcId="{F8E941FF-B92C-4F65-8B75-94F9B4977D44}" destId="{C7456319-A9C9-42FD-8B05-F5B9EF26434C}" srcOrd="3" destOrd="0" presId="urn:microsoft.com/office/officeart/2005/8/layout/hList1"/>
    <dgm:cxn modelId="{C639D095-B487-4855-8220-E6FD88610A79}" type="presParOf" srcId="{F8E941FF-B92C-4F65-8B75-94F9B4977D44}" destId="{1FF7D900-6C62-4C13-BB1D-E160DA805F84}" srcOrd="4" destOrd="0" presId="urn:microsoft.com/office/officeart/2005/8/layout/hList1"/>
    <dgm:cxn modelId="{F2AF8F94-04C9-4ACE-9F8D-D73149C02395}" type="presParOf" srcId="{1FF7D900-6C62-4C13-BB1D-E160DA805F84}" destId="{77AB3CFC-AC9B-4004-9EFF-DF90CADE8659}" srcOrd="0" destOrd="0" presId="urn:microsoft.com/office/officeart/2005/8/layout/hList1"/>
    <dgm:cxn modelId="{A9B86C7B-241F-43D0-AACD-210A68935AC9}" type="presParOf" srcId="{1FF7D900-6C62-4C13-BB1D-E160DA805F84}" destId="{56311DB4-92F8-4175-8CE1-5E7E110268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3431-C014-4823-9F5D-B2C163148AA9}">
      <dsp:nvSpPr>
        <dsp:cNvPr id="0" name=""/>
        <dsp:cNvSpPr/>
      </dsp:nvSpPr>
      <dsp:spPr>
        <a:xfrm>
          <a:off x="0" y="349296"/>
          <a:ext cx="4497943" cy="1702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090" tIns="479044" rIns="349090" bIns="128016" numCol="1" spcCol="1270" anchor="t" anchorCtr="0">
          <a:noAutofit/>
        </a:bodyPr>
        <a:lstStyle/>
        <a:p>
          <a:pPr marL="177800" lvl="1" indent="-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i="0" u="sng" kern="1200" noProof="0" dirty="0">
              <a:latin typeface="Gill Sans MT" panose="020B0502020104020203" pitchFamily="34" charset="0"/>
            </a:rPr>
            <a:t>Reuniones</a:t>
          </a:r>
          <a:r>
            <a:rPr lang="fr-CH" sz="1800" i="0" u="sng" kern="1200" dirty="0">
              <a:latin typeface="Gill Sans MT" panose="020B0502020104020203" pitchFamily="34" charset="0"/>
            </a:rPr>
            <a:t> especificas</a:t>
          </a:r>
          <a:r>
            <a:rPr lang="en-US" sz="1800" i="0" u="sng" kern="1200" dirty="0">
              <a:latin typeface="Gill Sans MT" panose="020B0502020104020203" pitchFamily="34" charset="0"/>
            </a:rPr>
            <a:t>:</a:t>
          </a:r>
        </a:p>
        <a:p>
          <a:pPr marL="0" lvl="2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H" sz="1800" i="0" kern="1200" dirty="0">
              <a:latin typeface="Gill Sans MT" panose="020B0502020104020203" pitchFamily="34" charset="0"/>
            </a:rPr>
            <a:t> CN </a:t>
          </a:r>
          <a:r>
            <a:rPr lang="es-CL" sz="1800" i="0" kern="1200" noProof="0" dirty="0">
              <a:latin typeface="Gill Sans MT" panose="020B0502020104020203" pitchFamily="34" charset="0"/>
            </a:rPr>
            <a:t>septiembre</a:t>
          </a:r>
          <a:r>
            <a:rPr lang="fr-CH" sz="1800" i="0" kern="1200" dirty="0">
              <a:latin typeface="Gill Sans MT" panose="020B0502020104020203" pitchFamily="34" charset="0"/>
            </a:rPr>
            <a:t> (14-15 septiembre)</a:t>
          </a:r>
          <a:endParaRPr lang="en-US" sz="1800" i="0" kern="1200" dirty="0">
            <a:latin typeface="Gill Sans MT" panose="020B0502020104020203" pitchFamily="34" charset="0"/>
          </a:endParaRPr>
        </a:p>
        <a:p>
          <a:pPr marL="0" lvl="3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H" sz="1800" i="0" kern="1200" dirty="0">
              <a:latin typeface="Gill Sans MT" panose="020B0502020104020203" pitchFamily="34" charset="0"/>
            </a:rPr>
            <a:t> 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CN noviembre (3-4 noviembre)</a:t>
          </a:r>
        </a:p>
        <a:p>
          <a:pPr marL="0" lvl="2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noviembre</a:t>
          </a:r>
          <a:r>
            <a:rPr lang="fr-CH" sz="1800" i="0" kern="1200" dirty="0">
              <a:latin typeface="Gill Sans MT" panose="020B0502020104020203" pitchFamily="34" charset="0"/>
            </a:rPr>
            <a:t> (15-19 noviembre)</a:t>
          </a:r>
        </a:p>
      </dsp:txBody>
      <dsp:txXfrm>
        <a:off x="0" y="349296"/>
        <a:ext cx="4497943" cy="1702575"/>
      </dsp:txXfrm>
    </dsp:sp>
    <dsp:sp modelId="{B0B56551-D116-404E-B546-26AE2AE539D4}">
      <dsp:nvSpPr>
        <dsp:cNvPr id="0" name=""/>
        <dsp:cNvSpPr/>
      </dsp:nvSpPr>
      <dsp:spPr>
        <a:xfrm>
          <a:off x="1124485" y="20135"/>
          <a:ext cx="314856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08" tIns="0" rIns="11900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Reuniones</a:t>
          </a:r>
          <a:r>
            <a:rPr lang="fr-CH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virtuales en 2021 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*</a:t>
          </a:r>
        </a:p>
      </dsp:txBody>
      <dsp:txXfrm>
        <a:off x="1157629" y="53279"/>
        <a:ext cx="3082272" cy="612672"/>
      </dsp:txXfrm>
    </dsp:sp>
    <dsp:sp modelId="{6C29B58B-A0E8-46BA-89B7-C01634DCF8BB}">
      <dsp:nvSpPr>
        <dsp:cNvPr id="0" name=""/>
        <dsp:cNvSpPr/>
      </dsp:nvSpPr>
      <dsp:spPr>
        <a:xfrm>
          <a:off x="0" y="2406909"/>
          <a:ext cx="4497943" cy="253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090" tIns="479044" rIns="3490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i="0" u="sng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Reuniones</a:t>
          </a:r>
          <a:r>
            <a:rPr lang="fr-CH" sz="1800" u="sng" kern="1200" dirty="0">
              <a:latin typeface="Gill Sans MT" panose="020B0502020104020203" pitchFamily="34" charset="0"/>
            </a:rPr>
            <a:t> virtuales:</a:t>
          </a:r>
          <a:endParaRPr lang="en-US" sz="1800" u="sng" kern="1200" dirty="0">
            <a:latin typeface="Gill Sans MT" panose="020B0502020104020203" pitchFamily="34" charset="0"/>
          </a:endParaRPr>
        </a:p>
        <a:p>
          <a:pPr marL="0" lvl="1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</a:t>
          </a:r>
          <a:r>
            <a:rPr lang="es-CL" sz="1800" i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abril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(</a:t>
          </a:r>
          <a:r>
            <a:rPr lang="es-CL" sz="1800" i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especifica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, 27-28 abril)</a:t>
          </a:r>
        </a:p>
        <a:p>
          <a:pPr marL="0" lvl="1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mayo (9-11 y 13 de mayo)</a:t>
          </a:r>
          <a:endParaRPr lang="fr-CH" sz="180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 pitchFamily="34" charset="0"/>
            <a:ea typeface="+mn-ea"/>
            <a:cs typeface="+mn-cs"/>
          </a:endParaRPr>
        </a:p>
        <a:p>
          <a:pPr marL="0" lvl="2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CN-7 (16-19 de mayo)</a:t>
          </a:r>
        </a:p>
        <a:p>
          <a:pPr marL="0" lvl="2" indent="1778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 CN </a:t>
          </a:r>
          <a:r>
            <a:rPr lang="es-ES" sz="18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julio (</a:t>
          </a:r>
          <a:r>
            <a:rPr lang="es-ES" sz="1800" u="none" kern="1200" dirty="0">
              <a:latin typeface="Gill Sans MT" panose="020B0502020104020203" pitchFamily="34" charset="0"/>
            </a:rPr>
            <a:t>13-14 de julio)</a:t>
          </a:r>
          <a:endParaRPr lang="fr-CH" sz="1800" u="none" kern="1200" dirty="0">
            <a:latin typeface="Gill Sans MT" panose="020B0502020104020203" pitchFamily="34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i="1" kern="1200" dirty="0">
              <a:latin typeface="Gill Sans MT" panose="020B0502020104020203" pitchFamily="34" charset="0"/>
            </a:rPr>
            <a:t> </a:t>
          </a:r>
          <a:r>
            <a:rPr lang="fr-CH" sz="18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 pitchFamily="34" charset="0"/>
              <a:ea typeface="+mn-ea"/>
              <a:cs typeface="+mn-cs"/>
            </a:rPr>
            <a:t>CN</a:t>
          </a:r>
          <a:r>
            <a:rPr lang="fr-CH" sz="1800" i="1" kern="1200" dirty="0">
              <a:latin typeface="Gill Sans MT" panose="020B0502020104020203" pitchFamily="34" charset="0"/>
            </a:rPr>
            <a:t> noviembre (</a:t>
          </a:r>
          <a:r>
            <a:rPr lang="fr-CH" sz="1800" i="0" kern="1200" dirty="0">
              <a:latin typeface="Gill Sans MT" panose="020B0502020104020203" pitchFamily="34" charset="0"/>
            </a:rPr>
            <a:t>a priori </a:t>
          </a:r>
          <a:r>
            <a:rPr lang="es-CL" sz="1800" i="1" kern="1200" noProof="0" dirty="0">
              <a:latin typeface="Gill Sans MT" panose="020B0502020104020203" pitchFamily="34" charset="0"/>
            </a:rPr>
            <a:t>presencial</a:t>
          </a:r>
          <a:r>
            <a:rPr lang="fr-CH" sz="1800" i="1" kern="1200" dirty="0">
              <a:latin typeface="Gill Sans MT" panose="020B0502020104020203" pitchFamily="34" charset="0"/>
            </a:rPr>
            <a:t>, </a:t>
          </a:r>
          <a:br>
            <a:rPr lang="fr-CH" sz="1800" i="1" kern="1200" dirty="0">
              <a:latin typeface="Gill Sans MT" panose="020B0502020104020203" pitchFamily="34" charset="0"/>
            </a:rPr>
          </a:br>
          <a:r>
            <a:rPr lang="fr-CH" sz="1800" i="1" kern="1200" dirty="0">
              <a:latin typeface="Gill Sans MT" panose="020B0502020104020203" pitchFamily="34" charset="0"/>
            </a:rPr>
            <a:t>       14-18 de noviembre)</a:t>
          </a:r>
          <a:endParaRPr lang="en-US" sz="1800" i="1" kern="1200" dirty="0">
            <a:latin typeface="Gill Sans MT" panose="020B0502020104020203" pitchFamily="34" charset="0"/>
          </a:endParaRPr>
        </a:p>
      </dsp:txBody>
      <dsp:txXfrm>
        <a:off x="0" y="2406909"/>
        <a:ext cx="4497943" cy="2535750"/>
      </dsp:txXfrm>
    </dsp:sp>
    <dsp:sp modelId="{3CC94BEE-6EE2-4F35-AD95-C3B69AF56510}">
      <dsp:nvSpPr>
        <dsp:cNvPr id="0" name=""/>
        <dsp:cNvSpPr/>
      </dsp:nvSpPr>
      <dsp:spPr>
        <a:xfrm>
          <a:off x="1156220" y="2152781"/>
          <a:ext cx="3148560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08" tIns="0" rIns="119008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Reuniones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s-CL" sz="23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2022</a:t>
          </a:r>
        </a:p>
      </dsp:txBody>
      <dsp:txXfrm>
        <a:off x="1189364" y="2185925"/>
        <a:ext cx="3082272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E5A8B-C90D-4C8C-A9FE-E52D9C0F5810}">
      <dsp:nvSpPr>
        <dsp:cNvPr id="0" name=""/>
        <dsp:cNvSpPr/>
      </dsp:nvSpPr>
      <dsp:spPr>
        <a:xfrm>
          <a:off x="0" y="334"/>
          <a:ext cx="11887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F9DF2-3FC8-4916-B117-4C208C447A54}">
      <dsp:nvSpPr>
        <dsp:cNvPr id="0" name=""/>
        <dsp:cNvSpPr/>
      </dsp:nvSpPr>
      <dsp:spPr>
        <a:xfrm>
          <a:off x="0" y="334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0" i="0" kern="1200" dirty="0">
              <a:latin typeface="Gill Sans MT" panose="020B0502020104020203" pitchFamily="34" charset="0"/>
            </a:rPr>
            <a:t>Revisión de la NIMF 4 (Requisitos para el establecimiento de áreas libres de plagas), Prioridad 4</a:t>
          </a:r>
          <a:endParaRPr lang="en-US" sz="1600" b="0" i="0" kern="1200" dirty="0">
            <a:latin typeface="Gill Sans MT" panose="020B0502020104020203" pitchFamily="34" charset="0"/>
          </a:endParaRPr>
        </a:p>
      </dsp:txBody>
      <dsp:txXfrm>
        <a:off x="0" y="334"/>
        <a:ext cx="11887200" cy="548506"/>
      </dsp:txXfrm>
    </dsp:sp>
    <dsp:sp modelId="{3A0284D9-0461-4926-A0AE-ACC0C2AAA26A}">
      <dsp:nvSpPr>
        <dsp:cNvPr id="0" name=""/>
        <dsp:cNvSpPr/>
      </dsp:nvSpPr>
      <dsp:spPr>
        <a:xfrm>
          <a:off x="0" y="548841"/>
          <a:ext cx="11887200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0CD70-68FE-476E-932C-D0BFD5126FEB}">
      <dsp:nvSpPr>
        <dsp:cNvPr id="0" name=""/>
        <dsp:cNvSpPr/>
      </dsp:nvSpPr>
      <dsp:spPr>
        <a:xfrm>
          <a:off x="0" y="548841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0" i="0" kern="1200" dirty="0">
              <a:latin typeface="Gill Sans MT" panose="020B0502020104020203" pitchFamily="34" charset="0"/>
            </a:rPr>
            <a:t>Proyecto de enmiendas de 2021 a la NIMF 5 (Glosario de términos fitosanitarios) (1994-001), Prioridad 1</a:t>
          </a:r>
          <a:endParaRPr lang="en-US" sz="1600" b="0" i="0" kern="1200" dirty="0">
            <a:latin typeface="Gill Sans MT" panose="020B0502020104020203" pitchFamily="34" charset="0"/>
          </a:endParaRPr>
        </a:p>
      </dsp:txBody>
      <dsp:txXfrm>
        <a:off x="0" y="548841"/>
        <a:ext cx="11887200" cy="548506"/>
      </dsp:txXfrm>
    </dsp:sp>
    <dsp:sp modelId="{CC6E818A-8819-41EF-834A-6A76BF641A59}">
      <dsp:nvSpPr>
        <dsp:cNvPr id="0" name=""/>
        <dsp:cNvSpPr/>
      </dsp:nvSpPr>
      <dsp:spPr>
        <a:xfrm>
          <a:off x="0" y="1097347"/>
          <a:ext cx="118872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3D65-1C1F-47AB-9DA5-36B4DF306001}">
      <dsp:nvSpPr>
        <dsp:cNvPr id="0" name=""/>
        <dsp:cNvSpPr/>
      </dsp:nvSpPr>
      <dsp:spPr>
        <a:xfrm>
          <a:off x="0" y="1097347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0" i="0" kern="1200" dirty="0">
              <a:latin typeface="Gill Sans MT" panose="020B0502020104020203" pitchFamily="34" charset="0"/>
            </a:rPr>
            <a:t>Borrador de Anexo a la NIMF 20 (Directrices para un sistema regulatorio de importaciones fitosanitarias): Uso de Autorizaciones Específicas de Importación (2008-006), Prioridad 4</a:t>
          </a:r>
          <a:endParaRPr lang="en-US" sz="1600" b="0" i="0" kern="1200" dirty="0">
            <a:latin typeface="Gill Sans MT" panose="020B0502020104020203" pitchFamily="34" charset="0"/>
          </a:endParaRPr>
        </a:p>
      </dsp:txBody>
      <dsp:txXfrm>
        <a:off x="0" y="1097347"/>
        <a:ext cx="11887200" cy="548506"/>
      </dsp:txXfrm>
    </dsp:sp>
    <dsp:sp modelId="{8B48E51D-A283-4BE2-A0AB-C8E5F0EDE5F2}">
      <dsp:nvSpPr>
        <dsp:cNvPr id="0" name=""/>
        <dsp:cNvSpPr/>
      </dsp:nvSpPr>
      <dsp:spPr>
        <a:xfrm>
          <a:off x="0" y="1645853"/>
          <a:ext cx="11887200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CE96D-167C-4878-AACE-01C7937ABF49}">
      <dsp:nvSpPr>
        <dsp:cNvPr id="0" name=""/>
        <dsp:cNvSpPr/>
      </dsp:nvSpPr>
      <dsp:spPr>
        <a:xfrm>
          <a:off x="0" y="1645853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0" i="0" kern="1200" dirty="0">
              <a:latin typeface="Gill Sans MT" panose="020B0502020104020203" pitchFamily="34" charset="0"/>
            </a:rPr>
            <a:t>Revisión de la NIMF 18 (Directrices para el uso de la irradiación como medida fitosanitaria) (2014-007), Prioridad 1</a:t>
          </a:r>
          <a:endParaRPr lang="en-US" sz="1600" b="0" i="0" kern="1200" dirty="0">
            <a:latin typeface="Gill Sans MT" panose="020B0502020104020203" pitchFamily="34" charset="0"/>
          </a:endParaRPr>
        </a:p>
      </dsp:txBody>
      <dsp:txXfrm>
        <a:off x="0" y="1645853"/>
        <a:ext cx="11887200" cy="548506"/>
      </dsp:txXfrm>
    </dsp:sp>
    <dsp:sp modelId="{7AA26426-BBF6-4EF7-89C0-A175E182EAFE}">
      <dsp:nvSpPr>
        <dsp:cNvPr id="0" name=""/>
        <dsp:cNvSpPr/>
      </dsp:nvSpPr>
      <dsp:spPr>
        <a:xfrm>
          <a:off x="0" y="2194359"/>
          <a:ext cx="118872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1416-F98D-483A-B781-BC1E5F94584C}">
      <dsp:nvSpPr>
        <dsp:cNvPr id="0" name=""/>
        <dsp:cNvSpPr/>
      </dsp:nvSpPr>
      <dsp:spPr>
        <a:xfrm>
          <a:off x="0" y="2194359"/>
          <a:ext cx="11887200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0" i="0" kern="1200" dirty="0">
              <a:latin typeface="Gill Sans MT" panose="020B0502020104020203" pitchFamily="34" charset="0"/>
            </a:rPr>
            <a:t>Borrador TF: Tratamiento de irradiación para </a:t>
          </a:r>
          <a:r>
            <a:rPr lang="es-ES" sz="1600" b="0" i="1" kern="1200" dirty="0" err="1">
              <a:latin typeface="Gill Sans MT" panose="020B0502020104020203" pitchFamily="34" charset="0"/>
            </a:rPr>
            <a:t>Pseudococcus</a:t>
          </a:r>
          <a:r>
            <a:rPr lang="es-ES" sz="1600" b="0" i="1" kern="1200" dirty="0">
              <a:latin typeface="Gill Sans MT" panose="020B0502020104020203" pitchFamily="34" charset="0"/>
            </a:rPr>
            <a:t> </a:t>
          </a:r>
          <a:r>
            <a:rPr lang="es-ES" sz="1600" b="0" i="1" kern="1200" dirty="0" err="1">
              <a:latin typeface="Gill Sans MT" panose="020B0502020104020203" pitchFamily="34" charset="0"/>
            </a:rPr>
            <a:t>jackbeardsleyi</a:t>
          </a:r>
          <a:r>
            <a:rPr lang="es-ES" sz="1600" b="0" i="1" kern="1200" dirty="0">
              <a:latin typeface="Gill Sans MT" panose="020B0502020104020203" pitchFamily="34" charset="0"/>
            </a:rPr>
            <a:t> </a:t>
          </a:r>
          <a:r>
            <a:rPr lang="es-ES" sz="1600" b="0" i="0" kern="1200" dirty="0">
              <a:latin typeface="Gill Sans MT" panose="020B0502020104020203" pitchFamily="34" charset="0"/>
            </a:rPr>
            <a:t>(2017-027), Prioridad 3</a:t>
          </a:r>
          <a:endParaRPr lang="en-US" sz="1600" b="0" i="0" kern="1200" dirty="0">
            <a:latin typeface="Gill Sans MT" panose="020B0502020104020203" pitchFamily="34" charset="0"/>
          </a:endParaRPr>
        </a:p>
      </dsp:txBody>
      <dsp:txXfrm>
        <a:off x="0" y="2194359"/>
        <a:ext cx="11887200" cy="5485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1CFD-BEC1-4967-82DD-E5AB2F9001CC}">
      <dsp:nvSpPr>
        <dsp:cNvPr id="0" name=""/>
        <dsp:cNvSpPr/>
      </dsp:nvSpPr>
      <dsp:spPr>
        <a:xfrm>
          <a:off x="3714" y="111732"/>
          <a:ext cx="3621881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Proyecto de normas</a:t>
          </a:r>
        </a:p>
      </dsp:txBody>
      <dsp:txXfrm>
        <a:off x="3714" y="111732"/>
        <a:ext cx="3621881" cy="460800"/>
      </dsp:txXfrm>
    </dsp:sp>
    <dsp:sp modelId="{335A2E18-2367-498C-AB36-45AB6D53E678}">
      <dsp:nvSpPr>
        <dsp:cNvPr id="0" name=""/>
        <dsp:cNvSpPr/>
      </dsp:nvSpPr>
      <dsp:spPr>
        <a:xfrm>
          <a:off x="3714" y="572532"/>
          <a:ext cx="3621881" cy="15255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/>
              <a:latin typeface="Gill Sans MT" panose="020B0502020104020203" pitchFamily="34" charset="0"/>
            </a:rPr>
            <a:t>CN-7 en mayo de 2022 y CN por decisión electrónica los aprobó para el segundo período de consulta</a:t>
          </a:r>
          <a:endParaRPr lang="en-US" sz="1600" kern="1200" dirty="0">
            <a:effectLst/>
            <a:latin typeface="Gill Sans MT" panose="020B0502020104020203" pitchFamily="34" charset="0"/>
          </a:endParaRPr>
        </a:p>
      </dsp:txBody>
      <dsp:txXfrm>
        <a:off x="3714" y="572532"/>
        <a:ext cx="3621881" cy="1525533"/>
      </dsp:txXfrm>
    </dsp:sp>
    <dsp:sp modelId="{330ACA49-2B4D-432D-9C5B-B2A2C5AA230C}">
      <dsp:nvSpPr>
        <dsp:cNvPr id="0" name=""/>
        <dsp:cNvSpPr/>
      </dsp:nvSpPr>
      <dsp:spPr>
        <a:xfrm>
          <a:off x="4132659" y="111732"/>
          <a:ext cx="3621881" cy="4608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el CN y CN-7</a:t>
          </a:r>
        </a:p>
      </dsp:txBody>
      <dsp:txXfrm>
        <a:off x="4132659" y="111732"/>
        <a:ext cx="3621881" cy="460800"/>
      </dsp:txXfrm>
    </dsp:sp>
    <dsp:sp modelId="{6307B9F2-EB9B-4AFC-8E1E-E981AE408E2A}">
      <dsp:nvSpPr>
        <dsp:cNvPr id="0" name=""/>
        <dsp:cNvSpPr/>
      </dsp:nvSpPr>
      <dsp:spPr>
        <a:xfrm>
          <a:off x="4132659" y="572532"/>
          <a:ext cx="3621881" cy="152553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/>
              <a:latin typeface="Gill Sans MT" panose="020B0502020104020203" pitchFamily="34" charset="0"/>
            </a:rPr>
            <a:t>Disponible en el informe de la reunión virtual CN-7 2022 y el resumen de la decisión electrónica del CN</a:t>
          </a:r>
          <a:endParaRPr lang="en-US" sz="16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https://www.ippc.int/en/core-activities/standards-setting/standards-committee/</a:t>
          </a:r>
          <a:endParaRPr lang="en-US" sz="1600" kern="1200" dirty="0">
            <a:effectLst/>
            <a:latin typeface="Gill Sans MT" panose="020B0502020104020203" pitchFamily="34" charset="0"/>
          </a:endParaRPr>
        </a:p>
      </dsp:txBody>
      <dsp:txXfrm>
        <a:off x="4132659" y="572532"/>
        <a:ext cx="3621881" cy="1525533"/>
      </dsp:txXfrm>
    </dsp:sp>
    <dsp:sp modelId="{5BFE3E9B-CCB2-407D-982E-27397A5BA89E}">
      <dsp:nvSpPr>
        <dsp:cNvPr id="0" name=""/>
        <dsp:cNvSpPr/>
      </dsp:nvSpPr>
      <dsp:spPr>
        <a:xfrm>
          <a:off x="8261603" y="111732"/>
          <a:ext cx="3621881" cy="460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Periodo de consultas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261603" y="111732"/>
        <a:ext cx="3621881" cy="460800"/>
      </dsp:txXfrm>
    </dsp:sp>
    <dsp:sp modelId="{E0D51266-7C64-43F7-91E9-6D899FF77DE9}">
      <dsp:nvSpPr>
        <dsp:cNvPr id="0" name=""/>
        <dsp:cNvSpPr/>
      </dsp:nvSpPr>
      <dsp:spPr>
        <a:xfrm>
          <a:off x="8261603" y="572532"/>
          <a:ext cx="3621881" cy="152553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  <a:latin typeface="Gill Sans MT" panose="020B0502020104020203" pitchFamily="34" charset="0"/>
            </a:rPr>
            <a:t>1 Julio – 30 </a:t>
          </a:r>
          <a:r>
            <a:rPr lang="en-US" sz="1600" kern="1200" dirty="0" err="1">
              <a:effectLst/>
              <a:latin typeface="Gill Sans MT" panose="020B0502020104020203" pitchFamily="34" charset="0"/>
            </a:rPr>
            <a:t>Septiembre</a:t>
          </a:r>
          <a:r>
            <a:rPr lang="en-US" sz="1600" kern="1200" dirty="0">
              <a:effectLst/>
              <a:latin typeface="Gill Sans MT" panose="020B0502020104020203" pitchFamily="34" charset="0"/>
            </a:rPr>
            <a:t> 2022,  </a:t>
          </a:r>
          <a:r>
            <a:rPr lang="en-US" sz="1600" kern="1200" dirty="0" err="1">
              <a:effectLst/>
              <a:latin typeface="Gill Sans MT" panose="020B0502020104020203" pitchFamily="34" charset="0"/>
            </a:rPr>
            <a:t>borradores</a:t>
          </a:r>
          <a:r>
            <a:rPr lang="en-US" sz="1600" kern="1200" dirty="0">
              <a:effectLst/>
              <a:latin typeface="Gill Sans MT" panose="020B0502020104020203" pitchFamily="34" charset="0"/>
            </a:rPr>
            <a:t>:</a:t>
          </a:r>
          <a:endParaRPr lang="en-US" sz="1600" kern="1200" dirty="0"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https://www.ippc.int/en/core-activities/standards-setting/member-consultation-draft-ispms/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8261603" y="572532"/>
        <a:ext cx="3621881" cy="15255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6573-72D7-40B5-BE8B-31FFC2970E63}">
      <dsp:nvSpPr>
        <dsp:cNvPr id="0" name=""/>
        <dsp:cNvSpPr/>
      </dsp:nvSpPr>
      <dsp:spPr>
        <a:xfrm rot="5400000">
          <a:off x="764593" y="166069"/>
          <a:ext cx="2303087" cy="383228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9E8C4-B85F-4AC5-BF79-AF0F239B9029}">
      <dsp:nvSpPr>
        <dsp:cNvPr id="0" name=""/>
        <dsp:cNvSpPr/>
      </dsp:nvSpPr>
      <dsp:spPr>
        <a:xfrm>
          <a:off x="381032" y="1356419"/>
          <a:ext cx="3459808" cy="30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0" kern="1200" dirty="0">
              <a:effectLst/>
              <a:latin typeface="Gill Sans MT"/>
            </a:rPr>
            <a:t>Dados los desafíos que se enfrentaron utilizando un medio virtual para desarrollar el </a:t>
          </a:r>
          <a:r>
            <a:rPr lang="es-ES" sz="1800" b="1" i="0" kern="1200" dirty="0">
              <a:effectLst/>
              <a:latin typeface="Gill Sans MT"/>
            </a:rPr>
            <a:t>proyecto de Anexo sobre el Diseño y uso de enfoques de sistemas para la certificación fitosanitaria de semillas (2018-009) a la NIMF 38 (Movimiento internacional de semillas)</a:t>
          </a:r>
          <a:r>
            <a:rPr lang="es-ES" sz="1800" i="0" kern="1200" dirty="0">
              <a:effectLst/>
              <a:latin typeface="Gill Sans MT"/>
            </a:rPr>
            <a:t>, el CN creó un grupo de trabajo para centrarse en este proyecto de anexo </a:t>
          </a:r>
          <a:r>
            <a:rPr lang="fr-CH" sz="1800" i="0" kern="1200" dirty="0">
              <a:effectLst/>
              <a:latin typeface="Gill Sans MT"/>
            </a:rPr>
            <a:t>de forma </a:t>
          </a:r>
          <a:r>
            <a:rPr lang="fr-CH" sz="1800" i="0" kern="1200" dirty="0" err="1">
              <a:effectLst/>
              <a:latin typeface="Gill Sans MT"/>
            </a:rPr>
            <a:t>independiente</a:t>
          </a:r>
          <a:r>
            <a:rPr lang="fr-CH" sz="1800" i="0" kern="1200" dirty="0">
              <a:effectLst/>
              <a:latin typeface="Gill Sans MT"/>
            </a:rPr>
            <a:t>.</a:t>
          </a:r>
          <a:endParaRPr lang="en-US" sz="1800" kern="1200" dirty="0">
            <a:effectLst/>
            <a:latin typeface="Gill Sans MT"/>
          </a:endParaRPr>
        </a:p>
      </dsp:txBody>
      <dsp:txXfrm>
        <a:off x="381032" y="1356419"/>
        <a:ext cx="3459808" cy="3032725"/>
      </dsp:txXfrm>
    </dsp:sp>
    <dsp:sp modelId="{C5C2B96C-ACAB-47D5-89AC-7F04AC0FCBD3}">
      <dsp:nvSpPr>
        <dsp:cNvPr id="0" name=""/>
        <dsp:cNvSpPr/>
      </dsp:nvSpPr>
      <dsp:spPr>
        <a:xfrm>
          <a:off x="3188047" y="64405"/>
          <a:ext cx="652794" cy="593690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AAB36-15D0-444F-825A-67E6C7B3428B}">
      <dsp:nvSpPr>
        <dsp:cNvPr id="0" name=""/>
        <dsp:cNvSpPr/>
      </dsp:nvSpPr>
      <dsp:spPr>
        <a:xfrm rot="5400000">
          <a:off x="5000957" y="-701531"/>
          <a:ext cx="2303087" cy="383228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04CE2-146E-4BD2-BACE-A32B5AA589A3}">
      <dsp:nvSpPr>
        <dsp:cNvPr id="0" name=""/>
        <dsp:cNvSpPr/>
      </dsp:nvSpPr>
      <dsp:spPr>
        <a:xfrm>
          <a:off x="4616514" y="443496"/>
          <a:ext cx="3459808" cy="30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0" kern="1200" dirty="0">
              <a:effectLst/>
              <a:latin typeface="Gill Sans MT"/>
            </a:rPr>
            <a:t>Este grupo presentará una versión revisada de este proyecto de anexo para que se siga debatiendo en la reunión del CN de noviembre de 2022.</a:t>
          </a:r>
          <a:endParaRPr lang="en-US" sz="1800" kern="1200" dirty="0">
            <a:effectLst/>
            <a:latin typeface="Gill Sans MT"/>
          </a:endParaRPr>
        </a:p>
      </dsp:txBody>
      <dsp:txXfrm>
        <a:off x="4616514" y="443496"/>
        <a:ext cx="3459808" cy="3032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63431-C014-4823-9F5D-B2C163148AA9}">
      <dsp:nvSpPr>
        <dsp:cNvPr id="0" name=""/>
        <dsp:cNvSpPr/>
      </dsp:nvSpPr>
      <dsp:spPr>
        <a:xfrm>
          <a:off x="0" y="394584"/>
          <a:ext cx="4163857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62" tIns="541528" rIns="3231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i="0" kern="1200" dirty="0">
              <a:latin typeface="Gill Sans MT"/>
            </a:rPr>
            <a:t>Se celebró el 31 de mayo de 2022</a:t>
          </a:r>
          <a:endParaRPr lang="en-US" sz="1800" i="0" kern="1200" dirty="0">
            <a:latin typeface="Gill Sans MT"/>
          </a:endParaRPr>
        </a:p>
      </dsp:txBody>
      <dsp:txXfrm>
        <a:off x="0" y="394584"/>
        <a:ext cx="4163857" cy="921375"/>
      </dsp:txXfrm>
    </dsp:sp>
    <dsp:sp modelId="{B0B56551-D116-404E-B546-26AE2AE539D4}">
      <dsp:nvSpPr>
        <dsp:cNvPr id="0" name=""/>
        <dsp:cNvSpPr/>
      </dsp:nvSpPr>
      <dsp:spPr>
        <a:xfrm>
          <a:off x="239671" y="0"/>
          <a:ext cx="370572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69" tIns="0" rIns="1101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Primera reunión del PTPB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/>
          </a:endParaRPr>
        </a:p>
      </dsp:txBody>
      <dsp:txXfrm>
        <a:off x="277138" y="37467"/>
        <a:ext cx="3630786" cy="692586"/>
      </dsp:txXfrm>
    </dsp:sp>
    <dsp:sp modelId="{9DAFA9E1-4232-489C-8A0F-8C0B56C042F0}">
      <dsp:nvSpPr>
        <dsp:cNvPr id="0" name=""/>
        <dsp:cNvSpPr/>
      </dsp:nvSpPr>
      <dsp:spPr>
        <a:xfrm>
          <a:off x="0" y="1850944"/>
          <a:ext cx="4163857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162" tIns="541528" rIns="323162" bIns="113792" numCol="1" spcCol="1270" anchor="t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Gill Sans MT"/>
            </a:rPr>
            <a:t>  Trabaja siguiendo la </a:t>
          </a:r>
          <a:r>
            <a:rPr lang="en-US" sz="1600" kern="1200" dirty="0" err="1">
              <a:latin typeface="Gill Sans MT"/>
              <a:hlinkClick xmlns:r="http://schemas.openxmlformats.org/officeDocument/2006/relationships" r:id="rId1"/>
            </a:rPr>
            <a:t>Especificaci</a:t>
          </a:r>
          <a:r>
            <a:rPr lang="fr-CH" sz="1600" kern="1200" dirty="0">
              <a:latin typeface="Gill Sans MT"/>
              <a:hlinkClick xmlns:r="http://schemas.openxmlformats.org/officeDocument/2006/relationships" r:id="rId1"/>
            </a:rPr>
            <a:t>ó</a:t>
          </a:r>
          <a:r>
            <a:rPr lang="en-US" sz="1600" kern="1200" dirty="0">
              <a:latin typeface="Gill Sans MT"/>
              <a:hlinkClick xmlns:r="http://schemas.openxmlformats.org/officeDocument/2006/relationships" r:id="rId1"/>
            </a:rPr>
            <a:t>n TP 6</a:t>
          </a:r>
          <a:endParaRPr lang="en-US" sz="1600" kern="1200" dirty="0">
            <a:latin typeface="Gill Sans M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182563" algn="l"/>
            </a:tabLst>
          </a:pPr>
          <a:r>
            <a:rPr lang="es-ES" sz="1600" b="0" i="0" kern="1200" dirty="0">
              <a:latin typeface="Gill Sans MT"/>
            </a:rPr>
            <a:t>  Tiene un tema en su programa de 	t</a:t>
          </a:r>
          <a:r>
            <a:rPr lang="es-ES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r</a:t>
          </a:r>
          <a:r>
            <a:rPr lang="es-ES" sz="1600" b="0" i="0" kern="1200" dirty="0">
              <a:latin typeface="Gill Sans MT"/>
            </a:rPr>
            <a:t>abajo: el pliego de condiciones sobre 	el </a:t>
          </a:r>
          <a:r>
            <a:rPr lang="es-ES" sz="1600" b="1" i="0" kern="1200" dirty="0">
              <a:latin typeface="Gill Sans MT"/>
            </a:rPr>
            <a:t>movimiento internacional del 	mango </a:t>
          </a:r>
          <a:r>
            <a:rPr lang="es-ES" sz="1600" b="1" i="1" kern="1200" dirty="0">
              <a:latin typeface="Gill Sans MT"/>
            </a:rPr>
            <a:t>(</a:t>
          </a:r>
          <a:r>
            <a:rPr lang="es-ES" sz="1600" b="1" i="1" kern="1200" dirty="0" err="1">
              <a:latin typeface="Gill Sans MT"/>
            </a:rPr>
            <a:t>Mangifera</a:t>
          </a:r>
          <a:r>
            <a:rPr lang="es-ES" sz="1600" b="1" i="1" kern="1200" dirty="0">
              <a:latin typeface="Gill Sans MT"/>
            </a:rPr>
            <a:t> indica)</a:t>
          </a:r>
          <a:r>
            <a:rPr lang="es-ES" sz="1600" b="1" i="0" kern="1200" dirty="0">
              <a:latin typeface="Gill Sans MT"/>
            </a:rPr>
            <a:t>, </a:t>
          </a:r>
          <a:r>
            <a:rPr lang="es-ES" sz="1600" b="0" i="0" kern="1200" dirty="0">
              <a:latin typeface="Gill Sans MT"/>
            </a:rPr>
            <a:t>que fue 	</a:t>
          </a:r>
          <a:r>
            <a:rPr lang="es-ES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aprobado</a:t>
          </a:r>
          <a:r>
            <a:rPr lang="es-ES" sz="1600" b="0" i="0" kern="1200" dirty="0">
              <a:latin typeface="Gill Sans MT"/>
            </a:rPr>
            <a:t> por el CN para el periodo de 	</a:t>
          </a:r>
          <a:r>
            <a:rPr lang="es-ES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/>
              <a:ea typeface="+mn-ea"/>
              <a:cs typeface="+mn-cs"/>
            </a:rPr>
            <a:t>consulta</a:t>
          </a:r>
          <a:r>
            <a:rPr lang="es-ES" sz="1600" b="0" i="0" kern="1200" dirty="0">
              <a:latin typeface="Gill Sans MT"/>
            </a:rPr>
            <a:t> de 2022</a:t>
          </a:r>
          <a:endParaRPr lang="en-US" sz="1600" kern="1200" dirty="0">
            <a:latin typeface="Gill Sans MT"/>
          </a:endParaRPr>
        </a:p>
      </dsp:txBody>
      <dsp:txXfrm>
        <a:off x="0" y="1850944"/>
        <a:ext cx="4163857" cy="2211300"/>
      </dsp:txXfrm>
    </dsp:sp>
    <dsp:sp modelId="{76F2E0F9-2F3D-45A4-80E8-2E82ED167928}">
      <dsp:nvSpPr>
        <dsp:cNvPr id="0" name=""/>
        <dsp:cNvSpPr/>
      </dsp:nvSpPr>
      <dsp:spPr>
        <a:xfrm>
          <a:off x="1040964" y="1456359"/>
          <a:ext cx="2914699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169" tIns="0" rIns="110169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rPr>
            <a:t>PTPB</a:t>
          </a:r>
        </a:p>
      </dsp:txBody>
      <dsp:txXfrm>
        <a:off x="1078431" y="1493826"/>
        <a:ext cx="2839765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4A0D4-96C9-4968-91FC-93C788D457E6}">
      <dsp:nvSpPr>
        <dsp:cNvPr id="0" name=""/>
        <dsp:cNvSpPr/>
      </dsp:nvSpPr>
      <dsp:spPr>
        <a:xfrm rot="5400000">
          <a:off x="7297263" y="-3439668"/>
          <a:ext cx="426720" cy="741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https://www.ippc.int/es/core-activities/standards-setting/expert-drafting-groups/technical-panels/technical-panel-on-commodity-standards/</a:t>
          </a:r>
          <a:endParaRPr lang="en-US" sz="1200" kern="1200" dirty="0">
            <a:latin typeface="Gill Sans MT" panose="020B0502020104020203" pitchFamily="34" charset="0"/>
          </a:endParaRPr>
        </a:p>
      </dsp:txBody>
      <dsp:txXfrm rot="-5400000">
        <a:off x="3804256" y="74170"/>
        <a:ext cx="7391905" cy="385058"/>
      </dsp:txXfrm>
    </dsp:sp>
    <dsp:sp modelId="{6CB538DB-1770-45D5-A5E9-85C5D77BE874}">
      <dsp:nvSpPr>
        <dsp:cNvPr id="0" name=""/>
        <dsp:cNvSpPr/>
      </dsp:nvSpPr>
      <dsp:spPr>
        <a:xfrm>
          <a:off x="365408" y="0"/>
          <a:ext cx="3438846" cy="53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Visite la página web de IPP TPCS para obtener más información</a:t>
          </a: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: </a:t>
          </a:r>
        </a:p>
      </dsp:txBody>
      <dsp:txXfrm>
        <a:off x="391446" y="26038"/>
        <a:ext cx="3386770" cy="4813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6703-75E0-4FE4-8262-7452664FE7EE}">
      <dsp:nvSpPr>
        <dsp:cNvPr id="0" name=""/>
        <dsp:cNvSpPr/>
      </dsp:nvSpPr>
      <dsp:spPr>
        <a:xfrm>
          <a:off x="-4991584" y="-764800"/>
          <a:ext cx="5944718" cy="5944718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0E97F-8A31-4300-A456-8D3812EFF8D5}">
      <dsp:nvSpPr>
        <dsp:cNvPr id="0" name=""/>
        <dsp:cNvSpPr/>
      </dsp:nvSpPr>
      <dsp:spPr>
        <a:xfrm>
          <a:off x="355613" y="232500"/>
          <a:ext cx="11775654" cy="464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Revisión del proyecto de NIMF en noviembre de 2022 para su aprobación por la CMF-17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55613" y="232500"/>
        <a:ext cx="11775654" cy="464823"/>
      </dsp:txXfrm>
    </dsp:sp>
    <dsp:sp modelId="{A7741244-E9C2-4716-AAE5-96817677EB6C}">
      <dsp:nvSpPr>
        <dsp:cNvPr id="0" name=""/>
        <dsp:cNvSpPr/>
      </dsp:nvSpPr>
      <dsp:spPr>
        <a:xfrm>
          <a:off x="65098" y="174397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40D6-D32E-4463-B78D-191A3734CBE7}">
      <dsp:nvSpPr>
        <dsp:cNvPr id="0" name=""/>
        <dsp:cNvSpPr/>
      </dsp:nvSpPr>
      <dsp:spPr>
        <a:xfrm>
          <a:off x="737962" y="929647"/>
          <a:ext cx="11393305" cy="46482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Continuar los debates y las decisiones entre reuniones por vía electrónica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737962" y="929647"/>
        <a:ext cx="11393305" cy="464823"/>
      </dsp:txXfrm>
    </dsp:sp>
    <dsp:sp modelId="{65231F94-D6A6-4E5D-9DE0-9848402D5E40}">
      <dsp:nvSpPr>
        <dsp:cNvPr id="0" name=""/>
        <dsp:cNvSpPr/>
      </dsp:nvSpPr>
      <dsp:spPr>
        <a:xfrm>
          <a:off x="447447" y="871544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30C4-84CE-4572-B4E5-0500444027D6}">
      <dsp:nvSpPr>
        <dsp:cNvPr id="0" name=""/>
        <dsp:cNvSpPr/>
      </dsp:nvSpPr>
      <dsp:spPr>
        <a:xfrm>
          <a:off x="912801" y="1626794"/>
          <a:ext cx="11218466" cy="46482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Continuar la supervisión de los grupos de redacción de expertos (PT y GTE)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912801" y="1626794"/>
        <a:ext cx="11218466" cy="464823"/>
      </dsp:txXfrm>
    </dsp:sp>
    <dsp:sp modelId="{8549E18F-EED4-4939-95A4-2687263F2F86}">
      <dsp:nvSpPr>
        <dsp:cNvPr id="0" name=""/>
        <dsp:cNvSpPr/>
      </dsp:nvSpPr>
      <dsp:spPr>
        <a:xfrm>
          <a:off x="622286" y="1568691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DB887-AC5F-479E-9B0F-27748A87E395}">
      <dsp:nvSpPr>
        <dsp:cNvPr id="0" name=""/>
        <dsp:cNvSpPr/>
      </dsp:nvSpPr>
      <dsp:spPr>
        <a:xfrm>
          <a:off x="912801" y="2323499"/>
          <a:ext cx="11218466" cy="46482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y seguimiento del </a:t>
          </a:r>
          <a:r>
            <a:rPr lang="fr-CH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Marco </a:t>
          </a:r>
          <a:r>
            <a:rPr lang="fr-CH" sz="2400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estratégico</a:t>
          </a:r>
          <a:r>
            <a:rPr lang="fr-CH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 </a:t>
          </a:r>
          <a:r>
            <a:rPr lang="es-ES" sz="2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de la CIPF para 2020-2030</a:t>
          </a:r>
          <a:endParaRPr lang="en-US" sz="240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912801" y="2323499"/>
        <a:ext cx="11218466" cy="464823"/>
      </dsp:txXfrm>
    </dsp:sp>
    <dsp:sp modelId="{24620079-E2D4-475F-91F3-650B4CBA6803}">
      <dsp:nvSpPr>
        <dsp:cNvPr id="0" name=""/>
        <dsp:cNvSpPr/>
      </dsp:nvSpPr>
      <dsp:spPr>
        <a:xfrm>
          <a:off x="622286" y="2265397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AB51E-31E2-41FB-A517-4BAE1022170A}">
      <dsp:nvSpPr>
        <dsp:cNvPr id="0" name=""/>
        <dsp:cNvSpPr/>
      </dsp:nvSpPr>
      <dsp:spPr>
        <a:xfrm>
          <a:off x="798689" y="3000325"/>
          <a:ext cx="11393305" cy="46482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Continuación de la participación en los grupos focales de la CMF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798689" y="3000325"/>
        <a:ext cx="11393305" cy="464823"/>
      </dsp:txXfrm>
    </dsp:sp>
    <dsp:sp modelId="{304AB2B0-FFE2-448F-91B9-610B8BB0EA4E}">
      <dsp:nvSpPr>
        <dsp:cNvPr id="0" name=""/>
        <dsp:cNvSpPr/>
      </dsp:nvSpPr>
      <dsp:spPr>
        <a:xfrm>
          <a:off x="447447" y="2962544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06909-42DB-418F-9D75-6E58362020F5}">
      <dsp:nvSpPr>
        <dsp:cNvPr id="0" name=""/>
        <dsp:cNvSpPr/>
      </dsp:nvSpPr>
      <dsp:spPr>
        <a:xfrm>
          <a:off x="355613" y="3717794"/>
          <a:ext cx="11775654" cy="46482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Interacciones con el CADC, la Mesa de la CMF y las unidades de la Secretaría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613" y="3717794"/>
        <a:ext cx="11775654" cy="464823"/>
      </dsp:txXfrm>
    </dsp:sp>
    <dsp:sp modelId="{BB897980-61F9-4FD8-9FC3-F90D6B2D89D5}">
      <dsp:nvSpPr>
        <dsp:cNvPr id="0" name=""/>
        <dsp:cNvSpPr/>
      </dsp:nvSpPr>
      <dsp:spPr>
        <a:xfrm>
          <a:off x="65098" y="3659691"/>
          <a:ext cx="581029" cy="581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7C01F-B34E-4C64-9380-FD4C2F2D5F95}">
      <dsp:nvSpPr>
        <dsp:cNvPr id="0" name=""/>
        <dsp:cNvSpPr/>
      </dsp:nvSpPr>
      <dsp:spPr>
        <a:xfrm>
          <a:off x="0" y="11807"/>
          <a:ext cx="63388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Enlace a la página web del Comité de Normas</a:t>
          </a:r>
          <a:endParaRPr lang="en-US" sz="2200" kern="1200" dirty="0">
            <a:effectLst/>
            <a:latin typeface="Gill Sans MT" panose="020B0502020104020203" pitchFamily="34" charset="0"/>
          </a:endParaRPr>
        </a:p>
      </dsp:txBody>
      <dsp:txXfrm>
        <a:off x="25130" y="36937"/>
        <a:ext cx="6288628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4A0D4-96C9-4968-91FC-93C788D457E6}">
      <dsp:nvSpPr>
        <dsp:cNvPr id="0" name=""/>
        <dsp:cNvSpPr/>
      </dsp:nvSpPr>
      <dsp:spPr>
        <a:xfrm rot="5400000">
          <a:off x="5476478" y="-1419639"/>
          <a:ext cx="386867" cy="33228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5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https://ippc.int/es/publications/90696/</a:t>
          </a:r>
          <a:endParaRPr lang="en-US" sz="1500" kern="1200" dirty="0">
            <a:latin typeface="Gill Sans MT" panose="020B0502020104020203" pitchFamily="34" charset="0"/>
          </a:endParaRPr>
        </a:p>
      </dsp:txBody>
      <dsp:txXfrm rot="-5400000">
        <a:off x="4008481" y="67243"/>
        <a:ext cx="3303978" cy="349097"/>
      </dsp:txXfrm>
    </dsp:sp>
    <dsp:sp modelId="{6CB538DB-1770-45D5-A5E9-85C5D77BE874}">
      <dsp:nvSpPr>
        <dsp:cNvPr id="0" name=""/>
        <dsp:cNvSpPr/>
      </dsp:nvSpPr>
      <dsp:spPr>
        <a:xfrm>
          <a:off x="1872" y="0"/>
          <a:ext cx="4006607" cy="483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*</a:t>
          </a:r>
          <a:r>
            <a:rPr lang="es-E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Más información sobre las actividades del CN durante 2021 </a:t>
          </a:r>
          <a:endParaRPr lang="fr-CH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 el informe del CN para la CMF-16 (2022)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479" y="23607"/>
        <a:ext cx="3959393" cy="43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700FA-A9D4-4C65-A327-A32FB2290979}">
      <dsp:nvSpPr>
        <dsp:cNvPr id="0" name=""/>
        <dsp:cNvSpPr/>
      </dsp:nvSpPr>
      <dsp:spPr>
        <a:xfrm>
          <a:off x="2193" y="0"/>
          <a:ext cx="2512814" cy="4191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Ezequiel Ferro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Argentina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Llevaba en el CN desde 2013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Ex </a:t>
          </a:r>
          <a:r>
            <a:rPr lang="fr-CH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Presidente</a:t>
          </a: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del</a:t>
          </a: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(2017-2022)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193" y="1676400"/>
        <a:ext cx="2512814" cy="1676400"/>
      </dsp:txXfrm>
    </dsp:sp>
    <dsp:sp modelId="{413A30A9-1606-4832-A6E3-A07826AFBDBD}">
      <dsp:nvSpPr>
        <dsp:cNvPr id="0" name=""/>
        <dsp:cNvSpPr/>
      </dsp:nvSpPr>
      <dsp:spPr>
        <a:xfrm>
          <a:off x="560799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194A-8201-4860-8C6C-8A941E36DD7E}">
      <dsp:nvSpPr>
        <dsp:cNvPr id="0" name=""/>
        <dsp:cNvSpPr/>
      </dsp:nvSpPr>
      <dsp:spPr>
        <a:xfrm>
          <a:off x="2590392" y="0"/>
          <a:ext cx="2512814" cy="4191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Sophie Peterson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Australia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Lleva en el CN desde 2019</a:t>
          </a:r>
          <a:endParaRPr lang="fr-CH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Ha </a:t>
          </a:r>
          <a:r>
            <a:rPr lang="fr-CH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sido</a:t>
          </a: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elegida</a:t>
          </a: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presidenta</a:t>
          </a: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fr-CH" sz="15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del</a:t>
          </a:r>
          <a:r>
            <a:rPr lang="fr-CH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 en mayo de 2022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90392" y="1676400"/>
        <a:ext cx="2512814" cy="1676400"/>
      </dsp:txXfrm>
    </dsp:sp>
    <dsp:sp modelId="{138E5676-55EB-44AB-B675-A996233B38DA}">
      <dsp:nvSpPr>
        <dsp:cNvPr id="0" name=""/>
        <dsp:cNvSpPr/>
      </dsp:nvSpPr>
      <dsp:spPr>
        <a:xfrm>
          <a:off x="3148997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502DD-150F-4D38-BF3C-AE17A26E04DE}">
      <dsp:nvSpPr>
        <dsp:cNvPr id="0" name=""/>
        <dsp:cNvSpPr/>
      </dsp:nvSpPr>
      <dsp:spPr>
        <a:xfrm>
          <a:off x="204215" y="3352800"/>
          <a:ext cx="4696968" cy="6286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5DFB4-F5F7-4BAE-98F5-99495D3D127C}">
      <dsp:nvSpPr>
        <dsp:cNvPr id="0" name=""/>
        <dsp:cNvSpPr/>
      </dsp:nvSpPr>
      <dsp:spPr>
        <a:xfrm>
          <a:off x="0" y="338842"/>
          <a:ext cx="63246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/>
              <a:latin typeface="Gill Sans MT" panose="020B0502020104020203" pitchFamily="34" charset="0"/>
            </a:rPr>
            <a:t>Matías GONZALEZ BUTTERA (Argentina)</a:t>
          </a:r>
        </a:p>
      </dsp:txBody>
      <dsp:txXfrm>
        <a:off x="0" y="338842"/>
        <a:ext cx="6324600" cy="793012"/>
      </dsp:txXfrm>
    </dsp:sp>
    <dsp:sp modelId="{E1AE1A85-AB83-4981-A5C4-3219D2E251A6}">
      <dsp:nvSpPr>
        <dsp:cNvPr id="0" name=""/>
        <dsp:cNvSpPr/>
      </dsp:nvSpPr>
      <dsp:spPr>
        <a:xfrm>
          <a:off x="316230" y="58402"/>
          <a:ext cx="44272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Nuevo miembro del Comité de Normas (sustituye al </a:t>
          </a:r>
          <a:r>
            <a:rPr lang="en-US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Sr</a:t>
          </a:r>
          <a:r>
            <a:rPr lang="en-U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Ferro)</a:t>
          </a:r>
        </a:p>
      </dsp:txBody>
      <dsp:txXfrm>
        <a:off x="343610" y="85782"/>
        <a:ext cx="4372460" cy="506120"/>
      </dsp:txXfrm>
    </dsp:sp>
    <dsp:sp modelId="{4CDA86B4-45DA-4595-A2A9-FE66706F7E94}">
      <dsp:nvSpPr>
        <dsp:cNvPr id="0" name=""/>
        <dsp:cNvSpPr/>
      </dsp:nvSpPr>
      <dsp:spPr>
        <a:xfrm>
          <a:off x="0" y="1514895"/>
          <a:ext cx="632460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effectLst/>
              <a:latin typeface="Gill Sans MT" panose="020B0502020104020203" pitchFamily="34" charset="0"/>
            </a:rPr>
            <a:t>David KAMANGIRA (Malawi)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effectLst/>
              <a:latin typeface="Gill Sans MT" panose="020B0502020104020203" pitchFamily="34" charset="0"/>
            </a:rPr>
            <a:t>Chonticha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 RAKKRAI (</a:t>
          </a:r>
          <a:r>
            <a:rPr lang="en-US" sz="1900" kern="1200" dirty="0" err="1">
              <a:effectLst/>
              <a:latin typeface="Gill Sans MT" panose="020B0502020104020203" pitchFamily="34" charset="0"/>
            </a:rPr>
            <a:t>Tailandia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effectLst/>
              <a:latin typeface="Gill Sans MT" panose="020B0502020104020203" pitchFamily="34" charset="0"/>
            </a:rPr>
            <a:t>Mariangela CIAMPITTI (Italia)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effectLst/>
              <a:latin typeface="Gill Sans MT" panose="020B0502020104020203" pitchFamily="34" charset="0"/>
            </a:rPr>
            <a:t>André Felipe C. P. da SILVA (Brasil)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effectLst/>
              <a:latin typeface="Gill Sans MT" panose="020B0502020104020203" pitchFamily="34" charset="0"/>
            </a:rPr>
            <a:t>Joanne WILSON (Nueva </a:t>
          </a:r>
          <a:r>
            <a:rPr lang="en-US" sz="1900" kern="1200" dirty="0" err="1">
              <a:effectLst/>
              <a:latin typeface="Gill Sans MT" panose="020B0502020104020203" pitchFamily="34" charset="0"/>
            </a:rPr>
            <a:t>Zelandia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)</a:t>
          </a:r>
        </a:p>
      </dsp:txBody>
      <dsp:txXfrm>
        <a:off x="0" y="1514895"/>
        <a:ext cx="6324600" cy="1975050"/>
      </dsp:txXfrm>
    </dsp:sp>
    <dsp:sp modelId="{BAC42789-CADD-4587-9AE9-03F731A8A97C}">
      <dsp:nvSpPr>
        <dsp:cNvPr id="0" name=""/>
        <dsp:cNvSpPr/>
      </dsp:nvSpPr>
      <dsp:spPr>
        <a:xfrm>
          <a:off x="316230" y="1234455"/>
          <a:ext cx="4427220" cy="5608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Se ha ampliado la afiliación de estos miembros del CN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43610" y="1261835"/>
        <a:ext cx="4372460" cy="506120"/>
      </dsp:txXfrm>
    </dsp:sp>
    <dsp:sp modelId="{F562B20A-4039-4B8C-99C8-339EE7347F32}">
      <dsp:nvSpPr>
        <dsp:cNvPr id="0" name=""/>
        <dsp:cNvSpPr/>
      </dsp:nvSpPr>
      <dsp:spPr>
        <a:xfrm>
          <a:off x="0" y="3872984"/>
          <a:ext cx="63246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395732" rIns="4908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https://www.ippc.int/es/publications/1109/</a:t>
          </a:r>
          <a:endParaRPr lang="en-US" sz="1900" kern="1200" dirty="0">
            <a:latin typeface="Gill Sans MT" panose="020B0502020104020203" pitchFamily="34" charset="0"/>
          </a:endParaRPr>
        </a:p>
      </dsp:txBody>
      <dsp:txXfrm>
        <a:off x="0" y="3872984"/>
        <a:ext cx="6324600" cy="793012"/>
      </dsp:txXfrm>
    </dsp:sp>
    <dsp:sp modelId="{8E9B7E1B-38FF-49A4-9D15-C706220C4908}">
      <dsp:nvSpPr>
        <dsp:cNvPr id="0" name=""/>
        <dsp:cNvSpPr/>
      </dsp:nvSpPr>
      <dsp:spPr>
        <a:xfrm>
          <a:off x="316230" y="3592544"/>
          <a:ext cx="442722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La membresía actual del CN puede consultarse en el PFI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43610" y="3619924"/>
        <a:ext cx="437246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ECD9-9455-4D25-B19E-F0CA840CB6B9}">
      <dsp:nvSpPr>
        <dsp:cNvPr id="0" name=""/>
        <dsp:cNvSpPr/>
      </dsp:nvSpPr>
      <dsp:spPr>
        <a:xfrm>
          <a:off x="0" y="358987"/>
          <a:ext cx="5638800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95732" rIns="4376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effectLst/>
              <a:latin typeface="Gill Sans MT" panose="020B0502020104020203" pitchFamily="34" charset="0"/>
            </a:rPr>
            <a:t>Se añadieron 4 nuevos TF al LOT con prioridad</a:t>
          </a:r>
          <a:r>
            <a:rPr lang="en-US" sz="1900" kern="1200" dirty="0">
              <a:effectLst/>
              <a:latin typeface="Gill Sans MT" panose="020B0502020104020203" pitchFamily="34" charset="0"/>
            </a:rPr>
            <a:t>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effectLst/>
              <a:latin typeface="Gill Sans MT" panose="020B0502020104020203" pitchFamily="34" charset="0"/>
            </a:rPr>
            <a:t>Se asignaron nuevos responsables de disciplina y árbitros para los PD de la convocatoria de temas de 2021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>
              <a:effectLst/>
              <a:latin typeface="Gill Sans MT" panose="020B0502020104020203" pitchFamily="34" charset="0"/>
            </a:rPr>
            <a:t>Se incluyó el término "plaga emergente" en el programa de trabajo del GTG</a:t>
          </a:r>
          <a:endParaRPr lang="en-US" sz="19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900" kern="1200" dirty="0">
              <a:effectLst/>
              <a:latin typeface="Gill Sans MT" panose="020B0502020104020203" pitchFamily="34" charset="0"/>
            </a:rPr>
            <a:t>88 </a:t>
          </a:r>
          <a:r>
            <a:rPr lang="es-CL" sz="1900" kern="1200" noProof="0" dirty="0">
              <a:effectLst/>
              <a:latin typeface="Gill Sans MT" panose="020B0502020104020203" pitchFamily="34" charset="0"/>
            </a:rPr>
            <a:t>temas</a:t>
          </a:r>
          <a:r>
            <a:rPr lang="fr-CH" sz="1900" kern="1200" dirty="0">
              <a:effectLst/>
              <a:latin typeface="Gill Sans MT" panose="020B0502020104020203" pitchFamily="34" charset="0"/>
            </a:rPr>
            <a:t> en total</a:t>
          </a:r>
          <a:endParaRPr lang="en-US" sz="1900" kern="1200" dirty="0">
            <a:effectLst/>
            <a:latin typeface="Gill Sans MT" panose="020B0502020104020203" pitchFamily="34" charset="0"/>
          </a:endParaRPr>
        </a:p>
      </dsp:txBody>
      <dsp:txXfrm>
        <a:off x="0" y="358987"/>
        <a:ext cx="5638800" cy="2693250"/>
      </dsp:txXfrm>
    </dsp:sp>
    <dsp:sp modelId="{EAAC565D-2AB3-42B0-85AC-11D5642A0AFF}">
      <dsp:nvSpPr>
        <dsp:cNvPr id="0" name=""/>
        <dsp:cNvSpPr/>
      </dsp:nvSpPr>
      <dsp:spPr>
        <a:xfrm>
          <a:off x="281940" y="78547"/>
          <a:ext cx="421572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Modificaciones de la 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Lista de temas</a:t>
          </a:r>
          <a:r>
            <a:rPr lang="fr-CH" sz="1800" strike="sngStrik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(CN mayo 2022)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09320" y="105927"/>
        <a:ext cx="4160964" cy="506120"/>
      </dsp:txXfrm>
    </dsp:sp>
    <dsp:sp modelId="{3979D416-B2BB-496C-A51E-B0DC17BFF768}">
      <dsp:nvSpPr>
        <dsp:cNvPr id="0" name=""/>
        <dsp:cNvSpPr/>
      </dsp:nvSpPr>
      <dsp:spPr>
        <a:xfrm>
          <a:off x="0" y="3435277"/>
          <a:ext cx="56388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95732" rIns="4376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https://www.ippc.int/es/core-activities/standards-setting/list-topics-ippc-standards/list</a:t>
          </a:r>
          <a:endParaRPr lang="en-US" sz="1900" kern="1200" dirty="0">
            <a:latin typeface="Gill Sans MT" panose="020B0502020104020203" pitchFamily="34" charset="0"/>
          </a:endParaRPr>
        </a:p>
      </dsp:txBody>
      <dsp:txXfrm>
        <a:off x="0" y="3435277"/>
        <a:ext cx="5638800" cy="1286775"/>
      </dsp:txXfrm>
    </dsp:sp>
    <dsp:sp modelId="{86BB91F9-DD8C-42D3-B993-FFACC5A4EFA0}">
      <dsp:nvSpPr>
        <dsp:cNvPr id="0" name=""/>
        <dsp:cNvSpPr/>
      </dsp:nvSpPr>
      <dsp:spPr>
        <a:xfrm>
          <a:off x="269238" y="3118643"/>
          <a:ext cx="394716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LDT está disponible en PFI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96618" y="3146023"/>
        <a:ext cx="389240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DAF1-924F-4CCE-ACC9-39CBD397F06F}">
      <dsp:nvSpPr>
        <dsp:cNvPr id="0" name=""/>
        <dsp:cNvSpPr/>
      </dsp:nvSpPr>
      <dsp:spPr>
        <a:xfrm>
          <a:off x="0" y="1302"/>
          <a:ext cx="11887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F2939-1EC8-439F-9B21-3A07C1FC8F42}">
      <dsp:nvSpPr>
        <dsp:cNvPr id="0" name=""/>
        <dsp:cNvSpPr/>
      </dsp:nvSpPr>
      <dsp:spPr>
        <a:xfrm>
          <a:off x="0" y="39838"/>
          <a:ext cx="11887200" cy="88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Gill Sans MT" panose="020B0502020104020203" pitchFamily="34" charset="0"/>
            </a:rPr>
            <a:t>Revisión de la NIMF 26 </a:t>
          </a:r>
          <a:r>
            <a:rPr lang="es-ES" sz="2400" i="1" kern="1200" dirty="0">
              <a:latin typeface="Gill Sans MT" panose="020B0502020104020203" pitchFamily="34" charset="0"/>
            </a:rPr>
            <a:t>(Establecimiento de áreas libres de plagas para moscas de la fruta (</a:t>
          </a:r>
          <a:r>
            <a:rPr lang="es-ES" sz="2400" i="1" kern="1200" dirty="0" err="1">
              <a:latin typeface="Gill Sans MT" panose="020B0502020104020203" pitchFamily="34" charset="0"/>
            </a:rPr>
            <a:t>Tephritidae</a:t>
          </a:r>
          <a:r>
            <a:rPr lang="es-ES" sz="2400" i="1" kern="1200" dirty="0">
              <a:latin typeface="Gill Sans MT" panose="020B0502020104020203" pitchFamily="34" charset="0"/>
            </a:rPr>
            <a:t>)</a:t>
          </a:r>
          <a:r>
            <a:rPr lang="es-ES" sz="2400" kern="1200" dirty="0">
              <a:latin typeface="Gill Sans MT" panose="020B0502020104020203" pitchFamily="34" charset="0"/>
            </a:rPr>
            <a:t>) (2021-010), Prioridad 2 </a:t>
          </a:r>
          <a:endParaRPr lang="ru-RU" sz="2400" kern="1200" dirty="0"/>
        </a:p>
      </dsp:txBody>
      <dsp:txXfrm>
        <a:off x="0" y="39838"/>
        <a:ext cx="11887200" cy="888131"/>
      </dsp:txXfrm>
    </dsp:sp>
    <dsp:sp modelId="{12A0DCF0-2FB5-4362-A825-5306C8408F2D}">
      <dsp:nvSpPr>
        <dsp:cNvPr id="0" name=""/>
        <dsp:cNvSpPr/>
      </dsp:nvSpPr>
      <dsp:spPr>
        <a:xfrm>
          <a:off x="0" y="889434"/>
          <a:ext cx="118872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024D-1FB9-4A75-8F8D-5C5751F6253F}">
      <dsp:nvSpPr>
        <dsp:cNvPr id="0" name=""/>
        <dsp:cNvSpPr/>
      </dsp:nvSpPr>
      <dsp:spPr>
        <a:xfrm>
          <a:off x="0" y="889434"/>
          <a:ext cx="11887200" cy="88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 err="1">
              <a:latin typeface="Gill Sans MT" panose="020B0502020104020203" pitchFamily="34" charset="0"/>
            </a:rPr>
            <a:t>Anexo</a:t>
          </a:r>
          <a:r>
            <a:rPr lang="fr-CH" sz="2400" kern="1200" dirty="0">
              <a:latin typeface="Gill Sans MT" panose="020B0502020104020203" pitchFamily="34" charset="0"/>
            </a:rPr>
            <a:t> a la NIMF 46 (Normas </a:t>
          </a:r>
          <a:r>
            <a:rPr lang="fr-CH" sz="2400" kern="1200" dirty="0" err="1">
              <a:latin typeface="Gill Sans MT" panose="020B0502020104020203" pitchFamily="34" charset="0"/>
            </a:rPr>
            <a:t>específicas</a:t>
          </a:r>
          <a:r>
            <a:rPr lang="fr-CH" sz="2400" kern="1200" dirty="0">
              <a:latin typeface="Gill Sans MT" panose="020B0502020104020203" pitchFamily="34" charset="0"/>
            </a:rPr>
            <a:t> de </a:t>
          </a:r>
          <a:r>
            <a:rPr lang="fr-CH" sz="2400" kern="1200" dirty="0" err="1">
              <a:latin typeface="Gill Sans MT" panose="020B0502020104020203" pitchFamily="34" charset="0"/>
            </a:rPr>
            <a:t>productos</a:t>
          </a:r>
          <a:r>
            <a:rPr lang="fr-CH" sz="2400" kern="1200" dirty="0">
              <a:latin typeface="Gill Sans MT" panose="020B0502020104020203" pitchFamily="34" charset="0"/>
            </a:rPr>
            <a:t> </a:t>
          </a:r>
          <a:r>
            <a:rPr lang="fr-CH" sz="2400" kern="1200" dirty="0" err="1">
              <a:latin typeface="Gill Sans MT" panose="020B0502020104020203" pitchFamily="34" charset="0"/>
            </a:rPr>
            <a:t>básicos</a:t>
          </a:r>
          <a:r>
            <a:rPr lang="fr-CH" sz="2400" kern="1200" dirty="0">
              <a:latin typeface="Gill Sans MT" panose="020B0502020104020203" pitchFamily="34" charset="0"/>
            </a:rPr>
            <a:t> sobre </a:t>
          </a:r>
          <a:r>
            <a:rPr lang="fr-CH" sz="2400" kern="1200" dirty="0" err="1">
              <a:latin typeface="Gill Sans MT" panose="020B0502020104020203" pitchFamily="34" charset="0"/>
            </a:rPr>
            <a:t>medidas</a:t>
          </a:r>
          <a:r>
            <a:rPr lang="fr-CH" sz="2400" kern="1200" dirty="0">
              <a:latin typeface="Gill Sans MT" panose="020B0502020104020203" pitchFamily="34" charset="0"/>
            </a:rPr>
            <a:t> </a:t>
          </a:r>
          <a:r>
            <a:rPr lang="fr-CH" sz="2400" kern="1200" dirty="0" err="1">
              <a:latin typeface="Gill Sans MT" panose="020B0502020104020203" pitchFamily="34" charset="0"/>
            </a:rPr>
            <a:t>fitosanitarias</a:t>
          </a:r>
          <a:r>
            <a:rPr lang="fr-CH" sz="2400" kern="1200" dirty="0">
              <a:latin typeface="Gill Sans MT" panose="020B0502020104020203" pitchFamily="34" charset="0"/>
            </a:rPr>
            <a:t>): </a:t>
          </a:r>
          <a:r>
            <a:rPr lang="fr-CH" sz="2400" kern="1200" dirty="0" err="1">
              <a:latin typeface="Gill Sans MT" panose="020B0502020104020203" pitchFamily="34" charset="0"/>
            </a:rPr>
            <a:t>Movimiento</a:t>
          </a:r>
          <a:r>
            <a:rPr lang="fr-CH" sz="2400" kern="1200" dirty="0">
              <a:latin typeface="Gill Sans MT" panose="020B0502020104020203" pitchFamily="34" charset="0"/>
            </a:rPr>
            <a:t> </a:t>
          </a:r>
          <a:r>
            <a:rPr lang="fr-CH" sz="2400" kern="1200" dirty="0" err="1">
              <a:latin typeface="Gill Sans MT" panose="020B0502020104020203" pitchFamily="34" charset="0"/>
            </a:rPr>
            <a:t>internacional</a:t>
          </a:r>
          <a:r>
            <a:rPr lang="fr-CH" sz="2400" kern="1200" dirty="0">
              <a:latin typeface="Gill Sans MT" panose="020B0502020104020203" pitchFamily="34" charset="0"/>
            </a:rPr>
            <a:t> </a:t>
          </a:r>
          <a:r>
            <a:rPr lang="fr-CH" sz="2400" kern="1200" dirty="0" err="1">
              <a:latin typeface="Gill Sans MT" panose="020B0502020104020203" pitchFamily="34" charset="0"/>
            </a:rPr>
            <a:t>del</a:t>
          </a:r>
          <a:r>
            <a:rPr lang="fr-CH" sz="2400" kern="1200" dirty="0">
              <a:latin typeface="Gill Sans MT" panose="020B0502020104020203" pitchFamily="34" charset="0"/>
            </a:rPr>
            <a:t> </a:t>
          </a:r>
          <a:r>
            <a:rPr lang="fr-CH" sz="2400" kern="1200" dirty="0" err="1">
              <a:latin typeface="Gill Sans MT" panose="020B0502020104020203" pitchFamily="34" charset="0"/>
            </a:rPr>
            <a:t>mango</a:t>
          </a:r>
          <a:r>
            <a:rPr lang="fr-CH" sz="2400" kern="1200" dirty="0">
              <a:latin typeface="Gill Sans MT" panose="020B0502020104020203" pitchFamily="34" charset="0"/>
            </a:rPr>
            <a:t> (</a:t>
          </a:r>
          <a:r>
            <a:rPr lang="fr-CH" sz="2400" i="1" kern="1200" dirty="0" err="1">
              <a:latin typeface="Gill Sans MT" panose="020B0502020104020203" pitchFamily="34" charset="0"/>
            </a:rPr>
            <a:t>Mangifera</a:t>
          </a:r>
          <a:r>
            <a:rPr lang="fr-CH" sz="2400" i="1" kern="1200" dirty="0">
              <a:latin typeface="Gill Sans MT" panose="020B0502020104020203" pitchFamily="34" charset="0"/>
            </a:rPr>
            <a:t> </a:t>
          </a:r>
          <a:r>
            <a:rPr lang="fr-CH" sz="2400" i="1" kern="1200" dirty="0" err="1">
              <a:latin typeface="Gill Sans MT" panose="020B0502020104020203" pitchFamily="34" charset="0"/>
            </a:rPr>
            <a:t>indica</a:t>
          </a:r>
          <a:r>
            <a:rPr lang="fr-CH" sz="2400" kern="1200" dirty="0">
              <a:latin typeface="Gill Sans MT" panose="020B0502020104020203" pitchFamily="34" charset="0"/>
            </a:rPr>
            <a:t>) (2021-011), </a:t>
          </a:r>
          <a:r>
            <a:rPr lang="fr-CH" sz="2400" kern="1200" dirty="0" err="1">
              <a:latin typeface="Gill Sans MT" panose="020B0502020104020203" pitchFamily="34" charset="0"/>
            </a:rPr>
            <a:t>Prioridad</a:t>
          </a:r>
          <a:r>
            <a:rPr lang="fr-CH" sz="2400" kern="1200" dirty="0">
              <a:latin typeface="Gill Sans MT" panose="020B0502020104020203" pitchFamily="34" charset="0"/>
            </a:rPr>
            <a:t> 1</a:t>
          </a:r>
          <a:endParaRPr lang="en-US" sz="2400" kern="1200" dirty="0">
            <a:latin typeface="Gill Sans MT" panose="020B0502020104020203" pitchFamily="34" charset="0"/>
          </a:endParaRPr>
        </a:p>
      </dsp:txBody>
      <dsp:txXfrm>
        <a:off x="0" y="889434"/>
        <a:ext cx="11887200" cy="888131"/>
      </dsp:txXfrm>
    </dsp:sp>
    <dsp:sp modelId="{0B79F955-ED71-45BB-8FCD-924C72CC1452}">
      <dsp:nvSpPr>
        <dsp:cNvPr id="0" name=""/>
        <dsp:cNvSpPr/>
      </dsp:nvSpPr>
      <dsp:spPr>
        <a:xfrm>
          <a:off x="0" y="1777565"/>
          <a:ext cx="118872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D9A10-A37D-4BD2-B039-C3EB70F9BFE4}">
      <dsp:nvSpPr>
        <dsp:cNvPr id="0" name=""/>
        <dsp:cNvSpPr/>
      </dsp:nvSpPr>
      <dsp:spPr>
        <a:xfrm>
          <a:off x="0" y="1777565"/>
          <a:ext cx="11887200" cy="88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Gill Sans MT" panose="020B0502020104020203" pitchFamily="34" charset="0"/>
            </a:rPr>
            <a:t>Anexo a la </a:t>
          </a:r>
          <a:r>
            <a:rPr lang="fr-CH" sz="2400" kern="1200" dirty="0">
              <a:latin typeface="Gill Sans MT" panose="020B0502020104020203" pitchFamily="34" charset="0"/>
            </a:rPr>
            <a:t>NIMF 23 </a:t>
          </a:r>
          <a:r>
            <a:rPr lang="en-GB" sz="2400" kern="1200" dirty="0">
              <a:latin typeface="Gill Sans MT" panose="020B0502020104020203" pitchFamily="34" charset="0"/>
            </a:rPr>
            <a:t>(</a:t>
          </a:r>
          <a:r>
            <a:rPr lang="fr-CH" sz="2400" i="1" kern="1200" dirty="0">
              <a:latin typeface="Gill Sans MT" panose="020B0502020104020203" pitchFamily="34" charset="0"/>
            </a:rPr>
            <a:t>Directrices para la </a:t>
          </a:r>
          <a:r>
            <a:rPr lang="fr-CH" sz="2400" i="1" kern="1200" dirty="0" err="1">
              <a:latin typeface="Gill Sans MT" panose="020B0502020104020203" pitchFamily="34" charset="0"/>
            </a:rPr>
            <a:t>inspección</a:t>
          </a:r>
          <a:r>
            <a:rPr lang="en-US" sz="2400" kern="1200" dirty="0">
              <a:latin typeface="Gill Sans MT" panose="020B0502020104020203" pitchFamily="34" charset="0"/>
            </a:rPr>
            <a:t>): </a:t>
          </a:r>
          <a:r>
            <a:rPr lang="fr-CH" sz="2400" kern="1200" dirty="0" err="1">
              <a:latin typeface="Gill Sans MT" panose="020B0502020104020203" pitchFamily="34" charset="0"/>
            </a:rPr>
            <a:t>Inspección</a:t>
          </a:r>
          <a:r>
            <a:rPr lang="fr-CH" sz="2400" kern="1200" dirty="0">
              <a:latin typeface="Gill Sans MT" panose="020B0502020104020203" pitchFamily="34" charset="0"/>
            </a:rPr>
            <a:t> de campo </a:t>
          </a:r>
          <a:r>
            <a:rPr lang="en-GB" sz="2400" kern="1200" dirty="0">
              <a:latin typeface="Gill Sans MT" panose="020B0502020104020203" pitchFamily="34" charset="0"/>
            </a:rPr>
            <a:t>(</a:t>
          </a:r>
          <a:r>
            <a:rPr lang="es-ES" sz="2400" kern="1200" dirty="0">
              <a:latin typeface="Gill Sans MT" panose="020B0502020104020203" pitchFamily="34" charset="0"/>
            </a:rPr>
            <a:t>incluida la inspección durante el periodo vegetativo</a:t>
          </a:r>
          <a:r>
            <a:rPr lang="en-GB" sz="2400" kern="1200" dirty="0">
              <a:latin typeface="Gill Sans MT" panose="020B0502020104020203" pitchFamily="34" charset="0"/>
            </a:rPr>
            <a:t>) (2021-018)</a:t>
          </a:r>
          <a:r>
            <a:rPr lang="en-US" sz="2400" kern="1200" dirty="0">
              <a:latin typeface="Gill Sans MT" panose="020B0502020104020203" pitchFamily="34" charset="0"/>
            </a:rPr>
            <a:t>, </a:t>
          </a:r>
          <a:r>
            <a:rPr lang="en-GB" sz="2400" kern="1200" dirty="0" err="1">
              <a:latin typeface="Gill Sans MT" panose="020B0502020104020203" pitchFamily="34" charset="0"/>
            </a:rPr>
            <a:t>Prioridad</a:t>
          </a:r>
          <a:r>
            <a:rPr lang="en-GB" sz="2400" kern="1200" dirty="0">
              <a:latin typeface="Gill Sans MT" panose="020B0502020104020203" pitchFamily="34" charset="0"/>
            </a:rPr>
            <a:t> 2</a:t>
          </a:r>
          <a:endParaRPr lang="en-US" sz="2400" kern="1200" dirty="0">
            <a:latin typeface="Gill Sans MT" panose="020B0502020104020203" pitchFamily="34" charset="0"/>
          </a:endParaRPr>
        </a:p>
      </dsp:txBody>
      <dsp:txXfrm>
        <a:off x="0" y="1777565"/>
        <a:ext cx="11887200" cy="888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134E-2AF4-486B-B315-92A8F31DC4CF}">
      <dsp:nvSpPr>
        <dsp:cNvPr id="0" name=""/>
        <dsp:cNvSpPr/>
      </dsp:nvSpPr>
      <dsp:spPr>
        <a:xfrm>
          <a:off x="3714" y="57158"/>
          <a:ext cx="3621881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0" i="0" kern="1200" dirty="0" err="1"/>
            <a:t>Proyecto</a:t>
          </a:r>
          <a:r>
            <a:rPr lang="fr-CH" sz="1600" b="0" i="0" kern="1200" dirty="0"/>
            <a:t> de </a:t>
          </a:r>
          <a:r>
            <a:rPr lang="fr-CH" sz="1600" b="0" i="0" kern="1200" dirty="0" err="1"/>
            <a:t>especificaciones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714" y="57158"/>
        <a:ext cx="3621881" cy="460800"/>
      </dsp:txXfrm>
    </dsp:sp>
    <dsp:sp modelId="{CADCBF26-5522-4022-A8DB-A50F52522756}">
      <dsp:nvSpPr>
        <dsp:cNvPr id="0" name=""/>
        <dsp:cNvSpPr/>
      </dsp:nvSpPr>
      <dsp:spPr>
        <a:xfrm>
          <a:off x="3714" y="517958"/>
          <a:ext cx="3621881" cy="15097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600" kern="1200" dirty="0">
              <a:effectLst/>
              <a:latin typeface="Gill Sans MT" panose="020B0502020104020203" pitchFamily="34" charset="0"/>
            </a:rPr>
            <a:t>A partir de 2021 </a:t>
          </a:r>
          <a:r>
            <a:rPr lang="fr-CH" sz="1600" kern="1200" dirty="0" err="1">
              <a:effectLst/>
              <a:latin typeface="Gill Sans MT" panose="020B0502020104020203" pitchFamily="34" charset="0"/>
            </a:rPr>
            <a:t>Convocatoria</a:t>
          </a:r>
          <a:r>
            <a:rPr lang="fr-CH" sz="1600" kern="1200" dirty="0">
              <a:effectLst/>
              <a:latin typeface="Gill Sans MT" panose="020B0502020104020203" pitchFamily="34" charset="0"/>
            </a:rPr>
            <a:t> de </a:t>
          </a:r>
          <a:r>
            <a:rPr lang="fr-CH" sz="1600" kern="1200" dirty="0" err="1">
              <a:effectLst/>
              <a:latin typeface="Gill Sans MT" panose="020B0502020104020203" pitchFamily="34" charset="0"/>
            </a:rPr>
            <a:t>Temas</a:t>
          </a:r>
          <a:endParaRPr lang="en-US" sz="1600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/>
              <a:latin typeface="Gill Sans MT" panose="020B0502020104020203" pitchFamily="34" charset="0"/>
            </a:rPr>
            <a:t>Aprobado por el CN en abril y mayo de 2022 para el periodo de consulta</a:t>
          </a:r>
          <a:endParaRPr lang="en-US" sz="1600" b="1" kern="1200" dirty="0">
            <a:effectLst/>
            <a:latin typeface="Gill Sans MT" panose="020B0502020104020203" pitchFamily="34" charset="0"/>
          </a:endParaRPr>
        </a:p>
      </dsp:txBody>
      <dsp:txXfrm>
        <a:off x="3714" y="517958"/>
        <a:ext cx="3621881" cy="1509750"/>
      </dsp:txXfrm>
    </dsp:sp>
    <dsp:sp modelId="{6A644205-5267-47F3-BE2C-E367C18D4286}">
      <dsp:nvSpPr>
        <dsp:cNvPr id="0" name=""/>
        <dsp:cNvSpPr/>
      </dsp:nvSpPr>
      <dsp:spPr>
        <a:xfrm>
          <a:off x="4132659" y="57158"/>
          <a:ext cx="3621881" cy="4608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</a:t>
          </a:r>
        </a:p>
      </dsp:txBody>
      <dsp:txXfrm>
        <a:off x="4132659" y="57158"/>
        <a:ext cx="3621881" cy="460800"/>
      </dsp:txXfrm>
    </dsp:sp>
    <dsp:sp modelId="{11E7175E-3C82-41A8-9143-13A0C594C023}">
      <dsp:nvSpPr>
        <dsp:cNvPr id="0" name=""/>
        <dsp:cNvSpPr/>
      </dsp:nvSpPr>
      <dsp:spPr>
        <a:xfrm>
          <a:off x="4132659" y="517958"/>
          <a:ext cx="3621881" cy="150975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/>
              <a:latin typeface="Gill Sans MT" panose="020B0502020104020203" pitchFamily="34" charset="0"/>
            </a:rPr>
            <a:t>Disponibles en los informes de las reuniones virtuales del CN de abril y mayo de 2022:</a:t>
          </a:r>
          <a:r>
            <a:rPr lang="en-US" sz="1600" kern="1200" dirty="0">
              <a:effectLst/>
              <a:latin typeface="Gill Sans MT" panose="020B0502020104020203" pitchFamily="34" charset="0"/>
            </a:rPr>
            <a:t> </a:t>
          </a:r>
          <a:r>
            <a:rPr lang="en-US" sz="1600" kern="1200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https://www.ippc.int/es/core-activities/standards-setting/standards-committee/</a:t>
          </a:r>
          <a:endParaRPr lang="en-US" sz="1600" kern="1200" dirty="0">
            <a:effectLst/>
            <a:latin typeface="Gill Sans MT" panose="020B0502020104020203" pitchFamily="34" charset="0"/>
          </a:endParaRPr>
        </a:p>
      </dsp:txBody>
      <dsp:txXfrm>
        <a:off x="4132659" y="517958"/>
        <a:ext cx="3621881" cy="1509750"/>
      </dsp:txXfrm>
    </dsp:sp>
    <dsp:sp modelId="{A47BDC97-B473-47D8-802F-71048FF36FEE}">
      <dsp:nvSpPr>
        <dsp:cNvPr id="0" name=""/>
        <dsp:cNvSpPr/>
      </dsp:nvSpPr>
      <dsp:spPr>
        <a:xfrm>
          <a:off x="8261603" y="57158"/>
          <a:ext cx="3621881" cy="460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Periodo</a:t>
          </a:r>
          <a:r>
            <a:rPr lang="fr-C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consultas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261603" y="57158"/>
        <a:ext cx="3621881" cy="460800"/>
      </dsp:txXfrm>
    </dsp:sp>
    <dsp:sp modelId="{B31F5B1B-4EEC-4006-9630-332D88E4C427}">
      <dsp:nvSpPr>
        <dsp:cNvPr id="0" name=""/>
        <dsp:cNvSpPr/>
      </dsp:nvSpPr>
      <dsp:spPr>
        <a:xfrm>
          <a:off x="8261603" y="517958"/>
          <a:ext cx="3621881" cy="150975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600" kern="1200" dirty="0">
              <a:latin typeface="Gill Sans MT" panose="020B0502020104020203" pitchFamily="34" charset="0"/>
            </a:rPr>
            <a:t>Del 1 de </a:t>
          </a:r>
          <a:r>
            <a:rPr lang="fr-CH" sz="1600" kern="1200" dirty="0" err="1">
              <a:latin typeface="Gill Sans MT" panose="020B0502020104020203" pitchFamily="34" charset="0"/>
            </a:rPr>
            <a:t>julio</a:t>
          </a:r>
          <a:r>
            <a:rPr lang="fr-CH" sz="1600" kern="1200" dirty="0">
              <a:latin typeface="Gill Sans MT" panose="020B0502020104020203" pitchFamily="34" charset="0"/>
            </a:rPr>
            <a:t> al 31 de </a:t>
          </a:r>
          <a:r>
            <a:rPr lang="fr-CH" sz="1600" kern="1200" dirty="0" err="1">
              <a:latin typeface="Gill Sans MT" panose="020B0502020104020203" pitchFamily="34" charset="0"/>
            </a:rPr>
            <a:t>agosto</a:t>
          </a:r>
          <a:r>
            <a:rPr lang="fr-CH" sz="1600" kern="1200" dirty="0">
              <a:latin typeface="Gill Sans MT" panose="020B0502020104020203" pitchFamily="34" charset="0"/>
            </a:rPr>
            <a:t> de 2022, </a:t>
          </a:r>
          <a:r>
            <a:rPr lang="fr-CH" sz="1600" kern="1200" dirty="0" err="1">
              <a:latin typeface="Gill Sans MT" panose="020B0502020104020203" pitchFamily="34" charset="0"/>
            </a:rPr>
            <a:t>borradores</a:t>
          </a:r>
          <a:r>
            <a:rPr lang="fr-CH" sz="1600" kern="1200" dirty="0">
              <a:latin typeface="Gill Sans MT" panose="020B0502020104020203" pitchFamily="34" charset="0"/>
            </a:rPr>
            <a:t>: </a:t>
          </a:r>
          <a:r>
            <a:rPr lang="en-US" sz="1600" kern="1200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https://www.ippc.int/en/core-activities/standards-setting/member-consultation-draft-specifications-ispms/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8261603" y="517958"/>
        <a:ext cx="3621881" cy="1509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3A9C-81AA-4A32-89EF-4DB0DF8A4CFF}">
      <dsp:nvSpPr>
        <dsp:cNvPr id="0" name=""/>
        <dsp:cNvSpPr/>
      </dsp:nvSpPr>
      <dsp:spPr>
        <a:xfrm>
          <a:off x="0" y="0"/>
          <a:ext cx="11887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259-E65B-4F93-A76E-DF6B629CF6F0}">
      <dsp:nvSpPr>
        <dsp:cNvPr id="0" name=""/>
        <dsp:cNvSpPr/>
      </dsp:nvSpPr>
      <dsp:spPr>
        <a:xfrm>
          <a:off x="0" y="0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effectLst/>
              <a:latin typeface="Gill Sans MT"/>
            </a:rPr>
            <a:t>Proyecto de anexo a la NIMF 37 </a:t>
          </a:r>
          <a:r>
            <a:rPr lang="en-US" sz="1600" b="0" i="1" kern="1200" dirty="0">
              <a:effectLst/>
              <a:latin typeface="Gill Sans MT"/>
            </a:rPr>
            <a:t>(</a:t>
          </a:r>
          <a:r>
            <a:rPr lang="es-ES" sz="1600" b="0" i="1" kern="1200" dirty="0">
              <a:effectLst/>
              <a:latin typeface="Gill Sans MT"/>
            </a:rPr>
            <a:t>Determinación de la condición de una fruta como </a:t>
          </a:r>
          <a:r>
            <a:rPr lang="fr-CH" sz="1600" b="0" i="1" kern="1200" dirty="0" err="1">
              <a:effectLst/>
              <a:latin typeface="Gill Sans MT"/>
            </a:rPr>
            <a:t>hospedante</a:t>
          </a:r>
          <a:r>
            <a:rPr lang="fr-CH" sz="1600" b="0" i="1" kern="1200" dirty="0">
              <a:effectLst/>
              <a:latin typeface="Gill Sans MT"/>
            </a:rPr>
            <a:t> de </a:t>
          </a:r>
          <a:r>
            <a:rPr lang="fr-CH" sz="1600" b="0" i="1" kern="1200" dirty="0" err="1">
              <a:effectLst/>
              <a:latin typeface="Gill Sans MT"/>
            </a:rPr>
            <a:t>moscas</a:t>
          </a:r>
          <a:r>
            <a:rPr lang="fr-CH" sz="1600" b="0" i="1" kern="1200" dirty="0">
              <a:effectLst/>
              <a:latin typeface="Gill Sans MT"/>
            </a:rPr>
            <a:t> de la </a:t>
          </a:r>
          <a:r>
            <a:rPr lang="fr-CH" sz="1600" b="0" i="1" kern="1200" dirty="0" err="1">
              <a:effectLst/>
              <a:latin typeface="Gill Sans MT"/>
            </a:rPr>
            <a:t>fruta</a:t>
          </a:r>
          <a:r>
            <a:rPr lang="fr-CH" sz="1600" b="0" i="1" kern="1200" dirty="0">
              <a:effectLst/>
              <a:latin typeface="Gill Sans MT"/>
            </a:rPr>
            <a:t> </a:t>
          </a:r>
          <a:r>
            <a:rPr lang="fr-CH" sz="1600" b="0" i="0" kern="1200" dirty="0">
              <a:effectLst/>
              <a:latin typeface="Gill Sans MT"/>
            </a:rPr>
            <a:t>[</a:t>
          </a:r>
          <a:r>
            <a:rPr lang="fr-CH" sz="1600" b="0" i="0" kern="1200" dirty="0" err="1">
              <a:effectLst/>
              <a:latin typeface="Gill Sans MT"/>
            </a:rPr>
            <a:t>Tephritidae</a:t>
          </a:r>
          <a:r>
            <a:rPr lang="fr-CH" sz="1600" b="0" i="0" kern="1200" dirty="0">
              <a:effectLst/>
              <a:latin typeface="Gill Sans MT"/>
            </a:rPr>
            <a:t>]</a:t>
          </a:r>
          <a:r>
            <a:rPr lang="fr-CH" sz="1600" b="0" i="1" kern="1200" dirty="0">
              <a:effectLst/>
              <a:latin typeface="Gill Sans MT"/>
            </a:rPr>
            <a:t>)</a:t>
          </a:r>
          <a:r>
            <a:rPr lang="en-US" sz="1600" b="0" i="0" kern="1200" dirty="0">
              <a:effectLst/>
              <a:latin typeface="Gill Sans MT"/>
            </a:rPr>
            <a:t>: </a:t>
          </a:r>
          <a:r>
            <a:rPr lang="es-ES" sz="1600" b="0" i="0" kern="1200" dirty="0">
              <a:effectLst/>
              <a:latin typeface="Gill Sans MT"/>
            </a:rPr>
            <a:t>Criterios para la determinación de la condición de hospedante de moscas de la fruta a partir de </a:t>
          </a:r>
          <a:r>
            <a:rPr lang="fr-CH" sz="1600" b="0" i="0" kern="1200" dirty="0">
              <a:effectLst/>
              <a:latin typeface="Gill Sans MT"/>
            </a:rPr>
            <a:t>la </a:t>
          </a:r>
          <a:r>
            <a:rPr lang="fr-CH" sz="1600" b="0" i="0" kern="1200" dirty="0" err="1">
              <a:effectLst/>
              <a:latin typeface="Gill Sans MT"/>
            </a:rPr>
            <a:t>información</a:t>
          </a:r>
          <a:r>
            <a:rPr lang="fr-CH" sz="1600" b="0" i="0" kern="1200" dirty="0">
              <a:effectLst/>
              <a:latin typeface="Gill Sans MT"/>
            </a:rPr>
            <a:t> disponible </a:t>
          </a:r>
          <a:r>
            <a:rPr lang="en-US" sz="1600" b="0" i="0" kern="1200" dirty="0">
              <a:effectLst/>
              <a:latin typeface="Gill Sans MT"/>
            </a:rPr>
            <a:t>(2018-011), </a:t>
          </a:r>
          <a:r>
            <a:rPr lang="en-GB" sz="1600" kern="1200" dirty="0" err="1">
              <a:effectLst/>
              <a:latin typeface="Gill Sans MT"/>
            </a:rPr>
            <a:t>Prioridad</a:t>
          </a:r>
          <a:r>
            <a:rPr lang="en-GB" sz="1600" kern="1200" dirty="0">
              <a:effectLst/>
              <a:latin typeface="Gill Sans MT"/>
            </a:rPr>
            <a:t> 3</a:t>
          </a:r>
          <a:endParaRPr lang="en-US" sz="1600" kern="1200" dirty="0">
            <a:effectLst/>
            <a:latin typeface="Gill Sans MT"/>
          </a:endParaRPr>
        </a:p>
      </dsp:txBody>
      <dsp:txXfrm>
        <a:off x="0" y="0"/>
        <a:ext cx="11887200" cy="723899"/>
      </dsp:txXfrm>
    </dsp:sp>
    <dsp:sp modelId="{42E0FD21-0477-4251-B0C8-316257AA8F81}">
      <dsp:nvSpPr>
        <dsp:cNvPr id="0" name=""/>
        <dsp:cNvSpPr/>
      </dsp:nvSpPr>
      <dsp:spPr>
        <a:xfrm>
          <a:off x="0" y="723900"/>
          <a:ext cx="11887200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445F5-5351-4EFD-BEAA-50A63447D10F}">
      <dsp:nvSpPr>
        <dsp:cNvPr id="0" name=""/>
        <dsp:cNvSpPr/>
      </dsp:nvSpPr>
      <dsp:spPr>
        <a:xfrm>
          <a:off x="0" y="723899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b="0" i="0" kern="1200" dirty="0">
              <a:latin typeface="Gill Sans MT"/>
            </a:rPr>
            <a:t>Proyectos de 2022 de enmiendas a la NIMF 5 </a:t>
          </a:r>
          <a:r>
            <a:rPr lang="en-US" sz="1600" b="0" i="0" kern="1200" dirty="0">
              <a:latin typeface="Gill Sans MT"/>
            </a:rPr>
            <a:t>(</a:t>
          </a:r>
          <a:r>
            <a:rPr lang="fr-CH" sz="1600" b="0" i="1" kern="1200" dirty="0" err="1">
              <a:latin typeface="Gill Sans MT"/>
            </a:rPr>
            <a:t>Glosario</a:t>
          </a:r>
          <a:r>
            <a:rPr lang="fr-CH" sz="1600" b="0" i="1" kern="1200" dirty="0">
              <a:latin typeface="Gill Sans MT"/>
            </a:rPr>
            <a:t> de </a:t>
          </a:r>
          <a:r>
            <a:rPr lang="fr-CH" sz="1600" b="0" i="1" kern="1200" dirty="0" err="1">
              <a:latin typeface="Gill Sans MT"/>
            </a:rPr>
            <a:t>términos</a:t>
          </a:r>
          <a:r>
            <a:rPr lang="fr-CH" sz="1600" b="0" i="1" kern="1200" dirty="0">
              <a:latin typeface="Gill Sans MT"/>
            </a:rPr>
            <a:t> </a:t>
          </a:r>
          <a:r>
            <a:rPr lang="fr-CH" sz="1600" b="0" i="1" kern="1200" dirty="0" err="1">
              <a:latin typeface="Gill Sans MT"/>
            </a:rPr>
            <a:t>fitosanitarios</a:t>
          </a:r>
          <a:r>
            <a:rPr lang="en-US" sz="1600" b="0" i="0" kern="1200" dirty="0">
              <a:latin typeface="Gill Sans MT"/>
            </a:rPr>
            <a:t>) (1994-001), </a:t>
          </a:r>
          <a:r>
            <a:rPr lang="en-GB" sz="1600" kern="1200" dirty="0" err="1">
              <a:effectLst/>
              <a:latin typeface="Gill Sans MT"/>
            </a:rPr>
            <a:t>Prioridad</a:t>
          </a:r>
          <a:r>
            <a:rPr lang="en-GB" sz="1600" kern="1200" dirty="0">
              <a:effectLst/>
              <a:latin typeface="Gill Sans MT"/>
            </a:rPr>
            <a:t> 1</a:t>
          </a:r>
          <a:endParaRPr lang="en-US" sz="1600" b="0" i="0" kern="1200" dirty="0">
            <a:effectLst/>
            <a:latin typeface="Gill Sans MT"/>
          </a:endParaRPr>
        </a:p>
      </dsp:txBody>
      <dsp:txXfrm>
        <a:off x="0" y="723899"/>
        <a:ext cx="11887200" cy="723899"/>
      </dsp:txXfrm>
    </dsp:sp>
    <dsp:sp modelId="{4FDABEC5-2926-43C7-8F6D-D1134C03BFD3}">
      <dsp:nvSpPr>
        <dsp:cNvPr id="0" name=""/>
        <dsp:cNvSpPr/>
      </dsp:nvSpPr>
      <dsp:spPr>
        <a:xfrm>
          <a:off x="0" y="1447800"/>
          <a:ext cx="11887200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5C315-E354-411C-A349-66A15B77727E}">
      <dsp:nvSpPr>
        <dsp:cNvPr id="0" name=""/>
        <dsp:cNvSpPr/>
      </dsp:nvSpPr>
      <dsp:spPr>
        <a:xfrm>
          <a:off x="0" y="1447799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 err="1">
              <a:effectLst/>
              <a:latin typeface="Gill Sans MT"/>
            </a:rPr>
            <a:t>Borrador</a:t>
          </a:r>
          <a:r>
            <a:rPr lang="en-US" sz="1600" kern="1200" dirty="0">
              <a:effectLst/>
              <a:latin typeface="Gill Sans MT"/>
            </a:rPr>
            <a:t> del </a:t>
          </a:r>
          <a:r>
            <a:rPr lang="en-US" sz="1600" kern="1200" dirty="0" err="1">
              <a:effectLst/>
              <a:latin typeface="Gill Sans MT"/>
            </a:rPr>
            <a:t>protocolo</a:t>
          </a:r>
          <a:r>
            <a:rPr lang="en-US" sz="1600" kern="1200" dirty="0">
              <a:effectLst/>
              <a:latin typeface="Gill Sans MT"/>
            </a:rPr>
            <a:t> de </a:t>
          </a:r>
          <a:r>
            <a:rPr lang="en-US" sz="1600" kern="1200" dirty="0" err="1">
              <a:effectLst/>
              <a:latin typeface="Gill Sans MT"/>
            </a:rPr>
            <a:t>diagn</a:t>
          </a:r>
          <a:r>
            <a:rPr lang="es-ES" sz="1600" b="0" i="0" kern="1200" dirty="0" err="1">
              <a:effectLst/>
              <a:latin typeface="Gill Sans MT"/>
            </a:rPr>
            <a:t>ó</a:t>
          </a:r>
          <a:r>
            <a:rPr lang="en-US" sz="1600" kern="1200" dirty="0" err="1">
              <a:effectLst/>
              <a:latin typeface="Gill Sans MT"/>
            </a:rPr>
            <a:t>stico</a:t>
          </a:r>
          <a:r>
            <a:rPr lang="en-US" sz="1600" kern="1200" dirty="0">
              <a:effectLst/>
              <a:latin typeface="Gill Sans MT"/>
            </a:rPr>
            <a:t> (DP): </a:t>
          </a:r>
          <a:r>
            <a:rPr lang="en-US" sz="1600" i="1" kern="1200" dirty="0" err="1">
              <a:effectLst/>
              <a:latin typeface="Gill Sans MT"/>
            </a:rPr>
            <a:t>Mononychelus</a:t>
          </a:r>
          <a:r>
            <a:rPr lang="en-US" sz="1600" i="1" kern="1200" dirty="0">
              <a:effectLst/>
              <a:latin typeface="Gill Sans MT"/>
            </a:rPr>
            <a:t> </a:t>
          </a:r>
          <a:r>
            <a:rPr lang="en-US" sz="1600" i="1" kern="1200" dirty="0" err="1">
              <a:effectLst/>
              <a:latin typeface="Gill Sans MT"/>
            </a:rPr>
            <a:t>tanajoa</a:t>
          </a:r>
          <a:r>
            <a:rPr lang="en-US" sz="1600" kern="1200" dirty="0">
              <a:effectLst/>
              <a:latin typeface="Gill Sans MT"/>
            </a:rPr>
            <a:t> (2018-006), </a:t>
          </a:r>
          <a:r>
            <a:rPr lang="fr-CH" sz="1600" b="0" i="0" kern="1200" dirty="0" err="1">
              <a:effectLst/>
              <a:latin typeface="Gill Sans MT"/>
            </a:rPr>
            <a:t>Prioridad</a:t>
          </a:r>
          <a:r>
            <a:rPr lang="fr-CH" sz="1600" b="0" i="0" kern="1200" dirty="0">
              <a:effectLst/>
              <a:latin typeface="Gill Sans MT"/>
            </a:rPr>
            <a:t> </a:t>
          </a:r>
          <a:r>
            <a:rPr lang="en-US" sz="1600" b="0" i="0" kern="1200" dirty="0">
              <a:effectLst/>
              <a:latin typeface="Gill Sans MT"/>
            </a:rPr>
            <a:t>1</a:t>
          </a:r>
        </a:p>
      </dsp:txBody>
      <dsp:txXfrm>
        <a:off x="0" y="1447799"/>
        <a:ext cx="11887200" cy="723899"/>
      </dsp:txXfrm>
    </dsp:sp>
    <dsp:sp modelId="{72DFFBD4-06C6-4295-8D87-C5FDE83A71F9}">
      <dsp:nvSpPr>
        <dsp:cNvPr id="0" name=""/>
        <dsp:cNvSpPr/>
      </dsp:nvSpPr>
      <dsp:spPr>
        <a:xfrm>
          <a:off x="0" y="2171699"/>
          <a:ext cx="118872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BABC4-9A4D-4DFB-B630-C7A2E9A94038}">
      <dsp:nvSpPr>
        <dsp:cNvPr id="0" name=""/>
        <dsp:cNvSpPr/>
      </dsp:nvSpPr>
      <dsp:spPr>
        <a:xfrm>
          <a:off x="0" y="2171699"/>
          <a:ext cx="11887200" cy="72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 err="1">
              <a:effectLst/>
              <a:latin typeface="Gill Sans MT"/>
            </a:rPr>
            <a:t>Borrador</a:t>
          </a:r>
          <a:r>
            <a:rPr lang="en-US" sz="1600" kern="1200" dirty="0">
              <a:effectLst/>
              <a:latin typeface="Gill Sans MT"/>
            </a:rPr>
            <a:t> del P</a:t>
          </a:r>
          <a:r>
            <a:rPr lang="en-US" sz="1600" kern="1200" dirty="0">
              <a:solidFill>
                <a:schemeClr val="tx1"/>
              </a:solidFill>
              <a:effectLst/>
              <a:latin typeface="Gill Sans MT"/>
            </a:rPr>
            <a:t>D</a:t>
          </a:r>
          <a:r>
            <a:rPr lang="en-US" sz="1600" kern="1200" dirty="0">
              <a:effectLst/>
              <a:latin typeface="Gill Sans MT"/>
            </a:rPr>
            <a:t>: Genus </a:t>
          </a:r>
          <a:r>
            <a:rPr lang="en-US" sz="1600" i="1" kern="1200" dirty="0">
              <a:effectLst/>
              <a:latin typeface="Gill Sans MT"/>
            </a:rPr>
            <a:t>Ceratitis</a:t>
          </a:r>
          <a:r>
            <a:rPr lang="en-US" sz="1600" kern="1200" dirty="0">
              <a:effectLst/>
              <a:latin typeface="Gill Sans MT"/>
            </a:rPr>
            <a:t> (2016-001), </a:t>
          </a:r>
          <a:r>
            <a:rPr lang="fr-CH" sz="1600" kern="1200" dirty="0" err="1">
              <a:effectLst/>
              <a:latin typeface="Gill Sans MT"/>
            </a:rPr>
            <a:t>Prioridad</a:t>
          </a:r>
          <a:r>
            <a:rPr lang="fr-CH" sz="1600" kern="1200" dirty="0">
              <a:effectLst/>
              <a:latin typeface="Gill Sans MT"/>
            </a:rPr>
            <a:t> </a:t>
          </a:r>
          <a:r>
            <a:rPr lang="en-US" sz="1600" kern="1200" dirty="0">
              <a:effectLst/>
              <a:latin typeface="Gill Sans MT"/>
            </a:rPr>
            <a:t>1</a:t>
          </a:r>
          <a:endParaRPr lang="en-US" sz="1600" b="0" i="0" kern="1200" dirty="0">
            <a:effectLst/>
            <a:latin typeface="Gill Sans MT"/>
          </a:endParaRPr>
        </a:p>
      </dsp:txBody>
      <dsp:txXfrm>
        <a:off x="0" y="2171699"/>
        <a:ext cx="11887200" cy="723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B5248-88AC-4B8B-9E1C-05761748F84E}">
      <dsp:nvSpPr>
        <dsp:cNvPr id="0" name=""/>
        <dsp:cNvSpPr/>
      </dsp:nvSpPr>
      <dsp:spPr>
        <a:xfrm>
          <a:off x="0" y="120061"/>
          <a:ext cx="3621881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Proyecto</a:t>
          </a:r>
          <a:r>
            <a:rPr lang="fr-CH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de normas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0" y="120061"/>
        <a:ext cx="3621881" cy="489600"/>
      </dsp:txXfrm>
    </dsp:sp>
    <dsp:sp modelId="{6C1699A7-6517-498A-A2B3-784668C08DFF}">
      <dsp:nvSpPr>
        <dsp:cNvPr id="0" name=""/>
        <dsp:cNvSpPr/>
      </dsp:nvSpPr>
      <dsp:spPr>
        <a:xfrm>
          <a:off x="3714" y="594669"/>
          <a:ext cx="3621881" cy="1357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effectLst/>
              <a:latin typeface="Gill Sans MT" panose="020B0502020104020203" pitchFamily="34" charset="0"/>
            </a:rPr>
            <a:t>El CN las aprobó para el primer periodo de consulta en mayo de 2022 a través de las decisiones electrónicas </a:t>
          </a:r>
          <a:endParaRPr lang="en-US" sz="1700" kern="1200" dirty="0">
            <a:effectLst/>
            <a:latin typeface="Gill Sans MT" panose="020B0502020104020203" pitchFamily="34" charset="0"/>
          </a:endParaRPr>
        </a:p>
      </dsp:txBody>
      <dsp:txXfrm>
        <a:off x="3714" y="594669"/>
        <a:ext cx="3621881" cy="1357659"/>
      </dsp:txXfrm>
    </dsp:sp>
    <dsp:sp modelId="{E3D32C02-05A0-48A0-A0AF-662896CD0B13}">
      <dsp:nvSpPr>
        <dsp:cNvPr id="0" name=""/>
        <dsp:cNvSpPr/>
      </dsp:nvSpPr>
      <dsp:spPr>
        <a:xfrm>
          <a:off x="4132659" y="105069"/>
          <a:ext cx="3621881" cy="4896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Debates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en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CN</a:t>
          </a:r>
        </a:p>
      </dsp:txBody>
      <dsp:txXfrm>
        <a:off x="4132659" y="105069"/>
        <a:ext cx="3621881" cy="489600"/>
      </dsp:txXfrm>
    </dsp:sp>
    <dsp:sp modelId="{19BD91FD-C48B-4EDD-BF48-A7044B1540D7}">
      <dsp:nvSpPr>
        <dsp:cNvPr id="0" name=""/>
        <dsp:cNvSpPr/>
      </dsp:nvSpPr>
      <dsp:spPr>
        <a:xfrm>
          <a:off x="4132659" y="594669"/>
          <a:ext cx="3621881" cy="135765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effectLst/>
              <a:latin typeface="Gill Sans MT" panose="020B0502020104020203" pitchFamily="34" charset="0"/>
            </a:rPr>
            <a:t>Disponible en el informe de la reunión virtual del CN de mayo de 2022 </a:t>
          </a:r>
          <a:r>
            <a:rPr lang="en-US" sz="1700" kern="1200" dirty="0">
              <a:effectLst/>
              <a:latin typeface="Gill Sans MT" panose="020B0502020104020203" pitchFamily="34" charset="0"/>
              <a:hlinkClick xmlns:r="http://schemas.openxmlformats.org/officeDocument/2006/relationships" r:id="rId1"/>
            </a:rPr>
            <a:t>https://www.ippc.int/es/core-activities/standards-setting/standards-committee/</a:t>
          </a:r>
          <a:endParaRPr lang="en-US" sz="1700" kern="1200" dirty="0">
            <a:effectLst/>
            <a:latin typeface="Gill Sans MT" panose="020B0502020104020203" pitchFamily="34" charset="0"/>
          </a:endParaRPr>
        </a:p>
      </dsp:txBody>
      <dsp:txXfrm>
        <a:off x="4132659" y="594669"/>
        <a:ext cx="3621881" cy="1357659"/>
      </dsp:txXfrm>
    </dsp:sp>
    <dsp:sp modelId="{77AB3CFC-AC9B-4004-9EFF-DF90CADE8659}">
      <dsp:nvSpPr>
        <dsp:cNvPr id="0" name=""/>
        <dsp:cNvSpPr/>
      </dsp:nvSpPr>
      <dsp:spPr>
        <a:xfrm>
          <a:off x="8261603" y="105069"/>
          <a:ext cx="3621881" cy="4896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Período de consultas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261603" y="105069"/>
        <a:ext cx="3621881" cy="489600"/>
      </dsp:txXfrm>
    </dsp:sp>
    <dsp:sp modelId="{56311DB4-92F8-4175-8CE1-5E7E1102684E}">
      <dsp:nvSpPr>
        <dsp:cNvPr id="0" name=""/>
        <dsp:cNvSpPr/>
      </dsp:nvSpPr>
      <dsp:spPr>
        <a:xfrm>
          <a:off x="8261603" y="594669"/>
          <a:ext cx="3621881" cy="135765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effectLst/>
              <a:latin typeface="Gill Sans MT" panose="020B0502020104020203" pitchFamily="34" charset="0"/>
            </a:rPr>
            <a:t>Del 1 de julio al 30 de septiembre de 2022, borradores: </a:t>
          </a:r>
          <a:r>
            <a:rPr lang="en-US" sz="1700" kern="1200" dirty="0">
              <a:effectLst/>
              <a:latin typeface="Gill Sans MT" panose="020B0502020104020203" pitchFamily="34" charset="0"/>
            </a:rPr>
            <a:t> </a:t>
          </a:r>
          <a:r>
            <a:rPr lang="en-US" sz="1700" kern="1200" dirty="0">
              <a:latin typeface="Gill Sans MT" panose="020B0502020104020203" pitchFamily="34" charset="0"/>
              <a:hlinkClick xmlns:r="http://schemas.openxmlformats.org/officeDocument/2006/relationships" r:id="rId2"/>
            </a:rPr>
            <a:t>https://www.ippc.int/es/core-activities/standards-setting/member-consultation-draft-ispms/</a:t>
          </a:r>
          <a:endParaRPr lang="en-US" sz="1700" kern="1200" dirty="0">
            <a:latin typeface="Gill Sans MT" panose="020B0502020104020203" pitchFamily="34" charset="0"/>
          </a:endParaRPr>
        </a:p>
      </dsp:txBody>
      <dsp:txXfrm>
        <a:off x="8261603" y="594669"/>
        <a:ext cx="3621881" cy="135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5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Notas</a:t>
            </a:r>
            <a:r>
              <a:rPr lang="en-US" dirty="0">
                <a:cs typeface="Calibri"/>
              </a:rPr>
              <a:t>: </a:t>
            </a:r>
            <a:r>
              <a:rPr lang="es-ES" dirty="0">
                <a:cs typeface="Calibri"/>
              </a:rPr>
              <a:t>Presidente del CN: 3 años de mandato.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300"/>
              </a:spcAft>
              <a:buFont typeface="Times New Roman" panose="02020603050405020304" pitchFamily="18" charset="0"/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nuevos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tratamientos</a:t>
            </a:r>
            <a:r>
              <a:rPr lang="en-US" sz="16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fitosanitarios</a:t>
            </a:r>
            <a:r>
              <a:rPr lang="en-US" sz="16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(TF):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2021-027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Tratamiento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frio</a:t>
            </a:r>
            <a:r>
              <a:rPr lang="en-US" sz="16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fr-CH" dirty="0"/>
              <a:t>Drosophila </a:t>
            </a:r>
            <a:r>
              <a:rPr lang="fr-CH" dirty="0" err="1"/>
              <a:t>suzukii</a:t>
            </a:r>
            <a:r>
              <a:rPr lang="fr-CH" dirty="0"/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Vitis vinifera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2021-028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Tratamiento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vapor de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Planococcus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lilacinus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Selenicereus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undatus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2021-029 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Tratamiento de irradiación para todos los estadios de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Aspidiotis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destructor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900"/>
              </a:spcAft>
              <a:buFont typeface="Times New Roman" panose="02020603050405020304" pitchFamily="18" charset="0"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2021-030 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Tratamiento de irradiación para todos los estadios de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Pseudaulacaspis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pentagona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900"/>
              </a:spcAft>
              <a:buFont typeface="Times New Roman" panose="02020603050405020304" pitchFamily="18" charset="0"/>
              <a:buChar char="-"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spcAft>
                <a:spcPts val="900"/>
              </a:spcAft>
              <a:buFont typeface="Times New Roman" panose="02020603050405020304" pitchFamily="18" charset="0"/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Acr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ó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nimos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LOT – </a:t>
            </a:r>
            <a:r>
              <a:rPr lang="es-ES" b="0" i="0" dirty="0">
                <a:solidFill>
                  <a:srgbClr val="555555"/>
                </a:solidFill>
                <a:effectLst/>
                <a:latin typeface="Helvetica Neue"/>
              </a:rPr>
              <a:t>Lista de temas de las normas de la CIPF</a:t>
            </a:r>
            <a:endParaRPr lang="en-US" sz="1600" b="0" i="0" dirty="0">
              <a:solidFill>
                <a:srgbClr val="555555"/>
              </a:solidFill>
              <a:effectLst/>
              <a:latin typeface="Times New Roman" panose="02020603050405020304" pitchFamily="18" charset="0"/>
            </a:endParaRP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TPDP – </a:t>
            </a:r>
            <a:r>
              <a:rPr lang="pt-BR" b="0" i="0" dirty="0">
                <a:solidFill>
                  <a:srgbClr val="555555"/>
                </a:solidFill>
                <a:effectLst/>
                <a:latin typeface="Helvetica Neue"/>
              </a:rPr>
              <a:t>Grupo técnico sobre protocolos de diagnóstico</a:t>
            </a:r>
          </a:p>
          <a:p>
            <a:pPr marL="285750" marR="0" lvl="0" indent="-2857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GTG – </a:t>
            </a:r>
            <a:r>
              <a:rPr lang="es-ES" b="0" i="0" dirty="0">
                <a:solidFill>
                  <a:srgbClr val="555555"/>
                </a:solidFill>
                <a:effectLst/>
                <a:latin typeface="Helvetica Neue"/>
              </a:rPr>
              <a:t>Grupo técnico sobre el glosario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TPPT – Grupo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técnico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sobre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tratamientos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fitosanitarios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TPCS – Grupo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técnico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sobre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normas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productos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PFI – Portal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fitosanitario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internacional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8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3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9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8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300"/>
              </a:spcAft>
              <a:buFont typeface="Times New Roman" panose="02020603050405020304" pitchFamily="18" charset="0"/>
              <a:buNone/>
            </a:pP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3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C01E-949B-4081-9A28-4BF989B3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69CF9-D1CD-4100-AD8B-E6C01BC0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3BB9-7674-47B3-BCDC-3131FA98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DC66-B5B3-4DB5-BDF6-FDC2054C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9E17-4E8D-4D2C-8520-EFB67CA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AFD9-3625-4755-B235-109CBB99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0B1A-9543-438A-85E7-96DC690E3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A962-B61B-434D-BD0E-5ACD4F04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9C29F-F51C-497A-AA3B-216048C7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D1340-49CF-4733-B3D0-6D16F825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84A4D-E9C6-460D-990B-D75D81EE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D660-FC8D-49E2-AE3C-584DE4A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4C123-A267-4791-96A4-B9B8CD80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1EB16-96AF-481A-9CE8-8FBFB4271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9CDA4-3951-4984-B088-93497EDE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A2F9-4EEE-4C99-9CEE-AAA472249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34385-46FD-413E-BE5A-E651924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6BE7C-2D50-4B3F-9172-F3A08208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3CAA6-7D82-4FC4-9186-2B5CCC8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4E18-4620-4BB1-845A-1F7C504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7C1FB-E778-4F28-8FB5-0FAAF38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C4A34-F3AB-45A3-BCA7-393B1258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1856B-4F01-4F44-AB9F-DD2FEA96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EA71-246C-45AA-AF69-F37C882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B0E38-E908-40F5-ABF1-C9517CD2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A8FF7-674E-41C7-A7F1-F9D2E705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DAE9-73F3-4ED9-B1C8-9BEA385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8F53-C57B-4D87-9F5E-55331474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AFAE8-5A85-486C-BC8D-6E366D43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A5EFD-7852-45B7-8B7D-8CE54EC6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04337-5DD5-47BB-9C69-AF164FD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F8F62-5466-40B1-A9CF-A103F453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B59-F9F7-4601-AB5A-4B2ECDD6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577B8-2FC9-4581-A734-CAABEFCF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6FF64-02FD-413F-A3B6-B3000C8B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BA651-3B2F-4CEC-95F1-5A4743F4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94073-E66B-40AE-A2C9-677F00C4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F23F-61C2-4074-8071-9056CA06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4E61-6EEC-4AF3-A53B-5A29FC3C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7923F-1D49-4583-9483-C5702086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9179-BB68-40A4-B57E-79968C83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AA0F-4FB0-498E-A969-0D608AAA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49B6-11BF-42C4-B02D-1C214624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AD44F-035E-499E-A4F8-D02B97FF8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9BDF0-BFCC-493F-8935-891F9DD2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895C-0A3D-4120-8AA8-A01B988E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1B8F-42D6-455E-BB6A-DE4413E8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9A57-0C15-4EFD-9840-AA9E0D5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18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663E-CAEB-4D2C-9EA0-D649A256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CFD40-DD54-45C8-B586-C01F63162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A56B9-1AAD-4A38-8985-936AF5C9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D2523-D65C-4FA3-AF07-81DF6E56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B67A-D76D-4BB4-9E7E-71643303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D771-31C8-4F26-A2AC-D191FF64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7C54-D980-4D6A-A16C-668A257A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6E39E-30EC-4580-B909-EB523F8C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039C2-F1FC-47A3-B35D-910600D8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A9760-05A7-411A-A736-F7EB7EF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2022 IPPC Regional Workshops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  <a:latin typeface="Gill Sans MT" panose="020B0502020104020203" pitchFamily="34" charset="0"/>
              </a:rPr>
              <a:t>Update from the Standards Committee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F4E449-8FFD-484F-980B-71A1B91CFED3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‹#›</a:t>
            </a:fld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C0E70-0659-4CED-90B7-342F0722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22D0E-43EF-413F-A1DD-C2DE8BFB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4454-05A6-4DBC-99D1-1D3ABF08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1CE8-8EC4-4281-8A14-2135E602636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92FAB-9F34-4D22-987F-94023E627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9A24-C69B-48F6-AFB5-31F5A462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3E27-9F6F-4407-A51A-6C42809F1F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5E754-0EAE-499D-8F97-E62C7059DC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8" name="Connettore 1 31">
            <a:extLst>
              <a:ext uri="{FF2B5EF4-FFF2-40B4-BE49-F238E27FC236}">
                <a16:creationId xmlns:a16="http://schemas.microsoft.com/office/drawing/2014/main" id="{8E067D0B-1D1F-4FCB-996E-CCADFB29482A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F98EDF4-8F8E-4568-9F26-21006D0D3B0C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2022 IPPC Regional Workshops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D66CDF5-D827-4B10-91FE-05A60BB699F4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Update from the Standards Committee</a:t>
            </a:r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E7C15819-C4CE-4768-A3D8-14C256F2D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7D28C-9310-491C-86DC-FF0C35F855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DC0FCD-395E-4B57-84DF-C78A8A6B526D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F510E1F-835E-4E47-885B-E1120A50A65B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s/publications/90498/" TargetMode="External"/><Relationship Id="rId2" Type="http://schemas.openxmlformats.org/officeDocument/2006/relationships/hyperlink" Target="https://www.ippc.int/es/publications/86853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ippc.int/en/publications/90498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Gill Sans MT" panose="020B0502020104020203" pitchFamily="34" charset="0"/>
              </a:rPr>
              <a:t>Actualización del Comité de Normas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ES" sz="2600" b="1" dirty="0"/>
              <a:t>Grupo de Trabajo de Expertos </a:t>
            </a:r>
            <a:br>
              <a:rPr lang="es-ES" sz="2600" b="1" dirty="0"/>
            </a:br>
            <a:r>
              <a:rPr lang="en-US" sz="2600" dirty="0"/>
              <a:t> (GTE)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EC57B7-7BE6-41CD-ACF5-CD6F44133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60526"/>
              </p:ext>
            </p:extLst>
          </p:nvPr>
        </p:nvGraphicFramePr>
        <p:xfrm>
          <a:off x="304800" y="1419070"/>
          <a:ext cx="11582400" cy="48533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1560048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22305818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649341882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103075033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GTE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Miembros del GTE</a:t>
                      </a:r>
                      <a:endParaRPr lang="es-CL" sz="16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</a:rPr>
                        <a:t>Miembro del CADC (experto invitado)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Lugar y fechas</a:t>
                      </a:r>
                      <a:endParaRPr lang="es-CL" sz="16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08901"/>
                  </a:ext>
                </a:extLst>
              </a:tr>
              <a:tr h="209654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  <a:latin typeface="Gill Sans MT" panose="020B0502020104020203" pitchFamily="34" charset="0"/>
                        </a:rPr>
                        <a:t>GTE s</a:t>
                      </a: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</a:rPr>
                        <a:t>obre el anexo relativo a la utilización de enfoques de </a:t>
                      </a:r>
                      <a:r>
                        <a:rPr lang="es-ES" sz="1600" b="0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sistemas </a:t>
                      </a: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</a:rPr>
                        <a:t>en la gestión de los riesgos de plagas asociados al movimiento de la madera (2015-004) de la NIMF 39 </a:t>
                      </a:r>
                      <a:r>
                        <a:rPr lang="es-ES" sz="1600" b="0" i="1" dirty="0">
                          <a:effectLst/>
                          <a:latin typeface="Gill Sans MT" panose="020B0502020104020203" pitchFamily="34" charset="0"/>
                        </a:rPr>
                        <a:t>(Movimiento internacional de la madera)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</a:rPr>
                        <a:t>Prioridad 3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u="sng" noProof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2"/>
                        </a:rPr>
                        <a:t>Especificación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2"/>
                        </a:rPr>
                        <a:t> 69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noProof="0" dirty="0">
                          <a:effectLst/>
                          <a:latin typeface="Gill Sans MT" panose="020B0502020104020203" pitchFamily="34" charset="0"/>
                        </a:rPr>
                        <a:t>Administrador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</a:rPr>
                        <a:t>Steve CÔTÉ (Canadá)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noProof="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noProof="0" dirty="0">
                          <a:effectLst/>
                          <a:latin typeface="Gill Sans MT" panose="020B0502020104020203" pitchFamily="34" charset="0"/>
                        </a:rPr>
                        <a:t>Asistente administrador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</a:rPr>
                        <a:t>Harry ARIJS (Bélgica)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Dominique PELLETIER (Canadá)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</a:rPr>
                        <a:t>13-17 Junio 2022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</a:rPr>
                        <a:t>Vancouver, Canadá</a:t>
                      </a:r>
                      <a:endParaRPr lang="es-CL" sz="1600" noProof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4279316"/>
                  </a:ext>
                </a:extLst>
              </a:tr>
              <a:tr h="191215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</a:rPr>
                        <a:t>Grupo de trabajo sobre la reorganización y revisión de las normas en materia de análisis del riesgo de plagas (2020-001)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</a:rPr>
                        <a:t>Prioridad 1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600" b="1" u="sng" noProof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3"/>
                        </a:rPr>
                        <a:t>Especificación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4"/>
                        </a:rPr>
                        <a:t> 72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noProof="0" dirty="0">
                          <a:effectLst/>
                          <a:latin typeface="Gill Sans MT" panose="020B0502020104020203" pitchFamily="34" charset="0"/>
                        </a:rPr>
                        <a:t>Administrador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Masahiro</a:t>
                      </a: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SAI (Japón)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noProof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noProof="0" dirty="0">
                          <a:effectLst/>
                          <a:latin typeface="Gill Sans MT" panose="020B0502020104020203" pitchFamily="34" charset="0"/>
                        </a:rPr>
                        <a:t>Asistente administrador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</a:rPr>
                        <a:t>Hernando MORERA-GONZÁLEZ (Costa Rica)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Joanne WILSON (Nueva Zelandia)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/>
                        </a:rPr>
                        <a:t>Stephanie BLOEM (EE.UU.)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i="1" noProof="0" dirty="0">
                          <a:effectLst/>
                          <a:latin typeface="Gill Sans MT"/>
                        </a:rPr>
                        <a:t>Provisionalmente:</a:t>
                      </a:r>
                      <a:endParaRPr lang="es-CL" sz="1600" noProof="0" dirty="0">
                        <a:effectLst/>
                        <a:latin typeface="Gill Sans M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/>
                        </a:rPr>
                        <a:t>7-11 noviembre 2022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noProof="0" dirty="0">
                          <a:effectLst/>
                          <a:latin typeface="Gill Sans MT"/>
                        </a:rPr>
                        <a:t>Milán, Italia</a:t>
                      </a:r>
                      <a:endParaRPr lang="es-CL" sz="1600" noProof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985511"/>
                  </a:ext>
                </a:extLst>
              </a:tr>
            </a:tbl>
          </a:graphicData>
        </a:graphic>
      </p:graphicFrame>
      <p:sp>
        <p:nvSpPr>
          <p:cNvPr id="6" name="Subtitle 6">
            <a:extLst>
              <a:ext uri="{FF2B5EF4-FFF2-40B4-BE49-F238E27FC236}">
                <a16:creationId xmlns:a16="http://schemas.microsoft.com/office/drawing/2014/main" id="{10C1CAD4-D7D8-4118-E63C-876C2A3F676B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2F7116-BFB1-1604-53B0-EE2973CE3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CL" sz="1600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299990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CL" sz="2800" dirty="0">
                <a:latin typeface="Gill Sans Nova" panose="020B0602020104020203" pitchFamily="34" charset="0"/>
              </a:rPr>
              <a:t>Futuros trabajos </a:t>
            </a:r>
            <a:r>
              <a:rPr lang="en-US" sz="2800" dirty="0">
                <a:latin typeface="Gill Sans Nova" panose="020B0602020104020203" pitchFamily="34" charset="0"/>
              </a:rPr>
              <a:t>del CN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C92BEF6-846F-4543-A998-2346510A3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915656"/>
              </p:ext>
            </p:extLst>
          </p:nvPr>
        </p:nvGraphicFramePr>
        <p:xfrm>
          <a:off x="0" y="1295400"/>
          <a:ext cx="12192000" cy="441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9">
            <a:extLst>
              <a:ext uri="{FF2B5EF4-FFF2-40B4-BE49-F238E27FC236}">
                <a16:creationId xmlns:a16="http://schemas.microsoft.com/office/drawing/2014/main" id="{49D71453-B7F1-4AF7-BC6F-89D875BAF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359957"/>
              </p:ext>
            </p:extLst>
          </p:nvPr>
        </p:nvGraphicFramePr>
        <p:xfrm>
          <a:off x="2926556" y="5710518"/>
          <a:ext cx="6338888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ubtitle 6">
            <a:extLst>
              <a:ext uri="{FF2B5EF4-FFF2-40B4-BE49-F238E27FC236}">
                <a16:creationId xmlns:a16="http://schemas.microsoft.com/office/drawing/2014/main" id="{2F9CA9E8-84FF-AFEA-2676-1DED848E5F31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D69B137E-210E-96FA-7964-6D3A9EE16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CL" sz="1600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11092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>
                <a:latin typeface="Gill Sans MT" panose="020B0502020104020203" pitchFamily="34" charset="0"/>
              </a:rPr>
              <a:t> ¡Gracias!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238760" y="4211967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 de las Naciones Unidas </a:t>
            </a:r>
            <a:b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para la Alimentación y la Agricultura (FAO)</a:t>
            </a:r>
            <a:br>
              <a:rPr kumimoji="0" lang="fr-F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0" y="82656"/>
            <a:ext cx="6642100" cy="914400"/>
          </a:xfrm>
        </p:spPr>
        <p:txBody>
          <a:bodyPr anchor="ctr"/>
          <a:lstStyle/>
          <a:p>
            <a:pPr algn="ctr"/>
            <a:r>
              <a:rPr lang="es-ES" sz="2000" dirty="0">
                <a:latin typeface="Gill Sans MT" panose="020B0502020104020203" pitchFamily="34" charset="0"/>
              </a:rPr>
              <a:t>Reuniones del CN en 2021-2022 </a:t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>(desde los últimos Talleres Regionales de 2021)</a:t>
            </a:r>
            <a:endParaRPr lang="en-IT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6239ECB-E1C9-4D51-9AB9-E4B25B3F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284028"/>
              </p:ext>
            </p:extLst>
          </p:nvPr>
        </p:nvGraphicFramePr>
        <p:xfrm>
          <a:off x="0" y="1333500"/>
          <a:ext cx="4497943" cy="508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802C51-3798-46A7-864E-D743CBFC7F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57" y="1524000"/>
            <a:ext cx="7333216" cy="40622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Diagram 7">
            <a:extLst>
              <a:ext uri="{FF2B5EF4-FFF2-40B4-BE49-F238E27FC236}">
                <a16:creationId xmlns:a16="http://schemas.microsoft.com/office/drawing/2014/main" id="{7861C9CB-EAD0-47DA-BEFC-3D55FF361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613455"/>
              </p:ext>
            </p:extLst>
          </p:nvPr>
        </p:nvGraphicFramePr>
        <p:xfrm>
          <a:off x="4633357" y="5712260"/>
          <a:ext cx="7333217" cy="48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Subtitle 6">
            <a:extLst>
              <a:ext uri="{FF2B5EF4-FFF2-40B4-BE49-F238E27FC236}">
                <a16:creationId xmlns:a16="http://schemas.microsoft.com/office/drawing/2014/main" id="{453CB93E-95BE-A254-EAEA-A15CDAB0F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CL" sz="1600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0CFBF71-2B88-5C7B-CF2A-1D52C247AAC4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9708" cy="914400"/>
          </a:xfrm>
        </p:spPr>
        <p:txBody>
          <a:bodyPr anchor="ctr"/>
          <a:lstStyle/>
          <a:p>
            <a:pPr algn="ctr"/>
            <a:r>
              <a:rPr lang="es-ES" sz="2000" dirty="0">
                <a:latin typeface="Gill Sans MT" panose="020B0502020104020203" pitchFamily="34" charset="0"/>
              </a:rPr>
              <a:t>Reuniones del CN en 2021-2022 </a:t>
            </a:r>
            <a:br>
              <a:rPr lang="es-ES" sz="2000" dirty="0">
                <a:latin typeface="Gill Sans MT" panose="020B0502020104020203" pitchFamily="34" charset="0"/>
              </a:rPr>
            </a:br>
            <a:r>
              <a:rPr lang="es-ES" sz="2000" dirty="0">
                <a:latin typeface="Gill Sans MT" panose="020B0502020104020203" pitchFamily="34" charset="0"/>
              </a:rPr>
              <a:t>(desde los últimos Talleres Regionales de 2021)</a:t>
            </a:r>
            <a:endParaRPr lang="en-IT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A3DAB7-7589-422D-9974-E913A04C8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20408"/>
              </p:ext>
            </p:extLst>
          </p:nvPr>
        </p:nvGraphicFramePr>
        <p:xfrm>
          <a:off x="304800" y="1981200"/>
          <a:ext cx="510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869820-4B62-42AD-B494-C22C7BEA8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266421"/>
              </p:ext>
            </p:extLst>
          </p:nvPr>
        </p:nvGraphicFramePr>
        <p:xfrm>
          <a:off x="5486400" y="1447800"/>
          <a:ext cx="6324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16A7B74-E573-436A-9CDE-A8DA37E3CDCC}"/>
              </a:ext>
            </a:extLst>
          </p:cNvPr>
          <p:cNvSpPr txBox="1">
            <a:spLocks/>
          </p:cNvSpPr>
          <p:nvPr/>
        </p:nvSpPr>
        <p:spPr>
          <a:xfrm>
            <a:off x="304800" y="1295400"/>
            <a:ext cx="5105400" cy="685800"/>
          </a:xfrm>
          <a:prstGeom prst="rect">
            <a:avLst/>
          </a:prstGeom>
          <a:noFill/>
        </p:spPr>
        <p:txBody>
          <a:bodyPr vert="horz" lIns="540000" tIns="0" rIns="36000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chemeClr val="tx1"/>
                </a:solidFill>
                <a:latin typeface="Gill Sans MT" panose="020B0502020104020203" pitchFamily="34" charset="0"/>
              </a:rPr>
              <a:t>¡Nuevo </a:t>
            </a:r>
            <a:r>
              <a:rPr lang="en-US" u="sng" dirty="0" err="1">
                <a:solidFill>
                  <a:schemeClr val="tx1"/>
                </a:solidFill>
                <a:latin typeface="Gill Sans MT" panose="020B0502020104020203" pitchFamily="34" charset="0"/>
              </a:rPr>
              <a:t>Presidente</a:t>
            </a:r>
            <a:r>
              <a:rPr lang="en-US" u="sng" dirty="0">
                <a:solidFill>
                  <a:schemeClr val="tx1"/>
                </a:solidFill>
                <a:latin typeface="Gill Sans MT" panose="020B0502020104020203" pitchFamily="34" charset="0"/>
              </a:rPr>
              <a:t> del CN!</a:t>
            </a:r>
            <a:endParaRPr lang="en-IT" u="sng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5E38469D-44E3-99A4-4581-15220432B567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9A7A26ED-CB3F-02C0-82E6-6B48E10CA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1600" dirty="0" err="1">
                <a:latin typeface="Gill Sans MT" panose="020B0502020104020203" pitchFamily="34" charset="0"/>
              </a:rPr>
              <a:t>Talleres</a:t>
            </a:r>
            <a:r>
              <a:rPr lang="en-GB" sz="1600" dirty="0">
                <a:latin typeface="Gill Sans MT" panose="020B0502020104020203" pitchFamily="34" charset="0"/>
              </a:rPr>
              <a:t> </a:t>
            </a:r>
            <a:r>
              <a:rPr lang="en-GB" sz="1600" dirty="0" err="1">
                <a:latin typeface="Gill Sans MT" panose="020B0502020104020203" pitchFamily="34" charset="0"/>
              </a:rPr>
              <a:t>regionales</a:t>
            </a:r>
            <a:r>
              <a:rPr lang="en-GB" sz="1600" dirty="0">
                <a:latin typeface="Gill Sans MT" panose="020B0502020104020203" pitchFamily="34" charset="0"/>
              </a:rPr>
              <a:t>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345871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ES" sz="2000" dirty="0">
                <a:latin typeface="Gill Sans MT" panose="020B0502020104020203" pitchFamily="34" charset="0"/>
              </a:rPr>
              <a:t>Programa de Trabajo del CN</a:t>
            </a:r>
            <a:endParaRPr lang="en-US" sz="2000" strike="sngStrike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9C211F7-64B0-450C-9FBE-4BF70752D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067758"/>
              </p:ext>
            </p:extLst>
          </p:nvPr>
        </p:nvGraphicFramePr>
        <p:xfrm>
          <a:off x="0" y="1295400"/>
          <a:ext cx="6324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7">
            <a:extLst>
              <a:ext uri="{FF2B5EF4-FFF2-40B4-BE49-F238E27FC236}">
                <a16:creationId xmlns:a16="http://schemas.microsoft.com/office/drawing/2014/main" id="{58844F2A-EE42-4205-88A4-7EE348756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321919"/>
              </p:ext>
            </p:extLst>
          </p:nvPr>
        </p:nvGraphicFramePr>
        <p:xfrm>
          <a:off x="6324600" y="1447800"/>
          <a:ext cx="5638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ubtitle 6">
            <a:extLst>
              <a:ext uri="{FF2B5EF4-FFF2-40B4-BE49-F238E27FC236}">
                <a16:creationId xmlns:a16="http://schemas.microsoft.com/office/drawing/2014/main" id="{8C5ACE18-5790-0761-CF25-687823288E4C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7CC1525D-FA73-6B7A-8DD1-D4BA7BD29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CL" sz="1600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368331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ES" dirty="0">
                <a:latin typeface="Gill Sans MT" panose="020B0502020104020203" pitchFamily="34" charset="0"/>
              </a:rPr>
              <a:t>Aprobado el proyecto de especificaciones </a:t>
            </a:r>
            <a:br>
              <a:rPr lang="es-ES" dirty="0">
                <a:latin typeface="Gill Sans MT" panose="020B0502020104020203" pitchFamily="34" charset="0"/>
              </a:rPr>
            </a:br>
            <a:r>
              <a:rPr lang="es-ES" dirty="0">
                <a:latin typeface="Gill Sans MT" panose="020B0502020104020203" pitchFamily="34" charset="0"/>
              </a:rPr>
              <a:t>para el periodo de consulta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887C49-8A33-4493-9711-3C17E7295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513343"/>
              </p:ext>
            </p:extLst>
          </p:nvPr>
        </p:nvGraphicFramePr>
        <p:xfrm>
          <a:off x="152400" y="1371600"/>
          <a:ext cx="1188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B4DBCD5-C40C-4507-9E80-2B18F09A1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088286"/>
              </p:ext>
            </p:extLst>
          </p:nvPr>
        </p:nvGraphicFramePr>
        <p:xfrm>
          <a:off x="152400" y="4239733"/>
          <a:ext cx="11887200" cy="208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Subtitle 6">
            <a:extLst>
              <a:ext uri="{FF2B5EF4-FFF2-40B4-BE49-F238E27FC236}">
                <a16:creationId xmlns:a16="http://schemas.microsoft.com/office/drawing/2014/main" id="{384394D1-1796-9306-5F3A-A7228F4C5037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87B847D8-920F-3D04-146B-24430EE21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 vert="horz" lIns="540000" tIns="0" rIns="360000" bIns="45720" rtlCol="0" anchor="t" anchorCtr="0">
            <a:normAutofit lnSpcReduction="10000"/>
          </a:bodyPr>
          <a:lstStyle/>
          <a:p>
            <a:r>
              <a:rPr lang="es-CL" sz="1600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238977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CL" dirty="0">
                <a:latin typeface="Gill Sans MT" panose="020B0502020104020203" pitchFamily="34" charset="0"/>
              </a:rPr>
              <a:t>Proyectos de normas aprobados </a:t>
            </a:r>
            <a:br>
              <a:rPr lang="es-CL" dirty="0">
                <a:latin typeface="Gill Sans MT" panose="020B0502020104020203" pitchFamily="34" charset="0"/>
              </a:rPr>
            </a:br>
            <a:r>
              <a:rPr lang="es-CL" dirty="0">
                <a:latin typeface="Gill Sans MT" panose="020B0502020104020203" pitchFamily="34" charset="0"/>
              </a:rPr>
              <a:t>para el primer periodo de consulta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B972C3-8F49-40EB-A97D-5252097E9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834084"/>
              </p:ext>
            </p:extLst>
          </p:nvPr>
        </p:nvGraphicFramePr>
        <p:xfrm>
          <a:off x="304800" y="1271033"/>
          <a:ext cx="11887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7">
            <a:extLst>
              <a:ext uri="{FF2B5EF4-FFF2-40B4-BE49-F238E27FC236}">
                <a16:creationId xmlns:a16="http://schemas.microsoft.com/office/drawing/2014/main" id="{D0B373A9-4486-484B-95B6-641A4CBF3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858878"/>
              </p:ext>
            </p:extLst>
          </p:nvPr>
        </p:nvGraphicFramePr>
        <p:xfrm>
          <a:off x="152400" y="4267200"/>
          <a:ext cx="118872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Subtitle 6">
            <a:extLst>
              <a:ext uri="{FF2B5EF4-FFF2-40B4-BE49-F238E27FC236}">
                <a16:creationId xmlns:a16="http://schemas.microsoft.com/office/drawing/2014/main" id="{D0EE0F36-C486-5DC2-C8B9-89541EC74383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542D6076-AAE6-D1B4-C01F-E001D1E22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1600" dirty="0" err="1">
                <a:latin typeface="Gill Sans MT" panose="020B0502020104020203" pitchFamily="34" charset="0"/>
              </a:rPr>
              <a:t>Talleres</a:t>
            </a:r>
            <a:r>
              <a:rPr lang="en-GB" sz="1600" dirty="0">
                <a:latin typeface="Gill Sans MT" panose="020B0502020104020203" pitchFamily="34" charset="0"/>
              </a:rPr>
              <a:t> </a:t>
            </a:r>
            <a:r>
              <a:rPr lang="en-GB" sz="1600" dirty="0" err="1">
                <a:latin typeface="Gill Sans MT" panose="020B0502020104020203" pitchFamily="34" charset="0"/>
              </a:rPr>
              <a:t>regionales</a:t>
            </a:r>
            <a:r>
              <a:rPr lang="en-GB" sz="1600" dirty="0">
                <a:latin typeface="Gill Sans MT" panose="020B0502020104020203" pitchFamily="34" charset="0"/>
              </a:rPr>
              <a:t>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332017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B972C3-8F49-40EB-A97D-5252097E9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343469"/>
              </p:ext>
            </p:extLst>
          </p:nvPr>
        </p:nvGraphicFramePr>
        <p:xfrm>
          <a:off x="152400" y="1371599"/>
          <a:ext cx="11887200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7">
            <a:extLst>
              <a:ext uri="{FF2B5EF4-FFF2-40B4-BE49-F238E27FC236}">
                <a16:creationId xmlns:a16="http://schemas.microsoft.com/office/drawing/2014/main" id="{04A6B792-C52C-4687-8AF7-585101D4A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414990"/>
              </p:ext>
            </p:extLst>
          </p:nvPr>
        </p:nvGraphicFramePr>
        <p:xfrm>
          <a:off x="152400" y="4114800"/>
          <a:ext cx="118872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noFill/>
        </p:spPr>
        <p:txBody>
          <a:bodyPr vert="horz" lIns="540000" tIns="0" rIns="36000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CL" dirty="0">
                <a:latin typeface="Gill Sans MT" panose="020B0502020104020203" pitchFamily="34" charset="0"/>
              </a:rPr>
              <a:t>Proyectos de normas aprobados </a:t>
            </a:r>
            <a:br>
              <a:rPr lang="es-CL" dirty="0">
                <a:latin typeface="Gill Sans MT" panose="020B0502020104020203" pitchFamily="34" charset="0"/>
              </a:rPr>
            </a:br>
            <a:r>
              <a:rPr lang="es-CL" dirty="0">
                <a:latin typeface="Gill Sans MT" panose="020B0502020104020203" pitchFamily="34" charset="0"/>
              </a:rPr>
              <a:t>para el Segundo periodo de consulta</a:t>
            </a:r>
          </a:p>
        </p:txBody>
      </p:sp>
    </p:spTree>
    <p:extLst>
      <p:ext uri="{BB962C8B-B14F-4D97-AF65-F5344CB8AC3E}">
        <p14:creationId xmlns:p14="http://schemas.microsoft.com/office/powerpoint/2010/main" val="377602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ES" dirty="0">
                <a:latin typeface="Gill Sans MT" panose="020B0502020104020203" pitchFamily="34" charset="0"/>
              </a:rPr>
              <a:t>Elaboración de un proyecto de anexo a la NIMF 38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C11C49-0961-48C8-A9A0-1DF884EDA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921552"/>
              </p:ext>
            </p:extLst>
          </p:nvPr>
        </p:nvGraphicFramePr>
        <p:xfrm>
          <a:off x="381001" y="1637860"/>
          <a:ext cx="8077200" cy="45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67D61A7-B098-485F-8227-3CDF1C2E0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9" y="1637860"/>
            <a:ext cx="3222171" cy="4557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ubtitle 6">
            <a:extLst>
              <a:ext uri="{FF2B5EF4-FFF2-40B4-BE49-F238E27FC236}">
                <a16:creationId xmlns:a16="http://schemas.microsoft.com/office/drawing/2014/main" id="{3878C645-7B97-9E2F-BF46-A5CA6A2A9204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F40C4B-8BF6-2248-DD41-6709107F5858}"/>
              </a:ext>
            </a:extLst>
          </p:cNvPr>
          <p:cNvSpPr/>
          <p:nvPr/>
        </p:nvSpPr>
        <p:spPr>
          <a:xfrm>
            <a:off x="9227976" y="3077011"/>
            <a:ext cx="2286000" cy="839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sz="1000" b="1" dirty="0" err="1">
                <a:solidFill>
                  <a:srgbClr val="A81E3B"/>
                </a:solidFill>
                <a:effectLst/>
                <a:latin typeface="Arial" panose="020B0604020202020204" pitchFamily="34" charset="0"/>
              </a:rPr>
              <a:t>Movimiento</a:t>
            </a:r>
            <a:br>
              <a:rPr lang="fr-CH" sz="1000" b="1" dirty="0">
                <a:solidFill>
                  <a:srgbClr val="A81E3B"/>
                </a:solidFill>
              </a:rPr>
            </a:br>
            <a:r>
              <a:rPr lang="fr-CH" sz="1000" b="1" dirty="0" err="1">
                <a:solidFill>
                  <a:srgbClr val="A81E3B"/>
                </a:solidFill>
                <a:effectLst/>
                <a:latin typeface="Arial" panose="020B0604020202020204" pitchFamily="34" charset="0"/>
              </a:rPr>
              <a:t>internacional</a:t>
            </a:r>
            <a:br>
              <a:rPr lang="fr-CH" sz="1000" b="1" dirty="0">
                <a:solidFill>
                  <a:srgbClr val="A81E3B"/>
                </a:solidFill>
              </a:rPr>
            </a:br>
            <a:r>
              <a:rPr lang="fr-CH" sz="1000" b="1" dirty="0">
                <a:solidFill>
                  <a:srgbClr val="A81E3B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fr-CH" sz="1000" b="1" dirty="0" err="1">
                <a:solidFill>
                  <a:srgbClr val="A81E3B"/>
                </a:solidFill>
                <a:effectLst/>
                <a:latin typeface="Arial" panose="020B0604020202020204" pitchFamily="34" charset="0"/>
              </a:rPr>
              <a:t>semillas</a:t>
            </a:r>
            <a:endParaRPr lang="fr-CH" sz="1000" b="1" dirty="0">
              <a:solidFill>
                <a:srgbClr val="A81E3B"/>
              </a:solidFill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B67EEDF2-ED27-BE7F-EB4A-6517AE841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1600" dirty="0" err="1">
                <a:latin typeface="Gill Sans MT" panose="020B0502020104020203" pitchFamily="34" charset="0"/>
              </a:rPr>
              <a:t>Talleres</a:t>
            </a:r>
            <a:r>
              <a:rPr lang="en-GB" sz="1600" dirty="0">
                <a:latin typeface="Gill Sans MT" panose="020B0502020104020203" pitchFamily="34" charset="0"/>
              </a:rPr>
              <a:t> </a:t>
            </a:r>
            <a:r>
              <a:rPr lang="en-GB" sz="1600" dirty="0" err="1">
                <a:latin typeface="Gill Sans MT" panose="020B0502020104020203" pitchFamily="34" charset="0"/>
              </a:rPr>
              <a:t>regionales</a:t>
            </a:r>
            <a:r>
              <a:rPr lang="en-GB" sz="1600" dirty="0">
                <a:latin typeface="Gill Sans MT" panose="020B0502020104020203" pitchFamily="34" charset="0"/>
              </a:rPr>
              <a:t>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184131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es-CL" dirty="0">
                <a:latin typeface="Gill Sans MT" panose="020B0502020104020203" pitchFamily="34" charset="0"/>
              </a:rPr>
              <a:t>Grupo técnico sobre normas de productos básicos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6239ECB-E1C9-4D51-9AB9-E4B25B3F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804331"/>
              </p:ext>
            </p:extLst>
          </p:nvPr>
        </p:nvGraphicFramePr>
        <p:xfrm>
          <a:off x="7652223" y="1484295"/>
          <a:ext cx="4163857" cy="406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0802C51-3798-46A7-864E-D743CBFC7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524000"/>
            <a:ext cx="7132809" cy="40622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Diagram 7">
            <a:extLst>
              <a:ext uri="{FF2B5EF4-FFF2-40B4-BE49-F238E27FC236}">
                <a16:creationId xmlns:a16="http://schemas.microsoft.com/office/drawing/2014/main" id="{7861C9CB-EAD0-47DA-BEFC-3D55FF361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632281"/>
              </p:ext>
            </p:extLst>
          </p:nvPr>
        </p:nvGraphicFramePr>
        <p:xfrm>
          <a:off x="304800" y="5715000"/>
          <a:ext cx="11582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Subtitle 6">
            <a:extLst>
              <a:ext uri="{FF2B5EF4-FFF2-40B4-BE49-F238E27FC236}">
                <a16:creationId xmlns:a16="http://schemas.microsoft.com/office/drawing/2014/main" id="{437B99C3-D709-A2C2-CA5E-7E197EC9445A}"/>
              </a:ext>
            </a:extLst>
          </p:cNvPr>
          <p:cNvSpPr txBox="1">
            <a:spLocks/>
          </p:cNvSpPr>
          <p:nvPr/>
        </p:nvSpPr>
        <p:spPr>
          <a:xfrm>
            <a:off x="7607300" y="997056"/>
            <a:ext cx="4584700" cy="250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360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825F"/>
                </a:solidFill>
                <a:latin typeface="Gill Sans MT" panose="020B0502020104020203" pitchFamily="34" charset="0"/>
              </a:rPr>
              <a:t>Actualización del Comité de Normas</a:t>
            </a:r>
            <a:endParaRPr lang="en-GB" sz="1600" b="1" dirty="0">
              <a:solidFill>
                <a:srgbClr val="00825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C73FE67-F9B2-CEE0-74B8-E2ECF23EE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510188"/>
            <a:ext cx="6642100" cy="2651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CL" sz="1600" dirty="0">
                <a:latin typeface="Gill Sans MT" panose="020B0502020104020203" pitchFamily="34" charset="0"/>
              </a:rPr>
              <a:t>Talleres regionales de la CIPF 2022</a:t>
            </a:r>
          </a:p>
        </p:txBody>
      </p:sp>
    </p:spTree>
    <p:extLst>
      <p:ext uri="{BB962C8B-B14F-4D97-AF65-F5344CB8AC3E}">
        <p14:creationId xmlns:p14="http://schemas.microsoft.com/office/powerpoint/2010/main" val="42406458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D1CDB-15D1-4C85-BFBF-7D1270C6F64A}">
  <ds:schemaRefs>
    <ds:schemaRef ds:uri="http://purl.org/dc/elements/1.1/"/>
    <ds:schemaRef ds:uri="http://schemas.microsoft.com/office/2006/metadata/properties"/>
    <ds:schemaRef ds:uri="http://purl.org/dc/terms/"/>
    <ds:schemaRef ds:uri="a05d7f75-f42e-4288-8809-604fd4d9691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a6feb38-a85a-45e8-92e9-814486bbe37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EDF21-059F-472A-9863-FC5A7F04CE9D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58</TotalTime>
  <Words>1685</Words>
  <Application>Microsoft Office PowerPoint</Application>
  <PresentationFormat>Widescreen</PresentationFormat>
  <Paragraphs>179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.AppleSystemUIFont</vt:lpstr>
      <vt:lpstr>Arial</vt:lpstr>
      <vt:lpstr>Calibri</vt:lpstr>
      <vt:lpstr>Calibri Light</vt:lpstr>
      <vt:lpstr>Georgia</vt:lpstr>
      <vt:lpstr>Gill Sans MT</vt:lpstr>
      <vt:lpstr>Gill Sans Nova</vt:lpstr>
      <vt:lpstr>Helvetica Neue</vt:lpstr>
      <vt:lpstr>Times New Roman</vt:lpstr>
      <vt:lpstr>Wingdings</vt:lpstr>
      <vt:lpstr>COVER</vt:lpstr>
      <vt:lpstr>1_COVER</vt:lpstr>
      <vt:lpstr>Internal screen</vt:lpstr>
      <vt:lpstr>Office Theme</vt:lpstr>
      <vt:lpstr>Actualización del Comité de Normas</vt:lpstr>
      <vt:lpstr>Reuniones del CN en 2021-2022  (desde los últimos Talleres Regionales de 2021)</vt:lpstr>
      <vt:lpstr>Reuniones del CN en 2021-2022  (desde los últimos Talleres Regionales de 2021)</vt:lpstr>
      <vt:lpstr>Programa de Trabajo del CN</vt:lpstr>
      <vt:lpstr>Aprobado el proyecto de especificaciones  para el periodo de consulta</vt:lpstr>
      <vt:lpstr>Proyectos de normas aprobados  para el primer periodo de consulta</vt:lpstr>
      <vt:lpstr>PowerPoint Presentation</vt:lpstr>
      <vt:lpstr>Elaboración de un proyecto de anexo a la NIMF 38</vt:lpstr>
      <vt:lpstr>Grupo técnico sobre normas de productos básicos</vt:lpstr>
      <vt:lpstr>Grupo de Trabajo de Expertos   (GTE)</vt:lpstr>
      <vt:lpstr>Futuros trabajos del CN</vt:lpstr>
      <vt:lpstr> ¡Gracias!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Camilo Beltran Montoya</cp:lastModifiedBy>
  <cp:revision>34</cp:revision>
  <cp:lastPrinted>2018-12-10T09:55:32Z</cp:lastPrinted>
  <dcterms:created xsi:type="dcterms:W3CDTF">2019-07-18T08:44:31Z</dcterms:created>
  <dcterms:modified xsi:type="dcterms:W3CDTF">2022-08-02T02:00:52Z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