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7"/>
  </p:notesMasterIdLst>
  <p:sldIdLst>
    <p:sldId id="256" r:id="rId7"/>
    <p:sldId id="369" r:id="rId8"/>
    <p:sldId id="258" r:id="rId9"/>
    <p:sldId id="353" r:id="rId10"/>
    <p:sldId id="349" r:id="rId11"/>
    <p:sldId id="323" r:id="rId12"/>
    <p:sldId id="333" r:id="rId13"/>
    <p:sldId id="363" r:id="rId14"/>
    <p:sldId id="366" r:id="rId15"/>
    <p:sldId id="264" r:id="rId16"/>
    <p:sldId id="266" r:id="rId17"/>
    <p:sldId id="289" r:id="rId18"/>
    <p:sldId id="315" r:id="rId19"/>
    <p:sldId id="265" r:id="rId20"/>
    <p:sldId id="368" r:id="rId21"/>
    <p:sldId id="287" r:id="rId22"/>
    <p:sldId id="263" r:id="rId23"/>
    <p:sldId id="335" r:id="rId24"/>
    <p:sldId id="267" r:id="rId25"/>
    <p:sldId id="367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5E2D50-70FD-946A-246C-F7FE795794BF}" name="Stephanie Bloem" initials="SB" userId="S::stephanie.bloem@NAPPO.org::120205f8-b7c3-44c8-872f-00fc1f63a2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CD383-F678-B5C2-0F87-4C5DB15868AF}" v="1" dt="2022-08-17T12:52:44.385"/>
    <p1510:client id="{44CE708B-AA20-5202-98B7-8A70913B3176}" v="127" dt="2022-08-17T15:21:23.592"/>
    <p1510:client id="{4EE4A0B9-2ECD-0528-03E5-453A56620B0C}" v="30" dt="2022-08-17T14:52:31.289"/>
    <p1510:client id="{92922AE8-09C8-DD82-F5A2-A34580F8D497}" v="172" dt="2022-08-17T15:47:25.945"/>
    <p1510:client id="{F3A5D51D-56D9-46B1-BBE6-4854E5A0CA9D}" v="57" dt="2022-08-15T19:02:53.9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bel Hurtado" userId="S::maribel.hurtado@nappo.org::14140ff2-5824-43b7-ad2f-daac69bbb96c" providerId="AD" clId="Web-{44CE708B-AA20-5202-98B7-8A70913B3176}"/>
    <pc:docChg chg="addSld delSld modSld">
      <pc:chgData name="Maribel Hurtado" userId="S::maribel.hurtado@nappo.org::14140ff2-5824-43b7-ad2f-daac69bbb96c" providerId="AD" clId="Web-{44CE708B-AA20-5202-98B7-8A70913B3176}" dt="2022-08-17T15:21:23.592" v="97" actId="1076"/>
      <pc:docMkLst>
        <pc:docMk/>
      </pc:docMkLst>
      <pc:sldChg chg="addSp modSp">
        <pc:chgData name="Maribel Hurtado" userId="S::maribel.hurtado@nappo.org::14140ff2-5824-43b7-ad2f-daac69bbb96c" providerId="AD" clId="Web-{44CE708B-AA20-5202-98B7-8A70913B3176}" dt="2022-08-17T15:05:56.882" v="65" actId="1076"/>
        <pc:sldMkLst>
          <pc:docMk/>
          <pc:sldMk cId="4259777652" sldId="264"/>
        </pc:sldMkLst>
        <pc:spChg chg="add mod">
          <ac:chgData name="Maribel Hurtado" userId="S::maribel.hurtado@nappo.org::14140ff2-5824-43b7-ad2f-daac69bbb96c" providerId="AD" clId="Web-{44CE708B-AA20-5202-98B7-8A70913B3176}" dt="2022-08-17T15:05:56.882" v="65" actId="1076"/>
          <ac:spMkLst>
            <pc:docMk/>
            <pc:sldMk cId="4259777652" sldId="264"/>
            <ac:spMk id="3" creationId="{CFDF0449-44DD-9477-EFC6-90A4EEECCCAC}"/>
          </ac:spMkLst>
        </pc:spChg>
      </pc:sldChg>
      <pc:sldChg chg="addSp modSp">
        <pc:chgData name="Maribel Hurtado" userId="S::maribel.hurtado@nappo.org::14140ff2-5824-43b7-ad2f-daac69bbb96c" providerId="AD" clId="Web-{44CE708B-AA20-5202-98B7-8A70913B3176}" dt="2022-08-17T15:08:12.479" v="79"/>
        <pc:sldMkLst>
          <pc:docMk/>
          <pc:sldMk cId="2366411158" sldId="289"/>
        </pc:sldMkLst>
        <pc:spChg chg="add mod">
          <ac:chgData name="Maribel Hurtado" userId="S::maribel.hurtado@nappo.org::14140ff2-5824-43b7-ad2f-daac69bbb96c" providerId="AD" clId="Web-{44CE708B-AA20-5202-98B7-8A70913B3176}" dt="2022-08-17T15:08:12.479" v="79"/>
          <ac:spMkLst>
            <pc:docMk/>
            <pc:sldMk cId="2366411158" sldId="289"/>
            <ac:spMk id="2" creationId="{5C14414F-5F49-62D9-30AC-F7A7D7EAFAAB}"/>
          </ac:spMkLst>
        </pc:spChg>
      </pc:sldChg>
      <pc:sldChg chg="addSp modSp">
        <pc:chgData name="Maribel Hurtado" userId="S::maribel.hurtado@nappo.org::14140ff2-5824-43b7-ad2f-daac69bbb96c" providerId="AD" clId="Web-{44CE708B-AA20-5202-98B7-8A70913B3176}" dt="2022-08-17T15:08:46.433" v="81" actId="1076"/>
        <pc:sldMkLst>
          <pc:docMk/>
          <pc:sldMk cId="3263394832" sldId="323"/>
        </pc:sldMkLst>
        <pc:spChg chg="add mod">
          <ac:chgData name="Maribel Hurtado" userId="S::maribel.hurtado@nappo.org::14140ff2-5824-43b7-ad2f-daac69bbb96c" providerId="AD" clId="Web-{44CE708B-AA20-5202-98B7-8A70913B3176}" dt="2022-08-17T15:08:46.433" v="81" actId="1076"/>
          <ac:spMkLst>
            <pc:docMk/>
            <pc:sldMk cId="3263394832" sldId="323"/>
            <ac:spMk id="2" creationId="{5009EFCC-34D9-581E-12BC-F15C3E028DED}"/>
          </ac:spMkLst>
        </pc:spChg>
      </pc:sldChg>
      <pc:sldChg chg="modSp">
        <pc:chgData name="Maribel Hurtado" userId="S::maribel.hurtado@nappo.org::14140ff2-5824-43b7-ad2f-daac69bbb96c" providerId="AD" clId="Web-{44CE708B-AA20-5202-98B7-8A70913B3176}" dt="2022-08-17T14:55:44.069" v="30" actId="1076"/>
        <pc:sldMkLst>
          <pc:docMk/>
          <pc:sldMk cId="1859438921" sldId="333"/>
        </pc:sldMkLst>
        <pc:spChg chg="mod">
          <ac:chgData name="Maribel Hurtado" userId="S::maribel.hurtado@nappo.org::14140ff2-5824-43b7-ad2f-daac69bbb96c" providerId="AD" clId="Web-{44CE708B-AA20-5202-98B7-8A70913B3176}" dt="2022-08-17T14:55:44.069" v="30" actId="1076"/>
          <ac:spMkLst>
            <pc:docMk/>
            <pc:sldMk cId="1859438921" sldId="333"/>
            <ac:spMk id="15" creationId="{9F6670B3-43F1-425B-AB3B-378E16AECC20}"/>
          </ac:spMkLst>
        </pc:spChg>
      </pc:sldChg>
      <pc:sldChg chg="addSp modSp">
        <pc:chgData name="Maribel Hurtado" userId="S::maribel.hurtado@nappo.org::14140ff2-5824-43b7-ad2f-daac69bbb96c" providerId="AD" clId="Web-{44CE708B-AA20-5202-98B7-8A70913B3176}" dt="2022-08-17T15:21:23.592" v="97" actId="1076"/>
        <pc:sldMkLst>
          <pc:docMk/>
          <pc:sldMk cId="4174171028" sldId="335"/>
        </pc:sldMkLst>
        <pc:spChg chg="add mod">
          <ac:chgData name="Maribel Hurtado" userId="S::maribel.hurtado@nappo.org::14140ff2-5824-43b7-ad2f-daac69bbb96c" providerId="AD" clId="Web-{44CE708B-AA20-5202-98B7-8A70913B3176}" dt="2022-08-17T15:21:23.592" v="97" actId="1076"/>
          <ac:spMkLst>
            <pc:docMk/>
            <pc:sldMk cId="4174171028" sldId="335"/>
            <ac:spMk id="2" creationId="{49FE58A0-6EFF-188F-00DD-CA174AB900F9}"/>
          </ac:spMkLst>
        </pc:spChg>
      </pc:sldChg>
      <pc:sldChg chg="addSp delSp modSp new del mod setBg">
        <pc:chgData name="Maribel Hurtado" userId="S::maribel.hurtado@nappo.org::14140ff2-5824-43b7-ad2f-daac69bbb96c" providerId="AD" clId="Web-{44CE708B-AA20-5202-98B7-8A70913B3176}" dt="2022-08-17T14:57:55.088" v="34"/>
        <pc:sldMkLst>
          <pc:docMk/>
          <pc:sldMk cId="1019122048" sldId="370"/>
        </pc:sldMkLst>
        <pc:spChg chg="del">
          <ac:chgData name="Maribel Hurtado" userId="S::maribel.hurtado@nappo.org::14140ff2-5824-43b7-ad2f-daac69bbb96c" providerId="AD" clId="Web-{44CE708B-AA20-5202-98B7-8A70913B3176}" dt="2022-08-17T14:57:30.197" v="33"/>
          <ac:spMkLst>
            <pc:docMk/>
            <pc:sldMk cId="1019122048" sldId="370"/>
            <ac:spMk id="2" creationId="{1DC5E0E6-F350-1083-947F-CC89A00D6B80}"/>
          </ac:spMkLst>
        </pc:spChg>
        <pc:spChg chg="del">
          <ac:chgData name="Maribel Hurtado" userId="S::maribel.hurtado@nappo.org::14140ff2-5824-43b7-ad2f-daac69bbb96c" providerId="AD" clId="Web-{44CE708B-AA20-5202-98B7-8A70913B3176}" dt="2022-08-17T14:57:30.197" v="33"/>
          <ac:spMkLst>
            <pc:docMk/>
            <pc:sldMk cId="1019122048" sldId="370"/>
            <ac:spMk id="3" creationId="{9276E0A9-00F9-B29E-5BE1-AFD713D9FE0A}"/>
          </ac:spMkLst>
        </pc:spChg>
        <pc:spChg chg="add">
          <ac:chgData name="Maribel Hurtado" userId="S::maribel.hurtado@nappo.org::14140ff2-5824-43b7-ad2f-daac69bbb96c" providerId="AD" clId="Web-{44CE708B-AA20-5202-98B7-8A70913B3176}" dt="2022-08-17T14:57:30.197" v="33"/>
          <ac:spMkLst>
            <pc:docMk/>
            <pc:sldMk cId="1019122048" sldId="370"/>
            <ac:spMk id="10" creationId="{42A4FC2C-047E-45A5-965D-8E1E3BF09BC6}"/>
          </ac:spMkLst>
        </pc:spChg>
        <pc:picChg chg="add mod">
          <ac:chgData name="Maribel Hurtado" userId="S::maribel.hurtado@nappo.org::14140ff2-5824-43b7-ad2f-daac69bbb96c" providerId="AD" clId="Web-{44CE708B-AA20-5202-98B7-8A70913B3176}" dt="2022-08-17T14:57:30.197" v="33"/>
          <ac:picMkLst>
            <pc:docMk/>
            <pc:sldMk cId="1019122048" sldId="370"/>
            <ac:picMk id="5" creationId="{F2B3B813-0D8C-95D6-C2FA-465CF0AFC429}"/>
          </ac:picMkLst>
        </pc:picChg>
      </pc:sldChg>
    </pc:docChg>
  </pc:docChgLst>
  <pc:docChgLst>
    <pc:chgData name="Stephanie Bloem" userId="120205f8-b7c3-44c8-872f-00fc1f63a223" providerId="ADAL" clId="{1FA5C7C5-A7E7-4911-A2EF-A8C3D0952F9C}"/>
    <pc:docChg chg="undo custSel addSld delSld modSld">
      <pc:chgData name="Stephanie Bloem" userId="120205f8-b7c3-44c8-872f-00fc1f63a223" providerId="ADAL" clId="{1FA5C7C5-A7E7-4911-A2EF-A8C3D0952F9C}" dt="2022-08-11T19:58:26.301" v="1164" actId="1076"/>
      <pc:docMkLst>
        <pc:docMk/>
      </pc:docMkLst>
      <pc:sldChg chg="modSp mod">
        <pc:chgData name="Stephanie Bloem" userId="120205f8-b7c3-44c8-872f-00fc1f63a223" providerId="ADAL" clId="{1FA5C7C5-A7E7-4911-A2EF-A8C3D0952F9C}" dt="2022-08-11T19:36:39.655" v="100" actId="948"/>
        <pc:sldMkLst>
          <pc:docMk/>
          <pc:sldMk cId="2909312588" sldId="256"/>
        </pc:sldMkLst>
        <pc:spChg chg="mod">
          <ac:chgData name="Stephanie Bloem" userId="120205f8-b7c3-44c8-872f-00fc1f63a223" providerId="ADAL" clId="{1FA5C7C5-A7E7-4911-A2EF-A8C3D0952F9C}" dt="2022-08-11T19:35:34.712" v="78" actId="1076"/>
          <ac:spMkLst>
            <pc:docMk/>
            <pc:sldMk cId="2909312588" sldId="256"/>
            <ac:spMk id="2" creationId="{E1BE69D0-76FA-3658-E549-579565057677}"/>
          </ac:spMkLst>
        </pc:spChg>
        <pc:spChg chg="mod">
          <ac:chgData name="Stephanie Bloem" userId="120205f8-b7c3-44c8-872f-00fc1f63a223" providerId="ADAL" clId="{1FA5C7C5-A7E7-4911-A2EF-A8C3D0952F9C}" dt="2022-08-11T19:36:39.655" v="100" actId="948"/>
          <ac:spMkLst>
            <pc:docMk/>
            <pc:sldMk cId="2909312588" sldId="256"/>
            <ac:spMk id="3" creationId="{1E6BFC4B-D08F-446B-456F-E987B227B915}"/>
          </ac:spMkLst>
        </pc:spChg>
        <pc:picChg chg="mod">
          <ac:chgData name="Stephanie Bloem" userId="120205f8-b7c3-44c8-872f-00fc1f63a223" providerId="ADAL" clId="{1FA5C7C5-A7E7-4911-A2EF-A8C3D0952F9C}" dt="2022-08-11T19:35:30.574" v="77" actId="1076"/>
          <ac:picMkLst>
            <pc:docMk/>
            <pc:sldMk cId="2909312588" sldId="256"/>
            <ac:picMk id="4" creationId="{859E2479-791B-C855-8387-E006419DC204}"/>
          </ac:picMkLst>
        </pc:picChg>
      </pc:sldChg>
      <pc:sldChg chg="modSp mod addCm modCm">
        <pc:chgData name="Stephanie Bloem" userId="120205f8-b7c3-44c8-872f-00fc1f63a223" providerId="ADAL" clId="{1FA5C7C5-A7E7-4911-A2EF-A8C3D0952F9C}" dt="2022-08-11T19:54:40.837" v="1130" actId="122"/>
        <pc:sldMkLst>
          <pc:docMk/>
          <pc:sldMk cId="422107193" sldId="258"/>
        </pc:sldMkLst>
        <pc:spChg chg="mod">
          <ac:chgData name="Stephanie Bloem" userId="120205f8-b7c3-44c8-872f-00fc1f63a223" providerId="ADAL" clId="{1FA5C7C5-A7E7-4911-A2EF-A8C3D0952F9C}" dt="2022-08-11T19:54:40.837" v="1130" actId="122"/>
          <ac:spMkLst>
            <pc:docMk/>
            <pc:sldMk cId="422107193" sldId="258"/>
            <ac:spMk id="2" creationId="{CD6E73F1-E05E-644C-3D76-134E11AB963E}"/>
          </ac:spMkLst>
        </pc:spChg>
      </pc:sldChg>
      <pc:sldChg chg="modSp mod">
        <pc:chgData name="Stephanie Bloem" userId="120205f8-b7c3-44c8-872f-00fc1f63a223" providerId="ADAL" clId="{1FA5C7C5-A7E7-4911-A2EF-A8C3D0952F9C}" dt="2022-08-11T19:49:03.986" v="645" actId="14100"/>
        <pc:sldMkLst>
          <pc:docMk/>
          <pc:sldMk cId="2489989649" sldId="263"/>
        </pc:sldMkLst>
        <pc:spChg chg="mod">
          <ac:chgData name="Stephanie Bloem" userId="120205f8-b7c3-44c8-872f-00fc1f63a223" providerId="ADAL" clId="{1FA5C7C5-A7E7-4911-A2EF-A8C3D0952F9C}" dt="2022-08-11T19:48:35.130" v="641" actId="20577"/>
          <ac:spMkLst>
            <pc:docMk/>
            <pc:sldMk cId="2489989649" sldId="263"/>
            <ac:spMk id="35" creationId="{97BCB3F7-5BA9-0602-A21F-B94BB7A8D073}"/>
          </ac:spMkLst>
        </pc:spChg>
        <pc:spChg chg="mod">
          <ac:chgData name="Stephanie Bloem" userId="120205f8-b7c3-44c8-872f-00fc1f63a223" providerId="ADAL" clId="{1FA5C7C5-A7E7-4911-A2EF-A8C3D0952F9C}" dt="2022-08-11T19:48:15.220" v="608" actId="14100"/>
          <ac:spMkLst>
            <pc:docMk/>
            <pc:sldMk cId="2489989649" sldId="263"/>
            <ac:spMk id="37" creationId="{B15C4C73-0D89-2656-3471-07760F733990}"/>
          </ac:spMkLst>
        </pc:spChg>
        <pc:picChg chg="mod">
          <ac:chgData name="Stephanie Bloem" userId="120205f8-b7c3-44c8-872f-00fc1f63a223" providerId="ADAL" clId="{1FA5C7C5-A7E7-4911-A2EF-A8C3D0952F9C}" dt="2022-08-11T19:49:03.986" v="645" actId="14100"/>
          <ac:picMkLst>
            <pc:docMk/>
            <pc:sldMk cId="2489989649" sldId="263"/>
            <ac:picMk id="7" creationId="{5E736658-4BFF-E93E-DCE7-3DF40B0D48A9}"/>
          </ac:picMkLst>
        </pc:picChg>
        <pc:picChg chg="mod">
          <ac:chgData name="Stephanie Bloem" userId="120205f8-b7c3-44c8-872f-00fc1f63a223" providerId="ADAL" clId="{1FA5C7C5-A7E7-4911-A2EF-A8C3D0952F9C}" dt="2022-08-11T19:48:54.175" v="644" actId="1076"/>
          <ac:picMkLst>
            <pc:docMk/>
            <pc:sldMk cId="2489989649" sldId="263"/>
            <ac:picMk id="34" creationId="{B5D8D2D2-C335-192D-6E6D-68071D026B9D}"/>
          </ac:picMkLst>
        </pc:picChg>
      </pc:sldChg>
      <pc:sldChg chg="modSp mod">
        <pc:chgData name="Stephanie Bloem" userId="120205f8-b7c3-44c8-872f-00fc1f63a223" providerId="ADAL" clId="{1FA5C7C5-A7E7-4911-A2EF-A8C3D0952F9C}" dt="2022-08-11T19:56:28.222" v="1140" actId="20577"/>
        <pc:sldMkLst>
          <pc:docMk/>
          <pc:sldMk cId="4259777652" sldId="264"/>
        </pc:sldMkLst>
        <pc:spChg chg="mod">
          <ac:chgData name="Stephanie Bloem" userId="120205f8-b7c3-44c8-872f-00fc1f63a223" providerId="ADAL" clId="{1FA5C7C5-A7E7-4911-A2EF-A8C3D0952F9C}" dt="2022-08-11T19:56:28.222" v="1140" actId="20577"/>
          <ac:spMkLst>
            <pc:docMk/>
            <pc:sldMk cId="4259777652" sldId="264"/>
            <ac:spMk id="2" creationId="{DBEE35BF-6B9D-4FA6-9C4A-05B796F8EE8F}"/>
          </ac:spMkLst>
        </pc:spChg>
        <pc:spChg chg="mod">
          <ac:chgData name="Stephanie Bloem" userId="120205f8-b7c3-44c8-872f-00fc1f63a223" providerId="ADAL" clId="{1FA5C7C5-A7E7-4911-A2EF-A8C3D0952F9C}" dt="2022-08-11T19:45:20.114" v="396" actId="20577"/>
          <ac:spMkLst>
            <pc:docMk/>
            <pc:sldMk cId="4259777652" sldId="264"/>
            <ac:spMk id="8" creationId="{9051F0FB-08DB-4A6C-9589-E78EC4EA6C15}"/>
          </ac:spMkLst>
        </pc:spChg>
        <pc:graphicFrameChg chg="modGraphic">
          <ac:chgData name="Stephanie Bloem" userId="120205f8-b7c3-44c8-872f-00fc1f63a223" providerId="ADAL" clId="{1FA5C7C5-A7E7-4911-A2EF-A8C3D0952F9C}" dt="2022-08-11T19:56:02.717" v="1134" actId="20577"/>
          <ac:graphicFrameMkLst>
            <pc:docMk/>
            <pc:sldMk cId="4259777652" sldId="264"/>
            <ac:graphicFrameMk id="5" creationId="{0DB26B93-0333-0E8F-0381-991AE833E8BE}"/>
          </ac:graphicFrameMkLst>
        </pc:graphicFrameChg>
      </pc:sldChg>
      <pc:sldChg chg="modSp mod">
        <pc:chgData name="Stephanie Bloem" userId="120205f8-b7c3-44c8-872f-00fc1f63a223" providerId="ADAL" clId="{1FA5C7C5-A7E7-4911-A2EF-A8C3D0952F9C}" dt="2022-08-11T19:56:48.901" v="1146" actId="20577"/>
        <pc:sldMkLst>
          <pc:docMk/>
          <pc:sldMk cId="475779317" sldId="265"/>
        </pc:sldMkLst>
        <pc:spChg chg="mod">
          <ac:chgData name="Stephanie Bloem" userId="120205f8-b7c3-44c8-872f-00fc1f63a223" providerId="ADAL" clId="{1FA5C7C5-A7E7-4911-A2EF-A8C3D0952F9C}" dt="2022-08-11T19:56:45.507" v="1145"/>
          <ac:spMkLst>
            <pc:docMk/>
            <pc:sldMk cId="475779317" sldId="265"/>
            <ac:spMk id="8" creationId="{F9CAD1BA-531C-7C1B-B833-024FBFDB0611}"/>
          </ac:spMkLst>
        </pc:spChg>
        <pc:spChg chg="mod">
          <ac:chgData name="Stephanie Bloem" userId="120205f8-b7c3-44c8-872f-00fc1f63a223" providerId="ADAL" clId="{1FA5C7C5-A7E7-4911-A2EF-A8C3D0952F9C}" dt="2022-08-11T19:47:54.565" v="607" actId="20577"/>
          <ac:spMkLst>
            <pc:docMk/>
            <pc:sldMk cId="475779317" sldId="265"/>
            <ac:spMk id="11" creationId="{E8DFD8D7-6638-4C78-947D-09161F0E819C}"/>
          </ac:spMkLst>
        </pc:spChg>
        <pc:graphicFrameChg chg="modGraphic">
          <ac:chgData name="Stephanie Bloem" userId="120205f8-b7c3-44c8-872f-00fc1f63a223" providerId="ADAL" clId="{1FA5C7C5-A7E7-4911-A2EF-A8C3D0952F9C}" dt="2022-08-11T19:56:48.901" v="1146" actId="20577"/>
          <ac:graphicFrameMkLst>
            <pc:docMk/>
            <pc:sldMk cId="475779317" sldId="265"/>
            <ac:graphicFrameMk id="4" creationId="{6B15DEE9-134B-BC38-26FC-FA2E09A472B9}"/>
          </ac:graphicFrameMkLst>
        </pc:graphicFrameChg>
      </pc:sldChg>
      <pc:sldChg chg="modSp mod">
        <pc:chgData name="Stephanie Bloem" userId="120205f8-b7c3-44c8-872f-00fc1f63a223" providerId="ADAL" clId="{1FA5C7C5-A7E7-4911-A2EF-A8C3D0952F9C}" dt="2022-08-11T19:45:10.738" v="374" actId="113"/>
        <pc:sldMkLst>
          <pc:docMk/>
          <pc:sldMk cId="2586536519" sldId="266"/>
        </pc:sldMkLst>
        <pc:spChg chg="mod">
          <ac:chgData name="Stephanie Bloem" userId="120205f8-b7c3-44c8-872f-00fc1f63a223" providerId="ADAL" clId="{1FA5C7C5-A7E7-4911-A2EF-A8C3D0952F9C}" dt="2022-08-11T19:45:10.738" v="374" actId="113"/>
          <ac:spMkLst>
            <pc:docMk/>
            <pc:sldMk cId="2586536519" sldId="266"/>
            <ac:spMk id="3" creationId="{7BF57132-5467-EA76-82C7-BA9F9FFAB80A}"/>
          </ac:spMkLst>
        </pc:spChg>
      </pc:sldChg>
      <pc:sldChg chg="modSp mod">
        <pc:chgData name="Stephanie Bloem" userId="120205f8-b7c3-44c8-872f-00fc1f63a223" providerId="ADAL" clId="{1FA5C7C5-A7E7-4911-A2EF-A8C3D0952F9C}" dt="2022-08-11T19:57:13.294" v="1151"/>
        <pc:sldMkLst>
          <pc:docMk/>
          <pc:sldMk cId="3809755258" sldId="267"/>
        </pc:sldMkLst>
        <pc:spChg chg="mod">
          <ac:chgData name="Stephanie Bloem" userId="120205f8-b7c3-44c8-872f-00fc1f63a223" providerId="ADAL" clId="{1FA5C7C5-A7E7-4911-A2EF-A8C3D0952F9C}" dt="2022-08-11T19:57:13.294" v="1151"/>
          <ac:spMkLst>
            <pc:docMk/>
            <pc:sldMk cId="3809755258" sldId="267"/>
            <ac:spMk id="2" creationId="{4C357729-4BB8-4AD4-536B-4511A46515DC}"/>
          </ac:spMkLst>
        </pc:spChg>
        <pc:spChg chg="mod">
          <ac:chgData name="Stephanie Bloem" userId="120205f8-b7c3-44c8-872f-00fc1f63a223" providerId="ADAL" clId="{1FA5C7C5-A7E7-4911-A2EF-A8C3D0952F9C}" dt="2022-08-11T19:50:58.189" v="792" actId="255"/>
          <ac:spMkLst>
            <pc:docMk/>
            <pc:sldMk cId="3809755258" sldId="267"/>
            <ac:spMk id="17" creationId="{378B11D5-99A0-2E34-B012-49D81D1DBDE2}"/>
          </ac:spMkLst>
        </pc:spChg>
      </pc:sldChg>
      <pc:sldChg chg="modSp mod">
        <pc:chgData name="Stephanie Bloem" userId="120205f8-b7c3-44c8-872f-00fc1f63a223" providerId="ADAL" clId="{1FA5C7C5-A7E7-4911-A2EF-A8C3D0952F9C}" dt="2022-08-11T19:57:01.429" v="1150"/>
        <pc:sldMkLst>
          <pc:docMk/>
          <pc:sldMk cId="1568411253" sldId="287"/>
        </pc:sldMkLst>
        <pc:spChg chg="mod">
          <ac:chgData name="Stephanie Bloem" userId="120205f8-b7c3-44c8-872f-00fc1f63a223" providerId="ADAL" clId="{1FA5C7C5-A7E7-4911-A2EF-A8C3D0952F9C}" dt="2022-08-11T19:57:01.429" v="1150"/>
          <ac:spMkLst>
            <pc:docMk/>
            <pc:sldMk cId="1568411253" sldId="287"/>
            <ac:spMk id="5" creationId="{F6510980-6AE6-7743-7172-D11D24A2CC30}"/>
          </ac:spMkLst>
        </pc:spChg>
        <pc:spChg chg="mod">
          <ac:chgData name="Stephanie Bloem" userId="120205f8-b7c3-44c8-872f-00fc1f63a223" providerId="ADAL" clId="{1FA5C7C5-A7E7-4911-A2EF-A8C3D0952F9C}" dt="2022-08-11T19:49:28.099" v="666" actId="20577"/>
          <ac:spMkLst>
            <pc:docMk/>
            <pc:sldMk cId="1568411253" sldId="287"/>
            <ac:spMk id="10" creationId="{DA53A268-E4A5-492F-8B6B-156E33B04E52}"/>
          </ac:spMkLst>
        </pc:spChg>
        <pc:graphicFrameChg chg="modGraphic">
          <ac:chgData name="Stephanie Bloem" userId="120205f8-b7c3-44c8-872f-00fc1f63a223" providerId="ADAL" clId="{1FA5C7C5-A7E7-4911-A2EF-A8C3D0952F9C}" dt="2022-08-11T19:56:53.627" v="1147" actId="20577"/>
          <ac:graphicFrameMkLst>
            <pc:docMk/>
            <pc:sldMk cId="1568411253" sldId="287"/>
            <ac:graphicFrameMk id="4" creationId="{217347AC-29A0-7092-2A5C-FFBEF642CB1C}"/>
          </ac:graphicFrameMkLst>
        </pc:graphicFrameChg>
      </pc:sldChg>
      <pc:sldChg chg="modSp mod">
        <pc:chgData name="Stephanie Bloem" userId="120205f8-b7c3-44c8-872f-00fc1f63a223" providerId="ADAL" clId="{1FA5C7C5-A7E7-4911-A2EF-A8C3D0952F9C}" dt="2022-08-11T19:56:23.108" v="1138" actId="20577"/>
        <pc:sldMkLst>
          <pc:docMk/>
          <pc:sldMk cId="2366411158" sldId="289"/>
        </pc:sldMkLst>
        <pc:spChg chg="mod">
          <ac:chgData name="Stephanie Bloem" userId="120205f8-b7c3-44c8-872f-00fc1f63a223" providerId="ADAL" clId="{1FA5C7C5-A7E7-4911-A2EF-A8C3D0952F9C}" dt="2022-08-11T19:56:23.108" v="1138" actId="20577"/>
          <ac:spMkLst>
            <pc:docMk/>
            <pc:sldMk cId="2366411158" sldId="289"/>
            <ac:spMk id="7" creationId="{8BD8A0F8-8F87-E3BB-C764-521D5AAF9440}"/>
          </ac:spMkLst>
        </pc:spChg>
        <pc:spChg chg="mod">
          <ac:chgData name="Stephanie Bloem" userId="120205f8-b7c3-44c8-872f-00fc1f63a223" providerId="ADAL" clId="{1FA5C7C5-A7E7-4911-A2EF-A8C3D0952F9C}" dt="2022-08-11T19:46:10.293" v="449" actId="20577"/>
          <ac:spMkLst>
            <pc:docMk/>
            <pc:sldMk cId="2366411158" sldId="289"/>
            <ac:spMk id="11" creationId="{10CAC47E-1E8C-464F-8547-7FB5A3DE603D}"/>
          </ac:spMkLst>
        </pc:spChg>
        <pc:graphicFrameChg chg="modGraphic">
          <ac:chgData name="Stephanie Bloem" userId="120205f8-b7c3-44c8-872f-00fc1f63a223" providerId="ADAL" clId="{1FA5C7C5-A7E7-4911-A2EF-A8C3D0952F9C}" dt="2022-08-11T19:56:17.976" v="1136" actId="20577"/>
          <ac:graphicFrameMkLst>
            <pc:docMk/>
            <pc:sldMk cId="2366411158" sldId="289"/>
            <ac:graphicFrameMk id="4" creationId="{28DF171A-18DB-405F-80B3-D25F4A18376A}"/>
          </ac:graphicFrameMkLst>
        </pc:graphicFrameChg>
      </pc:sldChg>
      <pc:sldChg chg="modSp add del mod">
        <pc:chgData name="Stephanie Bloem" userId="120205f8-b7c3-44c8-872f-00fc1f63a223" providerId="ADAL" clId="{1FA5C7C5-A7E7-4911-A2EF-A8C3D0952F9C}" dt="2022-08-11T19:58:26.301" v="1164" actId="1076"/>
        <pc:sldMkLst>
          <pc:docMk/>
          <pc:sldMk cId="3263394832" sldId="323"/>
        </pc:sldMkLst>
        <pc:spChg chg="mod">
          <ac:chgData name="Stephanie Bloem" userId="120205f8-b7c3-44c8-872f-00fc1f63a223" providerId="ADAL" clId="{1FA5C7C5-A7E7-4911-A2EF-A8C3D0952F9C}" dt="2022-08-11T19:58:04.809" v="1159" actId="20577"/>
          <ac:spMkLst>
            <pc:docMk/>
            <pc:sldMk cId="3263394832" sldId="323"/>
            <ac:spMk id="7" creationId="{CB82B38E-64FE-4408-B72A-3E2244B1F9D8}"/>
          </ac:spMkLst>
        </pc:spChg>
        <pc:spChg chg="mod">
          <ac:chgData name="Stephanie Bloem" userId="120205f8-b7c3-44c8-872f-00fc1f63a223" providerId="ADAL" clId="{1FA5C7C5-A7E7-4911-A2EF-A8C3D0952F9C}" dt="2022-08-11T19:52:49.730" v="1046" actId="255"/>
          <ac:spMkLst>
            <pc:docMk/>
            <pc:sldMk cId="3263394832" sldId="323"/>
            <ac:spMk id="10" creationId="{440A94E3-40D6-4AE1-B843-30974EAEC841}"/>
          </ac:spMkLst>
        </pc:spChg>
        <pc:picChg chg="mod ord">
          <ac:chgData name="Stephanie Bloem" userId="120205f8-b7c3-44c8-872f-00fc1f63a223" providerId="ADAL" clId="{1FA5C7C5-A7E7-4911-A2EF-A8C3D0952F9C}" dt="2022-08-11T19:58:21.145" v="1163" actId="1076"/>
          <ac:picMkLst>
            <pc:docMk/>
            <pc:sldMk cId="3263394832" sldId="323"/>
            <ac:picMk id="8" creationId="{64D99811-AA6C-45BC-A8E4-2A8343B64F4E}"/>
          </ac:picMkLst>
        </pc:picChg>
        <pc:picChg chg="mod">
          <ac:chgData name="Stephanie Bloem" userId="120205f8-b7c3-44c8-872f-00fc1f63a223" providerId="ADAL" clId="{1FA5C7C5-A7E7-4911-A2EF-A8C3D0952F9C}" dt="2022-08-11T19:58:26.301" v="1164" actId="1076"/>
          <ac:picMkLst>
            <pc:docMk/>
            <pc:sldMk cId="3263394832" sldId="323"/>
            <ac:picMk id="13" creationId="{78ED2E07-96E0-410E-94CE-F2BC1162E01A}"/>
          </ac:picMkLst>
        </pc:picChg>
      </pc:sldChg>
      <pc:sldChg chg="modSp mod">
        <pc:chgData name="Stephanie Bloem" userId="120205f8-b7c3-44c8-872f-00fc1f63a223" providerId="ADAL" clId="{1FA5C7C5-A7E7-4911-A2EF-A8C3D0952F9C}" dt="2022-08-11T19:53:34.220" v="1112" actId="20577"/>
        <pc:sldMkLst>
          <pc:docMk/>
          <pc:sldMk cId="1859438921" sldId="333"/>
        </pc:sldMkLst>
        <pc:spChg chg="mod">
          <ac:chgData name="Stephanie Bloem" userId="120205f8-b7c3-44c8-872f-00fc1f63a223" providerId="ADAL" clId="{1FA5C7C5-A7E7-4911-A2EF-A8C3D0952F9C}" dt="2022-08-11T19:53:16.756" v="1108" actId="1076"/>
          <ac:spMkLst>
            <pc:docMk/>
            <pc:sldMk cId="1859438921" sldId="333"/>
            <ac:spMk id="2" creationId="{9673C527-4A53-46E5-B2D6-7D8A4842085F}"/>
          </ac:spMkLst>
        </pc:spChg>
        <pc:spChg chg="mod">
          <ac:chgData name="Stephanie Bloem" userId="120205f8-b7c3-44c8-872f-00fc1f63a223" providerId="ADAL" clId="{1FA5C7C5-A7E7-4911-A2EF-A8C3D0952F9C}" dt="2022-08-11T19:53:34.220" v="1112" actId="20577"/>
          <ac:spMkLst>
            <pc:docMk/>
            <pc:sldMk cId="1859438921" sldId="333"/>
            <ac:spMk id="3" creationId="{15421D11-2374-4ABB-B287-F3392112B6D8}"/>
          </ac:spMkLst>
        </pc:spChg>
      </pc:sldChg>
      <pc:sldChg chg="modSp mod">
        <pc:chgData name="Stephanie Bloem" userId="120205f8-b7c3-44c8-872f-00fc1f63a223" providerId="ADAL" clId="{1FA5C7C5-A7E7-4911-A2EF-A8C3D0952F9C}" dt="2022-08-11T19:57:35.226" v="1156" actId="207"/>
        <pc:sldMkLst>
          <pc:docMk/>
          <pc:sldMk cId="4174171028" sldId="335"/>
        </pc:sldMkLst>
        <pc:spChg chg="mod">
          <ac:chgData name="Stephanie Bloem" userId="120205f8-b7c3-44c8-872f-00fc1f63a223" providerId="ADAL" clId="{1FA5C7C5-A7E7-4911-A2EF-A8C3D0952F9C}" dt="2022-08-11T19:57:25.829" v="1154"/>
          <ac:spMkLst>
            <pc:docMk/>
            <pc:sldMk cId="4174171028" sldId="335"/>
            <ac:spMk id="5" creationId="{482275FD-9F7A-7D2A-60FC-60D9F14E60A6}"/>
          </ac:spMkLst>
        </pc:spChg>
        <pc:spChg chg="mod">
          <ac:chgData name="Stephanie Bloem" userId="120205f8-b7c3-44c8-872f-00fc1f63a223" providerId="ADAL" clId="{1FA5C7C5-A7E7-4911-A2EF-A8C3D0952F9C}" dt="2022-08-11T19:51:26.725" v="853" actId="20577"/>
          <ac:spMkLst>
            <pc:docMk/>
            <pc:sldMk cId="4174171028" sldId="335"/>
            <ac:spMk id="12" creationId="{0EF1C347-1F10-4100-8120-DDF0DF056021}"/>
          </ac:spMkLst>
        </pc:spChg>
        <pc:graphicFrameChg chg="modGraphic">
          <ac:chgData name="Stephanie Bloem" userId="120205f8-b7c3-44c8-872f-00fc1f63a223" providerId="ADAL" clId="{1FA5C7C5-A7E7-4911-A2EF-A8C3D0952F9C}" dt="2022-08-11T19:57:35.226" v="1156" actId="207"/>
          <ac:graphicFrameMkLst>
            <pc:docMk/>
            <pc:sldMk cId="4174171028" sldId="335"/>
            <ac:graphicFrameMk id="3" creationId="{A2970957-5C51-958B-B185-049912B0C740}"/>
          </ac:graphicFrameMkLst>
        </pc:graphicFrameChg>
      </pc:sldChg>
      <pc:sldChg chg="modSp mod">
        <pc:chgData name="Stephanie Bloem" userId="120205f8-b7c3-44c8-872f-00fc1f63a223" providerId="ADAL" clId="{1FA5C7C5-A7E7-4911-A2EF-A8C3D0952F9C}" dt="2022-08-11T19:52:17.876" v="927" actId="1076"/>
        <pc:sldMkLst>
          <pc:docMk/>
          <pc:sldMk cId="1039350166" sldId="349"/>
        </pc:sldMkLst>
        <pc:spChg chg="mod">
          <ac:chgData name="Stephanie Bloem" userId="120205f8-b7c3-44c8-872f-00fc1f63a223" providerId="ADAL" clId="{1FA5C7C5-A7E7-4911-A2EF-A8C3D0952F9C}" dt="2022-08-11T19:52:17.876" v="927" actId="1076"/>
          <ac:spMkLst>
            <pc:docMk/>
            <pc:sldMk cId="1039350166" sldId="349"/>
            <ac:spMk id="2" creationId="{A2676ABE-4D8F-AE6D-0C2B-675F1D9D775E}"/>
          </ac:spMkLst>
        </pc:spChg>
        <pc:spChg chg="mod">
          <ac:chgData name="Stephanie Bloem" userId="120205f8-b7c3-44c8-872f-00fc1f63a223" providerId="ADAL" clId="{1FA5C7C5-A7E7-4911-A2EF-A8C3D0952F9C}" dt="2022-08-11T19:52:12.114" v="926" actId="1076"/>
          <ac:spMkLst>
            <pc:docMk/>
            <pc:sldMk cId="1039350166" sldId="349"/>
            <ac:spMk id="148" creationId="{54A74DB7-D224-05F6-6050-068DA5549635}"/>
          </ac:spMkLst>
        </pc:spChg>
      </pc:sldChg>
      <pc:sldChg chg="modSp mod">
        <pc:chgData name="Stephanie Bloem" userId="120205f8-b7c3-44c8-872f-00fc1f63a223" providerId="ADAL" clId="{1FA5C7C5-A7E7-4911-A2EF-A8C3D0952F9C}" dt="2022-08-11T19:43:16.119" v="272" actId="20577"/>
        <pc:sldMkLst>
          <pc:docMk/>
          <pc:sldMk cId="2105379002" sldId="353"/>
        </pc:sldMkLst>
        <pc:spChg chg="mod">
          <ac:chgData name="Stephanie Bloem" userId="120205f8-b7c3-44c8-872f-00fc1f63a223" providerId="ADAL" clId="{1FA5C7C5-A7E7-4911-A2EF-A8C3D0952F9C}" dt="2022-08-11T19:40:23.295" v="149" actId="20577"/>
          <ac:spMkLst>
            <pc:docMk/>
            <pc:sldMk cId="2105379002" sldId="353"/>
            <ac:spMk id="2" creationId="{A987306D-5AC0-4B3C-AAA8-DAD12E2788DD}"/>
          </ac:spMkLst>
        </pc:spChg>
        <pc:graphicFrameChg chg="mod modGraphic">
          <ac:chgData name="Stephanie Bloem" userId="120205f8-b7c3-44c8-872f-00fc1f63a223" providerId="ADAL" clId="{1FA5C7C5-A7E7-4911-A2EF-A8C3D0952F9C}" dt="2022-08-11T19:43:16.119" v="272" actId="20577"/>
          <ac:graphicFrameMkLst>
            <pc:docMk/>
            <pc:sldMk cId="2105379002" sldId="353"/>
            <ac:graphicFrameMk id="5" creationId="{68BE85CF-A10F-43F7-BB7C-3EA778DB2A57}"/>
          </ac:graphicFrameMkLst>
        </pc:graphicFrameChg>
      </pc:sldChg>
      <pc:sldChg chg="modSp mod">
        <pc:chgData name="Stephanie Bloem" userId="120205f8-b7c3-44c8-872f-00fc1f63a223" providerId="ADAL" clId="{1FA5C7C5-A7E7-4911-A2EF-A8C3D0952F9C}" dt="2022-08-11T19:56:33.310" v="1142" actId="20577"/>
        <pc:sldMkLst>
          <pc:docMk/>
          <pc:sldMk cId="139310309" sldId="363"/>
        </pc:sldMkLst>
        <pc:spChg chg="mod">
          <ac:chgData name="Stephanie Bloem" userId="120205f8-b7c3-44c8-872f-00fc1f63a223" providerId="ADAL" clId="{1FA5C7C5-A7E7-4911-A2EF-A8C3D0952F9C}" dt="2022-08-11T19:56:33.310" v="1142" actId="20577"/>
          <ac:spMkLst>
            <pc:docMk/>
            <pc:sldMk cId="139310309" sldId="363"/>
            <ac:spMk id="2" creationId="{DBEE35BF-6B9D-4FA6-9C4A-05B796F8EE8F}"/>
          </ac:spMkLst>
        </pc:spChg>
        <pc:spChg chg="mod">
          <ac:chgData name="Stephanie Bloem" userId="120205f8-b7c3-44c8-872f-00fc1f63a223" providerId="ADAL" clId="{1FA5C7C5-A7E7-4911-A2EF-A8C3D0952F9C}" dt="2022-08-11T19:44:13.247" v="368" actId="20577"/>
          <ac:spMkLst>
            <pc:docMk/>
            <pc:sldMk cId="139310309" sldId="363"/>
            <ac:spMk id="4" creationId="{BDEB16DE-C3DD-4BA1-B753-1C4D469F31A4}"/>
          </ac:spMkLst>
        </pc:spChg>
        <pc:graphicFrameChg chg="modGraphic">
          <ac:chgData name="Stephanie Bloem" userId="120205f8-b7c3-44c8-872f-00fc1f63a223" providerId="ADAL" clId="{1FA5C7C5-A7E7-4911-A2EF-A8C3D0952F9C}" dt="2022-08-11T19:55:18.250" v="1131" actId="20577"/>
          <ac:graphicFrameMkLst>
            <pc:docMk/>
            <pc:sldMk cId="139310309" sldId="363"/>
            <ac:graphicFrameMk id="7" creationId="{29739871-7722-1E9A-7C54-DC6CD1FA1517}"/>
          </ac:graphicFrameMkLst>
        </pc:graphicFrameChg>
      </pc:sldChg>
      <pc:sldChg chg="modSp mod">
        <pc:chgData name="Stephanie Bloem" userId="120205f8-b7c3-44c8-872f-00fc1f63a223" providerId="ADAL" clId="{1FA5C7C5-A7E7-4911-A2EF-A8C3D0952F9C}" dt="2022-08-11T19:53:46.493" v="1119" actId="20577"/>
        <pc:sldMkLst>
          <pc:docMk/>
          <pc:sldMk cId="1179863466" sldId="367"/>
        </pc:sldMkLst>
        <pc:spChg chg="mod">
          <ac:chgData name="Stephanie Bloem" userId="120205f8-b7c3-44c8-872f-00fc1f63a223" providerId="ADAL" clId="{1FA5C7C5-A7E7-4911-A2EF-A8C3D0952F9C}" dt="2022-08-11T19:53:46.493" v="1119" actId="20577"/>
          <ac:spMkLst>
            <pc:docMk/>
            <pc:sldMk cId="1179863466" sldId="367"/>
            <ac:spMk id="4" creationId="{F0846DAF-5AD7-937D-002D-626B2C093571}"/>
          </ac:spMkLst>
        </pc:spChg>
      </pc:sldChg>
      <pc:sldChg chg="modSp mod">
        <pc:chgData name="Stephanie Bloem" userId="120205f8-b7c3-44c8-872f-00fc1f63a223" providerId="ADAL" clId="{1FA5C7C5-A7E7-4911-A2EF-A8C3D0952F9C}" dt="2022-08-11T19:47:16.202" v="520" actId="14100"/>
        <pc:sldMkLst>
          <pc:docMk/>
          <pc:sldMk cId="1615268673" sldId="368"/>
        </pc:sldMkLst>
        <pc:spChg chg="mod">
          <ac:chgData name="Stephanie Bloem" userId="120205f8-b7c3-44c8-872f-00fc1f63a223" providerId="ADAL" clId="{1FA5C7C5-A7E7-4911-A2EF-A8C3D0952F9C}" dt="2022-08-11T19:47:10.042" v="519" actId="20577"/>
          <ac:spMkLst>
            <pc:docMk/>
            <pc:sldMk cId="1615268673" sldId="368"/>
            <ac:spMk id="5" creationId="{9FC93A5E-F5B1-923B-1620-6D8BDCA05746}"/>
          </ac:spMkLst>
        </pc:spChg>
        <pc:picChg chg="mod">
          <ac:chgData name="Stephanie Bloem" userId="120205f8-b7c3-44c8-872f-00fc1f63a223" providerId="ADAL" clId="{1FA5C7C5-A7E7-4911-A2EF-A8C3D0952F9C}" dt="2022-08-11T19:47:16.202" v="520" actId="14100"/>
          <ac:picMkLst>
            <pc:docMk/>
            <pc:sldMk cId="1615268673" sldId="368"/>
            <ac:picMk id="4" creationId="{51DF10F6-C380-855A-4B5B-E9EA83723C23}"/>
          </ac:picMkLst>
        </pc:picChg>
      </pc:sldChg>
    </pc:docChg>
  </pc:docChgLst>
  <pc:docChgLst>
    <pc:chgData name="Maribel Hurtado" userId="S::maribel.hurtado@nappo.org::14140ff2-5824-43b7-ad2f-daac69bbb96c" providerId="AD" clId="Web-{92922AE8-09C8-DD82-F5A2-A34580F8D497}"/>
    <pc:docChg chg="modSld">
      <pc:chgData name="Maribel Hurtado" userId="S::maribel.hurtado@nappo.org::14140ff2-5824-43b7-ad2f-daac69bbb96c" providerId="AD" clId="Web-{92922AE8-09C8-DD82-F5A2-A34580F8D497}" dt="2022-08-17T15:47:25.945" v="125" actId="20577"/>
      <pc:docMkLst>
        <pc:docMk/>
      </pc:docMkLst>
      <pc:sldChg chg="modSp">
        <pc:chgData name="Maribel Hurtado" userId="S::maribel.hurtado@nappo.org::14140ff2-5824-43b7-ad2f-daac69bbb96c" providerId="AD" clId="Web-{92922AE8-09C8-DD82-F5A2-A34580F8D497}" dt="2022-08-17T15:40:29.964" v="101" actId="1076"/>
        <pc:sldMkLst>
          <pc:docMk/>
          <pc:sldMk cId="422107193" sldId="258"/>
        </pc:sldMkLst>
        <pc:grpChg chg="mod">
          <ac:chgData name="Maribel Hurtado" userId="S::maribel.hurtado@nappo.org::14140ff2-5824-43b7-ad2f-daac69bbb96c" providerId="AD" clId="Web-{92922AE8-09C8-DD82-F5A2-A34580F8D497}" dt="2022-08-17T15:40:23.870" v="100" actId="1076"/>
          <ac:grpSpMkLst>
            <pc:docMk/>
            <pc:sldMk cId="422107193" sldId="258"/>
            <ac:grpSpMk id="8" creationId="{5EC3BCE2-585C-64F2-518E-B92FBEBB0894}"/>
          </ac:grpSpMkLst>
        </pc:grpChg>
        <pc:picChg chg="mod">
          <ac:chgData name="Maribel Hurtado" userId="S::maribel.hurtado@nappo.org::14140ff2-5824-43b7-ad2f-daac69bbb96c" providerId="AD" clId="Web-{92922AE8-09C8-DD82-F5A2-A34580F8D497}" dt="2022-08-17T15:40:19.167" v="98" actId="1076"/>
          <ac:picMkLst>
            <pc:docMk/>
            <pc:sldMk cId="422107193" sldId="258"/>
            <ac:picMk id="11" creationId="{572DF426-DAEC-BC55-7159-19EF8964DFB0}"/>
          </ac:picMkLst>
        </pc:picChg>
        <pc:picChg chg="mod">
          <ac:chgData name="Maribel Hurtado" userId="S::maribel.hurtado@nappo.org::14140ff2-5824-43b7-ad2f-daac69bbb96c" providerId="AD" clId="Web-{92922AE8-09C8-DD82-F5A2-A34580F8D497}" dt="2022-08-17T15:39:38.416" v="86" actId="1076"/>
          <ac:picMkLst>
            <pc:docMk/>
            <pc:sldMk cId="422107193" sldId="258"/>
            <ac:picMk id="13" creationId="{324AC909-9A5D-9B89-D239-DF28FAC99048}"/>
          </ac:picMkLst>
        </pc:picChg>
        <pc:picChg chg="mod">
          <ac:chgData name="Maribel Hurtado" userId="S::maribel.hurtado@nappo.org::14140ff2-5824-43b7-ad2f-daac69bbb96c" providerId="AD" clId="Web-{92922AE8-09C8-DD82-F5A2-A34580F8D497}" dt="2022-08-17T15:40:07.479" v="94" actId="1076"/>
          <ac:picMkLst>
            <pc:docMk/>
            <pc:sldMk cId="422107193" sldId="258"/>
            <ac:picMk id="32" creationId="{6F006EB5-CF52-76AE-A5A3-998422AA2BE4}"/>
          </ac:picMkLst>
        </pc:picChg>
        <pc:picChg chg="mod">
          <ac:chgData name="Maribel Hurtado" userId="S::maribel.hurtado@nappo.org::14140ff2-5824-43b7-ad2f-daac69bbb96c" providerId="AD" clId="Web-{92922AE8-09C8-DD82-F5A2-A34580F8D497}" dt="2022-08-17T15:40:29.964" v="101" actId="1076"/>
          <ac:picMkLst>
            <pc:docMk/>
            <pc:sldMk cId="422107193" sldId="258"/>
            <ac:picMk id="33" creationId="{43E2608D-069C-7045-993B-02A8C2BACEA6}"/>
          </ac:picMkLst>
        </pc:picChg>
      </pc:sldChg>
      <pc:sldChg chg="modSp">
        <pc:chgData name="Maribel Hurtado" userId="S::maribel.hurtado@nappo.org::14140ff2-5824-43b7-ad2f-daac69bbb96c" providerId="AD" clId="Web-{92922AE8-09C8-DD82-F5A2-A34580F8D497}" dt="2022-08-17T15:47:25.945" v="125" actId="20577"/>
        <pc:sldMkLst>
          <pc:docMk/>
          <pc:sldMk cId="3809755258" sldId="267"/>
        </pc:sldMkLst>
        <pc:spChg chg="mod">
          <ac:chgData name="Maribel Hurtado" userId="S::maribel.hurtado@nappo.org::14140ff2-5824-43b7-ad2f-daac69bbb96c" providerId="AD" clId="Web-{92922AE8-09C8-DD82-F5A2-A34580F8D497}" dt="2022-08-17T15:47:25.945" v="125" actId="20577"/>
          <ac:spMkLst>
            <pc:docMk/>
            <pc:sldMk cId="3809755258" sldId="267"/>
            <ac:spMk id="17" creationId="{378B11D5-99A0-2E34-B012-49D81D1DBDE2}"/>
          </ac:spMkLst>
        </pc:spChg>
      </pc:sldChg>
      <pc:sldChg chg="modSp">
        <pc:chgData name="Maribel Hurtado" userId="S::maribel.hurtado@nappo.org::14140ff2-5824-43b7-ad2f-daac69bbb96c" providerId="AD" clId="Web-{92922AE8-09C8-DD82-F5A2-A34580F8D497}" dt="2022-08-17T15:46:07.646" v="108"/>
        <pc:sldMkLst>
          <pc:docMk/>
          <pc:sldMk cId="2366411158" sldId="289"/>
        </pc:sldMkLst>
        <pc:spChg chg="mod">
          <ac:chgData name="Maribel Hurtado" userId="S::maribel.hurtado@nappo.org::14140ff2-5824-43b7-ad2f-daac69bbb96c" providerId="AD" clId="Web-{92922AE8-09C8-DD82-F5A2-A34580F8D497}" dt="2022-08-17T15:46:07.646" v="108"/>
          <ac:spMkLst>
            <pc:docMk/>
            <pc:sldMk cId="2366411158" sldId="289"/>
            <ac:spMk id="2" creationId="{5C14414F-5F49-62D9-30AC-F7A7D7EAFAAB}"/>
          </ac:spMkLst>
        </pc:spChg>
      </pc:sldChg>
      <pc:sldChg chg="modSp">
        <pc:chgData name="Maribel Hurtado" userId="S::maribel.hurtado@nappo.org::14140ff2-5824-43b7-ad2f-daac69bbb96c" providerId="AD" clId="Web-{92922AE8-09C8-DD82-F5A2-A34580F8D497}" dt="2022-08-17T15:41:52.435" v="104" actId="20577"/>
        <pc:sldMkLst>
          <pc:docMk/>
          <pc:sldMk cId="3263394832" sldId="323"/>
        </pc:sldMkLst>
        <pc:spChg chg="mod">
          <ac:chgData name="Maribel Hurtado" userId="S::maribel.hurtado@nappo.org::14140ff2-5824-43b7-ad2f-daac69bbb96c" providerId="AD" clId="Web-{92922AE8-09C8-DD82-F5A2-A34580F8D497}" dt="2022-08-17T15:41:25.466" v="102" actId="1076"/>
          <ac:spMkLst>
            <pc:docMk/>
            <pc:sldMk cId="3263394832" sldId="323"/>
            <ac:spMk id="2" creationId="{5009EFCC-34D9-581E-12BC-F15C3E028DED}"/>
          </ac:spMkLst>
        </pc:spChg>
        <pc:spChg chg="mod">
          <ac:chgData name="Maribel Hurtado" userId="S::maribel.hurtado@nappo.org::14140ff2-5824-43b7-ad2f-daac69bbb96c" providerId="AD" clId="Web-{92922AE8-09C8-DD82-F5A2-A34580F8D497}" dt="2022-08-17T15:41:52.435" v="104" actId="20577"/>
          <ac:spMkLst>
            <pc:docMk/>
            <pc:sldMk cId="3263394832" sldId="323"/>
            <ac:spMk id="10" creationId="{440A94E3-40D6-4AE1-B843-30974EAEC841}"/>
          </ac:spMkLst>
        </pc:spChg>
      </pc:sldChg>
      <pc:sldChg chg="modSp">
        <pc:chgData name="Maribel Hurtado" userId="S::maribel.hurtado@nappo.org::14140ff2-5824-43b7-ad2f-daac69bbb96c" providerId="AD" clId="Web-{92922AE8-09C8-DD82-F5A2-A34580F8D497}" dt="2022-08-17T15:45:40.317" v="106" actId="1076"/>
        <pc:sldMkLst>
          <pc:docMk/>
          <pc:sldMk cId="1859438921" sldId="333"/>
        </pc:sldMkLst>
        <pc:spChg chg="mod">
          <ac:chgData name="Maribel Hurtado" userId="S::maribel.hurtado@nappo.org::14140ff2-5824-43b7-ad2f-daac69bbb96c" providerId="AD" clId="Web-{92922AE8-09C8-DD82-F5A2-A34580F8D497}" dt="2022-08-17T15:45:40.317" v="106" actId="1076"/>
          <ac:spMkLst>
            <pc:docMk/>
            <pc:sldMk cId="1859438921" sldId="333"/>
            <ac:spMk id="15" creationId="{9F6670B3-43F1-425B-AB3B-378E16AECC20}"/>
          </ac:spMkLst>
        </pc:spChg>
      </pc:sldChg>
      <pc:sldChg chg="modSp">
        <pc:chgData name="Maribel Hurtado" userId="S::maribel.hurtado@nappo.org::14140ff2-5824-43b7-ad2f-daac69bbb96c" providerId="AD" clId="Web-{92922AE8-09C8-DD82-F5A2-A34580F8D497}" dt="2022-08-17T15:47:19.570" v="121"/>
        <pc:sldMkLst>
          <pc:docMk/>
          <pc:sldMk cId="4174171028" sldId="335"/>
        </pc:sldMkLst>
        <pc:spChg chg="mod">
          <ac:chgData name="Maribel Hurtado" userId="S::maribel.hurtado@nappo.org::14140ff2-5824-43b7-ad2f-daac69bbb96c" providerId="AD" clId="Web-{92922AE8-09C8-DD82-F5A2-A34580F8D497}" dt="2022-08-17T15:47:19.570" v="121"/>
          <ac:spMkLst>
            <pc:docMk/>
            <pc:sldMk cId="4174171028" sldId="335"/>
            <ac:spMk id="2" creationId="{49FE58A0-6EFF-188F-00DD-CA174AB900F9}"/>
          </ac:spMkLst>
        </pc:spChg>
      </pc:sldChg>
      <pc:sldChg chg="addSp modSp">
        <pc:chgData name="Maribel Hurtado" userId="S::maribel.hurtado@nappo.org::14140ff2-5824-43b7-ad2f-daac69bbb96c" providerId="AD" clId="Web-{92922AE8-09C8-DD82-F5A2-A34580F8D497}" dt="2022-08-17T15:38:53.086" v="81"/>
        <pc:sldMkLst>
          <pc:docMk/>
          <pc:sldMk cId="139310309" sldId="363"/>
        </pc:sldMkLst>
        <pc:spChg chg="add mod">
          <ac:chgData name="Maribel Hurtado" userId="S::maribel.hurtado@nappo.org::14140ff2-5824-43b7-ad2f-daac69bbb96c" providerId="AD" clId="Web-{92922AE8-09C8-DD82-F5A2-A34580F8D497}" dt="2022-08-17T15:38:18.288" v="79" actId="1076"/>
          <ac:spMkLst>
            <pc:docMk/>
            <pc:sldMk cId="139310309" sldId="363"/>
            <ac:spMk id="2" creationId="{EFFE0BE4-C589-6027-CE92-37F675D06CE1}"/>
          </ac:spMkLst>
        </pc:spChg>
        <pc:graphicFrameChg chg="mod modGraphic">
          <ac:chgData name="Maribel Hurtado" userId="S::maribel.hurtado@nappo.org::14140ff2-5824-43b7-ad2f-daac69bbb96c" providerId="AD" clId="Web-{92922AE8-09C8-DD82-F5A2-A34580F8D497}" dt="2022-08-17T15:38:53.086" v="81"/>
          <ac:graphicFrameMkLst>
            <pc:docMk/>
            <pc:sldMk cId="139310309" sldId="363"/>
            <ac:graphicFrameMk id="7" creationId="{29739871-7722-1E9A-7C54-DC6CD1FA1517}"/>
          </ac:graphicFrameMkLst>
        </pc:graphicFrameChg>
      </pc:sldChg>
    </pc:docChg>
  </pc:docChgLst>
  <pc:docChgLst>
    <pc:chgData name="Maribel Hurtado" userId="S::maribel.hurtado@nappo.org::14140ff2-5824-43b7-ad2f-daac69bbb96c" providerId="AD" clId="Web-{54CA356A-BC5E-2AAA-1DFB-B0080B6A27AD}"/>
    <pc:docChg chg="modSld">
      <pc:chgData name="Maribel Hurtado" userId="S::maribel.hurtado@nappo.org::14140ff2-5824-43b7-ad2f-daac69bbb96c" providerId="AD" clId="Web-{54CA356A-BC5E-2AAA-1DFB-B0080B6A27AD}" dt="2022-08-12T12:04:05.140" v="8" actId="1076"/>
      <pc:docMkLst>
        <pc:docMk/>
      </pc:docMkLst>
      <pc:sldChg chg="modSp">
        <pc:chgData name="Maribel Hurtado" userId="S::maribel.hurtado@nappo.org::14140ff2-5824-43b7-ad2f-daac69bbb96c" providerId="AD" clId="Web-{54CA356A-BC5E-2AAA-1DFB-B0080B6A27AD}" dt="2022-08-12T12:04:05.140" v="8" actId="1076"/>
        <pc:sldMkLst>
          <pc:docMk/>
          <pc:sldMk cId="422107193" sldId="258"/>
        </pc:sldMkLst>
        <pc:spChg chg="mod">
          <ac:chgData name="Maribel Hurtado" userId="S::maribel.hurtado@nappo.org::14140ff2-5824-43b7-ad2f-daac69bbb96c" providerId="AD" clId="Web-{54CA356A-BC5E-2AAA-1DFB-B0080B6A27AD}" dt="2022-08-12T12:03:54.780" v="5" actId="1076"/>
          <ac:spMkLst>
            <pc:docMk/>
            <pc:sldMk cId="422107193" sldId="258"/>
            <ac:spMk id="10" creationId="{D0E115BD-FDBC-07AC-4022-8B8E1F81F2EC}"/>
          </ac:spMkLst>
        </pc:spChg>
        <pc:grpChg chg="mod">
          <ac:chgData name="Maribel Hurtado" userId="S::maribel.hurtado@nappo.org::14140ff2-5824-43b7-ad2f-daac69bbb96c" providerId="AD" clId="Web-{54CA356A-BC5E-2AAA-1DFB-B0080B6A27AD}" dt="2022-08-12T12:04:05.140" v="8" actId="1076"/>
          <ac:grpSpMkLst>
            <pc:docMk/>
            <pc:sldMk cId="422107193" sldId="258"/>
            <ac:grpSpMk id="8" creationId="{5EC3BCE2-585C-64F2-518E-B92FBEBB0894}"/>
          </ac:grpSpMkLst>
        </pc:grpChg>
        <pc:picChg chg="mod">
          <ac:chgData name="Maribel Hurtado" userId="S::maribel.hurtado@nappo.org::14140ff2-5824-43b7-ad2f-daac69bbb96c" providerId="AD" clId="Web-{54CA356A-BC5E-2AAA-1DFB-B0080B6A27AD}" dt="2022-08-12T12:03:39.530" v="2" actId="1076"/>
          <ac:picMkLst>
            <pc:docMk/>
            <pc:sldMk cId="422107193" sldId="258"/>
            <ac:picMk id="11" creationId="{572DF426-DAEC-BC55-7159-19EF8964DFB0}"/>
          </ac:picMkLst>
        </pc:picChg>
      </pc:sldChg>
    </pc:docChg>
  </pc:docChgLst>
  <pc:docChgLst>
    <pc:chgData name="Maribel Hurtado" userId="S::maribel.hurtado@nappo.org::14140ff2-5824-43b7-ad2f-daac69bbb96c" providerId="AD" clId="Web-{160CD383-F678-B5C2-0F87-4C5DB15868AF}"/>
    <pc:docChg chg="modSld">
      <pc:chgData name="Maribel Hurtado" userId="S::maribel.hurtado@nappo.org::14140ff2-5824-43b7-ad2f-daac69bbb96c" providerId="AD" clId="Web-{160CD383-F678-B5C2-0F87-4C5DB15868AF}" dt="2022-08-17T12:52:44.385" v="0" actId="1076"/>
      <pc:docMkLst>
        <pc:docMk/>
      </pc:docMkLst>
      <pc:sldChg chg="modSp">
        <pc:chgData name="Maribel Hurtado" userId="S::maribel.hurtado@nappo.org::14140ff2-5824-43b7-ad2f-daac69bbb96c" providerId="AD" clId="Web-{160CD383-F678-B5C2-0F87-4C5DB15868AF}" dt="2022-08-17T12:52:44.385" v="0" actId="1076"/>
        <pc:sldMkLst>
          <pc:docMk/>
          <pc:sldMk cId="3263394832" sldId="323"/>
        </pc:sldMkLst>
        <pc:picChg chg="mod">
          <ac:chgData name="Maribel Hurtado" userId="S::maribel.hurtado@nappo.org::14140ff2-5824-43b7-ad2f-daac69bbb96c" providerId="AD" clId="Web-{160CD383-F678-B5C2-0F87-4C5DB15868AF}" dt="2022-08-17T12:52:44.385" v="0" actId="1076"/>
          <ac:picMkLst>
            <pc:docMk/>
            <pc:sldMk cId="3263394832" sldId="323"/>
            <ac:picMk id="8" creationId="{64D99811-AA6C-45BC-A8E4-2A8343B64F4E}"/>
          </ac:picMkLst>
        </pc:picChg>
      </pc:sldChg>
    </pc:docChg>
  </pc:docChgLst>
  <pc:docChgLst>
    <pc:chgData name="Stephanie Bloem" userId="120205f8-b7c3-44c8-872f-00fc1f63a223" providerId="ADAL" clId="{F3A5D51D-56D9-46B1-BBE6-4854E5A0CA9D}"/>
    <pc:docChg chg="undo custSel addSld modSld sldOrd">
      <pc:chgData name="Stephanie Bloem" userId="120205f8-b7c3-44c8-872f-00fc1f63a223" providerId="ADAL" clId="{F3A5D51D-56D9-46B1-BBE6-4854E5A0CA9D}" dt="2022-08-15T19:09:06.719" v="1589" actId="20577"/>
      <pc:docMkLst>
        <pc:docMk/>
      </pc:docMkLst>
      <pc:sldChg chg="modSp mod modTransition">
        <pc:chgData name="Stephanie Bloem" userId="120205f8-b7c3-44c8-872f-00fc1f63a223" providerId="ADAL" clId="{F3A5D51D-56D9-46B1-BBE6-4854E5A0CA9D}" dt="2022-08-12T15:42:22.564" v="309"/>
        <pc:sldMkLst>
          <pc:docMk/>
          <pc:sldMk cId="2909312588" sldId="256"/>
        </pc:sldMkLst>
        <pc:spChg chg="mod">
          <ac:chgData name="Stephanie Bloem" userId="120205f8-b7c3-44c8-872f-00fc1f63a223" providerId="ADAL" clId="{F3A5D51D-56D9-46B1-BBE6-4854E5A0CA9D}" dt="2022-08-12T15:37:03.039" v="276" actId="122"/>
          <ac:spMkLst>
            <pc:docMk/>
            <pc:sldMk cId="2909312588" sldId="256"/>
            <ac:spMk id="2" creationId="{E1BE69D0-76FA-3658-E549-579565057677}"/>
          </ac:spMkLst>
        </pc:spChg>
        <pc:spChg chg="mod">
          <ac:chgData name="Stephanie Bloem" userId="120205f8-b7c3-44c8-872f-00fc1f63a223" providerId="ADAL" clId="{F3A5D51D-56D9-46B1-BBE6-4854E5A0CA9D}" dt="2022-08-12T15:36:48.614" v="266" actId="1076"/>
          <ac:spMkLst>
            <pc:docMk/>
            <pc:sldMk cId="2909312588" sldId="256"/>
            <ac:spMk id="3" creationId="{1E6BFC4B-D08F-446B-456F-E987B227B915}"/>
          </ac:spMkLst>
        </pc:spChg>
      </pc:sldChg>
      <pc:sldChg chg="modSp mod modTransition delCm">
        <pc:chgData name="Stephanie Bloem" userId="120205f8-b7c3-44c8-872f-00fc1f63a223" providerId="ADAL" clId="{F3A5D51D-56D9-46B1-BBE6-4854E5A0CA9D}" dt="2022-08-12T15:42:22.564" v="309"/>
        <pc:sldMkLst>
          <pc:docMk/>
          <pc:sldMk cId="422107193" sldId="258"/>
        </pc:sldMkLst>
        <pc:spChg chg="mod">
          <ac:chgData name="Stephanie Bloem" userId="120205f8-b7c3-44c8-872f-00fc1f63a223" providerId="ADAL" clId="{F3A5D51D-56D9-46B1-BBE6-4854E5A0CA9D}" dt="2022-08-12T15:03:34.653" v="10" actId="20577"/>
          <ac:spMkLst>
            <pc:docMk/>
            <pc:sldMk cId="422107193" sldId="258"/>
            <ac:spMk id="2" creationId="{CD6E73F1-E05E-644C-3D76-134E11AB963E}"/>
          </ac:spMkLst>
        </pc:spChg>
        <pc:spChg chg="mod">
          <ac:chgData name="Stephanie Bloem" userId="120205f8-b7c3-44c8-872f-00fc1f63a223" providerId="ADAL" clId="{F3A5D51D-56D9-46B1-BBE6-4854E5A0CA9D}" dt="2022-08-12T15:30:30.565" v="240" actId="14100"/>
          <ac:spMkLst>
            <pc:docMk/>
            <pc:sldMk cId="422107193" sldId="258"/>
            <ac:spMk id="10" creationId="{D0E115BD-FDBC-07AC-4022-8B8E1F81F2EC}"/>
          </ac:spMkLst>
        </pc:spChg>
        <pc:grpChg chg="mod">
          <ac:chgData name="Stephanie Bloem" userId="120205f8-b7c3-44c8-872f-00fc1f63a223" providerId="ADAL" clId="{F3A5D51D-56D9-46B1-BBE6-4854E5A0CA9D}" dt="2022-08-12T15:30:30.565" v="240" actId="14100"/>
          <ac:grpSpMkLst>
            <pc:docMk/>
            <pc:sldMk cId="422107193" sldId="258"/>
            <ac:grpSpMk id="8" creationId="{5EC3BCE2-585C-64F2-518E-B92FBEBB0894}"/>
          </ac:grpSpMkLst>
        </pc:grpChg>
        <pc:grpChg chg="mod">
          <ac:chgData name="Stephanie Bloem" userId="120205f8-b7c3-44c8-872f-00fc1f63a223" providerId="ADAL" clId="{F3A5D51D-56D9-46B1-BBE6-4854E5A0CA9D}" dt="2022-08-12T15:30:30.565" v="240" actId="14100"/>
          <ac:grpSpMkLst>
            <pc:docMk/>
            <pc:sldMk cId="422107193" sldId="258"/>
            <ac:grpSpMk id="9" creationId="{BE73C5E9-C543-A3D7-830E-C76A28648CFB}"/>
          </ac:grpSpMkLst>
        </pc:grpChg>
        <pc:picChg chg="mod">
          <ac:chgData name="Stephanie Bloem" userId="120205f8-b7c3-44c8-872f-00fc1f63a223" providerId="ADAL" clId="{F3A5D51D-56D9-46B1-BBE6-4854E5A0CA9D}" dt="2022-08-12T15:30:30.565" v="240" actId="14100"/>
          <ac:picMkLst>
            <pc:docMk/>
            <pc:sldMk cId="422107193" sldId="258"/>
            <ac:picMk id="11" creationId="{572DF426-DAEC-BC55-7159-19EF8964DFB0}"/>
          </ac:picMkLst>
        </pc:picChg>
        <pc:picChg chg="mod">
          <ac:chgData name="Stephanie Bloem" userId="120205f8-b7c3-44c8-872f-00fc1f63a223" providerId="ADAL" clId="{F3A5D51D-56D9-46B1-BBE6-4854E5A0CA9D}" dt="2022-08-12T15:30:30.565" v="240" actId="14100"/>
          <ac:picMkLst>
            <pc:docMk/>
            <pc:sldMk cId="422107193" sldId="258"/>
            <ac:picMk id="13" creationId="{324AC909-9A5D-9B89-D239-DF28FAC99048}"/>
          </ac:picMkLst>
        </pc:picChg>
        <pc:picChg chg="mod">
          <ac:chgData name="Stephanie Bloem" userId="120205f8-b7c3-44c8-872f-00fc1f63a223" providerId="ADAL" clId="{F3A5D51D-56D9-46B1-BBE6-4854E5A0CA9D}" dt="2022-08-12T15:30:30.565" v="240" actId="14100"/>
          <ac:picMkLst>
            <pc:docMk/>
            <pc:sldMk cId="422107193" sldId="258"/>
            <ac:picMk id="23" creationId="{FECD2D9D-3332-35B2-4F64-7BF9B1E98AE6}"/>
          </ac:picMkLst>
        </pc:picChg>
        <pc:picChg chg="mod">
          <ac:chgData name="Stephanie Bloem" userId="120205f8-b7c3-44c8-872f-00fc1f63a223" providerId="ADAL" clId="{F3A5D51D-56D9-46B1-BBE6-4854E5A0CA9D}" dt="2022-08-12T15:30:30.565" v="240" actId="14100"/>
          <ac:picMkLst>
            <pc:docMk/>
            <pc:sldMk cId="422107193" sldId="258"/>
            <ac:picMk id="26" creationId="{64A22B9D-504B-DED6-E0AA-10DE117786EF}"/>
          </ac:picMkLst>
        </pc:picChg>
        <pc:picChg chg="mod">
          <ac:chgData name="Stephanie Bloem" userId="120205f8-b7c3-44c8-872f-00fc1f63a223" providerId="ADAL" clId="{F3A5D51D-56D9-46B1-BBE6-4854E5A0CA9D}" dt="2022-08-12T15:30:30.565" v="240" actId="14100"/>
          <ac:picMkLst>
            <pc:docMk/>
            <pc:sldMk cId="422107193" sldId="258"/>
            <ac:picMk id="32" creationId="{6F006EB5-CF52-76AE-A5A3-998422AA2BE4}"/>
          </ac:picMkLst>
        </pc:picChg>
        <pc:picChg chg="mod">
          <ac:chgData name="Stephanie Bloem" userId="120205f8-b7c3-44c8-872f-00fc1f63a223" providerId="ADAL" clId="{F3A5D51D-56D9-46B1-BBE6-4854E5A0CA9D}" dt="2022-08-12T15:30:30.565" v="240" actId="14100"/>
          <ac:picMkLst>
            <pc:docMk/>
            <pc:sldMk cId="422107193" sldId="258"/>
            <ac:picMk id="33" creationId="{43E2608D-069C-7045-993B-02A8C2BACEA6}"/>
          </ac:picMkLst>
        </pc:picChg>
      </pc:sldChg>
      <pc:sldChg chg="delSp modSp mod modTransition">
        <pc:chgData name="Stephanie Bloem" userId="120205f8-b7c3-44c8-872f-00fc1f63a223" providerId="ADAL" clId="{F3A5D51D-56D9-46B1-BBE6-4854E5A0CA9D}" dt="2022-08-15T19:09:06.719" v="1589" actId="20577"/>
        <pc:sldMkLst>
          <pc:docMk/>
          <pc:sldMk cId="2489989649" sldId="263"/>
        </pc:sldMkLst>
        <pc:spChg chg="mod">
          <ac:chgData name="Stephanie Bloem" userId="120205f8-b7c3-44c8-872f-00fc1f63a223" providerId="ADAL" clId="{F3A5D51D-56D9-46B1-BBE6-4854E5A0CA9D}" dt="2022-08-15T19:09:06.719" v="1589" actId="20577"/>
          <ac:spMkLst>
            <pc:docMk/>
            <pc:sldMk cId="2489989649" sldId="263"/>
            <ac:spMk id="2" creationId="{D792DD71-3A24-BC4D-E574-1C9254F73E1D}"/>
          </ac:spMkLst>
        </pc:spChg>
        <pc:spChg chg="del mod">
          <ac:chgData name="Stephanie Bloem" userId="120205f8-b7c3-44c8-872f-00fc1f63a223" providerId="ADAL" clId="{F3A5D51D-56D9-46B1-BBE6-4854E5A0CA9D}" dt="2022-08-15T15:56:37.781" v="1447" actId="478"/>
          <ac:spMkLst>
            <pc:docMk/>
            <pc:sldMk cId="2489989649" sldId="263"/>
            <ac:spMk id="3" creationId="{66314721-AFE1-DDE9-3119-6F2D61DDDB17}"/>
          </ac:spMkLst>
        </pc:spChg>
        <pc:spChg chg="mod">
          <ac:chgData name="Stephanie Bloem" userId="120205f8-b7c3-44c8-872f-00fc1f63a223" providerId="ADAL" clId="{F3A5D51D-56D9-46B1-BBE6-4854E5A0CA9D}" dt="2022-08-15T15:57:37.546" v="1455" actId="1076"/>
          <ac:spMkLst>
            <pc:docMk/>
            <pc:sldMk cId="2489989649" sldId="263"/>
            <ac:spMk id="35" creationId="{97BCB3F7-5BA9-0602-A21F-B94BB7A8D073}"/>
          </ac:spMkLst>
        </pc:spChg>
        <pc:spChg chg="mod">
          <ac:chgData name="Stephanie Bloem" userId="120205f8-b7c3-44c8-872f-00fc1f63a223" providerId="ADAL" clId="{F3A5D51D-56D9-46B1-BBE6-4854E5A0CA9D}" dt="2022-08-15T15:57:10.189" v="1450" actId="1076"/>
          <ac:spMkLst>
            <pc:docMk/>
            <pc:sldMk cId="2489989649" sldId="263"/>
            <ac:spMk id="37" creationId="{B15C4C73-0D89-2656-3471-07760F733990}"/>
          </ac:spMkLst>
        </pc:spChg>
        <pc:picChg chg="mod">
          <ac:chgData name="Stephanie Bloem" userId="120205f8-b7c3-44c8-872f-00fc1f63a223" providerId="ADAL" clId="{F3A5D51D-56D9-46B1-BBE6-4854E5A0CA9D}" dt="2022-08-15T15:57:43.653" v="1457" actId="1076"/>
          <ac:picMkLst>
            <pc:docMk/>
            <pc:sldMk cId="2489989649" sldId="263"/>
            <ac:picMk id="7" creationId="{5E736658-4BFF-E93E-DCE7-3DF40B0D48A9}"/>
          </ac:picMkLst>
        </pc:picChg>
        <pc:picChg chg="del">
          <ac:chgData name="Stephanie Bloem" userId="120205f8-b7c3-44c8-872f-00fc1f63a223" providerId="ADAL" clId="{F3A5D51D-56D9-46B1-BBE6-4854E5A0CA9D}" dt="2022-08-15T15:55:35.280" v="1402" actId="21"/>
          <ac:picMkLst>
            <pc:docMk/>
            <pc:sldMk cId="2489989649" sldId="263"/>
            <ac:picMk id="34" creationId="{B5D8D2D2-C335-192D-6E6D-68071D026B9D}"/>
          </ac:picMkLst>
        </pc:picChg>
        <pc:picChg chg="mod">
          <ac:chgData name="Stephanie Bloem" userId="120205f8-b7c3-44c8-872f-00fc1f63a223" providerId="ADAL" clId="{F3A5D51D-56D9-46B1-BBE6-4854E5A0CA9D}" dt="2022-08-15T15:57:51.313" v="1459" actId="1076"/>
          <ac:picMkLst>
            <pc:docMk/>
            <pc:sldMk cId="2489989649" sldId="263"/>
            <ac:picMk id="41" creationId="{73299343-3F14-C7D8-D813-596D5B09224E}"/>
          </ac:picMkLst>
        </pc:picChg>
        <pc:picChg chg="mod">
          <ac:chgData name="Stephanie Bloem" userId="120205f8-b7c3-44c8-872f-00fc1f63a223" providerId="ADAL" clId="{F3A5D51D-56D9-46B1-BBE6-4854E5A0CA9D}" dt="2022-08-15T15:57:48.992" v="1458" actId="14100"/>
          <ac:picMkLst>
            <pc:docMk/>
            <pc:sldMk cId="2489989649" sldId="263"/>
            <ac:picMk id="42" creationId="{1C1C2849-3D75-D95B-9249-50C83667B15E}"/>
          </ac:picMkLst>
        </pc:picChg>
      </pc:sldChg>
      <pc:sldChg chg="addSp delSp modSp mod ord modTransition setBg setClrOvrMap">
        <pc:chgData name="Stephanie Bloem" userId="120205f8-b7c3-44c8-872f-00fc1f63a223" providerId="ADAL" clId="{F3A5D51D-56D9-46B1-BBE6-4854E5A0CA9D}" dt="2022-08-15T15:52:10.086" v="1291" actId="20577"/>
        <pc:sldMkLst>
          <pc:docMk/>
          <pc:sldMk cId="4259777652" sldId="264"/>
        </pc:sldMkLst>
        <pc:spChg chg="mod">
          <ac:chgData name="Stephanie Bloem" userId="120205f8-b7c3-44c8-872f-00fc1f63a223" providerId="ADAL" clId="{F3A5D51D-56D9-46B1-BBE6-4854E5A0CA9D}" dt="2022-08-12T19:34:02.688" v="960" actId="21"/>
          <ac:spMkLst>
            <pc:docMk/>
            <pc:sldMk cId="4259777652" sldId="264"/>
            <ac:spMk id="2" creationId="{DBEE35BF-6B9D-4FA6-9C4A-05B796F8EE8F}"/>
          </ac:spMkLst>
        </pc:spChg>
        <pc:spChg chg="add del mod">
          <ac:chgData name="Stephanie Bloem" userId="120205f8-b7c3-44c8-872f-00fc1f63a223" providerId="ADAL" clId="{F3A5D51D-56D9-46B1-BBE6-4854E5A0CA9D}" dt="2022-08-12T19:35:03.275" v="969" actId="21"/>
          <ac:spMkLst>
            <pc:docMk/>
            <pc:sldMk cId="4259777652" sldId="264"/>
            <ac:spMk id="7" creationId="{08F14856-9D87-5D11-44BF-DFC604BDE7C9}"/>
          </ac:spMkLst>
        </pc:spChg>
        <pc:spChg chg="del mod">
          <ac:chgData name="Stephanie Bloem" userId="120205f8-b7c3-44c8-872f-00fc1f63a223" providerId="ADAL" clId="{F3A5D51D-56D9-46B1-BBE6-4854E5A0CA9D}" dt="2022-08-12T19:36:02.910" v="978" actId="21"/>
          <ac:spMkLst>
            <pc:docMk/>
            <pc:sldMk cId="4259777652" sldId="264"/>
            <ac:spMk id="8" creationId="{9051F0FB-08DB-4A6C-9589-E78EC4EA6C15}"/>
          </ac:spMkLst>
        </pc:spChg>
        <pc:spChg chg="add mod">
          <ac:chgData name="Stephanie Bloem" userId="120205f8-b7c3-44c8-872f-00fc1f63a223" providerId="ADAL" clId="{F3A5D51D-56D9-46B1-BBE6-4854E5A0CA9D}" dt="2022-08-15T15:52:10.086" v="1291" actId="20577"/>
          <ac:spMkLst>
            <pc:docMk/>
            <pc:sldMk cId="4259777652" sldId="264"/>
            <ac:spMk id="9" creationId="{7922E140-0431-7E34-F191-4A79489F59A1}"/>
          </ac:spMkLst>
        </pc:spChg>
        <pc:spChg chg="add del">
          <ac:chgData name="Stephanie Bloem" userId="120205f8-b7c3-44c8-872f-00fc1f63a223" providerId="ADAL" clId="{F3A5D51D-56D9-46B1-BBE6-4854E5A0CA9D}" dt="2022-08-12T19:32:01.299" v="944" actId="26606"/>
          <ac:spMkLst>
            <pc:docMk/>
            <pc:sldMk cId="4259777652" sldId="264"/>
            <ac:spMk id="10" creationId="{2032B1E8-BC40-4380-97A6-14C0320AE1C0}"/>
          </ac:spMkLst>
        </pc:spChg>
        <pc:spChg chg="add mod">
          <ac:chgData name="Stephanie Bloem" userId="120205f8-b7c3-44c8-872f-00fc1f63a223" providerId="ADAL" clId="{F3A5D51D-56D9-46B1-BBE6-4854E5A0CA9D}" dt="2022-08-12T19:38:38.965" v="1032" actId="255"/>
          <ac:spMkLst>
            <pc:docMk/>
            <pc:sldMk cId="4259777652" sldId="264"/>
            <ac:spMk id="11" creationId="{8C626A23-797D-21B3-0540-4D7884BC8B04}"/>
          </ac:spMkLst>
        </pc:spChg>
        <pc:spChg chg="del">
          <ac:chgData name="Stephanie Bloem" userId="120205f8-b7c3-44c8-872f-00fc1f63a223" providerId="ADAL" clId="{F3A5D51D-56D9-46B1-BBE6-4854E5A0CA9D}" dt="2022-08-12T19:26:29.515" v="816" actId="478"/>
          <ac:spMkLst>
            <pc:docMk/>
            <pc:sldMk cId="4259777652" sldId="264"/>
            <ac:spMk id="13" creationId="{301DEDA7-B527-4939-9BEB-AEC33EA23EDC}"/>
          </ac:spMkLst>
        </pc:spChg>
        <pc:spChg chg="del">
          <ac:chgData name="Stephanie Bloem" userId="120205f8-b7c3-44c8-872f-00fc1f63a223" providerId="ADAL" clId="{F3A5D51D-56D9-46B1-BBE6-4854E5A0CA9D}" dt="2022-08-12T19:26:28.012" v="815" actId="478"/>
          <ac:spMkLst>
            <pc:docMk/>
            <pc:sldMk cId="4259777652" sldId="264"/>
            <ac:spMk id="14" creationId="{E010FDF0-C3E2-47C8-8E6C-EFEF2416A621}"/>
          </ac:spMkLst>
        </pc:spChg>
        <pc:spChg chg="add del">
          <ac:chgData name="Stephanie Bloem" userId="120205f8-b7c3-44c8-872f-00fc1f63a223" providerId="ADAL" clId="{F3A5D51D-56D9-46B1-BBE6-4854E5A0CA9D}" dt="2022-08-12T19:32:01.299" v="944" actId="26606"/>
          <ac:spMkLst>
            <pc:docMk/>
            <pc:sldMk cId="4259777652" sldId="264"/>
            <ac:spMk id="15" creationId="{82BEABD9-E1ED-49C7-8734-5494C88EE5A7}"/>
          </ac:spMkLst>
        </pc:spChg>
        <pc:spChg chg="add del">
          <ac:chgData name="Stephanie Bloem" userId="120205f8-b7c3-44c8-872f-00fc1f63a223" providerId="ADAL" clId="{F3A5D51D-56D9-46B1-BBE6-4854E5A0CA9D}" dt="2022-08-12T19:32:14.214" v="946" actId="26606"/>
          <ac:spMkLst>
            <pc:docMk/>
            <pc:sldMk cId="4259777652" sldId="264"/>
            <ac:spMk id="19" creationId="{8761DDFE-071F-4200-B0AA-394476C2D2D6}"/>
          </ac:spMkLst>
        </pc:spChg>
        <pc:spChg chg="add del">
          <ac:chgData name="Stephanie Bloem" userId="120205f8-b7c3-44c8-872f-00fc1f63a223" providerId="ADAL" clId="{F3A5D51D-56D9-46B1-BBE6-4854E5A0CA9D}" dt="2022-08-12T19:32:16.351" v="948" actId="26606"/>
          <ac:spMkLst>
            <pc:docMk/>
            <pc:sldMk cId="4259777652" sldId="264"/>
            <ac:spMk id="21" creationId="{5E52985E-2553-471E-82AA-5ED7A329890A}"/>
          </ac:spMkLst>
        </pc:spChg>
        <pc:spChg chg="add">
          <ac:chgData name="Stephanie Bloem" userId="120205f8-b7c3-44c8-872f-00fc1f63a223" providerId="ADAL" clId="{F3A5D51D-56D9-46B1-BBE6-4854E5A0CA9D}" dt="2022-08-12T19:32:16.383" v="949" actId="26606"/>
          <ac:spMkLst>
            <pc:docMk/>
            <pc:sldMk cId="4259777652" sldId="264"/>
            <ac:spMk id="24" creationId="{5AAE9118-0436-4488-AC4A-C14DF6A7B6B1}"/>
          </ac:spMkLst>
        </pc:spChg>
        <pc:spChg chg="add">
          <ac:chgData name="Stephanie Bloem" userId="120205f8-b7c3-44c8-872f-00fc1f63a223" providerId="ADAL" clId="{F3A5D51D-56D9-46B1-BBE6-4854E5A0CA9D}" dt="2022-08-12T19:32:16.383" v="949" actId="26606"/>
          <ac:spMkLst>
            <pc:docMk/>
            <pc:sldMk cId="4259777652" sldId="264"/>
            <ac:spMk id="25" creationId="{1B10F861-B8F1-49C7-BD58-EAB20CEE7F93}"/>
          </ac:spMkLst>
        </pc:spChg>
        <pc:spChg chg="add">
          <ac:chgData name="Stephanie Bloem" userId="120205f8-b7c3-44c8-872f-00fc1f63a223" providerId="ADAL" clId="{F3A5D51D-56D9-46B1-BBE6-4854E5A0CA9D}" dt="2022-08-12T19:32:16.383" v="949" actId="26606"/>
          <ac:spMkLst>
            <pc:docMk/>
            <pc:sldMk cId="4259777652" sldId="264"/>
            <ac:spMk id="26" creationId="{61F6E425-22AB-4DA2-8FAC-58ADB58EF6C3}"/>
          </ac:spMkLst>
        </pc:spChg>
        <pc:graphicFrameChg chg="add mod ord modGraphic">
          <ac:chgData name="Stephanie Bloem" userId="120205f8-b7c3-44c8-872f-00fc1f63a223" providerId="ADAL" clId="{F3A5D51D-56D9-46B1-BBE6-4854E5A0CA9D}" dt="2022-08-12T19:32:16.383" v="949" actId="26606"/>
          <ac:graphicFrameMkLst>
            <pc:docMk/>
            <pc:sldMk cId="4259777652" sldId="264"/>
            <ac:graphicFrameMk id="5" creationId="{0DB26B93-0333-0E8F-0381-991AE833E8BE}"/>
          </ac:graphicFrameMkLst>
        </pc:graphicFrameChg>
        <pc:picChg chg="add mod ord">
          <ac:chgData name="Stephanie Bloem" userId="120205f8-b7c3-44c8-872f-00fc1f63a223" providerId="ADAL" clId="{F3A5D51D-56D9-46B1-BBE6-4854E5A0CA9D}" dt="2022-08-12T19:34:33.513" v="968" actId="14100"/>
          <ac:picMkLst>
            <pc:docMk/>
            <pc:sldMk cId="4259777652" sldId="264"/>
            <ac:picMk id="4" creationId="{0CE70834-7FDF-3ADE-95A1-0716C6FF83F8}"/>
          </ac:picMkLst>
        </pc:picChg>
        <pc:cxnChg chg="add del">
          <ac:chgData name="Stephanie Bloem" userId="120205f8-b7c3-44c8-872f-00fc1f63a223" providerId="ADAL" clId="{F3A5D51D-56D9-46B1-BBE6-4854E5A0CA9D}" dt="2022-08-12T19:32:01.299" v="944" actId="26606"/>
          <ac:cxnSpMkLst>
            <pc:docMk/>
            <pc:sldMk cId="4259777652" sldId="264"/>
            <ac:cxnSpMk id="17" creationId="{17341211-05E5-4FDD-98B1-F551CD0EAE1C}"/>
          </ac:cxnSpMkLst>
        </pc:cxnChg>
        <pc:cxnChg chg="add del">
          <ac:chgData name="Stephanie Bloem" userId="120205f8-b7c3-44c8-872f-00fc1f63a223" providerId="ADAL" clId="{F3A5D51D-56D9-46B1-BBE6-4854E5A0CA9D}" dt="2022-08-12T19:32:16.351" v="948" actId="26606"/>
          <ac:cxnSpMkLst>
            <pc:docMk/>
            <pc:sldMk cId="4259777652" sldId="264"/>
            <ac:cxnSpMk id="22" creationId="{DAE3ABC6-4042-4293-A7DF-F01181363B7E}"/>
          </ac:cxnSpMkLst>
        </pc:cxnChg>
      </pc:sldChg>
      <pc:sldChg chg="addSp delSp modSp mod ord modTransition setBg">
        <pc:chgData name="Stephanie Bloem" userId="120205f8-b7c3-44c8-872f-00fc1f63a223" providerId="ADAL" clId="{F3A5D51D-56D9-46B1-BBE6-4854E5A0CA9D}" dt="2022-08-15T16:05:43.599" v="1558" actId="1076"/>
        <pc:sldMkLst>
          <pc:docMk/>
          <pc:sldMk cId="475779317" sldId="265"/>
        </pc:sldMkLst>
        <pc:spChg chg="mod">
          <ac:chgData name="Stephanie Bloem" userId="120205f8-b7c3-44c8-872f-00fc1f63a223" providerId="ADAL" clId="{F3A5D51D-56D9-46B1-BBE6-4854E5A0CA9D}" dt="2022-08-15T15:54:11.573" v="1323" actId="20577"/>
          <ac:spMkLst>
            <pc:docMk/>
            <pc:sldMk cId="475779317" sldId="265"/>
            <ac:spMk id="8" creationId="{F9CAD1BA-531C-7C1B-B833-024FBFDB0611}"/>
          </ac:spMkLst>
        </pc:spChg>
        <pc:spChg chg="mod ord">
          <ac:chgData name="Stephanie Bloem" userId="120205f8-b7c3-44c8-872f-00fc1f63a223" providerId="ADAL" clId="{F3A5D51D-56D9-46B1-BBE6-4854E5A0CA9D}" dt="2022-08-12T19:57:55.010" v="1227" actId="121"/>
          <ac:spMkLst>
            <pc:docMk/>
            <pc:sldMk cId="475779317" sldId="265"/>
            <ac:spMk id="11" creationId="{E8DFD8D7-6638-4C78-947D-09161F0E819C}"/>
          </ac:spMkLst>
        </pc:spChg>
        <pc:spChg chg="del">
          <ac:chgData name="Stephanie Bloem" userId="120205f8-b7c3-44c8-872f-00fc1f63a223" providerId="ADAL" clId="{F3A5D51D-56D9-46B1-BBE6-4854E5A0CA9D}" dt="2022-08-12T19:49:40.394" v="1179" actId="478"/>
          <ac:spMkLst>
            <pc:docMk/>
            <pc:sldMk cId="475779317" sldId="265"/>
            <ac:spMk id="22" creationId="{07298F86-38D1-43AC-9947-67974A562C5E}"/>
          </ac:spMkLst>
        </pc:spChg>
        <pc:spChg chg="del">
          <ac:chgData name="Stephanie Bloem" userId="120205f8-b7c3-44c8-872f-00fc1f63a223" providerId="ADAL" clId="{F3A5D51D-56D9-46B1-BBE6-4854E5A0CA9D}" dt="2022-08-12T19:49:39.446" v="1178" actId="478"/>
          <ac:spMkLst>
            <pc:docMk/>
            <pc:sldMk cId="475779317" sldId="265"/>
            <ac:spMk id="23" creationId="{575F451F-36A4-4AF2-990D-399BCE218C4C}"/>
          </ac:spMkLst>
        </pc:spChg>
        <pc:spChg chg="ord">
          <ac:chgData name="Stephanie Bloem" userId="120205f8-b7c3-44c8-872f-00fc1f63a223" providerId="ADAL" clId="{F3A5D51D-56D9-46B1-BBE6-4854E5A0CA9D}" dt="2022-08-12T19:56:51.911" v="1184" actId="26606"/>
          <ac:spMkLst>
            <pc:docMk/>
            <pc:sldMk cId="475779317" sldId="265"/>
            <ac:spMk id="36" creationId="{9BF45F45-2049-44D4-8314-0FA2A22F8154}"/>
          </ac:spMkLst>
        </pc:spChg>
        <pc:spChg chg="add">
          <ac:chgData name="Stephanie Bloem" userId="120205f8-b7c3-44c8-872f-00fc1f63a223" providerId="ADAL" clId="{F3A5D51D-56D9-46B1-BBE6-4854E5A0CA9D}" dt="2022-08-12T19:56:51.911" v="1184" actId="26606"/>
          <ac:spMkLst>
            <pc:docMk/>
            <pc:sldMk cId="475779317" sldId="265"/>
            <ac:spMk id="41" creationId="{69D47016-023F-44BD-981C-50E7A10A6609}"/>
          </ac:spMkLst>
        </pc:spChg>
        <pc:spChg chg="add">
          <ac:chgData name="Stephanie Bloem" userId="120205f8-b7c3-44c8-872f-00fc1f63a223" providerId="ADAL" clId="{F3A5D51D-56D9-46B1-BBE6-4854E5A0CA9D}" dt="2022-08-12T19:56:51.911" v="1184" actId="26606"/>
          <ac:spMkLst>
            <pc:docMk/>
            <pc:sldMk cId="475779317" sldId="265"/>
            <ac:spMk id="43" creationId="{6D8B37B0-0682-433E-BC8D-498C04ABD9A7}"/>
          </ac:spMkLst>
        </pc:spChg>
        <pc:graphicFrameChg chg="mod ord modGraphic">
          <ac:chgData name="Stephanie Bloem" userId="120205f8-b7c3-44c8-872f-00fc1f63a223" providerId="ADAL" clId="{F3A5D51D-56D9-46B1-BBE6-4854E5A0CA9D}" dt="2022-08-12T19:56:51.911" v="1184" actId="26606"/>
          <ac:graphicFrameMkLst>
            <pc:docMk/>
            <pc:sldMk cId="475779317" sldId="265"/>
            <ac:graphicFrameMk id="4" creationId="{6B15DEE9-134B-BC38-26FC-FA2E09A472B9}"/>
          </ac:graphicFrameMkLst>
        </pc:graphicFrameChg>
        <pc:picChg chg="add mod">
          <ac:chgData name="Stephanie Bloem" userId="120205f8-b7c3-44c8-872f-00fc1f63a223" providerId="ADAL" clId="{F3A5D51D-56D9-46B1-BBE6-4854E5A0CA9D}" dt="2022-08-15T16:05:43.599" v="1558" actId="1076"/>
          <ac:picMkLst>
            <pc:docMk/>
            <pc:sldMk cId="475779317" sldId="265"/>
            <ac:picMk id="3" creationId="{CEA60305-188A-ED9C-8579-B14618E6A7D8}"/>
          </ac:picMkLst>
        </pc:picChg>
      </pc:sldChg>
      <pc:sldChg chg="modSp mod modTransition">
        <pc:chgData name="Stephanie Bloem" userId="120205f8-b7c3-44c8-872f-00fc1f63a223" providerId="ADAL" clId="{F3A5D51D-56D9-46B1-BBE6-4854E5A0CA9D}" dt="2022-08-15T19:06:33.517" v="1583" actId="20577"/>
        <pc:sldMkLst>
          <pc:docMk/>
          <pc:sldMk cId="2586536519" sldId="266"/>
        </pc:sldMkLst>
        <pc:spChg chg="mod">
          <ac:chgData name="Stephanie Bloem" userId="120205f8-b7c3-44c8-872f-00fc1f63a223" providerId="ADAL" clId="{F3A5D51D-56D9-46B1-BBE6-4854E5A0CA9D}" dt="2022-08-12T19:40:09.518" v="1043" actId="20577"/>
          <ac:spMkLst>
            <pc:docMk/>
            <pc:sldMk cId="2586536519" sldId="266"/>
            <ac:spMk id="2" creationId="{37B3ED5A-D7A7-5D95-8CB4-8D7262FAF90C}"/>
          </ac:spMkLst>
        </pc:spChg>
        <pc:spChg chg="mod">
          <ac:chgData name="Stephanie Bloem" userId="120205f8-b7c3-44c8-872f-00fc1f63a223" providerId="ADAL" clId="{F3A5D51D-56D9-46B1-BBE6-4854E5A0CA9D}" dt="2022-08-15T19:06:33.517" v="1583" actId="20577"/>
          <ac:spMkLst>
            <pc:docMk/>
            <pc:sldMk cId="2586536519" sldId="266"/>
            <ac:spMk id="3" creationId="{7BF57132-5467-EA76-82C7-BA9F9FFAB80A}"/>
          </ac:spMkLst>
        </pc:spChg>
      </pc:sldChg>
      <pc:sldChg chg="modSp mod modTransition">
        <pc:chgData name="Stephanie Bloem" userId="120205f8-b7c3-44c8-872f-00fc1f63a223" providerId="ADAL" clId="{F3A5D51D-56D9-46B1-BBE6-4854E5A0CA9D}" dt="2022-08-15T16:10:18.178" v="1575" actId="12"/>
        <pc:sldMkLst>
          <pc:docMk/>
          <pc:sldMk cId="3809755258" sldId="267"/>
        </pc:sldMkLst>
        <pc:spChg chg="mod">
          <ac:chgData name="Stephanie Bloem" userId="120205f8-b7c3-44c8-872f-00fc1f63a223" providerId="ADAL" clId="{F3A5D51D-56D9-46B1-BBE6-4854E5A0CA9D}" dt="2022-08-15T16:09:47.445" v="1571" actId="255"/>
          <ac:spMkLst>
            <pc:docMk/>
            <pc:sldMk cId="3809755258" sldId="267"/>
            <ac:spMk id="2" creationId="{4C357729-4BB8-4AD4-536B-4511A46515DC}"/>
          </ac:spMkLst>
        </pc:spChg>
        <pc:spChg chg="mod">
          <ac:chgData name="Stephanie Bloem" userId="120205f8-b7c3-44c8-872f-00fc1f63a223" providerId="ADAL" clId="{F3A5D51D-56D9-46B1-BBE6-4854E5A0CA9D}" dt="2022-08-15T16:10:18.178" v="1575" actId="12"/>
          <ac:spMkLst>
            <pc:docMk/>
            <pc:sldMk cId="3809755258" sldId="267"/>
            <ac:spMk id="17" creationId="{378B11D5-99A0-2E34-B012-49D81D1DBDE2}"/>
          </ac:spMkLst>
        </pc:spChg>
      </pc:sldChg>
      <pc:sldChg chg="addSp delSp modSp mod ord modTransition">
        <pc:chgData name="Stephanie Bloem" userId="120205f8-b7c3-44c8-872f-00fc1f63a223" providerId="ADAL" clId="{F3A5D51D-56D9-46B1-BBE6-4854E5A0CA9D}" dt="2022-08-15T19:08:29.346" v="1585" actId="115"/>
        <pc:sldMkLst>
          <pc:docMk/>
          <pc:sldMk cId="1568411253" sldId="287"/>
        </pc:sldMkLst>
        <pc:spChg chg="add mod">
          <ac:chgData name="Stephanie Bloem" userId="120205f8-b7c3-44c8-872f-00fc1f63a223" providerId="ADAL" clId="{F3A5D51D-56D9-46B1-BBE6-4854E5A0CA9D}" dt="2022-08-15T16:06:02.576" v="1559" actId="1076"/>
          <ac:spMkLst>
            <pc:docMk/>
            <pc:sldMk cId="1568411253" sldId="287"/>
            <ac:spMk id="2" creationId="{43863C6D-5F93-7D95-35A0-EFC34CCBB770}"/>
          </ac:spMkLst>
        </pc:spChg>
        <pc:spChg chg="mod">
          <ac:chgData name="Stephanie Bloem" userId="120205f8-b7c3-44c8-872f-00fc1f63a223" providerId="ADAL" clId="{F3A5D51D-56D9-46B1-BBE6-4854E5A0CA9D}" dt="2022-08-15T15:54:48.842" v="1384" actId="1076"/>
          <ac:spMkLst>
            <pc:docMk/>
            <pc:sldMk cId="1568411253" sldId="287"/>
            <ac:spMk id="5" creationId="{F6510980-6AE6-7743-7172-D11D24A2CC30}"/>
          </ac:spMkLst>
        </pc:spChg>
        <pc:spChg chg="mod">
          <ac:chgData name="Stephanie Bloem" userId="120205f8-b7c3-44c8-872f-00fc1f63a223" providerId="ADAL" clId="{F3A5D51D-56D9-46B1-BBE6-4854E5A0CA9D}" dt="2022-08-15T19:08:29.346" v="1585" actId="115"/>
          <ac:spMkLst>
            <pc:docMk/>
            <pc:sldMk cId="1568411253" sldId="287"/>
            <ac:spMk id="10" creationId="{DA53A268-E4A5-492F-8B6B-156E33B04E52}"/>
          </ac:spMkLst>
        </pc:spChg>
        <pc:spChg chg="del">
          <ac:chgData name="Stephanie Bloem" userId="120205f8-b7c3-44c8-872f-00fc1f63a223" providerId="ADAL" clId="{F3A5D51D-56D9-46B1-BBE6-4854E5A0CA9D}" dt="2022-08-15T15:54:40.418" v="1325" actId="478"/>
          <ac:spMkLst>
            <pc:docMk/>
            <pc:sldMk cId="1568411253" sldId="287"/>
            <ac:spMk id="22" creationId="{CD23E01C-3E6C-440F-B935-A35E7C07854E}"/>
          </ac:spMkLst>
        </pc:spChg>
        <pc:spChg chg="del">
          <ac:chgData name="Stephanie Bloem" userId="120205f8-b7c3-44c8-872f-00fc1f63a223" providerId="ADAL" clId="{F3A5D51D-56D9-46B1-BBE6-4854E5A0CA9D}" dt="2022-08-15T15:54:39.493" v="1324" actId="478"/>
          <ac:spMkLst>
            <pc:docMk/>
            <pc:sldMk cId="1568411253" sldId="287"/>
            <ac:spMk id="23" creationId="{99A70B0E-1B1F-4465-BA22-0CE1AB585B80}"/>
          </ac:spMkLst>
        </pc:spChg>
        <pc:picChg chg="add mod">
          <ac:chgData name="Stephanie Bloem" userId="120205f8-b7c3-44c8-872f-00fc1f63a223" providerId="ADAL" clId="{F3A5D51D-56D9-46B1-BBE6-4854E5A0CA9D}" dt="2022-08-15T15:55:50.609" v="1406" actId="1076"/>
          <ac:picMkLst>
            <pc:docMk/>
            <pc:sldMk cId="1568411253" sldId="287"/>
            <ac:picMk id="3" creationId="{36CF28C8-5027-B7B4-6C21-DE232B603118}"/>
          </ac:picMkLst>
        </pc:picChg>
      </pc:sldChg>
      <pc:sldChg chg="addSp delSp modSp mod ord modTransition">
        <pc:chgData name="Stephanie Bloem" userId="120205f8-b7c3-44c8-872f-00fc1f63a223" providerId="ADAL" clId="{F3A5D51D-56D9-46B1-BBE6-4854E5A0CA9D}" dt="2022-08-15T15:53:41.465" v="1308" actId="1076"/>
        <pc:sldMkLst>
          <pc:docMk/>
          <pc:sldMk cId="2366411158" sldId="289"/>
        </pc:sldMkLst>
        <pc:spChg chg="mod">
          <ac:chgData name="Stephanie Bloem" userId="120205f8-b7c3-44c8-872f-00fc1f63a223" providerId="ADAL" clId="{F3A5D51D-56D9-46B1-BBE6-4854E5A0CA9D}" dt="2022-08-15T15:53:41.465" v="1308" actId="1076"/>
          <ac:spMkLst>
            <pc:docMk/>
            <pc:sldMk cId="2366411158" sldId="289"/>
            <ac:spMk id="7" creationId="{8BD8A0F8-8F87-E3BB-C764-521D5AAF9440}"/>
          </ac:spMkLst>
        </pc:spChg>
        <pc:spChg chg="mod">
          <ac:chgData name="Stephanie Bloem" userId="120205f8-b7c3-44c8-872f-00fc1f63a223" providerId="ADAL" clId="{F3A5D51D-56D9-46B1-BBE6-4854E5A0CA9D}" dt="2022-08-12T19:47:09.998" v="1091" actId="1076"/>
          <ac:spMkLst>
            <pc:docMk/>
            <pc:sldMk cId="2366411158" sldId="289"/>
            <ac:spMk id="11" creationId="{10CAC47E-1E8C-464F-8547-7FB5A3DE603D}"/>
          </ac:spMkLst>
        </pc:spChg>
        <pc:spChg chg="del">
          <ac:chgData name="Stephanie Bloem" userId="120205f8-b7c3-44c8-872f-00fc1f63a223" providerId="ADAL" clId="{F3A5D51D-56D9-46B1-BBE6-4854E5A0CA9D}" dt="2022-08-12T19:41:15.878" v="1045" actId="478"/>
          <ac:spMkLst>
            <pc:docMk/>
            <pc:sldMk cId="2366411158" sldId="289"/>
            <ac:spMk id="23" creationId="{08E03470-9152-4F87-BA04-5521EF17A955}"/>
          </ac:spMkLst>
        </pc:spChg>
        <pc:spChg chg="del">
          <ac:chgData name="Stephanie Bloem" userId="120205f8-b7c3-44c8-872f-00fc1f63a223" providerId="ADAL" clId="{F3A5D51D-56D9-46B1-BBE6-4854E5A0CA9D}" dt="2022-08-12T19:41:14.096" v="1044" actId="478"/>
          <ac:spMkLst>
            <pc:docMk/>
            <pc:sldMk cId="2366411158" sldId="289"/>
            <ac:spMk id="24" creationId="{2B212910-EBF3-48DE-A10B-45518B0AF1C6}"/>
          </ac:spMkLst>
        </pc:spChg>
        <pc:graphicFrameChg chg="mod modGraphic">
          <ac:chgData name="Stephanie Bloem" userId="120205f8-b7c3-44c8-872f-00fc1f63a223" providerId="ADAL" clId="{F3A5D51D-56D9-46B1-BBE6-4854E5A0CA9D}" dt="2022-08-12T19:47:04.501" v="1090" actId="1076"/>
          <ac:graphicFrameMkLst>
            <pc:docMk/>
            <pc:sldMk cId="2366411158" sldId="289"/>
            <ac:graphicFrameMk id="4" creationId="{28DF171A-18DB-405F-80B3-D25F4A18376A}"/>
          </ac:graphicFrameMkLst>
        </pc:graphicFrameChg>
        <pc:picChg chg="add del mod">
          <ac:chgData name="Stephanie Bloem" userId="120205f8-b7c3-44c8-872f-00fc1f63a223" providerId="ADAL" clId="{F3A5D51D-56D9-46B1-BBE6-4854E5A0CA9D}" dt="2022-08-12T19:45:28.931" v="1080" actId="21"/>
          <ac:picMkLst>
            <pc:docMk/>
            <pc:sldMk cId="2366411158" sldId="289"/>
            <ac:picMk id="3" creationId="{8416F4BB-2A56-7B7D-2A7D-A83BFD18AA08}"/>
          </ac:picMkLst>
        </pc:picChg>
        <pc:picChg chg="add mod">
          <ac:chgData name="Stephanie Bloem" userId="120205f8-b7c3-44c8-872f-00fc1f63a223" providerId="ADAL" clId="{F3A5D51D-56D9-46B1-BBE6-4854E5A0CA9D}" dt="2022-08-12T19:46:24.439" v="1084" actId="1076"/>
          <ac:picMkLst>
            <pc:docMk/>
            <pc:sldMk cId="2366411158" sldId="289"/>
            <ac:picMk id="6" creationId="{B6C487CC-04A6-9D43-C562-CFEC2A2EC34C}"/>
          </ac:picMkLst>
        </pc:picChg>
      </pc:sldChg>
      <pc:sldChg chg="modSp mod modTransition">
        <pc:chgData name="Stephanie Bloem" userId="120205f8-b7c3-44c8-872f-00fc1f63a223" providerId="ADAL" clId="{F3A5D51D-56D9-46B1-BBE6-4854E5A0CA9D}" dt="2022-08-12T19:49:00.813" v="1146" actId="1076"/>
        <pc:sldMkLst>
          <pc:docMk/>
          <pc:sldMk cId="3138833973" sldId="315"/>
        </pc:sldMkLst>
        <pc:spChg chg="mod">
          <ac:chgData name="Stephanie Bloem" userId="120205f8-b7c3-44c8-872f-00fc1f63a223" providerId="ADAL" clId="{F3A5D51D-56D9-46B1-BBE6-4854E5A0CA9D}" dt="2022-08-12T19:48:32.532" v="1142" actId="20577"/>
          <ac:spMkLst>
            <pc:docMk/>
            <pc:sldMk cId="3138833973" sldId="315"/>
            <ac:spMk id="13" creationId="{6EE2281F-D57C-AECA-1D33-0A163CC0D58B}"/>
          </ac:spMkLst>
        </pc:spChg>
        <pc:graphicFrameChg chg="mod">
          <ac:chgData name="Stephanie Bloem" userId="120205f8-b7c3-44c8-872f-00fc1f63a223" providerId="ADAL" clId="{F3A5D51D-56D9-46B1-BBE6-4854E5A0CA9D}" dt="2022-08-12T19:47:40.995" v="1100" actId="1036"/>
          <ac:graphicFrameMkLst>
            <pc:docMk/>
            <pc:sldMk cId="3138833973" sldId="315"/>
            <ac:graphicFrameMk id="10" creationId="{1D5EA061-1D71-DAD1-6F05-E5B8CF186058}"/>
          </ac:graphicFrameMkLst>
        </pc:graphicFrameChg>
        <pc:graphicFrameChg chg="mod modGraphic">
          <ac:chgData name="Stephanie Bloem" userId="120205f8-b7c3-44c8-872f-00fc1f63a223" providerId="ADAL" clId="{F3A5D51D-56D9-46B1-BBE6-4854E5A0CA9D}" dt="2022-08-12T19:49:00.813" v="1146" actId="1076"/>
          <ac:graphicFrameMkLst>
            <pc:docMk/>
            <pc:sldMk cId="3138833973" sldId="315"/>
            <ac:graphicFrameMk id="27" creationId="{7E0A719E-C179-E179-AD4A-A4B6452187CC}"/>
          </ac:graphicFrameMkLst>
        </pc:graphicFrameChg>
      </pc:sldChg>
      <pc:sldChg chg="modSp mod ord modTransition">
        <pc:chgData name="Stephanie Bloem" userId="120205f8-b7c3-44c8-872f-00fc1f63a223" providerId="ADAL" clId="{F3A5D51D-56D9-46B1-BBE6-4854E5A0CA9D}" dt="2022-08-12T19:23:45.798" v="772" actId="20577"/>
        <pc:sldMkLst>
          <pc:docMk/>
          <pc:sldMk cId="3263394832" sldId="323"/>
        </pc:sldMkLst>
        <pc:spChg chg="mod">
          <ac:chgData name="Stephanie Bloem" userId="120205f8-b7c3-44c8-872f-00fc1f63a223" providerId="ADAL" clId="{F3A5D51D-56D9-46B1-BBE6-4854E5A0CA9D}" dt="2022-08-12T19:23:45.798" v="772" actId="20577"/>
          <ac:spMkLst>
            <pc:docMk/>
            <pc:sldMk cId="3263394832" sldId="323"/>
            <ac:spMk id="7" creationId="{CB82B38E-64FE-4408-B72A-3E2244B1F9D8}"/>
          </ac:spMkLst>
        </pc:spChg>
        <pc:spChg chg="mod">
          <ac:chgData name="Stephanie Bloem" userId="120205f8-b7c3-44c8-872f-00fc1f63a223" providerId="ADAL" clId="{F3A5D51D-56D9-46B1-BBE6-4854E5A0CA9D}" dt="2022-08-12T19:23:39.822" v="752" actId="20577"/>
          <ac:spMkLst>
            <pc:docMk/>
            <pc:sldMk cId="3263394832" sldId="323"/>
            <ac:spMk id="10" creationId="{440A94E3-40D6-4AE1-B843-30974EAEC841}"/>
          </ac:spMkLst>
        </pc:spChg>
      </pc:sldChg>
      <pc:sldChg chg="ord modTransition">
        <pc:chgData name="Stephanie Bloem" userId="120205f8-b7c3-44c8-872f-00fc1f63a223" providerId="ADAL" clId="{F3A5D51D-56D9-46B1-BBE6-4854E5A0CA9D}" dt="2022-08-12T19:17:04.907" v="418"/>
        <pc:sldMkLst>
          <pc:docMk/>
          <pc:sldMk cId="1859438921" sldId="333"/>
        </pc:sldMkLst>
      </pc:sldChg>
      <pc:sldChg chg="addSp delSp modSp mod ord modTransition">
        <pc:chgData name="Stephanie Bloem" userId="120205f8-b7c3-44c8-872f-00fc1f63a223" providerId="ADAL" clId="{F3A5D51D-56D9-46B1-BBE6-4854E5A0CA9D}" dt="2022-08-15T16:09:35.157" v="1570" actId="1076"/>
        <pc:sldMkLst>
          <pc:docMk/>
          <pc:sldMk cId="4174171028" sldId="335"/>
        </pc:sldMkLst>
        <pc:spChg chg="mod">
          <ac:chgData name="Stephanie Bloem" userId="120205f8-b7c3-44c8-872f-00fc1f63a223" providerId="ADAL" clId="{F3A5D51D-56D9-46B1-BBE6-4854E5A0CA9D}" dt="2022-08-15T16:09:25.220" v="1568" actId="1076"/>
          <ac:spMkLst>
            <pc:docMk/>
            <pc:sldMk cId="4174171028" sldId="335"/>
            <ac:spMk id="5" creationId="{482275FD-9F7A-7D2A-60FC-60D9F14E60A6}"/>
          </ac:spMkLst>
        </pc:spChg>
        <pc:spChg chg="del">
          <ac:chgData name="Stephanie Bloem" userId="120205f8-b7c3-44c8-872f-00fc1f63a223" providerId="ADAL" clId="{F3A5D51D-56D9-46B1-BBE6-4854E5A0CA9D}" dt="2022-08-15T15:58:17.271" v="1462" actId="21"/>
          <ac:spMkLst>
            <pc:docMk/>
            <pc:sldMk cId="4174171028" sldId="335"/>
            <ac:spMk id="8" creationId="{A353ECD1-C3FE-45F9-81ED-B4ED385CEF36}"/>
          </ac:spMkLst>
        </pc:spChg>
        <pc:spChg chg="del mod">
          <ac:chgData name="Stephanie Bloem" userId="120205f8-b7c3-44c8-872f-00fc1f63a223" providerId="ADAL" clId="{F3A5D51D-56D9-46B1-BBE6-4854E5A0CA9D}" dt="2022-08-15T15:58:14.896" v="1461" actId="21"/>
          <ac:spMkLst>
            <pc:docMk/>
            <pc:sldMk cId="4174171028" sldId="335"/>
            <ac:spMk id="9" creationId="{9E723485-C5A8-4980-8E6F-87968971EBE5}"/>
          </ac:spMkLst>
        </pc:spChg>
        <pc:spChg chg="mod ord">
          <ac:chgData name="Stephanie Bloem" userId="120205f8-b7c3-44c8-872f-00fc1f63a223" providerId="ADAL" clId="{F3A5D51D-56D9-46B1-BBE6-4854E5A0CA9D}" dt="2022-08-15T16:09:12.089" v="1565" actId="121"/>
          <ac:spMkLst>
            <pc:docMk/>
            <pc:sldMk cId="4174171028" sldId="335"/>
            <ac:spMk id="12" creationId="{0EF1C347-1F10-4100-8120-DDF0DF056021}"/>
          </ac:spMkLst>
        </pc:spChg>
        <pc:spChg chg="add del">
          <ac:chgData name="Stephanie Bloem" userId="120205f8-b7c3-44c8-872f-00fc1f63a223" providerId="ADAL" clId="{F3A5D51D-56D9-46B1-BBE6-4854E5A0CA9D}" dt="2022-08-15T16:08:59.165" v="1564" actId="26606"/>
          <ac:spMkLst>
            <pc:docMk/>
            <pc:sldMk cId="4174171028" sldId="335"/>
            <ac:spMk id="17" creationId="{69D47016-023F-44BD-981C-50E7A10A6609}"/>
          </ac:spMkLst>
        </pc:spChg>
        <pc:spChg chg="add del">
          <ac:chgData name="Stephanie Bloem" userId="120205f8-b7c3-44c8-872f-00fc1f63a223" providerId="ADAL" clId="{F3A5D51D-56D9-46B1-BBE6-4854E5A0CA9D}" dt="2022-08-15T16:08:59.165" v="1564" actId="26606"/>
          <ac:spMkLst>
            <pc:docMk/>
            <pc:sldMk cId="4174171028" sldId="335"/>
            <ac:spMk id="19" creationId="{6D8B37B0-0682-433E-BC8D-498C04ABD9A7}"/>
          </ac:spMkLst>
        </pc:spChg>
        <pc:graphicFrameChg chg="add mod ord modGraphic">
          <ac:chgData name="Stephanie Bloem" userId="120205f8-b7c3-44c8-872f-00fc1f63a223" providerId="ADAL" clId="{F3A5D51D-56D9-46B1-BBE6-4854E5A0CA9D}" dt="2022-08-15T16:09:35.157" v="1570" actId="1076"/>
          <ac:graphicFrameMkLst>
            <pc:docMk/>
            <pc:sldMk cId="4174171028" sldId="335"/>
            <ac:graphicFrameMk id="3" creationId="{A2970957-5C51-958B-B185-049912B0C740}"/>
          </ac:graphicFrameMkLst>
        </pc:graphicFrameChg>
        <pc:picChg chg="add mod">
          <ac:chgData name="Stephanie Bloem" userId="120205f8-b7c3-44c8-872f-00fc1f63a223" providerId="ADAL" clId="{F3A5D51D-56D9-46B1-BBE6-4854E5A0CA9D}" dt="2022-08-15T16:09:27.163" v="1569" actId="1076"/>
          <ac:picMkLst>
            <pc:docMk/>
            <pc:sldMk cId="4174171028" sldId="335"/>
            <ac:picMk id="4" creationId="{965844CE-2D5F-7D1D-EB38-E4CCCA87A428}"/>
          </ac:picMkLst>
        </pc:picChg>
      </pc:sldChg>
      <pc:sldChg chg="addSp delSp modSp mod ord modTransition modAnim setClrOvrMap">
        <pc:chgData name="Stephanie Bloem" userId="120205f8-b7c3-44c8-872f-00fc1f63a223" providerId="ADAL" clId="{F3A5D51D-56D9-46B1-BBE6-4854E5A0CA9D}" dt="2022-08-15T15:49:49.943" v="1234" actId="20577"/>
        <pc:sldMkLst>
          <pc:docMk/>
          <pc:sldMk cId="1039350166" sldId="349"/>
        </pc:sldMkLst>
        <pc:spChg chg="del mod">
          <ac:chgData name="Stephanie Bloem" userId="120205f8-b7c3-44c8-872f-00fc1f63a223" providerId="ADAL" clId="{F3A5D51D-56D9-46B1-BBE6-4854E5A0CA9D}" dt="2022-08-12T19:20:00.458" v="541" actId="478"/>
          <ac:spMkLst>
            <pc:docMk/>
            <pc:sldMk cId="1039350166" sldId="349"/>
            <ac:spMk id="2" creationId="{A2676ABE-4D8F-AE6D-0C2B-675F1D9D775E}"/>
          </ac:spMkLst>
        </pc:spChg>
        <pc:spChg chg="add del mod">
          <ac:chgData name="Stephanie Bloem" userId="120205f8-b7c3-44c8-872f-00fc1f63a223" providerId="ADAL" clId="{F3A5D51D-56D9-46B1-BBE6-4854E5A0CA9D}" dt="2022-08-12T19:20:08.780" v="544" actId="478"/>
          <ac:spMkLst>
            <pc:docMk/>
            <pc:sldMk cId="1039350166" sldId="349"/>
            <ac:spMk id="4" creationId="{D1CC2E87-4381-DBE8-BF7D-249A1087626D}"/>
          </ac:spMkLst>
        </pc:spChg>
        <pc:spChg chg="add mod">
          <ac:chgData name="Stephanie Bloem" userId="120205f8-b7c3-44c8-872f-00fc1f63a223" providerId="ADAL" clId="{F3A5D51D-56D9-46B1-BBE6-4854E5A0CA9D}" dt="2022-08-15T15:49:49.943" v="1234" actId="20577"/>
          <ac:spMkLst>
            <pc:docMk/>
            <pc:sldMk cId="1039350166" sldId="349"/>
            <ac:spMk id="6" creationId="{C7896DA5-A366-C512-1B7A-514F3DECBDE7}"/>
          </ac:spMkLst>
        </pc:spChg>
        <pc:spChg chg="mod">
          <ac:chgData name="Stephanie Bloem" userId="120205f8-b7c3-44c8-872f-00fc1f63a223" providerId="ADAL" clId="{F3A5D51D-56D9-46B1-BBE6-4854E5A0CA9D}" dt="2022-08-12T19:21:07.055" v="649" actId="26606"/>
          <ac:spMkLst>
            <pc:docMk/>
            <pc:sldMk cId="1039350166" sldId="349"/>
            <ac:spMk id="148" creationId="{54A74DB7-D224-05F6-6050-068DA5549635}"/>
          </ac:spMkLst>
        </pc:spChg>
        <pc:spChg chg="del">
          <ac:chgData name="Stephanie Bloem" userId="120205f8-b7c3-44c8-872f-00fc1f63a223" providerId="ADAL" clId="{F3A5D51D-56D9-46B1-BBE6-4854E5A0CA9D}" dt="2022-08-12T19:21:07.055" v="649" actId="26606"/>
          <ac:spMkLst>
            <pc:docMk/>
            <pc:sldMk cId="1039350166" sldId="349"/>
            <ac:spMk id="226" creationId="{E2CFBC99-FB8F-41F7-A81D-A5288D688D79}"/>
          </ac:spMkLst>
        </pc:spChg>
        <pc:spChg chg="del">
          <ac:chgData name="Stephanie Bloem" userId="120205f8-b7c3-44c8-872f-00fc1f63a223" providerId="ADAL" clId="{F3A5D51D-56D9-46B1-BBE6-4854E5A0CA9D}" dt="2022-08-12T19:21:07.055" v="649" actId="26606"/>
          <ac:spMkLst>
            <pc:docMk/>
            <pc:sldMk cId="1039350166" sldId="349"/>
            <ac:spMk id="227" creationId="{A435A76B-D478-4F38-9D76-040E49ADC674}"/>
          </ac:spMkLst>
        </pc:spChg>
        <pc:spChg chg="add">
          <ac:chgData name="Stephanie Bloem" userId="120205f8-b7c3-44c8-872f-00fc1f63a223" providerId="ADAL" clId="{F3A5D51D-56D9-46B1-BBE6-4854E5A0CA9D}" dt="2022-08-12T19:21:07.055" v="649" actId="26606"/>
          <ac:spMkLst>
            <pc:docMk/>
            <pc:sldMk cId="1039350166" sldId="349"/>
            <ac:spMk id="232" creationId="{C5E6CFF1-2F42-4E10-9A97-F116F46F53FE}"/>
          </ac:spMkLst>
        </pc:spChg>
        <pc:picChg chg="add del mod">
          <ac:chgData name="Stephanie Bloem" userId="120205f8-b7c3-44c8-872f-00fc1f63a223" providerId="ADAL" clId="{F3A5D51D-56D9-46B1-BBE6-4854E5A0CA9D}" dt="2022-08-12T19:21:07.055" v="649" actId="26606"/>
          <ac:picMkLst>
            <pc:docMk/>
            <pc:sldMk cId="1039350166" sldId="349"/>
            <ac:picMk id="5" creationId="{F4EB539A-A310-737F-D935-660052247F4C}"/>
          </ac:picMkLst>
        </pc:picChg>
        <pc:cxnChg chg="add">
          <ac:chgData name="Stephanie Bloem" userId="120205f8-b7c3-44c8-872f-00fc1f63a223" providerId="ADAL" clId="{F3A5D51D-56D9-46B1-BBE6-4854E5A0CA9D}" dt="2022-08-12T19:21:07.055" v="649" actId="26606"/>
          <ac:cxnSpMkLst>
            <pc:docMk/>
            <pc:sldMk cId="1039350166" sldId="349"/>
            <ac:cxnSpMk id="234" creationId="{67182200-4859-4C8D-BCBB-55B245C28BA3}"/>
          </ac:cxnSpMkLst>
        </pc:cxnChg>
      </pc:sldChg>
      <pc:sldChg chg="modSp mod modTransition">
        <pc:chgData name="Stephanie Bloem" userId="120205f8-b7c3-44c8-872f-00fc1f63a223" providerId="ADAL" clId="{F3A5D51D-56D9-46B1-BBE6-4854E5A0CA9D}" dt="2022-08-15T19:02:53.922" v="1581" actId="255"/>
        <pc:sldMkLst>
          <pc:docMk/>
          <pc:sldMk cId="2105379002" sldId="353"/>
        </pc:sldMkLst>
        <pc:spChg chg="mod">
          <ac:chgData name="Stephanie Bloem" userId="120205f8-b7c3-44c8-872f-00fc1f63a223" providerId="ADAL" clId="{F3A5D51D-56D9-46B1-BBE6-4854E5A0CA9D}" dt="2022-08-12T15:04:30.258" v="31" actId="207"/>
          <ac:spMkLst>
            <pc:docMk/>
            <pc:sldMk cId="2105379002" sldId="353"/>
            <ac:spMk id="2" creationId="{A987306D-5AC0-4B3C-AAA8-DAD12E2788DD}"/>
          </ac:spMkLst>
        </pc:spChg>
        <pc:graphicFrameChg chg="mod">
          <ac:chgData name="Stephanie Bloem" userId="120205f8-b7c3-44c8-872f-00fc1f63a223" providerId="ADAL" clId="{F3A5D51D-56D9-46B1-BBE6-4854E5A0CA9D}" dt="2022-08-15T19:02:53.922" v="1581" actId="255"/>
          <ac:graphicFrameMkLst>
            <pc:docMk/>
            <pc:sldMk cId="2105379002" sldId="353"/>
            <ac:graphicFrameMk id="5" creationId="{68BE85CF-A10F-43F7-BB7C-3EA778DB2A57}"/>
          </ac:graphicFrameMkLst>
        </pc:graphicFrameChg>
      </pc:sldChg>
      <pc:sldChg chg="addSp delSp modSp mod ord modTransition setBg">
        <pc:chgData name="Stephanie Bloem" userId="120205f8-b7c3-44c8-872f-00fc1f63a223" providerId="ADAL" clId="{F3A5D51D-56D9-46B1-BBE6-4854E5A0CA9D}" dt="2022-08-15T15:51:09.608" v="1277" actId="20577"/>
        <pc:sldMkLst>
          <pc:docMk/>
          <pc:sldMk cId="139310309" sldId="363"/>
        </pc:sldMkLst>
        <pc:spChg chg="del mod">
          <ac:chgData name="Stephanie Bloem" userId="120205f8-b7c3-44c8-872f-00fc1f63a223" providerId="ADAL" clId="{F3A5D51D-56D9-46B1-BBE6-4854E5A0CA9D}" dt="2022-08-15T15:50:14.380" v="1235" actId="478"/>
          <ac:spMkLst>
            <pc:docMk/>
            <pc:sldMk cId="139310309" sldId="363"/>
            <ac:spMk id="2" creationId="{DBEE35BF-6B9D-4FA6-9C4A-05B796F8EE8F}"/>
          </ac:spMkLst>
        </pc:spChg>
        <pc:spChg chg="mod">
          <ac:chgData name="Stephanie Bloem" userId="120205f8-b7c3-44c8-872f-00fc1f63a223" providerId="ADAL" clId="{F3A5D51D-56D9-46B1-BBE6-4854E5A0CA9D}" dt="2022-08-12T15:52:08.949" v="354" actId="1076"/>
          <ac:spMkLst>
            <pc:docMk/>
            <pc:sldMk cId="139310309" sldId="363"/>
            <ac:spMk id="4" creationId="{BDEB16DE-C3DD-4BA1-B753-1C4D469F31A4}"/>
          </ac:spMkLst>
        </pc:spChg>
        <pc:spChg chg="add mod">
          <ac:chgData name="Stephanie Bloem" userId="120205f8-b7c3-44c8-872f-00fc1f63a223" providerId="ADAL" clId="{F3A5D51D-56D9-46B1-BBE6-4854E5A0CA9D}" dt="2022-08-15T15:51:09.608" v="1277" actId="20577"/>
          <ac:spMkLst>
            <pc:docMk/>
            <pc:sldMk cId="139310309" sldId="363"/>
            <ac:spMk id="6" creationId="{CFE54A47-DDE6-B637-224A-46359E55FD20}"/>
          </ac:spMkLst>
        </pc:spChg>
        <pc:spChg chg="del">
          <ac:chgData name="Stephanie Bloem" userId="120205f8-b7c3-44c8-872f-00fc1f63a223" providerId="ADAL" clId="{F3A5D51D-56D9-46B1-BBE6-4854E5A0CA9D}" dt="2022-08-12T15:33:24.604" v="259" actId="478"/>
          <ac:spMkLst>
            <pc:docMk/>
            <pc:sldMk cId="139310309" sldId="363"/>
            <ac:spMk id="9" creationId="{8617B89C-4782-494B-B1D6-2498FB37C32D}"/>
          </ac:spMkLst>
        </pc:spChg>
        <pc:spChg chg="del">
          <ac:chgData name="Stephanie Bloem" userId="120205f8-b7c3-44c8-872f-00fc1f63a223" providerId="ADAL" clId="{F3A5D51D-56D9-46B1-BBE6-4854E5A0CA9D}" dt="2022-08-12T15:33:23.284" v="258" actId="478"/>
          <ac:spMkLst>
            <pc:docMk/>
            <pc:sldMk cId="139310309" sldId="363"/>
            <ac:spMk id="10" creationId="{484E0DC7-7EF2-4CC5-8F35-E86E509E84AC}"/>
          </ac:spMkLst>
        </pc:spChg>
        <pc:spChg chg="add del">
          <ac:chgData name="Stephanie Bloem" userId="120205f8-b7c3-44c8-872f-00fc1f63a223" providerId="ADAL" clId="{F3A5D51D-56D9-46B1-BBE6-4854E5A0CA9D}" dt="2022-08-12T15:49:36.432" v="316" actId="26606"/>
          <ac:spMkLst>
            <pc:docMk/>
            <pc:sldMk cId="139310309" sldId="363"/>
            <ac:spMk id="12" creationId="{69D47016-023F-44BD-981C-50E7A10A6609}"/>
          </ac:spMkLst>
        </pc:spChg>
        <pc:spChg chg="add del">
          <ac:chgData name="Stephanie Bloem" userId="120205f8-b7c3-44c8-872f-00fc1f63a223" providerId="ADAL" clId="{F3A5D51D-56D9-46B1-BBE6-4854E5A0CA9D}" dt="2022-08-12T15:49:36.432" v="316" actId="26606"/>
          <ac:spMkLst>
            <pc:docMk/>
            <pc:sldMk cId="139310309" sldId="363"/>
            <ac:spMk id="14" creationId="{6D8B37B0-0682-433E-BC8D-498C04ABD9A7}"/>
          </ac:spMkLst>
        </pc:spChg>
        <pc:spChg chg="add">
          <ac:chgData name="Stephanie Bloem" userId="120205f8-b7c3-44c8-872f-00fc1f63a223" providerId="ADAL" clId="{F3A5D51D-56D9-46B1-BBE6-4854E5A0CA9D}" dt="2022-08-12T15:49:36.448" v="317" actId="26606"/>
          <ac:spMkLst>
            <pc:docMk/>
            <pc:sldMk cId="139310309" sldId="363"/>
            <ac:spMk id="16" creationId="{61F6E425-22AB-4DA2-8FAC-58ADB58EF6C3}"/>
          </ac:spMkLst>
        </pc:spChg>
        <pc:spChg chg="add">
          <ac:chgData name="Stephanie Bloem" userId="120205f8-b7c3-44c8-872f-00fc1f63a223" providerId="ADAL" clId="{F3A5D51D-56D9-46B1-BBE6-4854E5A0CA9D}" dt="2022-08-12T15:49:36.448" v="317" actId="26606"/>
          <ac:spMkLst>
            <pc:docMk/>
            <pc:sldMk cId="139310309" sldId="363"/>
            <ac:spMk id="17" creationId="{5AAE9118-0436-4488-AC4A-C14DF6A7B6B1}"/>
          </ac:spMkLst>
        </pc:spChg>
        <pc:spChg chg="add">
          <ac:chgData name="Stephanie Bloem" userId="120205f8-b7c3-44c8-872f-00fc1f63a223" providerId="ADAL" clId="{F3A5D51D-56D9-46B1-BBE6-4854E5A0CA9D}" dt="2022-08-12T15:49:36.448" v="317" actId="26606"/>
          <ac:spMkLst>
            <pc:docMk/>
            <pc:sldMk cId="139310309" sldId="363"/>
            <ac:spMk id="18" creationId="{1B10F861-B8F1-49C7-BD58-EAB20CEE7F93}"/>
          </ac:spMkLst>
        </pc:spChg>
        <pc:graphicFrameChg chg="add mod ord modGraphic">
          <ac:chgData name="Stephanie Bloem" userId="120205f8-b7c3-44c8-872f-00fc1f63a223" providerId="ADAL" clId="{F3A5D51D-56D9-46B1-BBE6-4854E5A0CA9D}" dt="2022-08-12T15:50:52.680" v="336" actId="255"/>
          <ac:graphicFrameMkLst>
            <pc:docMk/>
            <pc:sldMk cId="139310309" sldId="363"/>
            <ac:graphicFrameMk id="7" creationId="{29739871-7722-1E9A-7C54-DC6CD1FA1517}"/>
          </ac:graphicFrameMkLst>
        </pc:graphicFrameChg>
        <pc:picChg chg="add mod">
          <ac:chgData name="Stephanie Bloem" userId="120205f8-b7c3-44c8-872f-00fc1f63a223" providerId="ADAL" clId="{F3A5D51D-56D9-46B1-BBE6-4854E5A0CA9D}" dt="2022-08-12T15:49:36.448" v="317" actId="26606"/>
          <ac:picMkLst>
            <pc:docMk/>
            <pc:sldMk cId="139310309" sldId="363"/>
            <ac:picMk id="5" creationId="{11E59AFC-95E4-D37A-827A-AF4CF3641B85}"/>
          </ac:picMkLst>
        </pc:picChg>
      </pc:sldChg>
      <pc:sldChg chg="modSp mod modTransition">
        <pc:chgData name="Stephanie Bloem" userId="120205f8-b7c3-44c8-872f-00fc1f63a223" providerId="ADAL" clId="{F3A5D51D-56D9-46B1-BBE6-4854E5A0CA9D}" dt="2022-08-15T15:52:56.575" v="1297" actId="12"/>
        <pc:sldMkLst>
          <pc:docMk/>
          <pc:sldMk cId="230358037" sldId="366"/>
        </pc:sldMkLst>
        <pc:spChg chg="mod">
          <ac:chgData name="Stephanie Bloem" userId="120205f8-b7c3-44c8-872f-00fc1f63a223" providerId="ADAL" clId="{F3A5D51D-56D9-46B1-BBE6-4854E5A0CA9D}" dt="2022-08-12T19:25:43.133" v="812" actId="313"/>
          <ac:spMkLst>
            <pc:docMk/>
            <pc:sldMk cId="230358037" sldId="366"/>
            <ac:spMk id="2" creationId="{37B3ED5A-D7A7-5D95-8CB4-8D7262FAF90C}"/>
          </ac:spMkLst>
        </pc:spChg>
        <pc:spChg chg="mod">
          <ac:chgData name="Stephanie Bloem" userId="120205f8-b7c3-44c8-872f-00fc1f63a223" providerId="ADAL" clId="{F3A5D51D-56D9-46B1-BBE6-4854E5A0CA9D}" dt="2022-08-15T15:52:56.575" v="1297" actId="12"/>
          <ac:spMkLst>
            <pc:docMk/>
            <pc:sldMk cId="230358037" sldId="366"/>
            <ac:spMk id="3" creationId="{7BF57132-5467-EA76-82C7-BA9F9FFAB80A}"/>
          </ac:spMkLst>
        </pc:spChg>
        <pc:grpChg chg="mod">
          <ac:chgData name="Stephanie Bloem" userId="120205f8-b7c3-44c8-872f-00fc1f63a223" providerId="ADAL" clId="{F3A5D51D-56D9-46B1-BBE6-4854E5A0CA9D}" dt="2022-08-12T15:54:27.749" v="379" actId="1076"/>
          <ac:grpSpMkLst>
            <pc:docMk/>
            <pc:sldMk cId="230358037" sldId="366"/>
            <ac:grpSpMk id="12" creationId="{81A4685B-897C-EE4D-EFF9-DA14A072686B}"/>
          </ac:grpSpMkLst>
        </pc:grpChg>
      </pc:sldChg>
      <pc:sldChg chg="modTransition">
        <pc:chgData name="Stephanie Bloem" userId="120205f8-b7c3-44c8-872f-00fc1f63a223" providerId="ADAL" clId="{F3A5D51D-56D9-46B1-BBE6-4854E5A0CA9D}" dt="2022-08-12T15:42:22.564" v="309"/>
        <pc:sldMkLst>
          <pc:docMk/>
          <pc:sldMk cId="1179863466" sldId="367"/>
        </pc:sldMkLst>
      </pc:sldChg>
      <pc:sldChg chg="modSp mod modTransition">
        <pc:chgData name="Stephanie Bloem" userId="120205f8-b7c3-44c8-872f-00fc1f63a223" providerId="ADAL" clId="{F3A5D51D-56D9-46B1-BBE6-4854E5A0CA9D}" dt="2022-08-12T19:54:57.140" v="1182" actId="1076"/>
        <pc:sldMkLst>
          <pc:docMk/>
          <pc:sldMk cId="1615268673" sldId="368"/>
        </pc:sldMkLst>
        <pc:spChg chg="mod">
          <ac:chgData name="Stephanie Bloem" userId="120205f8-b7c3-44c8-872f-00fc1f63a223" providerId="ADAL" clId="{F3A5D51D-56D9-46B1-BBE6-4854E5A0CA9D}" dt="2022-08-12T19:54:57.140" v="1182" actId="1076"/>
          <ac:spMkLst>
            <pc:docMk/>
            <pc:sldMk cId="1615268673" sldId="368"/>
            <ac:spMk id="5" creationId="{9FC93A5E-F5B1-923B-1620-6D8BDCA05746}"/>
          </ac:spMkLst>
        </pc:spChg>
      </pc:sldChg>
      <pc:sldChg chg="addSp modSp new mod ord modTransition setBg">
        <pc:chgData name="Stephanie Bloem" userId="120205f8-b7c3-44c8-872f-00fc1f63a223" providerId="ADAL" clId="{F3A5D51D-56D9-46B1-BBE6-4854E5A0CA9D}" dt="2022-08-12T19:16:07.434" v="409" actId="20577"/>
        <pc:sldMkLst>
          <pc:docMk/>
          <pc:sldMk cId="1121554879" sldId="369"/>
        </pc:sldMkLst>
        <pc:spChg chg="mod">
          <ac:chgData name="Stephanie Bloem" userId="120205f8-b7c3-44c8-872f-00fc1f63a223" providerId="ADAL" clId="{F3A5D51D-56D9-46B1-BBE6-4854E5A0CA9D}" dt="2022-08-12T15:19:19.186" v="225" actId="207"/>
          <ac:spMkLst>
            <pc:docMk/>
            <pc:sldMk cId="1121554879" sldId="369"/>
            <ac:spMk id="2" creationId="{9E7341B4-4C4A-1E27-9A3A-1211D23D8D42}"/>
          </ac:spMkLst>
        </pc:spChg>
        <pc:spChg chg="mod">
          <ac:chgData name="Stephanie Bloem" userId="120205f8-b7c3-44c8-872f-00fc1f63a223" providerId="ADAL" clId="{F3A5D51D-56D9-46B1-BBE6-4854E5A0CA9D}" dt="2022-08-12T19:16:07.434" v="409" actId="20577"/>
          <ac:spMkLst>
            <pc:docMk/>
            <pc:sldMk cId="1121554879" sldId="369"/>
            <ac:spMk id="3" creationId="{ACBBB1CC-2F38-B32A-5512-042387E0E6E4}"/>
          </ac:spMkLst>
        </pc:spChg>
        <pc:spChg chg="add">
          <ac:chgData name="Stephanie Bloem" userId="120205f8-b7c3-44c8-872f-00fc1f63a223" providerId="ADAL" clId="{F3A5D51D-56D9-46B1-BBE6-4854E5A0CA9D}" dt="2022-08-12T15:17:08.212" v="202" actId="26606"/>
          <ac:spMkLst>
            <pc:docMk/>
            <pc:sldMk cId="1121554879" sldId="369"/>
            <ac:spMk id="10" creationId="{F94AA2BD-2E3F-4B1D-8127-5744B8115311}"/>
          </ac:spMkLst>
        </pc:spChg>
        <pc:spChg chg="add">
          <ac:chgData name="Stephanie Bloem" userId="120205f8-b7c3-44c8-872f-00fc1f63a223" providerId="ADAL" clId="{F3A5D51D-56D9-46B1-BBE6-4854E5A0CA9D}" dt="2022-08-12T15:17:08.212" v="202" actId="26606"/>
          <ac:spMkLst>
            <pc:docMk/>
            <pc:sldMk cId="1121554879" sldId="369"/>
            <ac:spMk id="12" creationId="{4BD02261-2DC8-4AA8-9E16-7751AE892445}"/>
          </ac:spMkLst>
        </pc:spChg>
        <pc:spChg chg="add">
          <ac:chgData name="Stephanie Bloem" userId="120205f8-b7c3-44c8-872f-00fc1f63a223" providerId="ADAL" clId="{F3A5D51D-56D9-46B1-BBE6-4854E5A0CA9D}" dt="2022-08-12T15:17:08.212" v="202" actId="26606"/>
          <ac:spMkLst>
            <pc:docMk/>
            <pc:sldMk cId="1121554879" sldId="369"/>
            <ac:spMk id="14" creationId="{3D752CF2-2291-40B5-B462-C17B174C10BC}"/>
          </ac:spMkLst>
        </pc:spChg>
        <pc:picChg chg="add mod">
          <ac:chgData name="Stephanie Bloem" userId="120205f8-b7c3-44c8-872f-00fc1f63a223" providerId="ADAL" clId="{F3A5D51D-56D9-46B1-BBE6-4854E5A0CA9D}" dt="2022-08-12T15:18:39.714" v="218" actId="1076"/>
          <ac:picMkLst>
            <pc:docMk/>
            <pc:sldMk cId="1121554879" sldId="369"/>
            <ac:picMk id="5" creationId="{A842B264-59B9-E8D9-098B-5F7C7F41CE4B}"/>
          </ac:picMkLst>
        </pc:picChg>
      </pc:sldChg>
    </pc:docChg>
  </pc:docChgLst>
  <pc:docChgLst>
    <pc:chgData name="Maribel Hurtado" userId="S::maribel.hurtado@nappo.org::14140ff2-5824-43b7-ad2f-daac69bbb96c" providerId="AD" clId="Web-{4EE4A0B9-2ECD-0528-03E5-453A56620B0C}"/>
    <pc:docChg chg="modSld">
      <pc:chgData name="Maribel Hurtado" userId="S::maribel.hurtado@nappo.org::14140ff2-5824-43b7-ad2f-daac69bbb96c" providerId="AD" clId="Web-{4EE4A0B9-2ECD-0528-03E5-453A56620B0C}" dt="2022-08-17T14:52:31.289" v="21" actId="14100"/>
      <pc:docMkLst>
        <pc:docMk/>
      </pc:docMkLst>
      <pc:sldChg chg="modSp">
        <pc:chgData name="Maribel Hurtado" userId="S::maribel.hurtado@nappo.org::14140ff2-5824-43b7-ad2f-daac69bbb96c" providerId="AD" clId="Web-{4EE4A0B9-2ECD-0528-03E5-453A56620B0C}" dt="2022-08-17T14:52:31.289" v="21" actId="14100"/>
        <pc:sldMkLst>
          <pc:docMk/>
          <pc:sldMk cId="3263394832" sldId="323"/>
        </pc:sldMkLst>
        <pc:picChg chg="mod">
          <ac:chgData name="Maribel Hurtado" userId="S::maribel.hurtado@nappo.org::14140ff2-5824-43b7-ad2f-daac69bbb96c" providerId="AD" clId="Web-{4EE4A0B9-2ECD-0528-03E5-453A56620B0C}" dt="2022-08-17T14:52:31.289" v="21" actId="14100"/>
          <ac:picMkLst>
            <pc:docMk/>
            <pc:sldMk cId="3263394832" sldId="323"/>
            <ac:picMk id="8" creationId="{64D99811-AA6C-45BC-A8E4-2A8343B64F4E}"/>
          </ac:picMkLst>
        </pc:picChg>
      </pc:sldChg>
      <pc:sldChg chg="addSp modSp">
        <pc:chgData name="Maribel Hurtado" userId="S::maribel.hurtado@nappo.org::14140ff2-5824-43b7-ad2f-daac69bbb96c" providerId="AD" clId="Web-{4EE4A0B9-2ECD-0528-03E5-453A56620B0C}" dt="2022-08-17T14:52:11.460" v="19"/>
        <pc:sldMkLst>
          <pc:docMk/>
          <pc:sldMk cId="1121554879" sldId="369"/>
        </pc:sldMkLst>
        <pc:spChg chg="add mod">
          <ac:chgData name="Maribel Hurtado" userId="S::maribel.hurtado@nappo.org::14140ff2-5824-43b7-ad2f-daac69bbb96c" providerId="AD" clId="Web-{4EE4A0B9-2ECD-0528-03E5-453A56620B0C}" dt="2022-08-17T14:52:11.460" v="19"/>
          <ac:spMkLst>
            <pc:docMk/>
            <pc:sldMk cId="1121554879" sldId="369"/>
            <ac:spMk id="4" creationId="{AA533C2B-EB54-B1A1-9116-C1446FE3258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E896B-FCCC-4A67-8E81-AA82D798A7E8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F6F8A924-5C97-4910-97A5-CFAA4C55DC2F}">
      <dgm:prSet phldrT="[Texto]" custT="1"/>
      <dgm:spPr/>
      <dgm:t>
        <a:bodyPr/>
        <a:lstStyle/>
        <a:p>
          <a:r>
            <a:rPr lang="es-CO" sz="2000" b="1">
              <a:solidFill>
                <a:schemeClr val="bg1"/>
              </a:solidFill>
            </a:rPr>
            <a:t>Comité de Coordinación </a:t>
          </a:r>
        </a:p>
      </dgm:t>
    </dgm:pt>
    <dgm:pt modelId="{2BE286F3-21D2-4030-ADDE-453C012FD406}" type="parTrans" cxnId="{6FDB923A-99E7-4B28-8E6F-C21E9F5BBB17}">
      <dgm:prSet/>
      <dgm:spPr/>
      <dgm:t>
        <a:bodyPr/>
        <a:lstStyle/>
        <a:p>
          <a:endParaRPr lang="es-CO" sz="2000"/>
        </a:p>
      </dgm:t>
    </dgm:pt>
    <dgm:pt modelId="{F0A0165A-7BE8-4D48-B680-6E4FAA213934}" type="sibTrans" cxnId="{6FDB923A-99E7-4B28-8E6F-C21E9F5BBB17}">
      <dgm:prSet custT="1"/>
      <dgm:spPr>
        <a:noFill/>
        <a:ln>
          <a:noFill/>
        </a:ln>
      </dgm:spPr>
      <dgm:t>
        <a:bodyPr/>
        <a:lstStyle/>
        <a:p>
          <a:pPr algn="ctr"/>
          <a:endParaRPr lang="es-CO" sz="1200"/>
        </a:p>
      </dgm:t>
    </dgm:pt>
    <dgm:pt modelId="{049C0257-C14B-4B81-BE0E-76B4E4A1CA23}" type="asst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b="1" kern="1200">
              <a:solidFill>
                <a:schemeClr val="tx1"/>
              </a:solidFill>
              <a:effectLst/>
              <a:latin typeface="Calibri" panose="020F0502020204030204"/>
              <a:ea typeface="+mn-ea"/>
              <a:cs typeface="+mn-cs"/>
            </a:rPr>
            <a:t>Secretaría Técnica IICA </a:t>
          </a:r>
        </a:p>
      </dgm:t>
    </dgm:pt>
    <dgm:pt modelId="{2E042E6A-F322-4258-8360-2DFA7D318E8A}" type="parTrans" cxnId="{97FD796D-A773-4EF2-8007-DDAF5238CB17}">
      <dgm:prSet/>
      <dgm:spPr/>
      <dgm:t>
        <a:bodyPr/>
        <a:lstStyle/>
        <a:p>
          <a:endParaRPr lang="es-CO" sz="2000"/>
        </a:p>
      </dgm:t>
    </dgm:pt>
    <dgm:pt modelId="{BD80A379-6729-4B7A-BCCF-8FADFEE000B8}" type="sibTrans" cxnId="{97FD796D-A773-4EF2-8007-DDAF5238CB17}">
      <dgm:prSet custT="1"/>
      <dgm:spPr>
        <a:noFill/>
        <a:ln>
          <a:noFill/>
        </a:ln>
      </dgm:spPr>
      <dgm:t>
        <a:bodyPr/>
        <a:lstStyle/>
        <a:p>
          <a:pPr algn="ctr"/>
          <a:endParaRPr lang="es-CO" sz="1600"/>
        </a:p>
      </dgm:t>
    </dgm:pt>
    <dgm:pt modelId="{B3ADD41F-9CEF-4B55-B625-18EBC7A29539}">
      <dgm:prSet phldrT="[Texto]" custT="1"/>
      <dgm:spPr/>
      <dgm:t>
        <a:bodyPr/>
        <a:lstStyle/>
        <a:p>
          <a:r>
            <a:rPr lang="es-CO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HLB</a:t>
          </a:r>
        </a:p>
      </dgm:t>
    </dgm:pt>
    <dgm:pt modelId="{BB5A70EF-F303-47F6-89BA-1BE7DF5043FE}" type="parTrans" cxnId="{D02DFA18-3038-4688-AE8F-8BD5742F6147}">
      <dgm:prSet/>
      <dgm:spPr/>
      <dgm:t>
        <a:bodyPr/>
        <a:lstStyle/>
        <a:p>
          <a:endParaRPr lang="es-CO" sz="2000"/>
        </a:p>
      </dgm:t>
    </dgm:pt>
    <dgm:pt modelId="{5077380B-813D-4DAF-9F3C-0E0964FB5701}" type="sibTrans" cxnId="{D02DFA18-3038-4688-AE8F-8BD5742F6147}">
      <dgm:prSet custT="1"/>
      <dgm:spPr>
        <a:noFill/>
        <a:ln>
          <a:noFill/>
        </a:ln>
      </dgm:spPr>
      <dgm:t>
        <a:bodyPr/>
        <a:lstStyle/>
        <a:p>
          <a:pPr algn="ctr"/>
          <a:endParaRPr lang="es-CO" sz="1200"/>
        </a:p>
      </dgm:t>
    </dgm:pt>
    <dgm:pt modelId="{7F6A993B-86E8-474A-8E48-A5BAD2437245}">
      <dgm:prSet phldrT="[Texto]" custT="1"/>
      <dgm:spPr/>
      <dgm:t>
        <a:bodyPr/>
        <a:lstStyle/>
        <a:p>
          <a:r>
            <a:rPr lang="es-CO" sz="1600" b="1" i="1">
              <a:solidFill>
                <a:schemeClr val="bg1"/>
              </a:solidFill>
            </a:rPr>
            <a:t>Fusarium </a:t>
          </a:r>
          <a:r>
            <a:rPr lang="es-CO" sz="1600" b="1" i="1" err="1">
              <a:solidFill>
                <a:schemeClr val="bg1"/>
              </a:solidFill>
            </a:rPr>
            <a:t>oxysporum</a:t>
          </a:r>
          <a:r>
            <a:rPr lang="es-CO" sz="1600" b="1" i="1">
              <a:solidFill>
                <a:schemeClr val="bg1"/>
              </a:solidFill>
            </a:rPr>
            <a:t> </a:t>
          </a:r>
          <a:r>
            <a:rPr lang="es-CO" sz="1600" b="1">
              <a:solidFill>
                <a:schemeClr val="bg1"/>
              </a:solidFill>
            </a:rPr>
            <a:t>R</a:t>
          </a:r>
          <a:r>
            <a:rPr lang="es-CO" sz="1200" b="1">
              <a:solidFill>
                <a:schemeClr val="bg1"/>
              </a:solidFill>
            </a:rPr>
            <a:t>4</a:t>
          </a:r>
          <a:r>
            <a:rPr lang="es-CO" sz="1600" b="1">
              <a:solidFill>
                <a:schemeClr val="bg1"/>
              </a:solidFill>
            </a:rPr>
            <a:t>T</a:t>
          </a:r>
          <a:endParaRPr lang="es-CO" sz="16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30795A-6AA2-43BF-8286-6158CE03B6E5}" type="parTrans" cxnId="{172715DF-8C44-45B3-A7CE-ABF6122D532F}">
      <dgm:prSet/>
      <dgm:spPr/>
      <dgm:t>
        <a:bodyPr/>
        <a:lstStyle/>
        <a:p>
          <a:endParaRPr lang="es-CO" sz="2000"/>
        </a:p>
      </dgm:t>
    </dgm:pt>
    <dgm:pt modelId="{07B7F886-F2F2-41F2-B01F-1400A45F40B1}" type="sibTrans" cxnId="{172715DF-8C44-45B3-A7CE-ABF6122D532F}">
      <dgm:prSet custT="1"/>
      <dgm:spPr>
        <a:noFill/>
        <a:ln>
          <a:noFill/>
        </a:ln>
      </dgm:spPr>
      <dgm:t>
        <a:bodyPr/>
        <a:lstStyle/>
        <a:p>
          <a:pPr algn="ctr"/>
          <a:endParaRPr lang="es-CO" sz="1200"/>
        </a:p>
      </dgm:t>
    </dgm:pt>
    <dgm:pt modelId="{E5808A37-0D21-4893-A5B4-478788CAE0F1}">
      <dgm:prSet phldrT="[Texto]" custT="1"/>
      <dgm:spPr/>
      <dgm:t>
        <a:bodyPr/>
        <a:lstStyle/>
        <a:p>
          <a:r>
            <a:rPr lang="es-CO" sz="1800" b="1" err="1">
              <a:solidFill>
                <a:schemeClr val="bg1"/>
              </a:solidFill>
            </a:rPr>
            <a:t>ePhyto</a:t>
          </a:r>
          <a:endParaRPr lang="es-CO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600C5B-552D-4D18-BD97-179813C0406A}" type="parTrans" cxnId="{38B607D7-E041-4E53-B026-0F3FE5B59692}">
      <dgm:prSet/>
      <dgm:spPr/>
      <dgm:t>
        <a:bodyPr/>
        <a:lstStyle/>
        <a:p>
          <a:endParaRPr lang="es-CO" sz="2000"/>
        </a:p>
      </dgm:t>
    </dgm:pt>
    <dgm:pt modelId="{C33BE490-002E-4C5D-89D0-9284DBC09DC0}" type="sibTrans" cxnId="{38B607D7-E041-4E53-B026-0F3FE5B59692}">
      <dgm:prSet custT="1"/>
      <dgm:spPr>
        <a:noFill/>
        <a:ln>
          <a:noFill/>
        </a:ln>
      </dgm:spPr>
      <dgm:t>
        <a:bodyPr/>
        <a:lstStyle/>
        <a:p>
          <a:pPr algn="ctr"/>
          <a:endParaRPr lang="es-CO" sz="1600"/>
        </a:p>
      </dgm:t>
    </dgm:pt>
    <dgm:pt modelId="{91DD6C4D-2CA3-4745-9592-37175B92CB3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CO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T. absoluta</a:t>
          </a:r>
          <a:endParaRPr lang="es-CO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037083-DB76-4C37-974A-5EEC158AA613}" type="parTrans" cxnId="{18D0E3DF-F03D-425E-B2E2-014AE71B3965}">
      <dgm:prSet/>
      <dgm:spPr/>
      <dgm:t>
        <a:bodyPr/>
        <a:lstStyle/>
        <a:p>
          <a:endParaRPr lang="es-CO" sz="2000"/>
        </a:p>
      </dgm:t>
    </dgm:pt>
    <dgm:pt modelId="{F2E180A0-2EF3-43C9-898A-432B24D1996C}" type="sibTrans" cxnId="{18D0E3DF-F03D-425E-B2E2-014AE71B3965}">
      <dgm:prSet custT="1"/>
      <dgm:spPr>
        <a:noFill/>
        <a:ln>
          <a:noFill/>
        </a:ln>
      </dgm:spPr>
      <dgm:t>
        <a:bodyPr/>
        <a:lstStyle/>
        <a:p>
          <a:pPr algn="ctr"/>
          <a:endParaRPr lang="es-CO" sz="1400"/>
        </a:p>
      </dgm:t>
    </dgm:pt>
    <dgm:pt modelId="{17E0B65B-F564-472D-959A-1E9037D27758}">
      <dgm:prSet phldrT="[Texto]" custT="1"/>
      <dgm:spPr/>
      <dgm:t>
        <a:bodyPr/>
        <a:lstStyle/>
        <a:p>
          <a:r>
            <a:rPr lang="es-CO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Langostas</a:t>
          </a:r>
          <a:endParaRPr lang="es-CO" sz="1800" b="1">
            <a:solidFill>
              <a:schemeClr val="bg1"/>
            </a:solidFill>
          </a:endParaRPr>
        </a:p>
      </dgm:t>
    </dgm:pt>
    <dgm:pt modelId="{011A5CA1-CA8F-4662-B53A-38FA22B1901E}" type="parTrans" cxnId="{812C1E98-363A-4569-8E31-D5159715A675}">
      <dgm:prSet/>
      <dgm:spPr/>
      <dgm:t>
        <a:bodyPr/>
        <a:lstStyle/>
        <a:p>
          <a:endParaRPr lang="es-CO" sz="2000"/>
        </a:p>
      </dgm:t>
    </dgm:pt>
    <dgm:pt modelId="{0541C652-D43E-4A49-9060-592F892DC8EE}" type="sibTrans" cxnId="{812C1E98-363A-4569-8E31-D5159715A675}">
      <dgm:prSet custT="1"/>
      <dgm:spPr>
        <a:noFill/>
        <a:ln>
          <a:noFill/>
        </a:ln>
      </dgm:spPr>
      <dgm:t>
        <a:bodyPr/>
        <a:lstStyle/>
        <a:p>
          <a:pPr algn="ctr"/>
          <a:endParaRPr lang="es-CO" sz="1600"/>
        </a:p>
      </dgm:t>
    </dgm:pt>
    <dgm:pt modelId="{CAD0F31A-AD28-4913-B2B7-43A53BF0C776}">
      <dgm:prSet phldrT="[Texto]" custT="1"/>
      <dgm:spPr/>
      <dgm:t>
        <a:bodyPr/>
        <a:lstStyle/>
        <a:p>
          <a:r>
            <a:rPr lang="es-CO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Moscas de la fruta</a:t>
          </a:r>
          <a:endParaRPr lang="es-CO" sz="1800" b="1">
            <a:solidFill>
              <a:schemeClr val="bg1"/>
            </a:solidFill>
          </a:endParaRPr>
        </a:p>
      </dgm:t>
    </dgm:pt>
    <dgm:pt modelId="{7123A97B-D8E2-40BE-89B6-7D6A5A544C60}" type="parTrans" cxnId="{B9DB1CE3-7710-4EEF-BD7C-DBCC363F95B0}">
      <dgm:prSet/>
      <dgm:spPr/>
      <dgm:t>
        <a:bodyPr/>
        <a:lstStyle/>
        <a:p>
          <a:endParaRPr lang="es-CO" sz="2000"/>
        </a:p>
      </dgm:t>
    </dgm:pt>
    <dgm:pt modelId="{E6FC781A-3024-4773-A111-DE41A3DB2E0F}" type="sibTrans" cxnId="{B9DB1CE3-7710-4EEF-BD7C-DBCC363F95B0}">
      <dgm:prSet custT="1"/>
      <dgm:spPr>
        <a:noFill/>
        <a:ln>
          <a:noFill/>
        </a:ln>
      </dgm:spPr>
      <dgm:t>
        <a:bodyPr/>
        <a:lstStyle/>
        <a:p>
          <a:pPr algn="ctr"/>
          <a:endParaRPr lang="es-CO" sz="1600"/>
        </a:p>
      </dgm:t>
    </dgm:pt>
    <dgm:pt modelId="{C451436E-107D-4F6B-8225-6910B82FC889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2000" b="1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Grupos de Trabajo - GT</a:t>
          </a:r>
        </a:p>
      </dgm:t>
    </dgm:pt>
    <dgm:pt modelId="{928C0998-6BA3-4954-AA4D-6F1DF37651D2}" type="parTrans" cxnId="{19414757-B35C-4F47-BD09-FB82D438B48C}">
      <dgm:prSet/>
      <dgm:spPr/>
      <dgm:t>
        <a:bodyPr/>
        <a:lstStyle/>
        <a:p>
          <a:endParaRPr lang="es-CO"/>
        </a:p>
      </dgm:t>
    </dgm:pt>
    <dgm:pt modelId="{2DED2599-AA79-4759-8987-4582C4DAFC82}" type="sibTrans" cxnId="{19414757-B35C-4F47-BD09-FB82D438B48C}">
      <dgm:prSet custT="1"/>
      <dgm:spPr>
        <a:noFill/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CO" sz="1200"/>
        </a:p>
      </dgm:t>
    </dgm:pt>
    <dgm:pt modelId="{C0421931-18EF-4A8D-88E3-35FA79165B26}" type="pres">
      <dgm:prSet presAssocID="{A13E896B-FCCC-4A67-8E81-AA82D798A7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6F0E7A-4C82-4067-AEA2-92C238B1DDDB}" type="pres">
      <dgm:prSet presAssocID="{F6F8A924-5C97-4910-97A5-CFAA4C55DC2F}" presName="hierRoot1" presStyleCnt="0">
        <dgm:presLayoutVars>
          <dgm:hierBranch val="init"/>
        </dgm:presLayoutVars>
      </dgm:prSet>
      <dgm:spPr/>
    </dgm:pt>
    <dgm:pt modelId="{7949B992-A83A-42CF-A754-90E82BA9EDCB}" type="pres">
      <dgm:prSet presAssocID="{F6F8A924-5C97-4910-97A5-CFAA4C55DC2F}" presName="rootComposite1" presStyleCnt="0"/>
      <dgm:spPr/>
    </dgm:pt>
    <dgm:pt modelId="{F0A6995D-93FA-4FBF-9ABF-A07EBEF55801}" type="pres">
      <dgm:prSet presAssocID="{F6F8A924-5C97-4910-97A5-CFAA4C55DC2F}" presName="rootText1" presStyleLbl="node0" presStyleIdx="0" presStyleCnt="1" custScaleX="193481" custScaleY="135953">
        <dgm:presLayoutVars>
          <dgm:chMax/>
          <dgm:chPref val="3"/>
        </dgm:presLayoutVars>
      </dgm:prSet>
      <dgm:spPr/>
    </dgm:pt>
    <dgm:pt modelId="{8CFCC7C7-356F-4B69-AAD9-9C23356A2BF7}" type="pres">
      <dgm:prSet presAssocID="{F6F8A924-5C97-4910-97A5-CFAA4C55DC2F}" presName="titleText1" presStyleLbl="fgAcc0" presStyleIdx="0" presStyleCnt="1" custScaleX="84003" custScaleY="215618" custLinFactNeighborX="85703" custLinFactNeighborY="80839">
        <dgm:presLayoutVars>
          <dgm:chMax val="0"/>
          <dgm:chPref val="0"/>
        </dgm:presLayoutVars>
      </dgm:prSet>
      <dgm:spPr>
        <a:prstGeom prst="chord">
          <a:avLst/>
        </a:prstGeom>
      </dgm:spPr>
    </dgm:pt>
    <dgm:pt modelId="{01EA03AD-9CC4-4E93-BC8C-B15E0E77EADC}" type="pres">
      <dgm:prSet presAssocID="{F6F8A924-5C97-4910-97A5-CFAA4C55DC2F}" presName="rootConnector1" presStyleLbl="node1" presStyleIdx="0" presStyleCnt="7"/>
      <dgm:spPr/>
    </dgm:pt>
    <dgm:pt modelId="{63B8BC94-462C-4701-AEC9-4BACCBCB2754}" type="pres">
      <dgm:prSet presAssocID="{F6F8A924-5C97-4910-97A5-CFAA4C55DC2F}" presName="hierChild2" presStyleCnt="0"/>
      <dgm:spPr/>
    </dgm:pt>
    <dgm:pt modelId="{CF6CEBDB-4813-4753-99D7-4941A0FF5D8B}" type="pres">
      <dgm:prSet presAssocID="{928C0998-6BA3-4954-AA4D-6F1DF37651D2}" presName="Name37" presStyleLbl="parChTrans1D2" presStyleIdx="0" presStyleCnt="2"/>
      <dgm:spPr/>
    </dgm:pt>
    <dgm:pt modelId="{F679A878-62FE-4C3B-BDDC-8A7B1C4EE150}" type="pres">
      <dgm:prSet presAssocID="{C451436E-107D-4F6B-8225-6910B82FC889}" presName="hierRoot2" presStyleCnt="0">
        <dgm:presLayoutVars>
          <dgm:hierBranch val="init"/>
        </dgm:presLayoutVars>
      </dgm:prSet>
      <dgm:spPr/>
    </dgm:pt>
    <dgm:pt modelId="{4898E651-843C-4FF5-B1F1-B81B5CDB6571}" type="pres">
      <dgm:prSet presAssocID="{C451436E-107D-4F6B-8225-6910B82FC889}" presName="rootComposite" presStyleCnt="0"/>
      <dgm:spPr/>
    </dgm:pt>
    <dgm:pt modelId="{6AE35F7F-7E3F-4D98-93DF-AC091E943D94}" type="pres">
      <dgm:prSet presAssocID="{C451436E-107D-4F6B-8225-6910B82FC889}" presName="rootText" presStyleLbl="node1" presStyleIdx="0" presStyleCnt="7" custScaleX="166570" custScaleY="124355">
        <dgm:presLayoutVars>
          <dgm:chMax/>
          <dgm:chPref val="3"/>
        </dgm:presLayoutVars>
      </dgm:prSet>
      <dgm:spPr/>
    </dgm:pt>
    <dgm:pt modelId="{31B1DEC2-2BE4-4F2D-BE19-9D0CA9E141B4}" type="pres">
      <dgm:prSet presAssocID="{C451436E-107D-4F6B-8225-6910B82FC889}" presName="titleText2" presStyleLbl="fgAcc1" presStyleIdx="0" presStyleCnt="7" custScaleX="85423" custScaleY="223636" custLinFactNeighborX="84993" custLinFactNeighborY="87670">
        <dgm:presLayoutVars>
          <dgm:chMax val="0"/>
          <dgm:chPref val="0"/>
        </dgm:presLayoutVars>
      </dgm:prSet>
      <dgm:spPr/>
    </dgm:pt>
    <dgm:pt modelId="{9CF4D2D3-24C3-4471-8704-C56DE6F00874}" type="pres">
      <dgm:prSet presAssocID="{C451436E-107D-4F6B-8225-6910B82FC889}" presName="rootConnector" presStyleLbl="node2" presStyleIdx="0" presStyleCnt="0"/>
      <dgm:spPr/>
    </dgm:pt>
    <dgm:pt modelId="{A9797A04-9DA9-492F-BA83-83EB9860F038}" type="pres">
      <dgm:prSet presAssocID="{C451436E-107D-4F6B-8225-6910B82FC889}" presName="hierChild4" presStyleCnt="0"/>
      <dgm:spPr/>
    </dgm:pt>
    <dgm:pt modelId="{98657781-3346-4CC5-90BB-A57E2401323F}" type="pres">
      <dgm:prSet presAssocID="{BB5A70EF-F303-47F6-89BA-1BE7DF5043FE}" presName="Name37" presStyleLbl="parChTrans1D3" presStyleIdx="0" presStyleCnt="6"/>
      <dgm:spPr/>
    </dgm:pt>
    <dgm:pt modelId="{76EB9260-B1FD-40AE-8D7F-76830F91D6CF}" type="pres">
      <dgm:prSet presAssocID="{B3ADD41F-9CEF-4B55-B625-18EBC7A29539}" presName="hierRoot2" presStyleCnt="0">
        <dgm:presLayoutVars>
          <dgm:hierBranch val="init"/>
        </dgm:presLayoutVars>
      </dgm:prSet>
      <dgm:spPr/>
    </dgm:pt>
    <dgm:pt modelId="{975F8E69-51A3-4980-81C4-4D226A03DF96}" type="pres">
      <dgm:prSet presAssocID="{B3ADD41F-9CEF-4B55-B625-18EBC7A29539}" presName="rootComposite" presStyleCnt="0"/>
      <dgm:spPr/>
    </dgm:pt>
    <dgm:pt modelId="{2E44014B-5610-4372-ADE6-BCC65BC39980}" type="pres">
      <dgm:prSet presAssocID="{B3ADD41F-9CEF-4B55-B625-18EBC7A29539}" presName="rootText" presStyleLbl="node1" presStyleIdx="1" presStyleCnt="7" custScaleX="126174" custScaleY="125530" custLinFactNeighborX="-1920" custLinFactNeighborY="73798">
        <dgm:presLayoutVars>
          <dgm:chMax/>
          <dgm:chPref val="3"/>
        </dgm:presLayoutVars>
      </dgm:prSet>
      <dgm:spPr/>
    </dgm:pt>
    <dgm:pt modelId="{37EF1537-2AF7-4EFA-9313-16C2F8CDD3B3}" type="pres">
      <dgm:prSet presAssocID="{B3ADD41F-9CEF-4B55-B625-18EBC7A29539}" presName="titleText2" presStyleLbl="fgAcc1" presStyleIdx="1" presStyleCnt="7" custScaleX="113641" custScaleY="94655" custLinFactY="100000" custLinFactNeighborX="-13093" custLinFactNeighborY="168777">
        <dgm:presLayoutVars>
          <dgm:chMax val="0"/>
          <dgm:chPref val="0"/>
        </dgm:presLayoutVars>
      </dgm:prSet>
      <dgm:spPr/>
    </dgm:pt>
    <dgm:pt modelId="{FA503A89-9A22-4A11-A993-01225064A5A4}" type="pres">
      <dgm:prSet presAssocID="{B3ADD41F-9CEF-4B55-B625-18EBC7A29539}" presName="rootConnector" presStyleLbl="node3" presStyleIdx="0" presStyleCnt="0"/>
      <dgm:spPr/>
    </dgm:pt>
    <dgm:pt modelId="{1894B1E5-42D1-45D3-9FBE-27486742B802}" type="pres">
      <dgm:prSet presAssocID="{B3ADD41F-9CEF-4B55-B625-18EBC7A29539}" presName="hierChild4" presStyleCnt="0"/>
      <dgm:spPr/>
    </dgm:pt>
    <dgm:pt modelId="{1D9E0395-251F-4B03-BA51-09E28037727C}" type="pres">
      <dgm:prSet presAssocID="{B3ADD41F-9CEF-4B55-B625-18EBC7A29539}" presName="hierChild5" presStyleCnt="0"/>
      <dgm:spPr/>
    </dgm:pt>
    <dgm:pt modelId="{FE05B892-F457-4615-B6D0-2BECDAB6B755}" type="pres">
      <dgm:prSet presAssocID="{6930795A-6AA2-43BF-8286-6158CE03B6E5}" presName="Name37" presStyleLbl="parChTrans1D3" presStyleIdx="1" presStyleCnt="6"/>
      <dgm:spPr/>
    </dgm:pt>
    <dgm:pt modelId="{FCE387E3-94FC-463D-B229-52DA5D9D453B}" type="pres">
      <dgm:prSet presAssocID="{7F6A993B-86E8-474A-8E48-A5BAD2437245}" presName="hierRoot2" presStyleCnt="0">
        <dgm:presLayoutVars>
          <dgm:hierBranch val="init"/>
        </dgm:presLayoutVars>
      </dgm:prSet>
      <dgm:spPr/>
    </dgm:pt>
    <dgm:pt modelId="{23360E56-7AE6-447F-BF97-AC15D6C6AA31}" type="pres">
      <dgm:prSet presAssocID="{7F6A993B-86E8-474A-8E48-A5BAD2437245}" presName="rootComposite" presStyleCnt="0"/>
      <dgm:spPr/>
    </dgm:pt>
    <dgm:pt modelId="{DDDF7962-8B34-4573-940B-C1C9DB376D4A}" type="pres">
      <dgm:prSet presAssocID="{7F6A993B-86E8-474A-8E48-A5BAD2437245}" presName="rootText" presStyleLbl="node1" presStyleIdx="2" presStyleCnt="7" custScaleX="128430" custScaleY="135817" custLinFactNeighborX="-1920" custLinFactNeighborY="73798">
        <dgm:presLayoutVars>
          <dgm:chMax/>
          <dgm:chPref val="3"/>
        </dgm:presLayoutVars>
      </dgm:prSet>
      <dgm:spPr/>
    </dgm:pt>
    <dgm:pt modelId="{95AB81A1-16AD-47FC-9C93-BCE78D9A284B}" type="pres">
      <dgm:prSet presAssocID="{7F6A993B-86E8-474A-8E48-A5BAD2437245}" presName="titleText2" presStyleLbl="fgAcc1" presStyleIdx="2" presStyleCnt="7" custScaleY="741221" custLinFactX="-60190" custLinFactY="-300000" custLinFactNeighborX="-100000" custLinFactNeighborY="-388829">
        <dgm:presLayoutVars>
          <dgm:chMax val="0"/>
          <dgm:chPref val="0"/>
        </dgm:presLayoutVars>
      </dgm:prSet>
      <dgm:spPr/>
    </dgm:pt>
    <dgm:pt modelId="{9D205F5C-1981-40BE-AD40-5A92DF476540}" type="pres">
      <dgm:prSet presAssocID="{7F6A993B-86E8-474A-8E48-A5BAD2437245}" presName="rootConnector" presStyleLbl="node3" presStyleIdx="0" presStyleCnt="0"/>
      <dgm:spPr/>
    </dgm:pt>
    <dgm:pt modelId="{A1C314C6-3A1E-47A7-9E7C-736A7E2EBFF7}" type="pres">
      <dgm:prSet presAssocID="{7F6A993B-86E8-474A-8E48-A5BAD2437245}" presName="hierChild4" presStyleCnt="0"/>
      <dgm:spPr/>
    </dgm:pt>
    <dgm:pt modelId="{0EE75664-D5F8-411B-A77C-7E6846F7202A}" type="pres">
      <dgm:prSet presAssocID="{7F6A993B-86E8-474A-8E48-A5BAD2437245}" presName="hierChild5" presStyleCnt="0"/>
      <dgm:spPr/>
    </dgm:pt>
    <dgm:pt modelId="{8286B96E-C689-4AC2-8453-7DE8AFD97732}" type="pres">
      <dgm:prSet presAssocID="{ED600C5B-552D-4D18-BD97-179813C0406A}" presName="Name37" presStyleLbl="parChTrans1D3" presStyleIdx="2" presStyleCnt="6"/>
      <dgm:spPr/>
    </dgm:pt>
    <dgm:pt modelId="{CE3BE1A1-AEBE-4385-A150-8AD2F519D43B}" type="pres">
      <dgm:prSet presAssocID="{E5808A37-0D21-4893-A5B4-478788CAE0F1}" presName="hierRoot2" presStyleCnt="0">
        <dgm:presLayoutVars>
          <dgm:hierBranch val="init"/>
        </dgm:presLayoutVars>
      </dgm:prSet>
      <dgm:spPr/>
    </dgm:pt>
    <dgm:pt modelId="{52AE6627-D318-4CCB-91C0-403D880588D2}" type="pres">
      <dgm:prSet presAssocID="{E5808A37-0D21-4893-A5B4-478788CAE0F1}" presName="rootComposite" presStyleCnt="0"/>
      <dgm:spPr/>
    </dgm:pt>
    <dgm:pt modelId="{278B53B5-D8E7-4DF8-872E-3CE526780CF0}" type="pres">
      <dgm:prSet presAssocID="{E5808A37-0D21-4893-A5B4-478788CAE0F1}" presName="rootText" presStyleLbl="node1" presStyleIdx="3" presStyleCnt="7" custScaleX="115618" custScaleY="129866" custLinFactNeighborX="-1920" custLinFactNeighborY="73798">
        <dgm:presLayoutVars>
          <dgm:chMax/>
          <dgm:chPref val="3"/>
        </dgm:presLayoutVars>
      </dgm:prSet>
      <dgm:spPr/>
    </dgm:pt>
    <dgm:pt modelId="{526E0C55-0B0E-4CEE-BC2A-E558B69EB1A7}" type="pres">
      <dgm:prSet presAssocID="{E5808A37-0D21-4893-A5B4-478788CAE0F1}" presName="titleText2" presStyleLbl="fgAcc1" presStyleIdx="3" presStyleCnt="7" custLinFactY="100000" custLinFactNeighborX="-13092" custLinFactNeighborY="159600">
        <dgm:presLayoutVars>
          <dgm:chMax val="0"/>
          <dgm:chPref val="0"/>
        </dgm:presLayoutVars>
      </dgm:prSet>
      <dgm:spPr/>
    </dgm:pt>
    <dgm:pt modelId="{08E791CC-04BF-4A14-90C1-E0292AAA94C7}" type="pres">
      <dgm:prSet presAssocID="{E5808A37-0D21-4893-A5B4-478788CAE0F1}" presName="rootConnector" presStyleLbl="node3" presStyleIdx="0" presStyleCnt="0"/>
      <dgm:spPr/>
    </dgm:pt>
    <dgm:pt modelId="{94AD0C8A-745E-429A-B3EE-537367857A01}" type="pres">
      <dgm:prSet presAssocID="{E5808A37-0D21-4893-A5B4-478788CAE0F1}" presName="hierChild4" presStyleCnt="0"/>
      <dgm:spPr/>
    </dgm:pt>
    <dgm:pt modelId="{D8D02F24-BCCE-4978-9080-794CC2885E43}" type="pres">
      <dgm:prSet presAssocID="{E5808A37-0D21-4893-A5B4-478788CAE0F1}" presName="hierChild5" presStyleCnt="0"/>
      <dgm:spPr/>
    </dgm:pt>
    <dgm:pt modelId="{2DEC95AC-AB1A-433F-BCA3-2168E498FE30}" type="pres">
      <dgm:prSet presAssocID="{2E037083-DB76-4C37-974A-5EEC158AA613}" presName="Name37" presStyleLbl="parChTrans1D3" presStyleIdx="3" presStyleCnt="6"/>
      <dgm:spPr/>
    </dgm:pt>
    <dgm:pt modelId="{9F4EBA12-1DAA-40BE-AEC7-6185C670AE07}" type="pres">
      <dgm:prSet presAssocID="{91DD6C4D-2CA3-4745-9592-37175B92CB36}" presName="hierRoot2" presStyleCnt="0">
        <dgm:presLayoutVars>
          <dgm:hierBranch val="init"/>
        </dgm:presLayoutVars>
      </dgm:prSet>
      <dgm:spPr/>
    </dgm:pt>
    <dgm:pt modelId="{E34206D7-2E8E-49F4-BEA6-62099033C4EB}" type="pres">
      <dgm:prSet presAssocID="{91DD6C4D-2CA3-4745-9592-37175B92CB36}" presName="rootComposite" presStyleCnt="0"/>
      <dgm:spPr/>
    </dgm:pt>
    <dgm:pt modelId="{61DE579E-EF23-4A71-A613-005B826BF7AF}" type="pres">
      <dgm:prSet presAssocID="{91DD6C4D-2CA3-4745-9592-37175B92CB36}" presName="rootText" presStyleLbl="node1" presStyleIdx="4" presStyleCnt="7" custScaleX="115175" custScaleY="139139" custLinFactNeighborX="-1920" custLinFactNeighborY="73786">
        <dgm:presLayoutVars>
          <dgm:chMax/>
          <dgm:chPref val="3"/>
        </dgm:presLayoutVars>
      </dgm:prSet>
      <dgm:spPr/>
    </dgm:pt>
    <dgm:pt modelId="{BA041F9D-7EC9-4126-909D-030B473E75FA}" type="pres">
      <dgm:prSet presAssocID="{91DD6C4D-2CA3-4745-9592-37175B92CB36}" presName="titleText2" presStyleLbl="fgAcc1" presStyleIdx="4" presStyleCnt="7" custLinFactY="100000" custLinFactNeighborX="-12121" custLinFactNeighborY="152927">
        <dgm:presLayoutVars>
          <dgm:chMax val="0"/>
          <dgm:chPref val="0"/>
        </dgm:presLayoutVars>
      </dgm:prSet>
      <dgm:spPr/>
    </dgm:pt>
    <dgm:pt modelId="{75203F97-809D-47F3-90AB-81B6EEDCC2D8}" type="pres">
      <dgm:prSet presAssocID="{91DD6C4D-2CA3-4745-9592-37175B92CB36}" presName="rootConnector" presStyleLbl="node3" presStyleIdx="0" presStyleCnt="0"/>
      <dgm:spPr/>
    </dgm:pt>
    <dgm:pt modelId="{7495D592-F787-4382-A817-70A6F6739EB9}" type="pres">
      <dgm:prSet presAssocID="{91DD6C4D-2CA3-4745-9592-37175B92CB36}" presName="hierChild4" presStyleCnt="0"/>
      <dgm:spPr/>
    </dgm:pt>
    <dgm:pt modelId="{9B9E285A-ECA3-4D50-98F6-7F9B7733BCA1}" type="pres">
      <dgm:prSet presAssocID="{91DD6C4D-2CA3-4745-9592-37175B92CB36}" presName="hierChild5" presStyleCnt="0"/>
      <dgm:spPr/>
    </dgm:pt>
    <dgm:pt modelId="{270EC66B-1F3B-4E53-8A17-8FC721E6C7AF}" type="pres">
      <dgm:prSet presAssocID="{011A5CA1-CA8F-4662-B53A-38FA22B1901E}" presName="Name37" presStyleLbl="parChTrans1D3" presStyleIdx="4" presStyleCnt="6"/>
      <dgm:spPr/>
    </dgm:pt>
    <dgm:pt modelId="{77B5A5C9-F4E0-48C4-B1DE-D4F9FE2B1FCC}" type="pres">
      <dgm:prSet presAssocID="{17E0B65B-F564-472D-959A-1E9037D27758}" presName="hierRoot2" presStyleCnt="0">
        <dgm:presLayoutVars>
          <dgm:hierBranch val="init"/>
        </dgm:presLayoutVars>
      </dgm:prSet>
      <dgm:spPr/>
    </dgm:pt>
    <dgm:pt modelId="{8D482AA8-12A0-43FF-9747-9520891B93D3}" type="pres">
      <dgm:prSet presAssocID="{17E0B65B-F564-472D-959A-1E9037D27758}" presName="rootComposite" presStyleCnt="0"/>
      <dgm:spPr/>
    </dgm:pt>
    <dgm:pt modelId="{1E7F5AAD-34FA-4169-9BCF-3AB921FF290E}" type="pres">
      <dgm:prSet presAssocID="{17E0B65B-F564-472D-959A-1E9037D27758}" presName="rootText" presStyleLbl="node1" presStyleIdx="5" presStyleCnt="7" custScaleX="118921" custScaleY="131717" custLinFactNeighborX="-2764" custLinFactNeighborY="73795">
        <dgm:presLayoutVars>
          <dgm:chMax/>
          <dgm:chPref val="3"/>
        </dgm:presLayoutVars>
      </dgm:prSet>
      <dgm:spPr/>
    </dgm:pt>
    <dgm:pt modelId="{3B2BC952-5651-49D5-8B74-81FF90939E9F}" type="pres">
      <dgm:prSet presAssocID="{17E0B65B-F564-472D-959A-1E9037D27758}" presName="titleText2" presStyleLbl="fgAcc1" presStyleIdx="5" presStyleCnt="7" custLinFactY="100000" custLinFactNeighborX="-10381" custLinFactNeighborY="158865">
        <dgm:presLayoutVars>
          <dgm:chMax val="0"/>
          <dgm:chPref val="0"/>
        </dgm:presLayoutVars>
      </dgm:prSet>
      <dgm:spPr/>
    </dgm:pt>
    <dgm:pt modelId="{062EB864-04DF-44AA-8598-F5526841407D}" type="pres">
      <dgm:prSet presAssocID="{17E0B65B-F564-472D-959A-1E9037D27758}" presName="rootConnector" presStyleLbl="node3" presStyleIdx="0" presStyleCnt="0"/>
      <dgm:spPr/>
    </dgm:pt>
    <dgm:pt modelId="{0ECF5FDD-396D-4177-9548-FE1EE543461B}" type="pres">
      <dgm:prSet presAssocID="{17E0B65B-F564-472D-959A-1E9037D27758}" presName="hierChild4" presStyleCnt="0"/>
      <dgm:spPr/>
    </dgm:pt>
    <dgm:pt modelId="{60A3C264-EBC0-4CDE-937E-9FEBE1768425}" type="pres">
      <dgm:prSet presAssocID="{17E0B65B-F564-472D-959A-1E9037D27758}" presName="hierChild5" presStyleCnt="0"/>
      <dgm:spPr/>
    </dgm:pt>
    <dgm:pt modelId="{9973303C-8685-4E85-8CCE-7B4CD55472ED}" type="pres">
      <dgm:prSet presAssocID="{7123A97B-D8E2-40BE-89B6-7D6A5A544C60}" presName="Name37" presStyleLbl="parChTrans1D3" presStyleIdx="5" presStyleCnt="6"/>
      <dgm:spPr/>
    </dgm:pt>
    <dgm:pt modelId="{30544C7E-8F17-48D8-AE10-E6DEAB2F24DA}" type="pres">
      <dgm:prSet presAssocID="{CAD0F31A-AD28-4913-B2B7-43A53BF0C776}" presName="hierRoot2" presStyleCnt="0">
        <dgm:presLayoutVars>
          <dgm:hierBranch val="init"/>
        </dgm:presLayoutVars>
      </dgm:prSet>
      <dgm:spPr/>
    </dgm:pt>
    <dgm:pt modelId="{3262BE0B-5B01-4681-8DE7-5E36E92005FC}" type="pres">
      <dgm:prSet presAssocID="{CAD0F31A-AD28-4913-B2B7-43A53BF0C776}" presName="rootComposite" presStyleCnt="0"/>
      <dgm:spPr/>
    </dgm:pt>
    <dgm:pt modelId="{0A0C6E28-413B-44AB-8BA8-4305109F3107}" type="pres">
      <dgm:prSet presAssocID="{CAD0F31A-AD28-4913-B2B7-43A53BF0C776}" presName="rootText" presStyleLbl="node1" presStyleIdx="6" presStyleCnt="7" custAng="0" custScaleX="132883" custScaleY="139139" custLinFactNeighborX="11736" custLinFactNeighborY="73091">
        <dgm:presLayoutVars>
          <dgm:chMax/>
          <dgm:chPref val="3"/>
        </dgm:presLayoutVars>
      </dgm:prSet>
      <dgm:spPr/>
    </dgm:pt>
    <dgm:pt modelId="{F5D460C3-A7CA-40EC-92FA-72BEB4197B34}" type="pres">
      <dgm:prSet presAssocID="{CAD0F31A-AD28-4913-B2B7-43A53BF0C776}" presName="titleText2" presStyleLbl="fgAcc1" presStyleIdx="6" presStyleCnt="7" custAng="0" custLinFactY="100000" custLinFactNeighborX="439" custLinFactNeighborY="160432">
        <dgm:presLayoutVars>
          <dgm:chMax val="0"/>
          <dgm:chPref val="0"/>
        </dgm:presLayoutVars>
      </dgm:prSet>
      <dgm:spPr/>
    </dgm:pt>
    <dgm:pt modelId="{A2FF0A3F-75C5-4AA0-8905-8890EAEAD21E}" type="pres">
      <dgm:prSet presAssocID="{CAD0F31A-AD28-4913-B2B7-43A53BF0C776}" presName="rootConnector" presStyleLbl="node3" presStyleIdx="0" presStyleCnt="0"/>
      <dgm:spPr/>
    </dgm:pt>
    <dgm:pt modelId="{ECE7803A-DB40-4101-A944-F6D228D3786C}" type="pres">
      <dgm:prSet presAssocID="{CAD0F31A-AD28-4913-B2B7-43A53BF0C776}" presName="hierChild4" presStyleCnt="0"/>
      <dgm:spPr/>
    </dgm:pt>
    <dgm:pt modelId="{EB5F4931-E445-4A0E-A940-5725296335BE}" type="pres">
      <dgm:prSet presAssocID="{CAD0F31A-AD28-4913-B2B7-43A53BF0C776}" presName="hierChild5" presStyleCnt="0"/>
      <dgm:spPr/>
    </dgm:pt>
    <dgm:pt modelId="{33D1B4FC-F6DF-44C8-ACD5-030A9056E569}" type="pres">
      <dgm:prSet presAssocID="{C451436E-107D-4F6B-8225-6910B82FC889}" presName="hierChild5" presStyleCnt="0"/>
      <dgm:spPr/>
    </dgm:pt>
    <dgm:pt modelId="{A3E4D815-C275-4E1F-A9A5-199081D5BB4F}" type="pres">
      <dgm:prSet presAssocID="{F6F8A924-5C97-4910-97A5-CFAA4C55DC2F}" presName="hierChild3" presStyleCnt="0"/>
      <dgm:spPr/>
    </dgm:pt>
    <dgm:pt modelId="{FB23B194-DA35-4A2D-80C2-5056A07EE56A}" type="pres">
      <dgm:prSet presAssocID="{2E042E6A-F322-4258-8360-2DFA7D318E8A}" presName="Name96" presStyleLbl="parChTrans1D2" presStyleIdx="1" presStyleCnt="2"/>
      <dgm:spPr/>
    </dgm:pt>
    <dgm:pt modelId="{D0EAFCC1-43D0-4BB4-860D-5C7E1E0878F2}" type="pres">
      <dgm:prSet presAssocID="{049C0257-C14B-4B81-BE0E-76B4E4A1CA23}" presName="hierRoot3" presStyleCnt="0">
        <dgm:presLayoutVars>
          <dgm:hierBranch val="init"/>
        </dgm:presLayoutVars>
      </dgm:prSet>
      <dgm:spPr/>
    </dgm:pt>
    <dgm:pt modelId="{5A678A5D-76E8-43D4-B9C5-6B47602DFD64}" type="pres">
      <dgm:prSet presAssocID="{049C0257-C14B-4B81-BE0E-76B4E4A1CA23}" presName="rootComposite3" presStyleCnt="0"/>
      <dgm:spPr/>
    </dgm:pt>
    <dgm:pt modelId="{7B74DC97-A4BC-4D36-A940-A4834423B313}" type="pres">
      <dgm:prSet presAssocID="{049C0257-C14B-4B81-BE0E-76B4E4A1CA23}" presName="rootText3" presStyleLbl="asst1" presStyleIdx="0" presStyleCnt="1" custScaleX="198009" custScaleY="144413" custLinFactNeighborX="-2602" custLinFactNeighborY="-442">
        <dgm:presLayoutVars>
          <dgm:chPref val="3"/>
        </dgm:presLayoutVars>
      </dgm:prSet>
      <dgm:spPr/>
    </dgm:pt>
    <dgm:pt modelId="{4B1E72F9-687E-4434-81F1-57B8BD416B3F}" type="pres">
      <dgm:prSet presAssocID="{049C0257-C14B-4B81-BE0E-76B4E4A1CA23}" presName="titleText3" presStyleLbl="fgAcc2" presStyleIdx="0" presStyleCnt="1" custScaleX="61507" custScaleY="113248" custLinFactNeighborX="22914" custLinFactNeighborY="-10390">
        <dgm:presLayoutVars>
          <dgm:chMax val="0"/>
          <dgm:chPref val="0"/>
        </dgm:presLayoutVars>
      </dgm:prSet>
      <dgm:spPr/>
    </dgm:pt>
    <dgm:pt modelId="{E5E7D698-6B15-4CEB-B488-D1819B53C3F1}" type="pres">
      <dgm:prSet presAssocID="{049C0257-C14B-4B81-BE0E-76B4E4A1CA23}" presName="rootConnector3" presStyleLbl="asst1" presStyleIdx="0" presStyleCnt="1"/>
      <dgm:spPr/>
    </dgm:pt>
    <dgm:pt modelId="{15B1DF98-BFDC-4322-A237-8D196C9B591C}" type="pres">
      <dgm:prSet presAssocID="{049C0257-C14B-4B81-BE0E-76B4E4A1CA23}" presName="hierChild6" presStyleCnt="0"/>
      <dgm:spPr/>
    </dgm:pt>
    <dgm:pt modelId="{36E6361E-C233-453E-AEBE-D25D94992E03}" type="pres">
      <dgm:prSet presAssocID="{049C0257-C14B-4B81-BE0E-76B4E4A1CA23}" presName="hierChild7" presStyleCnt="0"/>
      <dgm:spPr/>
    </dgm:pt>
  </dgm:ptLst>
  <dgm:cxnLst>
    <dgm:cxn modelId="{F1FE4D02-C471-495C-9244-B8D4DE5E06A4}" type="presOf" srcId="{07B7F886-F2F2-41F2-B01F-1400A45F40B1}" destId="{95AB81A1-16AD-47FC-9C93-BCE78D9A284B}" srcOrd="0" destOrd="0" presId="urn:microsoft.com/office/officeart/2008/layout/NameandTitleOrganizationalChart"/>
    <dgm:cxn modelId="{F8DBAA04-DF40-4149-9FE6-60A7838D3FE0}" type="presOf" srcId="{2E042E6A-F322-4258-8360-2DFA7D318E8A}" destId="{FB23B194-DA35-4A2D-80C2-5056A07EE56A}" srcOrd="0" destOrd="0" presId="urn:microsoft.com/office/officeart/2008/layout/NameandTitleOrganizationalChart"/>
    <dgm:cxn modelId="{7362D810-AC1E-4D68-A721-32FE58003CDD}" type="presOf" srcId="{2E037083-DB76-4C37-974A-5EEC158AA613}" destId="{2DEC95AC-AB1A-433F-BCA3-2168E498FE30}" srcOrd="0" destOrd="0" presId="urn:microsoft.com/office/officeart/2008/layout/NameandTitleOrganizationalChart"/>
    <dgm:cxn modelId="{D4C8F213-A934-43E1-B1AD-E22441DC9283}" type="presOf" srcId="{011A5CA1-CA8F-4662-B53A-38FA22B1901E}" destId="{270EC66B-1F3B-4E53-8A17-8FC721E6C7AF}" srcOrd="0" destOrd="0" presId="urn:microsoft.com/office/officeart/2008/layout/NameandTitleOrganizationalChart"/>
    <dgm:cxn modelId="{D02DFA18-3038-4688-AE8F-8BD5742F6147}" srcId="{C451436E-107D-4F6B-8225-6910B82FC889}" destId="{B3ADD41F-9CEF-4B55-B625-18EBC7A29539}" srcOrd="0" destOrd="0" parTransId="{BB5A70EF-F303-47F6-89BA-1BE7DF5043FE}" sibTransId="{5077380B-813D-4DAF-9F3C-0E0964FB5701}"/>
    <dgm:cxn modelId="{65F4E519-6FD7-4554-8791-7656DB9646D3}" type="presOf" srcId="{B3ADD41F-9CEF-4B55-B625-18EBC7A29539}" destId="{FA503A89-9A22-4A11-A993-01225064A5A4}" srcOrd="1" destOrd="0" presId="urn:microsoft.com/office/officeart/2008/layout/NameandTitleOrganizationalChart"/>
    <dgm:cxn modelId="{56A7C81E-E539-473A-B44A-3FA570C2D30B}" type="presOf" srcId="{E5808A37-0D21-4893-A5B4-478788CAE0F1}" destId="{08E791CC-04BF-4A14-90C1-E0292AAA94C7}" srcOrd="1" destOrd="0" presId="urn:microsoft.com/office/officeart/2008/layout/NameandTitleOrganizationalChart"/>
    <dgm:cxn modelId="{432E1E33-FFBD-44F7-A98F-9AAC5FE062C7}" type="presOf" srcId="{F6F8A924-5C97-4910-97A5-CFAA4C55DC2F}" destId="{01EA03AD-9CC4-4E93-BC8C-B15E0E77EADC}" srcOrd="1" destOrd="0" presId="urn:microsoft.com/office/officeart/2008/layout/NameandTitleOrganizationalChart"/>
    <dgm:cxn modelId="{00C46133-EB90-4895-8DB6-D1CC1D2716FF}" type="presOf" srcId="{E5808A37-0D21-4893-A5B4-478788CAE0F1}" destId="{278B53B5-D8E7-4DF8-872E-3CE526780CF0}" srcOrd="0" destOrd="0" presId="urn:microsoft.com/office/officeart/2008/layout/NameandTitleOrganizationalChart"/>
    <dgm:cxn modelId="{11E91A34-B540-4144-B1D8-2D8C8EC6D2A5}" type="presOf" srcId="{F6F8A924-5C97-4910-97A5-CFAA4C55DC2F}" destId="{F0A6995D-93FA-4FBF-9ABF-A07EBEF55801}" srcOrd="0" destOrd="0" presId="urn:microsoft.com/office/officeart/2008/layout/NameandTitleOrganizationalChart"/>
    <dgm:cxn modelId="{6C1EC938-F8B7-4091-9805-035C51523C52}" type="presOf" srcId="{7123A97B-D8E2-40BE-89B6-7D6A5A544C60}" destId="{9973303C-8685-4E85-8CCE-7B4CD55472ED}" srcOrd="0" destOrd="0" presId="urn:microsoft.com/office/officeart/2008/layout/NameandTitleOrganizationalChart"/>
    <dgm:cxn modelId="{6FDB923A-99E7-4B28-8E6F-C21E9F5BBB17}" srcId="{A13E896B-FCCC-4A67-8E81-AA82D798A7E8}" destId="{F6F8A924-5C97-4910-97A5-CFAA4C55DC2F}" srcOrd="0" destOrd="0" parTransId="{2BE286F3-21D2-4030-ADDE-453C012FD406}" sibTransId="{F0A0165A-7BE8-4D48-B680-6E4FAA213934}"/>
    <dgm:cxn modelId="{305B585C-4B82-48F6-966E-A22DD52A5EA8}" type="presOf" srcId="{91DD6C4D-2CA3-4745-9592-37175B92CB36}" destId="{75203F97-809D-47F3-90AB-81B6EEDCC2D8}" srcOrd="1" destOrd="0" presId="urn:microsoft.com/office/officeart/2008/layout/NameandTitleOrganizationalChart"/>
    <dgm:cxn modelId="{6065765D-7CDA-44D3-B058-8F99E591918B}" type="presOf" srcId="{C451436E-107D-4F6B-8225-6910B82FC889}" destId="{6AE35F7F-7E3F-4D98-93DF-AC091E943D94}" srcOrd="0" destOrd="0" presId="urn:microsoft.com/office/officeart/2008/layout/NameandTitleOrganizationalChart"/>
    <dgm:cxn modelId="{AD9AB668-53F8-43B5-90C8-09AFE6BD7985}" type="presOf" srcId="{2DED2599-AA79-4759-8987-4582C4DAFC82}" destId="{31B1DEC2-2BE4-4F2D-BE19-9D0CA9E141B4}" srcOrd="0" destOrd="0" presId="urn:microsoft.com/office/officeart/2008/layout/NameandTitleOrganizationalChart"/>
    <dgm:cxn modelId="{BBF34269-99E8-4A1A-87AD-A1DBB57C880E}" type="presOf" srcId="{17E0B65B-F564-472D-959A-1E9037D27758}" destId="{062EB864-04DF-44AA-8598-F5526841407D}" srcOrd="1" destOrd="0" presId="urn:microsoft.com/office/officeart/2008/layout/NameandTitleOrganizationalChart"/>
    <dgm:cxn modelId="{97FD796D-A773-4EF2-8007-DDAF5238CB17}" srcId="{F6F8A924-5C97-4910-97A5-CFAA4C55DC2F}" destId="{049C0257-C14B-4B81-BE0E-76B4E4A1CA23}" srcOrd="0" destOrd="0" parTransId="{2E042E6A-F322-4258-8360-2DFA7D318E8A}" sibTransId="{BD80A379-6729-4B7A-BCCF-8FADFEE000B8}"/>
    <dgm:cxn modelId="{01DC1270-CA05-4F04-AC68-ADF4C0C10A4D}" type="presOf" srcId="{F0A0165A-7BE8-4D48-B680-6E4FAA213934}" destId="{8CFCC7C7-356F-4B69-AAD9-9C23356A2BF7}" srcOrd="0" destOrd="0" presId="urn:microsoft.com/office/officeart/2008/layout/NameandTitleOrganizationalChart"/>
    <dgm:cxn modelId="{217A6E51-5CEA-4323-B334-A3AE69F73CF5}" type="presOf" srcId="{BD80A379-6729-4B7A-BCCF-8FADFEE000B8}" destId="{4B1E72F9-687E-4434-81F1-57B8BD416B3F}" srcOrd="0" destOrd="0" presId="urn:microsoft.com/office/officeart/2008/layout/NameandTitleOrganizationalChart"/>
    <dgm:cxn modelId="{55253976-CA9E-4CB6-A15D-2D878D7FB565}" type="presOf" srcId="{C451436E-107D-4F6B-8225-6910B82FC889}" destId="{9CF4D2D3-24C3-4471-8704-C56DE6F00874}" srcOrd="1" destOrd="0" presId="urn:microsoft.com/office/officeart/2008/layout/NameandTitleOrganizationalChart"/>
    <dgm:cxn modelId="{19414757-B35C-4F47-BD09-FB82D438B48C}" srcId="{F6F8A924-5C97-4910-97A5-CFAA4C55DC2F}" destId="{C451436E-107D-4F6B-8225-6910B82FC889}" srcOrd="1" destOrd="0" parTransId="{928C0998-6BA3-4954-AA4D-6F1DF37651D2}" sibTransId="{2DED2599-AA79-4759-8987-4582C4DAFC82}"/>
    <dgm:cxn modelId="{AAAC5657-E082-47B9-B427-F61D21711541}" type="presOf" srcId="{928C0998-6BA3-4954-AA4D-6F1DF37651D2}" destId="{CF6CEBDB-4813-4753-99D7-4941A0FF5D8B}" srcOrd="0" destOrd="0" presId="urn:microsoft.com/office/officeart/2008/layout/NameandTitleOrganizationalChart"/>
    <dgm:cxn modelId="{63E10559-43D9-4013-8F13-21A2D2832211}" type="presOf" srcId="{5077380B-813D-4DAF-9F3C-0E0964FB5701}" destId="{37EF1537-2AF7-4EFA-9313-16C2F8CDD3B3}" srcOrd="0" destOrd="0" presId="urn:microsoft.com/office/officeart/2008/layout/NameandTitleOrganizationalChart"/>
    <dgm:cxn modelId="{F8207D82-E4DA-4F89-9E22-853107E40EE1}" type="presOf" srcId="{049C0257-C14B-4B81-BE0E-76B4E4A1CA23}" destId="{7B74DC97-A4BC-4D36-A940-A4834423B313}" srcOrd="0" destOrd="0" presId="urn:microsoft.com/office/officeart/2008/layout/NameandTitleOrganizationalChart"/>
    <dgm:cxn modelId="{271C9D83-C8B5-42F1-9142-0F44F8B601DD}" type="presOf" srcId="{049C0257-C14B-4B81-BE0E-76B4E4A1CA23}" destId="{E5E7D698-6B15-4CEB-B488-D1819B53C3F1}" srcOrd="1" destOrd="0" presId="urn:microsoft.com/office/officeart/2008/layout/NameandTitleOrganizationalChart"/>
    <dgm:cxn modelId="{20914293-002C-40D3-80BD-83B055091B3C}" type="presOf" srcId="{0541C652-D43E-4A49-9060-592F892DC8EE}" destId="{3B2BC952-5651-49D5-8B74-81FF90939E9F}" srcOrd="0" destOrd="0" presId="urn:microsoft.com/office/officeart/2008/layout/NameandTitleOrganizationalChart"/>
    <dgm:cxn modelId="{7138A197-9306-4B57-9693-8DF43A2BC7BF}" type="presOf" srcId="{C33BE490-002E-4C5D-89D0-9284DBC09DC0}" destId="{526E0C55-0B0E-4CEE-BC2A-E558B69EB1A7}" srcOrd="0" destOrd="0" presId="urn:microsoft.com/office/officeart/2008/layout/NameandTitleOrganizationalChart"/>
    <dgm:cxn modelId="{812C1E98-363A-4569-8E31-D5159715A675}" srcId="{C451436E-107D-4F6B-8225-6910B82FC889}" destId="{17E0B65B-F564-472D-959A-1E9037D27758}" srcOrd="4" destOrd="0" parTransId="{011A5CA1-CA8F-4662-B53A-38FA22B1901E}" sibTransId="{0541C652-D43E-4A49-9060-592F892DC8EE}"/>
    <dgm:cxn modelId="{DE0FBC98-129E-4D06-9B7A-F3F2229117FA}" type="presOf" srcId="{91DD6C4D-2CA3-4745-9592-37175B92CB36}" destId="{61DE579E-EF23-4A71-A613-005B826BF7AF}" srcOrd="0" destOrd="0" presId="urn:microsoft.com/office/officeart/2008/layout/NameandTitleOrganizationalChart"/>
    <dgm:cxn modelId="{512C769B-19FF-4A20-A930-EE6D98042E04}" type="presOf" srcId="{B3ADD41F-9CEF-4B55-B625-18EBC7A29539}" destId="{2E44014B-5610-4372-ADE6-BCC65BC39980}" srcOrd="0" destOrd="0" presId="urn:microsoft.com/office/officeart/2008/layout/NameandTitleOrganizationalChart"/>
    <dgm:cxn modelId="{B37C3F9D-4A32-4695-8BF1-CCCDC547B0C0}" type="presOf" srcId="{BB5A70EF-F303-47F6-89BA-1BE7DF5043FE}" destId="{98657781-3346-4CC5-90BB-A57E2401323F}" srcOrd="0" destOrd="0" presId="urn:microsoft.com/office/officeart/2008/layout/NameandTitleOrganizationalChart"/>
    <dgm:cxn modelId="{655AF3A1-FBF3-4DF7-8C1D-28B8B105CAC9}" type="presOf" srcId="{A13E896B-FCCC-4A67-8E81-AA82D798A7E8}" destId="{C0421931-18EF-4A8D-88E3-35FA79165B26}" srcOrd="0" destOrd="0" presId="urn:microsoft.com/office/officeart/2008/layout/NameandTitleOrganizationalChart"/>
    <dgm:cxn modelId="{00B634A7-12CB-4982-B1DC-C79183D90554}" type="presOf" srcId="{6930795A-6AA2-43BF-8286-6158CE03B6E5}" destId="{FE05B892-F457-4615-B6D0-2BECDAB6B755}" srcOrd="0" destOrd="0" presId="urn:microsoft.com/office/officeart/2008/layout/NameandTitleOrganizationalChart"/>
    <dgm:cxn modelId="{C8802FAC-923F-48A1-BC75-996E698A3FC2}" type="presOf" srcId="{ED600C5B-552D-4D18-BD97-179813C0406A}" destId="{8286B96E-C689-4AC2-8453-7DE8AFD97732}" srcOrd="0" destOrd="0" presId="urn:microsoft.com/office/officeart/2008/layout/NameandTitleOrganizationalChart"/>
    <dgm:cxn modelId="{13FFA7AD-BE28-49BE-804F-FD3708BA73A4}" type="presOf" srcId="{E6FC781A-3024-4773-A111-DE41A3DB2E0F}" destId="{F5D460C3-A7CA-40EC-92FA-72BEB4197B34}" srcOrd="0" destOrd="0" presId="urn:microsoft.com/office/officeart/2008/layout/NameandTitleOrganizationalChart"/>
    <dgm:cxn modelId="{DAE440C5-807B-4F21-8D87-EE4376F6C0EA}" type="presOf" srcId="{7F6A993B-86E8-474A-8E48-A5BAD2437245}" destId="{9D205F5C-1981-40BE-AD40-5A92DF476540}" srcOrd="1" destOrd="0" presId="urn:microsoft.com/office/officeart/2008/layout/NameandTitleOrganizationalChart"/>
    <dgm:cxn modelId="{CEF79BD1-9BBF-48DE-B982-49415C996DA9}" type="presOf" srcId="{17E0B65B-F564-472D-959A-1E9037D27758}" destId="{1E7F5AAD-34FA-4169-9BCF-3AB921FF290E}" srcOrd="0" destOrd="0" presId="urn:microsoft.com/office/officeart/2008/layout/NameandTitleOrganizationalChart"/>
    <dgm:cxn modelId="{38B607D7-E041-4E53-B026-0F3FE5B59692}" srcId="{C451436E-107D-4F6B-8225-6910B82FC889}" destId="{E5808A37-0D21-4893-A5B4-478788CAE0F1}" srcOrd="2" destOrd="0" parTransId="{ED600C5B-552D-4D18-BD97-179813C0406A}" sibTransId="{C33BE490-002E-4C5D-89D0-9284DBC09DC0}"/>
    <dgm:cxn modelId="{9C1CCCD9-E90F-4DB4-AADC-C117BC21E24A}" type="presOf" srcId="{CAD0F31A-AD28-4913-B2B7-43A53BF0C776}" destId="{A2FF0A3F-75C5-4AA0-8905-8890EAEAD21E}" srcOrd="1" destOrd="0" presId="urn:microsoft.com/office/officeart/2008/layout/NameandTitleOrganizationalChart"/>
    <dgm:cxn modelId="{172715DF-8C44-45B3-A7CE-ABF6122D532F}" srcId="{C451436E-107D-4F6B-8225-6910B82FC889}" destId="{7F6A993B-86E8-474A-8E48-A5BAD2437245}" srcOrd="1" destOrd="0" parTransId="{6930795A-6AA2-43BF-8286-6158CE03B6E5}" sibTransId="{07B7F886-F2F2-41F2-B01F-1400A45F40B1}"/>
    <dgm:cxn modelId="{18D0E3DF-F03D-425E-B2E2-014AE71B3965}" srcId="{C451436E-107D-4F6B-8225-6910B82FC889}" destId="{91DD6C4D-2CA3-4745-9592-37175B92CB36}" srcOrd="3" destOrd="0" parTransId="{2E037083-DB76-4C37-974A-5EEC158AA613}" sibTransId="{F2E180A0-2EF3-43C9-898A-432B24D1996C}"/>
    <dgm:cxn modelId="{12DB1AE0-2BD1-4F15-8E7B-2D416C3869FA}" type="presOf" srcId="{CAD0F31A-AD28-4913-B2B7-43A53BF0C776}" destId="{0A0C6E28-413B-44AB-8BA8-4305109F3107}" srcOrd="0" destOrd="0" presId="urn:microsoft.com/office/officeart/2008/layout/NameandTitleOrganizationalChart"/>
    <dgm:cxn modelId="{D19E65E0-351A-4CDA-9A2D-2DEE1908F9F4}" type="presOf" srcId="{7F6A993B-86E8-474A-8E48-A5BAD2437245}" destId="{DDDF7962-8B34-4573-940B-C1C9DB376D4A}" srcOrd="0" destOrd="0" presId="urn:microsoft.com/office/officeart/2008/layout/NameandTitleOrganizationalChart"/>
    <dgm:cxn modelId="{B9DB1CE3-7710-4EEF-BD7C-DBCC363F95B0}" srcId="{C451436E-107D-4F6B-8225-6910B82FC889}" destId="{CAD0F31A-AD28-4913-B2B7-43A53BF0C776}" srcOrd="5" destOrd="0" parTransId="{7123A97B-D8E2-40BE-89B6-7D6A5A544C60}" sibTransId="{E6FC781A-3024-4773-A111-DE41A3DB2E0F}"/>
    <dgm:cxn modelId="{F6BC2DF6-6964-4650-8A1A-B6E454B5B014}" type="presOf" srcId="{F2E180A0-2EF3-43C9-898A-432B24D1996C}" destId="{BA041F9D-7EC9-4126-909D-030B473E75FA}" srcOrd="0" destOrd="0" presId="urn:microsoft.com/office/officeart/2008/layout/NameandTitleOrganizationalChart"/>
    <dgm:cxn modelId="{6C1203DA-1D79-4FEF-A1DB-E72031DDB6B2}" type="presParOf" srcId="{C0421931-18EF-4A8D-88E3-35FA79165B26}" destId="{3D6F0E7A-4C82-4067-AEA2-92C238B1DDDB}" srcOrd="0" destOrd="0" presId="urn:microsoft.com/office/officeart/2008/layout/NameandTitleOrganizationalChart"/>
    <dgm:cxn modelId="{5F764FB5-5D76-4EF4-A90A-4FF066ECA834}" type="presParOf" srcId="{3D6F0E7A-4C82-4067-AEA2-92C238B1DDDB}" destId="{7949B992-A83A-42CF-A754-90E82BA9EDCB}" srcOrd="0" destOrd="0" presId="urn:microsoft.com/office/officeart/2008/layout/NameandTitleOrganizationalChart"/>
    <dgm:cxn modelId="{52326C11-B822-46E8-94C2-4093301CB5AF}" type="presParOf" srcId="{7949B992-A83A-42CF-A754-90E82BA9EDCB}" destId="{F0A6995D-93FA-4FBF-9ABF-A07EBEF55801}" srcOrd="0" destOrd="0" presId="urn:microsoft.com/office/officeart/2008/layout/NameandTitleOrganizationalChart"/>
    <dgm:cxn modelId="{96063DC8-CF5E-483D-8002-97BB8945C7A3}" type="presParOf" srcId="{7949B992-A83A-42CF-A754-90E82BA9EDCB}" destId="{8CFCC7C7-356F-4B69-AAD9-9C23356A2BF7}" srcOrd="1" destOrd="0" presId="urn:microsoft.com/office/officeart/2008/layout/NameandTitleOrganizationalChart"/>
    <dgm:cxn modelId="{F43596E6-6872-44A1-A30E-CA2A7B9E1385}" type="presParOf" srcId="{7949B992-A83A-42CF-A754-90E82BA9EDCB}" destId="{01EA03AD-9CC4-4E93-BC8C-B15E0E77EADC}" srcOrd="2" destOrd="0" presId="urn:microsoft.com/office/officeart/2008/layout/NameandTitleOrganizationalChart"/>
    <dgm:cxn modelId="{083F250E-9567-475B-B792-0F728F728C31}" type="presParOf" srcId="{3D6F0E7A-4C82-4067-AEA2-92C238B1DDDB}" destId="{63B8BC94-462C-4701-AEC9-4BACCBCB2754}" srcOrd="1" destOrd="0" presId="urn:microsoft.com/office/officeart/2008/layout/NameandTitleOrganizationalChart"/>
    <dgm:cxn modelId="{632217E8-797A-43EB-B498-71BEFC9CD037}" type="presParOf" srcId="{63B8BC94-462C-4701-AEC9-4BACCBCB2754}" destId="{CF6CEBDB-4813-4753-99D7-4941A0FF5D8B}" srcOrd="0" destOrd="0" presId="urn:microsoft.com/office/officeart/2008/layout/NameandTitleOrganizationalChart"/>
    <dgm:cxn modelId="{D0F3743F-FF3D-449E-A2C9-F2E4EAEA10F5}" type="presParOf" srcId="{63B8BC94-462C-4701-AEC9-4BACCBCB2754}" destId="{F679A878-62FE-4C3B-BDDC-8A7B1C4EE150}" srcOrd="1" destOrd="0" presId="urn:microsoft.com/office/officeart/2008/layout/NameandTitleOrganizationalChart"/>
    <dgm:cxn modelId="{0C023A86-272C-4C23-9C39-49622C5A79F7}" type="presParOf" srcId="{F679A878-62FE-4C3B-BDDC-8A7B1C4EE150}" destId="{4898E651-843C-4FF5-B1F1-B81B5CDB6571}" srcOrd="0" destOrd="0" presId="urn:microsoft.com/office/officeart/2008/layout/NameandTitleOrganizationalChart"/>
    <dgm:cxn modelId="{BA089336-AF6A-4927-8FFB-C9B41C96C996}" type="presParOf" srcId="{4898E651-843C-4FF5-B1F1-B81B5CDB6571}" destId="{6AE35F7F-7E3F-4D98-93DF-AC091E943D94}" srcOrd="0" destOrd="0" presId="urn:microsoft.com/office/officeart/2008/layout/NameandTitleOrganizationalChart"/>
    <dgm:cxn modelId="{EE4E554C-7E8F-49F5-847D-B126A29F7715}" type="presParOf" srcId="{4898E651-843C-4FF5-B1F1-B81B5CDB6571}" destId="{31B1DEC2-2BE4-4F2D-BE19-9D0CA9E141B4}" srcOrd="1" destOrd="0" presId="urn:microsoft.com/office/officeart/2008/layout/NameandTitleOrganizationalChart"/>
    <dgm:cxn modelId="{8AAD0FFA-6615-426F-A219-EC075DBD8F5D}" type="presParOf" srcId="{4898E651-843C-4FF5-B1F1-B81B5CDB6571}" destId="{9CF4D2D3-24C3-4471-8704-C56DE6F00874}" srcOrd="2" destOrd="0" presId="urn:microsoft.com/office/officeart/2008/layout/NameandTitleOrganizationalChart"/>
    <dgm:cxn modelId="{1F6D6CBD-74D9-4D0C-88E4-3F06D5089941}" type="presParOf" srcId="{F679A878-62FE-4C3B-BDDC-8A7B1C4EE150}" destId="{A9797A04-9DA9-492F-BA83-83EB9860F038}" srcOrd="1" destOrd="0" presId="urn:microsoft.com/office/officeart/2008/layout/NameandTitleOrganizationalChart"/>
    <dgm:cxn modelId="{B3B3E878-AF6F-4833-A6D2-3D78D99E3ED6}" type="presParOf" srcId="{A9797A04-9DA9-492F-BA83-83EB9860F038}" destId="{98657781-3346-4CC5-90BB-A57E2401323F}" srcOrd="0" destOrd="0" presId="urn:microsoft.com/office/officeart/2008/layout/NameandTitleOrganizationalChart"/>
    <dgm:cxn modelId="{A369EBF4-F00F-4213-8AC6-C3146095AFEF}" type="presParOf" srcId="{A9797A04-9DA9-492F-BA83-83EB9860F038}" destId="{76EB9260-B1FD-40AE-8D7F-76830F91D6CF}" srcOrd="1" destOrd="0" presId="urn:microsoft.com/office/officeart/2008/layout/NameandTitleOrganizationalChart"/>
    <dgm:cxn modelId="{0C1094C4-C690-4F58-80E5-1C7DF8EA62A9}" type="presParOf" srcId="{76EB9260-B1FD-40AE-8D7F-76830F91D6CF}" destId="{975F8E69-51A3-4980-81C4-4D226A03DF96}" srcOrd="0" destOrd="0" presId="urn:microsoft.com/office/officeart/2008/layout/NameandTitleOrganizationalChart"/>
    <dgm:cxn modelId="{6DA5C2A3-B549-4B47-B004-97AF0DFB1BA7}" type="presParOf" srcId="{975F8E69-51A3-4980-81C4-4D226A03DF96}" destId="{2E44014B-5610-4372-ADE6-BCC65BC39980}" srcOrd="0" destOrd="0" presId="urn:microsoft.com/office/officeart/2008/layout/NameandTitleOrganizationalChart"/>
    <dgm:cxn modelId="{C00F4626-2B98-47C7-88DF-B3EB160ED1D0}" type="presParOf" srcId="{975F8E69-51A3-4980-81C4-4D226A03DF96}" destId="{37EF1537-2AF7-4EFA-9313-16C2F8CDD3B3}" srcOrd="1" destOrd="0" presId="urn:microsoft.com/office/officeart/2008/layout/NameandTitleOrganizationalChart"/>
    <dgm:cxn modelId="{0A5855A0-3FA7-4ECD-8767-D698B92876F0}" type="presParOf" srcId="{975F8E69-51A3-4980-81C4-4D226A03DF96}" destId="{FA503A89-9A22-4A11-A993-01225064A5A4}" srcOrd="2" destOrd="0" presId="urn:microsoft.com/office/officeart/2008/layout/NameandTitleOrganizationalChart"/>
    <dgm:cxn modelId="{F1D92BD5-9453-48BF-8D6A-83BC71F41F74}" type="presParOf" srcId="{76EB9260-B1FD-40AE-8D7F-76830F91D6CF}" destId="{1894B1E5-42D1-45D3-9FBE-27486742B802}" srcOrd="1" destOrd="0" presId="urn:microsoft.com/office/officeart/2008/layout/NameandTitleOrganizationalChart"/>
    <dgm:cxn modelId="{6FF3EED2-43AE-4EE8-B7CA-2085BDF5662A}" type="presParOf" srcId="{76EB9260-B1FD-40AE-8D7F-76830F91D6CF}" destId="{1D9E0395-251F-4B03-BA51-09E28037727C}" srcOrd="2" destOrd="0" presId="urn:microsoft.com/office/officeart/2008/layout/NameandTitleOrganizationalChart"/>
    <dgm:cxn modelId="{91F1FCB8-E4B8-4E75-8736-18B8307D233D}" type="presParOf" srcId="{A9797A04-9DA9-492F-BA83-83EB9860F038}" destId="{FE05B892-F457-4615-B6D0-2BECDAB6B755}" srcOrd="2" destOrd="0" presId="urn:microsoft.com/office/officeart/2008/layout/NameandTitleOrganizationalChart"/>
    <dgm:cxn modelId="{8B944E95-63AA-493F-A24C-57A366FA8DAB}" type="presParOf" srcId="{A9797A04-9DA9-492F-BA83-83EB9860F038}" destId="{FCE387E3-94FC-463D-B229-52DA5D9D453B}" srcOrd="3" destOrd="0" presId="urn:microsoft.com/office/officeart/2008/layout/NameandTitleOrganizationalChart"/>
    <dgm:cxn modelId="{4C68EFBD-FF30-40B8-AD59-E77C60594B79}" type="presParOf" srcId="{FCE387E3-94FC-463D-B229-52DA5D9D453B}" destId="{23360E56-7AE6-447F-BF97-AC15D6C6AA31}" srcOrd="0" destOrd="0" presId="urn:microsoft.com/office/officeart/2008/layout/NameandTitleOrganizationalChart"/>
    <dgm:cxn modelId="{C9E0B843-7300-4E2A-A396-ADF1197DF4F5}" type="presParOf" srcId="{23360E56-7AE6-447F-BF97-AC15D6C6AA31}" destId="{DDDF7962-8B34-4573-940B-C1C9DB376D4A}" srcOrd="0" destOrd="0" presId="urn:microsoft.com/office/officeart/2008/layout/NameandTitleOrganizationalChart"/>
    <dgm:cxn modelId="{24753EDC-C300-4A6A-AFF0-D9997FFFE02A}" type="presParOf" srcId="{23360E56-7AE6-447F-BF97-AC15D6C6AA31}" destId="{95AB81A1-16AD-47FC-9C93-BCE78D9A284B}" srcOrd="1" destOrd="0" presId="urn:microsoft.com/office/officeart/2008/layout/NameandTitleOrganizationalChart"/>
    <dgm:cxn modelId="{31AA5192-1606-4815-ACC3-0F30075EB905}" type="presParOf" srcId="{23360E56-7AE6-447F-BF97-AC15D6C6AA31}" destId="{9D205F5C-1981-40BE-AD40-5A92DF476540}" srcOrd="2" destOrd="0" presId="urn:microsoft.com/office/officeart/2008/layout/NameandTitleOrganizationalChart"/>
    <dgm:cxn modelId="{AEC235A8-2E6A-4BF2-BCEC-A4D76C579B9E}" type="presParOf" srcId="{FCE387E3-94FC-463D-B229-52DA5D9D453B}" destId="{A1C314C6-3A1E-47A7-9E7C-736A7E2EBFF7}" srcOrd="1" destOrd="0" presId="urn:microsoft.com/office/officeart/2008/layout/NameandTitleOrganizationalChart"/>
    <dgm:cxn modelId="{CBB7F3B0-461A-43CE-A064-C534B238EF9D}" type="presParOf" srcId="{FCE387E3-94FC-463D-B229-52DA5D9D453B}" destId="{0EE75664-D5F8-411B-A77C-7E6846F7202A}" srcOrd="2" destOrd="0" presId="urn:microsoft.com/office/officeart/2008/layout/NameandTitleOrganizationalChart"/>
    <dgm:cxn modelId="{624779E6-1EC1-4527-9327-C05490D2D0CE}" type="presParOf" srcId="{A9797A04-9DA9-492F-BA83-83EB9860F038}" destId="{8286B96E-C689-4AC2-8453-7DE8AFD97732}" srcOrd="4" destOrd="0" presId="urn:microsoft.com/office/officeart/2008/layout/NameandTitleOrganizationalChart"/>
    <dgm:cxn modelId="{B9ED92C8-5963-4A9F-A4FF-0B1F1155745F}" type="presParOf" srcId="{A9797A04-9DA9-492F-BA83-83EB9860F038}" destId="{CE3BE1A1-AEBE-4385-A150-8AD2F519D43B}" srcOrd="5" destOrd="0" presId="urn:microsoft.com/office/officeart/2008/layout/NameandTitleOrganizationalChart"/>
    <dgm:cxn modelId="{CBAB1650-089D-410C-AE8E-0AE0D1D80F08}" type="presParOf" srcId="{CE3BE1A1-AEBE-4385-A150-8AD2F519D43B}" destId="{52AE6627-D318-4CCB-91C0-403D880588D2}" srcOrd="0" destOrd="0" presId="urn:microsoft.com/office/officeart/2008/layout/NameandTitleOrganizationalChart"/>
    <dgm:cxn modelId="{EB1A4697-03DD-457B-858F-484599D2E9EA}" type="presParOf" srcId="{52AE6627-D318-4CCB-91C0-403D880588D2}" destId="{278B53B5-D8E7-4DF8-872E-3CE526780CF0}" srcOrd="0" destOrd="0" presId="urn:microsoft.com/office/officeart/2008/layout/NameandTitleOrganizationalChart"/>
    <dgm:cxn modelId="{F2268D8E-16BA-4A56-9309-42A49AF6B3F3}" type="presParOf" srcId="{52AE6627-D318-4CCB-91C0-403D880588D2}" destId="{526E0C55-0B0E-4CEE-BC2A-E558B69EB1A7}" srcOrd="1" destOrd="0" presId="urn:microsoft.com/office/officeart/2008/layout/NameandTitleOrganizationalChart"/>
    <dgm:cxn modelId="{1C73389A-F60E-4F68-9406-9B337FB1A497}" type="presParOf" srcId="{52AE6627-D318-4CCB-91C0-403D880588D2}" destId="{08E791CC-04BF-4A14-90C1-E0292AAA94C7}" srcOrd="2" destOrd="0" presId="urn:microsoft.com/office/officeart/2008/layout/NameandTitleOrganizationalChart"/>
    <dgm:cxn modelId="{38686654-207A-47C2-B38A-97A008B7A4C9}" type="presParOf" srcId="{CE3BE1A1-AEBE-4385-A150-8AD2F519D43B}" destId="{94AD0C8A-745E-429A-B3EE-537367857A01}" srcOrd="1" destOrd="0" presId="urn:microsoft.com/office/officeart/2008/layout/NameandTitleOrganizationalChart"/>
    <dgm:cxn modelId="{6AC893CF-E351-4D5D-A6F5-DFB94DC2A3B2}" type="presParOf" srcId="{CE3BE1A1-AEBE-4385-A150-8AD2F519D43B}" destId="{D8D02F24-BCCE-4978-9080-794CC2885E43}" srcOrd="2" destOrd="0" presId="urn:microsoft.com/office/officeart/2008/layout/NameandTitleOrganizationalChart"/>
    <dgm:cxn modelId="{167A29C8-00E1-421E-91E0-B26CAF79CB5D}" type="presParOf" srcId="{A9797A04-9DA9-492F-BA83-83EB9860F038}" destId="{2DEC95AC-AB1A-433F-BCA3-2168E498FE30}" srcOrd="6" destOrd="0" presId="urn:microsoft.com/office/officeart/2008/layout/NameandTitleOrganizationalChart"/>
    <dgm:cxn modelId="{B4B78350-8E20-4AA4-AFD8-35D337AFEE05}" type="presParOf" srcId="{A9797A04-9DA9-492F-BA83-83EB9860F038}" destId="{9F4EBA12-1DAA-40BE-AEC7-6185C670AE07}" srcOrd="7" destOrd="0" presId="urn:microsoft.com/office/officeart/2008/layout/NameandTitleOrganizationalChart"/>
    <dgm:cxn modelId="{F2C11935-DDFE-499A-9A90-5F53F10D2497}" type="presParOf" srcId="{9F4EBA12-1DAA-40BE-AEC7-6185C670AE07}" destId="{E34206D7-2E8E-49F4-BEA6-62099033C4EB}" srcOrd="0" destOrd="0" presId="urn:microsoft.com/office/officeart/2008/layout/NameandTitleOrganizationalChart"/>
    <dgm:cxn modelId="{17752B39-8892-4871-8C27-6A1B5F3EB7BF}" type="presParOf" srcId="{E34206D7-2E8E-49F4-BEA6-62099033C4EB}" destId="{61DE579E-EF23-4A71-A613-005B826BF7AF}" srcOrd="0" destOrd="0" presId="urn:microsoft.com/office/officeart/2008/layout/NameandTitleOrganizationalChart"/>
    <dgm:cxn modelId="{E34B2C13-1883-4C36-9970-F5B5D793C4B2}" type="presParOf" srcId="{E34206D7-2E8E-49F4-BEA6-62099033C4EB}" destId="{BA041F9D-7EC9-4126-909D-030B473E75FA}" srcOrd="1" destOrd="0" presId="urn:microsoft.com/office/officeart/2008/layout/NameandTitleOrganizationalChart"/>
    <dgm:cxn modelId="{01D7C945-5428-4C74-92C5-A8A46086FAF1}" type="presParOf" srcId="{E34206D7-2E8E-49F4-BEA6-62099033C4EB}" destId="{75203F97-809D-47F3-90AB-81B6EEDCC2D8}" srcOrd="2" destOrd="0" presId="urn:microsoft.com/office/officeart/2008/layout/NameandTitleOrganizationalChart"/>
    <dgm:cxn modelId="{4CEE1814-26DE-4BB5-8A7A-FD0E3AB81AF2}" type="presParOf" srcId="{9F4EBA12-1DAA-40BE-AEC7-6185C670AE07}" destId="{7495D592-F787-4382-A817-70A6F6739EB9}" srcOrd="1" destOrd="0" presId="urn:microsoft.com/office/officeart/2008/layout/NameandTitleOrganizationalChart"/>
    <dgm:cxn modelId="{75675437-BE9E-4FA5-BDDD-4912211FA80C}" type="presParOf" srcId="{9F4EBA12-1DAA-40BE-AEC7-6185C670AE07}" destId="{9B9E285A-ECA3-4D50-98F6-7F9B7733BCA1}" srcOrd="2" destOrd="0" presId="urn:microsoft.com/office/officeart/2008/layout/NameandTitleOrganizationalChart"/>
    <dgm:cxn modelId="{1DF92C32-8520-42A9-A86D-E02B56AD0B0B}" type="presParOf" srcId="{A9797A04-9DA9-492F-BA83-83EB9860F038}" destId="{270EC66B-1F3B-4E53-8A17-8FC721E6C7AF}" srcOrd="8" destOrd="0" presId="urn:microsoft.com/office/officeart/2008/layout/NameandTitleOrganizationalChart"/>
    <dgm:cxn modelId="{3AB61AE3-6D7F-4630-8612-C1F5A83E42F2}" type="presParOf" srcId="{A9797A04-9DA9-492F-BA83-83EB9860F038}" destId="{77B5A5C9-F4E0-48C4-B1DE-D4F9FE2B1FCC}" srcOrd="9" destOrd="0" presId="urn:microsoft.com/office/officeart/2008/layout/NameandTitleOrganizationalChart"/>
    <dgm:cxn modelId="{8A6CE5F8-A219-49DA-9A3D-A05FE5D96E9A}" type="presParOf" srcId="{77B5A5C9-F4E0-48C4-B1DE-D4F9FE2B1FCC}" destId="{8D482AA8-12A0-43FF-9747-9520891B93D3}" srcOrd="0" destOrd="0" presId="urn:microsoft.com/office/officeart/2008/layout/NameandTitleOrganizationalChart"/>
    <dgm:cxn modelId="{B83F3E7E-B606-4924-9C95-341F93B25F0A}" type="presParOf" srcId="{8D482AA8-12A0-43FF-9747-9520891B93D3}" destId="{1E7F5AAD-34FA-4169-9BCF-3AB921FF290E}" srcOrd="0" destOrd="0" presId="urn:microsoft.com/office/officeart/2008/layout/NameandTitleOrganizationalChart"/>
    <dgm:cxn modelId="{BAFF909E-6D45-4875-AC28-5ECC461A8DA2}" type="presParOf" srcId="{8D482AA8-12A0-43FF-9747-9520891B93D3}" destId="{3B2BC952-5651-49D5-8B74-81FF90939E9F}" srcOrd="1" destOrd="0" presId="urn:microsoft.com/office/officeart/2008/layout/NameandTitleOrganizationalChart"/>
    <dgm:cxn modelId="{F65E5B0C-7C7D-4E68-B3C6-356C27AFA06B}" type="presParOf" srcId="{8D482AA8-12A0-43FF-9747-9520891B93D3}" destId="{062EB864-04DF-44AA-8598-F5526841407D}" srcOrd="2" destOrd="0" presId="urn:microsoft.com/office/officeart/2008/layout/NameandTitleOrganizationalChart"/>
    <dgm:cxn modelId="{13C59F21-81A5-43BB-BCAF-111C36FC89E6}" type="presParOf" srcId="{77B5A5C9-F4E0-48C4-B1DE-D4F9FE2B1FCC}" destId="{0ECF5FDD-396D-4177-9548-FE1EE543461B}" srcOrd="1" destOrd="0" presId="urn:microsoft.com/office/officeart/2008/layout/NameandTitleOrganizationalChart"/>
    <dgm:cxn modelId="{64E2BB72-F2C9-42C5-816C-7BB8EAB0730B}" type="presParOf" srcId="{77B5A5C9-F4E0-48C4-B1DE-D4F9FE2B1FCC}" destId="{60A3C264-EBC0-4CDE-937E-9FEBE1768425}" srcOrd="2" destOrd="0" presId="urn:microsoft.com/office/officeart/2008/layout/NameandTitleOrganizationalChart"/>
    <dgm:cxn modelId="{E3BC5DFA-2764-454F-B816-5B96B3484D0A}" type="presParOf" srcId="{A9797A04-9DA9-492F-BA83-83EB9860F038}" destId="{9973303C-8685-4E85-8CCE-7B4CD55472ED}" srcOrd="10" destOrd="0" presId="urn:microsoft.com/office/officeart/2008/layout/NameandTitleOrganizationalChart"/>
    <dgm:cxn modelId="{FC46DC75-473B-4D38-919E-46AD55AC3EBF}" type="presParOf" srcId="{A9797A04-9DA9-492F-BA83-83EB9860F038}" destId="{30544C7E-8F17-48D8-AE10-E6DEAB2F24DA}" srcOrd="11" destOrd="0" presId="urn:microsoft.com/office/officeart/2008/layout/NameandTitleOrganizationalChart"/>
    <dgm:cxn modelId="{45B3650A-4AA2-47D1-BE54-9DD4F0CA01EF}" type="presParOf" srcId="{30544C7E-8F17-48D8-AE10-E6DEAB2F24DA}" destId="{3262BE0B-5B01-4681-8DE7-5E36E92005FC}" srcOrd="0" destOrd="0" presId="urn:microsoft.com/office/officeart/2008/layout/NameandTitleOrganizationalChart"/>
    <dgm:cxn modelId="{E8B0F51D-8EC0-4E6F-B48C-B6F38BDDF1A9}" type="presParOf" srcId="{3262BE0B-5B01-4681-8DE7-5E36E92005FC}" destId="{0A0C6E28-413B-44AB-8BA8-4305109F3107}" srcOrd="0" destOrd="0" presId="urn:microsoft.com/office/officeart/2008/layout/NameandTitleOrganizationalChart"/>
    <dgm:cxn modelId="{A28C1E83-E369-4B0B-AB87-B56154869217}" type="presParOf" srcId="{3262BE0B-5B01-4681-8DE7-5E36E92005FC}" destId="{F5D460C3-A7CA-40EC-92FA-72BEB4197B34}" srcOrd="1" destOrd="0" presId="urn:microsoft.com/office/officeart/2008/layout/NameandTitleOrganizationalChart"/>
    <dgm:cxn modelId="{AE290707-472E-4E02-9B63-051C88D3171B}" type="presParOf" srcId="{3262BE0B-5B01-4681-8DE7-5E36E92005FC}" destId="{A2FF0A3F-75C5-4AA0-8905-8890EAEAD21E}" srcOrd="2" destOrd="0" presId="urn:microsoft.com/office/officeart/2008/layout/NameandTitleOrganizationalChart"/>
    <dgm:cxn modelId="{0BE08781-0E99-4360-8DDC-7E1D076C059F}" type="presParOf" srcId="{30544C7E-8F17-48D8-AE10-E6DEAB2F24DA}" destId="{ECE7803A-DB40-4101-A944-F6D228D3786C}" srcOrd="1" destOrd="0" presId="urn:microsoft.com/office/officeart/2008/layout/NameandTitleOrganizationalChart"/>
    <dgm:cxn modelId="{DBD3D064-4546-44F3-A9A9-BE0809D3B92C}" type="presParOf" srcId="{30544C7E-8F17-48D8-AE10-E6DEAB2F24DA}" destId="{EB5F4931-E445-4A0E-A940-5725296335BE}" srcOrd="2" destOrd="0" presId="urn:microsoft.com/office/officeart/2008/layout/NameandTitleOrganizationalChart"/>
    <dgm:cxn modelId="{19B4C82F-9587-4270-B60E-8AEB8C204A0E}" type="presParOf" srcId="{F679A878-62FE-4C3B-BDDC-8A7B1C4EE150}" destId="{33D1B4FC-F6DF-44C8-ACD5-030A9056E569}" srcOrd="2" destOrd="0" presId="urn:microsoft.com/office/officeart/2008/layout/NameandTitleOrganizationalChart"/>
    <dgm:cxn modelId="{ED060605-E396-4562-8344-D90C28032D03}" type="presParOf" srcId="{3D6F0E7A-4C82-4067-AEA2-92C238B1DDDB}" destId="{A3E4D815-C275-4E1F-A9A5-199081D5BB4F}" srcOrd="2" destOrd="0" presId="urn:microsoft.com/office/officeart/2008/layout/NameandTitleOrganizationalChart"/>
    <dgm:cxn modelId="{F568008F-2F24-46F3-8C21-E41E1546D5B0}" type="presParOf" srcId="{A3E4D815-C275-4E1F-A9A5-199081D5BB4F}" destId="{FB23B194-DA35-4A2D-80C2-5056A07EE56A}" srcOrd="0" destOrd="0" presId="urn:microsoft.com/office/officeart/2008/layout/NameandTitleOrganizationalChart"/>
    <dgm:cxn modelId="{681A209C-2E00-4533-BE92-4CA5F0E33160}" type="presParOf" srcId="{A3E4D815-C275-4E1F-A9A5-199081D5BB4F}" destId="{D0EAFCC1-43D0-4BB4-860D-5C7E1E0878F2}" srcOrd="1" destOrd="0" presId="urn:microsoft.com/office/officeart/2008/layout/NameandTitleOrganizationalChart"/>
    <dgm:cxn modelId="{2180C130-5E9D-41F3-84D0-C4A8D7CE0738}" type="presParOf" srcId="{D0EAFCC1-43D0-4BB4-860D-5C7E1E0878F2}" destId="{5A678A5D-76E8-43D4-B9C5-6B47602DFD64}" srcOrd="0" destOrd="0" presId="urn:microsoft.com/office/officeart/2008/layout/NameandTitleOrganizationalChart"/>
    <dgm:cxn modelId="{71296431-ADAB-4A65-BB87-714CDA05D63E}" type="presParOf" srcId="{5A678A5D-76E8-43D4-B9C5-6B47602DFD64}" destId="{7B74DC97-A4BC-4D36-A940-A4834423B313}" srcOrd="0" destOrd="0" presId="urn:microsoft.com/office/officeart/2008/layout/NameandTitleOrganizationalChart"/>
    <dgm:cxn modelId="{91EA7C5E-A88D-4903-9146-F15284F07F88}" type="presParOf" srcId="{5A678A5D-76E8-43D4-B9C5-6B47602DFD64}" destId="{4B1E72F9-687E-4434-81F1-57B8BD416B3F}" srcOrd="1" destOrd="0" presId="urn:microsoft.com/office/officeart/2008/layout/NameandTitleOrganizationalChart"/>
    <dgm:cxn modelId="{5C7A1FE6-BE14-4813-9F2F-EFAE511CA021}" type="presParOf" srcId="{5A678A5D-76E8-43D4-B9C5-6B47602DFD64}" destId="{E5E7D698-6B15-4CEB-B488-D1819B53C3F1}" srcOrd="2" destOrd="0" presId="urn:microsoft.com/office/officeart/2008/layout/NameandTitleOrganizationalChart"/>
    <dgm:cxn modelId="{5298B876-D386-48B2-9327-3DFAC5C564E6}" type="presParOf" srcId="{D0EAFCC1-43D0-4BB4-860D-5C7E1E0878F2}" destId="{15B1DF98-BFDC-4322-A237-8D196C9B591C}" srcOrd="1" destOrd="0" presId="urn:microsoft.com/office/officeart/2008/layout/NameandTitleOrganizationalChart"/>
    <dgm:cxn modelId="{B61C7F07-951D-4EF1-A036-3193377B571D}" type="presParOf" srcId="{D0EAFCC1-43D0-4BB4-860D-5C7E1E0878F2}" destId="{36E6361E-C233-453E-AEBE-D25D94992E0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677B6B-C3EE-4DC2-93EB-FD10FE6C0B23}" type="doc">
      <dgm:prSet loTypeId="urn:microsoft.com/office/officeart/2008/layout/AscendingPictureAccentProcess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5407B502-3CC8-4C0D-8775-BE879B0FEE08}">
      <dgm:prSet phldrT="[Texto]"/>
      <dgm:spPr/>
      <dgm:t>
        <a:bodyPr/>
        <a:lstStyle/>
        <a:p>
          <a:r>
            <a:rPr lang="es-CO"/>
            <a:t>Etapa 1</a:t>
          </a:r>
        </a:p>
      </dgm:t>
    </dgm:pt>
    <dgm:pt modelId="{8173DF92-D8B7-45EE-82A9-EAFD384B594B}" type="parTrans" cxnId="{243EF608-A2BD-4562-9F90-3372AAE5E724}">
      <dgm:prSet/>
      <dgm:spPr/>
      <dgm:t>
        <a:bodyPr/>
        <a:lstStyle/>
        <a:p>
          <a:endParaRPr lang="es-CO"/>
        </a:p>
      </dgm:t>
    </dgm:pt>
    <dgm:pt modelId="{7450A8EA-230A-40B7-8D7C-1E8BA47556C9}" type="sibTrans" cxnId="{243EF608-A2BD-4562-9F90-3372AAE5E724}">
      <dgm:prSet/>
      <dgm:spPr/>
      <dgm:t>
        <a:bodyPr/>
        <a:lstStyle/>
        <a:p>
          <a:endParaRPr lang="es-CO"/>
        </a:p>
      </dgm:t>
    </dgm:pt>
    <dgm:pt modelId="{FFB328CA-71F1-490F-A970-FFC54F7812F1}">
      <dgm:prSet phldrT="[Texto]"/>
      <dgm:spPr/>
      <dgm:t>
        <a:bodyPr/>
        <a:lstStyle/>
        <a:p>
          <a:r>
            <a:rPr lang="es-CO"/>
            <a:t>Etapa 2</a:t>
          </a:r>
        </a:p>
      </dgm:t>
    </dgm:pt>
    <dgm:pt modelId="{78324FEA-D772-4CD9-BDCE-E666DE732AC5}" type="parTrans" cxnId="{954762B9-853D-4F1C-B2C4-6EC603028D5B}">
      <dgm:prSet/>
      <dgm:spPr/>
      <dgm:t>
        <a:bodyPr/>
        <a:lstStyle/>
        <a:p>
          <a:endParaRPr lang="es-CO"/>
        </a:p>
      </dgm:t>
    </dgm:pt>
    <dgm:pt modelId="{E3C4CB4C-1ECF-44BE-87EA-B2A77672DBF8}" type="sibTrans" cxnId="{954762B9-853D-4F1C-B2C4-6EC603028D5B}">
      <dgm:prSet/>
      <dgm:spPr/>
      <dgm:t>
        <a:bodyPr/>
        <a:lstStyle/>
        <a:p>
          <a:endParaRPr lang="es-CO"/>
        </a:p>
      </dgm:t>
    </dgm:pt>
    <dgm:pt modelId="{6B63F5E4-4316-4A85-9D63-94924A734FDB}">
      <dgm:prSet phldrT="[Texto]"/>
      <dgm:spPr/>
      <dgm:t>
        <a:bodyPr/>
        <a:lstStyle/>
        <a:p>
          <a:r>
            <a:rPr lang="es-CO"/>
            <a:t>… Etapa 14</a:t>
          </a:r>
        </a:p>
      </dgm:t>
    </dgm:pt>
    <dgm:pt modelId="{C2312501-B948-4B23-8BBE-D3B8EA68E7E4}" type="parTrans" cxnId="{B9815A73-45EC-42F3-93F2-3F00D1F52630}">
      <dgm:prSet/>
      <dgm:spPr/>
      <dgm:t>
        <a:bodyPr/>
        <a:lstStyle/>
        <a:p>
          <a:endParaRPr lang="es-CO"/>
        </a:p>
      </dgm:t>
    </dgm:pt>
    <dgm:pt modelId="{7ADDAC76-AF18-4D46-83EB-897AF1F87174}" type="sibTrans" cxnId="{B9815A73-45EC-42F3-93F2-3F00D1F52630}">
      <dgm:prSet/>
      <dgm:spPr/>
      <dgm:t>
        <a:bodyPr/>
        <a:lstStyle/>
        <a:p>
          <a:endParaRPr lang="es-CO"/>
        </a:p>
      </dgm:t>
    </dgm:pt>
    <dgm:pt modelId="{7564D381-3960-494B-9BE1-3D340D9B22BB}" type="pres">
      <dgm:prSet presAssocID="{C3677B6B-C3EE-4DC2-93EB-FD10FE6C0B23}" presName="Name0" presStyleCnt="0">
        <dgm:presLayoutVars>
          <dgm:chMax val="7"/>
          <dgm:chPref val="7"/>
          <dgm:dir/>
        </dgm:presLayoutVars>
      </dgm:prSet>
      <dgm:spPr/>
    </dgm:pt>
    <dgm:pt modelId="{3C6A99A4-1AFF-4271-A70F-4B72B00A6557}" type="pres">
      <dgm:prSet presAssocID="{C3677B6B-C3EE-4DC2-93EB-FD10FE6C0B23}" presName="dot1" presStyleLbl="alignNode1" presStyleIdx="0" presStyleCnt="12"/>
      <dgm:spPr/>
    </dgm:pt>
    <dgm:pt modelId="{6F50D045-A116-4BF9-9725-741441BD9C50}" type="pres">
      <dgm:prSet presAssocID="{C3677B6B-C3EE-4DC2-93EB-FD10FE6C0B23}" presName="dot2" presStyleLbl="alignNode1" presStyleIdx="1" presStyleCnt="12"/>
      <dgm:spPr/>
    </dgm:pt>
    <dgm:pt modelId="{D4E73552-441C-476C-A438-A6364944DD6D}" type="pres">
      <dgm:prSet presAssocID="{C3677B6B-C3EE-4DC2-93EB-FD10FE6C0B23}" presName="dot3" presStyleLbl="alignNode1" presStyleIdx="2" presStyleCnt="12"/>
      <dgm:spPr/>
    </dgm:pt>
    <dgm:pt modelId="{9683D4BA-B7C8-4B4D-86F3-1215F1CA5B1A}" type="pres">
      <dgm:prSet presAssocID="{C3677B6B-C3EE-4DC2-93EB-FD10FE6C0B23}" presName="dot4" presStyleLbl="alignNode1" presStyleIdx="3" presStyleCnt="12"/>
      <dgm:spPr/>
    </dgm:pt>
    <dgm:pt modelId="{C62022AB-EA29-4C57-BC3D-3016C1E408BA}" type="pres">
      <dgm:prSet presAssocID="{C3677B6B-C3EE-4DC2-93EB-FD10FE6C0B23}" presName="dot5" presStyleLbl="alignNode1" presStyleIdx="4" presStyleCnt="12"/>
      <dgm:spPr/>
    </dgm:pt>
    <dgm:pt modelId="{F8AC9805-A51C-43D7-BB6D-72B56990BD27}" type="pres">
      <dgm:prSet presAssocID="{C3677B6B-C3EE-4DC2-93EB-FD10FE6C0B23}" presName="dotArrow1" presStyleLbl="alignNode1" presStyleIdx="5" presStyleCnt="12"/>
      <dgm:spPr/>
    </dgm:pt>
    <dgm:pt modelId="{F5A8665E-A919-4937-9EDE-3DD911408BE8}" type="pres">
      <dgm:prSet presAssocID="{C3677B6B-C3EE-4DC2-93EB-FD10FE6C0B23}" presName="dotArrow2" presStyleLbl="alignNode1" presStyleIdx="6" presStyleCnt="12"/>
      <dgm:spPr/>
    </dgm:pt>
    <dgm:pt modelId="{99AFE938-868B-4927-860C-AE527372B9BE}" type="pres">
      <dgm:prSet presAssocID="{C3677B6B-C3EE-4DC2-93EB-FD10FE6C0B23}" presName="dotArrow3" presStyleLbl="alignNode1" presStyleIdx="7" presStyleCnt="12"/>
      <dgm:spPr/>
    </dgm:pt>
    <dgm:pt modelId="{0020CE4C-9F9A-4F89-B756-E1FD12DB1AAB}" type="pres">
      <dgm:prSet presAssocID="{C3677B6B-C3EE-4DC2-93EB-FD10FE6C0B23}" presName="dotArrow4" presStyleLbl="alignNode1" presStyleIdx="8" presStyleCnt="12"/>
      <dgm:spPr/>
    </dgm:pt>
    <dgm:pt modelId="{ED696713-39E2-4FB3-ADB4-EAE0192724CF}" type="pres">
      <dgm:prSet presAssocID="{C3677B6B-C3EE-4DC2-93EB-FD10FE6C0B23}" presName="dotArrow5" presStyleLbl="alignNode1" presStyleIdx="9" presStyleCnt="12"/>
      <dgm:spPr/>
    </dgm:pt>
    <dgm:pt modelId="{8E3F353A-222A-4D9E-9E95-15D3C5765E76}" type="pres">
      <dgm:prSet presAssocID="{C3677B6B-C3EE-4DC2-93EB-FD10FE6C0B23}" presName="dotArrow6" presStyleLbl="alignNode1" presStyleIdx="10" presStyleCnt="12"/>
      <dgm:spPr/>
    </dgm:pt>
    <dgm:pt modelId="{CE05167B-D601-474A-8EBE-9170C8632191}" type="pres">
      <dgm:prSet presAssocID="{C3677B6B-C3EE-4DC2-93EB-FD10FE6C0B23}" presName="dotArrow7" presStyleLbl="alignNode1" presStyleIdx="11" presStyleCnt="12"/>
      <dgm:spPr/>
    </dgm:pt>
    <dgm:pt modelId="{97A8B829-2825-4029-AF0C-D1AE27A0E8CE}" type="pres">
      <dgm:prSet presAssocID="{5407B502-3CC8-4C0D-8775-BE879B0FEE08}" presName="parTx1" presStyleLbl="node1" presStyleIdx="0" presStyleCnt="3"/>
      <dgm:spPr/>
    </dgm:pt>
    <dgm:pt modelId="{86FE781A-B011-4A43-BAA8-1B465F3915F5}" type="pres">
      <dgm:prSet presAssocID="{7450A8EA-230A-40B7-8D7C-1E8BA47556C9}" presName="picture1" presStyleCnt="0"/>
      <dgm:spPr/>
    </dgm:pt>
    <dgm:pt modelId="{543CEDD8-F8D0-46B6-BCA2-869191617657}" type="pres">
      <dgm:prSet presAssocID="{7450A8EA-230A-40B7-8D7C-1E8BA47556C9}" presName="imageRepeatNode" presStyleLbl="fgImgPlace1" presStyleIdx="0" presStyleCnt="3"/>
      <dgm:spPr/>
    </dgm:pt>
    <dgm:pt modelId="{496BA5FC-F7E3-49AC-A36D-0DAFEB031411}" type="pres">
      <dgm:prSet presAssocID="{FFB328CA-71F1-490F-A970-FFC54F7812F1}" presName="parTx2" presStyleLbl="node1" presStyleIdx="1" presStyleCnt="3"/>
      <dgm:spPr/>
    </dgm:pt>
    <dgm:pt modelId="{DF01C6D9-6E60-4C1A-874A-689CA7AA4FA3}" type="pres">
      <dgm:prSet presAssocID="{E3C4CB4C-1ECF-44BE-87EA-B2A77672DBF8}" presName="picture2" presStyleCnt="0"/>
      <dgm:spPr/>
    </dgm:pt>
    <dgm:pt modelId="{75256879-15BF-4DA3-B192-19D67B0E37B9}" type="pres">
      <dgm:prSet presAssocID="{E3C4CB4C-1ECF-44BE-87EA-B2A77672DBF8}" presName="imageRepeatNode" presStyleLbl="fgImgPlace1" presStyleIdx="1" presStyleCnt="3" custLinFactNeighborY="1720"/>
      <dgm:spPr/>
    </dgm:pt>
    <dgm:pt modelId="{B4188710-1452-4771-B37F-372C40020349}" type="pres">
      <dgm:prSet presAssocID="{6B63F5E4-4316-4A85-9D63-94924A734FDB}" presName="parTx3" presStyleLbl="node1" presStyleIdx="2" presStyleCnt="3" custLinFactNeighborX="-2522" custLinFactNeighborY="-2250"/>
      <dgm:spPr/>
    </dgm:pt>
    <dgm:pt modelId="{F5EC0549-4745-416F-A087-7DDE430C5335}" type="pres">
      <dgm:prSet presAssocID="{7ADDAC76-AF18-4D46-83EB-897AF1F87174}" presName="picture3" presStyleCnt="0"/>
      <dgm:spPr/>
    </dgm:pt>
    <dgm:pt modelId="{8A96FBAF-C3CE-49E0-8C71-AF9ECD39BBBA}" type="pres">
      <dgm:prSet presAssocID="{7ADDAC76-AF18-4D46-83EB-897AF1F87174}" presName="imageRepeatNode" presStyleLbl="fgImgPlace1" presStyleIdx="2" presStyleCnt="3"/>
      <dgm:spPr/>
    </dgm:pt>
  </dgm:ptLst>
  <dgm:cxnLst>
    <dgm:cxn modelId="{243EF608-A2BD-4562-9F90-3372AAE5E724}" srcId="{C3677B6B-C3EE-4DC2-93EB-FD10FE6C0B23}" destId="{5407B502-3CC8-4C0D-8775-BE879B0FEE08}" srcOrd="0" destOrd="0" parTransId="{8173DF92-D8B7-45EE-82A9-EAFD384B594B}" sibTransId="{7450A8EA-230A-40B7-8D7C-1E8BA47556C9}"/>
    <dgm:cxn modelId="{7E80D850-646C-4891-9682-CEB9EED39220}" type="presOf" srcId="{7450A8EA-230A-40B7-8D7C-1E8BA47556C9}" destId="{543CEDD8-F8D0-46B6-BCA2-869191617657}" srcOrd="0" destOrd="0" presId="urn:microsoft.com/office/officeart/2008/layout/AscendingPictureAccentProcess"/>
    <dgm:cxn modelId="{B9815A73-45EC-42F3-93F2-3F00D1F52630}" srcId="{C3677B6B-C3EE-4DC2-93EB-FD10FE6C0B23}" destId="{6B63F5E4-4316-4A85-9D63-94924A734FDB}" srcOrd="2" destOrd="0" parTransId="{C2312501-B948-4B23-8BBE-D3B8EA68E7E4}" sibTransId="{7ADDAC76-AF18-4D46-83EB-897AF1F87174}"/>
    <dgm:cxn modelId="{5048217B-0C4F-44E9-9FD2-67ED8FDA6954}" type="presOf" srcId="{C3677B6B-C3EE-4DC2-93EB-FD10FE6C0B23}" destId="{7564D381-3960-494B-9BE1-3D340D9B22BB}" srcOrd="0" destOrd="0" presId="urn:microsoft.com/office/officeart/2008/layout/AscendingPictureAccentProcess"/>
    <dgm:cxn modelId="{5DC6BF90-CFAE-4246-B0D7-3246777A1F94}" type="presOf" srcId="{E3C4CB4C-1ECF-44BE-87EA-B2A77672DBF8}" destId="{75256879-15BF-4DA3-B192-19D67B0E37B9}" srcOrd="0" destOrd="0" presId="urn:microsoft.com/office/officeart/2008/layout/AscendingPictureAccentProcess"/>
    <dgm:cxn modelId="{57BC7199-B733-4F38-B30E-EF015D8ADB90}" type="presOf" srcId="{6B63F5E4-4316-4A85-9D63-94924A734FDB}" destId="{B4188710-1452-4771-B37F-372C40020349}" srcOrd="0" destOrd="0" presId="urn:microsoft.com/office/officeart/2008/layout/AscendingPictureAccentProcess"/>
    <dgm:cxn modelId="{365987B7-62AF-49ED-969F-E41C717D1899}" type="presOf" srcId="{7ADDAC76-AF18-4D46-83EB-897AF1F87174}" destId="{8A96FBAF-C3CE-49E0-8C71-AF9ECD39BBBA}" srcOrd="0" destOrd="0" presId="urn:microsoft.com/office/officeart/2008/layout/AscendingPictureAccentProcess"/>
    <dgm:cxn modelId="{954762B9-853D-4F1C-B2C4-6EC603028D5B}" srcId="{C3677B6B-C3EE-4DC2-93EB-FD10FE6C0B23}" destId="{FFB328CA-71F1-490F-A970-FFC54F7812F1}" srcOrd="1" destOrd="0" parTransId="{78324FEA-D772-4CD9-BDCE-E666DE732AC5}" sibTransId="{E3C4CB4C-1ECF-44BE-87EA-B2A77672DBF8}"/>
    <dgm:cxn modelId="{AB4041E4-5AA2-4AD6-8E58-7932C3590B68}" type="presOf" srcId="{FFB328CA-71F1-490F-A970-FFC54F7812F1}" destId="{496BA5FC-F7E3-49AC-A36D-0DAFEB031411}" srcOrd="0" destOrd="0" presId="urn:microsoft.com/office/officeart/2008/layout/AscendingPictureAccentProcess"/>
    <dgm:cxn modelId="{475CD0FD-1696-4EB3-8BFA-7B73F819735E}" type="presOf" srcId="{5407B502-3CC8-4C0D-8775-BE879B0FEE08}" destId="{97A8B829-2825-4029-AF0C-D1AE27A0E8CE}" srcOrd="0" destOrd="0" presId="urn:microsoft.com/office/officeart/2008/layout/AscendingPictureAccentProcess"/>
    <dgm:cxn modelId="{81DFA0FD-7FD6-4676-9F3C-9216340EB513}" type="presParOf" srcId="{7564D381-3960-494B-9BE1-3D340D9B22BB}" destId="{3C6A99A4-1AFF-4271-A70F-4B72B00A6557}" srcOrd="0" destOrd="0" presId="urn:microsoft.com/office/officeart/2008/layout/AscendingPictureAccentProcess"/>
    <dgm:cxn modelId="{2EC95BE5-9C23-4354-BFD0-ECDB743F1A6C}" type="presParOf" srcId="{7564D381-3960-494B-9BE1-3D340D9B22BB}" destId="{6F50D045-A116-4BF9-9725-741441BD9C50}" srcOrd="1" destOrd="0" presId="urn:microsoft.com/office/officeart/2008/layout/AscendingPictureAccentProcess"/>
    <dgm:cxn modelId="{9E96047A-5FED-4573-9F01-23EFC7697B18}" type="presParOf" srcId="{7564D381-3960-494B-9BE1-3D340D9B22BB}" destId="{D4E73552-441C-476C-A438-A6364944DD6D}" srcOrd="2" destOrd="0" presId="urn:microsoft.com/office/officeart/2008/layout/AscendingPictureAccentProcess"/>
    <dgm:cxn modelId="{1EF67889-0947-477F-BDF6-9F791C54E8C8}" type="presParOf" srcId="{7564D381-3960-494B-9BE1-3D340D9B22BB}" destId="{9683D4BA-B7C8-4B4D-86F3-1215F1CA5B1A}" srcOrd="3" destOrd="0" presId="urn:microsoft.com/office/officeart/2008/layout/AscendingPictureAccentProcess"/>
    <dgm:cxn modelId="{C2247DAC-97A5-43EF-9711-A98D656AC5CC}" type="presParOf" srcId="{7564D381-3960-494B-9BE1-3D340D9B22BB}" destId="{C62022AB-EA29-4C57-BC3D-3016C1E408BA}" srcOrd="4" destOrd="0" presId="urn:microsoft.com/office/officeart/2008/layout/AscendingPictureAccentProcess"/>
    <dgm:cxn modelId="{56E397E5-1A72-4378-A083-DCB072D9B0BD}" type="presParOf" srcId="{7564D381-3960-494B-9BE1-3D340D9B22BB}" destId="{F8AC9805-A51C-43D7-BB6D-72B56990BD27}" srcOrd="5" destOrd="0" presId="urn:microsoft.com/office/officeart/2008/layout/AscendingPictureAccentProcess"/>
    <dgm:cxn modelId="{D4571D20-831B-485B-B91B-07489EA825CD}" type="presParOf" srcId="{7564D381-3960-494B-9BE1-3D340D9B22BB}" destId="{F5A8665E-A919-4937-9EDE-3DD911408BE8}" srcOrd="6" destOrd="0" presId="urn:microsoft.com/office/officeart/2008/layout/AscendingPictureAccentProcess"/>
    <dgm:cxn modelId="{38AEDC07-7D25-46D5-B2F8-51119D5758F4}" type="presParOf" srcId="{7564D381-3960-494B-9BE1-3D340D9B22BB}" destId="{99AFE938-868B-4927-860C-AE527372B9BE}" srcOrd="7" destOrd="0" presId="urn:microsoft.com/office/officeart/2008/layout/AscendingPictureAccentProcess"/>
    <dgm:cxn modelId="{5A1EFCEF-FBCC-492B-8FA0-BE28E8FABF0B}" type="presParOf" srcId="{7564D381-3960-494B-9BE1-3D340D9B22BB}" destId="{0020CE4C-9F9A-4F89-B756-E1FD12DB1AAB}" srcOrd="8" destOrd="0" presId="urn:microsoft.com/office/officeart/2008/layout/AscendingPictureAccentProcess"/>
    <dgm:cxn modelId="{39B53445-59A4-48F9-92C8-A1D333288999}" type="presParOf" srcId="{7564D381-3960-494B-9BE1-3D340D9B22BB}" destId="{ED696713-39E2-4FB3-ADB4-EAE0192724CF}" srcOrd="9" destOrd="0" presId="urn:microsoft.com/office/officeart/2008/layout/AscendingPictureAccentProcess"/>
    <dgm:cxn modelId="{CA899989-BC59-440A-AD74-B1BDD15382DD}" type="presParOf" srcId="{7564D381-3960-494B-9BE1-3D340D9B22BB}" destId="{8E3F353A-222A-4D9E-9E95-15D3C5765E76}" srcOrd="10" destOrd="0" presId="urn:microsoft.com/office/officeart/2008/layout/AscendingPictureAccentProcess"/>
    <dgm:cxn modelId="{9316C6EC-F5C1-4D75-A5CF-A509B4D2E02B}" type="presParOf" srcId="{7564D381-3960-494B-9BE1-3D340D9B22BB}" destId="{CE05167B-D601-474A-8EBE-9170C8632191}" srcOrd="11" destOrd="0" presId="urn:microsoft.com/office/officeart/2008/layout/AscendingPictureAccentProcess"/>
    <dgm:cxn modelId="{694C2E6B-0CAA-4535-A53A-1EAD70B33233}" type="presParOf" srcId="{7564D381-3960-494B-9BE1-3D340D9B22BB}" destId="{97A8B829-2825-4029-AF0C-D1AE27A0E8CE}" srcOrd="12" destOrd="0" presId="urn:microsoft.com/office/officeart/2008/layout/AscendingPictureAccentProcess"/>
    <dgm:cxn modelId="{E08B4AD2-6456-4960-A88A-E33C576EB6B3}" type="presParOf" srcId="{7564D381-3960-494B-9BE1-3D340D9B22BB}" destId="{86FE781A-B011-4A43-BAA8-1B465F3915F5}" srcOrd="13" destOrd="0" presId="urn:microsoft.com/office/officeart/2008/layout/AscendingPictureAccentProcess"/>
    <dgm:cxn modelId="{E2743DE6-4632-46CC-93A9-CAE4A68520E5}" type="presParOf" srcId="{86FE781A-B011-4A43-BAA8-1B465F3915F5}" destId="{543CEDD8-F8D0-46B6-BCA2-869191617657}" srcOrd="0" destOrd="0" presId="urn:microsoft.com/office/officeart/2008/layout/AscendingPictureAccentProcess"/>
    <dgm:cxn modelId="{3964E290-CBD7-468B-B713-67C9CEDD0E57}" type="presParOf" srcId="{7564D381-3960-494B-9BE1-3D340D9B22BB}" destId="{496BA5FC-F7E3-49AC-A36D-0DAFEB031411}" srcOrd="14" destOrd="0" presId="urn:microsoft.com/office/officeart/2008/layout/AscendingPictureAccentProcess"/>
    <dgm:cxn modelId="{6EC2DED7-EA36-4324-894E-A27419D25B68}" type="presParOf" srcId="{7564D381-3960-494B-9BE1-3D340D9B22BB}" destId="{DF01C6D9-6E60-4C1A-874A-689CA7AA4FA3}" srcOrd="15" destOrd="0" presId="urn:microsoft.com/office/officeart/2008/layout/AscendingPictureAccentProcess"/>
    <dgm:cxn modelId="{5C705AF2-09BD-4BB6-9BA7-919E3EDB51ED}" type="presParOf" srcId="{DF01C6D9-6E60-4C1A-874A-689CA7AA4FA3}" destId="{75256879-15BF-4DA3-B192-19D67B0E37B9}" srcOrd="0" destOrd="0" presId="urn:microsoft.com/office/officeart/2008/layout/AscendingPictureAccentProcess"/>
    <dgm:cxn modelId="{7560C7BA-4B97-4213-BE98-398BB9CDD4CC}" type="presParOf" srcId="{7564D381-3960-494B-9BE1-3D340D9B22BB}" destId="{B4188710-1452-4771-B37F-372C40020349}" srcOrd="16" destOrd="0" presId="urn:microsoft.com/office/officeart/2008/layout/AscendingPictureAccentProcess"/>
    <dgm:cxn modelId="{05500893-B57F-4937-8F7B-B97A7BFECA5E}" type="presParOf" srcId="{7564D381-3960-494B-9BE1-3D340D9B22BB}" destId="{F5EC0549-4745-416F-A087-7DDE430C5335}" srcOrd="17" destOrd="0" presId="urn:microsoft.com/office/officeart/2008/layout/AscendingPictureAccentProcess"/>
    <dgm:cxn modelId="{87329486-2956-4EE0-A85F-73F4D57F611E}" type="presParOf" srcId="{F5EC0549-4745-416F-A087-7DDE430C5335}" destId="{8A96FBAF-C3CE-49E0-8C71-AF9ECD39BBB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3B194-DA35-4A2D-80C2-5056A07EE56A}">
      <dsp:nvSpPr>
        <dsp:cNvPr id="0" name=""/>
        <dsp:cNvSpPr/>
      </dsp:nvSpPr>
      <dsp:spPr>
        <a:xfrm>
          <a:off x="4855262" y="1157046"/>
          <a:ext cx="166834" cy="769701"/>
        </a:xfrm>
        <a:custGeom>
          <a:avLst/>
          <a:gdLst/>
          <a:ahLst/>
          <a:cxnLst/>
          <a:rect l="0" t="0" r="0" b="0"/>
          <a:pathLst>
            <a:path>
              <a:moveTo>
                <a:pt x="166834" y="0"/>
              </a:moveTo>
              <a:lnTo>
                <a:pt x="166834" y="769701"/>
              </a:lnTo>
              <a:lnTo>
                <a:pt x="0" y="76970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3303C-8685-4E85-8CCE-7B4CD55472ED}">
      <dsp:nvSpPr>
        <dsp:cNvPr id="0" name=""/>
        <dsp:cNvSpPr/>
      </dsp:nvSpPr>
      <dsp:spPr>
        <a:xfrm>
          <a:off x="5022097" y="3360251"/>
          <a:ext cx="4267159" cy="819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212"/>
              </a:lnTo>
              <a:lnTo>
                <a:pt x="4267159" y="682212"/>
              </a:lnTo>
              <a:lnTo>
                <a:pt x="4267159" y="8194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EC66B-1F3B-4E53-8A17-8FC721E6C7AF}">
      <dsp:nvSpPr>
        <dsp:cNvPr id="0" name=""/>
        <dsp:cNvSpPr/>
      </dsp:nvSpPr>
      <dsp:spPr>
        <a:xfrm>
          <a:off x="5022097" y="3360251"/>
          <a:ext cx="2423537" cy="823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354"/>
              </a:lnTo>
              <a:lnTo>
                <a:pt x="2423537" y="686354"/>
              </a:lnTo>
              <a:lnTo>
                <a:pt x="2423537" y="8236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C95AC-AB1A-433F-BCA3-2168E498FE30}">
      <dsp:nvSpPr>
        <dsp:cNvPr id="0" name=""/>
        <dsp:cNvSpPr/>
      </dsp:nvSpPr>
      <dsp:spPr>
        <a:xfrm>
          <a:off x="5022097" y="3360251"/>
          <a:ext cx="801225" cy="823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301"/>
              </a:lnTo>
              <a:lnTo>
                <a:pt x="801225" y="686301"/>
              </a:lnTo>
              <a:lnTo>
                <a:pt x="801225" y="82357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6B96E-C689-4AC2-8453-7DE8AFD97732}">
      <dsp:nvSpPr>
        <dsp:cNvPr id="0" name=""/>
        <dsp:cNvSpPr/>
      </dsp:nvSpPr>
      <dsp:spPr>
        <a:xfrm>
          <a:off x="4212701" y="3360251"/>
          <a:ext cx="809395" cy="823641"/>
        </a:xfrm>
        <a:custGeom>
          <a:avLst/>
          <a:gdLst/>
          <a:ahLst/>
          <a:cxnLst/>
          <a:rect l="0" t="0" r="0" b="0"/>
          <a:pathLst>
            <a:path>
              <a:moveTo>
                <a:pt x="809395" y="0"/>
              </a:moveTo>
              <a:lnTo>
                <a:pt x="809395" y="686371"/>
              </a:lnTo>
              <a:lnTo>
                <a:pt x="0" y="686371"/>
              </a:lnTo>
              <a:lnTo>
                <a:pt x="0" y="82364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5B892-F457-4615-B6D0-2BECDAB6B755}">
      <dsp:nvSpPr>
        <dsp:cNvPr id="0" name=""/>
        <dsp:cNvSpPr/>
      </dsp:nvSpPr>
      <dsp:spPr>
        <a:xfrm>
          <a:off x="2551672" y="3360251"/>
          <a:ext cx="2470424" cy="889435"/>
        </a:xfrm>
        <a:custGeom>
          <a:avLst/>
          <a:gdLst/>
          <a:ahLst/>
          <a:cxnLst/>
          <a:rect l="0" t="0" r="0" b="0"/>
          <a:pathLst>
            <a:path>
              <a:moveTo>
                <a:pt x="2470424" y="0"/>
              </a:moveTo>
              <a:lnTo>
                <a:pt x="2470424" y="752166"/>
              </a:lnTo>
              <a:lnTo>
                <a:pt x="0" y="752166"/>
              </a:lnTo>
              <a:lnTo>
                <a:pt x="0" y="8894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57781-3346-4CC5-90BB-A57E2401323F}">
      <dsp:nvSpPr>
        <dsp:cNvPr id="0" name=""/>
        <dsp:cNvSpPr/>
      </dsp:nvSpPr>
      <dsp:spPr>
        <a:xfrm>
          <a:off x="795999" y="3360251"/>
          <a:ext cx="4226097" cy="823641"/>
        </a:xfrm>
        <a:custGeom>
          <a:avLst/>
          <a:gdLst/>
          <a:ahLst/>
          <a:cxnLst/>
          <a:rect l="0" t="0" r="0" b="0"/>
          <a:pathLst>
            <a:path>
              <a:moveTo>
                <a:pt x="4226097" y="0"/>
              </a:moveTo>
              <a:lnTo>
                <a:pt x="4226097" y="686371"/>
              </a:lnTo>
              <a:lnTo>
                <a:pt x="0" y="686371"/>
              </a:lnTo>
              <a:lnTo>
                <a:pt x="0" y="82364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CEBDB-4813-4753-99D7-4941A0FF5D8B}">
      <dsp:nvSpPr>
        <dsp:cNvPr id="0" name=""/>
        <dsp:cNvSpPr/>
      </dsp:nvSpPr>
      <dsp:spPr>
        <a:xfrm>
          <a:off x="4976376" y="1157046"/>
          <a:ext cx="91440" cy="14716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162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6995D-93FA-4FBF-9ABF-A07EBEF55801}">
      <dsp:nvSpPr>
        <dsp:cNvPr id="0" name=""/>
        <dsp:cNvSpPr/>
      </dsp:nvSpPr>
      <dsp:spPr>
        <a:xfrm>
          <a:off x="3922888" y="357238"/>
          <a:ext cx="2198417" cy="7998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8301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bg1"/>
              </a:solidFill>
            </a:rPr>
            <a:t>Comité de Coordinación </a:t>
          </a:r>
        </a:p>
      </dsp:txBody>
      <dsp:txXfrm>
        <a:off x="3922888" y="357238"/>
        <a:ext cx="2198417" cy="799807"/>
      </dsp:txXfrm>
    </dsp:sp>
    <dsp:sp modelId="{8CFCC7C7-356F-4B69-AAD9-9C23356A2BF7}">
      <dsp:nvSpPr>
        <dsp:cNvPr id="0" name=""/>
        <dsp:cNvSpPr/>
      </dsp:nvSpPr>
      <dsp:spPr>
        <a:xfrm>
          <a:off x="5639434" y="965719"/>
          <a:ext cx="859031" cy="422824"/>
        </a:xfrm>
        <a:prstGeom prst="chord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5765236" y="1027640"/>
        <a:ext cx="607427" cy="298982"/>
      </dsp:txXfrm>
    </dsp:sp>
    <dsp:sp modelId="{6AE35F7F-7E3F-4D98-93DF-AC091E943D94}">
      <dsp:nvSpPr>
        <dsp:cNvPr id="0" name=""/>
        <dsp:cNvSpPr/>
      </dsp:nvSpPr>
      <dsp:spPr>
        <a:xfrm>
          <a:off x="4075775" y="2628674"/>
          <a:ext cx="1892642" cy="7315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83015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b="1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Grupos de Trabajo - GT</a:t>
          </a:r>
        </a:p>
      </dsp:txBody>
      <dsp:txXfrm>
        <a:off x="4075775" y="2628674"/>
        <a:ext cx="1892642" cy="731576"/>
      </dsp:txXfrm>
    </dsp:sp>
    <dsp:sp modelId="{31B1DEC2-2BE4-4F2D-BE19-9D0CA9E141B4}">
      <dsp:nvSpPr>
        <dsp:cNvPr id="0" name=""/>
        <dsp:cNvSpPr/>
      </dsp:nvSpPr>
      <dsp:spPr>
        <a:xfrm>
          <a:off x="5624912" y="3208574"/>
          <a:ext cx="873552" cy="43854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O" sz="1200" kern="1200"/>
        </a:p>
      </dsp:txBody>
      <dsp:txXfrm>
        <a:off x="5624912" y="3208574"/>
        <a:ext cx="873552" cy="438548"/>
      </dsp:txXfrm>
    </dsp:sp>
    <dsp:sp modelId="{2E44014B-5610-4372-ADE6-BCC65BC39980}">
      <dsp:nvSpPr>
        <dsp:cNvPr id="0" name=""/>
        <dsp:cNvSpPr/>
      </dsp:nvSpPr>
      <dsp:spPr>
        <a:xfrm>
          <a:off x="79176" y="4183892"/>
          <a:ext cx="1433645" cy="738489"/>
        </a:xfrm>
        <a:prstGeom prst="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75044"/>
                <a:satOff val="-2813"/>
                <a:lumOff val="-4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30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HLB</a:t>
          </a:r>
        </a:p>
      </dsp:txBody>
      <dsp:txXfrm>
        <a:off x="79176" y="4183892"/>
        <a:ext cx="1433645" cy="738489"/>
      </dsp:txXfrm>
    </dsp:sp>
    <dsp:sp modelId="{37EF1537-2AF7-4EFA-9313-16C2F8CDD3B3}">
      <dsp:nvSpPr>
        <dsp:cNvPr id="0" name=""/>
        <dsp:cNvSpPr/>
      </dsp:nvSpPr>
      <dsp:spPr>
        <a:xfrm>
          <a:off x="273302" y="4814711"/>
          <a:ext cx="1162115" cy="18561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273302" y="4814711"/>
        <a:ext cx="1162115" cy="185617"/>
      </dsp:txXfrm>
    </dsp:sp>
    <dsp:sp modelId="{DDDF7962-8B34-4573-940B-C1C9DB376D4A}">
      <dsp:nvSpPr>
        <dsp:cNvPr id="0" name=""/>
        <dsp:cNvSpPr/>
      </dsp:nvSpPr>
      <dsp:spPr>
        <a:xfrm>
          <a:off x="1822032" y="4249687"/>
          <a:ext cx="1459278" cy="799007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750088"/>
                <a:satOff val="-5627"/>
                <a:lumOff val="-9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301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i="1" kern="1200">
              <a:solidFill>
                <a:schemeClr val="bg1"/>
              </a:solidFill>
            </a:rPr>
            <a:t>Fusarium </a:t>
          </a:r>
          <a:r>
            <a:rPr lang="es-CO" sz="1600" b="1" i="1" kern="1200" err="1">
              <a:solidFill>
                <a:schemeClr val="bg1"/>
              </a:solidFill>
            </a:rPr>
            <a:t>oxysporum</a:t>
          </a:r>
          <a:r>
            <a:rPr lang="es-CO" sz="1600" b="1" i="1" kern="1200">
              <a:solidFill>
                <a:schemeClr val="bg1"/>
              </a:solidFill>
            </a:rPr>
            <a:t> </a:t>
          </a:r>
          <a:r>
            <a:rPr lang="es-CO" sz="1600" b="1" kern="1200">
              <a:solidFill>
                <a:schemeClr val="bg1"/>
              </a:solidFill>
            </a:rPr>
            <a:t>R</a:t>
          </a:r>
          <a:r>
            <a:rPr lang="es-CO" sz="1200" b="1" kern="1200">
              <a:solidFill>
                <a:schemeClr val="bg1"/>
              </a:solidFill>
            </a:rPr>
            <a:t>4</a:t>
          </a:r>
          <a:r>
            <a:rPr lang="es-CO" sz="1600" b="1" kern="1200">
              <a:solidFill>
                <a:schemeClr val="bg1"/>
              </a:solidFill>
            </a:rPr>
            <a:t>T</a:t>
          </a:r>
          <a:endParaRPr lang="es-CO" sz="1600" b="1" i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2032" y="4249687"/>
        <a:ext cx="1459278" cy="799007"/>
      </dsp:txXfrm>
    </dsp:sp>
    <dsp:sp modelId="{95AB81A1-16AD-47FC-9C93-BCE78D9A284B}">
      <dsp:nvSpPr>
        <dsp:cNvPr id="0" name=""/>
        <dsp:cNvSpPr/>
      </dsp:nvSpPr>
      <dsp:spPr>
        <a:xfrm>
          <a:off x="594479" y="2398954"/>
          <a:ext cx="1022620" cy="145352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594479" y="2398954"/>
        <a:ext cx="1022620" cy="1453527"/>
      </dsp:txXfrm>
    </dsp:sp>
    <dsp:sp modelId="{278B53B5-D8E7-4DF8-872E-3CE526780CF0}">
      <dsp:nvSpPr>
        <dsp:cNvPr id="0" name=""/>
        <dsp:cNvSpPr/>
      </dsp:nvSpPr>
      <dsp:spPr>
        <a:xfrm>
          <a:off x="3555850" y="4183892"/>
          <a:ext cx="1313703" cy="763997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625132"/>
                <a:satOff val="-8440"/>
                <a:lumOff val="-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30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err="1">
              <a:solidFill>
                <a:schemeClr val="bg1"/>
              </a:solidFill>
            </a:rPr>
            <a:t>ePhyto</a:t>
          </a:r>
          <a:endParaRPr lang="es-CO" sz="18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55850" y="4183892"/>
        <a:ext cx="1313703" cy="763997"/>
      </dsp:txXfrm>
    </dsp:sp>
    <dsp:sp modelId="{526E0C55-0B0E-4CEE-BC2A-E558B69EB1A7}">
      <dsp:nvSpPr>
        <dsp:cNvPr id="0" name=""/>
        <dsp:cNvSpPr/>
      </dsp:nvSpPr>
      <dsp:spPr>
        <a:xfrm>
          <a:off x="3759762" y="4804229"/>
          <a:ext cx="1022620" cy="19609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/>
        </a:p>
      </dsp:txBody>
      <dsp:txXfrm>
        <a:off x="3759762" y="4804229"/>
        <a:ext cx="1022620" cy="196099"/>
      </dsp:txXfrm>
    </dsp:sp>
    <dsp:sp modelId="{61DE579E-EF23-4A71-A613-005B826BF7AF}">
      <dsp:nvSpPr>
        <dsp:cNvPr id="0" name=""/>
        <dsp:cNvSpPr/>
      </dsp:nvSpPr>
      <dsp:spPr>
        <a:xfrm>
          <a:off x="5168987" y="4183822"/>
          <a:ext cx="1308669" cy="818550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500176"/>
                <a:satOff val="-11253"/>
                <a:lumOff val="-18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3015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T. absoluta</a:t>
          </a:r>
          <a:endParaRPr lang="es-CO" sz="18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68987" y="4183822"/>
        <a:ext cx="1308669" cy="818550"/>
      </dsp:txXfrm>
    </dsp:sp>
    <dsp:sp modelId="{BA041F9D-7EC9-4126-909D-030B473E75FA}">
      <dsp:nvSpPr>
        <dsp:cNvPr id="0" name=""/>
        <dsp:cNvSpPr/>
      </dsp:nvSpPr>
      <dsp:spPr>
        <a:xfrm>
          <a:off x="5380312" y="4818419"/>
          <a:ext cx="1022620" cy="19609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>
        <a:off x="5380312" y="4818419"/>
        <a:ext cx="1022620" cy="196099"/>
      </dsp:txXfrm>
    </dsp:sp>
    <dsp:sp modelId="{1E7F5AAD-34FA-4169-9BCF-3AB921FF290E}">
      <dsp:nvSpPr>
        <dsp:cNvPr id="0" name=""/>
        <dsp:cNvSpPr/>
      </dsp:nvSpPr>
      <dsp:spPr>
        <a:xfrm>
          <a:off x="6770017" y="4183875"/>
          <a:ext cx="1351233" cy="774887"/>
        </a:xfrm>
        <a:prstGeom prst="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375220"/>
                <a:satOff val="-14067"/>
                <a:lumOff val="-22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30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Langostas</a:t>
          </a:r>
          <a:endParaRPr lang="es-CO" sz="1800" b="1" kern="1200">
            <a:solidFill>
              <a:schemeClr val="bg1"/>
            </a:solidFill>
          </a:endParaRPr>
        </a:p>
      </dsp:txBody>
      <dsp:txXfrm>
        <a:off x="6770017" y="4183875"/>
        <a:ext cx="1351233" cy="774887"/>
      </dsp:txXfrm>
    </dsp:sp>
    <dsp:sp modelId="{3B2BC952-5651-49D5-8B74-81FF90939E9F}">
      <dsp:nvSpPr>
        <dsp:cNvPr id="0" name=""/>
        <dsp:cNvSpPr/>
      </dsp:nvSpPr>
      <dsp:spPr>
        <a:xfrm>
          <a:off x="7030008" y="4808232"/>
          <a:ext cx="1022620" cy="19609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/>
        </a:p>
      </dsp:txBody>
      <dsp:txXfrm>
        <a:off x="7030008" y="4808232"/>
        <a:ext cx="1022620" cy="196099"/>
      </dsp:txXfrm>
    </dsp:sp>
    <dsp:sp modelId="{0A0C6E28-413B-44AB-8BA8-4305109F3107}">
      <dsp:nvSpPr>
        <dsp:cNvPr id="0" name=""/>
        <dsp:cNvSpPr/>
      </dsp:nvSpPr>
      <dsp:spPr>
        <a:xfrm>
          <a:off x="8534318" y="4179733"/>
          <a:ext cx="1509875" cy="81855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250264"/>
                <a:satOff val="-16880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30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Moscas de la fruta</a:t>
          </a:r>
          <a:endParaRPr lang="es-CO" sz="1800" b="1" kern="1200">
            <a:solidFill>
              <a:schemeClr val="bg1"/>
            </a:solidFill>
          </a:endParaRPr>
        </a:p>
      </dsp:txBody>
      <dsp:txXfrm>
        <a:off x="8534318" y="4179733"/>
        <a:ext cx="1509875" cy="818550"/>
      </dsp:txXfrm>
    </dsp:sp>
    <dsp:sp modelId="{F5D460C3-A7CA-40EC-92FA-72BEB4197B34}">
      <dsp:nvSpPr>
        <dsp:cNvPr id="0" name=""/>
        <dsp:cNvSpPr/>
      </dsp:nvSpPr>
      <dsp:spPr>
        <a:xfrm>
          <a:off x="8851879" y="4833137"/>
          <a:ext cx="1022620" cy="19609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/>
        </a:p>
      </dsp:txBody>
      <dsp:txXfrm>
        <a:off x="8851879" y="4833137"/>
        <a:ext cx="1022620" cy="196099"/>
      </dsp:txXfrm>
    </dsp:sp>
    <dsp:sp modelId="{7B74DC97-A4BC-4D36-A940-A4834423B313}">
      <dsp:nvSpPr>
        <dsp:cNvPr id="0" name=""/>
        <dsp:cNvSpPr/>
      </dsp:nvSpPr>
      <dsp:spPr>
        <a:xfrm>
          <a:off x="2605396" y="1501958"/>
          <a:ext cx="2249866" cy="84957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83015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b="1" kern="1200">
              <a:solidFill>
                <a:schemeClr val="tx1"/>
              </a:solidFill>
              <a:effectLst/>
              <a:latin typeface="Calibri" panose="020F0502020204030204"/>
              <a:ea typeface="+mn-ea"/>
              <a:cs typeface="+mn-cs"/>
            </a:rPr>
            <a:t>Secretaría Técnica IICA </a:t>
          </a:r>
        </a:p>
      </dsp:txBody>
      <dsp:txXfrm>
        <a:off x="2605396" y="1501958"/>
        <a:ext cx="2249866" cy="849577"/>
      </dsp:txXfrm>
    </dsp:sp>
    <dsp:sp modelId="{4B1E72F9-687E-4434-81F1-57B8BD416B3F}">
      <dsp:nvSpPr>
        <dsp:cNvPr id="0" name=""/>
        <dsp:cNvSpPr/>
      </dsp:nvSpPr>
      <dsp:spPr>
        <a:xfrm>
          <a:off x="3850162" y="2059399"/>
          <a:ext cx="628982" cy="22207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/>
        </a:p>
      </dsp:txBody>
      <dsp:txXfrm>
        <a:off x="3850162" y="2059399"/>
        <a:ext cx="628982" cy="222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A99A4-1AFF-4271-A70F-4B72B00A6557}">
      <dsp:nvSpPr>
        <dsp:cNvPr id="0" name=""/>
        <dsp:cNvSpPr/>
      </dsp:nvSpPr>
      <dsp:spPr>
        <a:xfrm>
          <a:off x="2457198" y="2768614"/>
          <a:ext cx="101229" cy="10122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50D045-A116-4BF9-9725-741441BD9C50}">
      <dsp:nvSpPr>
        <dsp:cNvPr id="0" name=""/>
        <dsp:cNvSpPr/>
      </dsp:nvSpPr>
      <dsp:spPr>
        <a:xfrm>
          <a:off x="2266380" y="2860472"/>
          <a:ext cx="101229" cy="101229"/>
        </a:xfrm>
        <a:prstGeom prst="ellipse">
          <a:avLst/>
        </a:prstGeom>
        <a:gradFill rotWithShape="0">
          <a:gsLst>
            <a:gs pos="0">
              <a:schemeClr val="accent5">
                <a:hueOff val="-614413"/>
                <a:satOff val="-1584"/>
                <a:lumOff val="-10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4413"/>
                <a:satOff val="-1584"/>
                <a:lumOff val="-10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4413"/>
                <a:satOff val="-1584"/>
                <a:lumOff val="-10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73552-441C-476C-A438-A6364944DD6D}">
      <dsp:nvSpPr>
        <dsp:cNvPr id="0" name=""/>
        <dsp:cNvSpPr/>
      </dsp:nvSpPr>
      <dsp:spPr>
        <a:xfrm>
          <a:off x="2066452" y="2933029"/>
          <a:ext cx="101229" cy="101229"/>
        </a:xfrm>
        <a:prstGeom prst="ellipse">
          <a:avLst/>
        </a:prstGeom>
        <a:gradFill rotWithShape="0">
          <a:gsLst>
            <a:gs pos="0">
              <a:schemeClr val="accent5">
                <a:hueOff val="-1228826"/>
                <a:satOff val="-3167"/>
                <a:lumOff val="-21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8826"/>
                <a:satOff val="-3167"/>
                <a:lumOff val="-21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8826"/>
                <a:satOff val="-3167"/>
                <a:lumOff val="-21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83D4BA-B7C8-4B4D-86F3-1215F1CA5B1A}">
      <dsp:nvSpPr>
        <dsp:cNvPr id="0" name=""/>
        <dsp:cNvSpPr/>
      </dsp:nvSpPr>
      <dsp:spPr>
        <a:xfrm>
          <a:off x="3373326" y="1705278"/>
          <a:ext cx="101229" cy="101229"/>
        </a:xfrm>
        <a:prstGeom prst="ellipse">
          <a:avLst/>
        </a:prstGeom>
        <a:gradFill rotWithShape="0">
          <a:gsLst>
            <a:gs pos="0">
              <a:schemeClr val="accent5">
                <a:hueOff val="-1843239"/>
                <a:satOff val="-4751"/>
                <a:lumOff val="-32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43239"/>
                <a:satOff val="-4751"/>
                <a:lumOff val="-32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43239"/>
                <a:satOff val="-4751"/>
                <a:lumOff val="-32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2022AB-EA29-4C57-BC3D-3016C1E408BA}">
      <dsp:nvSpPr>
        <dsp:cNvPr id="0" name=""/>
        <dsp:cNvSpPr/>
      </dsp:nvSpPr>
      <dsp:spPr>
        <a:xfrm>
          <a:off x="3296392" y="1892210"/>
          <a:ext cx="101229" cy="101229"/>
        </a:xfrm>
        <a:prstGeom prst="ellipse">
          <a:avLst/>
        </a:prstGeom>
        <a:gradFill rotWithShape="0">
          <a:gsLst>
            <a:gs pos="0">
              <a:schemeClr val="accent5">
                <a:hueOff val="-2457652"/>
                <a:satOff val="-6334"/>
                <a:lumOff val="-42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7652"/>
                <a:satOff val="-6334"/>
                <a:lumOff val="-42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7652"/>
                <a:satOff val="-6334"/>
                <a:lumOff val="-42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AC9805-A51C-43D7-BB6D-72B56990BD27}">
      <dsp:nvSpPr>
        <dsp:cNvPr id="0" name=""/>
        <dsp:cNvSpPr/>
      </dsp:nvSpPr>
      <dsp:spPr>
        <a:xfrm>
          <a:off x="3241728" y="298099"/>
          <a:ext cx="101229" cy="101229"/>
        </a:xfrm>
        <a:prstGeom prst="ellipse">
          <a:avLst/>
        </a:prstGeom>
        <a:gradFill rotWithShape="0">
          <a:gsLst>
            <a:gs pos="0">
              <a:schemeClr val="accent5">
                <a:hueOff val="-3072065"/>
                <a:satOff val="-7918"/>
                <a:lumOff val="-53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72065"/>
                <a:satOff val="-7918"/>
                <a:lumOff val="-53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72065"/>
                <a:satOff val="-7918"/>
                <a:lumOff val="-53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A8665E-A919-4937-9EDE-3DD911408BE8}">
      <dsp:nvSpPr>
        <dsp:cNvPr id="0" name=""/>
        <dsp:cNvSpPr/>
      </dsp:nvSpPr>
      <dsp:spPr>
        <a:xfrm>
          <a:off x="3382437" y="208743"/>
          <a:ext cx="101229" cy="101229"/>
        </a:xfrm>
        <a:prstGeom prst="ellipse">
          <a:avLst/>
        </a:prstGeom>
        <a:gradFill rotWithShape="0">
          <a:gsLst>
            <a:gs pos="0">
              <a:schemeClr val="accent5">
                <a:hueOff val="-3686478"/>
                <a:satOff val="-9501"/>
                <a:lumOff val="-64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86478"/>
                <a:satOff val="-9501"/>
                <a:lumOff val="-64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86478"/>
                <a:satOff val="-9501"/>
                <a:lumOff val="-64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AFE938-868B-4927-860C-AE527372B9BE}">
      <dsp:nvSpPr>
        <dsp:cNvPr id="0" name=""/>
        <dsp:cNvSpPr/>
      </dsp:nvSpPr>
      <dsp:spPr>
        <a:xfrm>
          <a:off x="3523146" y="119387"/>
          <a:ext cx="101229" cy="101229"/>
        </a:xfrm>
        <a:prstGeom prst="ellipse">
          <a:avLst/>
        </a:prstGeom>
        <a:gradFill rotWithShape="0">
          <a:gsLst>
            <a:gs pos="0">
              <a:schemeClr val="accent5">
                <a:hueOff val="-4300891"/>
                <a:satOff val="-11085"/>
                <a:lumOff val="-74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300891"/>
                <a:satOff val="-11085"/>
                <a:lumOff val="-74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300891"/>
                <a:satOff val="-11085"/>
                <a:lumOff val="-74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20CE4C-9F9A-4F89-B756-E1FD12DB1AAB}">
      <dsp:nvSpPr>
        <dsp:cNvPr id="0" name=""/>
        <dsp:cNvSpPr/>
      </dsp:nvSpPr>
      <dsp:spPr>
        <a:xfrm>
          <a:off x="3663855" y="208743"/>
          <a:ext cx="101229" cy="101229"/>
        </a:xfrm>
        <a:prstGeom prst="ellipse">
          <a:avLst/>
        </a:prstGeom>
        <a:gradFill rotWithShape="0">
          <a:gsLst>
            <a:gs pos="0">
              <a:schemeClr val="accent5">
                <a:hueOff val="-4915304"/>
                <a:satOff val="-12668"/>
                <a:lumOff val="-85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15304"/>
                <a:satOff val="-12668"/>
                <a:lumOff val="-85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15304"/>
                <a:satOff val="-12668"/>
                <a:lumOff val="-85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696713-39E2-4FB3-ADB4-EAE0192724CF}">
      <dsp:nvSpPr>
        <dsp:cNvPr id="0" name=""/>
        <dsp:cNvSpPr/>
      </dsp:nvSpPr>
      <dsp:spPr>
        <a:xfrm>
          <a:off x="3804564" y="298099"/>
          <a:ext cx="101229" cy="101229"/>
        </a:xfrm>
        <a:prstGeom prst="ellipse">
          <a:avLst/>
        </a:prstGeom>
        <a:gradFill rotWithShape="0">
          <a:gsLst>
            <a:gs pos="0">
              <a:schemeClr val="accent5">
                <a:hueOff val="-5529717"/>
                <a:satOff val="-14252"/>
                <a:lumOff val="-96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29717"/>
                <a:satOff val="-14252"/>
                <a:lumOff val="-96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29717"/>
                <a:satOff val="-14252"/>
                <a:lumOff val="-96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3F353A-222A-4D9E-9E95-15D3C5765E76}">
      <dsp:nvSpPr>
        <dsp:cNvPr id="0" name=""/>
        <dsp:cNvSpPr/>
      </dsp:nvSpPr>
      <dsp:spPr>
        <a:xfrm>
          <a:off x="3523146" y="307750"/>
          <a:ext cx="101229" cy="101229"/>
        </a:xfrm>
        <a:prstGeom prst="ellipse">
          <a:avLst/>
        </a:prstGeom>
        <a:gradFill rotWithShape="0">
          <a:gsLst>
            <a:gs pos="0">
              <a:schemeClr val="accent5">
                <a:hueOff val="-6144130"/>
                <a:satOff val="-15835"/>
                <a:lumOff val="-106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44130"/>
                <a:satOff val="-15835"/>
                <a:lumOff val="-106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44130"/>
                <a:satOff val="-15835"/>
                <a:lumOff val="-106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5167B-D601-474A-8EBE-9170C8632191}">
      <dsp:nvSpPr>
        <dsp:cNvPr id="0" name=""/>
        <dsp:cNvSpPr/>
      </dsp:nvSpPr>
      <dsp:spPr>
        <a:xfrm>
          <a:off x="3523146" y="496470"/>
          <a:ext cx="101229" cy="101229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A8B829-2825-4029-AF0C-D1AE27A0E8CE}">
      <dsp:nvSpPr>
        <dsp:cNvPr id="0" name=""/>
        <dsp:cNvSpPr/>
      </dsp:nvSpPr>
      <dsp:spPr>
        <a:xfrm>
          <a:off x="1572957" y="3148416"/>
          <a:ext cx="2183522" cy="5854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179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/>
            <a:t>Etapa 1</a:t>
          </a:r>
        </a:p>
      </dsp:txBody>
      <dsp:txXfrm>
        <a:off x="1601537" y="3176996"/>
        <a:ext cx="2126362" cy="528300"/>
      </dsp:txXfrm>
    </dsp:sp>
    <dsp:sp modelId="{543CEDD8-F8D0-46B6-BCA2-869191617657}">
      <dsp:nvSpPr>
        <dsp:cNvPr id="0" name=""/>
        <dsp:cNvSpPr/>
      </dsp:nvSpPr>
      <dsp:spPr>
        <a:xfrm>
          <a:off x="967604" y="2574393"/>
          <a:ext cx="1012296" cy="101222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BA5FC-F7E3-49AC-A36D-0DAFEB031411}">
      <dsp:nvSpPr>
        <dsp:cNvPr id="0" name=""/>
        <dsp:cNvSpPr/>
      </dsp:nvSpPr>
      <dsp:spPr>
        <a:xfrm>
          <a:off x="2977518" y="2388175"/>
          <a:ext cx="2183522" cy="58546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179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/>
            <a:t>Etapa 2</a:t>
          </a:r>
        </a:p>
      </dsp:txBody>
      <dsp:txXfrm>
        <a:off x="3006098" y="2416755"/>
        <a:ext cx="2126362" cy="528300"/>
      </dsp:txXfrm>
    </dsp:sp>
    <dsp:sp modelId="{75256879-15BF-4DA3-B192-19D67B0E37B9}">
      <dsp:nvSpPr>
        <dsp:cNvPr id="0" name=""/>
        <dsp:cNvSpPr/>
      </dsp:nvSpPr>
      <dsp:spPr>
        <a:xfrm>
          <a:off x="2372165" y="1831563"/>
          <a:ext cx="1012296" cy="1012224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88710-1452-4771-B37F-372C40020349}">
      <dsp:nvSpPr>
        <dsp:cNvPr id="0" name=""/>
        <dsp:cNvSpPr/>
      </dsp:nvSpPr>
      <dsp:spPr>
        <a:xfrm>
          <a:off x="3567282" y="1221953"/>
          <a:ext cx="2183522" cy="5854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179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/>
            <a:t>… Etapa 14</a:t>
          </a:r>
        </a:p>
      </dsp:txBody>
      <dsp:txXfrm>
        <a:off x="3595862" y="1250533"/>
        <a:ext cx="2126362" cy="528300"/>
      </dsp:txXfrm>
    </dsp:sp>
    <dsp:sp modelId="{8A96FBAF-C3CE-49E0-8C71-AF9ECD39BBBA}">
      <dsp:nvSpPr>
        <dsp:cNvPr id="0" name=""/>
        <dsp:cNvSpPr/>
      </dsp:nvSpPr>
      <dsp:spPr>
        <a:xfrm>
          <a:off x="3016998" y="661103"/>
          <a:ext cx="1012296" cy="1012224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8B4E0-42EC-478A-95BA-9F4119D6BB3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808CC-5D34-4727-B66B-69066BCE03E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035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7B9FD-36B0-4222-B893-939FA112284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235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7B9FD-36B0-4222-B893-939FA1122840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3580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24"/>
              </a:spcAft>
            </a:pPr>
            <a:endParaRPr lang="es-CO" sz="19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42289">
              <a:defRPr/>
            </a:pPr>
            <a:endParaRPr lang="es-ES" sz="19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42289">
              <a:defRPr/>
            </a:pPr>
            <a:endParaRPr lang="es-ES" sz="19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42289">
              <a:defRPr/>
            </a:pPr>
            <a:endParaRPr lang="es-CO" sz="19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7B9FD-36B0-4222-B893-939FA112284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15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39305-7D85-48A7-AB9E-4015F2595264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7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24"/>
              </a:spcAft>
            </a:pPr>
            <a:endParaRPr lang="es-CO" sz="19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42289">
              <a:defRPr/>
            </a:pPr>
            <a:endParaRPr lang="es-ES" sz="19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42289">
              <a:defRPr/>
            </a:pPr>
            <a:endParaRPr lang="es-ES" sz="19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42289">
              <a:defRPr/>
            </a:pPr>
            <a:endParaRPr lang="es-CO" sz="19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7B9FD-36B0-4222-B893-939FA112284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780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39305-7D85-48A7-AB9E-4015F2595264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64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7B9FD-36B0-4222-B893-939FA112284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30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E86D7-FB22-4887-8CC4-91084A043E99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79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7B9FD-36B0-4222-B893-939FA112284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48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39305-7D85-48A7-AB9E-4015F2595264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776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/>
              <a:t>Coordinador Xavier Euceda</a:t>
            </a:r>
          </a:p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7B9FD-36B0-4222-B893-939FA112284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92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39305-7D85-48A7-AB9E-4015F2595264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805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Y" sz="1200">
                <a:latin typeface="Calibri" panose="020F0502020204030204" pitchFamily="34" charset="0"/>
                <a:ea typeface="Times New Roman" panose="02020603050405020304" pitchFamily="18" charset="0"/>
              </a:rPr>
              <a:t>Coordinador: Rodrigo Robles</a:t>
            </a:r>
            <a:endParaRPr lang="es-CO"/>
          </a:p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7B9FD-36B0-4222-B893-939FA1122840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047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39305-7D85-48A7-AB9E-4015F2595264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35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F3EE2-7033-92DD-E1EC-60F957AAE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59DFC8-32B8-F4EC-08E5-639A75B7B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BC1CED-9663-FABF-8664-8355FB0B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0173-BA1C-4A4A-A785-99BB2272CFFF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D7972-76AD-0A1B-94A3-CB208D5A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3F7FB2-CAEC-940A-695E-E34F09E2C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3FF8-98ED-4C1C-8E75-5D6ACBCE997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776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DAF57-8B74-A3FA-8412-1D68CA37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52D965-FDE1-9C83-D293-7A39ED7C9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BC3899-9E76-0575-F259-9F828B97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0173-BA1C-4A4A-A785-99BB2272CFFF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43793D-5C65-C53B-B823-2CF97D081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27E70-4908-4696-97C0-E2C76E09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3FF8-98ED-4C1C-8E75-5D6ACBCE997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362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CD8222-FF4C-9C81-3B2B-77E07F2AD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A7518A-869F-4981-F121-45890F5DC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EC4C-B2AD-97C6-DCAA-AF19673CB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0173-BA1C-4A4A-A785-99BB2272CFFF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98871B-C92A-D10A-8963-955659B8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AACCA1-1347-6414-E57E-79C717164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3FF8-98ED-4C1C-8E75-5D6ACBCE997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354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59CCB-E798-4F7C-A240-583A56130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13F27D-83BF-4D60-A10E-40A9EAFE7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A29A15-E4AA-44A7-BBB7-DBADCE29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CB3FD7-D048-4548-9C98-71300A17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E35C8-7CF7-4CFD-8F52-549C291F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960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D9283-6CC5-4FD6-99B0-48160A66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0A0EB5-8F28-4CD5-98C5-F04684120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3A0977-2D3A-4B4F-A853-874ACD86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BCB865-C01B-4052-ACC0-BE89F4A1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6912BB-91DB-4DE8-8AB2-BEB2FA61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2607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9E81B-C894-4733-9619-D1F934A4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D281A9-088B-4A3A-9C06-374A7788A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F01EBE-C919-46B5-938D-3E7B7B5B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1B126-95A1-4A48-9B99-D49CF668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D8271F-84BD-4525-84E7-7514AD4C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938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3EEF-4B4B-43CE-91F8-54FD1499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E99231-6530-46D7-9F5F-C2D27B47E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7C2AD8-83DC-48AE-A207-DE0345A1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A57919-B077-4C97-A426-842D30B09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78B06-8B95-4FD0-A146-BA2F82D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0441A5-2CE3-4C5C-9669-EBF99726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933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EEF3A-48FE-4F16-AA4D-A094DBB9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BC7F36-103A-4AF4-8833-6624D76F5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FB8BC1-1914-4CE8-AE9C-FB3845F4C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520C46-B28C-4FBD-9BBA-E224C1F6A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ED1853-49E0-48AA-A2F3-3B82424C7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16B3E9-4216-4D69-8B5C-CD9289B0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664BBD-CF0E-447E-9CD9-27C1FB72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ADEDEC-F132-47E6-9269-1C568EFE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7949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3821A-20C2-4B7A-B64B-33378E04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192F90-F32B-4FEA-9116-6F03230B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16DF60-CE2F-4C3C-8271-A6B44E357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23B6A6-8533-4E04-B7AE-7153E6EA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2533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DB991C-1F3F-400B-A804-1E3598F59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9742DD-97D1-415A-A934-A94EA9B5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993F02-C9EE-42A6-8EEA-94FCF255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0604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82D84-9EC2-4180-909E-1602F084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820832-7B13-465B-A30E-7F0CC622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95DBD3-A764-484A-BAF7-4FD76A5F7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EC1985-7966-4185-B28D-F4EA0E9F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CAD92A-3ADA-4150-AE59-DF027539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4EB55A-D25C-4D27-8DDC-B928B814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599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F00A1-CE80-ECCD-0F00-97D13F09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4EE8C-4CF4-BFB5-84CA-96D19D097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F3D707-9C03-7EAA-E0B6-896E28FCF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0173-BA1C-4A4A-A785-99BB2272CFFF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FA8AF-8889-4AA2-3B89-F0F63A60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750748-4447-7EDB-A1FD-5A5CB699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3FF8-98ED-4C1C-8E75-5D6ACBCE997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9475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7C7DB-28C8-4244-B782-E9675AD4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FAC3B0-179E-4271-93FC-3BDEE651A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970FF2-F4E3-42AA-8FB1-4246AB597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0C7FC0-DEAE-4B2E-A00C-4B6FBBD7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9C13DB-45DD-461E-9337-B98D5839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699772-FFDA-45D8-94FC-97B6CAC5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5371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8C50A-7123-4507-A0E8-6B2FAFC5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0F8BC0-311B-470F-873D-C27B5BB87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1707EE-0FE1-4FB7-84D8-0AB79926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274E8E-A12C-4ACA-8133-5D176480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23BAEE-677A-4D68-8839-EBC9FE24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3344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83A207-25C8-420E-9217-46124C66F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315562-4890-43DF-9A36-1E3C36DC0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5ED17E-348E-4B4C-A7C5-182E0EDB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FC0ACF-7595-40CC-BD6B-583D8FD1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C1244E-6832-41F9-ADD2-C3292875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2166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0854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836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0090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5136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9406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0283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467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1828E-F88C-55EC-FB99-0CCAAA75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D60108-7F97-06F7-3614-A82AFEBE3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2960A9-31B4-32BD-F700-4E995B3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0173-BA1C-4A4A-A785-99BB2272CFFF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4EA016-DBF7-0C65-86E5-02405A08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5A7E53-36BE-A3E2-A77A-B28D437B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3FF8-98ED-4C1C-8E75-5D6ACBCE997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1188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9769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1675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2441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92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6751B-2F3F-0B5F-5439-9786E710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242FCC-BDF1-38D0-CAFC-DF87F2988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7DDA49-148D-0039-1766-038D9E32A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2E26A1-78FA-AAA5-D62B-BBE6B46F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0173-BA1C-4A4A-A785-99BB2272CFFF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426713-9ED1-6599-35A2-CF92095C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EB0404-E629-A4C7-1ECF-F6ADF771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3FF8-98ED-4C1C-8E75-5D6ACBCE997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389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029AF-0F5D-E91F-1E96-F7199D31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C9EC43-0544-FEFC-EC43-CD9C7D28E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6080D2-404E-0951-C8B7-CDD79298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67337C-65AE-FB12-91DF-F91FD3E15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1FFFA3-4E4C-5DB4-FE80-B367FCDC0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907B6C-B873-EF1D-A4F3-6B9C8092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0173-BA1C-4A4A-A785-99BB2272CFFF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1E950F-0962-0100-D1E3-817B00B9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E21798-E49C-9CDD-4DDF-71003A4E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3FF8-98ED-4C1C-8E75-5D6ACBCE997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822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52DC6-84BA-1CF3-3D2A-E4131970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B4F8042-8EE0-3A7E-659B-BB59E2F8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0173-BA1C-4A4A-A785-99BB2272CFFF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A0837D-416C-9ADC-EF23-CAE1A584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377104-A168-2FB8-5765-A412D596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3FF8-98ED-4C1C-8E75-5D6ACBCE997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064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DF6264-E232-AA15-4559-6AE40790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0173-BA1C-4A4A-A785-99BB2272CFFF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C4FD67-87D4-FB58-5D48-B44FB8DD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A9FE8A-DC40-C205-A77F-00FBB056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3FF8-98ED-4C1C-8E75-5D6ACBCE997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11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09DA7-C865-D2C7-AC08-3E0C6ED9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DAEEDF-20CC-C0C6-0887-8A37F4FD9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A4A219-C90C-5F3D-FE17-3F66F47E6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C99056-D201-D8CB-6DB3-DC529B1E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0173-BA1C-4A4A-A785-99BB2272CFFF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4B6B9F-9EF8-7C17-3567-2E4879A0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083EEB-37EF-946A-D12F-C044564A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3FF8-98ED-4C1C-8E75-5D6ACBCE997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098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E4509-B5C3-D358-ED34-A93E2450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054DAE4-CADA-E387-7F9F-70174E88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2B420-F5DC-A223-1B6F-603DAA8B7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77992A-BDCE-8FAC-E36A-4A95EE7E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0173-BA1C-4A4A-A785-99BB2272CFFF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DAB603-68E6-6C3B-730E-B10A809B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AEAC6E-4088-ABC2-FAE1-49461A94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3FF8-98ED-4C1C-8E75-5D6ACBCE997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135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78480A-E0F3-AC13-9642-F74CC935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9B3FBE-A9C0-5423-7C29-9A04AF5A5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08DFCD-44B8-4D9A-0657-67FAED6A0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0173-BA1C-4A4A-A785-99BB2272CFFF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D594F4-92DB-2531-049B-3C1FC200F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772C5-2414-5369-76BA-2FBB2898F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B3FF8-98ED-4C1C-8E75-5D6ACBCE997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959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B845-FA90-4DA1-B60C-BC2A7F2D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FD6853-2461-45B4-86F7-6E1713AF4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A04C6C-2DDA-4F54-AAB1-39DD14C2A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FD44-75EE-4508-BF3D-5184E22860F4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1223B3-5FC4-4DD7-8B39-261CA1393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007083-DDC1-4006-8797-995F7D9EF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37253-DEAF-4EDB-969D-55C64EE4982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833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6597-25FC-4AA6-9203-CA8C28B0A62C}" type="datetimeFigureOut">
              <a:rPr lang="es-CO" smtClean="0"/>
              <a:t>17/08/2022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E0E6-3183-4333-AEA1-4BE7FC9FA4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6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nexboxes.com/sea-cargo-containers/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BE69D0-76FA-3658-E549-579565057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707" y="4002039"/>
            <a:ext cx="9623404" cy="771279"/>
          </a:xfrm>
        </p:spPr>
        <p:txBody>
          <a:bodyPr>
            <a:normAutofit/>
          </a:bodyPr>
          <a:lstStyle/>
          <a:p>
            <a:r>
              <a:rPr lang="es-ES" sz="4600" b="1" i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Líneas de trabajo y avances</a:t>
            </a:r>
            <a:endParaRPr lang="es-CO" sz="4600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6BFC4B-D08F-446B-456F-E987B227B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336" y="5293019"/>
            <a:ext cx="10910147" cy="1186838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CO" sz="2000" b="1"/>
              <a:t>Stephanie Bloem</a:t>
            </a:r>
          </a:p>
          <a:p>
            <a:pPr>
              <a:lnSpc>
                <a:spcPct val="50000"/>
              </a:lnSpc>
            </a:pPr>
            <a:r>
              <a:rPr lang="es-CO" sz="1800"/>
              <a:t>Directora Ejecutiva de la NAPPO y Coordinadora GICSV 2021-2023</a:t>
            </a:r>
          </a:p>
          <a:p>
            <a:pPr>
              <a:lnSpc>
                <a:spcPct val="50000"/>
              </a:lnSpc>
            </a:pPr>
            <a:r>
              <a:rPr lang="es-ES" sz="1800"/>
              <a:t>Taller Regional Virtual de la Convención Internacional de Protección Fitosanitaria (CIPF) para América Latina </a:t>
            </a:r>
          </a:p>
          <a:p>
            <a:pPr>
              <a:lnSpc>
                <a:spcPct val="50000"/>
              </a:lnSpc>
            </a:pPr>
            <a:r>
              <a:rPr lang="es-ES" sz="1800"/>
              <a:t>29 de agosto al 1º de septiembre 2022 </a:t>
            </a:r>
            <a:endParaRPr lang="es-CO" sz="180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A2555B16-BE1D-4C33-A27C-FF0671B6C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Vista previa de imagen">
            <a:extLst>
              <a:ext uri="{FF2B5EF4-FFF2-40B4-BE49-F238E27FC236}">
                <a16:creationId xmlns:a16="http://schemas.microsoft.com/office/drawing/2014/main" id="{859E2479-791B-C855-8387-E006419DC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t="12523" r="11811" b="12225"/>
          <a:stretch/>
        </p:blipFill>
        <p:spPr bwMode="auto">
          <a:xfrm>
            <a:off x="3439614" y="926417"/>
            <a:ext cx="5312463" cy="2294665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1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E35BF-6B9D-4FA6-9C4A-05B796F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br>
              <a:rPr lang="en-US" sz="1400" b="1"/>
            </a:br>
            <a:br>
              <a:rPr lang="en-US" sz="1400" b="1"/>
            </a:br>
            <a:br>
              <a:rPr lang="en-US" sz="1400" b="1"/>
            </a:br>
            <a:r>
              <a:rPr lang="en-US" sz="1400" b="1"/>
              <a:t> 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70834-7FDF-3ADE-95A1-0716C6FF8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8" y="2635311"/>
            <a:ext cx="2503575" cy="3563808"/>
          </a:xfrm>
          <a:prstGeom prst="rect">
            <a:avLst/>
          </a:prstGeom>
        </p:spPr>
      </p:pic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DB26B93-0333-0E8F-0381-991AE833E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97117"/>
              </p:ext>
            </p:extLst>
          </p:nvPr>
        </p:nvGraphicFramePr>
        <p:xfrm>
          <a:off x="6576484" y="2789234"/>
          <a:ext cx="4974338" cy="3198169"/>
        </p:xfrm>
        <a:graphic>
          <a:graphicData uri="http://schemas.openxmlformats.org/drawingml/2006/table">
            <a:tbl>
              <a:tblPr firstRow="1" bandRow="1"/>
              <a:tblGrid>
                <a:gridCol w="1017291">
                  <a:extLst>
                    <a:ext uri="{9D8B030D-6E8A-4147-A177-3AD203B41FA5}">
                      <a16:colId xmlns:a16="http://schemas.microsoft.com/office/drawing/2014/main" val="2989371407"/>
                    </a:ext>
                  </a:extLst>
                </a:gridCol>
                <a:gridCol w="1815965">
                  <a:extLst>
                    <a:ext uri="{9D8B030D-6E8A-4147-A177-3AD203B41FA5}">
                      <a16:colId xmlns:a16="http://schemas.microsoft.com/office/drawing/2014/main" val="277072698"/>
                    </a:ext>
                  </a:extLst>
                </a:gridCol>
                <a:gridCol w="2141082">
                  <a:extLst>
                    <a:ext uri="{9D8B030D-6E8A-4147-A177-3AD203B41FA5}">
                      <a16:colId xmlns:a16="http://schemas.microsoft.com/office/drawing/2014/main" val="4052449382"/>
                    </a:ext>
                  </a:extLst>
                </a:gridCol>
              </a:tblGrid>
              <a:tr h="4390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b="1" kern="120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ORPF 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7" marR="9907" marT="99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81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b="1" kern="120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Integrantes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7" marR="9907" marT="99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8172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300" b="1" kern="120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Institución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7" marR="9907" marT="99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81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464518"/>
                  </a:ext>
                </a:extLst>
              </a:tr>
              <a:tr h="736756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1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3" marR="10733" marT="10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Marco Cacarín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3" marR="10733" marT="10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1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AGROCALIDAD Ecuador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3" marR="10733" marT="10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750560"/>
                  </a:ext>
                </a:extLst>
              </a:tr>
              <a:tr h="3975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Víctor Lima 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3" marR="10733" marT="10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1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SENASAG Bolivia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3" marR="10733" marT="10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71738"/>
                  </a:ext>
                </a:extLst>
              </a:tr>
              <a:tr h="397522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1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COSAVE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3" marR="10733" marT="10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1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Luis Vázquez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3" marR="10733" marT="10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1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SENAVE Paraguay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3" marR="10733" marT="10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638685"/>
                  </a:ext>
                </a:extLst>
              </a:tr>
              <a:tr h="7367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1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Carlos Torres Limache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3" marR="10733" marT="10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1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SENASA Perú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3" marR="10733" marT="10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74371"/>
                  </a:ext>
                </a:extLst>
              </a:tr>
              <a:tr h="490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1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OIRSA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85" marR="118885" marT="59442" marB="59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Ariel Espino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3" marR="10733" marT="10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21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OIRSA Panamá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3" marR="10733" marT="10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7953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922E140-0431-7E34-F191-4A79489F59A1}"/>
              </a:ext>
            </a:extLst>
          </p:cNvPr>
          <p:cNvSpPr txBox="1"/>
          <p:nvPr/>
        </p:nvSpPr>
        <p:spPr>
          <a:xfrm>
            <a:off x="850524" y="336833"/>
            <a:ext cx="1080844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/>
              <a:t>FOC  R</a:t>
            </a:r>
            <a:r>
              <a:rPr lang="en-US" sz="2800" b="1"/>
              <a:t>4</a:t>
            </a:r>
            <a:r>
              <a:rPr lang="en-US" sz="3600" b="1"/>
              <a:t>T - “El mayor </a:t>
            </a:r>
            <a:r>
              <a:rPr lang="en-US" sz="3600" b="1" err="1"/>
              <a:t>enemigo</a:t>
            </a:r>
            <a:r>
              <a:rPr lang="en-US" sz="3600" b="1"/>
              <a:t> de las </a:t>
            </a:r>
            <a:r>
              <a:rPr lang="en-US" sz="3600" b="1" err="1"/>
              <a:t>musáceas</a:t>
            </a:r>
            <a:r>
              <a:rPr lang="en-US" sz="3600" b="1"/>
              <a:t> </a:t>
            </a:r>
            <a:r>
              <a:rPr lang="en-US" sz="3600" b="1" err="1"/>
              <a:t>parece</a:t>
            </a:r>
            <a:r>
              <a:rPr lang="en-US" sz="3600" b="1"/>
              <a:t> </a:t>
            </a:r>
            <a:r>
              <a:rPr lang="en-US" sz="3600" b="1" err="1"/>
              <a:t>haber</a:t>
            </a:r>
            <a:r>
              <a:rPr lang="en-US" sz="3600" b="1"/>
              <a:t> </a:t>
            </a:r>
            <a:r>
              <a:rPr lang="en-US" sz="3600" b="1" err="1"/>
              <a:t>llegado</a:t>
            </a:r>
            <a:r>
              <a:rPr lang="en-US" sz="3600" b="1"/>
              <a:t> al </a:t>
            </a:r>
            <a:r>
              <a:rPr lang="en-US" sz="3600" b="1" err="1"/>
              <a:t>continente</a:t>
            </a:r>
            <a:r>
              <a:rPr lang="en-US" sz="3600" b="1"/>
              <a:t> americano”</a:t>
            </a:r>
            <a:br>
              <a:rPr lang="en-US" sz="3600" b="1"/>
            </a:br>
            <a:r>
              <a:rPr lang="en-US" sz="2000" b="1"/>
              <a:t>Dr. M. Rodriguez</a:t>
            </a:r>
          </a:p>
        </p:txBody>
      </p:sp>
      <p:sp>
        <p:nvSpPr>
          <p:cNvPr id="11" name="CuadroTexto 7">
            <a:extLst>
              <a:ext uri="{FF2B5EF4-FFF2-40B4-BE49-F238E27FC236}">
                <a16:creationId xmlns:a16="http://schemas.microsoft.com/office/drawing/2014/main" id="{8C626A23-797D-21B3-0540-4D7884BC8B04}"/>
              </a:ext>
            </a:extLst>
          </p:cNvPr>
          <p:cNvSpPr txBox="1"/>
          <p:nvPr/>
        </p:nvSpPr>
        <p:spPr>
          <a:xfrm>
            <a:off x="3479867" y="2635311"/>
            <a:ext cx="2308641" cy="363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b="1"/>
              <a:t>FOC R</a:t>
            </a:r>
            <a:r>
              <a:rPr lang="en-US" sz="1600" b="1"/>
              <a:t>4</a:t>
            </a:r>
            <a:r>
              <a:rPr lang="en-US" sz="2000" b="1"/>
              <a:t>T - </a:t>
            </a:r>
            <a:r>
              <a:rPr lang="en-US" sz="2000" b="1" err="1"/>
              <a:t>Integrantes</a:t>
            </a:r>
            <a:r>
              <a:rPr lang="en-US" sz="2000" b="1"/>
              <a:t> del GT </a:t>
            </a:r>
            <a:r>
              <a:rPr lang="en-US" sz="2000" b="1" err="1"/>
              <a:t>región</a:t>
            </a:r>
            <a:r>
              <a:rPr lang="en-US" sz="2000" b="1"/>
              <a:t> LATAM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000" b="1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err="1"/>
              <a:t>Coordinador</a:t>
            </a:r>
            <a:endParaRPr lang="en-US" sz="200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/>
              <a:t>Xavier Euceda – OIRSA - </a:t>
            </a:r>
            <a:r>
              <a:rPr lang="en-US" sz="2000" u="sng"/>
              <a:t>xeuceda@oirsa.org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DF0449-44DD-9477-EFC6-90A4EEECCCAC}"/>
              </a:ext>
            </a:extLst>
          </p:cNvPr>
          <p:cNvSpPr txBox="1"/>
          <p:nvPr/>
        </p:nvSpPr>
        <p:spPr>
          <a:xfrm>
            <a:off x="653143" y="5442858"/>
            <a:ext cx="255814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7F7F7F"/>
                </a:solidFill>
                <a:ea typeface="+mn-lt"/>
                <a:cs typeface="+mn-lt"/>
              </a:rPr>
              <a:t>Fuente: https://www.redagricola.com/co/la-situacion-del-fusarium-raza-4-tropical-banano-colombiano/</a:t>
            </a:r>
            <a:endParaRPr lang="es-E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77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3ED5A-D7A7-5D95-8CB4-8D7262FA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s-CO" b="1">
                <a:latin typeface="Aharoni" panose="02010803020104030203" pitchFamily="2" charset="-79"/>
                <a:cs typeface="Aharoni" panose="02010803020104030203" pitchFamily="2" charset="-79"/>
              </a:rPr>
              <a:t>FOC R4T</a:t>
            </a:r>
          </a:p>
        </p:txBody>
      </p:sp>
      <p:sp>
        <p:nvSpPr>
          <p:cNvPr id="82" name="Rectangle 71">
            <a:extLst>
              <a:ext uri="{FF2B5EF4-FFF2-40B4-BE49-F238E27FC236}">
                <a16:creationId xmlns:a16="http://schemas.microsoft.com/office/drawing/2014/main" id="{05ED195C-357A-4576-A77E-8FE2D87F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id="{D52963C7-62FD-4B55-A688-FA0FE912E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0AAACF1E-B5D0-EE89-A055-E6E844620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 b="40977"/>
          <a:stretch/>
        </p:blipFill>
        <p:spPr>
          <a:xfrm>
            <a:off x="804672" y="803050"/>
            <a:ext cx="3026664" cy="1589689"/>
          </a:xfrm>
          <a:prstGeom prst="rect">
            <a:avLst/>
          </a:prstGeom>
        </p:spPr>
      </p:pic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EA1645A8-FFEF-10BB-C754-1AB4333482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b="60826"/>
          <a:stretch/>
        </p:blipFill>
        <p:spPr>
          <a:xfrm>
            <a:off x="804671" y="2553605"/>
            <a:ext cx="3026665" cy="1589689"/>
          </a:xfrm>
          <a:prstGeom prst="rect">
            <a:avLst/>
          </a:prstGeom>
        </p:spPr>
      </p:pic>
      <p:pic>
        <p:nvPicPr>
          <p:cNvPr id="11" name="Imagen 10" descr="Escala de tiempo&#10;&#10;Descripción generada automáticamente">
            <a:extLst>
              <a:ext uri="{FF2B5EF4-FFF2-40B4-BE49-F238E27FC236}">
                <a16:creationId xmlns:a16="http://schemas.microsoft.com/office/drawing/2014/main" id="{A2FF61C3-D757-8A5C-557D-7B28139688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9" b="35699"/>
          <a:stretch/>
        </p:blipFill>
        <p:spPr>
          <a:xfrm>
            <a:off x="804672" y="4304161"/>
            <a:ext cx="3026664" cy="1603857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F57132-5467-EA76-82C7-BA9F9FFAB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/>
              <a:t>Campaña de divulgación </a:t>
            </a:r>
          </a:p>
          <a:p>
            <a:pPr marL="801688" lvl="1" indent="-5143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CO" sz="2800"/>
              <a:t>Lo que debemos saber de FOC R</a:t>
            </a:r>
            <a:r>
              <a:rPr lang="es-CO" sz="2000"/>
              <a:t>4</a:t>
            </a:r>
            <a:r>
              <a:rPr lang="es-CO" sz="2800"/>
              <a:t>T</a:t>
            </a:r>
          </a:p>
          <a:p>
            <a:pPr marL="801688" lvl="1" indent="-5143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CO" sz="2800"/>
              <a:t>Qué hacer ante un caso sospechoso de FOC R</a:t>
            </a:r>
            <a:r>
              <a:rPr lang="es-CO" sz="2000"/>
              <a:t>4</a:t>
            </a:r>
            <a:r>
              <a:rPr lang="es-CO" sz="2800"/>
              <a:t>T</a:t>
            </a:r>
          </a:p>
          <a:p>
            <a:pPr marL="801688" lvl="1" indent="-5143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CO" sz="2800"/>
              <a:t>Bioseguridad en fincas productoras de banano y plátano para prevención de FOC R</a:t>
            </a:r>
            <a:r>
              <a:rPr lang="es-CO" sz="2000"/>
              <a:t>4</a:t>
            </a:r>
            <a:r>
              <a:rPr lang="es-CO" sz="2800"/>
              <a:t>T</a:t>
            </a:r>
          </a:p>
          <a:p>
            <a:pPr marL="801688" lvl="1" indent="-5143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CO" sz="2800"/>
              <a:t>Actividades y medidas fitosanitarias </a:t>
            </a:r>
          </a:p>
        </p:txBody>
      </p:sp>
    </p:spTree>
    <p:extLst>
      <p:ext uri="{BB962C8B-B14F-4D97-AF65-F5344CB8AC3E}">
        <p14:creationId xmlns:p14="http://schemas.microsoft.com/office/powerpoint/2010/main" val="258653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35">
            <a:extLst>
              <a:ext uri="{FF2B5EF4-FFF2-40B4-BE49-F238E27FC236}">
                <a16:creationId xmlns:a16="http://schemas.microsoft.com/office/drawing/2014/main" id="{9BF45F45-2049-44D4-8314-0FA2A22F8154}"/>
              </a:ext>
            </a:extLst>
          </p:cNvPr>
          <p:cNvSpPr txBox="1"/>
          <p:nvPr/>
        </p:nvSpPr>
        <p:spPr>
          <a:xfrm>
            <a:off x="337497" y="4685288"/>
            <a:ext cx="3124151" cy="1035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0CAC47E-1E8C-464F-8547-7FB5A3DE603D}"/>
              </a:ext>
            </a:extLst>
          </p:cNvPr>
          <p:cNvSpPr txBox="1"/>
          <p:nvPr/>
        </p:nvSpPr>
        <p:spPr>
          <a:xfrm>
            <a:off x="6151030" y="2268117"/>
            <a:ext cx="5408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>
                <a:latin typeface="+mj-lt"/>
              </a:rPr>
              <a:t>Coordinador</a:t>
            </a:r>
          </a:p>
          <a:p>
            <a:pPr algn="ctr"/>
            <a:r>
              <a:rPr lang="es-CO" b="1">
                <a:latin typeface="+mj-lt"/>
              </a:rPr>
              <a:t> </a:t>
            </a:r>
            <a:r>
              <a:rPr lang="es-UY" sz="1800" b="1" i="0" strike="noStrike" kern="120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Rodrigo Robles</a:t>
            </a:r>
            <a:r>
              <a:rPr lang="es-CO" b="1">
                <a:latin typeface="+mj-lt"/>
              </a:rPr>
              <a:t> – COSAVE- </a:t>
            </a:r>
            <a:r>
              <a:rPr lang="es-UY" sz="1800" b="1" i="0" u="sng" strike="noStrike">
                <a:solidFill>
                  <a:schemeClr val="tx1"/>
                </a:solidFill>
                <a:effectLst/>
                <a:latin typeface="+mj-lt"/>
              </a:rPr>
              <a:t>rodrigo.robles@sag.gob.cl</a:t>
            </a:r>
            <a:endParaRPr lang="es-CO" sz="1800" b="1" i="0" u="sng" strike="noStrike">
              <a:solidFill>
                <a:schemeClr val="tx1"/>
              </a:solidFill>
              <a:effectLst/>
              <a:latin typeface="+mj-lt"/>
            </a:endParaRPr>
          </a:p>
          <a:p>
            <a:endParaRPr lang="es-CO" b="1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8DF171A-18DB-405F-80B3-D25F4A183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555424"/>
              </p:ext>
            </p:extLst>
          </p:nvPr>
        </p:nvGraphicFramePr>
        <p:xfrm>
          <a:off x="6250811" y="3115811"/>
          <a:ext cx="5308797" cy="2112329"/>
        </p:xfrm>
        <a:graphic>
          <a:graphicData uri="http://schemas.openxmlformats.org/drawingml/2006/table">
            <a:tbl>
              <a:tblPr firstRow="1" bandRow="1"/>
              <a:tblGrid>
                <a:gridCol w="1297769">
                  <a:extLst>
                    <a:ext uri="{9D8B030D-6E8A-4147-A177-3AD203B41FA5}">
                      <a16:colId xmlns:a16="http://schemas.microsoft.com/office/drawing/2014/main" val="2495251110"/>
                    </a:ext>
                  </a:extLst>
                </a:gridCol>
                <a:gridCol w="2081349">
                  <a:extLst>
                    <a:ext uri="{9D8B030D-6E8A-4147-A177-3AD203B41FA5}">
                      <a16:colId xmlns:a16="http://schemas.microsoft.com/office/drawing/2014/main" val="1967879874"/>
                    </a:ext>
                  </a:extLst>
                </a:gridCol>
                <a:gridCol w="1929679">
                  <a:extLst>
                    <a:ext uri="{9D8B030D-6E8A-4147-A177-3AD203B41FA5}">
                      <a16:colId xmlns:a16="http://schemas.microsoft.com/office/drawing/2014/main" val="2885761331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ORPF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90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err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Integrantes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90D4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kern="120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Institución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9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53267"/>
                  </a:ext>
                </a:extLst>
              </a:tr>
              <a:tr h="29083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Carlos Saravia Obregón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SENASA Perú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966852"/>
                  </a:ext>
                </a:extLst>
              </a:tr>
              <a:tr h="2921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Claudia Mabel Berrospi Lamas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SENASA Perú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4457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COSAVE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Juan Martín Vivas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SENASA Argentina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246639"/>
                  </a:ext>
                </a:extLst>
              </a:tr>
              <a:tr h="15875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OIRSA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Nancy Villegas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OIRSA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838567"/>
                  </a:ext>
                </a:extLst>
              </a:tr>
              <a:tr h="1587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Rodolfo Vera Bustos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OIRSA México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355485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8BD8A0F8-8F87-E3BB-C764-521D5AAF9440}"/>
              </a:ext>
            </a:extLst>
          </p:cNvPr>
          <p:cNvSpPr txBox="1">
            <a:spLocks/>
          </p:cNvSpPr>
          <p:nvPr/>
        </p:nvSpPr>
        <p:spPr>
          <a:xfrm>
            <a:off x="6452799" y="901333"/>
            <a:ext cx="3494341" cy="165416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b="1" err="1"/>
              <a:t>ePhyto</a:t>
            </a:r>
            <a:br>
              <a:rPr lang="en-US" sz="6000" b="1"/>
            </a:br>
            <a:r>
              <a:rPr lang="en-US" sz="6000" b="1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487CC-04A6-9D43-C562-CFEC2A2EC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1333"/>
            <a:ext cx="5941191" cy="548327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14414F-5F49-62D9-30AC-F7A7D7EAFAAB}"/>
              </a:ext>
            </a:extLst>
          </p:cNvPr>
          <p:cNvSpPr txBox="1"/>
          <p:nvPr/>
        </p:nvSpPr>
        <p:spPr>
          <a:xfrm>
            <a:off x="1600200" y="6466115"/>
            <a:ext cx="54864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E7E6E6"/>
                </a:solidFill>
              </a:rPr>
              <a:t>Fuente: https://www.ippc.int/es/ephyto/</a:t>
            </a:r>
          </a:p>
        </p:txBody>
      </p:sp>
    </p:spTree>
    <p:extLst>
      <p:ext uri="{BB962C8B-B14F-4D97-AF65-F5344CB8AC3E}">
        <p14:creationId xmlns:p14="http://schemas.microsoft.com/office/powerpoint/2010/main" val="236641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BE8798-8C97-5C94-DD74-EC779734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635364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b="1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ePhyto</a:t>
            </a:r>
            <a:endParaRPr lang="en-US" sz="6000" b="1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rgentina y Chile implementan la certificación fitosanitaria electrónica  ePhyto para su comercio de vegetales | Blog del IICA">
            <a:extLst>
              <a:ext uri="{FF2B5EF4-FFF2-40B4-BE49-F238E27FC236}">
                <a16:creationId xmlns:a16="http://schemas.microsoft.com/office/drawing/2014/main" id="{82125852-8858-6FFA-15D6-16BCE79D4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6" y="433545"/>
            <a:ext cx="1334086" cy="133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9E01FAA-01F8-1D6B-C87E-1FD1130A2C1C}"/>
              </a:ext>
            </a:extLst>
          </p:cNvPr>
          <p:cNvSpPr txBox="1"/>
          <p:nvPr/>
        </p:nvSpPr>
        <p:spPr>
          <a:xfrm>
            <a:off x="1382462" y="2285068"/>
            <a:ext cx="359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HOJA DE RUTA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EDC1EEB-0E66-09D8-AEA4-6DCF3AD300B4}"/>
              </a:ext>
            </a:extLst>
          </p:cNvPr>
          <p:cNvSpPr txBox="1"/>
          <p:nvPr/>
        </p:nvSpPr>
        <p:spPr>
          <a:xfrm>
            <a:off x="6965354" y="2317669"/>
            <a:ext cx="4176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DE CONTINGENCIA</a:t>
            </a:r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7E0A719E-C179-E179-AD4A-A4B645218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948873"/>
              </p:ext>
            </p:extLst>
          </p:nvPr>
        </p:nvGraphicFramePr>
        <p:xfrm>
          <a:off x="7136831" y="3211450"/>
          <a:ext cx="6866543" cy="32790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3733">
                  <a:extLst>
                    <a:ext uri="{9D8B030D-6E8A-4147-A177-3AD203B41FA5}">
                      <a16:colId xmlns:a16="http://schemas.microsoft.com/office/drawing/2014/main" val="3783053909"/>
                    </a:ext>
                  </a:extLst>
                </a:gridCol>
                <a:gridCol w="6442810">
                  <a:extLst>
                    <a:ext uri="{9D8B030D-6E8A-4147-A177-3AD203B41FA5}">
                      <a16:colId xmlns:a16="http://schemas.microsoft.com/office/drawing/2014/main" val="2479876794"/>
                    </a:ext>
                  </a:extLst>
                </a:gridCol>
              </a:tblGrid>
              <a:tr h="546515">
                <a:tc>
                  <a:txBody>
                    <a:bodyPr/>
                    <a:lstStyle/>
                    <a:p>
                      <a:pPr algn="just"/>
                      <a:r>
                        <a:rPr lang="es-CL" sz="1800" b="1">
                          <a:effectLst/>
                        </a:rPr>
                        <a:t>1.</a:t>
                      </a:r>
                      <a:endParaRPr lang="es-CO" sz="2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0">
                          <a:effectLst/>
                        </a:rPr>
                        <a:t>OBJETIVO</a:t>
                      </a:r>
                      <a:endParaRPr lang="es-CO" sz="28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1014045"/>
                  </a:ext>
                </a:extLst>
              </a:tr>
              <a:tr h="546515">
                <a:tc>
                  <a:txBody>
                    <a:bodyPr/>
                    <a:lstStyle/>
                    <a:p>
                      <a:pPr algn="just"/>
                      <a:r>
                        <a:rPr lang="es-CL" sz="1800" b="1">
                          <a:effectLst/>
                        </a:rPr>
                        <a:t>2.</a:t>
                      </a:r>
                      <a:endParaRPr lang="es-CO" sz="2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0">
                          <a:effectLst/>
                        </a:rPr>
                        <a:t>DEFINICIONES</a:t>
                      </a:r>
                      <a:endParaRPr lang="es-CO" sz="28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6236024"/>
                  </a:ext>
                </a:extLst>
              </a:tr>
              <a:tr h="546515">
                <a:tc>
                  <a:txBody>
                    <a:bodyPr/>
                    <a:lstStyle/>
                    <a:p>
                      <a:pPr algn="just"/>
                      <a:r>
                        <a:rPr lang="es-CL" sz="1800" b="1">
                          <a:effectLst/>
                        </a:rPr>
                        <a:t>3.</a:t>
                      </a:r>
                      <a:endParaRPr lang="es-CO" sz="2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0">
                          <a:effectLst/>
                        </a:rPr>
                        <a:t>ALCANCE</a:t>
                      </a:r>
                      <a:endParaRPr lang="es-CO" sz="28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1455746"/>
                  </a:ext>
                </a:extLst>
              </a:tr>
              <a:tr h="546515">
                <a:tc>
                  <a:txBody>
                    <a:bodyPr/>
                    <a:lstStyle/>
                    <a:p>
                      <a:pPr algn="just"/>
                      <a:r>
                        <a:rPr lang="es-CL" sz="1800" b="1">
                          <a:effectLst/>
                        </a:rPr>
                        <a:t>4.</a:t>
                      </a:r>
                      <a:endParaRPr lang="es-CO" sz="2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0">
                          <a:effectLst/>
                        </a:rPr>
                        <a:t>ESCENARIO DE APLICACIÓN</a:t>
                      </a:r>
                      <a:endParaRPr lang="es-CO" sz="28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489986"/>
                  </a:ext>
                </a:extLst>
              </a:tr>
              <a:tr h="546515">
                <a:tc>
                  <a:txBody>
                    <a:bodyPr/>
                    <a:lstStyle/>
                    <a:p>
                      <a:pPr algn="just"/>
                      <a:r>
                        <a:rPr lang="es-CL" sz="1800" b="1">
                          <a:effectLst/>
                        </a:rPr>
                        <a:t>5.</a:t>
                      </a:r>
                      <a:endParaRPr lang="es-CO" sz="2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0">
                          <a:effectLst/>
                        </a:rPr>
                        <a:t>SOLUCIONES DE CONTINGENCIA</a:t>
                      </a:r>
                      <a:endParaRPr lang="es-CO" sz="28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9943969"/>
                  </a:ext>
                </a:extLst>
              </a:tr>
              <a:tr h="546515">
                <a:tc>
                  <a:txBody>
                    <a:bodyPr/>
                    <a:lstStyle/>
                    <a:p>
                      <a:pPr algn="just"/>
                      <a:r>
                        <a:rPr lang="es-CL" sz="1800" b="1">
                          <a:effectLst/>
                        </a:rPr>
                        <a:t>6.</a:t>
                      </a:r>
                      <a:endParaRPr lang="es-CO" sz="2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0">
                          <a:effectLst/>
                        </a:rPr>
                        <a:t>FIN DE LA CONTIGENCIA</a:t>
                      </a:r>
                      <a:endParaRPr lang="es-CO" sz="28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083999"/>
                  </a:ext>
                </a:extLst>
              </a:tr>
            </a:tbl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D5EA061-1D71-DAD1-6F05-E5B8CF186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904588"/>
              </p:ext>
            </p:extLst>
          </p:nvPr>
        </p:nvGraphicFramePr>
        <p:xfrm>
          <a:off x="191875" y="2779107"/>
          <a:ext cx="6773479" cy="385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6EE2281F-D57C-AECA-1D33-0A163CC0D58B}"/>
              </a:ext>
            </a:extLst>
          </p:cNvPr>
          <p:cNvSpPr txBox="1"/>
          <p:nvPr/>
        </p:nvSpPr>
        <p:spPr>
          <a:xfrm>
            <a:off x="277830" y="2840889"/>
            <a:ext cx="2510931" cy="2399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marR="812800" lvl="0" indent="-22860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Finalidad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Orientar a las ONPF que están estableciendo </a:t>
            </a:r>
            <a:r>
              <a:rPr kumimoji="0" lang="es-E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ePhyto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833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9CAD1BA-531C-7C1B-B833-024FBFDB0611}"/>
              </a:ext>
            </a:extLst>
          </p:cNvPr>
          <p:cNvSpPr txBox="1">
            <a:spLocks/>
          </p:cNvSpPr>
          <p:nvPr/>
        </p:nvSpPr>
        <p:spPr>
          <a:xfrm>
            <a:off x="630936" y="457200"/>
            <a:ext cx="4343400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4800" b="1" i="1" err="1"/>
              <a:t>Tuta</a:t>
            </a:r>
            <a:r>
              <a:rPr lang="en-US" sz="4800" b="1" i="1"/>
              <a:t> </a:t>
            </a:r>
            <a:r>
              <a:rPr lang="en-US" sz="4800" b="1" i="1" err="1"/>
              <a:t>absoluta</a:t>
            </a:r>
            <a:endParaRPr lang="en-US" sz="4800" b="1"/>
          </a:p>
        </p:txBody>
      </p:sp>
      <p:sp>
        <p:nvSpPr>
          <p:cNvPr id="43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DFD8D7-6638-4C78-947D-09161F0E819C}"/>
              </a:ext>
            </a:extLst>
          </p:cNvPr>
          <p:cNvSpPr txBox="1"/>
          <p:nvPr/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200" b="1" err="1"/>
              <a:t>Coordinador</a:t>
            </a:r>
            <a:r>
              <a:rPr lang="en-US" sz="2200" b="1"/>
              <a:t> - </a:t>
            </a:r>
            <a:r>
              <a:rPr lang="en-US" sz="2200" b="1" strike="noStrike">
                <a:effectLst/>
              </a:rPr>
              <a:t>César Ramos – OIRSA -</a:t>
            </a:r>
            <a:r>
              <a:rPr lang="en-US" sz="2200" b="1"/>
              <a:t> </a:t>
            </a:r>
            <a:r>
              <a:rPr lang="en-US" sz="2200" b="1" u="sng" strike="noStrike">
                <a:effectLst/>
              </a:rPr>
              <a:t>cramos@oirsa.org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A60305-188A-ED9C-8579-B14618E6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5070">
            <a:off x="349254" y="2749804"/>
            <a:ext cx="5468112" cy="3157834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9BF45F45-2049-44D4-8314-0FA2A22F8154}"/>
              </a:ext>
            </a:extLst>
          </p:cNvPr>
          <p:cNvSpPr txBox="1"/>
          <p:nvPr/>
        </p:nvSpPr>
        <p:spPr>
          <a:xfrm>
            <a:off x="337497" y="4685288"/>
            <a:ext cx="3124151" cy="1035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B15DEE9-134B-BC38-26FC-FA2E09A47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308619"/>
              </p:ext>
            </p:extLst>
          </p:nvPr>
        </p:nvGraphicFramePr>
        <p:xfrm>
          <a:off x="6531061" y="2569464"/>
          <a:ext cx="4914984" cy="3678940"/>
        </p:xfrm>
        <a:graphic>
          <a:graphicData uri="http://schemas.openxmlformats.org/drawingml/2006/table">
            <a:tbl>
              <a:tblPr firstRow="1" bandRow="1"/>
              <a:tblGrid>
                <a:gridCol w="1066652">
                  <a:extLst>
                    <a:ext uri="{9D8B030D-6E8A-4147-A177-3AD203B41FA5}">
                      <a16:colId xmlns:a16="http://schemas.microsoft.com/office/drawing/2014/main" val="2072777292"/>
                    </a:ext>
                  </a:extLst>
                </a:gridCol>
                <a:gridCol w="1898984">
                  <a:extLst>
                    <a:ext uri="{9D8B030D-6E8A-4147-A177-3AD203B41FA5}">
                      <a16:colId xmlns:a16="http://schemas.microsoft.com/office/drawing/2014/main" val="466420885"/>
                    </a:ext>
                  </a:extLst>
                </a:gridCol>
                <a:gridCol w="1949348">
                  <a:extLst>
                    <a:ext uri="{9D8B030D-6E8A-4147-A177-3AD203B41FA5}">
                      <a16:colId xmlns:a16="http://schemas.microsoft.com/office/drawing/2014/main" val="2680684954"/>
                    </a:ext>
                  </a:extLst>
                </a:gridCol>
              </a:tblGrid>
              <a:tr h="4640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b="1" kern="120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ORPF 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8" marR="9548" marT="95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8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b="1" kern="120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Integrantes 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8" marR="9548" marT="95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821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500" b="1" kern="120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Institución 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8" marR="9548" marT="95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8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64897"/>
                  </a:ext>
                </a:extLst>
              </a:tr>
              <a:tr h="422333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3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2" marR="8752" marT="8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23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Jorge Palacino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09" marR="8752" marT="8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23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ICA Colombia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09" marR="8752" marT="8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151385"/>
                  </a:ext>
                </a:extLst>
              </a:tr>
              <a:tr h="4223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3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William King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09" marR="8752" marT="8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3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ICA Colombia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09" marR="8752" marT="8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7127"/>
                  </a:ext>
                </a:extLst>
              </a:tr>
              <a:tr h="115783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3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COSAVE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2" marR="8752" marT="8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23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 definir (antes Nelson Fariña)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09" marR="8752" marT="8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3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09" marR="8752" marT="8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471763"/>
                  </a:ext>
                </a:extLst>
              </a:tr>
              <a:tr h="422333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3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OIRSA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574" marR="114574" marT="57287" marB="57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23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Ariel Espino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09" marR="8752" marT="8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23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OIRSA Panamá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09" marR="8752" marT="8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793225"/>
                  </a:ext>
                </a:extLst>
              </a:tr>
              <a:tr h="7900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23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Cesar Alifonzo Muñoz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09" marR="8752" marT="8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23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OIRSA Rep. Dominicana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09" marR="8752" marT="8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2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77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B124A2-B6B9-2912-D80F-BEB4CB1E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127" y="932688"/>
            <a:ext cx="3361677" cy="3273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5000" b="1" i="1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Tuta absoluta </a:t>
            </a:r>
            <a:endParaRPr lang="en-US" sz="500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1DF10F6-C380-855A-4B5B-E9EA83723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41" t="25615" r="29364" b="9029"/>
          <a:stretch/>
        </p:blipFill>
        <p:spPr>
          <a:xfrm>
            <a:off x="148822" y="696687"/>
            <a:ext cx="7523037" cy="63755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5C433C"/>
          </a:solidFill>
          <a:ln w="25400">
            <a:solidFill>
              <a:srgbClr val="5C4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C93A5E-F5B1-923B-1620-6D8BDCA05746}"/>
              </a:ext>
            </a:extLst>
          </p:cNvPr>
          <p:cNvSpPr txBox="1"/>
          <p:nvPr/>
        </p:nvSpPr>
        <p:spPr>
          <a:xfrm>
            <a:off x="522657" y="354428"/>
            <a:ext cx="67753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Guía de referencia para la vigilancia y el control de </a:t>
            </a:r>
            <a:r>
              <a:rPr kumimoji="0" lang="es-MX" sz="2800" b="1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Tuta absoluta </a:t>
            </a: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 la región de América 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26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A53A268-E4A5-492F-8B6B-156E33B04E52}"/>
              </a:ext>
            </a:extLst>
          </p:cNvPr>
          <p:cNvSpPr txBox="1"/>
          <p:nvPr/>
        </p:nvSpPr>
        <p:spPr>
          <a:xfrm>
            <a:off x="5704672" y="1259313"/>
            <a:ext cx="5408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>
                <a:latin typeface="+mj-lt"/>
              </a:rPr>
              <a:t>Coordinador</a:t>
            </a:r>
          </a:p>
          <a:p>
            <a:pPr algn="ctr" fontAlgn="ctr"/>
            <a:r>
              <a:rPr lang="es-CO" sz="2800" b="1">
                <a:latin typeface="+mj-lt"/>
              </a:rPr>
              <a:t> </a:t>
            </a:r>
            <a:r>
              <a:rPr lang="es-UY" sz="2800" b="1" i="0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Héctor Medina </a:t>
            </a:r>
            <a:r>
              <a:rPr lang="es-CO" sz="2800" b="1">
                <a:latin typeface="+mj-lt"/>
              </a:rPr>
              <a:t>- COSAVE - </a:t>
            </a:r>
            <a:r>
              <a:rPr lang="es-UY" sz="2800" b="1" i="0" u="sng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" panose="020F0502020204030204" pitchFamily="34" charset="0"/>
              </a:rPr>
              <a:t>hmedina@agro.uba.ar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17347AC-29A0-7092-2A5C-FFBEF642C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86095"/>
              </p:ext>
            </p:extLst>
          </p:nvPr>
        </p:nvGraphicFramePr>
        <p:xfrm>
          <a:off x="5481612" y="3044190"/>
          <a:ext cx="5854699" cy="1979422"/>
        </p:xfrm>
        <a:graphic>
          <a:graphicData uri="http://schemas.openxmlformats.org/drawingml/2006/table">
            <a:tbl>
              <a:tblPr firstRow="1" bandRow="1"/>
              <a:tblGrid>
                <a:gridCol w="1795169">
                  <a:extLst>
                    <a:ext uri="{9D8B030D-6E8A-4147-A177-3AD203B41FA5}">
                      <a16:colId xmlns:a16="http://schemas.microsoft.com/office/drawing/2014/main" val="1425893193"/>
                    </a:ext>
                  </a:extLst>
                </a:gridCol>
                <a:gridCol w="2029765">
                  <a:extLst>
                    <a:ext uri="{9D8B030D-6E8A-4147-A177-3AD203B41FA5}">
                      <a16:colId xmlns:a16="http://schemas.microsoft.com/office/drawing/2014/main" val="3411587094"/>
                    </a:ext>
                  </a:extLst>
                </a:gridCol>
                <a:gridCol w="2029765">
                  <a:extLst>
                    <a:ext uri="{9D8B030D-6E8A-4147-A177-3AD203B41FA5}">
                      <a16:colId xmlns:a16="http://schemas.microsoft.com/office/drawing/2014/main" val="432415224"/>
                    </a:ext>
                  </a:extLst>
                </a:gridCol>
              </a:tblGrid>
              <a:tr h="3473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ORPF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err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Integrantes</a:t>
                      </a:r>
                      <a:r>
                        <a:rPr lang="en-GB" sz="2000" b="1" kern="120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kern="120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Institución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948816"/>
                  </a:ext>
                </a:extLst>
              </a:tr>
              <a:tr h="31178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4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Ignacio Franco Semo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4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SENASAG Bolivia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4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517211"/>
                  </a:ext>
                </a:extLst>
              </a:tr>
              <a:tr h="3117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Sánchez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4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SENASAG Bolivia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4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884009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COSAVE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Gustavo Zagaglia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4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SENASA Argentina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4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531095"/>
                  </a:ext>
                </a:extLst>
              </a:tr>
              <a:tr h="31178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OIRSA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4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Mario Poot Pech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4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CESVY México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4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51549"/>
                  </a:ext>
                </a:extLst>
              </a:tr>
              <a:tr h="3117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Carlos Melgara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4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OIRSA Nicaragua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4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78830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F6510980-6AE6-7743-7172-D11D24A2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27" y="728235"/>
            <a:ext cx="3494341" cy="3793488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lvl="0"/>
            <a:b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863C6D-5F93-7D95-35A0-EFC34CCBB770}"/>
              </a:ext>
            </a:extLst>
          </p:cNvPr>
          <p:cNvSpPr txBox="1"/>
          <p:nvPr/>
        </p:nvSpPr>
        <p:spPr>
          <a:xfrm>
            <a:off x="922224" y="1028480"/>
            <a:ext cx="3619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LANGOSTAS</a:t>
            </a:r>
          </a:p>
        </p:txBody>
      </p:sp>
      <p:pic>
        <p:nvPicPr>
          <p:cNvPr id="3" name="Imagen 33">
            <a:extLst>
              <a:ext uri="{FF2B5EF4-FFF2-40B4-BE49-F238E27FC236}">
                <a16:creationId xmlns:a16="http://schemas.microsoft.com/office/drawing/2014/main" id="{36CF28C8-5027-B7B4-6C21-DE232B603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21" y="2370081"/>
            <a:ext cx="4159549" cy="33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1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1C1C2849-3D75-D95B-9249-50C83667B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42" t="34736" r="31211" b="8801"/>
          <a:stretch/>
        </p:blipFill>
        <p:spPr>
          <a:xfrm>
            <a:off x="396882" y="2334861"/>
            <a:ext cx="5394830" cy="448008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2DD71-3A24-BC4D-E574-1C9254F7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Langostas - </a:t>
            </a:r>
            <a:r>
              <a:rPr lang="en-US" sz="5400" b="1" err="1">
                <a:solidFill>
                  <a:srgbClr val="FFFFFF"/>
                </a:solidFill>
              </a:rPr>
              <a:t>Nuevas</a:t>
            </a:r>
            <a:r>
              <a:rPr lang="en-US" sz="5400" b="1">
                <a:solidFill>
                  <a:srgbClr val="FFFFFF"/>
                </a:solidFill>
              </a:rPr>
              <a:t> </a:t>
            </a:r>
            <a:r>
              <a:rPr lang="en-US" sz="5400" b="1" err="1">
                <a:solidFill>
                  <a:srgbClr val="FFFFFF"/>
                </a:solidFill>
              </a:rPr>
              <a:t>fichas</a:t>
            </a:r>
            <a:r>
              <a:rPr lang="en-US" sz="5400" b="1">
                <a:solidFill>
                  <a:srgbClr val="FFFFFF"/>
                </a:solidFill>
              </a:rPr>
              <a:t> </a:t>
            </a:r>
            <a:r>
              <a:rPr lang="en-US" sz="5400" b="1" err="1">
                <a:solidFill>
                  <a:srgbClr val="FFFFFF"/>
                </a:solidFill>
              </a:rPr>
              <a:t>técnicas</a:t>
            </a:r>
            <a:endParaRPr lang="en-US" sz="5400" b="1">
              <a:solidFill>
                <a:srgbClr val="FFFFFF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7BCB3F7-5BA9-0602-A21F-B94BB7A8D073}"/>
              </a:ext>
            </a:extLst>
          </p:cNvPr>
          <p:cNvSpPr txBox="1"/>
          <p:nvPr/>
        </p:nvSpPr>
        <p:spPr>
          <a:xfrm>
            <a:off x="6233938" y="1514943"/>
            <a:ext cx="5452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Langosta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Moruga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800" b="0" i="1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Cosineuta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virens</a:t>
            </a:r>
            <a:r>
              <a:rPr lang="en-US" sz="2800">
                <a:solidFill>
                  <a:srgbClr val="00B0F0"/>
                </a:solidFill>
                <a:latin typeface="Calibri" panose="020F0502020204030204"/>
              </a:rPr>
              <a:t>)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15C4C73-0D89-2656-3471-07760F733990}"/>
              </a:ext>
            </a:extLst>
          </p:cNvPr>
          <p:cNvSpPr txBox="1"/>
          <p:nvPr/>
        </p:nvSpPr>
        <p:spPr>
          <a:xfrm>
            <a:off x="1408984" y="1478587"/>
            <a:ext cx="3751478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Género </a:t>
            </a:r>
            <a:r>
              <a:rPr kumimoji="0" lang="es-MX" sz="3200" b="0" i="1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Tropidacris</a:t>
            </a:r>
            <a:endParaRPr kumimoji="0" lang="es-CO" sz="3200" b="0" i="1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73299343-3F14-C7D8-D813-596D5B0922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t="276" r="-1228" b="-1339"/>
          <a:stretch/>
        </p:blipFill>
        <p:spPr bwMode="auto">
          <a:xfrm>
            <a:off x="3699614" y="3740070"/>
            <a:ext cx="1827398" cy="268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E736658-4BFF-E93E-DCE7-3DF40B0D48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83" t="30980" r="55692" b="12167"/>
          <a:stretch/>
        </p:blipFill>
        <p:spPr>
          <a:xfrm>
            <a:off x="6440845" y="2385567"/>
            <a:ext cx="3710922" cy="41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8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0EF1C347-1F10-4100-8120-DDF0DF056021}"/>
              </a:ext>
            </a:extLst>
          </p:cNvPr>
          <p:cNvSpPr txBox="1"/>
          <p:nvPr/>
        </p:nvSpPr>
        <p:spPr>
          <a:xfrm>
            <a:off x="5578673" y="844263"/>
            <a:ext cx="5656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Coordinadores </a:t>
            </a:r>
          </a:p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Alies Muller</a:t>
            </a:r>
            <a:r>
              <a:rPr kumimoji="0" lang="es-CO" sz="2400" b="1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– CAHFSA - </a:t>
            </a:r>
            <a:r>
              <a:rPr kumimoji="0" lang="en-US" sz="2400" b="1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aliesmuller@yahoo.com</a:t>
            </a:r>
          </a:p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Arturo Bello Rivera</a:t>
            </a:r>
            <a:r>
              <a:rPr kumimoji="0" lang="en-US" sz="2400" b="1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– </a:t>
            </a:r>
            <a:r>
              <a:rPr kumimoji="0" lang="es-CO" sz="2400" b="1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NAPPO - arturo.bello@senasica.gob.mx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Y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2970957-5C51-958B-B185-049912B0C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532687"/>
              </p:ext>
            </p:extLst>
          </p:nvPr>
        </p:nvGraphicFramePr>
        <p:xfrm>
          <a:off x="5578673" y="2944128"/>
          <a:ext cx="6030167" cy="2948313"/>
        </p:xfrm>
        <a:graphic>
          <a:graphicData uri="http://schemas.openxmlformats.org/drawingml/2006/table">
            <a:tbl>
              <a:tblPr/>
              <a:tblGrid>
                <a:gridCol w="1605799">
                  <a:extLst>
                    <a:ext uri="{9D8B030D-6E8A-4147-A177-3AD203B41FA5}">
                      <a16:colId xmlns:a16="http://schemas.microsoft.com/office/drawing/2014/main" val="1688012269"/>
                    </a:ext>
                  </a:extLst>
                </a:gridCol>
                <a:gridCol w="2212184">
                  <a:extLst>
                    <a:ext uri="{9D8B030D-6E8A-4147-A177-3AD203B41FA5}">
                      <a16:colId xmlns:a16="http://schemas.microsoft.com/office/drawing/2014/main" val="3045624805"/>
                    </a:ext>
                  </a:extLst>
                </a:gridCol>
                <a:gridCol w="2212184">
                  <a:extLst>
                    <a:ext uri="{9D8B030D-6E8A-4147-A177-3AD203B41FA5}">
                      <a16:colId xmlns:a16="http://schemas.microsoft.com/office/drawing/2014/main" val="1747647174"/>
                    </a:ext>
                  </a:extLst>
                </a:gridCol>
              </a:tblGrid>
              <a:tr h="51023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ORPF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6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Participantes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64D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Institución </a:t>
                      </a:r>
                      <a:endParaRPr lang="es-CO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6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730510"/>
                  </a:ext>
                </a:extLst>
              </a:tr>
              <a:tr h="60516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Freddy David Salas Mujica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AGROCALIDAD Ecuador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74193"/>
                  </a:ext>
                </a:extLst>
              </a:tr>
              <a:tr h="3069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Herberth Matheus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ICA Colombia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44461"/>
                  </a:ext>
                </a:extLst>
              </a:tr>
              <a:tr h="306938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COSAVE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Jocelyn Yévenes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SAG Chile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141046"/>
                  </a:ext>
                </a:extLst>
              </a:tr>
              <a:tr h="3069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Carlos Rivera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SENASA Perú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797985"/>
                  </a:ext>
                </a:extLst>
              </a:tr>
              <a:tr h="60516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OIRSA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Marlon Estuardo Villela Pinto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OIRSA Guatemala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904192"/>
                  </a:ext>
                </a:extLst>
              </a:tr>
              <a:tr h="3069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Rosa Amelia Martinez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16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OIRSA El Salvador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745595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482275FD-9F7A-7D2A-60FC-60D9F14E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00" y="1579768"/>
            <a:ext cx="5378416" cy="1065780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lvl="0"/>
            <a:r>
              <a:rPr lang="en-US" sz="5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Moscas</a:t>
            </a:r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sz="5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fruta</a:t>
            </a:r>
            <a:br>
              <a:rPr lang="en-US" sz="5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844CE-2D5F-7D1D-EB38-E4CCCA87A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9" y="2292837"/>
            <a:ext cx="4316514" cy="336804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9FE58A0-6EFF-188F-00DD-CA174AB900F9}"/>
              </a:ext>
            </a:extLst>
          </p:cNvPr>
          <p:cNvSpPr txBox="1"/>
          <p:nvPr/>
        </p:nvSpPr>
        <p:spPr>
          <a:xfrm>
            <a:off x="631371" y="5312228"/>
            <a:ext cx="445225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BFBFBF"/>
                </a:solidFill>
              </a:rPr>
              <a:t>Fuente: http://www.tirogaverd.com/img/cms/mosca.jpg</a:t>
            </a:r>
          </a:p>
        </p:txBody>
      </p:sp>
    </p:spTree>
    <p:extLst>
      <p:ext uri="{BB962C8B-B14F-4D97-AF65-F5344CB8AC3E}">
        <p14:creationId xmlns:p14="http://schemas.microsoft.com/office/powerpoint/2010/main" val="417417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D2ECFEB0-FBC1-461A-8C4F-96EE8A38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94C64E9-912E-4ABA-8CFC-151ED69A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26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357729-4BB8-4AD4-536B-4511A465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408" y="531803"/>
            <a:ext cx="6063680" cy="14630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Moscas</a:t>
            </a:r>
            <a:r>
              <a:rPr lang="en-US" sz="4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la </a:t>
            </a:r>
            <a:r>
              <a:rPr lang="en-US" sz="4800" b="1" kern="12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fruta</a:t>
            </a:r>
            <a:r>
              <a:rPr lang="en-US" sz="4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3" name="Imagen 1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9E04A31B-A480-DC0A-4ABB-D34269788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47" r="6358" b="2"/>
          <a:stretch/>
        </p:blipFill>
        <p:spPr>
          <a:xfrm>
            <a:off x="438912" y="10"/>
            <a:ext cx="4105656" cy="2167118"/>
          </a:xfrm>
          <a:prstGeom prst="rect">
            <a:avLst/>
          </a:prstGeom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2A31609-1B33-4AE3-A435-6BFCCDAA6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4144" y="73152"/>
            <a:ext cx="1178966" cy="232963"/>
            <a:chOff x="7763256" y="73152"/>
            <a:chExt cx="1178966" cy="232963"/>
          </a:xfrm>
        </p:grpSpPr>
        <p:sp>
          <p:nvSpPr>
            <p:cNvPr id="130" name="Rectangle 64">
              <a:extLst>
                <a:ext uri="{FF2B5EF4-FFF2-40B4-BE49-F238E27FC236}">
                  <a16:creationId xmlns:a16="http://schemas.microsoft.com/office/drawing/2014/main" id="{55E7C51C-0FEC-4319-A4AE-6100D1F59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66">
              <a:extLst>
                <a:ext uri="{FF2B5EF4-FFF2-40B4-BE49-F238E27FC236}">
                  <a16:creationId xmlns:a16="http://schemas.microsoft.com/office/drawing/2014/main" id="{1618DA13-425B-46D7-8260-4F85CACEE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64">
              <a:extLst>
                <a:ext uri="{FF2B5EF4-FFF2-40B4-BE49-F238E27FC236}">
                  <a16:creationId xmlns:a16="http://schemas.microsoft.com/office/drawing/2014/main" id="{252404E1-F6A6-4FA8-B3F2-9E4649C38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66">
              <a:extLst>
                <a:ext uri="{FF2B5EF4-FFF2-40B4-BE49-F238E27FC236}">
                  <a16:creationId xmlns:a16="http://schemas.microsoft.com/office/drawing/2014/main" id="{B60DD448-FB35-4131-926B-F82A89DAE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64">
              <a:extLst>
                <a:ext uri="{FF2B5EF4-FFF2-40B4-BE49-F238E27FC236}">
                  <a16:creationId xmlns:a16="http://schemas.microsoft.com/office/drawing/2014/main" id="{D93C9D46-F848-45B1-839F-BF3746C2A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6">
              <a:extLst>
                <a:ext uri="{FF2B5EF4-FFF2-40B4-BE49-F238E27FC236}">
                  <a16:creationId xmlns:a16="http://schemas.microsoft.com/office/drawing/2014/main" id="{5FB669AA-153E-4C6A-B6C7-8D918955A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CCB598A5-9894-46E1-80A9-592C7450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6">
              <a:extLst>
                <a:ext uri="{FF2B5EF4-FFF2-40B4-BE49-F238E27FC236}">
                  <a16:creationId xmlns:a16="http://schemas.microsoft.com/office/drawing/2014/main" id="{97EAA316-59CF-442C-999C-8B7D52F71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id="{9A843DE4-8571-4650-9ACB-4A39D9863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66">
              <a:extLst>
                <a:ext uri="{FF2B5EF4-FFF2-40B4-BE49-F238E27FC236}">
                  <a16:creationId xmlns:a16="http://schemas.microsoft.com/office/drawing/2014/main" id="{56B7D193-CB9B-419D-991B-23F774FC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4">
              <a:extLst>
                <a:ext uri="{FF2B5EF4-FFF2-40B4-BE49-F238E27FC236}">
                  <a16:creationId xmlns:a16="http://schemas.microsoft.com/office/drawing/2014/main" id="{8BB26A7D-C871-4841-855E-047733572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6">
              <a:extLst>
                <a:ext uri="{FF2B5EF4-FFF2-40B4-BE49-F238E27FC236}">
                  <a16:creationId xmlns:a16="http://schemas.microsoft.com/office/drawing/2014/main" id="{AC509F62-6D1C-43A3-8606-37E8FC668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4">
              <a:extLst>
                <a:ext uri="{FF2B5EF4-FFF2-40B4-BE49-F238E27FC236}">
                  <a16:creationId xmlns:a16="http://schemas.microsoft.com/office/drawing/2014/main" id="{B61DB4AA-04AE-495B-A959-F71F21F3B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id="{50FB40E5-F560-443E-800F-455A946B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id="{3D1DD574-55C4-49C7-ABBF-3994C8067A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AAE9E2D0-04FD-4BA7-B22C-0AC211762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50B6146A-4061-44C3-B7BA-CE59DF1E8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6D8A4B1-2E7A-43B1-A162-85DE51C66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id="{475BE031-AAD3-447D-81CC-B519D6F40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046AA271-FDA0-4EE5-9B5C-E01334046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Imagen 11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37E1CDDB-317F-A973-2B8D-D8F03BAE38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4462"/>
          <a:stretch/>
        </p:blipFill>
        <p:spPr>
          <a:xfrm>
            <a:off x="438912" y="2350008"/>
            <a:ext cx="4105656" cy="2167128"/>
          </a:xfrm>
          <a:prstGeom prst="rect">
            <a:avLst/>
          </a:prstGeom>
        </p:spPr>
      </p:pic>
      <p:sp>
        <p:nvSpPr>
          <p:cNvPr id="17" name="Diagrama de flujo: multidocumento 16">
            <a:extLst>
              <a:ext uri="{FF2B5EF4-FFF2-40B4-BE49-F238E27FC236}">
                <a16:creationId xmlns:a16="http://schemas.microsoft.com/office/drawing/2014/main" id="{378B11D5-99A0-2E34-B012-49D81D1DBDE2}"/>
              </a:ext>
            </a:extLst>
          </p:cNvPr>
          <p:cNvSpPr/>
          <p:nvPr/>
        </p:nvSpPr>
        <p:spPr>
          <a:xfrm>
            <a:off x="5369581" y="2752335"/>
            <a:ext cx="6247032" cy="3369862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57150"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25566"/>
              </a:buClr>
              <a:buSzTx/>
              <a:tabLst/>
              <a:defRPr/>
            </a:pPr>
            <a:r>
              <a:rPr kumimoji="0" lang="en-US" sz="3200" b="1" i="0" u="none" strike="noStrike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Encuesta</a:t>
            </a:r>
            <a:r>
              <a:rPr kumimoji="0" lang="en-US" sz="3200" b="1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US" sz="3200" b="1">
                <a:solidFill>
                  <a:schemeClr val="tx1"/>
                </a:solidFill>
              </a:rPr>
              <a:t>a </a:t>
            </a:r>
            <a:r>
              <a:rPr lang="en-US" sz="3200" b="1" err="1">
                <a:solidFill>
                  <a:schemeClr val="tx1"/>
                </a:solidFill>
              </a:rPr>
              <a:t>nivel</a:t>
            </a:r>
            <a:r>
              <a:rPr lang="en-US" sz="3200" b="1">
                <a:solidFill>
                  <a:schemeClr val="tx1"/>
                </a:solidFill>
              </a:rPr>
              <a:t> GICSV</a:t>
            </a:r>
          </a:p>
          <a:p>
            <a:pPr marL="514350" marR="0" lvl="0" indent="-4572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255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Identificar</a:t>
            </a:r>
            <a:r>
              <a:rPr kumimoji="0" lang="en-US" sz="2800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las </a:t>
            </a:r>
            <a:r>
              <a:rPr kumimoji="0" lang="en-US" sz="2800" b="0" i="0" u="none" strike="noStrike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fortalezas</a:t>
            </a:r>
            <a:r>
              <a:rPr kumimoji="0" lang="en-US" sz="2800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y </a:t>
            </a:r>
            <a:r>
              <a:rPr kumimoji="0" lang="en-US" sz="2800" b="0" i="0" u="none" strike="noStrike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debilidades</a:t>
            </a:r>
            <a:endParaRPr lang="en-US" sz="2800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Calibri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Clr>
                <a:srgbClr val="425566"/>
              </a:buClr>
              <a:buFont typeface="Wingdings" panose="05000000000000000000" pitchFamily="2" charset="2"/>
              <a:buChar char="ü"/>
              <a:defRPr/>
            </a:pPr>
            <a:r>
              <a:rPr kumimoji="0" lang="en-US" sz="2800" b="0" i="0" u="none" strike="noStrike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Liderar</a:t>
            </a:r>
            <a:r>
              <a:rPr kumimoji="0" lang="en-US" sz="2800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acciones</a:t>
            </a:r>
            <a:r>
              <a:rPr kumimoji="0" lang="en-US" sz="2800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de </a:t>
            </a:r>
            <a:r>
              <a:rPr kumimoji="0" lang="en-US" sz="2800" b="0" i="0" u="none" strike="noStrike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cooperación</a:t>
            </a:r>
            <a:r>
              <a:rPr kumimoji="0" lang="en-US" sz="2800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técnica</a:t>
            </a:r>
            <a:r>
              <a:rPr lang="en-US" sz="2800">
                <a:solidFill>
                  <a:schemeClr val="tx1"/>
                </a:solidFill>
              </a:rPr>
              <a:t>  </a:t>
            </a:r>
            <a:endParaRPr lang="en-US" sz="2800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9E35F0A-E6D1-4F8A-B089-BDA287274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CDF0F38E-3B1E-46A8-0B1C-F85E71F982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21" r="-1" b="2566"/>
          <a:stretch/>
        </p:blipFill>
        <p:spPr>
          <a:xfrm>
            <a:off x="438912" y="4690872"/>
            <a:ext cx="4105656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5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341B4-4C4A-1E27-9A3A-1211D23D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18" y="1152021"/>
            <a:ext cx="5454743" cy="729996"/>
          </a:xfrm>
        </p:spPr>
        <p:txBody>
          <a:bodyPr anchor="b">
            <a:normAutofit/>
          </a:bodyPr>
          <a:lstStyle/>
          <a:p>
            <a:r>
              <a:rPr lang="es-CO" sz="3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¿Qué hacemos en el GICSV?</a:t>
            </a:r>
            <a:endParaRPr lang="en-US" sz="34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BB1CC-2F38-B32A-5512-042387E0E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18" y="2467356"/>
            <a:ext cx="5257801" cy="358444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s-ES" sz="2400"/>
              <a:t>C</a:t>
            </a:r>
            <a:r>
              <a:rPr lang="es-ES" sz="2400" i="0">
                <a:effectLst/>
              </a:rPr>
              <a:t>reado para </a:t>
            </a:r>
            <a:r>
              <a:rPr lang="es-ES" sz="2400" b="1">
                <a:solidFill>
                  <a:srgbClr val="0070C0"/>
                </a:solidFill>
              </a:rPr>
              <a:t>c</a:t>
            </a:r>
            <a:r>
              <a:rPr lang="es-ES" sz="2400" b="1" i="0">
                <a:solidFill>
                  <a:srgbClr val="0070C0"/>
                </a:solidFill>
                <a:effectLst/>
              </a:rPr>
              <a:t>oordinar y cooperar</a:t>
            </a:r>
            <a:r>
              <a:rPr lang="es-ES" sz="2400" b="1" i="0">
                <a:effectLst/>
              </a:rPr>
              <a:t> </a:t>
            </a:r>
            <a:r>
              <a:rPr lang="es-ES" sz="2400" i="0">
                <a:effectLst/>
              </a:rPr>
              <a:t>en </a:t>
            </a:r>
            <a:r>
              <a:rPr lang="es-ES" sz="2400"/>
              <a:t>el área de protección fitosanitaria en las Américas</a:t>
            </a:r>
          </a:p>
          <a:p>
            <a:pPr lvl="1"/>
            <a:r>
              <a:rPr lang="es-ES" b="1" i="0">
                <a:solidFill>
                  <a:srgbClr val="0070C0"/>
                </a:solidFill>
                <a:effectLst/>
              </a:rPr>
              <a:t>promovemos acciones conjuntas </a:t>
            </a:r>
            <a:r>
              <a:rPr lang="es-ES" b="0" i="0">
                <a:effectLst/>
              </a:rPr>
              <a:t>dirigidas a prevenir la introducción y dispersión de plagas de plantas, productos vegetales y otros artículos regulados</a:t>
            </a:r>
          </a:p>
          <a:p>
            <a:pPr lvl="1"/>
            <a:r>
              <a:rPr lang="es-ES" b="1" i="0">
                <a:solidFill>
                  <a:srgbClr val="0070C0"/>
                </a:solidFill>
                <a:effectLst/>
              </a:rPr>
              <a:t>fomentamos la adopción </a:t>
            </a:r>
            <a:r>
              <a:rPr lang="es-ES" b="0" i="0">
                <a:effectLst/>
              </a:rPr>
              <a:t>de medidas apropiadas (y armonizadas) para su control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2B264-59B9-E8D9-098B-5F7C7F41C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8" r="18339" b="-1"/>
          <a:stretch/>
        </p:blipFill>
        <p:spPr>
          <a:xfrm>
            <a:off x="6046236" y="367705"/>
            <a:ext cx="6145764" cy="61225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533C2B-EB54-B1A1-9116-C1446FE32589}"/>
              </a:ext>
            </a:extLst>
          </p:cNvPr>
          <p:cNvSpPr txBox="1"/>
          <p:nvPr/>
        </p:nvSpPr>
        <p:spPr>
          <a:xfrm>
            <a:off x="6613302" y="6184005"/>
            <a:ext cx="563021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5A5A5"/>
                </a:solidFill>
              </a:rPr>
              <a:t>Fuente: https://cleanmalaysia.com/2016/11/07/lets-save-planet-together/</a:t>
            </a:r>
          </a:p>
        </p:txBody>
      </p:sp>
    </p:spTree>
    <p:extLst>
      <p:ext uri="{BB962C8B-B14F-4D97-AF65-F5344CB8AC3E}">
        <p14:creationId xmlns:p14="http://schemas.microsoft.com/office/powerpoint/2010/main" val="1121554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A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71A2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F0846DAF-5AD7-937D-002D-626B2C093571}"/>
              </a:ext>
            </a:extLst>
          </p:cNvPr>
          <p:cNvSpPr txBox="1">
            <a:spLocks/>
          </p:cNvSpPr>
          <p:nvPr/>
        </p:nvSpPr>
        <p:spPr>
          <a:xfrm>
            <a:off x="1109980" y="4277356"/>
            <a:ext cx="9966960" cy="156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>
                <a:solidFill>
                  <a:srgbClr val="71A2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GRACIAS    </a:t>
            </a:r>
            <a:endParaRPr lang="en-US" sz="3600" b="1">
              <a:solidFill>
                <a:srgbClr val="71A234"/>
              </a:solidFill>
              <a:latin typeface="+mn-lt"/>
            </a:endParaRPr>
          </a:p>
        </p:txBody>
      </p:sp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9691D7C8-0328-0314-A2FD-9C5AB8078B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3" r="1" b="14409"/>
          <a:stretch/>
        </p:blipFill>
        <p:spPr>
          <a:xfrm>
            <a:off x="2429699" y="1402326"/>
            <a:ext cx="7327522" cy="235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6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E523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6E73F1-E05E-644C-3D76-134E11AB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s-CO" b="1">
                <a:solidFill>
                  <a:srgbClr val="FFFFFF"/>
                </a:solidFill>
                <a:latin typeface="+mn-lt"/>
              </a:rPr>
              <a:t>LATAM - ¿Quiénes conforman al GICSV?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F48C0E4D-BD5E-4FDD-9B62-2B2940BF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59736"/>
            <a:ext cx="3447288" cy="1956816"/>
          </a:xfrm>
          <a:prstGeom prst="rect">
            <a:avLst/>
          </a:prstGeom>
          <a:solidFill>
            <a:srgbClr val="B0CA0D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8" descr="COSAVE - Diseño de logotipo | Sebastián Garillo Diseño - Lincoln, Buenos  Aires, Argentina.">
            <a:extLst>
              <a:ext uri="{FF2B5EF4-FFF2-40B4-BE49-F238E27FC236}">
                <a16:creationId xmlns:a16="http://schemas.microsoft.com/office/drawing/2014/main" id="{449739FE-76EF-AB72-0CFA-A77FE79A7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0" b="28347"/>
          <a:stretch/>
        </p:blipFill>
        <p:spPr bwMode="auto">
          <a:xfrm>
            <a:off x="1043332" y="2594532"/>
            <a:ext cx="2022138" cy="16689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5">
            <a:extLst>
              <a:ext uri="{FF2B5EF4-FFF2-40B4-BE49-F238E27FC236}">
                <a16:creationId xmlns:a16="http://schemas.microsoft.com/office/drawing/2014/main" id="{CAA0DA42-F6E1-48B7-B5ED-7C0C67DED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064" y="2459736"/>
            <a:ext cx="3447288" cy="1956816"/>
          </a:xfrm>
          <a:prstGeom prst="rect">
            <a:avLst/>
          </a:prstGeom>
          <a:solidFill>
            <a:srgbClr val="B0CA0D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0" descr="OIRSA Organismo Internacional Regional de Sanidad Agropecuaria (México, Guatemala, El Salvador, Honduras, Nicaragua, Costa Rica, Panamá, Republica Dominicana)">
            <a:extLst>
              <a:ext uri="{FF2B5EF4-FFF2-40B4-BE49-F238E27FC236}">
                <a16:creationId xmlns:a16="http://schemas.microsoft.com/office/drawing/2014/main" id="{C2A6DE57-644B-3169-C1EE-3113CA5FD8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4407" y="2593950"/>
            <a:ext cx="2335799" cy="1670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7">
            <a:extLst>
              <a:ext uri="{FF2B5EF4-FFF2-40B4-BE49-F238E27FC236}">
                <a16:creationId xmlns:a16="http://schemas.microsoft.com/office/drawing/2014/main" id="{BB6BE08D-CDB9-4806-9C6E-8FD809D88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4572000"/>
            <a:ext cx="3447288" cy="1956816"/>
          </a:xfrm>
          <a:prstGeom prst="rect">
            <a:avLst/>
          </a:prstGeom>
          <a:solidFill>
            <a:srgbClr val="B0CA0D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IICA learning">
            <a:extLst>
              <a:ext uri="{FF2B5EF4-FFF2-40B4-BE49-F238E27FC236}">
                <a16:creationId xmlns:a16="http://schemas.microsoft.com/office/drawing/2014/main" id="{723D7ED7-E961-7D82-37E6-BE8506ED8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5906" y="4767226"/>
            <a:ext cx="3052539" cy="13759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9">
            <a:extLst>
              <a:ext uri="{FF2B5EF4-FFF2-40B4-BE49-F238E27FC236}">
                <a16:creationId xmlns:a16="http://schemas.microsoft.com/office/drawing/2014/main" id="{CEFD8F0A-04C0-4F46-A992-D5CEA4F4C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064" y="4572000"/>
            <a:ext cx="3447288" cy="1956816"/>
          </a:xfrm>
          <a:prstGeom prst="rect">
            <a:avLst/>
          </a:prstGeom>
          <a:solidFill>
            <a:srgbClr val="B0CA0D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08080BF1-AEDF-46F3-4703-A491F0FFE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656" y="5329993"/>
            <a:ext cx="3052539" cy="4408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EC3BCE2-585C-64F2-518E-B92FBEBB0894}"/>
              </a:ext>
            </a:extLst>
          </p:cNvPr>
          <p:cNvGrpSpPr/>
          <p:nvPr/>
        </p:nvGrpSpPr>
        <p:grpSpPr>
          <a:xfrm>
            <a:off x="7817632" y="1160206"/>
            <a:ext cx="3809454" cy="4610616"/>
            <a:chOff x="4909221" y="594361"/>
            <a:chExt cx="4831390" cy="5958840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BE73C5E9-C543-A3D7-830E-C76A28648CFB}"/>
                </a:ext>
              </a:extLst>
            </p:cNvPr>
            <p:cNvGrpSpPr/>
            <p:nvPr/>
          </p:nvGrpSpPr>
          <p:grpSpPr>
            <a:xfrm>
              <a:off x="4909221" y="594361"/>
              <a:ext cx="4831390" cy="5958840"/>
              <a:chOff x="4243429" y="470368"/>
              <a:chExt cx="4794388" cy="5932692"/>
            </a:xfrm>
          </p:grpSpPr>
          <p:pic>
            <p:nvPicPr>
              <p:cNvPr id="11" name="Imagen 10" descr="Mapa&#10;&#10;Descripción generada automáticamente">
                <a:extLst>
                  <a:ext uri="{FF2B5EF4-FFF2-40B4-BE49-F238E27FC236}">
                    <a16:creationId xmlns:a16="http://schemas.microsoft.com/office/drawing/2014/main" id="{572DF426-DAEC-BC55-7159-19EF8964DF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44" t="6858" b="6633"/>
              <a:stretch/>
            </p:blipFill>
            <p:spPr>
              <a:xfrm>
                <a:off x="4243429" y="470368"/>
                <a:ext cx="4794388" cy="5932692"/>
              </a:xfrm>
              <a:prstGeom prst="rect">
                <a:avLst/>
              </a:prstGeom>
            </p:spPr>
          </p:pic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324AC909-9A5D-9B89-D239-DF28FAC990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2857" l="2053" r="18768">
                            <a14:foregroundMark x1="11144" y1="92857" x2="3226" y2="35714"/>
                            <a14:foregroundMark x1="3226" y1="35714" x2="16422" y2="25714"/>
                            <a14:foregroundMark x1="16422" y1="25714" x2="13196" y2="84286"/>
                            <a14:foregroundMark x1="2053" y1="38571" x2="2053" y2="64286"/>
                            <a14:backgroundMark x1="17009" y1="21429" x2="17009" y2="21429"/>
                            <a14:backgroundMark x1="16716" y1="24286" x2="16716" y2="24286"/>
                            <a14:backgroundMark x1="16422" y1="24286" x2="16422" y2="24286"/>
                            <a14:backgroundMark x1="17009" y1="17143" x2="17009" y2="17143"/>
                            <a14:backgroundMark x1="16716" y1="20000" x2="16716" y2="20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040"/>
              <a:stretch/>
            </p:blipFill>
            <p:spPr bwMode="auto">
              <a:xfrm>
                <a:off x="5963671" y="1616170"/>
                <a:ext cx="676210" cy="699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OIRSA Organismo Internacional Regional de Sanidad Agropecuaria (México, Guatemala, El Salvador, Honduras, Nicaragua, Costa Rica, Panamá, Republica Dominicana)">
                <a:extLst>
                  <a:ext uri="{FF2B5EF4-FFF2-40B4-BE49-F238E27FC236}">
                    <a16:creationId xmlns:a16="http://schemas.microsoft.com/office/drawing/2014/main" id="{FECD2D9D-3332-35B2-4F64-7BF9B1E98AE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18640" y="2917290"/>
                <a:ext cx="806219" cy="576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CAHFSA">
                <a:extLst>
                  <a:ext uri="{FF2B5EF4-FFF2-40B4-BE49-F238E27FC236}">
                    <a16:creationId xmlns:a16="http://schemas.microsoft.com/office/drawing/2014/main" id="{64A22B9D-504B-DED6-E0AA-10DE117786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0141" y="2877210"/>
                <a:ext cx="872514" cy="5420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8" descr="COSAVE - Diseño de logotipo | Sebastián Garillo Diseño - Lincoln, Buenos  Aires, Argentina.">
                <a:extLst>
                  <a:ext uri="{FF2B5EF4-FFF2-40B4-BE49-F238E27FC236}">
                    <a16:creationId xmlns:a16="http://schemas.microsoft.com/office/drawing/2014/main" id="{6F006EB5-CF52-76AE-A5A3-998422AA2B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80" b="28347"/>
              <a:stretch/>
            </p:blipFill>
            <p:spPr bwMode="auto">
              <a:xfrm>
                <a:off x="7268867" y="3941803"/>
                <a:ext cx="872514" cy="720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8">
                <a:extLst>
                  <a:ext uri="{FF2B5EF4-FFF2-40B4-BE49-F238E27FC236}">
                    <a16:creationId xmlns:a16="http://schemas.microsoft.com/office/drawing/2014/main" id="{43E2608D-069C-7045-993B-02A8C2BACE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434" b="92453" l="63488" r="89101">
                            <a14:foregroundMark x1="86376" y1="92453" x2="65668" y2="84906"/>
                            <a14:foregroundMark x1="64578" y1="96226" x2="88828" y2="50943"/>
                            <a14:foregroundMark x1="88828" y1="50943" x2="89101" y2="54717"/>
                            <a14:foregroundMark x1="82561" y1="24528" x2="67847" y2="81132"/>
                            <a14:foregroundMark x1="73297" y1="35849" x2="66757" y2="886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396" t="-7492" r="8059" b="-21139"/>
              <a:stretch/>
            </p:blipFill>
            <p:spPr bwMode="auto">
              <a:xfrm>
                <a:off x="6469595" y="3816222"/>
                <a:ext cx="622890" cy="3668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0E115BD-FDBC-07AC-4022-8B8E1F81F2EC}"/>
                </a:ext>
              </a:extLst>
            </p:cNvPr>
            <p:cNvSpPr/>
            <p:nvPr/>
          </p:nvSpPr>
          <p:spPr>
            <a:xfrm>
              <a:off x="4962179" y="3028527"/>
              <a:ext cx="1021080" cy="2965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0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87306D-5AC0-4B3C-AAA8-DAD12E27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12" y="181764"/>
            <a:ext cx="10048775" cy="815974"/>
          </a:xfrm>
        </p:spPr>
        <p:txBody>
          <a:bodyPr>
            <a:noAutofit/>
          </a:bodyPr>
          <a:lstStyle/>
          <a:p>
            <a:pPr algn="ctr"/>
            <a:r>
              <a:rPr lang="es-CO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Organigrama del GICSV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8BE85CF-A10F-43F7-BB7C-3EA778DB2A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902284"/>
              </p:ext>
            </p:extLst>
          </p:nvPr>
        </p:nvGraphicFramePr>
        <p:xfrm>
          <a:off x="1076193" y="802151"/>
          <a:ext cx="10044194" cy="5560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537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23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1 New message) Verificación de Antecedentes - SRR Seguridad Privada">
            <a:extLst>
              <a:ext uri="{FF2B5EF4-FFF2-40B4-BE49-F238E27FC236}">
                <a16:creationId xmlns:a16="http://schemas.microsoft.com/office/drawing/2014/main" id="{F4EB539A-A310-737F-D935-660052247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ítulo 1">
            <a:extLst>
              <a:ext uri="{FF2B5EF4-FFF2-40B4-BE49-F238E27FC236}">
                <a16:creationId xmlns:a16="http://schemas.microsoft.com/office/drawing/2014/main" id="{54A74DB7-D224-05F6-6050-068DA5549635}"/>
              </a:ext>
            </a:extLst>
          </p:cNvPr>
          <p:cNvSpPr txBox="1">
            <a:spLocks/>
          </p:cNvSpPr>
          <p:nvPr/>
        </p:nvSpPr>
        <p:spPr>
          <a:xfrm>
            <a:off x="838201" y="1065862"/>
            <a:ext cx="3313164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1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Actividades Comité de coordinación  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7896DA5-A366-C512-1B7A-514F3DECBDE7}"/>
              </a:ext>
            </a:extLst>
          </p:cNvPr>
          <p:cNvSpPr txBox="1"/>
          <p:nvPr/>
        </p:nvSpPr>
        <p:spPr>
          <a:xfrm>
            <a:off x="5155379" y="10658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solidFill>
                  <a:srgbClr val="FFFFFF"/>
                </a:solidFill>
              </a:rPr>
              <a:t>Preparación</a:t>
            </a:r>
            <a:r>
              <a:rPr lang="en-US" sz="3200">
                <a:solidFill>
                  <a:srgbClr val="FFFFFF"/>
                </a:solidFill>
              </a:rPr>
              <a:t>/</a:t>
            </a:r>
            <a:r>
              <a:rPr lang="en-US" sz="3200" err="1">
                <a:solidFill>
                  <a:srgbClr val="FFFFFF"/>
                </a:solidFill>
              </a:rPr>
              <a:t>ajuste</a:t>
            </a:r>
            <a:r>
              <a:rPr lang="en-US" sz="3200">
                <a:solidFill>
                  <a:srgbClr val="FFFFFF"/>
                </a:solidFill>
              </a:rPr>
              <a:t> del plan de </a:t>
            </a:r>
            <a:r>
              <a:rPr lang="en-US" sz="3200" err="1">
                <a:solidFill>
                  <a:srgbClr val="FFFFFF"/>
                </a:solidFill>
              </a:rPr>
              <a:t>trabajo</a:t>
            </a:r>
            <a:r>
              <a:rPr lang="en-US" sz="3200">
                <a:solidFill>
                  <a:srgbClr val="FFFFFF"/>
                </a:solidFill>
              </a:rPr>
              <a:t> para </a:t>
            </a:r>
            <a:r>
              <a:rPr lang="en-US" sz="3200" err="1">
                <a:solidFill>
                  <a:srgbClr val="FFFFFF"/>
                </a:solidFill>
              </a:rPr>
              <a:t>el</a:t>
            </a:r>
            <a:r>
              <a:rPr lang="en-US" sz="3200">
                <a:solidFill>
                  <a:srgbClr val="FFFFFF"/>
                </a:solidFill>
              </a:rPr>
              <a:t> </a:t>
            </a:r>
            <a:r>
              <a:rPr lang="en-US" sz="3200" err="1">
                <a:solidFill>
                  <a:srgbClr val="FFFFFF"/>
                </a:solidFill>
              </a:rPr>
              <a:t>bienio</a:t>
            </a:r>
            <a:endParaRPr lang="en-US" sz="32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solidFill>
                  <a:srgbClr val="FFFFFF"/>
                </a:solidFill>
              </a:rPr>
              <a:t>Nombramiento</a:t>
            </a:r>
            <a:r>
              <a:rPr lang="en-US" sz="3200">
                <a:solidFill>
                  <a:srgbClr val="FFFFFF"/>
                </a:solidFill>
              </a:rPr>
              <a:t>/</a:t>
            </a:r>
            <a:r>
              <a:rPr lang="en-US" sz="3200" err="1">
                <a:solidFill>
                  <a:srgbClr val="FFFFFF"/>
                </a:solidFill>
              </a:rPr>
              <a:t>confirmación</a:t>
            </a:r>
            <a:r>
              <a:rPr lang="en-US" sz="3200">
                <a:solidFill>
                  <a:srgbClr val="FFFFFF"/>
                </a:solidFill>
              </a:rPr>
              <a:t> de </a:t>
            </a:r>
            <a:r>
              <a:rPr lang="en-US" sz="3200" err="1">
                <a:solidFill>
                  <a:srgbClr val="FFFFFF"/>
                </a:solidFill>
              </a:rPr>
              <a:t>expertos</a:t>
            </a:r>
            <a:endParaRPr lang="en-US" sz="32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solidFill>
                  <a:srgbClr val="FFFFFF"/>
                </a:solidFill>
              </a:rPr>
              <a:t>Revisión</a:t>
            </a:r>
            <a:r>
              <a:rPr lang="en-US" sz="3200">
                <a:solidFill>
                  <a:srgbClr val="FFFFFF"/>
                </a:solidFill>
              </a:rPr>
              <a:t> de </a:t>
            </a:r>
            <a:r>
              <a:rPr lang="en-US" sz="3200" err="1">
                <a:solidFill>
                  <a:srgbClr val="FFFFFF"/>
                </a:solidFill>
              </a:rPr>
              <a:t>documentos</a:t>
            </a:r>
            <a:r>
              <a:rPr lang="en-US" sz="3200">
                <a:solidFill>
                  <a:srgbClr val="FFFFFF"/>
                </a:solidFill>
              </a:rPr>
              <a:t> CMF para </a:t>
            </a:r>
            <a:r>
              <a:rPr lang="en-US" sz="3200" err="1">
                <a:solidFill>
                  <a:srgbClr val="FFFFFF"/>
                </a:solidFill>
              </a:rPr>
              <a:t>armonizar</a:t>
            </a:r>
            <a:r>
              <a:rPr lang="en-US" sz="3200">
                <a:solidFill>
                  <a:srgbClr val="FFFFFF"/>
                </a:solidFill>
              </a:rPr>
              <a:t> </a:t>
            </a:r>
            <a:r>
              <a:rPr lang="en-US" sz="3200" err="1">
                <a:solidFill>
                  <a:srgbClr val="FFFFFF"/>
                </a:solidFill>
              </a:rPr>
              <a:t>posiciones</a:t>
            </a:r>
            <a:endParaRPr lang="en-US" sz="32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solidFill>
                  <a:srgbClr val="FFFFFF"/>
                </a:solidFill>
              </a:rPr>
              <a:t>Otros</a:t>
            </a:r>
            <a:r>
              <a:rPr lang="en-US" sz="320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9350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B82B38E-64FE-4408-B72A-3E2244B1F9D8}"/>
              </a:ext>
            </a:extLst>
          </p:cNvPr>
          <p:cNvSpPr txBox="1">
            <a:spLocks/>
          </p:cNvSpPr>
          <p:nvPr/>
        </p:nvSpPr>
        <p:spPr>
          <a:xfrm>
            <a:off x="-3048" y="212636"/>
            <a:ext cx="12191999" cy="10102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Organización y entrega de webinarios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0A94E3-40D6-4AE1-B843-30974EAEC841}"/>
              </a:ext>
            </a:extLst>
          </p:cNvPr>
          <p:cNvSpPr txBox="1"/>
          <p:nvPr/>
        </p:nvSpPr>
        <p:spPr>
          <a:xfrm>
            <a:off x="516851" y="2111197"/>
            <a:ext cx="6099365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Limpieza de Contenedores Marítimos y sus Cargamentos</a:t>
            </a:r>
            <a:r>
              <a:rPr kumimoji="0" lang="es-E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su opinión – 03/2021</a:t>
            </a:r>
            <a:br>
              <a:rPr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</a:b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Muestreo Fundamentado en el Riesgo - MFR</a:t>
            </a:r>
            <a:r>
              <a:rPr kumimoji="0" lang="es-E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Herramientas disponibles y su utilización – </a:t>
            </a:r>
            <a:r>
              <a:rPr lang="es-ES" sz="2800">
                <a:latin typeface="Calibri" panose="020F0502020204030204"/>
              </a:rPr>
              <a:t>02/2022</a:t>
            </a:r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78ED2E07-96E0-410E-94CE-F2BC1162E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78" t="-17331" r="-17392" b="-6726"/>
          <a:stretch/>
        </p:blipFill>
        <p:spPr>
          <a:xfrm>
            <a:off x="6401569" y="3250863"/>
            <a:ext cx="5718152" cy="3588655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pic>
        <p:nvPicPr>
          <p:cNvPr id="8" name="Imagen 7" descr="Un barco en el mar&#10;&#10;Descripción generada automáticamente">
            <a:extLst>
              <a:ext uri="{FF2B5EF4-FFF2-40B4-BE49-F238E27FC236}">
                <a16:creationId xmlns:a16="http://schemas.microsoft.com/office/drawing/2014/main" id="{64D99811-AA6C-45BC-A8E4-2A8343B64F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-25805" t="-15913" r="-14950" b="-56987"/>
          <a:stretch/>
        </p:blipFill>
        <p:spPr>
          <a:xfrm>
            <a:off x="6199705" y="1223641"/>
            <a:ext cx="5298163" cy="3839796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009EFCC-34D9-581E-12BC-F15C3E028DED}"/>
              </a:ext>
            </a:extLst>
          </p:cNvPr>
          <p:cNvSpPr txBox="1"/>
          <p:nvPr/>
        </p:nvSpPr>
        <p:spPr>
          <a:xfrm>
            <a:off x="7197894" y="3562715"/>
            <a:ext cx="3788228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solidFill>
                  <a:srgbClr val="7F7F7F"/>
                </a:solidFill>
              </a:rPr>
              <a:t>Fuente: https://www.fao.org/news/story/en/item/174058/icode/</a:t>
            </a:r>
          </a:p>
        </p:txBody>
      </p:sp>
    </p:spTree>
    <p:extLst>
      <p:ext uri="{BB962C8B-B14F-4D97-AF65-F5344CB8AC3E}">
        <p14:creationId xmlns:p14="http://schemas.microsoft.com/office/powerpoint/2010/main" val="326339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DE1730-B5D8-4C5C-BE56-75DDC3678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/>
        </p:blipFill>
        <p:spPr bwMode="auto">
          <a:xfrm>
            <a:off x="20" y="-9822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73C527-4A53-46E5-B2D6-7D8A48420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843" y="2974891"/>
            <a:ext cx="5552090" cy="1336081"/>
          </a:xfrm>
        </p:spPr>
        <p:txBody>
          <a:bodyPr anchor="b">
            <a:normAutofit/>
          </a:bodyPr>
          <a:lstStyle/>
          <a:p>
            <a:pPr algn="ctr"/>
            <a:r>
              <a:rPr lang="es-CO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Webinarios Futuros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21D11-2374-4ABB-B287-F3392112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844" y="4597468"/>
            <a:ext cx="5552089" cy="1647825"/>
          </a:xfrm>
        </p:spPr>
        <p:txBody>
          <a:bodyPr>
            <a:noAutofit/>
          </a:bodyPr>
          <a:lstStyle/>
          <a:p>
            <a:pPr>
              <a:tabLst>
                <a:tab pos="541338" algn="l"/>
              </a:tabLst>
            </a:pPr>
            <a:r>
              <a:rPr lang="es-ES"/>
              <a:t>Tratamientos Fitosanitarios Fundamentados en el Riesgo</a:t>
            </a:r>
          </a:p>
          <a:p>
            <a:r>
              <a:rPr lang="it-IT"/>
              <a:t>Ventanilla Única</a:t>
            </a:r>
          </a:p>
          <a:p>
            <a:pPr marL="854075" indent="-854075">
              <a:buNone/>
            </a:pPr>
            <a:endParaRPr lang="it-IT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6670B3-43F1-425B-AB3B-378E16AECC20}"/>
              </a:ext>
            </a:extLst>
          </p:cNvPr>
          <p:cNvSpPr txBox="1"/>
          <p:nvPr/>
        </p:nvSpPr>
        <p:spPr>
          <a:xfrm>
            <a:off x="-2413631" y="6576962"/>
            <a:ext cx="7058306" cy="40802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https://grupoberistain.com/</a:t>
            </a:r>
          </a:p>
        </p:txBody>
      </p:sp>
    </p:spTree>
    <p:extLst>
      <p:ext uri="{BB962C8B-B14F-4D97-AF65-F5344CB8AC3E}">
        <p14:creationId xmlns:p14="http://schemas.microsoft.com/office/powerpoint/2010/main" val="185943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EB16DE-C3DD-4BA1-B753-1C4D469F31A4}"/>
              </a:ext>
            </a:extLst>
          </p:cNvPr>
          <p:cNvSpPr txBox="1"/>
          <p:nvPr/>
        </p:nvSpPr>
        <p:spPr>
          <a:xfrm>
            <a:off x="5584945" y="313552"/>
            <a:ext cx="6675627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err="1"/>
              <a:t>Coordinador</a:t>
            </a:r>
            <a:r>
              <a:rPr lang="en-US" sz="2800"/>
              <a:t> -  Xavier Euceda - OIRSA - </a:t>
            </a:r>
            <a:r>
              <a:rPr lang="en-US" sz="2800" u="sng"/>
              <a:t>xeuceda@oirsa.org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59AFC-95E4-D37A-827A-AF4CF3641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51" y="2742397"/>
            <a:ext cx="4913194" cy="3291840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9739871-7722-1E9A-7C54-DC6CD1FA1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757399"/>
              </p:ext>
            </p:extLst>
          </p:nvPr>
        </p:nvGraphicFramePr>
        <p:xfrm>
          <a:off x="6576484" y="2778762"/>
          <a:ext cx="4974337" cy="3219111"/>
        </p:xfrm>
        <a:graphic>
          <a:graphicData uri="http://schemas.openxmlformats.org/drawingml/2006/table">
            <a:tbl>
              <a:tblPr firstRow="1" bandRow="1"/>
              <a:tblGrid>
                <a:gridCol w="972084">
                  <a:extLst>
                    <a:ext uri="{9D8B030D-6E8A-4147-A177-3AD203B41FA5}">
                      <a16:colId xmlns:a16="http://schemas.microsoft.com/office/drawing/2014/main" val="513859454"/>
                    </a:ext>
                  </a:extLst>
                </a:gridCol>
                <a:gridCol w="1980288">
                  <a:extLst>
                    <a:ext uri="{9D8B030D-6E8A-4147-A177-3AD203B41FA5}">
                      <a16:colId xmlns:a16="http://schemas.microsoft.com/office/drawing/2014/main" val="918289046"/>
                    </a:ext>
                  </a:extLst>
                </a:gridCol>
                <a:gridCol w="2021965">
                  <a:extLst>
                    <a:ext uri="{9D8B030D-6E8A-4147-A177-3AD203B41FA5}">
                      <a16:colId xmlns:a16="http://schemas.microsoft.com/office/drawing/2014/main" val="2931821214"/>
                    </a:ext>
                  </a:extLst>
                </a:gridCol>
              </a:tblGrid>
              <a:tr h="405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ORPF</a:t>
                      </a:r>
                      <a:endParaRPr lang="es-CO" sz="2000">
                        <a:solidFill>
                          <a:schemeClr val="bg1"/>
                        </a:solidFill>
                        <a:effectLst/>
                        <a:latin typeface="Calibri Light"/>
                        <a:ea typeface="Calibri" panose="020F0502020204030204" pitchFamily="34" charset="0"/>
                        <a:cs typeface="Calibri Light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err="1">
                          <a:solidFill>
                            <a:schemeClr val="bg1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Integrantes</a:t>
                      </a: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 </a:t>
                      </a:r>
                      <a:endParaRPr lang="es-CO" sz="20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Institución </a:t>
                      </a:r>
                      <a:endParaRPr lang="es-CO" sz="20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D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944257"/>
                  </a:ext>
                </a:extLst>
              </a:tr>
              <a:tr h="6931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CAN</a:t>
                      </a:r>
                      <a:endParaRPr lang="es-CO" sz="2000">
                        <a:effectLst/>
                        <a:latin typeface="Calibri Light"/>
                        <a:ea typeface="Calibri" panose="020F0502020204030204" pitchFamily="34" charset="0"/>
                        <a:cs typeface="Calibri Light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Iván Garcia</a:t>
                      </a:r>
                      <a:endParaRPr lang="es-CO" sz="2000">
                        <a:effectLst/>
                        <a:latin typeface="Calibri Light"/>
                        <a:ea typeface="Calibri" panose="020F0502020204030204" pitchFamily="34" charset="0"/>
                        <a:cs typeface="Calibri Light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AGROCALIDAD Ecuador </a:t>
                      </a:r>
                      <a:endParaRPr lang="es-CO" sz="2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7061"/>
                  </a:ext>
                </a:extLst>
              </a:tr>
              <a:tr h="6931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Luisa Betty Matos </a:t>
                      </a:r>
                      <a:r>
                        <a:rPr lang="en-US" sz="2000" err="1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Nonogawa</a:t>
                      </a:r>
                      <a:endParaRPr lang="es-CO" sz="2000">
                        <a:effectLst/>
                        <a:latin typeface="Calibri Light"/>
                        <a:ea typeface="Calibri" panose="020F0502020204030204" pitchFamily="34" charset="0"/>
                        <a:cs typeface="Calibri Light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SENASA Perú</a:t>
                      </a:r>
                      <a:endParaRPr lang="es-CO" sz="2000">
                        <a:effectLst/>
                        <a:latin typeface="Calibri Light"/>
                        <a:ea typeface="Calibri" panose="020F0502020204030204" pitchFamily="34" charset="0"/>
                        <a:cs typeface="Calibri Light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5832"/>
                  </a:ext>
                </a:extLst>
              </a:tr>
              <a:tr h="6931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COSAVE</a:t>
                      </a:r>
                      <a:endParaRPr lang="es-CO" sz="2000">
                        <a:effectLst/>
                        <a:latin typeface="Calibri Light"/>
                        <a:ea typeface="Calibri" panose="020F0502020204030204" pitchFamily="34" charset="0"/>
                        <a:cs typeface="Calibri Light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María Betina Chaparro</a:t>
                      </a:r>
                      <a:endParaRPr lang="es-CO" sz="2000">
                        <a:effectLst/>
                        <a:latin typeface="Calibri Light"/>
                        <a:ea typeface="Calibri" panose="020F0502020204030204" pitchFamily="34" charset="0"/>
                        <a:cs typeface="Calibri Light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SENAVE Paraguay</a:t>
                      </a:r>
                      <a:endParaRPr lang="es-CO" sz="2000">
                        <a:effectLst/>
                        <a:latin typeface="Calibri Light"/>
                        <a:ea typeface="Calibri" panose="020F0502020204030204" pitchFamily="34" charset="0"/>
                        <a:cs typeface="Calibri Light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669308"/>
                  </a:ext>
                </a:extLst>
              </a:tr>
              <a:tr h="3669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Julián Jezierski</a:t>
                      </a:r>
                      <a:endParaRPr lang="es-CO" sz="2000">
                        <a:effectLst/>
                        <a:latin typeface="Calibri Light"/>
                        <a:ea typeface="Calibri" panose="020F0502020204030204" pitchFamily="34" charset="0"/>
                        <a:cs typeface="Calibri Light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SENASA Argentina</a:t>
                      </a:r>
                      <a:endParaRPr lang="es-CO" sz="2000">
                        <a:effectLst/>
                        <a:latin typeface="Calibri Light"/>
                        <a:ea typeface="Calibri" panose="020F0502020204030204" pitchFamily="34" charset="0"/>
                        <a:cs typeface="Calibri Light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218632"/>
                  </a:ext>
                </a:extLst>
              </a:tr>
              <a:tr h="366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OIRSA</a:t>
                      </a:r>
                      <a:endParaRPr lang="es-CO" sz="2000">
                        <a:effectLst/>
                        <a:latin typeface="Calibri Light"/>
                        <a:ea typeface="Calibri" panose="020F0502020204030204" pitchFamily="34" charset="0"/>
                        <a:cs typeface="Calibri Light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200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Javier Velásquez</a:t>
                      </a:r>
                      <a:endParaRPr lang="es-CO" sz="2000">
                        <a:effectLst/>
                        <a:latin typeface="Calibri Light"/>
                        <a:ea typeface="Calibri" panose="020F0502020204030204" pitchFamily="34" charset="0"/>
                        <a:cs typeface="Calibri Light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Y" sz="200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Calibri" panose="020F0502020204030204" pitchFamily="34" charset="0"/>
                          <a:cs typeface="Calibri Light"/>
                        </a:rPr>
                        <a:t>OIRSA Honduras</a:t>
                      </a:r>
                      <a:endParaRPr lang="es-CO" sz="2000">
                        <a:effectLst/>
                        <a:latin typeface="Calibri Light"/>
                        <a:ea typeface="Calibri" panose="020F0502020204030204" pitchFamily="34" charset="0"/>
                        <a:cs typeface="Calibri Light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32056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FE54A47-DDE6-B637-224A-46359E55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04" y="453311"/>
            <a:ext cx="4746745" cy="1325563"/>
          </a:xfrm>
        </p:spPr>
        <p:txBody>
          <a:bodyPr/>
          <a:lstStyle/>
          <a:p>
            <a:r>
              <a:rPr lang="en-US" b="1" err="1"/>
              <a:t>Enverdecimiento</a:t>
            </a:r>
            <a:r>
              <a:rPr lang="en-US" b="1"/>
              <a:t> de los </a:t>
            </a:r>
            <a:r>
              <a:rPr lang="en-US" b="1" err="1"/>
              <a:t>cítricos</a:t>
            </a:r>
            <a:r>
              <a:rPr lang="en-US" b="1"/>
              <a:t> - HLB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E0BE4-C589-6027-CE92-37F675D06CE1}"/>
              </a:ext>
            </a:extLst>
          </p:cNvPr>
          <p:cNvSpPr txBox="1"/>
          <p:nvPr/>
        </p:nvSpPr>
        <p:spPr>
          <a:xfrm>
            <a:off x="667554" y="5497133"/>
            <a:ext cx="487894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5A5A5"/>
                </a:solidFill>
              </a:rPr>
              <a:t>Fuente: https://modernfarmer.com/2021/02/researchers-find-possible-answer-to-citrus-greening/</a:t>
            </a:r>
          </a:p>
        </p:txBody>
      </p:sp>
    </p:spTree>
    <p:extLst>
      <p:ext uri="{BB962C8B-B14F-4D97-AF65-F5344CB8AC3E}">
        <p14:creationId xmlns:p14="http://schemas.microsoft.com/office/powerpoint/2010/main" val="13931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3ED5A-D7A7-5D95-8CB4-8D7262FA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>
            <a:normAutofit/>
          </a:bodyPr>
          <a:lstStyle/>
          <a:p>
            <a:r>
              <a:rPr lang="es-CO" sz="4000" b="1">
                <a:latin typeface="+mn-lt"/>
                <a:cs typeface="Aharoni" panose="02010803020104030203" pitchFamily="2" charset="-79"/>
              </a:rPr>
              <a:t>HLB – Campaña de divulgación</a:t>
            </a:r>
            <a:r>
              <a:rPr lang="es-CO" sz="4000">
                <a:latin typeface="+mn-lt"/>
              </a:rPr>
              <a:t> 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F57132-5467-EA76-82C7-BA9F9FFAB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673532"/>
            <a:ext cx="3458892" cy="1384662"/>
          </a:xfrm>
        </p:spPr>
        <p:txBody>
          <a:bodyPr>
            <a:noAutofit/>
          </a:bodyPr>
          <a:lstStyle/>
          <a:p>
            <a:pPr marL="457200" indent="-4572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CO" sz="3600"/>
              <a:t>Video sobre cómo reconocer el HLB en cultivos de cítricos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1A4685B-897C-EE4D-EFF9-DA14A072686B}"/>
              </a:ext>
            </a:extLst>
          </p:cNvPr>
          <p:cNvGrpSpPr/>
          <p:nvPr/>
        </p:nvGrpSpPr>
        <p:grpSpPr>
          <a:xfrm>
            <a:off x="1488104" y="682035"/>
            <a:ext cx="4607896" cy="5493929"/>
            <a:chOff x="6208723" y="467257"/>
            <a:chExt cx="4532205" cy="5700691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F1FF558-B3F3-9848-47F5-7439F10AB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585" t="16666" r="33666" b="3615"/>
            <a:stretch/>
          </p:blipFill>
          <p:spPr>
            <a:xfrm>
              <a:off x="6208723" y="467257"/>
              <a:ext cx="4532205" cy="5700691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F7FC15B-8F1E-3263-E7E3-32B65FFD1342}"/>
                </a:ext>
              </a:extLst>
            </p:cNvPr>
            <p:cNvSpPr txBox="1"/>
            <p:nvPr/>
          </p:nvSpPr>
          <p:spPr>
            <a:xfrm>
              <a:off x="10380229" y="1019043"/>
              <a:ext cx="255665" cy="260321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b="1" i="1" u="none" strike="noStrike" kern="1200" cap="none" spc="0" normalizeH="0" baseline="0" noProof="0">
                  <a:ln>
                    <a:noFill/>
                  </a:ln>
                  <a:solidFill>
                    <a:srgbClr val="069DC4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haroni" panose="02010803020104030203" pitchFamily="2" charset="-79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58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6feb38-a85a-45e8-92e9-814486bbe375">
      <Terms xmlns="http://schemas.microsoft.com/office/infopath/2007/PartnerControls"/>
    </lcf76f155ced4ddcb4097134ff3c332f>
    <TaxCatchAll xmlns="a05d7f75-f42e-4288-8809-604fd4d9691f" xsi:nil="true"/>
    <_Flow_SignoffStatus xmlns="ea6feb38-a85a-45e8-92e9-814486bbe3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17" ma:contentTypeDescription="Create a new document." ma:contentTypeScope="" ma:versionID="b97c355e8ddb83b53e10132d4d0c39dd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7ee668c2352abc57114714e7d7c6a8d9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40dbf57-1e7b-4a73-94c8-cbcaaea3fe5a}" ma:internalName="TaxCatchAll" ma:showField="CatchAllData" ma:web="a05d7f75-f42e-4288-8809-604fd4d96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01E7D0-3D3D-45E6-A999-38B13B175330}">
  <ds:schemaRefs>
    <ds:schemaRef ds:uri="51d07005-8444-42b2-a841-576e386ff06a"/>
    <ds:schemaRef ds:uri="826fa057-fb92-41d3-a05d-69389c14cff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258B62-1177-4CED-84A2-CDD6E38714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38DD58-2D88-4994-94D5-233083C13626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14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Tema de Office</vt:lpstr>
      <vt:lpstr>1_Tema de Office</vt:lpstr>
      <vt:lpstr>Office Theme</vt:lpstr>
      <vt:lpstr>Líneas de trabajo y avances</vt:lpstr>
      <vt:lpstr>¿Qué hacemos en el GICSV?</vt:lpstr>
      <vt:lpstr>LATAM - ¿Quiénes conforman al GICSV?</vt:lpstr>
      <vt:lpstr>Organigrama del GICSV</vt:lpstr>
      <vt:lpstr>PowerPoint Presentation</vt:lpstr>
      <vt:lpstr>PowerPoint Presentation</vt:lpstr>
      <vt:lpstr>Webinarios Futuros </vt:lpstr>
      <vt:lpstr>Enverdecimiento de los cítricos - HLB</vt:lpstr>
      <vt:lpstr>HLB – Campaña de divulgación </vt:lpstr>
      <vt:lpstr>    </vt:lpstr>
      <vt:lpstr>FOC R4T</vt:lpstr>
      <vt:lpstr>PowerPoint Presentation</vt:lpstr>
      <vt:lpstr>ePhyto</vt:lpstr>
      <vt:lpstr>PowerPoint Presentation</vt:lpstr>
      <vt:lpstr>Tuta absoluta </vt:lpstr>
      <vt:lpstr>  </vt:lpstr>
      <vt:lpstr>Langostas - Nuevas fichas técnicas</vt:lpstr>
      <vt:lpstr>Moscas de la fruta  </vt:lpstr>
      <vt:lpstr>Moscas de la fruta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Maribel Hurtado</dc:creator>
  <cp:revision>1</cp:revision>
  <dcterms:created xsi:type="dcterms:W3CDTF">2022-08-11T16:30:03Z</dcterms:created>
  <dcterms:modified xsi:type="dcterms:W3CDTF">2022-08-17T15:48:09Z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0x010100299519679B1A8B4091DBA33CE26F55F5</vt:lpwstr>
  </property>
</Properties>
</file>