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4" r:id="rId2"/>
    <p:sldId id="325" r:id="rId3"/>
    <p:sldId id="326" r:id="rId4"/>
    <p:sldId id="340" r:id="rId5"/>
    <p:sldId id="327" r:id="rId6"/>
    <p:sldId id="337" r:id="rId7"/>
    <p:sldId id="329" r:id="rId8"/>
    <p:sldId id="330" r:id="rId9"/>
    <p:sldId id="331" r:id="rId10"/>
    <p:sldId id="338" r:id="rId11"/>
    <p:sldId id="339" r:id="rId12"/>
    <p:sldId id="265" r:id="rId13"/>
  </p:sldIdLst>
  <p:sldSz cx="7315200" cy="4114800"/>
  <p:notesSz cx="6858000" cy="9144000"/>
  <p:defaultTextStyle>
    <a:defPPr>
      <a:defRPr lang="en-US"/>
    </a:defPPr>
    <a:lvl1pPr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1pPr>
    <a:lvl2pPr marL="357188" indent="100013"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2pPr>
    <a:lvl3pPr marL="714375" indent="200025"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3pPr>
    <a:lvl4pPr marL="1071563" indent="300038"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4pPr>
    <a:lvl5pPr marL="1428750" indent="400050"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5pPr>
    <a:lvl6pPr marL="2286000" algn="l" defTabSz="914400" rtl="0" eaLnBrk="1" latinLnBrk="0" hangingPunct="1">
      <a:defRPr sz="1400" kern="1200">
        <a:solidFill>
          <a:schemeClr val="tx1"/>
        </a:solidFill>
        <a:latin typeface="Calibri" charset="0"/>
        <a:ea typeface="Arial" charset="0"/>
        <a:cs typeface="Arial" charset="0"/>
      </a:defRPr>
    </a:lvl6pPr>
    <a:lvl7pPr marL="2743200" algn="l" defTabSz="914400" rtl="0" eaLnBrk="1" latinLnBrk="0" hangingPunct="1">
      <a:defRPr sz="1400" kern="1200">
        <a:solidFill>
          <a:schemeClr val="tx1"/>
        </a:solidFill>
        <a:latin typeface="Calibri" charset="0"/>
        <a:ea typeface="Arial" charset="0"/>
        <a:cs typeface="Arial" charset="0"/>
      </a:defRPr>
    </a:lvl7pPr>
    <a:lvl8pPr marL="3200400" algn="l" defTabSz="914400" rtl="0" eaLnBrk="1" latinLnBrk="0" hangingPunct="1">
      <a:defRPr sz="1400" kern="1200">
        <a:solidFill>
          <a:schemeClr val="tx1"/>
        </a:solidFill>
        <a:latin typeface="Calibri" charset="0"/>
        <a:ea typeface="Arial" charset="0"/>
        <a:cs typeface="Arial" charset="0"/>
      </a:defRPr>
    </a:lvl8pPr>
    <a:lvl9pPr marL="3657600" algn="l" defTabSz="914400" rtl="0" eaLnBrk="1" latinLnBrk="0" hangingPunct="1">
      <a:defRPr sz="1400" kern="1200">
        <a:solidFill>
          <a:schemeClr val="tx1"/>
        </a:solidFill>
        <a:latin typeface="Calibri" charset="0"/>
        <a:ea typeface="Arial" charset="0"/>
        <a:cs typeface="Arial" charset="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shegyan, Edgar (NSP)" initials="ME(" lastIdx="6" clrIdx="0">
    <p:extLst>
      <p:ext uri="{19B8F6BF-5375-455C-9EA6-DF929625EA0E}">
        <p15:presenceInfo xmlns:p15="http://schemas.microsoft.com/office/powerpoint/2012/main" userId="Mushegyan, Edgar (NS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804B"/>
    <a:srgbClr val="31ADA8"/>
    <a:srgbClr val="0C8A47"/>
    <a:srgbClr val="5A94C5"/>
    <a:srgbClr val="F6C233"/>
    <a:srgbClr val="2DA79A"/>
    <a:srgbClr val="34AEB3"/>
    <a:srgbClr val="3BA7BE"/>
    <a:srgbClr val="279A7E"/>
    <a:srgbClr val="218D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213026-2B93-46A2-A639-4B27CD92DDE1}" v="1883" dt="2021-05-27T17:33:54.4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90256" autoAdjust="0"/>
  </p:normalViewPr>
  <p:slideViewPr>
    <p:cSldViewPr snapToGrid="0" showGuides="1">
      <p:cViewPr varScale="1">
        <p:scale>
          <a:sx n="90" d="100"/>
          <a:sy n="90" d="100"/>
        </p:scale>
        <p:origin x="612"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shegyan, Edgar (NSP)" userId="c092e9be-0227-40a4-980f-f9eff733bb40" providerId="ADAL" clId="{CB213026-2B93-46A2-A639-4B27CD92DDE1}"/>
    <pc:docChg chg="undo redo custSel addSld delSld modSld sldOrd">
      <pc:chgData name="Mushegyan, Edgar (NSP)" userId="c092e9be-0227-40a4-980f-f9eff733bb40" providerId="ADAL" clId="{CB213026-2B93-46A2-A639-4B27CD92DDE1}" dt="2021-05-27T17:33:54.417" v="3155" actId="20577"/>
      <pc:docMkLst>
        <pc:docMk/>
      </pc:docMkLst>
      <pc:sldChg chg="del mod modShow">
        <pc:chgData name="Mushegyan, Edgar (NSP)" userId="c092e9be-0227-40a4-980f-f9eff733bb40" providerId="ADAL" clId="{CB213026-2B93-46A2-A639-4B27CD92DDE1}" dt="2021-05-27T16:07:51.335" v="2212" actId="47"/>
        <pc:sldMkLst>
          <pc:docMk/>
          <pc:sldMk cId="1695367554" sldId="262"/>
        </pc:sldMkLst>
      </pc:sldChg>
      <pc:sldChg chg="modSp mod">
        <pc:chgData name="Mushegyan, Edgar (NSP)" userId="c092e9be-0227-40a4-980f-f9eff733bb40" providerId="ADAL" clId="{CB213026-2B93-46A2-A639-4B27CD92DDE1}" dt="2021-05-27T17:20:18.366" v="2875" actId="1076"/>
        <pc:sldMkLst>
          <pc:docMk/>
          <pc:sldMk cId="4143199072" sldId="264"/>
        </pc:sldMkLst>
        <pc:spChg chg="mod">
          <ac:chgData name="Mushegyan, Edgar (NSP)" userId="c092e9be-0227-40a4-980f-f9eff733bb40" providerId="ADAL" clId="{CB213026-2B93-46A2-A639-4B27CD92DDE1}" dt="2021-05-27T17:20:18.366" v="2875" actId="1076"/>
          <ac:spMkLst>
            <pc:docMk/>
            <pc:sldMk cId="4143199072" sldId="264"/>
            <ac:spMk id="2" creationId="{B3C88758-224C-8C4A-95DC-98A2199C61AE}"/>
          </ac:spMkLst>
        </pc:spChg>
      </pc:sldChg>
      <pc:sldChg chg="modSp mod">
        <pc:chgData name="Mushegyan, Edgar (NSP)" userId="c092e9be-0227-40a4-980f-f9eff733bb40" providerId="ADAL" clId="{CB213026-2B93-46A2-A639-4B27CD92DDE1}" dt="2021-05-27T16:23:33.879" v="2365" actId="113"/>
        <pc:sldMkLst>
          <pc:docMk/>
          <pc:sldMk cId="3244712278" sldId="265"/>
        </pc:sldMkLst>
        <pc:spChg chg="mod">
          <ac:chgData name="Mushegyan, Edgar (NSP)" userId="c092e9be-0227-40a4-980f-f9eff733bb40" providerId="ADAL" clId="{CB213026-2B93-46A2-A639-4B27CD92DDE1}" dt="2021-05-27T16:23:33.879" v="2365" actId="113"/>
          <ac:spMkLst>
            <pc:docMk/>
            <pc:sldMk cId="3244712278" sldId="265"/>
            <ac:spMk id="2" creationId="{00000000-0000-0000-0000-000000000000}"/>
          </ac:spMkLst>
        </pc:spChg>
        <pc:spChg chg="mod">
          <ac:chgData name="Mushegyan, Edgar (NSP)" userId="c092e9be-0227-40a4-980f-f9eff733bb40" providerId="ADAL" clId="{CB213026-2B93-46A2-A639-4B27CD92DDE1}" dt="2021-05-27T13:30:06.216" v="1177"/>
          <ac:spMkLst>
            <pc:docMk/>
            <pc:sldMk cId="3244712278" sldId="265"/>
            <ac:spMk id="3" creationId="{00000000-0000-0000-0000-000000000000}"/>
          </ac:spMkLst>
        </pc:spChg>
      </pc:sldChg>
      <pc:sldChg chg="del mod modShow">
        <pc:chgData name="Mushegyan, Edgar (NSP)" userId="c092e9be-0227-40a4-980f-f9eff733bb40" providerId="ADAL" clId="{CB213026-2B93-46A2-A639-4B27CD92DDE1}" dt="2021-05-27T16:07:51.335" v="2212" actId="47"/>
        <pc:sldMkLst>
          <pc:docMk/>
          <pc:sldMk cId="151118423" sldId="266"/>
        </pc:sldMkLst>
      </pc:sldChg>
      <pc:sldChg chg="del mod modShow">
        <pc:chgData name="Mushegyan, Edgar (NSP)" userId="c092e9be-0227-40a4-980f-f9eff733bb40" providerId="ADAL" clId="{CB213026-2B93-46A2-A639-4B27CD92DDE1}" dt="2021-05-27T16:07:51.335" v="2212" actId="47"/>
        <pc:sldMkLst>
          <pc:docMk/>
          <pc:sldMk cId="3667962517" sldId="269"/>
        </pc:sldMkLst>
      </pc:sldChg>
      <pc:sldChg chg="del mod modShow">
        <pc:chgData name="Mushegyan, Edgar (NSP)" userId="c092e9be-0227-40a4-980f-f9eff733bb40" providerId="ADAL" clId="{CB213026-2B93-46A2-A639-4B27CD92DDE1}" dt="2021-05-27T16:07:51.335" v="2212" actId="47"/>
        <pc:sldMkLst>
          <pc:docMk/>
          <pc:sldMk cId="3877996957" sldId="270"/>
        </pc:sldMkLst>
      </pc:sldChg>
      <pc:sldChg chg="del mod modShow">
        <pc:chgData name="Mushegyan, Edgar (NSP)" userId="c092e9be-0227-40a4-980f-f9eff733bb40" providerId="ADAL" clId="{CB213026-2B93-46A2-A639-4B27CD92DDE1}" dt="2021-05-27T16:07:51.335" v="2212" actId="47"/>
        <pc:sldMkLst>
          <pc:docMk/>
          <pc:sldMk cId="3989776757" sldId="271"/>
        </pc:sldMkLst>
      </pc:sldChg>
      <pc:sldChg chg="del mod modShow">
        <pc:chgData name="Mushegyan, Edgar (NSP)" userId="c092e9be-0227-40a4-980f-f9eff733bb40" providerId="ADAL" clId="{CB213026-2B93-46A2-A639-4B27CD92DDE1}" dt="2021-05-27T16:07:51.335" v="2212" actId="47"/>
        <pc:sldMkLst>
          <pc:docMk/>
          <pc:sldMk cId="385061755" sldId="272"/>
        </pc:sldMkLst>
      </pc:sldChg>
      <pc:sldChg chg="del mod modShow">
        <pc:chgData name="Mushegyan, Edgar (NSP)" userId="c092e9be-0227-40a4-980f-f9eff733bb40" providerId="ADAL" clId="{CB213026-2B93-46A2-A639-4B27CD92DDE1}" dt="2021-05-27T16:07:51.335" v="2212" actId="47"/>
        <pc:sldMkLst>
          <pc:docMk/>
          <pc:sldMk cId="3654105817" sldId="273"/>
        </pc:sldMkLst>
      </pc:sldChg>
      <pc:sldChg chg="del mod modShow">
        <pc:chgData name="Mushegyan, Edgar (NSP)" userId="c092e9be-0227-40a4-980f-f9eff733bb40" providerId="ADAL" clId="{CB213026-2B93-46A2-A639-4B27CD92DDE1}" dt="2021-05-27T16:07:51.335" v="2212" actId="47"/>
        <pc:sldMkLst>
          <pc:docMk/>
          <pc:sldMk cId="2071389914" sldId="306"/>
        </pc:sldMkLst>
      </pc:sldChg>
      <pc:sldChg chg="del mod modShow">
        <pc:chgData name="Mushegyan, Edgar (NSP)" userId="c092e9be-0227-40a4-980f-f9eff733bb40" providerId="ADAL" clId="{CB213026-2B93-46A2-A639-4B27CD92DDE1}" dt="2021-05-27T16:07:51.335" v="2212" actId="47"/>
        <pc:sldMkLst>
          <pc:docMk/>
          <pc:sldMk cId="2590614961" sldId="308"/>
        </pc:sldMkLst>
      </pc:sldChg>
      <pc:sldChg chg="del mod modShow">
        <pc:chgData name="Mushegyan, Edgar (NSP)" userId="c092e9be-0227-40a4-980f-f9eff733bb40" providerId="ADAL" clId="{CB213026-2B93-46A2-A639-4B27CD92DDE1}" dt="2021-05-27T16:07:51.335" v="2212" actId="47"/>
        <pc:sldMkLst>
          <pc:docMk/>
          <pc:sldMk cId="3723716836" sldId="309"/>
        </pc:sldMkLst>
      </pc:sldChg>
      <pc:sldChg chg="del mod modShow">
        <pc:chgData name="Mushegyan, Edgar (NSP)" userId="c092e9be-0227-40a4-980f-f9eff733bb40" providerId="ADAL" clId="{CB213026-2B93-46A2-A639-4B27CD92DDE1}" dt="2021-05-27T16:07:51.335" v="2212" actId="47"/>
        <pc:sldMkLst>
          <pc:docMk/>
          <pc:sldMk cId="3880391483" sldId="310"/>
        </pc:sldMkLst>
      </pc:sldChg>
      <pc:sldChg chg="del mod modShow">
        <pc:chgData name="Mushegyan, Edgar (NSP)" userId="c092e9be-0227-40a4-980f-f9eff733bb40" providerId="ADAL" clId="{CB213026-2B93-46A2-A639-4B27CD92DDE1}" dt="2021-05-27T16:07:51.335" v="2212" actId="47"/>
        <pc:sldMkLst>
          <pc:docMk/>
          <pc:sldMk cId="2196157123" sldId="311"/>
        </pc:sldMkLst>
      </pc:sldChg>
      <pc:sldChg chg="del mod modShow">
        <pc:chgData name="Mushegyan, Edgar (NSP)" userId="c092e9be-0227-40a4-980f-f9eff733bb40" providerId="ADAL" clId="{CB213026-2B93-46A2-A639-4B27CD92DDE1}" dt="2021-05-27T16:07:51.335" v="2212" actId="47"/>
        <pc:sldMkLst>
          <pc:docMk/>
          <pc:sldMk cId="3782809646" sldId="322"/>
        </pc:sldMkLst>
      </pc:sldChg>
      <pc:sldChg chg="del mod modShow">
        <pc:chgData name="Mushegyan, Edgar (NSP)" userId="c092e9be-0227-40a4-980f-f9eff733bb40" providerId="ADAL" clId="{CB213026-2B93-46A2-A639-4B27CD92DDE1}" dt="2021-05-27T16:07:51.335" v="2212" actId="47"/>
        <pc:sldMkLst>
          <pc:docMk/>
          <pc:sldMk cId="2478086269" sldId="323"/>
        </pc:sldMkLst>
      </pc:sldChg>
      <pc:sldChg chg="modSp del mod">
        <pc:chgData name="Mushegyan, Edgar (NSP)" userId="c092e9be-0227-40a4-980f-f9eff733bb40" providerId="ADAL" clId="{CB213026-2B93-46A2-A639-4B27CD92DDE1}" dt="2021-05-27T16:36:43.084" v="2450" actId="47"/>
        <pc:sldMkLst>
          <pc:docMk/>
          <pc:sldMk cId="3960983909" sldId="324"/>
        </pc:sldMkLst>
        <pc:spChg chg="mod">
          <ac:chgData name="Mushegyan, Edgar (NSP)" userId="c092e9be-0227-40a4-980f-f9eff733bb40" providerId="ADAL" clId="{CB213026-2B93-46A2-A639-4B27CD92DDE1}" dt="2021-05-27T13:08:10.660" v="940" actId="242"/>
          <ac:spMkLst>
            <pc:docMk/>
            <pc:sldMk cId="3960983909" sldId="324"/>
            <ac:spMk id="2" creationId="{00000000-0000-0000-0000-000000000000}"/>
          </ac:spMkLst>
        </pc:spChg>
        <pc:spChg chg="mod">
          <ac:chgData name="Mushegyan, Edgar (NSP)" userId="c092e9be-0227-40a4-980f-f9eff733bb40" providerId="ADAL" clId="{CB213026-2B93-46A2-A639-4B27CD92DDE1}" dt="2021-05-27T16:09:52.114" v="2223" actId="20577"/>
          <ac:spMkLst>
            <pc:docMk/>
            <pc:sldMk cId="3960983909" sldId="324"/>
            <ac:spMk id="5" creationId="{00000000-0000-0000-0000-000000000000}"/>
          </ac:spMkLst>
        </pc:spChg>
        <pc:graphicFrameChg chg="mod modGraphic">
          <ac:chgData name="Mushegyan, Edgar (NSP)" userId="c092e9be-0227-40a4-980f-f9eff733bb40" providerId="ADAL" clId="{CB213026-2B93-46A2-A639-4B27CD92DDE1}" dt="2021-05-27T16:26:41.104" v="2375"/>
          <ac:graphicFrameMkLst>
            <pc:docMk/>
            <pc:sldMk cId="3960983909" sldId="324"/>
            <ac:graphicFrameMk id="9" creationId="{E484A0EA-5BEC-47FC-A309-C163DBC1B9D4}"/>
          </ac:graphicFrameMkLst>
        </pc:graphicFrameChg>
      </pc:sldChg>
      <pc:sldChg chg="addSp delSp modSp mod modNotesTx">
        <pc:chgData name="Mushegyan, Edgar (NSP)" userId="c092e9be-0227-40a4-980f-f9eff733bb40" providerId="ADAL" clId="{CB213026-2B93-46A2-A639-4B27CD92DDE1}" dt="2021-05-27T17:08:29.733" v="2825" actId="20577"/>
        <pc:sldMkLst>
          <pc:docMk/>
          <pc:sldMk cId="1107241810" sldId="325"/>
        </pc:sldMkLst>
        <pc:spChg chg="mod">
          <ac:chgData name="Mushegyan, Edgar (NSP)" userId="c092e9be-0227-40a4-980f-f9eff733bb40" providerId="ADAL" clId="{CB213026-2B93-46A2-A639-4B27CD92DDE1}" dt="2021-05-27T13:08:06.865" v="939" actId="113"/>
          <ac:spMkLst>
            <pc:docMk/>
            <pc:sldMk cId="1107241810" sldId="325"/>
            <ac:spMk id="2" creationId="{00000000-0000-0000-0000-000000000000}"/>
          </ac:spMkLst>
        </pc:spChg>
        <pc:spChg chg="del mod">
          <ac:chgData name="Mushegyan, Edgar (NSP)" userId="c092e9be-0227-40a4-980f-f9eff733bb40" providerId="ADAL" clId="{CB213026-2B93-46A2-A639-4B27CD92DDE1}" dt="2021-05-27T13:55:18.093" v="1291" actId="478"/>
          <ac:spMkLst>
            <pc:docMk/>
            <pc:sldMk cId="1107241810" sldId="325"/>
            <ac:spMk id="5" creationId="{00000000-0000-0000-0000-000000000000}"/>
          </ac:spMkLst>
        </pc:spChg>
        <pc:spChg chg="del mod">
          <ac:chgData name="Mushegyan, Edgar (NSP)" userId="c092e9be-0227-40a4-980f-f9eff733bb40" providerId="ADAL" clId="{CB213026-2B93-46A2-A639-4B27CD92DDE1}" dt="2021-05-27T13:01:41.029" v="864" actId="12084"/>
          <ac:spMkLst>
            <pc:docMk/>
            <pc:sldMk cId="1107241810" sldId="325"/>
            <ac:spMk id="9" creationId="{9979FC82-ECF1-427F-BF05-9BC5E8227199}"/>
          </ac:spMkLst>
        </pc:spChg>
        <pc:spChg chg="add mod">
          <ac:chgData name="Mushegyan, Edgar (NSP)" userId="c092e9be-0227-40a4-980f-f9eff733bb40" providerId="ADAL" clId="{CB213026-2B93-46A2-A639-4B27CD92DDE1}" dt="2021-05-27T17:08:29.733" v="2825" actId="20577"/>
          <ac:spMkLst>
            <pc:docMk/>
            <pc:sldMk cId="1107241810" sldId="325"/>
            <ac:spMk id="11" creationId="{AD4D8778-7575-4B94-AA68-3949D5BB596A}"/>
          </ac:spMkLst>
        </pc:spChg>
        <pc:graphicFrameChg chg="add mod">
          <ac:chgData name="Mushegyan, Edgar (NSP)" userId="c092e9be-0227-40a4-980f-f9eff733bb40" providerId="ADAL" clId="{CB213026-2B93-46A2-A639-4B27CD92DDE1}" dt="2021-05-27T17:03:18.308" v="2803" actId="1076"/>
          <ac:graphicFrameMkLst>
            <pc:docMk/>
            <pc:sldMk cId="1107241810" sldId="325"/>
            <ac:graphicFrameMk id="8" creationId="{97261046-964E-4CA7-B308-419351934A64}"/>
          </ac:graphicFrameMkLst>
        </pc:graphicFrameChg>
        <pc:picChg chg="mod">
          <ac:chgData name="Mushegyan, Edgar (NSP)" userId="c092e9be-0227-40a4-980f-f9eff733bb40" providerId="ADAL" clId="{CB213026-2B93-46A2-A639-4B27CD92DDE1}" dt="2021-05-27T17:03:18.308" v="2803" actId="1076"/>
          <ac:picMkLst>
            <pc:docMk/>
            <pc:sldMk cId="1107241810" sldId="325"/>
            <ac:picMk id="7" creationId="{B02249A4-0071-4B01-BF7E-0A986095BE92}"/>
          </ac:picMkLst>
        </pc:picChg>
      </pc:sldChg>
      <pc:sldChg chg="addSp delSp modSp mod addAnim delAnim modAnim modNotesTx">
        <pc:chgData name="Mushegyan, Edgar (NSP)" userId="c092e9be-0227-40a4-980f-f9eff733bb40" providerId="ADAL" clId="{CB213026-2B93-46A2-A639-4B27CD92DDE1}" dt="2021-05-27T17:08:37.210" v="2830" actId="20577"/>
        <pc:sldMkLst>
          <pc:docMk/>
          <pc:sldMk cId="2698204286" sldId="326"/>
        </pc:sldMkLst>
        <pc:spChg chg="mod">
          <ac:chgData name="Mushegyan, Edgar (NSP)" userId="c092e9be-0227-40a4-980f-f9eff733bb40" providerId="ADAL" clId="{CB213026-2B93-46A2-A639-4B27CD92DDE1}" dt="2021-05-27T16:36:07.364" v="2449" actId="20577"/>
          <ac:spMkLst>
            <pc:docMk/>
            <pc:sldMk cId="2698204286" sldId="326"/>
            <ac:spMk id="2" creationId="{00000000-0000-0000-0000-000000000000}"/>
          </ac:spMkLst>
        </pc:spChg>
        <pc:spChg chg="del">
          <ac:chgData name="Mushegyan, Edgar (NSP)" userId="c092e9be-0227-40a4-980f-f9eff733bb40" providerId="ADAL" clId="{CB213026-2B93-46A2-A639-4B27CD92DDE1}" dt="2021-05-27T13:55:25.980" v="1294" actId="478"/>
          <ac:spMkLst>
            <pc:docMk/>
            <pc:sldMk cId="2698204286" sldId="326"/>
            <ac:spMk id="5" creationId="{00000000-0000-0000-0000-000000000000}"/>
          </ac:spMkLst>
        </pc:spChg>
        <pc:spChg chg="add mod">
          <ac:chgData name="Mushegyan, Edgar (NSP)" userId="c092e9be-0227-40a4-980f-f9eff733bb40" providerId="ADAL" clId="{CB213026-2B93-46A2-A639-4B27CD92DDE1}" dt="2021-05-27T17:08:37.210" v="2830" actId="20577"/>
          <ac:spMkLst>
            <pc:docMk/>
            <pc:sldMk cId="2698204286" sldId="326"/>
            <ac:spMk id="7" creationId="{5D3934D9-7977-43DB-B9B5-906207C26856}"/>
          </ac:spMkLst>
        </pc:spChg>
        <pc:spChg chg="del mod">
          <ac:chgData name="Mushegyan, Edgar (NSP)" userId="c092e9be-0227-40a4-980f-f9eff733bb40" providerId="ADAL" clId="{CB213026-2B93-46A2-A639-4B27CD92DDE1}" dt="2021-05-27T14:50:04.015" v="1646" actId="12084"/>
          <ac:spMkLst>
            <pc:docMk/>
            <pc:sldMk cId="2698204286" sldId="326"/>
            <ac:spMk id="9" creationId="{9979FC82-ECF1-427F-BF05-9BC5E8227199}"/>
          </ac:spMkLst>
        </pc:spChg>
        <pc:spChg chg="add del mod">
          <ac:chgData name="Mushegyan, Edgar (NSP)" userId="c092e9be-0227-40a4-980f-f9eff733bb40" providerId="ADAL" clId="{CB213026-2B93-46A2-A639-4B27CD92DDE1}" dt="2021-05-27T14:47:15.985" v="1635" actId="478"/>
          <ac:spMkLst>
            <pc:docMk/>
            <pc:sldMk cId="2698204286" sldId="326"/>
            <ac:spMk id="13" creationId="{1C823C09-F926-4AF1-8573-9D673C6F27FA}"/>
          </ac:spMkLst>
        </pc:spChg>
        <pc:spChg chg="add del mod">
          <ac:chgData name="Mushegyan, Edgar (NSP)" userId="c092e9be-0227-40a4-980f-f9eff733bb40" providerId="ADAL" clId="{CB213026-2B93-46A2-A639-4B27CD92DDE1}" dt="2021-05-27T17:08:34.355" v="2826" actId="478"/>
          <ac:spMkLst>
            <pc:docMk/>
            <pc:sldMk cId="2698204286" sldId="326"/>
            <ac:spMk id="14" creationId="{5C469804-EA66-48DF-A54D-477FA58D7FA7}"/>
          </ac:spMkLst>
        </pc:spChg>
        <pc:spChg chg="add del mod">
          <ac:chgData name="Mushegyan, Edgar (NSP)" userId="c092e9be-0227-40a4-980f-f9eff733bb40" providerId="ADAL" clId="{CB213026-2B93-46A2-A639-4B27CD92DDE1}" dt="2021-05-27T16:33:05.979" v="2402" actId="1036"/>
          <ac:spMkLst>
            <pc:docMk/>
            <pc:sldMk cId="2698204286" sldId="326"/>
            <ac:spMk id="16" creationId="{9912DCF1-23BB-48FB-81A1-79471125FC57}"/>
          </ac:spMkLst>
        </pc:spChg>
        <pc:graphicFrameChg chg="add mod modGraphic">
          <ac:chgData name="Mushegyan, Edgar (NSP)" userId="c092e9be-0227-40a4-980f-f9eff733bb40" providerId="ADAL" clId="{CB213026-2B93-46A2-A639-4B27CD92DDE1}" dt="2021-05-27T16:46:24.777" v="2518" actId="1076"/>
          <ac:graphicFrameMkLst>
            <pc:docMk/>
            <pc:sldMk cId="2698204286" sldId="326"/>
            <ac:graphicFrameMk id="17" creationId="{AD8B8757-D91F-406E-97A3-1A6A2DD75B46}"/>
          </ac:graphicFrameMkLst>
        </pc:graphicFrameChg>
        <pc:picChg chg="mod modCrop">
          <ac:chgData name="Mushegyan, Edgar (NSP)" userId="c092e9be-0227-40a4-980f-f9eff733bb40" providerId="ADAL" clId="{CB213026-2B93-46A2-A639-4B27CD92DDE1}" dt="2021-05-27T17:01:12.669" v="2789" actId="1036"/>
          <ac:picMkLst>
            <pc:docMk/>
            <pc:sldMk cId="2698204286" sldId="326"/>
            <ac:picMk id="4" creationId="{50D9E492-72FD-4DEC-AC38-DF887F5B555A}"/>
          </ac:picMkLst>
        </pc:picChg>
      </pc:sldChg>
      <pc:sldChg chg="addSp delSp modSp add mod ord delAnim addCm delCm modCm modNotesTx">
        <pc:chgData name="Mushegyan, Edgar (NSP)" userId="c092e9be-0227-40a4-980f-f9eff733bb40" providerId="ADAL" clId="{CB213026-2B93-46A2-A639-4B27CD92DDE1}" dt="2021-05-27T17:08:42.749" v="2835" actId="20577"/>
        <pc:sldMkLst>
          <pc:docMk/>
          <pc:sldMk cId="1083494622" sldId="327"/>
        </pc:sldMkLst>
        <pc:spChg chg="mod">
          <ac:chgData name="Mushegyan, Edgar (NSP)" userId="c092e9be-0227-40a4-980f-f9eff733bb40" providerId="ADAL" clId="{CB213026-2B93-46A2-A639-4B27CD92DDE1}" dt="2021-05-27T13:08:20.626" v="943" actId="2711"/>
          <ac:spMkLst>
            <pc:docMk/>
            <pc:sldMk cId="1083494622" sldId="327"/>
            <ac:spMk id="2" creationId="{00000000-0000-0000-0000-000000000000}"/>
          </ac:spMkLst>
        </pc:spChg>
        <pc:spChg chg="del">
          <ac:chgData name="Mushegyan, Edgar (NSP)" userId="c092e9be-0227-40a4-980f-f9eff733bb40" providerId="ADAL" clId="{CB213026-2B93-46A2-A639-4B27CD92DDE1}" dt="2021-05-27T13:55:32.636" v="1297" actId="478"/>
          <ac:spMkLst>
            <pc:docMk/>
            <pc:sldMk cId="1083494622" sldId="327"/>
            <ac:spMk id="5" creationId="{00000000-0000-0000-0000-000000000000}"/>
          </ac:spMkLst>
        </pc:spChg>
        <pc:spChg chg="add del mod">
          <ac:chgData name="Mushegyan, Edgar (NSP)" userId="c092e9be-0227-40a4-980f-f9eff733bb40" providerId="ADAL" clId="{CB213026-2B93-46A2-A639-4B27CD92DDE1}" dt="2021-05-27T12:57:40.873" v="836" actId="478"/>
          <ac:spMkLst>
            <pc:docMk/>
            <pc:sldMk cId="1083494622" sldId="327"/>
            <ac:spMk id="6" creationId="{6159DB31-46DD-4E84-9575-84E9551D9D42}"/>
          </ac:spMkLst>
        </pc:spChg>
        <pc:spChg chg="add del mod">
          <ac:chgData name="Mushegyan, Edgar (NSP)" userId="c092e9be-0227-40a4-980f-f9eff733bb40" providerId="ADAL" clId="{CB213026-2B93-46A2-A639-4B27CD92DDE1}" dt="2021-05-27T17:08:40.282" v="2831" actId="478"/>
          <ac:spMkLst>
            <pc:docMk/>
            <pc:sldMk cId="1083494622" sldId="327"/>
            <ac:spMk id="8" creationId="{6D3FC873-CA63-4023-B200-59783C83B1A5}"/>
          </ac:spMkLst>
        </pc:spChg>
        <pc:spChg chg="add del mod">
          <ac:chgData name="Mushegyan, Edgar (NSP)" userId="c092e9be-0227-40a4-980f-f9eff733bb40" providerId="ADAL" clId="{CB213026-2B93-46A2-A639-4B27CD92DDE1}" dt="2021-05-27T16:58:47.856" v="2764" actId="12084"/>
          <ac:spMkLst>
            <pc:docMk/>
            <pc:sldMk cId="1083494622" sldId="327"/>
            <ac:spMk id="9" creationId="{9979FC82-ECF1-427F-BF05-9BC5E8227199}"/>
          </ac:spMkLst>
        </pc:spChg>
        <pc:spChg chg="add del mod">
          <ac:chgData name="Mushegyan, Edgar (NSP)" userId="c092e9be-0227-40a4-980f-f9eff733bb40" providerId="ADAL" clId="{CB213026-2B93-46A2-A639-4B27CD92DDE1}" dt="2021-05-27T16:58:15.992" v="2757" actId="12084"/>
          <ac:spMkLst>
            <pc:docMk/>
            <pc:sldMk cId="1083494622" sldId="327"/>
            <ac:spMk id="10" creationId="{5DD930BE-9B56-40F2-B0BE-F9F0271C892A}"/>
          </ac:spMkLst>
        </pc:spChg>
        <pc:spChg chg="add mod">
          <ac:chgData name="Mushegyan, Edgar (NSP)" userId="c092e9be-0227-40a4-980f-f9eff733bb40" providerId="ADAL" clId="{CB213026-2B93-46A2-A639-4B27CD92DDE1}" dt="2021-05-27T17:08:42.749" v="2835" actId="20577"/>
          <ac:spMkLst>
            <pc:docMk/>
            <pc:sldMk cId="1083494622" sldId="327"/>
            <ac:spMk id="11" creationId="{22BD4E4E-AF89-4C47-99D6-95602075A19B}"/>
          </ac:spMkLst>
        </pc:spChg>
        <pc:graphicFrameChg chg="add del mod">
          <ac:chgData name="Mushegyan, Edgar (NSP)" userId="c092e9be-0227-40a4-980f-f9eff733bb40" providerId="ADAL" clId="{CB213026-2B93-46A2-A639-4B27CD92DDE1}" dt="2021-05-27T16:58:04.167" v="2752" actId="12084"/>
          <ac:graphicFrameMkLst>
            <pc:docMk/>
            <pc:sldMk cId="1083494622" sldId="327"/>
            <ac:graphicFrameMk id="3" creationId="{01BD5282-F70F-4A97-AC2B-26108D3CF26E}"/>
          </ac:graphicFrameMkLst>
        </pc:graphicFrameChg>
        <pc:graphicFrameChg chg="add mod">
          <ac:chgData name="Mushegyan, Edgar (NSP)" userId="c092e9be-0227-40a4-980f-f9eff733bb40" providerId="ADAL" clId="{CB213026-2B93-46A2-A639-4B27CD92DDE1}" dt="2021-05-27T17:00:43.261" v="2782" actId="2711"/>
          <ac:graphicFrameMkLst>
            <pc:docMk/>
            <pc:sldMk cId="1083494622" sldId="327"/>
            <ac:graphicFrameMk id="5" creationId="{C0CA526F-8478-470A-9074-28EC97D77DE6}"/>
          </ac:graphicFrameMkLst>
        </pc:graphicFrameChg>
        <pc:graphicFrameChg chg="add mod">
          <ac:chgData name="Mushegyan, Edgar (NSP)" userId="c092e9be-0227-40a4-980f-f9eff733bb40" providerId="ADAL" clId="{CB213026-2B93-46A2-A639-4B27CD92DDE1}" dt="2021-05-27T17:03:51.017" v="2806" actId="20577"/>
          <ac:graphicFrameMkLst>
            <pc:docMk/>
            <pc:sldMk cId="1083494622" sldId="327"/>
            <ac:graphicFrameMk id="6" creationId="{22EAAFFA-F126-4F5C-AF5D-90808351DA8E}"/>
          </ac:graphicFrameMkLst>
        </pc:graphicFrameChg>
        <pc:graphicFrameChg chg="add mod">
          <ac:chgData name="Mushegyan, Edgar (NSP)" userId="c092e9be-0227-40a4-980f-f9eff733bb40" providerId="ADAL" clId="{CB213026-2B93-46A2-A639-4B27CD92DDE1}" dt="2021-05-27T17:05:58.662" v="2818" actId="20577"/>
          <ac:graphicFrameMkLst>
            <pc:docMk/>
            <pc:sldMk cId="1083494622" sldId="327"/>
            <ac:graphicFrameMk id="7" creationId="{ACB43DB8-886D-4CFF-A9B7-9740E7A7FA62}"/>
          </ac:graphicFrameMkLst>
        </pc:graphicFrameChg>
        <pc:graphicFrameChg chg="del mod">
          <ac:chgData name="Mushegyan, Edgar (NSP)" userId="c092e9be-0227-40a4-980f-f9eff733bb40" providerId="ADAL" clId="{CB213026-2B93-46A2-A639-4B27CD92DDE1}" dt="2021-05-27T11:23:07.859" v="391" actId="478"/>
          <ac:graphicFrameMkLst>
            <pc:docMk/>
            <pc:sldMk cId="1083494622" sldId="327"/>
            <ac:graphicFrameMk id="12" creationId="{F4B84A45-3839-4464-8CD0-C13A53D47048}"/>
          </ac:graphicFrameMkLst>
        </pc:graphicFrameChg>
      </pc:sldChg>
      <pc:sldChg chg="modSp add del mod ord modAnim">
        <pc:chgData name="Mushegyan, Edgar (NSP)" userId="c092e9be-0227-40a4-980f-f9eff733bb40" providerId="ADAL" clId="{CB213026-2B93-46A2-A639-4B27CD92DDE1}" dt="2021-05-27T11:21:46.009" v="383" actId="2696"/>
        <pc:sldMkLst>
          <pc:docMk/>
          <pc:sldMk cId="163631051" sldId="328"/>
        </pc:sldMkLst>
        <pc:spChg chg="mod">
          <ac:chgData name="Mushegyan, Edgar (NSP)" userId="c092e9be-0227-40a4-980f-f9eff733bb40" providerId="ADAL" clId="{CB213026-2B93-46A2-A639-4B27CD92DDE1}" dt="2021-05-27T11:00:10.543" v="86" actId="20577"/>
          <ac:spMkLst>
            <pc:docMk/>
            <pc:sldMk cId="163631051" sldId="328"/>
            <ac:spMk id="10" creationId="{14E50283-5696-4ED8-9373-ACA72B80559C}"/>
          </ac:spMkLst>
        </pc:spChg>
        <pc:spChg chg="mod">
          <ac:chgData name="Mushegyan, Edgar (NSP)" userId="c092e9be-0227-40a4-980f-f9eff733bb40" providerId="ADAL" clId="{CB213026-2B93-46A2-A639-4B27CD92DDE1}" dt="2021-05-27T11:01:23.134" v="104" actId="1076"/>
          <ac:spMkLst>
            <pc:docMk/>
            <pc:sldMk cId="163631051" sldId="328"/>
            <ac:spMk id="18" creationId="{31223E38-D4CE-401C-BCAB-4E6FA1E37871}"/>
          </ac:spMkLst>
        </pc:spChg>
        <pc:spChg chg="mod">
          <ac:chgData name="Mushegyan, Edgar (NSP)" userId="c092e9be-0227-40a4-980f-f9eff733bb40" providerId="ADAL" clId="{CB213026-2B93-46A2-A639-4B27CD92DDE1}" dt="2021-05-27T11:01:15.021" v="103" actId="1076"/>
          <ac:spMkLst>
            <pc:docMk/>
            <pc:sldMk cId="163631051" sldId="328"/>
            <ac:spMk id="19" creationId="{16B1D49F-5F5F-4202-A0A0-84DD4BBD0941}"/>
          </ac:spMkLst>
        </pc:spChg>
        <pc:spChg chg="mod">
          <ac:chgData name="Mushegyan, Edgar (NSP)" userId="c092e9be-0227-40a4-980f-f9eff733bb40" providerId="ADAL" clId="{CB213026-2B93-46A2-A639-4B27CD92DDE1}" dt="2021-05-27T11:01:06.410" v="101" actId="1076"/>
          <ac:spMkLst>
            <pc:docMk/>
            <pc:sldMk cId="163631051" sldId="328"/>
            <ac:spMk id="20" creationId="{23FA9CF0-F1F2-4D69-9D66-D5A50D2272BD}"/>
          </ac:spMkLst>
        </pc:spChg>
        <pc:spChg chg="mod">
          <ac:chgData name="Mushegyan, Edgar (NSP)" userId="c092e9be-0227-40a4-980f-f9eff733bb40" providerId="ADAL" clId="{CB213026-2B93-46A2-A639-4B27CD92DDE1}" dt="2021-05-27T11:14:28.097" v="193" actId="1076"/>
          <ac:spMkLst>
            <pc:docMk/>
            <pc:sldMk cId="163631051" sldId="328"/>
            <ac:spMk id="21" creationId="{E07310D4-4FC9-41F0-9135-001F67EEDFDE}"/>
          </ac:spMkLst>
        </pc:spChg>
        <pc:spChg chg="mod">
          <ac:chgData name="Mushegyan, Edgar (NSP)" userId="c092e9be-0227-40a4-980f-f9eff733bb40" providerId="ADAL" clId="{CB213026-2B93-46A2-A639-4B27CD92DDE1}" dt="2021-05-27T11:14:52.522" v="213" actId="20577"/>
          <ac:spMkLst>
            <pc:docMk/>
            <pc:sldMk cId="163631051" sldId="328"/>
            <ac:spMk id="22" creationId="{1F50BA28-CD4B-419C-8EAD-84DCBEEE2EFE}"/>
          </ac:spMkLst>
        </pc:spChg>
      </pc:sldChg>
      <pc:sldChg chg="addSp delSp modSp add mod ord modAnim addCm delCm modCm modNotesTx">
        <pc:chgData name="Mushegyan, Edgar (NSP)" userId="c092e9be-0227-40a4-980f-f9eff733bb40" providerId="ADAL" clId="{CB213026-2B93-46A2-A639-4B27CD92DDE1}" dt="2021-05-27T17:33:54.417" v="3155" actId="20577"/>
        <pc:sldMkLst>
          <pc:docMk/>
          <pc:sldMk cId="3659115191" sldId="329"/>
        </pc:sldMkLst>
        <pc:spChg chg="del">
          <ac:chgData name="Mushegyan, Edgar (NSP)" userId="c092e9be-0227-40a4-980f-f9eff733bb40" providerId="ADAL" clId="{CB213026-2B93-46A2-A639-4B27CD92DDE1}" dt="2021-05-27T13:55:54.316" v="1303" actId="478"/>
          <ac:spMkLst>
            <pc:docMk/>
            <pc:sldMk cId="3659115191" sldId="329"/>
            <ac:spMk id="4" creationId="{00000000-0000-0000-0000-000000000000}"/>
          </ac:spMkLst>
        </pc:spChg>
        <pc:spChg chg="mod">
          <ac:chgData name="Mushegyan, Edgar (NSP)" userId="c092e9be-0227-40a4-980f-f9eff733bb40" providerId="ADAL" clId="{CB213026-2B93-46A2-A639-4B27CD92DDE1}" dt="2021-05-27T13:09:20.553" v="989" actId="2711"/>
          <ac:spMkLst>
            <pc:docMk/>
            <pc:sldMk cId="3659115191" sldId="329"/>
            <ac:spMk id="5" creationId="{7304FF52-4E83-4BDC-A6BE-D7884FE0E0F0}"/>
          </ac:spMkLst>
        </pc:spChg>
        <pc:spChg chg="add del mod">
          <ac:chgData name="Mushegyan, Edgar (NSP)" userId="c092e9be-0227-40a4-980f-f9eff733bb40" providerId="ADAL" clId="{CB213026-2B93-46A2-A639-4B27CD92DDE1}" dt="2021-05-27T17:08:49.822" v="2839" actId="478"/>
          <ac:spMkLst>
            <pc:docMk/>
            <pc:sldMk cId="3659115191" sldId="329"/>
            <ac:spMk id="6" creationId="{AA827530-A377-4456-9E15-260403D8868D}"/>
          </ac:spMkLst>
        </pc:spChg>
        <pc:spChg chg="add mod">
          <ac:chgData name="Mushegyan, Edgar (NSP)" userId="c092e9be-0227-40a4-980f-f9eff733bb40" providerId="ADAL" clId="{CB213026-2B93-46A2-A639-4B27CD92DDE1}" dt="2021-05-27T17:08:52" v="2841" actId="20577"/>
          <ac:spMkLst>
            <pc:docMk/>
            <pc:sldMk cId="3659115191" sldId="329"/>
            <ac:spMk id="7" creationId="{F03D3822-CB95-46DB-8159-049A8F640735}"/>
          </ac:spMkLst>
        </pc:spChg>
        <pc:graphicFrameChg chg="mod modGraphic">
          <ac:chgData name="Mushegyan, Edgar (NSP)" userId="c092e9be-0227-40a4-980f-f9eff733bb40" providerId="ADAL" clId="{CB213026-2B93-46A2-A639-4B27CD92DDE1}" dt="2021-05-27T17:33:54.417" v="3155" actId="20577"/>
          <ac:graphicFrameMkLst>
            <pc:docMk/>
            <pc:sldMk cId="3659115191" sldId="329"/>
            <ac:graphicFrameMk id="2" creationId="{819972FC-DB30-48BF-BFC8-39737ADF33C9}"/>
          </ac:graphicFrameMkLst>
        </pc:graphicFrameChg>
      </pc:sldChg>
      <pc:sldChg chg="addSp delSp modSp add mod ord delAnim modNotesTx">
        <pc:chgData name="Mushegyan, Edgar (NSP)" userId="c092e9be-0227-40a4-980f-f9eff733bb40" providerId="ADAL" clId="{CB213026-2B93-46A2-A639-4B27CD92DDE1}" dt="2021-05-27T17:08:57.377" v="2844" actId="20577"/>
        <pc:sldMkLst>
          <pc:docMk/>
          <pc:sldMk cId="1628357253" sldId="330"/>
        </pc:sldMkLst>
        <pc:spChg chg="mod">
          <ac:chgData name="Mushegyan, Edgar (NSP)" userId="c092e9be-0227-40a4-980f-f9eff733bb40" providerId="ADAL" clId="{CB213026-2B93-46A2-A639-4B27CD92DDE1}" dt="2021-05-27T13:17:48.857" v="1046" actId="113"/>
          <ac:spMkLst>
            <pc:docMk/>
            <pc:sldMk cId="1628357253" sldId="330"/>
            <ac:spMk id="2" creationId="{00000000-0000-0000-0000-000000000000}"/>
          </ac:spMkLst>
        </pc:spChg>
        <pc:spChg chg="del">
          <ac:chgData name="Mushegyan, Edgar (NSP)" userId="c092e9be-0227-40a4-980f-f9eff733bb40" providerId="ADAL" clId="{CB213026-2B93-46A2-A639-4B27CD92DDE1}" dt="2021-05-27T13:56:00.848" v="1306" actId="478"/>
          <ac:spMkLst>
            <pc:docMk/>
            <pc:sldMk cId="1628357253" sldId="330"/>
            <ac:spMk id="5" creationId="{00000000-0000-0000-0000-000000000000}"/>
          </ac:spMkLst>
        </pc:spChg>
        <pc:spChg chg="add mod">
          <ac:chgData name="Mushegyan, Edgar (NSP)" userId="c092e9be-0227-40a4-980f-f9eff733bb40" providerId="ADAL" clId="{CB213026-2B93-46A2-A639-4B27CD92DDE1}" dt="2021-05-27T17:08:57.377" v="2844" actId="20577"/>
          <ac:spMkLst>
            <pc:docMk/>
            <pc:sldMk cId="1628357253" sldId="330"/>
            <ac:spMk id="5" creationId="{B9340F69-46B7-49EB-82B3-BCC80B4C4639}"/>
          </ac:spMkLst>
        </pc:spChg>
        <pc:spChg chg="add del mod">
          <ac:chgData name="Mushegyan, Edgar (NSP)" userId="c092e9be-0227-40a4-980f-f9eff733bb40" providerId="ADAL" clId="{CB213026-2B93-46A2-A639-4B27CD92DDE1}" dt="2021-05-27T17:08:55.620" v="2842" actId="478"/>
          <ac:spMkLst>
            <pc:docMk/>
            <pc:sldMk cId="1628357253" sldId="330"/>
            <ac:spMk id="8" creationId="{0375FEFA-8725-48F1-ADA7-A1E946C8DBD5}"/>
          </ac:spMkLst>
        </pc:spChg>
        <pc:spChg chg="del mod">
          <ac:chgData name="Mushegyan, Edgar (NSP)" userId="c092e9be-0227-40a4-980f-f9eff733bb40" providerId="ADAL" clId="{CB213026-2B93-46A2-A639-4B27CD92DDE1}" dt="2021-05-27T11:32:19.310" v="498" actId="12084"/>
          <ac:spMkLst>
            <pc:docMk/>
            <pc:sldMk cId="1628357253" sldId="330"/>
            <ac:spMk id="9" creationId="{9979FC82-ECF1-427F-BF05-9BC5E8227199}"/>
          </ac:spMkLst>
        </pc:spChg>
        <pc:graphicFrameChg chg="add mod modGraphic">
          <ac:chgData name="Mushegyan, Edgar (NSP)" userId="c092e9be-0227-40a4-980f-f9eff733bb40" providerId="ADAL" clId="{CB213026-2B93-46A2-A639-4B27CD92DDE1}" dt="2021-05-27T14:55:46.535" v="1694" actId="1076"/>
          <ac:graphicFrameMkLst>
            <pc:docMk/>
            <pc:sldMk cId="1628357253" sldId="330"/>
            <ac:graphicFrameMk id="4" creationId="{6893AB03-19C7-440D-8B81-16327E5CC336}"/>
          </ac:graphicFrameMkLst>
        </pc:graphicFrameChg>
        <pc:graphicFrameChg chg="del">
          <ac:chgData name="Mushegyan, Edgar (NSP)" userId="c092e9be-0227-40a4-980f-f9eff733bb40" providerId="ADAL" clId="{CB213026-2B93-46A2-A639-4B27CD92DDE1}" dt="2021-05-27T11:26:04.574" v="430" actId="478"/>
          <ac:graphicFrameMkLst>
            <pc:docMk/>
            <pc:sldMk cId="1628357253" sldId="330"/>
            <ac:graphicFrameMk id="12" creationId="{F4B84A45-3839-4464-8CD0-C13A53D47048}"/>
          </ac:graphicFrameMkLst>
        </pc:graphicFrameChg>
        <pc:picChg chg="add del">
          <ac:chgData name="Mushegyan, Edgar (NSP)" userId="c092e9be-0227-40a4-980f-f9eff733bb40" providerId="ADAL" clId="{CB213026-2B93-46A2-A639-4B27CD92DDE1}" dt="2021-05-27T11:25:44.376" v="410"/>
          <ac:picMkLst>
            <pc:docMk/>
            <pc:sldMk cId="1628357253" sldId="330"/>
            <ac:picMk id="3" creationId="{5D9681F1-D6A9-42B4-B79C-4DFA307D77A7}"/>
          </ac:picMkLst>
        </pc:picChg>
      </pc:sldChg>
      <pc:sldChg chg="addSp delSp modSp add mod modAnim modNotesTx">
        <pc:chgData name="Mushegyan, Edgar (NSP)" userId="c092e9be-0227-40a4-980f-f9eff733bb40" providerId="ADAL" clId="{CB213026-2B93-46A2-A639-4B27CD92DDE1}" dt="2021-05-27T17:25:23.272" v="2935" actId="20577"/>
        <pc:sldMkLst>
          <pc:docMk/>
          <pc:sldMk cId="3667496053" sldId="331"/>
        </pc:sldMkLst>
        <pc:spChg chg="mod">
          <ac:chgData name="Mushegyan, Edgar (NSP)" userId="c092e9be-0227-40a4-980f-f9eff733bb40" providerId="ADAL" clId="{CB213026-2B93-46A2-A639-4B27CD92DDE1}" dt="2021-05-27T15:50:07.963" v="2067" actId="20577"/>
          <ac:spMkLst>
            <pc:docMk/>
            <pc:sldMk cId="3667496053" sldId="331"/>
            <ac:spMk id="2" creationId="{00000000-0000-0000-0000-000000000000}"/>
          </ac:spMkLst>
        </pc:spChg>
        <pc:spChg chg="del">
          <ac:chgData name="Mushegyan, Edgar (NSP)" userId="c092e9be-0227-40a4-980f-f9eff733bb40" providerId="ADAL" clId="{CB213026-2B93-46A2-A639-4B27CD92DDE1}" dt="2021-05-27T13:56:08.083" v="1309" actId="478"/>
          <ac:spMkLst>
            <pc:docMk/>
            <pc:sldMk cId="3667496053" sldId="331"/>
            <ac:spMk id="5" creationId="{00000000-0000-0000-0000-000000000000}"/>
          </ac:spMkLst>
        </pc:spChg>
        <pc:spChg chg="add del mod">
          <ac:chgData name="Mushegyan, Edgar (NSP)" userId="c092e9be-0227-40a4-980f-f9eff733bb40" providerId="ADAL" clId="{CB213026-2B93-46A2-A639-4B27CD92DDE1}" dt="2021-05-27T17:09:00.019" v="2845" actId="478"/>
          <ac:spMkLst>
            <pc:docMk/>
            <pc:sldMk cId="3667496053" sldId="331"/>
            <ac:spMk id="6" creationId="{576F76BD-B89E-499C-B3DE-A721C527676D}"/>
          </ac:spMkLst>
        </pc:spChg>
        <pc:spChg chg="add mod">
          <ac:chgData name="Mushegyan, Edgar (NSP)" userId="c092e9be-0227-40a4-980f-f9eff733bb40" providerId="ADAL" clId="{CB213026-2B93-46A2-A639-4B27CD92DDE1}" dt="2021-05-27T17:09:01.944" v="2847" actId="20577"/>
          <ac:spMkLst>
            <pc:docMk/>
            <pc:sldMk cId="3667496053" sldId="331"/>
            <ac:spMk id="8" creationId="{DB29B810-CBDB-4145-963B-8F2470FAE89A}"/>
          </ac:spMkLst>
        </pc:spChg>
        <pc:graphicFrameChg chg="mod modGraphic">
          <ac:chgData name="Mushegyan, Edgar (NSP)" userId="c092e9be-0227-40a4-980f-f9eff733bb40" providerId="ADAL" clId="{CB213026-2B93-46A2-A639-4B27CD92DDE1}" dt="2021-05-27T16:43:15.063" v="2453" actId="113"/>
          <ac:graphicFrameMkLst>
            <pc:docMk/>
            <pc:sldMk cId="3667496053" sldId="331"/>
            <ac:graphicFrameMk id="4" creationId="{6893AB03-19C7-440D-8B81-16327E5CC336}"/>
          </ac:graphicFrameMkLst>
        </pc:graphicFrameChg>
        <pc:graphicFrameChg chg="add mod modGraphic">
          <ac:chgData name="Mushegyan, Edgar (NSP)" userId="c092e9be-0227-40a4-980f-f9eff733bb40" providerId="ADAL" clId="{CB213026-2B93-46A2-A639-4B27CD92DDE1}" dt="2021-05-27T17:10:15.510" v="2860" actId="404"/>
          <ac:graphicFrameMkLst>
            <pc:docMk/>
            <pc:sldMk cId="3667496053" sldId="331"/>
            <ac:graphicFrameMk id="5" creationId="{16760608-3103-4242-9DDD-D6193F4F94EA}"/>
          </ac:graphicFrameMkLst>
        </pc:graphicFrameChg>
        <pc:graphicFrameChg chg="add mod">
          <ac:chgData name="Mushegyan, Edgar (NSP)" userId="c092e9be-0227-40a4-980f-f9eff733bb40" providerId="ADAL" clId="{CB213026-2B93-46A2-A639-4B27CD92DDE1}" dt="2021-05-27T17:25:23.272" v="2935" actId="20577"/>
          <ac:graphicFrameMkLst>
            <pc:docMk/>
            <pc:sldMk cId="3667496053" sldId="331"/>
            <ac:graphicFrameMk id="7" creationId="{3F2758DF-B1EE-46F8-9095-92AF8D77387B}"/>
          </ac:graphicFrameMkLst>
        </pc:graphicFrameChg>
      </pc:sldChg>
      <pc:sldChg chg="add del ord">
        <pc:chgData name="Mushegyan, Edgar (NSP)" userId="c092e9be-0227-40a4-980f-f9eff733bb40" providerId="ADAL" clId="{CB213026-2B93-46A2-A639-4B27CD92DDE1}" dt="2021-05-27T12:02:21.156" v="680" actId="2696"/>
        <pc:sldMkLst>
          <pc:docMk/>
          <pc:sldMk cId="1815906412" sldId="332"/>
        </pc:sldMkLst>
      </pc:sldChg>
      <pc:sldChg chg="add del">
        <pc:chgData name="Mushegyan, Edgar (NSP)" userId="c092e9be-0227-40a4-980f-f9eff733bb40" providerId="ADAL" clId="{CB213026-2B93-46A2-A639-4B27CD92DDE1}" dt="2021-05-27T11:52:15.144" v="585" actId="2890"/>
        <pc:sldMkLst>
          <pc:docMk/>
          <pc:sldMk cId="3858514752" sldId="332"/>
        </pc:sldMkLst>
      </pc:sldChg>
      <pc:sldChg chg="addSp delSp modSp add del mod ord delAnim addCm modCm">
        <pc:chgData name="Mushegyan, Edgar (NSP)" userId="c092e9be-0227-40a4-980f-f9eff733bb40" providerId="ADAL" clId="{CB213026-2B93-46A2-A639-4B27CD92DDE1}" dt="2021-05-27T15:44:31.069" v="1972" actId="2696"/>
        <pc:sldMkLst>
          <pc:docMk/>
          <pc:sldMk cId="1571715737" sldId="333"/>
        </pc:sldMkLst>
        <pc:spChg chg="mod">
          <ac:chgData name="Mushegyan, Edgar (NSP)" userId="c092e9be-0227-40a4-980f-f9eff733bb40" providerId="ADAL" clId="{CB213026-2B93-46A2-A639-4B27CD92DDE1}" dt="2021-05-27T13:19:15.233" v="1069" actId="113"/>
          <ac:spMkLst>
            <pc:docMk/>
            <pc:sldMk cId="1571715737" sldId="333"/>
            <ac:spMk id="2" creationId="{00000000-0000-0000-0000-000000000000}"/>
          </ac:spMkLst>
        </pc:spChg>
        <pc:spChg chg="del">
          <ac:chgData name="Mushegyan, Edgar (NSP)" userId="c092e9be-0227-40a4-980f-f9eff733bb40" providerId="ADAL" clId="{CB213026-2B93-46A2-A639-4B27CD92DDE1}" dt="2021-05-27T13:56:15.972" v="1312" actId="478"/>
          <ac:spMkLst>
            <pc:docMk/>
            <pc:sldMk cId="1571715737" sldId="333"/>
            <ac:spMk id="5" creationId="{00000000-0000-0000-0000-000000000000}"/>
          </ac:spMkLst>
        </pc:spChg>
        <pc:spChg chg="add mod">
          <ac:chgData name="Mushegyan, Edgar (NSP)" userId="c092e9be-0227-40a4-980f-f9eff733bb40" providerId="ADAL" clId="{CB213026-2B93-46A2-A639-4B27CD92DDE1}" dt="2021-05-27T13:56:19.091" v="1315" actId="20577"/>
          <ac:spMkLst>
            <pc:docMk/>
            <pc:sldMk cId="1571715737" sldId="333"/>
            <ac:spMk id="7" creationId="{A98FCECF-F3ED-4A2C-8230-744C6BA9D535}"/>
          </ac:spMkLst>
        </pc:spChg>
        <pc:spChg chg="del mod">
          <ac:chgData name="Mushegyan, Edgar (NSP)" userId="c092e9be-0227-40a4-980f-f9eff733bb40" providerId="ADAL" clId="{CB213026-2B93-46A2-A639-4B27CD92DDE1}" dt="2021-05-27T11:56:52.993" v="631" actId="12084"/>
          <ac:spMkLst>
            <pc:docMk/>
            <pc:sldMk cId="1571715737" sldId="333"/>
            <ac:spMk id="9" creationId="{9979FC82-ECF1-427F-BF05-9BC5E8227199}"/>
          </ac:spMkLst>
        </pc:spChg>
        <pc:graphicFrameChg chg="add mod modGraphic">
          <ac:chgData name="Mushegyan, Edgar (NSP)" userId="c092e9be-0227-40a4-980f-f9eff733bb40" providerId="ADAL" clId="{CB213026-2B93-46A2-A639-4B27CD92DDE1}" dt="2021-05-27T14:43:54.379" v="1576" actId="404"/>
          <ac:graphicFrameMkLst>
            <pc:docMk/>
            <pc:sldMk cId="1571715737" sldId="333"/>
            <ac:graphicFrameMk id="3" creationId="{3889B04E-6C4F-4750-B49A-9A2699F375C7}"/>
          </ac:graphicFrameMkLst>
        </pc:graphicFrameChg>
        <pc:graphicFrameChg chg="del mod">
          <ac:chgData name="Mushegyan, Edgar (NSP)" userId="c092e9be-0227-40a4-980f-f9eff733bb40" providerId="ADAL" clId="{CB213026-2B93-46A2-A639-4B27CD92DDE1}" dt="2021-05-27T11:52:54.144" v="602" actId="478"/>
          <ac:graphicFrameMkLst>
            <pc:docMk/>
            <pc:sldMk cId="1571715737" sldId="333"/>
            <ac:graphicFrameMk id="12" creationId="{F4B84A45-3839-4464-8CD0-C13A53D47048}"/>
          </ac:graphicFrameMkLst>
        </pc:graphicFrameChg>
      </pc:sldChg>
      <pc:sldChg chg="modSp add del ord">
        <pc:chgData name="Mushegyan, Edgar (NSP)" userId="c092e9be-0227-40a4-980f-f9eff733bb40" providerId="ADAL" clId="{CB213026-2B93-46A2-A639-4B27CD92DDE1}" dt="2021-05-27T12:02:11.909" v="671" actId="2696"/>
        <pc:sldMkLst>
          <pc:docMk/>
          <pc:sldMk cId="3613760062" sldId="334"/>
        </pc:sldMkLst>
        <pc:graphicFrameChg chg="mod">
          <ac:chgData name="Mushegyan, Edgar (NSP)" userId="c092e9be-0227-40a4-980f-f9eff733bb40" providerId="ADAL" clId="{CB213026-2B93-46A2-A639-4B27CD92DDE1}" dt="2021-05-27T11:56:05.025" v="612" actId="12093"/>
          <ac:graphicFrameMkLst>
            <pc:docMk/>
            <pc:sldMk cId="3613760062" sldId="334"/>
            <ac:graphicFrameMk id="4" creationId="{6893AB03-19C7-440D-8B81-16327E5CC336}"/>
          </ac:graphicFrameMkLst>
        </pc:graphicFrameChg>
      </pc:sldChg>
      <pc:sldChg chg="addSp delSp modSp add del mod ord addCm modCm">
        <pc:chgData name="Mushegyan, Edgar (NSP)" userId="c092e9be-0227-40a4-980f-f9eff733bb40" providerId="ADAL" clId="{CB213026-2B93-46A2-A639-4B27CD92DDE1}" dt="2021-05-27T15:52:08.759" v="2079" actId="47"/>
        <pc:sldMkLst>
          <pc:docMk/>
          <pc:sldMk cId="2029737050" sldId="335"/>
        </pc:sldMkLst>
        <pc:spChg chg="mod">
          <ac:chgData name="Mushegyan, Edgar (NSP)" userId="c092e9be-0227-40a4-980f-f9eff733bb40" providerId="ADAL" clId="{CB213026-2B93-46A2-A639-4B27CD92DDE1}" dt="2021-05-27T13:19:21.956" v="1072" actId="113"/>
          <ac:spMkLst>
            <pc:docMk/>
            <pc:sldMk cId="2029737050" sldId="335"/>
            <ac:spMk id="2" creationId="{00000000-0000-0000-0000-000000000000}"/>
          </ac:spMkLst>
        </pc:spChg>
        <pc:spChg chg="del">
          <ac:chgData name="Mushegyan, Edgar (NSP)" userId="c092e9be-0227-40a4-980f-f9eff733bb40" providerId="ADAL" clId="{CB213026-2B93-46A2-A639-4B27CD92DDE1}" dt="2021-05-27T13:56:24.187" v="1316" actId="478"/>
          <ac:spMkLst>
            <pc:docMk/>
            <pc:sldMk cId="2029737050" sldId="335"/>
            <ac:spMk id="5" creationId="{00000000-0000-0000-0000-000000000000}"/>
          </ac:spMkLst>
        </pc:spChg>
        <pc:spChg chg="add mod">
          <ac:chgData name="Mushegyan, Edgar (NSP)" userId="c092e9be-0227-40a4-980f-f9eff733bb40" providerId="ADAL" clId="{CB213026-2B93-46A2-A639-4B27CD92DDE1}" dt="2021-05-27T13:56:25.985" v="1318" actId="20577"/>
          <ac:spMkLst>
            <pc:docMk/>
            <pc:sldMk cId="2029737050" sldId="335"/>
            <ac:spMk id="6" creationId="{82AF8CDC-43E4-4877-A2DA-D149C54E4D34}"/>
          </ac:spMkLst>
        </pc:spChg>
        <pc:graphicFrameChg chg="mod">
          <ac:chgData name="Mushegyan, Edgar (NSP)" userId="c092e9be-0227-40a4-980f-f9eff733bb40" providerId="ADAL" clId="{CB213026-2B93-46A2-A639-4B27CD92DDE1}" dt="2021-05-27T15:47:28.968" v="2051" actId="113"/>
          <ac:graphicFrameMkLst>
            <pc:docMk/>
            <pc:sldMk cId="2029737050" sldId="335"/>
            <ac:graphicFrameMk id="3" creationId="{3889B04E-6C4F-4750-B49A-9A2699F375C7}"/>
          </ac:graphicFrameMkLst>
        </pc:graphicFrameChg>
      </pc:sldChg>
      <pc:sldChg chg="addSp delSp modSp add del mod ord">
        <pc:chgData name="Mushegyan, Edgar (NSP)" userId="c092e9be-0227-40a4-980f-f9eff733bb40" providerId="ADAL" clId="{CB213026-2B93-46A2-A639-4B27CD92DDE1}" dt="2021-05-27T14:38:34.083" v="1545" actId="2696"/>
        <pc:sldMkLst>
          <pc:docMk/>
          <pc:sldMk cId="1662154683" sldId="336"/>
        </pc:sldMkLst>
        <pc:spChg chg="mod">
          <ac:chgData name="Mushegyan, Edgar (NSP)" userId="c092e9be-0227-40a4-980f-f9eff733bb40" providerId="ADAL" clId="{CB213026-2B93-46A2-A639-4B27CD92DDE1}" dt="2021-05-27T13:19:39.421" v="1076" actId="113"/>
          <ac:spMkLst>
            <pc:docMk/>
            <pc:sldMk cId="1662154683" sldId="336"/>
            <ac:spMk id="2" creationId="{00000000-0000-0000-0000-000000000000}"/>
          </ac:spMkLst>
        </pc:spChg>
        <pc:spChg chg="del">
          <ac:chgData name="Mushegyan, Edgar (NSP)" userId="c092e9be-0227-40a4-980f-f9eff733bb40" providerId="ADAL" clId="{CB213026-2B93-46A2-A639-4B27CD92DDE1}" dt="2021-05-27T13:56:30.563" v="1319" actId="478"/>
          <ac:spMkLst>
            <pc:docMk/>
            <pc:sldMk cId="1662154683" sldId="336"/>
            <ac:spMk id="5" creationId="{00000000-0000-0000-0000-000000000000}"/>
          </ac:spMkLst>
        </pc:spChg>
        <pc:spChg chg="add mod">
          <ac:chgData name="Mushegyan, Edgar (NSP)" userId="c092e9be-0227-40a4-980f-f9eff733bb40" providerId="ADAL" clId="{CB213026-2B93-46A2-A639-4B27CD92DDE1}" dt="2021-05-27T13:56:32.859" v="1321" actId="20577"/>
          <ac:spMkLst>
            <pc:docMk/>
            <pc:sldMk cId="1662154683" sldId="336"/>
            <ac:spMk id="6" creationId="{6E7074CA-4AC2-4F4F-88FC-B54BFC076CA7}"/>
          </ac:spMkLst>
        </pc:spChg>
        <pc:graphicFrameChg chg="mod">
          <ac:chgData name="Mushegyan, Edgar (NSP)" userId="c092e9be-0227-40a4-980f-f9eff733bb40" providerId="ADAL" clId="{CB213026-2B93-46A2-A639-4B27CD92DDE1}" dt="2021-05-27T13:19:44.512" v="1077" actId="2711"/>
          <ac:graphicFrameMkLst>
            <pc:docMk/>
            <pc:sldMk cId="1662154683" sldId="336"/>
            <ac:graphicFrameMk id="3" creationId="{3889B04E-6C4F-4750-B49A-9A2699F375C7}"/>
          </ac:graphicFrameMkLst>
        </pc:graphicFrameChg>
      </pc:sldChg>
      <pc:sldChg chg="addSp delSp modSp add mod modNotesTx">
        <pc:chgData name="Mushegyan, Edgar (NSP)" userId="c092e9be-0227-40a4-980f-f9eff733bb40" providerId="ADAL" clId="{CB213026-2B93-46A2-A639-4B27CD92DDE1}" dt="2021-05-27T17:10:37.970" v="2861" actId="20577"/>
        <pc:sldMkLst>
          <pc:docMk/>
          <pc:sldMk cId="395790720" sldId="337"/>
        </pc:sldMkLst>
        <pc:spChg chg="mod">
          <ac:chgData name="Mushegyan, Edgar (NSP)" userId="c092e9be-0227-40a4-980f-f9eff733bb40" providerId="ADAL" clId="{CB213026-2B93-46A2-A639-4B27CD92DDE1}" dt="2021-05-27T16:50:36.467" v="2557" actId="1076"/>
          <ac:spMkLst>
            <pc:docMk/>
            <pc:sldMk cId="395790720" sldId="337"/>
            <ac:spMk id="2" creationId="{00000000-0000-0000-0000-000000000000}"/>
          </ac:spMkLst>
        </pc:spChg>
        <pc:spChg chg="del">
          <ac:chgData name="Mushegyan, Edgar (NSP)" userId="c092e9be-0227-40a4-980f-f9eff733bb40" providerId="ADAL" clId="{CB213026-2B93-46A2-A639-4B27CD92DDE1}" dt="2021-05-27T13:55:44.834" v="1300" actId="478"/>
          <ac:spMkLst>
            <pc:docMk/>
            <pc:sldMk cId="395790720" sldId="337"/>
            <ac:spMk id="5" creationId="{00000000-0000-0000-0000-000000000000}"/>
          </ac:spMkLst>
        </pc:spChg>
        <pc:spChg chg="add del mod">
          <ac:chgData name="Mushegyan, Edgar (NSP)" userId="c092e9be-0227-40a4-980f-f9eff733bb40" providerId="ADAL" clId="{CB213026-2B93-46A2-A639-4B27CD92DDE1}" dt="2021-05-27T17:08:45.664" v="2836" actId="478"/>
          <ac:spMkLst>
            <pc:docMk/>
            <pc:sldMk cId="395790720" sldId="337"/>
            <ac:spMk id="6" creationId="{CBF23474-D3AD-45A8-926D-84FFED3A27D8}"/>
          </ac:spMkLst>
        </pc:spChg>
        <pc:spChg chg="add del">
          <ac:chgData name="Mushegyan, Edgar (NSP)" userId="c092e9be-0227-40a4-980f-f9eff733bb40" providerId="ADAL" clId="{CB213026-2B93-46A2-A639-4B27CD92DDE1}" dt="2021-05-27T15:37:21.438" v="1879" actId="22"/>
          <ac:spMkLst>
            <pc:docMk/>
            <pc:sldMk cId="395790720" sldId="337"/>
            <ac:spMk id="7" creationId="{1274EA0E-2CC7-4057-8F85-3E466261D7EB}"/>
          </ac:spMkLst>
        </pc:spChg>
        <pc:spChg chg="del mod">
          <ac:chgData name="Mushegyan, Edgar (NSP)" userId="c092e9be-0227-40a4-980f-f9eff733bb40" providerId="ADAL" clId="{CB213026-2B93-46A2-A639-4B27CD92DDE1}" dt="2021-05-27T14:25:59.439" v="1515" actId="478"/>
          <ac:spMkLst>
            <pc:docMk/>
            <pc:sldMk cId="395790720" sldId="337"/>
            <ac:spMk id="9" creationId="{9979FC82-ECF1-427F-BF05-9BC5E8227199}"/>
          </ac:spMkLst>
        </pc:spChg>
        <pc:spChg chg="add del mod">
          <ac:chgData name="Mushegyan, Edgar (NSP)" userId="c092e9be-0227-40a4-980f-f9eff733bb40" providerId="ADAL" clId="{CB213026-2B93-46A2-A639-4B27CD92DDE1}" dt="2021-05-27T16:52:37.961" v="2562" actId="22"/>
          <ac:spMkLst>
            <pc:docMk/>
            <pc:sldMk cId="395790720" sldId="337"/>
            <ac:spMk id="9" creationId="{CC85342D-8F4F-4030-B7D5-25B393AC5E19}"/>
          </ac:spMkLst>
        </pc:spChg>
        <pc:spChg chg="add mod">
          <ac:chgData name="Mushegyan, Edgar (NSP)" userId="c092e9be-0227-40a4-980f-f9eff733bb40" providerId="ADAL" clId="{CB213026-2B93-46A2-A639-4B27CD92DDE1}" dt="2021-05-27T17:08:47.350" v="2838" actId="20577"/>
          <ac:spMkLst>
            <pc:docMk/>
            <pc:sldMk cId="395790720" sldId="337"/>
            <ac:spMk id="14" creationId="{A086BBBD-5257-4FD9-BE12-4EDA0ADB79B5}"/>
          </ac:spMkLst>
        </pc:spChg>
        <pc:graphicFrameChg chg="add del">
          <ac:chgData name="Mushegyan, Edgar (NSP)" userId="c092e9be-0227-40a4-980f-f9eff733bb40" providerId="ADAL" clId="{CB213026-2B93-46A2-A639-4B27CD92DDE1}" dt="2021-05-27T15:10:10.524" v="1740" actId="478"/>
          <ac:graphicFrameMkLst>
            <pc:docMk/>
            <pc:sldMk cId="395790720" sldId="337"/>
            <ac:graphicFrameMk id="3" creationId="{A538254D-5DEF-4545-BC51-B8189F6A88EB}"/>
          </ac:graphicFrameMkLst>
        </pc:graphicFrameChg>
        <pc:graphicFrameChg chg="del">
          <ac:chgData name="Mushegyan, Edgar (NSP)" userId="c092e9be-0227-40a4-980f-f9eff733bb40" providerId="ADAL" clId="{CB213026-2B93-46A2-A639-4B27CD92DDE1}" dt="2021-05-27T13:27:25.243" v="1142" actId="478"/>
          <ac:graphicFrameMkLst>
            <pc:docMk/>
            <pc:sldMk cId="395790720" sldId="337"/>
            <ac:graphicFrameMk id="7" creationId="{ACB43DB8-886D-4CFF-A9B7-9740E7A7FA62}"/>
          </ac:graphicFrameMkLst>
        </pc:graphicFrameChg>
        <pc:graphicFrameChg chg="add mod modGraphic">
          <ac:chgData name="Mushegyan, Edgar (NSP)" userId="c092e9be-0227-40a4-980f-f9eff733bb40" providerId="ADAL" clId="{CB213026-2B93-46A2-A639-4B27CD92DDE1}" dt="2021-05-27T16:56:16.305" v="2746" actId="14100"/>
          <ac:graphicFrameMkLst>
            <pc:docMk/>
            <pc:sldMk cId="395790720" sldId="337"/>
            <ac:graphicFrameMk id="8" creationId="{3EDEA043-78A5-44A4-B649-0693B43526AF}"/>
          </ac:graphicFrameMkLst>
        </pc:graphicFrameChg>
        <pc:graphicFrameChg chg="add del modGraphic">
          <ac:chgData name="Mushegyan, Edgar (NSP)" userId="c092e9be-0227-40a4-980f-f9eff733bb40" providerId="ADAL" clId="{CB213026-2B93-46A2-A639-4B27CD92DDE1}" dt="2021-05-27T16:53:53.730" v="2567" actId="1032"/>
          <ac:graphicFrameMkLst>
            <pc:docMk/>
            <pc:sldMk cId="395790720" sldId="337"/>
            <ac:graphicFrameMk id="11" creationId="{6B8B0734-ECFF-475F-BD66-948140D2C0FD}"/>
          </ac:graphicFrameMkLst>
        </pc:graphicFrameChg>
        <pc:graphicFrameChg chg="add mod modGraphic">
          <ac:chgData name="Mushegyan, Edgar (NSP)" userId="c092e9be-0227-40a4-980f-f9eff733bb40" providerId="ADAL" clId="{CB213026-2B93-46A2-A639-4B27CD92DDE1}" dt="2021-05-27T17:10:37.970" v="2861" actId="20577"/>
          <ac:graphicFrameMkLst>
            <pc:docMk/>
            <pc:sldMk cId="395790720" sldId="337"/>
            <ac:graphicFrameMk id="13" creationId="{C20E25E6-3A17-462D-AF2A-8099BE0BBE31}"/>
          </ac:graphicFrameMkLst>
        </pc:graphicFrameChg>
        <pc:picChg chg="add del mod modCrop">
          <ac:chgData name="Mushegyan, Edgar (NSP)" userId="c092e9be-0227-40a4-980f-f9eff733bb40" providerId="ADAL" clId="{CB213026-2B93-46A2-A639-4B27CD92DDE1}" dt="2021-05-27T15:20:58.306" v="1801" actId="478"/>
          <ac:picMkLst>
            <pc:docMk/>
            <pc:sldMk cId="395790720" sldId="337"/>
            <ac:picMk id="10" creationId="{45A41B3C-715B-4BD6-8BF5-EC60A8DC3729}"/>
          </ac:picMkLst>
        </pc:picChg>
        <pc:picChg chg="add del mod">
          <ac:chgData name="Mushegyan, Edgar (NSP)" userId="c092e9be-0227-40a4-980f-f9eff733bb40" providerId="ADAL" clId="{CB213026-2B93-46A2-A639-4B27CD92DDE1}" dt="2021-05-27T16:54:38.330" v="2633" actId="478"/>
          <ac:picMkLst>
            <pc:docMk/>
            <pc:sldMk cId="395790720" sldId="337"/>
            <ac:picMk id="10" creationId="{5D46876F-1146-4E8B-9A29-ADC8AC5F7B19}"/>
          </ac:picMkLst>
        </pc:picChg>
        <pc:picChg chg="add mod modCrop">
          <ac:chgData name="Mushegyan, Edgar (NSP)" userId="c092e9be-0227-40a4-980f-f9eff733bb40" providerId="ADAL" clId="{CB213026-2B93-46A2-A639-4B27CD92DDE1}" dt="2021-05-27T15:35:06.697" v="1860" actId="1076"/>
          <ac:picMkLst>
            <pc:docMk/>
            <pc:sldMk cId="395790720" sldId="337"/>
            <ac:picMk id="12" creationId="{113FB8A0-2AF5-4765-96C2-9C34E1A27FE9}"/>
          </ac:picMkLst>
        </pc:picChg>
      </pc:sldChg>
      <pc:sldChg chg="addSp delSp modSp add mod ord modNotesTx">
        <pc:chgData name="Mushegyan, Edgar (NSP)" userId="c092e9be-0227-40a4-980f-f9eff733bb40" providerId="ADAL" clId="{CB213026-2B93-46A2-A639-4B27CD92DDE1}" dt="2021-05-27T17:09:06.592" v="2850" actId="20577"/>
        <pc:sldMkLst>
          <pc:docMk/>
          <pc:sldMk cId="1616593983" sldId="338"/>
        </pc:sldMkLst>
        <pc:spChg chg="mod">
          <ac:chgData name="Mushegyan, Edgar (NSP)" userId="c092e9be-0227-40a4-980f-f9eff733bb40" providerId="ADAL" clId="{CB213026-2B93-46A2-A639-4B27CD92DDE1}" dt="2021-05-27T13:31:31.493" v="1209" actId="20577"/>
          <ac:spMkLst>
            <pc:docMk/>
            <pc:sldMk cId="1616593983" sldId="338"/>
            <ac:spMk id="2" creationId="{00000000-0000-0000-0000-000000000000}"/>
          </ac:spMkLst>
        </pc:spChg>
        <pc:spChg chg="del">
          <ac:chgData name="Mushegyan, Edgar (NSP)" userId="c092e9be-0227-40a4-980f-f9eff733bb40" providerId="ADAL" clId="{CB213026-2B93-46A2-A639-4B27CD92DDE1}" dt="2021-05-27T13:56:36.353" v="1322" actId="478"/>
          <ac:spMkLst>
            <pc:docMk/>
            <pc:sldMk cId="1616593983" sldId="338"/>
            <ac:spMk id="5" creationId="{00000000-0000-0000-0000-000000000000}"/>
          </ac:spMkLst>
        </pc:spChg>
        <pc:spChg chg="add mod">
          <ac:chgData name="Mushegyan, Edgar (NSP)" userId="c092e9be-0227-40a4-980f-f9eff733bb40" providerId="ADAL" clId="{CB213026-2B93-46A2-A639-4B27CD92DDE1}" dt="2021-05-27T17:09:06.592" v="2850" actId="20577"/>
          <ac:spMkLst>
            <pc:docMk/>
            <pc:sldMk cId="1616593983" sldId="338"/>
            <ac:spMk id="5" creationId="{18550C71-9482-4913-9A94-28AA759A82E3}"/>
          </ac:spMkLst>
        </pc:spChg>
        <pc:spChg chg="add del">
          <ac:chgData name="Mushegyan, Edgar (NSP)" userId="c092e9be-0227-40a4-980f-f9eff733bb40" providerId="ADAL" clId="{CB213026-2B93-46A2-A639-4B27CD92DDE1}" dt="2021-05-27T13:47:40.496" v="1212" actId="22"/>
          <ac:spMkLst>
            <pc:docMk/>
            <pc:sldMk cId="1616593983" sldId="338"/>
            <ac:spMk id="6" creationId="{8B4DE64D-0C43-4FA6-9A00-2294B65F7A5C}"/>
          </ac:spMkLst>
        </pc:spChg>
        <pc:spChg chg="add del">
          <ac:chgData name="Mushegyan, Edgar (NSP)" userId="c092e9be-0227-40a4-980f-f9eff733bb40" providerId="ADAL" clId="{CB213026-2B93-46A2-A639-4B27CD92DDE1}" dt="2021-05-27T13:47:42.621" v="1214" actId="22"/>
          <ac:spMkLst>
            <pc:docMk/>
            <pc:sldMk cId="1616593983" sldId="338"/>
            <ac:spMk id="8" creationId="{3D7C1E34-E9C9-468A-88E3-311AA78B16EE}"/>
          </ac:spMkLst>
        </pc:spChg>
        <pc:spChg chg="add del">
          <ac:chgData name="Mushegyan, Edgar (NSP)" userId="c092e9be-0227-40a4-980f-f9eff733bb40" providerId="ADAL" clId="{CB213026-2B93-46A2-A639-4B27CD92DDE1}" dt="2021-05-27T13:47:44.264" v="1216" actId="22"/>
          <ac:spMkLst>
            <pc:docMk/>
            <pc:sldMk cId="1616593983" sldId="338"/>
            <ac:spMk id="10" creationId="{F1D625A0-E520-40D4-90EB-B40DF626BAE5}"/>
          </ac:spMkLst>
        </pc:spChg>
        <pc:spChg chg="add del mod">
          <ac:chgData name="Mushegyan, Edgar (NSP)" userId="c092e9be-0227-40a4-980f-f9eff733bb40" providerId="ADAL" clId="{CB213026-2B93-46A2-A639-4B27CD92DDE1}" dt="2021-05-27T14:16:01.255" v="1450" actId="478"/>
          <ac:spMkLst>
            <pc:docMk/>
            <pc:sldMk cId="1616593983" sldId="338"/>
            <ac:spMk id="12" creationId="{E2A6EC03-1516-4BF1-9D17-D0697266E8C0}"/>
          </ac:spMkLst>
        </pc:spChg>
        <pc:spChg chg="add del mod">
          <ac:chgData name="Mushegyan, Edgar (NSP)" userId="c092e9be-0227-40a4-980f-f9eff733bb40" providerId="ADAL" clId="{CB213026-2B93-46A2-A639-4B27CD92DDE1}" dt="2021-05-27T17:09:04.677" v="2848" actId="478"/>
          <ac:spMkLst>
            <pc:docMk/>
            <pc:sldMk cId="1616593983" sldId="338"/>
            <ac:spMk id="14" creationId="{E36F2533-220C-44AF-91FD-E22BBF138336}"/>
          </ac:spMkLst>
        </pc:spChg>
        <pc:graphicFrameChg chg="del">
          <ac:chgData name="Mushegyan, Edgar (NSP)" userId="c092e9be-0227-40a4-980f-f9eff733bb40" providerId="ADAL" clId="{CB213026-2B93-46A2-A639-4B27CD92DDE1}" dt="2021-05-27T13:47:38.814" v="1210" actId="478"/>
          <ac:graphicFrameMkLst>
            <pc:docMk/>
            <pc:sldMk cId="1616593983" sldId="338"/>
            <ac:graphicFrameMk id="3" creationId="{3889B04E-6C4F-4750-B49A-9A2699F375C7}"/>
          </ac:graphicFrameMkLst>
        </pc:graphicFrameChg>
        <pc:graphicFrameChg chg="add mod">
          <ac:chgData name="Mushegyan, Edgar (NSP)" userId="c092e9be-0227-40a4-980f-f9eff733bb40" providerId="ADAL" clId="{CB213026-2B93-46A2-A639-4B27CD92DDE1}" dt="2021-05-27T17:05:22.099" v="2813" actId="20577"/>
          <ac:graphicFrameMkLst>
            <pc:docMk/>
            <pc:sldMk cId="1616593983" sldId="338"/>
            <ac:graphicFrameMk id="13" creationId="{749024DC-A740-4EAA-8F9E-62B2D04665BB}"/>
          </ac:graphicFrameMkLst>
        </pc:graphicFrameChg>
      </pc:sldChg>
      <pc:sldChg chg="addSp delSp modSp add mod modNotesTx">
        <pc:chgData name="Mushegyan, Edgar (NSP)" userId="c092e9be-0227-40a4-980f-f9eff733bb40" providerId="ADAL" clId="{CB213026-2B93-46A2-A639-4B27CD92DDE1}" dt="2021-05-27T17:33:21.678" v="3124" actId="20577"/>
        <pc:sldMkLst>
          <pc:docMk/>
          <pc:sldMk cId="3060427105" sldId="339"/>
        </pc:sldMkLst>
        <pc:spChg chg="mod">
          <ac:chgData name="Mushegyan, Edgar (NSP)" userId="c092e9be-0227-40a4-980f-f9eff733bb40" providerId="ADAL" clId="{CB213026-2B93-46A2-A639-4B27CD92DDE1}" dt="2021-05-27T14:17:09.510" v="1460" actId="20577"/>
          <ac:spMkLst>
            <pc:docMk/>
            <pc:sldMk cId="3060427105" sldId="339"/>
            <ac:spMk id="2" creationId="{00000000-0000-0000-0000-000000000000}"/>
          </ac:spMkLst>
        </pc:spChg>
        <pc:spChg chg="add del mod">
          <ac:chgData name="Mushegyan, Edgar (NSP)" userId="c092e9be-0227-40a4-980f-f9eff733bb40" providerId="ADAL" clId="{CB213026-2B93-46A2-A639-4B27CD92DDE1}" dt="2021-05-27T16:03:49.291" v="2131" actId="12084"/>
          <ac:spMkLst>
            <pc:docMk/>
            <pc:sldMk cId="3060427105" sldId="339"/>
            <ac:spMk id="5" creationId="{8829CE88-8BE1-426F-91F1-F80CC5186108}"/>
          </ac:spMkLst>
        </pc:spChg>
        <pc:spChg chg="add mod">
          <ac:chgData name="Mushegyan, Edgar (NSP)" userId="c092e9be-0227-40a4-980f-f9eff733bb40" providerId="ADAL" clId="{CB213026-2B93-46A2-A639-4B27CD92DDE1}" dt="2021-05-27T17:09:12.743" v="2854" actId="20577"/>
          <ac:spMkLst>
            <pc:docMk/>
            <pc:sldMk cId="3060427105" sldId="339"/>
            <ac:spMk id="8" creationId="{D526BDEA-49C4-487D-9C16-CB7A68C8621F}"/>
          </ac:spMkLst>
        </pc:spChg>
        <pc:spChg chg="del">
          <ac:chgData name="Mushegyan, Edgar (NSP)" userId="c092e9be-0227-40a4-980f-f9eff733bb40" providerId="ADAL" clId="{CB213026-2B93-46A2-A639-4B27CD92DDE1}" dt="2021-05-27T14:15:21.771" v="1432" actId="478"/>
          <ac:spMkLst>
            <pc:docMk/>
            <pc:sldMk cId="3060427105" sldId="339"/>
            <ac:spMk id="12" creationId="{E2A6EC03-1516-4BF1-9D17-D0697266E8C0}"/>
          </ac:spMkLst>
        </pc:spChg>
        <pc:spChg chg="del mod">
          <ac:chgData name="Mushegyan, Edgar (NSP)" userId="c092e9be-0227-40a4-980f-f9eff733bb40" providerId="ADAL" clId="{CB213026-2B93-46A2-A639-4B27CD92DDE1}" dt="2021-05-27T17:09:10.793" v="2851" actId="478"/>
          <ac:spMkLst>
            <pc:docMk/>
            <pc:sldMk cId="3060427105" sldId="339"/>
            <ac:spMk id="14" creationId="{E36F2533-220C-44AF-91FD-E22BBF138336}"/>
          </ac:spMkLst>
        </pc:spChg>
        <pc:graphicFrameChg chg="add mod modGraphic">
          <ac:chgData name="Mushegyan, Edgar (NSP)" userId="c092e9be-0227-40a4-980f-f9eff733bb40" providerId="ADAL" clId="{CB213026-2B93-46A2-A639-4B27CD92DDE1}" dt="2021-05-27T17:33:06.917" v="3077" actId="14100"/>
          <ac:graphicFrameMkLst>
            <pc:docMk/>
            <pc:sldMk cId="3060427105" sldId="339"/>
            <ac:graphicFrameMk id="4" creationId="{79382DE8-D5D0-4B4D-8B11-C115D2EC3D68}"/>
          </ac:graphicFrameMkLst>
        </pc:graphicFrameChg>
        <pc:graphicFrameChg chg="add mod">
          <ac:chgData name="Mushegyan, Edgar (NSP)" userId="c092e9be-0227-40a4-980f-f9eff733bb40" providerId="ADAL" clId="{CB213026-2B93-46A2-A639-4B27CD92DDE1}" dt="2021-05-27T17:33:21.678" v="3124" actId="20577"/>
          <ac:graphicFrameMkLst>
            <pc:docMk/>
            <pc:sldMk cId="3060427105" sldId="339"/>
            <ac:graphicFrameMk id="7" creationId="{B8D1D427-B551-47BD-A04F-20EEDAABDD95}"/>
          </ac:graphicFrameMkLst>
        </pc:graphicFrameChg>
        <pc:graphicFrameChg chg="del">
          <ac:chgData name="Mushegyan, Edgar (NSP)" userId="c092e9be-0227-40a4-980f-f9eff733bb40" providerId="ADAL" clId="{CB213026-2B93-46A2-A639-4B27CD92DDE1}" dt="2021-05-27T14:16:38.707" v="1455" actId="478"/>
          <ac:graphicFrameMkLst>
            <pc:docMk/>
            <pc:sldMk cId="3060427105" sldId="339"/>
            <ac:graphicFrameMk id="13" creationId="{749024DC-A740-4EAA-8F9E-62B2D04665BB}"/>
          </ac:graphicFrameMkLst>
        </pc:graphicFrameChg>
      </pc:sldChg>
    </pc:docChg>
  </pc:docChgLst>
</pc:chgInfo>
</file>

<file path=ppt/diagrams/_rels/data18.xml.rels><?xml version="1.0" encoding="UTF-8" standalone="yes"?>
<Relationships xmlns="http://schemas.openxmlformats.org/package/2006/relationships"><Relationship Id="rId2" Type="http://schemas.openxmlformats.org/officeDocument/2006/relationships/hyperlink" Target="https://www.ippc.int/en/publications/85024/" TargetMode="External"/><Relationship Id="rId1" Type="http://schemas.openxmlformats.org/officeDocument/2006/relationships/hyperlink" Target="http://www.fao.org/publications/card/en/c/CB3995EN/" TargetMode="External"/></Relationships>
</file>

<file path=ppt/diagrams/_rels/data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3.svg"/><Relationship Id="rId1" Type="http://schemas.openxmlformats.org/officeDocument/2006/relationships/image" Target="../media/image10.png"/><Relationship Id="rId6" Type="http://schemas.openxmlformats.org/officeDocument/2006/relationships/image" Target="../media/image17.svg"/><Relationship Id="rId5" Type="http://schemas.openxmlformats.org/officeDocument/2006/relationships/image" Target="../media/image12.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4.png"/></Relationships>
</file>

<file path=ppt/diagrams/_rels/data9.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16.png"/></Relationships>
</file>

<file path=ppt/diagrams/_rels/drawing18.xml.rels><?xml version="1.0" encoding="UTF-8" standalone="yes"?>
<Relationships xmlns="http://schemas.openxmlformats.org/package/2006/relationships"><Relationship Id="rId2" Type="http://schemas.openxmlformats.org/officeDocument/2006/relationships/hyperlink" Target="https://www.ippc.int/en/publications/85024/" TargetMode="External"/><Relationship Id="rId1" Type="http://schemas.openxmlformats.org/officeDocument/2006/relationships/hyperlink" Target="http://www.fao.org/publications/card/en/c/CB3995EN/" TargetMode="External"/></Relationships>
</file>

<file path=ppt/diagrams/_rels/drawing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3.svg"/><Relationship Id="rId1" Type="http://schemas.openxmlformats.org/officeDocument/2006/relationships/image" Target="../media/image10.png"/><Relationship Id="rId6" Type="http://schemas.openxmlformats.org/officeDocument/2006/relationships/image" Target="../media/image17.svg"/><Relationship Id="rId5" Type="http://schemas.openxmlformats.org/officeDocument/2006/relationships/image" Target="../media/image12.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4.png"/></Relationships>
</file>

<file path=ppt/diagrams/_rels/drawing9.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A78B9E-6466-4675-99B1-120614C6B9D7}" type="doc">
      <dgm:prSet loTypeId="urn:microsoft.com/office/officeart/2005/8/layout/target3" loCatId="relationship" qsTypeId="urn:microsoft.com/office/officeart/2005/8/quickstyle/simple4" qsCatId="simple" csTypeId="urn:microsoft.com/office/officeart/2005/8/colors/colorful4" csCatId="colorful" phldr="1"/>
      <dgm:spPr/>
      <dgm:t>
        <a:bodyPr/>
        <a:lstStyle/>
        <a:p>
          <a:endParaRPr lang="en-US"/>
        </a:p>
      </dgm:t>
    </dgm:pt>
    <dgm:pt modelId="{FF445867-D783-44AC-A92E-F1B617354240}">
      <dgm:prSet custT="1"/>
      <dgm:spPr/>
      <dgm:t>
        <a:bodyPr/>
        <a:lstStyle/>
        <a:p>
          <a:r>
            <a:rPr lang="fr-FR" sz="1500" b="0" i="0" baseline="0" dirty="0" smtClean="0">
              <a:latin typeface="Gill Sans Nova" panose="020B0602020104020203" pitchFamily="34" charset="0"/>
            </a:rPr>
            <a:t>Identifier les problèmes phytosanitaires d'importance mondiale</a:t>
          </a:r>
          <a:endParaRPr lang="en-US" sz="1500" dirty="0">
            <a:latin typeface="Gill Sans Nova" panose="020B0602020104020203" pitchFamily="34" charset="0"/>
          </a:endParaRPr>
        </a:p>
      </dgm:t>
    </dgm:pt>
    <dgm:pt modelId="{EBB947C8-BD8D-43E4-805C-76E2C07624C0}" type="parTrans" cxnId="{1DD58E07-B56B-4D28-8501-6437B1BBF987}">
      <dgm:prSet/>
      <dgm:spPr/>
      <dgm:t>
        <a:bodyPr/>
        <a:lstStyle/>
        <a:p>
          <a:endParaRPr lang="en-US">
            <a:latin typeface="Gill Sans Nova" panose="020B0602020104020203" pitchFamily="34" charset="0"/>
          </a:endParaRPr>
        </a:p>
      </dgm:t>
    </dgm:pt>
    <dgm:pt modelId="{655769D5-21B6-404D-A6A0-7841C4CCD8EF}" type="sibTrans" cxnId="{1DD58E07-B56B-4D28-8501-6437B1BBF987}">
      <dgm:prSet/>
      <dgm:spPr/>
      <dgm:t>
        <a:bodyPr/>
        <a:lstStyle/>
        <a:p>
          <a:endParaRPr lang="en-US">
            <a:latin typeface="Gill Sans Nova" panose="020B0602020104020203" pitchFamily="34" charset="0"/>
          </a:endParaRPr>
        </a:p>
      </dgm:t>
    </dgm:pt>
    <dgm:pt modelId="{9FBE66C2-BBA6-49C8-A6BF-3C4E8A5F4B27}">
      <dgm:prSet custT="1"/>
      <dgm:spPr/>
      <dgm:t>
        <a:bodyPr/>
        <a:lstStyle/>
        <a:p>
          <a:r>
            <a:rPr lang="fr-FR" sz="1400" b="0" i="0" baseline="0" dirty="0" smtClean="0">
              <a:latin typeface="Gill Sans Nova" panose="020B0602020104020203" pitchFamily="34" charset="0"/>
            </a:rPr>
            <a:t>Combler les lacunes des systèmes phytosanitaires en élaborant des normes internationales ou des ressources de mise en œuvre</a:t>
          </a:r>
          <a:endParaRPr lang="en-US" sz="1400" dirty="0">
            <a:latin typeface="Gill Sans Nova" panose="020B0602020104020203" pitchFamily="34" charset="0"/>
          </a:endParaRPr>
        </a:p>
      </dgm:t>
    </dgm:pt>
    <dgm:pt modelId="{9E160459-EB58-44AB-8D14-04697C6FC73C}" type="parTrans" cxnId="{44EE51D6-4121-47A3-84FE-3E5FCA4F42E1}">
      <dgm:prSet/>
      <dgm:spPr/>
      <dgm:t>
        <a:bodyPr/>
        <a:lstStyle/>
        <a:p>
          <a:endParaRPr lang="en-US">
            <a:latin typeface="Gill Sans Nova" panose="020B0602020104020203" pitchFamily="34" charset="0"/>
          </a:endParaRPr>
        </a:p>
      </dgm:t>
    </dgm:pt>
    <dgm:pt modelId="{E232A430-E729-42C8-A7EF-0EE1B91F8D51}" type="sibTrans" cxnId="{44EE51D6-4121-47A3-84FE-3E5FCA4F42E1}">
      <dgm:prSet/>
      <dgm:spPr/>
      <dgm:t>
        <a:bodyPr/>
        <a:lstStyle/>
        <a:p>
          <a:endParaRPr lang="en-US">
            <a:latin typeface="Gill Sans Nova" panose="020B0602020104020203" pitchFamily="34" charset="0"/>
          </a:endParaRPr>
        </a:p>
      </dgm:t>
    </dgm:pt>
    <dgm:pt modelId="{F02D8ACF-A18B-42ED-8CEB-DB49DBC1AE9A}">
      <dgm:prSet/>
      <dgm:spPr/>
      <dgm:t>
        <a:bodyPr/>
        <a:lstStyle/>
        <a:p>
          <a:r>
            <a:rPr lang="fr-FR" b="0" i="0" baseline="0" dirty="0" smtClean="0">
              <a:latin typeface="Gill Sans Nova" panose="020B0602020104020203" pitchFamily="34" charset="0"/>
            </a:rPr>
            <a:t>Façonner les normes et les travaux de mise en œuvre de la CMP conformément aux objectifs stratégiques décrits dans le cadre stratégique de la CIPV 2020-2030</a:t>
          </a:r>
          <a:endParaRPr lang="en-US" dirty="0">
            <a:latin typeface="Gill Sans Nova" panose="020B0602020104020203" pitchFamily="34" charset="0"/>
          </a:endParaRPr>
        </a:p>
      </dgm:t>
    </dgm:pt>
    <dgm:pt modelId="{E98A222A-87CD-4824-847D-C84AF003E2AF}" type="parTrans" cxnId="{59C156DB-6F2C-454D-9CD5-41230CD4E73C}">
      <dgm:prSet/>
      <dgm:spPr/>
      <dgm:t>
        <a:bodyPr/>
        <a:lstStyle/>
        <a:p>
          <a:endParaRPr lang="en-US">
            <a:latin typeface="Gill Sans Nova" panose="020B0602020104020203" pitchFamily="34" charset="0"/>
          </a:endParaRPr>
        </a:p>
      </dgm:t>
    </dgm:pt>
    <dgm:pt modelId="{9B999450-6B16-47F5-81AA-0DF3FB0B11A4}" type="sibTrans" cxnId="{59C156DB-6F2C-454D-9CD5-41230CD4E73C}">
      <dgm:prSet/>
      <dgm:spPr/>
      <dgm:t>
        <a:bodyPr/>
        <a:lstStyle/>
        <a:p>
          <a:endParaRPr lang="en-US">
            <a:latin typeface="Gill Sans Nova" panose="020B0602020104020203" pitchFamily="34" charset="0"/>
          </a:endParaRPr>
        </a:p>
      </dgm:t>
    </dgm:pt>
    <dgm:pt modelId="{5B6DF152-500C-4F02-A034-F3BD1BEFB5A2}" type="pres">
      <dgm:prSet presAssocID="{5FA78B9E-6466-4675-99B1-120614C6B9D7}" presName="Name0" presStyleCnt="0">
        <dgm:presLayoutVars>
          <dgm:chMax val="7"/>
          <dgm:dir/>
          <dgm:animLvl val="lvl"/>
          <dgm:resizeHandles val="exact"/>
        </dgm:presLayoutVars>
      </dgm:prSet>
      <dgm:spPr/>
      <dgm:t>
        <a:bodyPr/>
        <a:lstStyle/>
        <a:p>
          <a:endParaRPr lang="en-US"/>
        </a:p>
      </dgm:t>
    </dgm:pt>
    <dgm:pt modelId="{058BE962-00F6-41E6-8D47-ACED525F205D}" type="pres">
      <dgm:prSet presAssocID="{FF445867-D783-44AC-A92E-F1B617354240}" presName="circle1" presStyleLbl="node1" presStyleIdx="0" presStyleCnt="3"/>
      <dgm:spPr>
        <a:ln>
          <a:solidFill>
            <a:srgbClr val="0C8A47"/>
          </a:solidFill>
        </a:ln>
      </dgm:spPr>
    </dgm:pt>
    <dgm:pt modelId="{A9760203-DB3B-4822-8472-85C59EB31874}" type="pres">
      <dgm:prSet presAssocID="{FF445867-D783-44AC-A92E-F1B617354240}" presName="space" presStyleCnt="0"/>
      <dgm:spPr/>
    </dgm:pt>
    <dgm:pt modelId="{C17C2345-04C3-412A-AC50-16E629931D84}" type="pres">
      <dgm:prSet presAssocID="{FF445867-D783-44AC-A92E-F1B617354240}" presName="rect1" presStyleLbl="alignAcc1" presStyleIdx="0" presStyleCnt="3"/>
      <dgm:spPr/>
      <dgm:t>
        <a:bodyPr/>
        <a:lstStyle/>
        <a:p>
          <a:endParaRPr lang="en-US"/>
        </a:p>
      </dgm:t>
    </dgm:pt>
    <dgm:pt modelId="{5B7A94BF-753C-417D-9BF4-91D12D0E0EAC}" type="pres">
      <dgm:prSet presAssocID="{9FBE66C2-BBA6-49C8-A6BF-3C4E8A5F4B27}" presName="vertSpace2" presStyleLbl="node1" presStyleIdx="0" presStyleCnt="3"/>
      <dgm:spPr/>
    </dgm:pt>
    <dgm:pt modelId="{4F1DF2A4-7A1D-4244-B59E-5B248ED73BF5}" type="pres">
      <dgm:prSet presAssocID="{9FBE66C2-BBA6-49C8-A6BF-3C4E8A5F4B27}" presName="circle2" presStyleLbl="node1" presStyleIdx="1" presStyleCnt="3"/>
      <dgm:spPr/>
    </dgm:pt>
    <dgm:pt modelId="{1D86FF20-0C2F-4254-98FE-DCE4636E1920}" type="pres">
      <dgm:prSet presAssocID="{9FBE66C2-BBA6-49C8-A6BF-3C4E8A5F4B27}" presName="rect2" presStyleLbl="alignAcc1" presStyleIdx="1" presStyleCnt="3"/>
      <dgm:spPr/>
      <dgm:t>
        <a:bodyPr/>
        <a:lstStyle/>
        <a:p>
          <a:endParaRPr lang="en-US"/>
        </a:p>
      </dgm:t>
    </dgm:pt>
    <dgm:pt modelId="{B3B308FB-DB49-4C0C-BBE8-FFDFBFCD456A}" type="pres">
      <dgm:prSet presAssocID="{F02D8ACF-A18B-42ED-8CEB-DB49DBC1AE9A}" presName="vertSpace3" presStyleLbl="node1" presStyleIdx="1" presStyleCnt="3"/>
      <dgm:spPr/>
    </dgm:pt>
    <dgm:pt modelId="{366E90EC-9A33-4EBB-BEBA-B95C12EF28AA}" type="pres">
      <dgm:prSet presAssocID="{F02D8ACF-A18B-42ED-8CEB-DB49DBC1AE9A}" presName="circle3" presStyleLbl="node1" presStyleIdx="2" presStyleCnt="3"/>
      <dgm:spPr/>
    </dgm:pt>
    <dgm:pt modelId="{8F1631B2-A317-409B-9BBD-0BF169F73D0A}" type="pres">
      <dgm:prSet presAssocID="{F02D8ACF-A18B-42ED-8CEB-DB49DBC1AE9A}" presName="rect3" presStyleLbl="alignAcc1" presStyleIdx="2" presStyleCnt="3"/>
      <dgm:spPr/>
      <dgm:t>
        <a:bodyPr/>
        <a:lstStyle/>
        <a:p>
          <a:endParaRPr lang="en-US"/>
        </a:p>
      </dgm:t>
    </dgm:pt>
    <dgm:pt modelId="{00FCB101-DBDE-403A-82F3-12ECBA284ED0}" type="pres">
      <dgm:prSet presAssocID="{FF445867-D783-44AC-A92E-F1B617354240}" presName="rect1ParTxNoCh" presStyleLbl="alignAcc1" presStyleIdx="2" presStyleCnt="3">
        <dgm:presLayoutVars>
          <dgm:chMax val="1"/>
          <dgm:bulletEnabled val="1"/>
        </dgm:presLayoutVars>
      </dgm:prSet>
      <dgm:spPr/>
      <dgm:t>
        <a:bodyPr/>
        <a:lstStyle/>
        <a:p>
          <a:endParaRPr lang="en-US"/>
        </a:p>
      </dgm:t>
    </dgm:pt>
    <dgm:pt modelId="{8B8ED332-E08E-40A4-8FBD-D3832D7D020C}" type="pres">
      <dgm:prSet presAssocID="{9FBE66C2-BBA6-49C8-A6BF-3C4E8A5F4B27}" presName="rect2ParTxNoCh" presStyleLbl="alignAcc1" presStyleIdx="2" presStyleCnt="3">
        <dgm:presLayoutVars>
          <dgm:chMax val="1"/>
          <dgm:bulletEnabled val="1"/>
        </dgm:presLayoutVars>
      </dgm:prSet>
      <dgm:spPr/>
      <dgm:t>
        <a:bodyPr/>
        <a:lstStyle/>
        <a:p>
          <a:endParaRPr lang="en-US"/>
        </a:p>
      </dgm:t>
    </dgm:pt>
    <dgm:pt modelId="{0A240674-01E0-433E-897B-1A13FA9BECB8}" type="pres">
      <dgm:prSet presAssocID="{F02D8ACF-A18B-42ED-8CEB-DB49DBC1AE9A}" presName="rect3ParTxNoCh" presStyleLbl="alignAcc1" presStyleIdx="2" presStyleCnt="3">
        <dgm:presLayoutVars>
          <dgm:chMax val="1"/>
          <dgm:bulletEnabled val="1"/>
        </dgm:presLayoutVars>
      </dgm:prSet>
      <dgm:spPr/>
      <dgm:t>
        <a:bodyPr/>
        <a:lstStyle/>
        <a:p>
          <a:endParaRPr lang="en-US"/>
        </a:p>
      </dgm:t>
    </dgm:pt>
  </dgm:ptLst>
  <dgm:cxnLst>
    <dgm:cxn modelId="{B951A6F6-55B0-4FAA-B026-ED6EDE7E7BB5}" type="presOf" srcId="{9FBE66C2-BBA6-49C8-A6BF-3C4E8A5F4B27}" destId="{8B8ED332-E08E-40A4-8FBD-D3832D7D020C}" srcOrd="1" destOrd="0" presId="urn:microsoft.com/office/officeart/2005/8/layout/target3"/>
    <dgm:cxn modelId="{1DD58E07-B56B-4D28-8501-6437B1BBF987}" srcId="{5FA78B9E-6466-4675-99B1-120614C6B9D7}" destId="{FF445867-D783-44AC-A92E-F1B617354240}" srcOrd="0" destOrd="0" parTransId="{EBB947C8-BD8D-43E4-805C-76E2C07624C0}" sibTransId="{655769D5-21B6-404D-A6A0-7841C4CCD8EF}"/>
    <dgm:cxn modelId="{29EDA26C-E5B9-4484-B851-F208FB13E66F}" type="presOf" srcId="{F02D8ACF-A18B-42ED-8CEB-DB49DBC1AE9A}" destId="{0A240674-01E0-433E-897B-1A13FA9BECB8}" srcOrd="1" destOrd="0" presId="urn:microsoft.com/office/officeart/2005/8/layout/target3"/>
    <dgm:cxn modelId="{59C156DB-6F2C-454D-9CD5-41230CD4E73C}" srcId="{5FA78B9E-6466-4675-99B1-120614C6B9D7}" destId="{F02D8ACF-A18B-42ED-8CEB-DB49DBC1AE9A}" srcOrd="2" destOrd="0" parTransId="{E98A222A-87CD-4824-847D-C84AF003E2AF}" sibTransId="{9B999450-6B16-47F5-81AA-0DF3FB0B11A4}"/>
    <dgm:cxn modelId="{44EE51D6-4121-47A3-84FE-3E5FCA4F42E1}" srcId="{5FA78B9E-6466-4675-99B1-120614C6B9D7}" destId="{9FBE66C2-BBA6-49C8-A6BF-3C4E8A5F4B27}" srcOrd="1" destOrd="0" parTransId="{9E160459-EB58-44AB-8D14-04697C6FC73C}" sibTransId="{E232A430-E729-42C8-A7EF-0EE1B91F8D51}"/>
    <dgm:cxn modelId="{813B2E4E-2D3D-47D3-BD6C-0A3DF58AAB17}" type="presOf" srcId="{FF445867-D783-44AC-A92E-F1B617354240}" destId="{C17C2345-04C3-412A-AC50-16E629931D84}" srcOrd="0" destOrd="0" presId="urn:microsoft.com/office/officeart/2005/8/layout/target3"/>
    <dgm:cxn modelId="{DE6B7D1E-00E9-4E6D-B96A-CCBAB0F3F8F1}" type="presOf" srcId="{F02D8ACF-A18B-42ED-8CEB-DB49DBC1AE9A}" destId="{8F1631B2-A317-409B-9BBD-0BF169F73D0A}" srcOrd="0" destOrd="0" presId="urn:microsoft.com/office/officeart/2005/8/layout/target3"/>
    <dgm:cxn modelId="{145C8205-20C8-4071-AABA-4474E0DFBE8B}" type="presOf" srcId="{9FBE66C2-BBA6-49C8-A6BF-3C4E8A5F4B27}" destId="{1D86FF20-0C2F-4254-98FE-DCE4636E1920}" srcOrd="0" destOrd="0" presId="urn:microsoft.com/office/officeart/2005/8/layout/target3"/>
    <dgm:cxn modelId="{E22FF85E-9483-4EDB-9829-07EA4FFF2A67}" type="presOf" srcId="{FF445867-D783-44AC-A92E-F1B617354240}" destId="{00FCB101-DBDE-403A-82F3-12ECBA284ED0}" srcOrd="1" destOrd="0" presId="urn:microsoft.com/office/officeart/2005/8/layout/target3"/>
    <dgm:cxn modelId="{D01AD3F5-2B4B-4589-B332-FAEF74EA63D4}" type="presOf" srcId="{5FA78B9E-6466-4675-99B1-120614C6B9D7}" destId="{5B6DF152-500C-4F02-A034-F3BD1BEFB5A2}" srcOrd="0" destOrd="0" presId="urn:microsoft.com/office/officeart/2005/8/layout/target3"/>
    <dgm:cxn modelId="{6F832DD9-71C4-4FAC-A700-DF3D47853D60}" type="presParOf" srcId="{5B6DF152-500C-4F02-A034-F3BD1BEFB5A2}" destId="{058BE962-00F6-41E6-8D47-ACED525F205D}" srcOrd="0" destOrd="0" presId="urn:microsoft.com/office/officeart/2005/8/layout/target3"/>
    <dgm:cxn modelId="{01047F9C-2BAF-4A51-B0AF-52C73F77A170}" type="presParOf" srcId="{5B6DF152-500C-4F02-A034-F3BD1BEFB5A2}" destId="{A9760203-DB3B-4822-8472-85C59EB31874}" srcOrd="1" destOrd="0" presId="urn:microsoft.com/office/officeart/2005/8/layout/target3"/>
    <dgm:cxn modelId="{8AEE10F2-C327-483D-A7FA-DE8E1BCC8C92}" type="presParOf" srcId="{5B6DF152-500C-4F02-A034-F3BD1BEFB5A2}" destId="{C17C2345-04C3-412A-AC50-16E629931D84}" srcOrd="2" destOrd="0" presId="urn:microsoft.com/office/officeart/2005/8/layout/target3"/>
    <dgm:cxn modelId="{B60E1C09-7F6A-4021-9D0B-0A235B3C7375}" type="presParOf" srcId="{5B6DF152-500C-4F02-A034-F3BD1BEFB5A2}" destId="{5B7A94BF-753C-417D-9BF4-91D12D0E0EAC}" srcOrd="3" destOrd="0" presId="urn:microsoft.com/office/officeart/2005/8/layout/target3"/>
    <dgm:cxn modelId="{AFD136FE-B5E6-4A96-8A39-D23305E828EE}" type="presParOf" srcId="{5B6DF152-500C-4F02-A034-F3BD1BEFB5A2}" destId="{4F1DF2A4-7A1D-4244-B59E-5B248ED73BF5}" srcOrd="4" destOrd="0" presId="urn:microsoft.com/office/officeart/2005/8/layout/target3"/>
    <dgm:cxn modelId="{83A0AB45-AF5D-4846-83B9-3F01B20D4A56}" type="presParOf" srcId="{5B6DF152-500C-4F02-A034-F3BD1BEFB5A2}" destId="{1D86FF20-0C2F-4254-98FE-DCE4636E1920}" srcOrd="5" destOrd="0" presId="urn:microsoft.com/office/officeart/2005/8/layout/target3"/>
    <dgm:cxn modelId="{02147CE4-B4C7-4E8A-8A38-ED329EF74044}" type="presParOf" srcId="{5B6DF152-500C-4F02-A034-F3BD1BEFB5A2}" destId="{B3B308FB-DB49-4C0C-BBE8-FFDFBFCD456A}" srcOrd="6" destOrd="0" presId="urn:microsoft.com/office/officeart/2005/8/layout/target3"/>
    <dgm:cxn modelId="{C978B072-BD6F-4B21-BAF3-6C3BEB29ECE0}" type="presParOf" srcId="{5B6DF152-500C-4F02-A034-F3BD1BEFB5A2}" destId="{366E90EC-9A33-4EBB-BEBA-B95C12EF28AA}" srcOrd="7" destOrd="0" presId="urn:microsoft.com/office/officeart/2005/8/layout/target3"/>
    <dgm:cxn modelId="{50AD3126-AC9E-47B0-AB3D-0A3A16C53680}" type="presParOf" srcId="{5B6DF152-500C-4F02-A034-F3BD1BEFB5A2}" destId="{8F1631B2-A317-409B-9BBD-0BF169F73D0A}" srcOrd="8" destOrd="0" presId="urn:microsoft.com/office/officeart/2005/8/layout/target3"/>
    <dgm:cxn modelId="{BC9D624D-992C-4DDC-9408-F099139BF902}" type="presParOf" srcId="{5B6DF152-500C-4F02-A034-F3BD1BEFB5A2}" destId="{00FCB101-DBDE-403A-82F3-12ECBA284ED0}" srcOrd="9" destOrd="0" presId="urn:microsoft.com/office/officeart/2005/8/layout/target3"/>
    <dgm:cxn modelId="{CD05F1E4-3D7D-4129-892A-B014B65A95E3}" type="presParOf" srcId="{5B6DF152-500C-4F02-A034-F3BD1BEFB5A2}" destId="{8B8ED332-E08E-40A4-8FBD-D3832D7D020C}" srcOrd="10" destOrd="0" presId="urn:microsoft.com/office/officeart/2005/8/layout/target3"/>
    <dgm:cxn modelId="{7F64FD26-D50A-4936-BC15-8B455A161A23}" type="presParOf" srcId="{5B6DF152-500C-4F02-A034-F3BD1BEFB5A2}" destId="{0A240674-01E0-433E-897B-1A13FA9BECB8}"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AFB8CF7-4207-494B-BF6C-5A4E6FEFAA00}"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n-US"/>
        </a:p>
      </dgm:t>
    </dgm:pt>
    <dgm:pt modelId="{847B0FFF-C869-4341-8DBD-2CC1A49C6FB6}">
      <dgm:prSet/>
      <dgm:spPr/>
      <dgm:t>
        <a:bodyPr/>
        <a:lstStyle/>
        <a:p>
          <a:r>
            <a:rPr lang="fr-FR" b="1" dirty="0" smtClean="0">
              <a:solidFill>
                <a:srgbClr val="C00000"/>
              </a:solidFill>
              <a:latin typeface="Gill Sans Nova" panose="020B0602020104020203" pitchFamily="34" charset="0"/>
            </a:rPr>
            <a:t>Les soumissions ne peuvent être acceptées que par les PCO/ORPV de la CIPV</a:t>
          </a:r>
          <a:endParaRPr lang="en-US" b="1" dirty="0">
            <a:solidFill>
              <a:srgbClr val="C00000"/>
            </a:solidFill>
            <a:latin typeface="Gill Sans Nova" panose="020B0602020104020203" pitchFamily="34" charset="0"/>
          </a:endParaRPr>
        </a:p>
      </dgm:t>
    </dgm:pt>
    <dgm:pt modelId="{1277A952-ED1B-4440-93C6-483A926D83A8}" type="parTrans" cxnId="{D3182118-BD8B-4F81-94AF-2754A52F6E5F}">
      <dgm:prSet/>
      <dgm:spPr/>
      <dgm:t>
        <a:bodyPr/>
        <a:lstStyle/>
        <a:p>
          <a:endParaRPr lang="en-US">
            <a:latin typeface="Gill Sans Nova" panose="020B0602020104020203" pitchFamily="34" charset="0"/>
          </a:endParaRPr>
        </a:p>
      </dgm:t>
    </dgm:pt>
    <dgm:pt modelId="{40AD8487-6818-4F3B-B1C3-A6E58159B275}" type="sibTrans" cxnId="{D3182118-BD8B-4F81-94AF-2754A52F6E5F}">
      <dgm:prSet/>
      <dgm:spPr/>
      <dgm:t>
        <a:bodyPr/>
        <a:lstStyle/>
        <a:p>
          <a:endParaRPr lang="en-US">
            <a:latin typeface="Gill Sans Nova" panose="020B0602020104020203" pitchFamily="34" charset="0"/>
          </a:endParaRPr>
        </a:p>
      </dgm:t>
    </dgm:pt>
    <dgm:pt modelId="{E605AA7C-9F8F-496E-A450-1CD37B411999}">
      <dgm:prSet>
        <dgm:style>
          <a:lnRef idx="2">
            <a:schemeClr val="accent6"/>
          </a:lnRef>
          <a:fillRef idx="1">
            <a:schemeClr val="lt1"/>
          </a:fillRef>
          <a:effectRef idx="0">
            <a:schemeClr val="accent6"/>
          </a:effectRef>
          <a:fontRef idx="minor">
            <a:schemeClr val="dk1"/>
          </a:fontRef>
        </dgm:style>
      </dgm:prSet>
      <dgm:spPr/>
      <dgm:t>
        <a:bodyPr/>
        <a:lstStyle/>
        <a:p>
          <a:r>
            <a:rPr lang="fr-FR" dirty="0" smtClean="0">
              <a:latin typeface="Gill Sans Nova" panose="020B0602020104020203" pitchFamily="34" charset="0"/>
            </a:rPr>
            <a:t>Assurez-vous que dans le champ "E-mail" votre adresse e-mail </a:t>
          </a:r>
          <a:r>
            <a:rPr lang="en-US" b="1" dirty="0" err="1" smtClean="0">
              <a:solidFill>
                <a:srgbClr val="C00000"/>
              </a:solidFill>
              <a:latin typeface="Gill Sans Nova" panose="020B0602020104020203" pitchFamily="34" charset="0"/>
            </a:rPr>
            <a:t>est</a:t>
          </a:r>
          <a:r>
            <a:rPr lang="en-US" b="1" dirty="0" smtClean="0">
              <a:solidFill>
                <a:srgbClr val="C00000"/>
              </a:solidFill>
              <a:latin typeface="Gill Sans Nova" panose="020B0602020104020203" pitchFamily="34" charset="0"/>
            </a:rPr>
            <a:t> correct</a:t>
          </a:r>
          <a:endParaRPr lang="en-US" dirty="0">
            <a:latin typeface="Gill Sans Nova" panose="020B0602020104020203" pitchFamily="34" charset="0"/>
          </a:endParaRPr>
        </a:p>
      </dgm:t>
    </dgm:pt>
    <dgm:pt modelId="{41B193BA-38B3-4039-B99F-670AAB617F07}" type="parTrans" cxnId="{E4C1BC85-F260-4879-8258-72E90C9C5D75}">
      <dgm:prSet/>
      <dgm:spPr/>
      <dgm:t>
        <a:bodyPr/>
        <a:lstStyle/>
        <a:p>
          <a:endParaRPr lang="en-US">
            <a:latin typeface="Gill Sans Nova" panose="020B0602020104020203" pitchFamily="34" charset="0"/>
          </a:endParaRPr>
        </a:p>
      </dgm:t>
    </dgm:pt>
    <dgm:pt modelId="{4A081AC4-840E-4303-9866-AA6A472896E1}" type="sibTrans" cxnId="{E4C1BC85-F260-4879-8258-72E90C9C5D75}">
      <dgm:prSet/>
      <dgm:spPr/>
      <dgm:t>
        <a:bodyPr/>
        <a:lstStyle/>
        <a:p>
          <a:endParaRPr lang="en-US">
            <a:latin typeface="Gill Sans Nova" panose="020B0602020104020203" pitchFamily="34" charset="0"/>
          </a:endParaRPr>
        </a:p>
      </dgm:t>
    </dgm:pt>
    <dgm:pt modelId="{FE9088F0-1999-4567-97F3-9B664BA2215A}" type="pres">
      <dgm:prSet presAssocID="{3AFB8CF7-4207-494B-BF6C-5A4E6FEFAA00}" presName="Name0" presStyleCnt="0">
        <dgm:presLayoutVars>
          <dgm:dir/>
          <dgm:resizeHandles val="exact"/>
        </dgm:presLayoutVars>
      </dgm:prSet>
      <dgm:spPr/>
      <dgm:t>
        <a:bodyPr/>
        <a:lstStyle/>
        <a:p>
          <a:endParaRPr lang="en-US"/>
        </a:p>
      </dgm:t>
    </dgm:pt>
    <dgm:pt modelId="{A0C2B9FE-9DB5-450E-AE34-40BEB67D632C}" type="pres">
      <dgm:prSet presAssocID="{847B0FFF-C869-4341-8DBD-2CC1A49C6FB6}" presName="composite" presStyleCnt="0"/>
      <dgm:spPr/>
    </dgm:pt>
    <dgm:pt modelId="{FF817C12-1DC0-4643-ACF0-02ADAB15B942}" type="pres">
      <dgm:prSet presAssocID="{847B0FFF-C869-4341-8DBD-2CC1A49C6FB6}" presName="rect1" presStyleLbl="trAlignAcc1" presStyleIdx="0" presStyleCnt="2" custLinFactNeighborX="1826" custLinFactNeighborY="-7502">
        <dgm:presLayoutVars>
          <dgm:bulletEnabled val="1"/>
        </dgm:presLayoutVars>
      </dgm:prSet>
      <dgm:spPr/>
      <dgm:t>
        <a:bodyPr/>
        <a:lstStyle/>
        <a:p>
          <a:endParaRPr lang="en-US"/>
        </a:p>
      </dgm:t>
    </dgm:pt>
    <dgm:pt modelId="{20FC30B7-3A2E-4ADC-8E7C-05AACF4DFD26}" type="pres">
      <dgm:prSet presAssocID="{847B0FFF-C869-4341-8DBD-2CC1A49C6FB6}" presName="rect2" presStyleLbl="fgImgPlace1" presStyleIdx="0" presStyleCnt="2"/>
      <dgm:spPr/>
    </dgm:pt>
    <dgm:pt modelId="{239AF957-C408-469A-AECB-18F4A8D1F2B5}" type="pres">
      <dgm:prSet presAssocID="{40AD8487-6818-4F3B-B1C3-A6E58159B275}" presName="sibTrans" presStyleCnt="0"/>
      <dgm:spPr/>
    </dgm:pt>
    <dgm:pt modelId="{BAACF18C-E8D2-4F2F-8E6A-ED24A14480E2}" type="pres">
      <dgm:prSet presAssocID="{E605AA7C-9F8F-496E-A450-1CD37B411999}" presName="composite" presStyleCnt="0"/>
      <dgm:spPr/>
    </dgm:pt>
    <dgm:pt modelId="{ECA25E26-28DB-4993-8561-BA90F4100295}" type="pres">
      <dgm:prSet presAssocID="{E605AA7C-9F8F-496E-A450-1CD37B411999}" presName="rect1" presStyleLbl="trAlignAcc1" presStyleIdx="1" presStyleCnt="2">
        <dgm:presLayoutVars>
          <dgm:bulletEnabled val="1"/>
        </dgm:presLayoutVars>
      </dgm:prSet>
      <dgm:spPr/>
      <dgm:t>
        <a:bodyPr/>
        <a:lstStyle/>
        <a:p>
          <a:endParaRPr lang="en-US"/>
        </a:p>
      </dgm:t>
    </dgm:pt>
    <dgm:pt modelId="{4BD9D8B2-2691-417A-85D6-6FCF54F380E0}" type="pres">
      <dgm:prSet presAssocID="{E605AA7C-9F8F-496E-A450-1CD37B411999}" presName="rect2" presStyleLbl="fgImgPlace1" presStyleIdx="1" presStyleCnt="2"/>
      <dgm:spPr/>
    </dgm:pt>
  </dgm:ptLst>
  <dgm:cxnLst>
    <dgm:cxn modelId="{CC818730-F07C-4296-A2D5-4BD6527CE8F4}" type="presOf" srcId="{847B0FFF-C869-4341-8DBD-2CC1A49C6FB6}" destId="{FF817C12-1DC0-4643-ACF0-02ADAB15B942}" srcOrd="0" destOrd="0" presId="urn:microsoft.com/office/officeart/2008/layout/PictureStrips"/>
    <dgm:cxn modelId="{D3182118-BD8B-4F81-94AF-2754A52F6E5F}" srcId="{3AFB8CF7-4207-494B-BF6C-5A4E6FEFAA00}" destId="{847B0FFF-C869-4341-8DBD-2CC1A49C6FB6}" srcOrd="0" destOrd="0" parTransId="{1277A952-ED1B-4440-93C6-483A926D83A8}" sibTransId="{40AD8487-6818-4F3B-B1C3-A6E58159B275}"/>
    <dgm:cxn modelId="{0FB11168-9425-4C55-A6B3-7F05EB76E494}" type="presOf" srcId="{E605AA7C-9F8F-496E-A450-1CD37B411999}" destId="{ECA25E26-28DB-4993-8561-BA90F4100295}" srcOrd="0" destOrd="0" presId="urn:microsoft.com/office/officeart/2008/layout/PictureStrips"/>
    <dgm:cxn modelId="{E4C1BC85-F260-4879-8258-72E90C9C5D75}" srcId="{3AFB8CF7-4207-494B-BF6C-5A4E6FEFAA00}" destId="{E605AA7C-9F8F-496E-A450-1CD37B411999}" srcOrd="1" destOrd="0" parTransId="{41B193BA-38B3-4039-B99F-670AAB617F07}" sibTransId="{4A081AC4-840E-4303-9866-AA6A472896E1}"/>
    <dgm:cxn modelId="{BAD5E18D-D4A2-4FC8-A513-5B6002952D19}" type="presOf" srcId="{3AFB8CF7-4207-494B-BF6C-5A4E6FEFAA00}" destId="{FE9088F0-1999-4567-97F3-9B664BA2215A}" srcOrd="0" destOrd="0" presId="urn:microsoft.com/office/officeart/2008/layout/PictureStrips"/>
    <dgm:cxn modelId="{5EA7AA00-DDDB-4E57-8A63-0107CBD86B8E}" type="presParOf" srcId="{FE9088F0-1999-4567-97F3-9B664BA2215A}" destId="{A0C2B9FE-9DB5-450E-AE34-40BEB67D632C}" srcOrd="0" destOrd="0" presId="urn:microsoft.com/office/officeart/2008/layout/PictureStrips"/>
    <dgm:cxn modelId="{C38F3F9D-8212-46DF-B9EC-DC846D84988E}" type="presParOf" srcId="{A0C2B9FE-9DB5-450E-AE34-40BEB67D632C}" destId="{FF817C12-1DC0-4643-ACF0-02ADAB15B942}" srcOrd="0" destOrd="0" presId="urn:microsoft.com/office/officeart/2008/layout/PictureStrips"/>
    <dgm:cxn modelId="{05CDBC2A-BA76-4453-BF09-4439C8F9E84E}" type="presParOf" srcId="{A0C2B9FE-9DB5-450E-AE34-40BEB67D632C}" destId="{20FC30B7-3A2E-4ADC-8E7C-05AACF4DFD26}" srcOrd="1" destOrd="0" presId="urn:microsoft.com/office/officeart/2008/layout/PictureStrips"/>
    <dgm:cxn modelId="{5F4C65C9-506C-4D59-A321-040179E7981D}" type="presParOf" srcId="{FE9088F0-1999-4567-97F3-9B664BA2215A}" destId="{239AF957-C408-469A-AECB-18F4A8D1F2B5}" srcOrd="1" destOrd="0" presId="urn:microsoft.com/office/officeart/2008/layout/PictureStrips"/>
    <dgm:cxn modelId="{D8661C3B-9908-4624-A5D4-97DD0D2D2FB4}" type="presParOf" srcId="{FE9088F0-1999-4567-97F3-9B664BA2215A}" destId="{BAACF18C-E8D2-4F2F-8E6A-ED24A14480E2}" srcOrd="2" destOrd="0" presId="urn:microsoft.com/office/officeart/2008/layout/PictureStrips"/>
    <dgm:cxn modelId="{9CB09EA4-DDCD-4341-A78D-E12631E3964C}" type="presParOf" srcId="{BAACF18C-E8D2-4F2F-8E6A-ED24A14480E2}" destId="{ECA25E26-28DB-4993-8561-BA90F4100295}" srcOrd="0" destOrd="0" presId="urn:microsoft.com/office/officeart/2008/layout/PictureStrips"/>
    <dgm:cxn modelId="{5E79A028-5F3F-4C3C-91F1-8F2C4C74734E}" type="presParOf" srcId="{BAACF18C-E8D2-4F2F-8E6A-ED24A14480E2}" destId="{4BD9D8B2-2691-417A-85D6-6FCF54F380E0}" srcOrd="1" destOrd="0" presId="urn:microsoft.com/office/officeart/2008/layout/PictureStrips"/>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FFF4F7F-6DAD-47FB-9942-5A532B9F95B4}"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ru-RU"/>
        </a:p>
      </dgm:t>
    </dgm:pt>
    <dgm:pt modelId="{FECDBF4A-1EA1-498C-9BE7-D3F0CF2461BB}">
      <dgm:prSet/>
      <dgm:spPr/>
      <dgm:t>
        <a:bodyPr/>
        <a:lstStyle/>
        <a:p>
          <a:r>
            <a:rPr lang="fr-FR" smtClean="0">
              <a:latin typeface="Gill Sans Nova" panose="020B0602020104020203" pitchFamily="34" charset="0"/>
            </a:rPr>
            <a:t>Les matériaux suivants sont considérés</a:t>
          </a:r>
          <a:endParaRPr lang="en-US" dirty="0">
            <a:latin typeface="Gill Sans Nova" panose="020B0602020104020203" pitchFamily="34" charset="0"/>
          </a:endParaRPr>
        </a:p>
      </dgm:t>
    </dgm:pt>
    <dgm:pt modelId="{5E5D87F5-78BA-4611-8D3F-7EFA0711C196}" type="parTrans" cxnId="{79EB823D-2CA9-4F91-91C8-ACE1E18E1B5F}">
      <dgm:prSet/>
      <dgm:spPr/>
      <dgm:t>
        <a:bodyPr/>
        <a:lstStyle/>
        <a:p>
          <a:endParaRPr lang="ru-RU">
            <a:latin typeface="Gill Sans Nova" panose="020B0602020104020203" pitchFamily="34" charset="0"/>
          </a:endParaRPr>
        </a:p>
      </dgm:t>
    </dgm:pt>
    <dgm:pt modelId="{AE18285D-D1D6-4B01-BA88-41DE55C25C10}" type="sibTrans" cxnId="{79EB823D-2CA9-4F91-91C8-ACE1E18E1B5F}">
      <dgm:prSet/>
      <dgm:spPr/>
      <dgm:t>
        <a:bodyPr/>
        <a:lstStyle/>
        <a:p>
          <a:endParaRPr lang="ru-RU">
            <a:latin typeface="Gill Sans Nova" panose="020B0602020104020203" pitchFamily="34" charset="0"/>
          </a:endParaRPr>
        </a:p>
      </dgm:t>
    </dgm:pt>
    <dgm:pt modelId="{94950D34-C3AF-481C-BA98-93CCDD003D0E}">
      <dgm:prSet/>
      <dgm:spPr/>
      <dgm:t>
        <a:bodyPr/>
        <a:lstStyle/>
        <a:p>
          <a:r>
            <a:rPr lang="fr-FR" dirty="0" smtClean="0">
              <a:latin typeface="Gill Sans Nova" panose="020B0602020104020203" pitchFamily="34" charset="0"/>
            </a:rPr>
            <a:t>Le problème phytosanitaire et sa solution sont clairement identifiés</a:t>
          </a:r>
          <a:endParaRPr lang="en-US" dirty="0">
            <a:latin typeface="Gill Sans Nova" panose="020B0602020104020203" pitchFamily="34" charset="0"/>
          </a:endParaRPr>
        </a:p>
      </dgm:t>
    </dgm:pt>
    <dgm:pt modelId="{91850FD9-5F6B-48D3-8DFF-36638BB4759C}" type="parTrans" cxnId="{9B977DE0-B394-4B61-8A56-232C7976AD19}">
      <dgm:prSet/>
      <dgm:spPr/>
      <dgm:t>
        <a:bodyPr/>
        <a:lstStyle/>
        <a:p>
          <a:endParaRPr lang="ru-RU">
            <a:latin typeface="Gill Sans Nova" panose="020B0602020104020203" pitchFamily="34" charset="0"/>
          </a:endParaRPr>
        </a:p>
      </dgm:t>
    </dgm:pt>
    <dgm:pt modelId="{CBDC60B9-3A9B-4B3F-A7CE-5D20432464AE}" type="sibTrans" cxnId="{9B977DE0-B394-4B61-8A56-232C7976AD19}">
      <dgm:prSet/>
      <dgm:spPr/>
      <dgm:t>
        <a:bodyPr/>
        <a:lstStyle/>
        <a:p>
          <a:endParaRPr lang="ru-RU">
            <a:latin typeface="Gill Sans Nova" panose="020B0602020104020203" pitchFamily="34" charset="0"/>
          </a:endParaRPr>
        </a:p>
      </dgm:t>
    </dgm:pt>
    <dgm:pt modelId="{3A966F52-E37C-4E6D-BD41-E7EFEB66073F}">
      <dgm:prSet custT="1"/>
      <dgm:spPr/>
      <dgm:t>
        <a:bodyPr/>
        <a:lstStyle/>
        <a:p>
          <a:r>
            <a:rPr lang="fr-FR" sz="1100" smtClean="0">
              <a:effectLst>
                <a:outerShdw blurRad="38100" dist="38100" dir="2700000" algn="tl">
                  <a:srgbClr val="000000">
                    <a:alpha val="43137"/>
                  </a:srgbClr>
                </a:outerShdw>
              </a:effectLst>
              <a:latin typeface="Gill Sans Nova" panose="020B0602020104020203" pitchFamily="34" charset="0"/>
            </a:rPr>
            <a:t>Informations générales suffisantes et référence à d'autres documents</a:t>
          </a:r>
          <a:endParaRPr lang="en-US" sz="1100" dirty="0">
            <a:effectLst>
              <a:outerShdw blurRad="38100" dist="38100" dir="2700000" algn="tl">
                <a:srgbClr val="000000">
                  <a:alpha val="43137"/>
                </a:srgbClr>
              </a:outerShdw>
            </a:effectLst>
            <a:latin typeface="Gill Sans Nova" panose="020B0602020104020203" pitchFamily="34" charset="0"/>
          </a:endParaRPr>
        </a:p>
      </dgm:t>
    </dgm:pt>
    <dgm:pt modelId="{6C580F27-BDF2-4F76-A801-832A7CCBF64B}" type="parTrans" cxnId="{C94BE0ED-DCD6-477D-9190-229F2BEC2C84}">
      <dgm:prSet/>
      <dgm:spPr/>
      <dgm:t>
        <a:bodyPr/>
        <a:lstStyle/>
        <a:p>
          <a:endParaRPr lang="ru-RU">
            <a:latin typeface="Gill Sans Nova" panose="020B0602020104020203" pitchFamily="34" charset="0"/>
          </a:endParaRPr>
        </a:p>
      </dgm:t>
    </dgm:pt>
    <dgm:pt modelId="{D90B1D81-8D21-44DE-812B-C1E691A781CE}" type="sibTrans" cxnId="{C94BE0ED-DCD6-477D-9190-229F2BEC2C84}">
      <dgm:prSet/>
      <dgm:spPr/>
      <dgm:t>
        <a:bodyPr/>
        <a:lstStyle/>
        <a:p>
          <a:endParaRPr lang="ru-RU">
            <a:latin typeface="Gill Sans Nova" panose="020B0602020104020203" pitchFamily="34" charset="0"/>
          </a:endParaRPr>
        </a:p>
      </dgm:t>
    </dgm:pt>
    <dgm:pt modelId="{833E90E3-FD3D-4339-A2A4-A2DF8B31A27E}">
      <dgm:prSet custT="1"/>
      <dgm:spPr/>
      <dgm:t>
        <a:bodyPr/>
        <a:lstStyle/>
        <a:p>
          <a:r>
            <a:rPr lang="en-US" sz="900" dirty="0" err="1" smtClean="0">
              <a:effectLst>
                <a:outerShdw blurRad="38100" dist="38100" dir="2700000" algn="tl">
                  <a:srgbClr val="000000">
                    <a:alpha val="43137"/>
                  </a:srgbClr>
                </a:outerShdw>
              </a:effectLst>
              <a:latin typeface="Gill Sans Nova" panose="020B0602020104020203" pitchFamily="34" charset="0"/>
            </a:rPr>
            <a:t>Texte</a:t>
          </a:r>
          <a:r>
            <a:rPr lang="en-US" sz="900" dirty="0" smtClean="0">
              <a:effectLst>
                <a:outerShdw blurRad="38100" dist="38100" dir="2700000" algn="tl">
                  <a:srgbClr val="000000">
                    <a:alpha val="43137"/>
                  </a:srgbClr>
                </a:outerShdw>
              </a:effectLst>
              <a:latin typeface="Gill Sans Nova" panose="020B0602020104020203" pitchFamily="34" charset="0"/>
            </a:rPr>
            <a:t> de la Convention</a:t>
          </a:r>
          <a:endParaRPr lang="en-US" sz="900" dirty="0">
            <a:effectLst>
              <a:outerShdw blurRad="38100" dist="38100" dir="2700000" algn="tl">
                <a:srgbClr val="000000">
                  <a:alpha val="43137"/>
                </a:srgbClr>
              </a:outerShdw>
            </a:effectLst>
            <a:latin typeface="Gill Sans Nova" panose="020B0602020104020203" pitchFamily="34" charset="0"/>
          </a:endParaRPr>
        </a:p>
      </dgm:t>
    </dgm:pt>
    <dgm:pt modelId="{A2B0C432-0DD2-4B4F-A277-53EEB0C541A8}" type="parTrans" cxnId="{C53330D8-30DA-4646-8418-2474A1920711}">
      <dgm:prSet/>
      <dgm:spPr/>
      <dgm:t>
        <a:bodyPr/>
        <a:lstStyle/>
        <a:p>
          <a:endParaRPr lang="en-US">
            <a:latin typeface="Gill Sans Nova" panose="020B0602020104020203" pitchFamily="34" charset="0"/>
          </a:endParaRPr>
        </a:p>
      </dgm:t>
    </dgm:pt>
    <dgm:pt modelId="{CCEE64C5-CB75-4140-9CEF-BE69F99F93A2}" type="sibTrans" cxnId="{C53330D8-30DA-4646-8418-2474A1920711}">
      <dgm:prSet/>
      <dgm:spPr/>
      <dgm:t>
        <a:bodyPr/>
        <a:lstStyle/>
        <a:p>
          <a:endParaRPr lang="en-US">
            <a:latin typeface="Gill Sans Nova" panose="020B0602020104020203" pitchFamily="34" charset="0"/>
          </a:endParaRPr>
        </a:p>
      </dgm:t>
    </dgm:pt>
    <dgm:pt modelId="{C687B6B8-32EC-4757-8D80-8A7DEBD8E901}">
      <dgm:prSet custT="1"/>
      <dgm:spPr/>
      <dgm:t>
        <a:bodyPr/>
        <a:lstStyle/>
        <a:p>
          <a:r>
            <a:rPr lang="en-US" sz="800" dirty="0" smtClean="0">
              <a:effectLst>
                <a:outerShdw blurRad="38100" dist="38100" dir="2700000" algn="tl">
                  <a:srgbClr val="000000">
                    <a:alpha val="43137"/>
                  </a:srgbClr>
                </a:outerShdw>
              </a:effectLst>
              <a:latin typeface="Gill Sans Nova" panose="020B0602020104020203" pitchFamily="34" charset="0"/>
            </a:rPr>
            <a:t>Cadre </a:t>
          </a:r>
          <a:r>
            <a:rPr lang="en-US" sz="800" dirty="0" err="1" smtClean="0">
              <a:effectLst>
                <a:outerShdw blurRad="38100" dist="38100" dir="2700000" algn="tl">
                  <a:srgbClr val="000000">
                    <a:alpha val="43137"/>
                  </a:srgbClr>
                </a:outerShdw>
              </a:effectLst>
              <a:latin typeface="Gill Sans Nova" panose="020B0602020104020203" pitchFamily="34" charset="0"/>
            </a:rPr>
            <a:t>stratégique</a:t>
          </a:r>
          <a:r>
            <a:rPr lang="en-US" sz="700" dirty="0">
              <a:effectLst>
                <a:outerShdw blurRad="38100" dist="38100" dir="2700000" algn="tl">
                  <a:srgbClr val="000000">
                    <a:alpha val="43137"/>
                  </a:srgbClr>
                </a:outerShdw>
              </a:effectLst>
              <a:latin typeface="Gill Sans Nova" panose="020B0602020104020203" pitchFamily="34" charset="0"/>
            </a:rPr>
            <a:t/>
          </a:r>
          <a:br>
            <a:rPr lang="en-US" sz="700" dirty="0">
              <a:effectLst>
                <a:outerShdw blurRad="38100" dist="38100" dir="2700000" algn="tl">
                  <a:srgbClr val="000000">
                    <a:alpha val="43137"/>
                  </a:srgbClr>
                </a:outerShdw>
              </a:effectLst>
              <a:latin typeface="Gill Sans Nova" panose="020B0602020104020203" pitchFamily="34" charset="0"/>
            </a:rPr>
          </a:br>
          <a:r>
            <a:rPr lang="en-US" sz="800" dirty="0">
              <a:effectLst>
                <a:outerShdw blurRad="38100" dist="38100" dir="2700000" algn="tl">
                  <a:srgbClr val="000000">
                    <a:alpha val="43137"/>
                  </a:srgbClr>
                </a:outerShdw>
              </a:effectLst>
              <a:latin typeface="Gill Sans Nova" panose="020B0602020104020203" pitchFamily="34" charset="0"/>
            </a:rPr>
            <a:t>2020–2030</a:t>
          </a:r>
        </a:p>
      </dgm:t>
    </dgm:pt>
    <dgm:pt modelId="{EEB28092-F2C6-4E5E-926C-A7104471310F}" type="parTrans" cxnId="{05A40F82-AF0F-426F-B56E-C2AAB0E7AE62}">
      <dgm:prSet/>
      <dgm:spPr/>
      <dgm:t>
        <a:bodyPr/>
        <a:lstStyle/>
        <a:p>
          <a:endParaRPr lang="en-US">
            <a:latin typeface="Gill Sans Nova" panose="020B0602020104020203" pitchFamily="34" charset="0"/>
          </a:endParaRPr>
        </a:p>
      </dgm:t>
    </dgm:pt>
    <dgm:pt modelId="{D6EF9BAC-38A0-4624-9B78-FF8C150A2631}" type="sibTrans" cxnId="{05A40F82-AF0F-426F-B56E-C2AAB0E7AE62}">
      <dgm:prSet/>
      <dgm:spPr/>
      <dgm:t>
        <a:bodyPr/>
        <a:lstStyle/>
        <a:p>
          <a:endParaRPr lang="en-US">
            <a:latin typeface="Gill Sans Nova" panose="020B0602020104020203" pitchFamily="34" charset="0"/>
          </a:endParaRPr>
        </a:p>
      </dgm:t>
    </dgm:pt>
    <dgm:pt modelId="{41F19F2A-A337-472C-AC76-A9E8E9688566}">
      <dgm:prSet custT="1"/>
      <dgm:spPr/>
      <dgm:t>
        <a:bodyPr/>
        <a:lstStyle/>
        <a:p>
          <a:r>
            <a:rPr lang="fr-FR" sz="700" dirty="0" smtClean="0">
              <a:effectLst>
                <a:outerShdw blurRad="38100" dist="38100" dir="2700000" algn="tl">
                  <a:srgbClr val="000000">
                    <a:alpha val="43137"/>
                  </a:srgbClr>
                </a:outerShdw>
              </a:effectLst>
              <a:latin typeface="Gill Sans Nova" panose="020B0602020104020203" pitchFamily="34" charset="0"/>
            </a:rPr>
            <a:t>Critères de justification et de hiérarchisation des sujets proposés</a:t>
          </a:r>
          <a:endParaRPr lang="en-US" sz="700" dirty="0">
            <a:effectLst>
              <a:outerShdw blurRad="38100" dist="38100" dir="2700000" algn="tl">
                <a:srgbClr val="000000">
                  <a:alpha val="43137"/>
                </a:srgbClr>
              </a:outerShdw>
            </a:effectLst>
            <a:latin typeface="Gill Sans Nova" panose="020B0602020104020203" pitchFamily="34" charset="0"/>
          </a:endParaRPr>
        </a:p>
      </dgm:t>
    </dgm:pt>
    <dgm:pt modelId="{5BB10440-1317-49A6-BC55-CC6DF4E04A79}" type="parTrans" cxnId="{2FAE1DA2-13C4-4E9F-9504-6877576C866A}">
      <dgm:prSet/>
      <dgm:spPr/>
      <dgm:t>
        <a:bodyPr/>
        <a:lstStyle/>
        <a:p>
          <a:endParaRPr lang="en-US">
            <a:latin typeface="Gill Sans Nova" panose="020B0602020104020203" pitchFamily="34" charset="0"/>
          </a:endParaRPr>
        </a:p>
      </dgm:t>
    </dgm:pt>
    <dgm:pt modelId="{2B652119-9EA0-43C0-A489-E853968B5DF1}" type="sibTrans" cxnId="{2FAE1DA2-13C4-4E9F-9504-6877576C866A}">
      <dgm:prSet/>
      <dgm:spPr/>
      <dgm:t>
        <a:bodyPr/>
        <a:lstStyle/>
        <a:p>
          <a:endParaRPr lang="en-US">
            <a:latin typeface="Gill Sans Nova" panose="020B0602020104020203" pitchFamily="34" charset="0"/>
          </a:endParaRPr>
        </a:p>
      </dgm:t>
    </dgm:pt>
    <dgm:pt modelId="{70378E21-5096-4A8E-8272-3A1432224019}">
      <dgm:prSet/>
      <dgm:spPr/>
      <dgm:t>
        <a:bodyPr/>
        <a:lstStyle/>
        <a:p>
          <a:r>
            <a:rPr lang="fr-FR" dirty="0" smtClean="0">
              <a:effectLst>
                <a:outerShdw blurRad="38100" dist="38100" dir="2700000" algn="tl">
                  <a:srgbClr val="000000">
                    <a:alpha val="43137"/>
                  </a:srgbClr>
                </a:outerShdw>
              </a:effectLst>
              <a:latin typeface="Gill Sans Nova" panose="020B0602020104020203" pitchFamily="34" charset="0"/>
            </a:rPr>
            <a:t>Cadre pour les normes et la mise en œuvre</a:t>
          </a:r>
          <a:endParaRPr lang="en-US" dirty="0">
            <a:effectLst>
              <a:outerShdw blurRad="38100" dist="38100" dir="2700000" algn="tl">
                <a:srgbClr val="000000">
                  <a:alpha val="43137"/>
                </a:srgbClr>
              </a:outerShdw>
            </a:effectLst>
            <a:latin typeface="Gill Sans Nova" panose="020B0602020104020203" pitchFamily="34" charset="0"/>
          </a:endParaRPr>
        </a:p>
      </dgm:t>
    </dgm:pt>
    <dgm:pt modelId="{459A9B12-4E5B-4C3A-9450-D357E1475DA2}" type="parTrans" cxnId="{5DD71E89-C197-486F-B2E5-BAE7ED2D7549}">
      <dgm:prSet/>
      <dgm:spPr/>
      <dgm:t>
        <a:bodyPr/>
        <a:lstStyle/>
        <a:p>
          <a:endParaRPr lang="en-US">
            <a:latin typeface="Gill Sans Nova" panose="020B0602020104020203" pitchFamily="34" charset="0"/>
          </a:endParaRPr>
        </a:p>
      </dgm:t>
    </dgm:pt>
    <dgm:pt modelId="{FCE6BF8D-6FB7-41FD-9E09-E6258819D918}" type="sibTrans" cxnId="{5DD71E89-C197-486F-B2E5-BAE7ED2D7549}">
      <dgm:prSet/>
      <dgm:spPr/>
      <dgm:t>
        <a:bodyPr/>
        <a:lstStyle/>
        <a:p>
          <a:endParaRPr lang="en-US">
            <a:latin typeface="Gill Sans Nova" panose="020B0602020104020203" pitchFamily="34" charset="0"/>
          </a:endParaRPr>
        </a:p>
      </dgm:t>
    </dgm:pt>
    <dgm:pt modelId="{71155854-A3BF-4D39-9350-6558A5F83E01}">
      <dgm:prSet custT="1"/>
      <dgm:spPr/>
      <dgm:t>
        <a:bodyPr/>
        <a:lstStyle/>
        <a:p>
          <a:r>
            <a:rPr lang="en-US" sz="900" dirty="0" err="1" smtClean="0">
              <a:effectLst>
                <a:outerShdw blurRad="38100" dist="38100" dir="2700000" algn="tl">
                  <a:srgbClr val="000000">
                    <a:alpha val="43137"/>
                  </a:srgbClr>
                </a:outerShdw>
              </a:effectLst>
              <a:latin typeface="Gill Sans Nova" panose="020B0602020104020203" pitchFamily="34" charset="0"/>
            </a:rPr>
            <a:t>Manuels</a:t>
          </a:r>
          <a:r>
            <a:rPr lang="en-US" sz="900" dirty="0" smtClean="0">
              <a:effectLst>
                <a:outerShdw blurRad="38100" dist="38100" dir="2700000" algn="tl">
                  <a:srgbClr val="000000">
                    <a:alpha val="43137"/>
                  </a:srgbClr>
                </a:outerShdw>
              </a:effectLst>
              <a:latin typeface="Gill Sans Nova" panose="020B0602020104020203" pitchFamily="34" charset="0"/>
            </a:rPr>
            <a:t> de </a:t>
          </a:r>
          <a:r>
            <a:rPr lang="en-US" sz="900" dirty="0" err="1" smtClean="0">
              <a:effectLst>
                <a:outerShdw blurRad="38100" dist="38100" dir="2700000" algn="tl">
                  <a:srgbClr val="000000">
                    <a:alpha val="43137"/>
                  </a:srgbClr>
                </a:outerShdw>
              </a:effectLst>
              <a:latin typeface="Gill Sans Nova" panose="020B0602020104020203" pitchFamily="34" charset="0"/>
            </a:rPr>
            <a:t>procédure</a:t>
          </a:r>
          <a:endParaRPr lang="en-US" sz="900" dirty="0">
            <a:effectLst>
              <a:outerShdw blurRad="38100" dist="38100" dir="2700000" algn="tl">
                <a:srgbClr val="000000">
                  <a:alpha val="43137"/>
                </a:srgbClr>
              </a:outerShdw>
            </a:effectLst>
            <a:latin typeface="Gill Sans Nova" panose="020B0602020104020203" pitchFamily="34" charset="0"/>
          </a:endParaRPr>
        </a:p>
      </dgm:t>
    </dgm:pt>
    <dgm:pt modelId="{48044BC8-2C67-4582-8016-6329A9767BE4}" type="parTrans" cxnId="{05E42796-3A47-4841-85DC-1E5499B11454}">
      <dgm:prSet/>
      <dgm:spPr/>
      <dgm:t>
        <a:bodyPr/>
        <a:lstStyle/>
        <a:p>
          <a:endParaRPr lang="en-US">
            <a:latin typeface="Gill Sans Nova" panose="020B0602020104020203" pitchFamily="34" charset="0"/>
          </a:endParaRPr>
        </a:p>
      </dgm:t>
    </dgm:pt>
    <dgm:pt modelId="{3375CC2C-D548-45BB-B6CA-9A2F2080A12B}" type="sibTrans" cxnId="{05E42796-3A47-4841-85DC-1E5499B11454}">
      <dgm:prSet/>
      <dgm:spPr/>
      <dgm:t>
        <a:bodyPr/>
        <a:lstStyle/>
        <a:p>
          <a:endParaRPr lang="en-US">
            <a:latin typeface="Gill Sans Nova" panose="020B0602020104020203" pitchFamily="34" charset="0"/>
          </a:endParaRPr>
        </a:p>
      </dgm:t>
    </dgm:pt>
    <dgm:pt modelId="{AC79E6A5-9266-4CDE-A091-0AE86F90BB73}">
      <dgm:prSet custT="1"/>
      <dgm:spPr/>
      <dgm:t>
        <a:bodyPr/>
        <a:lstStyle/>
        <a:p>
          <a:r>
            <a:rPr lang="en-US" sz="900" dirty="0" err="1" smtClean="0">
              <a:effectLst>
                <a:outerShdw blurRad="38100" dist="38100" dir="2700000" algn="tl">
                  <a:srgbClr val="000000">
                    <a:alpha val="43137"/>
                  </a:srgbClr>
                </a:outerShdw>
              </a:effectLst>
              <a:latin typeface="Gill Sans Nova" panose="020B0602020104020203" pitchFamily="34" charset="0"/>
            </a:rPr>
            <a:t>LdTs</a:t>
          </a:r>
          <a:endParaRPr lang="en-US" sz="900" dirty="0">
            <a:effectLst>
              <a:outerShdw blurRad="38100" dist="38100" dir="2700000" algn="tl">
                <a:srgbClr val="000000">
                  <a:alpha val="43137"/>
                </a:srgbClr>
              </a:outerShdw>
            </a:effectLst>
            <a:latin typeface="Gill Sans Nova" panose="020B0602020104020203" pitchFamily="34" charset="0"/>
          </a:endParaRPr>
        </a:p>
      </dgm:t>
    </dgm:pt>
    <dgm:pt modelId="{AF881A30-5E32-401C-AA64-D264B8CF247F}" type="parTrans" cxnId="{B2AEC72A-A91E-4A6B-B269-3A28F3C0FA60}">
      <dgm:prSet/>
      <dgm:spPr/>
      <dgm:t>
        <a:bodyPr/>
        <a:lstStyle/>
        <a:p>
          <a:endParaRPr lang="en-US">
            <a:latin typeface="Gill Sans Nova" panose="020B0602020104020203" pitchFamily="34" charset="0"/>
          </a:endParaRPr>
        </a:p>
      </dgm:t>
    </dgm:pt>
    <dgm:pt modelId="{2D31AB48-1138-481A-A08A-4B1085909A4E}" type="sibTrans" cxnId="{B2AEC72A-A91E-4A6B-B269-3A28F3C0FA60}">
      <dgm:prSet/>
      <dgm:spPr/>
      <dgm:t>
        <a:bodyPr/>
        <a:lstStyle/>
        <a:p>
          <a:endParaRPr lang="en-US">
            <a:latin typeface="Gill Sans Nova" panose="020B0602020104020203" pitchFamily="34" charset="0"/>
          </a:endParaRPr>
        </a:p>
      </dgm:t>
    </dgm:pt>
    <dgm:pt modelId="{9528569D-7504-4FF7-9C68-D9FC3D4609D1}">
      <dgm:prSet custT="1"/>
      <dgm:spPr/>
      <dgm:t>
        <a:bodyPr/>
        <a:lstStyle/>
        <a:p>
          <a:r>
            <a:rPr lang="fr-FR" sz="1100" dirty="0" smtClean="0">
              <a:effectLst>
                <a:outerShdw blurRad="38100" dist="38100" dir="2700000" algn="tl">
                  <a:srgbClr val="000000">
                    <a:alpha val="43137"/>
                  </a:srgbClr>
                </a:outerShdw>
              </a:effectLst>
              <a:latin typeface="Gill Sans Nova" panose="020B0602020104020203" pitchFamily="34" charset="0"/>
            </a:rPr>
            <a:t>La priorité sera donnée aux sujets ayant le plus grand impact mondial</a:t>
          </a:r>
          <a:endParaRPr lang="en-US" sz="1100" dirty="0">
            <a:effectLst>
              <a:outerShdw blurRad="38100" dist="38100" dir="2700000" algn="tl">
                <a:srgbClr val="000000">
                  <a:alpha val="43137"/>
                </a:srgbClr>
              </a:outerShdw>
            </a:effectLst>
            <a:latin typeface="Gill Sans Nova" panose="020B0602020104020203" pitchFamily="34" charset="0"/>
          </a:endParaRPr>
        </a:p>
      </dgm:t>
    </dgm:pt>
    <dgm:pt modelId="{674B7D57-EF64-4BD8-AF00-D75C7F3AB041}" type="parTrans" cxnId="{6079F89D-F508-42F3-8EFA-431E7010B03E}">
      <dgm:prSet/>
      <dgm:spPr/>
      <dgm:t>
        <a:bodyPr/>
        <a:lstStyle/>
        <a:p>
          <a:endParaRPr lang="en-US">
            <a:latin typeface="Gill Sans Nova" panose="020B0602020104020203" pitchFamily="34" charset="0"/>
          </a:endParaRPr>
        </a:p>
      </dgm:t>
    </dgm:pt>
    <dgm:pt modelId="{8DA5DD14-2528-4885-A1C4-11CBA3C207DE}" type="sibTrans" cxnId="{6079F89D-F508-42F3-8EFA-431E7010B03E}">
      <dgm:prSet/>
      <dgm:spPr/>
      <dgm:t>
        <a:bodyPr/>
        <a:lstStyle/>
        <a:p>
          <a:endParaRPr lang="en-US">
            <a:latin typeface="Gill Sans Nova" panose="020B0602020104020203" pitchFamily="34" charset="0"/>
          </a:endParaRPr>
        </a:p>
      </dgm:t>
    </dgm:pt>
    <dgm:pt modelId="{A5641680-AF21-4A6A-8FEC-7B3AD522585F}">
      <dgm:prSet custT="1"/>
      <dgm:spPr/>
      <dgm:t>
        <a:bodyPr/>
        <a:lstStyle/>
        <a:p>
          <a:r>
            <a:rPr lang="fr-FR" sz="1100" dirty="0" smtClean="0">
              <a:effectLst>
                <a:outerShdw blurRad="38100" dist="38100" dir="2700000" algn="tl">
                  <a:srgbClr val="000000">
                    <a:alpha val="43137"/>
                  </a:srgbClr>
                </a:outerShdw>
              </a:effectLst>
              <a:latin typeface="Gill Sans Nova" panose="020B0602020104020203" pitchFamily="34" charset="0"/>
              <a:cs typeface="Arial" panose="020B0604020202020204" pitchFamily="34" charset="0"/>
            </a:rPr>
            <a:t>Quel type de solution résoudrait le mieux le problème</a:t>
          </a:r>
          <a:r>
            <a:rPr lang="en-GB" sz="1100" dirty="0" smtClean="0">
              <a:effectLst>
                <a:outerShdw blurRad="38100" dist="38100" dir="2700000" algn="tl">
                  <a:srgbClr val="000000">
                    <a:alpha val="43137"/>
                  </a:srgbClr>
                </a:outerShdw>
              </a:effectLst>
              <a:latin typeface="Gill Sans Nova" panose="020B0602020104020203" pitchFamily="34" charset="0"/>
              <a:cs typeface="Arial" panose="020B0604020202020204" pitchFamily="34" charset="0"/>
            </a:rPr>
            <a:t>?</a:t>
          </a:r>
          <a:endParaRPr lang="en-US" sz="1100" dirty="0">
            <a:effectLst>
              <a:outerShdw blurRad="38100" dist="38100" dir="2700000" algn="tl">
                <a:srgbClr val="000000">
                  <a:alpha val="43137"/>
                </a:srgbClr>
              </a:outerShdw>
            </a:effectLst>
            <a:latin typeface="Gill Sans Nova" panose="020B0602020104020203" pitchFamily="34" charset="0"/>
          </a:endParaRPr>
        </a:p>
      </dgm:t>
    </dgm:pt>
    <dgm:pt modelId="{91CDB488-0850-4504-A959-C5A3F2105068}" type="parTrans" cxnId="{6068D181-A56A-4C8E-B2DA-164A900394B9}">
      <dgm:prSet/>
      <dgm:spPr/>
      <dgm:t>
        <a:bodyPr/>
        <a:lstStyle/>
        <a:p>
          <a:endParaRPr lang="en-US">
            <a:latin typeface="Gill Sans Nova" panose="020B0602020104020203" pitchFamily="34" charset="0"/>
          </a:endParaRPr>
        </a:p>
      </dgm:t>
    </dgm:pt>
    <dgm:pt modelId="{727B11B3-230E-4C6B-AE6D-BB2B3ACBF2B8}" type="sibTrans" cxnId="{6068D181-A56A-4C8E-B2DA-164A900394B9}">
      <dgm:prSet/>
      <dgm:spPr/>
      <dgm:t>
        <a:bodyPr/>
        <a:lstStyle/>
        <a:p>
          <a:endParaRPr lang="en-US">
            <a:latin typeface="Gill Sans Nova" panose="020B0602020104020203" pitchFamily="34" charset="0"/>
          </a:endParaRPr>
        </a:p>
      </dgm:t>
    </dgm:pt>
    <dgm:pt modelId="{211E5CCE-3363-42A5-B118-B41A212DA949}">
      <dgm:prSet custT="1"/>
      <dgm:spPr/>
      <dgm:t>
        <a:bodyPr/>
        <a:lstStyle/>
        <a:p>
          <a:r>
            <a:rPr lang="fr-FR" sz="1100" dirty="0" smtClean="0">
              <a:effectLst>
                <a:outerShdw blurRad="38100" dist="38100" dir="2700000" algn="tl">
                  <a:srgbClr val="000000">
                    <a:alpha val="43137"/>
                  </a:srgbClr>
                </a:outerShdw>
              </a:effectLst>
              <a:latin typeface="Gill Sans Nova" panose="020B0602020104020203" pitchFamily="34" charset="0"/>
            </a:rPr>
            <a:t>Quels problèmes actuels nécessitent une solution globale</a:t>
          </a:r>
          <a:r>
            <a:rPr lang="en-US" sz="1100" dirty="0" smtClean="0">
              <a:effectLst>
                <a:outerShdw blurRad="38100" dist="38100" dir="2700000" algn="tl">
                  <a:srgbClr val="000000">
                    <a:alpha val="43137"/>
                  </a:srgbClr>
                </a:outerShdw>
              </a:effectLst>
              <a:latin typeface="Gill Sans Nova" panose="020B0602020104020203" pitchFamily="34" charset="0"/>
            </a:rPr>
            <a:t>?</a:t>
          </a:r>
          <a:endParaRPr lang="en-US" sz="1100" dirty="0">
            <a:effectLst>
              <a:outerShdw blurRad="38100" dist="38100" dir="2700000" algn="tl">
                <a:srgbClr val="000000">
                  <a:alpha val="43137"/>
                </a:srgbClr>
              </a:outerShdw>
            </a:effectLst>
            <a:latin typeface="Gill Sans Nova" panose="020B0602020104020203" pitchFamily="34" charset="0"/>
          </a:endParaRPr>
        </a:p>
      </dgm:t>
    </dgm:pt>
    <dgm:pt modelId="{5DBCF158-17AA-45EF-9560-A38A7A312B9A}" type="parTrans" cxnId="{A9BEE816-36D0-4F7F-AEA5-39B94FA12DF4}">
      <dgm:prSet/>
      <dgm:spPr/>
      <dgm:t>
        <a:bodyPr/>
        <a:lstStyle/>
        <a:p>
          <a:endParaRPr lang="en-US">
            <a:latin typeface="Gill Sans Nova" panose="020B0602020104020203" pitchFamily="34" charset="0"/>
          </a:endParaRPr>
        </a:p>
      </dgm:t>
    </dgm:pt>
    <dgm:pt modelId="{7187955E-4B5E-402C-94C3-DE50BA9E05D7}" type="sibTrans" cxnId="{A9BEE816-36D0-4F7F-AEA5-39B94FA12DF4}">
      <dgm:prSet/>
      <dgm:spPr/>
      <dgm:t>
        <a:bodyPr/>
        <a:lstStyle/>
        <a:p>
          <a:endParaRPr lang="en-US">
            <a:latin typeface="Gill Sans Nova" panose="020B0602020104020203" pitchFamily="34" charset="0"/>
          </a:endParaRPr>
        </a:p>
      </dgm:t>
    </dgm:pt>
    <dgm:pt modelId="{EE6E3806-1C3E-4F27-BA97-DE59C0D2DE6E}">
      <dgm:prSet/>
      <dgm:spPr/>
      <dgm:t>
        <a:bodyPr/>
        <a:lstStyle/>
        <a:p>
          <a:r>
            <a:rPr lang="fr-FR" smtClean="0">
              <a:latin typeface="Gill Sans Nova" panose="020B0602020104020203" pitchFamily="34" charset="0"/>
            </a:rPr>
            <a:t>Des documents utiles pour l'évaluation et les étapes futures sont fournis</a:t>
          </a:r>
          <a:endParaRPr lang="en-US" dirty="0">
            <a:latin typeface="Gill Sans Nova" panose="020B0602020104020203" pitchFamily="34" charset="0"/>
          </a:endParaRPr>
        </a:p>
      </dgm:t>
    </dgm:pt>
    <dgm:pt modelId="{5BB785BA-9C3B-4780-B164-4645562F334F}" type="parTrans" cxnId="{B920A0D6-2D4A-42EE-B765-7329898E3D51}">
      <dgm:prSet/>
      <dgm:spPr/>
      <dgm:t>
        <a:bodyPr/>
        <a:lstStyle/>
        <a:p>
          <a:endParaRPr lang="en-US">
            <a:latin typeface="Gill Sans Nova" panose="020B0602020104020203" pitchFamily="34" charset="0"/>
          </a:endParaRPr>
        </a:p>
      </dgm:t>
    </dgm:pt>
    <dgm:pt modelId="{9C1F7506-3346-4EEF-BD14-3EC2CB8B0332}" type="sibTrans" cxnId="{B920A0D6-2D4A-42EE-B765-7329898E3D51}">
      <dgm:prSet/>
      <dgm:spPr/>
      <dgm:t>
        <a:bodyPr/>
        <a:lstStyle/>
        <a:p>
          <a:endParaRPr lang="en-US">
            <a:latin typeface="Gill Sans Nova" panose="020B0602020104020203" pitchFamily="34" charset="0"/>
          </a:endParaRPr>
        </a:p>
      </dgm:t>
    </dgm:pt>
    <dgm:pt modelId="{668D2F8B-A2A4-4022-8F84-53AB7863CCBE}">
      <dgm:prSet/>
      <dgm:spPr/>
      <dgm:t>
        <a:bodyPr/>
        <a:lstStyle/>
        <a:p>
          <a:r>
            <a:rPr lang="fr-FR" dirty="0" smtClean="0">
              <a:latin typeface="Gill Sans Nova" panose="020B0602020104020203" pitchFamily="34" charset="0"/>
            </a:rPr>
            <a:t>La soumission est prise en charge par d'autres PC ou ORPV</a:t>
          </a:r>
          <a:endParaRPr lang="en-US" dirty="0">
            <a:latin typeface="Gill Sans Nova" panose="020B0602020104020203" pitchFamily="34" charset="0"/>
          </a:endParaRPr>
        </a:p>
      </dgm:t>
    </dgm:pt>
    <dgm:pt modelId="{977A475D-95F1-4F49-AB87-B7F30C6085F6}" type="sibTrans" cxnId="{B15AAD11-364A-4F37-A637-88FECC02EBB3}">
      <dgm:prSet/>
      <dgm:spPr/>
      <dgm:t>
        <a:bodyPr/>
        <a:lstStyle/>
        <a:p>
          <a:endParaRPr lang="en-US">
            <a:latin typeface="Gill Sans Nova" panose="020B0602020104020203" pitchFamily="34" charset="0"/>
          </a:endParaRPr>
        </a:p>
      </dgm:t>
    </dgm:pt>
    <dgm:pt modelId="{A801C2E7-3392-4AD4-9266-DE8F5C5DF331}" type="parTrans" cxnId="{B15AAD11-364A-4F37-A637-88FECC02EBB3}">
      <dgm:prSet/>
      <dgm:spPr/>
      <dgm:t>
        <a:bodyPr/>
        <a:lstStyle/>
        <a:p>
          <a:endParaRPr lang="en-US">
            <a:latin typeface="Gill Sans Nova" panose="020B0602020104020203" pitchFamily="34" charset="0"/>
          </a:endParaRPr>
        </a:p>
      </dgm:t>
    </dgm:pt>
    <dgm:pt modelId="{181FDA38-CC59-4492-A1B2-1AEB6F8B786C}" type="pres">
      <dgm:prSet presAssocID="{9FFF4F7F-6DAD-47FB-9942-5A532B9F95B4}" presName="theList" presStyleCnt="0">
        <dgm:presLayoutVars>
          <dgm:dir/>
          <dgm:animLvl val="lvl"/>
          <dgm:resizeHandles val="exact"/>
        </dgm:presLayoutVars>
      </dgm:prSet>
      <dgm:spPr/>
      <dgm:t>
        <a:bodyPr/>
        <a:lstStyle/>
        <a:p>
          <a:endParaRPr lang="en-US"/>
        </a:p>
      </dgm:t>
    </dgm:pt>
    <dgm:pt modelId="{C9C4089C-C8E8-4EFF-9B2E-F7AD922FC625}" type="pres">
      <dgm:prSet presAssocID="{94950D34-C3AF-481C-BA98-93CCDD003D0E}" presName="compNode" presStyleCnt="0"/>
      <dgm:spPr/>
    </dgm:pt>
    <dgm:pt modelId="{A74681C2-70F1-4DF2-BAA2-C75FCB65EE01}" type="pres">
      <dgm:prSet presAssocID="{94950D34-C3AF-481C-BA98-93CCDD003D0E}" presName="aNode" presStyleLbl="bgShp" presStyleIdx="0" presStyleCnt="4"/>
      <dgm:spPr/>
      <dgm:t>
        <a:bodyPr/>
        <a:lstStyle/>
        <a:p>
          <a:endParaRPr lang="en-US"/>
        </a:p>
      </dgm:t>
    </dgm:pt>
    <dgm:pt modelId="{4F17E2F9-72D9-4E5A-9BBC-11B3CF42123F}" type="pres">
      <dgm:prSet presAssocID="{94950D34-C3AF-481C-BA98-93CCDD003D0E}" presName="textNode" presStyleLbl="bgShp" presStyleIdx="0" presStyleCnt="4"/>
      <dgm:spPr/>
      <dgm:t>
        <a:bodyPr/>
        <a:lstStyle/>
        <a:p>
          <a:endParaRPr lang="en-US"/>
        </a:p>
      </dgm:t>
    </dgm:pt>
    <dgm:pt modelId="{510FB1BE-257D-4447-85A2-835F38FDBABE}" type="pres">
      <dgm:prSet presAssocID="{94950D34-C3AF-481C-BA98-93CCDD003D0E}" presName="compChildNode" presStyleCnt="0"/>
      <dgm:spPr/>
    </dgm:pt>
    <dgm:pt modelId="{4A15ADAB-1B1F-4AFF-87E0-2801F011504B}" type="pres">
      <dgm:prSet presAssocID="{94950D34-C3AF-481C-BA98-93CCDD003D0E}" presName="theInnerList" presStyleCnt="0"/>
      <dgm:spPr/>
    </dgm:pt>
    <dgm:pt modelId="{42BF1172-7400-4472-BFA2-73F3ACE7F491}" type="pres">
      <dgm:prSet presAssocID="{211E5CCE-3363-42A5-B118-B41A212DA949}" presName="childNode" presStyleLbl="node1" presStyleIdx="0" presStyleCnt="10">
        <dgm:presLayoutVars>
          <dgm:bulletEnabled val="1"/>
        </dgm:presLayoutVars>
      </dgm:prSet>
      <dgm:spPr/>
      <dgm:t>
        <a:bodyPr/>
        <a:lstStyle/>
        <a:p>
          <a:endParaRPr lang="en-US"/>
        </a:p>
      </dgm:t>
    </dgm:pt>
    <dgm:pt modelId="{E7F5E1CD-E88B-46B1-9614-F4537C21AC10}" type="pres">
      <dgm:prSet presAssocID="{211E5CCE-3363-42A5-B118-B41A212DA949}" presName="aSpace2" presStyleCnt="0"/>
      <dgm:spPr/>
    </dgm:pt>
    <dgm:pt modelId="{7277157A-9971-46AE-AEB3-6542B6D0DE0E}" type="pres">
      <dgm:prSet presAssocID="{A5641680-AF21-4A6A-8FEC-7B3AD522585F}" presName="childNode" presStyleLbl="node1" presStyleIdx="1" presStyleCnt="10">
        <dgm:presLayoutVars>
          <dgm:bulletEnabled val="1"/>
        </dgm:presLayoutVars>
      </dgm:prSet>
      <dgm:spPr/>
      <dgm:t>
        <a:bodyPr/>
        <a:lstStyle/>
        <a:p>
          <a:endParaRPr lang="en-US"/>
        </a:p>
      </dgm:t>
    </dgm:pt>
    <dgm:pt modelId="{14FF792F-C3D3-457A-91C9-DE77152516E4}" type="pres">
      <dgm:prSet presAssocID="{94950D34-C3AF-481C-BA98-93CCDD003D0E}" presName="aSpace" presStyleCnt="0"/>
      <dgm:spPr/>
    </dgm:pt>
    <dgm:pt modelId="{6655FBE2-7326-484B-AE03-B38240E9650F}" type="pres">
      <dgm:prSet presAssocID="{FECDBF4A-1EA1-498C-9BE7-D3F0CF2461BB}" presName="compNode" presStyleCnt="0"/>
      <dgm:spPr/>
    </dgm:pt>
    <dgm:pt modelId="{16AF1FB3-00B0-4649-8D81-D8D928E3E07A}" type="pres">
      <dgm:prSet presAssocID="{FECDBF4A-1EA1-498C-9BE7-D3F0CF2461BB}" presName="aNode" presStyleLbl="bgShp" presStyleIdx="1" presStyleCnt="4"/>
      <dgm:spPr/>
      <dgm:t>
        <a:bodyPr/>
        <a:lstStyle/>
        <a:p>
          <a:endParaRPr lang="en-US"/>
        </a:p>
      </dgm:t>
    </dgm:pt>
    <dgm:pt modelId="{C84E1700-FE02-4F02-A704-B3068EC29223}" type="pres">
      <dgm:prSet presAssocID="{FECDBF4A-1EA1-498C-9BE7-D3F0CF2461BB}" presName="textNode" presStyleLbl="bgShp" presStyleIdx="1" presStyleCnt="4"/>
      <dgm:spPr/>
      <dgm:t>
        <a:bodyPr/>
        <a:lstStyle/>
        <a:p>
          <a:endParaRPr lang="en-US"/>
        </a:p>
      </dgm:t>
    </dgm:pt>
    <dgm:pt modelId="{7AEADFCA-63F9-4A6D-B107-0EC77C538740}" type="pres">
      <dgm:prSet presAssocID="{FECDBF4A-1EA1-498C-9BE7-D3F0CF2461BB}" presName="compChildNode" presStyleCnt="0"/>
      <dgm:spPr/>
    </dgm:pt>
    <dgm:pt modelId="{29EC9E09-CDDD-48E2-888D-F654E5301F5E}" type="pres">
      <dgm:prSet presAssocID="{FECDBF4A-1EA1-498C-9BE7-D3F0CF2461BB}" presName="theInnerList" presStyleCnt="0"/>
      <dgm:spPr/>
    </dgm:pt>
    <dgm:pt modelId="{740E07CA-8A11-4644-A4D9-D14389412754}" type="pres">
      <dgm:prSet presAssocID="{833E90E3-FD3D-4339-A2A4-A2DF8B31A27E}" presName="childNode" presStyleLbl="node1" presStyleIdx="2" presStyleCnt="10">
        <dgm:presLayoutVars>
          <dgm:bulletEnabled val="1"/>
        </dgm:presLayoutVars>
      </dgm:prSet>
      <dgm:spPr/>
      <dgm:t>
        <a:bodyPr/>
        <a:lstStyle/>
        <a:p>
          <a:endParaRPr lang="en-US"/>
        </a:p>
      </dgm:t>
    </dgm:pt>
    <dgm:pt modelId="{A8460A26-9502-4417-881B-92FB751D7B83}" type="pres">
      <dgm:prSet presAssocID="{833E90E3-FD3D-4339-A2A4-A2DF8B31A27E}" presName="aSpace2" presStyleCnt="0"/>
      <dgm:spPr/>
    </dgm:pt>
    <dgm:pt modelId="{48E1822F-0322-49E2-8D40-9B3098A125C7}" type="pres">
      <dgm:prSet presAssocID="{C687B6B8-32EC-4757-8D80-8A7DEBD8E901}" presName="childNode" presStyleLbl="node1" presStyleIdx="3" presStyleCnt="10">
        <dgm:presLayoutVars>
          <dgm:bulletEnabled val="1"/>
        </dgm:presLayoutVars>
      </dgm:prSet>
      <dgm:spPr/>
      <dgm:t>
        <a:bodyPr/>
        <a:lstStyle/>
        <a:p>
          <a:endParaRPr lang="en-US"/>
        </a:p>
      </dgm:t>
    </dgm:pt>
    <dgm:pt modelId="{EBCCF04D-D64F-4DA7-82AC-6FB3DDBE7793}" type="pres">
      <dgm:prSet presAssocID="{C687B6B8-32EC-4757-8D80-8A7DEBD8E901}" presName="aSpace2" presStyleCnt="0"/>
      <dgm:spPr/>
    </dgm:pt>
    <dgm:pt modelId="{46859B50-0C85-48C5-BCD9-136DBE54DDAC}" type="pres">
      <dgm:prSet presAssocID="{41F19F2A-A337-472C-AC76-A9E8E9688566}" presName="childNode" presStyleLbl="node1" presStyleIdx="4" presStyleCnt="10">
        <dgm:presLayoutVars>
          <dgm:bulletEnabled val="1"/>
        </dgm:presLayoutVars>
      </dgm:prSet>
      <dgm:spPr/>
      <dgm:t>
        <a:bodyPr/>
        <a:lstStyle/>
        <a:p>
          <a:endParaRPr lang="en-US"/>
        </a:p>
      </dgm:t>
    </dgm:pt>
    <dgm:pt modelId="{69ABEC43-BC16-4CE2-8D07-F255DBCB0C1F}" type="pres">
      <dgm:prSet presAssocID="{41F19F2A-A337-472C-AC76-A9E8E9688566}" presName="aSpace2" presStyleCnt="0"/>
      <dgm:spPr/>
    </dgm:pt>
    <dgm:pt modelId="{4AC17B61-EA04-451A-93DA-69735573937B}" type="pres">
      <dgm:prSet presAssocID="{70378E21-5096-4A8E-8272-3A1432224019}" presName="childNode" presStyleLbl="node1" presStyleIdx="5" presStyleCnt="10">
        <dgm:presLayoutVars>
          <dgm:bulletEnabled val="1"/>
        </dgm:presLayoutVars>
      </dgm:prSet>
      <dgm:spPr/>
      <dgm:t>
        <a:bodyPr/>
        <a:lstStyle/>
        <a:p>
          <a:endParaRPr lang="en-US"/>
        </a:p>
      </dgm:t>
    </dgm:pt>
    <dgm:pt modelId="{F298296A-3835-4B97-8880-DDFBD809B75B}" type="pres">
      <dgm:prSet presAssocID="{70378E21-5096-4A8E-8272-3A1432224019}" presName="aSpace2" presStyleCnt="0"/>
      <dgm:spPr/>
    </dgm:pt>
    <dgm:pt modelId="{D8DBF875-F085-435E-9550-A1067EE571A1}" type="pres">
      <dgm:prSet presAssocID="{71155854-A3BF-4D39-9350-6558A5F83E01}" presName="childNode" presStyleLbl="node1" presStyleIdx="6" presStyleCnt="10">
        <dgm:presLayoutVars>
          <dgm:bulletEnabled val="1"/>
        </dgm:presLayoutVars>
      </dgm:prSet>
      <dgm:spPr/>
      <dgm:t>
        <a:bodyPr/>
        <a:lstStyle/>
        <a:p>
          <a:endParaRPr lang="en-US"/>
        </a:p>
      </dgm:t>
    </dgm:pt>
    <dgm:pt modelId="{7A402D22-A628-40C9-A260-4A9BF83ACB91}" type="pres">
      <dgm:prSet presAssocID="{71155854-A3BF-4D39-9350-6558A5F83E01}" presName="aSpace2" presStyleCnt="0"/>
      <dgm:spPr/>
    </dgm:pt>
    <dgm:pt modelId="{5BA0D3F1-B88C-401F-A0E8-0B19396445FE}" type="pres">
      <dgm:prSet presAssocID="{AC79E6A5-9266-4CDE-A091-0AE86F90BB73}" presName="childNode" presStyleLbl="node1" presStyleIdx="7" presStyleCnt="10">
        <dgm:presLayoutVars>
          <dgm:bulletEnabled val="1"/>
        </dgm:presLayoutVars>
      </dgm:prSet>
      <dgm:spPr/>
      <dgm:t>
        <a:bodyPr/>
        <a:lstStyle/>
        <a:p>
          <a:endParaRPr lang="en-US"/>
        </a:p>
      </dgm:t>
    </dgm:pt>
    <dgm:pt modelId="{3B7BA797-A2EF-42CA-A3AF-2C794E4F16FF}" type="pres">
      <dgm:prSet presAssocID="{FECDBF4A-1EA1-498C-9BE7-D3F0CF2461BB}" presName="aSpace" presStyleCnt="0"/>
      <dgm:spPr/>
    </dgm:pt>
    <dgm:pt modelId="{3DC57258-B199-4D56-BEB5-C13702D991A3}" type="pres">
      <dgm:prSet presAssocID="{EE6E3806-1C3E-4F27-BA97-DE59C0D2DE6E}" presName="compNode" presStyleCnt="0"/>
      <dgm:spPr/>
    </dgm:pt>
    <dgm:pt modelId="{287DE0A3-974A-4E42-B876-2133ECBEAA0E}" type="pres">
      <dgm:prSet presAssocID="{EE6E3806-1C3E-4F27-BA97-DE59C0D2DE6E}" presName="aNode" presStyleLbl="bgShp" presStyleIdx="2" presStyleCnt="4"/>
      <dgm:spPr/>
      <dgm:t>
        <a:bodyPr/>
        <a:lstStyle/>
        <a:p>
          <a:endParaRPr lang="en-US"/>
        </a:p>
      </dgm:t>
    </dgm:pt>
    <dgm:pt modelId="{C11F69B3-D647-45F3-B49E-32671E3B1525}" type="pres">
      <dgm:prSet presAssocID="{EE6E3806-1C3E-4F27-BA97-DE59C0D2DE6E}" presName="textNode" presStyleLbl="bgShp" presStyleIdx="2" presStyleCnt="4"/>
      <dgm:spPr/>
      <dgm:t>
        <a:bodyPr/>
        <a:lstStyle/>
        <a:p>
          <a:endParaRPr lang="en-US"/>
        </a:p>
      </dgm:t>
    </dgm:pt>
    <dgm:pt modelId="{E91A150D-7153-4005-AA86-669B6BC3752F}" type="pres">
      <dgm:prSet presAssocID="{EE6E3806-1C3E-4F27-BA97-DE59C0D2DE6E}" presName="compChildNode" presStyleCnt="0"/>
      <dgm:spPr/>
    </dgm:pt>
    <dgm:pt modelId="{C2521BED-B846-4CB9-9C6F-80D13EBDF872}" type="pres">
      <dgm:prSet presAssocID="{EE6E3806-1C3E-4F27-BA97-DE59C0D2DE6E}" presName="theInnerList" presStyleCnt="0"/>
      <dgm:spPr/>
    </dgm:pt>
    <dgm:pt modelId="{BC757956-DB81-448E-A2F0-8536ADAB947B}" type="pres">
      <dgm:prSet presAssocID="{3A966F52-E37C-4E6D-BD41-E7EFEB66073F}" presName="childNode" presStyleLbl="node1" presStyleIdx="8" presStyleCnt="10">
        <dgm:presLayoutVars>
          <dgm:bulletEnabled val="1"/>
        </dgm:presLayoutVars>
      </dgm:prSet>
      <dgm:spPr/>
      <dgm:t>
        <a:bodyPr/>
        <a:lstStyle/>
        <a:p>
          <a:endParaRPr lang="en-US"/>
        </a:p>
      </dgm:t>
    </dgm:pt>
    <dgm:pt modelId="{4DD7932E-990F-4493-BA3E-E491A83A4E73}" type="pres">
      <dgm:prSet presAssocID="{EE6E3806-1C3E-4F27-BA97-DE59C0D2DE6E}" presName="aSpace" presStyleCnt="0"/>
      <dgm:spPr/>
    </dgm:pt>
    <dgm:pt modelId="{5BE07EF2-59BF-4497-8AB3-C711252D526E}" type="pres">
      <dgm:prSet presAssocID="{668D2F8B-A2A4-4022-8F84-53AB7863CCBE}" presName="compNode" presStyleCnt="0"/>
      <dgm:spPr/>
    </dgm:pt>
    <dgm:pt modelId="{6E76FEEF-5B33-4847-B46B-E0E846EC39C9}" type="pres">
      <dgm:prSet presAssocID="{668D2F8B-A2A4-4022-8F84-53AB7863CCBE}" presName="aNode" presStyleLbl="bgShp" presStyleIdx="3" presStyleCnt="4"/>
      <dgm:spPr/>
      <dgm:t>
        <a:bodyPr/>
        <a:lstStyle/>
        <a:p>
          <a:endParaRPr lang="en-US"/>
        </a:p>
      </dgm:t>
    </dgm:pt>
    <dgm:pt modelId="{24DBBE61-3C09-44DF-9103-D58CC7749E7E}" type="pres">
      <dgm:prSet presAssocID="{668D2F8B-A2A4-4022-8F84-53AB7863CCBE}" presName="textNode" presStyleLbl="bgShp" presStyleIdx="3" presStyleCnt="4"/>
      <dgm:spPr/>
      <dgm:t>
        <a:bodyPr/>
        <a:lstStyle/>
        <a:p>
          <a:endParaRPr lang="en-US"/>
        </a:p>
      </dgm:t>
    </dgm:pt>
    <dgm:pt modelId="{45230682-A0F5-4798-B656-3D5698F22B20}" type="pres">
      <dgm:prSet presAssocID="{668D2F8B-A2A4-4022-8F84-53AB7863CCBE}" presName="compChildNode" presStyleCnt="0"/>
      <dgm:spPr/>
    </dgm:pt>
    <dgm:pt modelId="{FAEFB9C7-6B27-4075-9593-62927EF61FA3}" type="pres">
      <dgm:prSet presAssocID="{668D2F8B-A2A4-4022-8F84-53AB7863CCBE}" presName="theInnerList" presStyleCnt="0"/>
      <dgm:spPr/>
    </dgm:pt>
    <dgm:pt modelId="{A4D54C30-5DE0-4440-B972-5F75EAA621B1}" type="pres">
      <dgm:prSet presAssocID="{9528569D-7504-4FF7-9C68-D9FC3D4609D1}" presName="childNode" presStyleLbl="node1" presStyleIdx="9" presStyleCnt="10">
        <dgm:presLayoutVars>
          <dgm:bulletEnabled val="1"/>
        </dgm:presLayoutVars>
      </dgm:prSet>
      <dgm:spPr/>
      <dgm:t>
        <a:bodyPr/>
        <a:lstStyle/>
        <a:p>
          <a:endParaRPr lang="en-US"/>
        </a:p>
      </dgm:t>
    </dgm:pt>
  </dgm:ptLst>
  <dgm:cxnLst>
    <dgm:cxn modelId="{83E8F445-6C85-4318-B6CD-B9CB3641AE14}" type="presOf" srcId="{FECDBF4A-1EA1-498C-9BE7-D3F0CF2461BB}" destId="{C84E1700-FE02-4F02-A704-B3068EC29223}" srcOrd="1" destOrd="0" presId="urn:microsoft.com/office/officeart/2005/8/layout/lProcess2"/>
    <dgm:cxn modelId="{92EE8225-CBA0-45D3-BB48-DD47ED99BDB6}" type="presOf" srcId="{EE6E3806-1C3E-4F27-BA97-DE59C0D2DE6E}" destId="{287DE0A3-974A-4E42-B876-2133ECBEAA0E}" srcOrd="0" destOrd="0" presId="urn:microsoft.com/office/officeart/2005/8/layout/lProcess2"/>
    <dgm:cxn modelId="{6079F89D-F508-42F3-8EFA-431E7010B03E}" srcId="{668D2F8B-A2A4-4022-8F84-53AB7863CCBE}" destId="{9528569D-7504-4FF7-9C68-D9FC3D4609D1}" srcOrd="0" destOrd="0" parTransId="{674B7D57-EF64-4BD8-AF00-D75C7F3AB041}" sibTransId="{8DA5DD14-2528-4885-A1C4-11CBA3C207DE}"/>
    <dgm:cxn modelId="{EFC93378-F8A4-40B8-933A-4B4669D0BDCC}" type="presOf" srcId="{70378E21-5096-4A8E-8272-3A1432224019}" destId="{4AC17B61-EA04-451A-93DA-69735573937B}" srcOrd="0" destOrd="0" presId="urn:microsoft.com/office/officeart/2005/8/layout/lProcess2"/>
    <dgm:cxn modelId="{A9BEE816-36D0-4F7F-AEA5-39B94FA12DF4}" srcId="{94950D34-C3AF-481C-BA98-93CCDD003D0E}" destId="{211E5CCE-3363-42A5-B118-B41A212DA949}" srcOrd="0" destOrd="0" parTransId="{5DBCF158-17AA-45EF-9560-A38A7A312B9A}" sibTransId="{7187955E-4B5E-402C-94C3-DE50BA9E05D7}"/>
    <dgm:cxn modelId="{8BD9E903-344F-4C52-802D-338DFBE9BDEB}" type="presOf" srcId="{EE6E3806-1C3E-4F27-BA97-DE59C0D2DE6E}" destId="{C11F69B3-D647-45F3-B49E-32671E3B1525}" srcOrd="1" destOrd="0" presId="urn:microsoft.com/office/officeart/2005/8/layout/lProcess2"/>
    <dgm:cxn modelId="{C9C966BD-C5D8-405B-8327-788D02D609B2}" type="presOf" srcId="{AC79E6A5-9266-4CDE-A091-0AE86F90BB73}" destId="{5BA0D3F1-B88C-401F-A0E8-0B19396445FE}" srcOrd="0" destOrd="0" presId="urn:microsoft.com/office/officeart/2005/8/layout/lProcess2"/>
    <dgm:cxn modelId="{C94BE0ED-DCD6-477D-9190-229F2BEC2C84}" srcId="{EE6E3806-1C3E-4F27-BA97-DE59C0D2DE6E}" destId="{3A966F52-E37C-4E6D-BD41-E7EFEB66073F}" srcOrd="0" destOrd="0" parTransId="{6C580F27-BDF2-4F76-A801-832A7CCBF64B}" sibTransId="{D90B1D81-8D21-44DE-812B-C1E691A781CE}"/>
    <dgm:cxn modelId="{6068D181-A56A-4C8E-B2DA-164A900394B9}" srcId="{94950D34-C3AF-481C-BA98-93CCDD003D0E}" destId="{A5641680-AF21-4A6A-8FEC-7B3AD522585F}" srcOrd="1" destOrd="0" parTransId="{91CDB488-0850-4504-A959-C5A3F2105068}" sibTransId="{727B11B3-230E-4C6B-AE6D-BB2B3ACBF2B8}"/>
    <dgm:cxn modelId="{B2AEC72A-A91E-4A6B-B269-3A28F3C0FA60}" srcId="{FECDBF4A-1EA1-498C-9BE7-D3F0CF2461BB}" destId="{AC79E6A5-9266-4CDE-A091-0AE86F90BB73}" srcOrd="5" destOrd="0" parTransId="{AF881A30-5E32-401C-AA64-D264B8CF247F}" sibTransId="{2D31AB48-1138-481A-A08A-4B1085909A4E}"/>
    <dgm:cxn modelId="{9B977DE0-B394-4B61-8A56-232C7976AD19}" srcId="{9FFF4F7F-6DAD-47FB-9942-5A532B9F95B4}" destId="{94950D34-C3AF-481C-BA98-93CCDD003D0E}" srcOrd="0" destOrd="0" parTransId="{91850FD9-5F6B-48D3-8DFF-36638BB4759C}" sibTransId="{CBDC60B9-3A9B-4B3F-A7CE-5D20432464AE}"/>
    <dgm:cxn modelId="{0AC09BDD-5E94-41C5-89FF-83061EAE7EDB}" type="presOf" srcId="{3A966F52-E37C-4E6D-BD41-E7EFEB66073F}" destId="{BC757956-DB81-448E-A2F0-8536ADAB947B}" srcOrd="0" destOrd="0" presId="urn:microsoft.com/office/officeart/2005/8/layout/lProcess2"/>
    <dgm:cxn modelId="{A6D14B76-5F08-40ED-822C-8EF77917F938}" type="presOf" srcId="{71155854-A3BF-4D39-9350-6558A5F83E01}" destId="{D8DBF875-F085-435E-9550-A1067EE571A1}" srcOrd="0" destOrd="0" presId="urn:microsoft.com/office/officeart/2005/8/layout/lProcess2"/>
    <dgm:cxn modelId="{44A291BE-FBE0-481D-8AFB-2BCE5A0D4689}" type="presOf" srcId="{94950D34-C3AF-481C-BA98-93CCDD003D0E}" destId="{4F17E2F9-72D9-4E5A-9BBC-11B3CF42123F}" srcOrd="1" destOrd="0" presId="urn:microsoft.com/office/officeart/2005/8/layout/lProcess2"/>
    <dgm:cxn modelId="{B920A0D6-2D4A-42EE-B765-7329898E3D51}" srcId="{9FFF4F7F-6DAD-47FB-9942-5A532B9F95B4}" destId="{EE6E3806-1C3E-4F27-BA97-DE59C0D2DE6E}" srcOrd="2" destOrd="0" parTransId="{5BB785BA-9C3B-4780-B164-4645562F334F}" sibTransId="{9C1F7506-3346-4EEF-BD14-3EC2CB8B0332}"/>
    <dgm:cxn modelId="{327E797B-FE0F-403A-8126-CD90887DE6D7}" type="presOf" srcId="{9FFF4F7F-6DAD-47FB-9942-5A532B9F95B4}" destId="{181FDA38-CC59-4492-A1B2-1AEB6F8B786C}" srcOrd="0" destOrd="0" presId="urn:microsoft.com/office/officeart/2005/8/layout/lProcess2"/>
    <dgm:cxn modelId="{4D19417A-F427-4D4C-9966-917E8DDC6368}" type="presOf" srcId="{9528569D-7504-4FF7-9C68-D9FC3D4609D1}" destId="{A4D54C30-5DE0-4440-B972-5F75EAA621B1}" srcOrd="0" destOrd="0" presId="urn:microsoft.com/office/officeart/2005/8/layout/lProcess2"/>
    <dgm:cxn modelId="{FED05FB5-1754-44A9-B862-676D53E71E12}" type="presOf" srcId="{94950D34-C3AF-481C-BA98-93CCDD003D0E}" destId="{A74681C2-70F1-4DF2-BAA2-C75FCB65EE01}" srcOrd="0" destOrd="0" presId="urn:microsoft.com/office/officeart/2005/8/layout/lProcess2"/>
    <dgm:cxn modelId="{79EB823D-2CA9-4F91-91C8-ACE1E18E1B5F}" srcId="{9FFF4F7F-6DAD-47FB-9942-5A532B9F95B4}" destId="{FECDBF4A-1EA1-498C-9BE7-D3F0CF2461BB}" srcOrd="1" destOrd="0" parTransId="{5E5D87F5-78BA-4611-8D3F-7EFA0711C196}" sibTransId="{AE18285D-D1D6-4B01-BA88-41DE55C25C10}"/>
    <dgm:cxn modelId="{05E42796-3A47-4841-85DC-1E5499B11454}" srcId="{FECDBF4A-1EA1-498C-9BE7-D3F0CF2461BB}" destId="{71155854-A3BF-4D39-9350-6558A5F83E01}" srcOrd="4" destOrd="0" parTransId="{48044BC8-2C67-4582-8016-6329A9767BE4}" sibTransId="{3375CC2C-D548-45BB-B6CA-9A2F2080A12B}"/>
    <dgm:cxn modelId="{B15AAD11-364A-4F37-A637-88FECC02EBB3}" srcId="{9FFF4F7F-6DAD-47FB-9942-5A532B9F95B4}" destId="{668D2F8B-A2A4-4022-8F84-53AB7863CCBE}" srcOrd="3" destOrd="0" parTransId="{A801C2E7-3392-4AD4-9266-DE8F5C5DF331}" sibTransId="{977A475D-95F1-4F49-AB87-B7F30C6085F6}"/>
    <dgm:cxn modelId="{15ED2230-F5F1-4C43-AB12-526D67ED49E6}" type="presOf" srcId="{41F19F2A-A337-472C-AC76-A9E8E9688566}" destId="{46859B50-0C85-48C5-BCD9-136DBE54DDAC}" srcOrd="0" destOrd="0" presId="urn:microsoft.com/office/officeart/2005/8/layout/lProcess2"/>
    <dgm:cxn modelId="{203749E0-0591-457B-8FBF-45E506C5915A}" type="presOf" srcId="{211E5CCE-3363-42A5-B118-B41A212DA949}" destId="{42BF1172-7400-4472-BFA2-73F3ACE7F491}" srcOrd="0" destOrd="0" presId="urn:microsoft.com/office/officeart/2005/8/layout/lProcess2"/>
    <dgm:cxn modelId="{C53330D8-30DA-4646-8418-2474A1920711}" srcId="{FECDBF4A-1EA1-498C-9BE7-D3F0CF2461BB}" destId="{833E90E3-FD3D-4339-A2A4-A2DF8B31A27E}" srcOrd="0" destOrd="0" parTransId="{A2B0C432-0DD2-4B4F-A277-53EEB0C541A8}" sibTransId="{CCEE64C5-CB75-4140-9CEF-BE69F99F93A2}"/>
    <dgm:cxn modelId="{3BDDAB64-F9C7-400A-A51C-936F6BD6F21C}" type="presOf" srcId="{C687B6B8-32EC-4757-8D80-8A7DEBD8E901}" destId="{48E1822F-0322-49E2-8D40-9B3098A125C7}" srcOrd="0" destOrd="0" presId="urn:microsoft.com/office/officeart/2005/8/layout/lProcess2"/>
    <dgm:cxn modelId="{E93F4AF3-602B-401A-ADBF-398A49145E7F}" type="presOf" srcId="{668D2F8B-A2A4-4022-8F84-53AB7863CCBE}" destId="{6E76FEEF-5B33-4847-B46B-E0E846EC39C9}" srcOrd="0" destOrd="0" presId="urn:microsoft.com/office/officeart/2005/8/layout/lProcess2"/>
    <dgm:cxn modelId="{1B1857C7-87CC-4D94-A253-D5660A3BA2E6}" type="presOf" srcId="{668D2F8B-A2A4-4022-8F84-53AB7863CCBE}" destId="{24DBBE61-3C09-44DF-9103-D58CC7749E7E}" srcOrd="1" destOrd="0" presId="urn:microsoft.com/office/officeart/2005/8/layout/lProcess2"/>
    <dgm:cxn modelId="{5DD71E89-C197-486F-B2E5-BAE7ED2D7549}" srcId="{FECDBF4A-1EA1-498C-9BE7-D3F0CF2461BB}" destId="{70378E21-5096-4A8E-8272-3A1432224019}" srcOrd="3" destOrd="0" parTransId="{459A9B12-4E5B-4C3A-9450-D357E1475DA2}" sibTransId="{FCE6BF8D-6FB7-41FD-9E09-E6258819D918}"/>
    <dgm:cxn modelId="{2FAE1DA2-13C4-4E9F-9504-6877576C866A}" srcId="{FECDBF4A-1EA1-498C-9BE7-D3F0CF2461BB}" destId="{41F19F2A-A337-472C-AC76-A9E8E9688566}" srcOrd="2" destOrd="0" parTransId="{5BB10440-1317-49A6-BC55-CC6DF4E04A79}" sibTransId="{2B652119-9EA0-43C0-A489-E853968B5DF1}"/>
    <dgm:cxn modelId="{DB258615-FFFC-4C31-8E89-FFAC6B9D1240}" type="presOf" srcId="{A5641680-AF21-4A6A-8FEC-7B3AD522585F}" destId="{7277157A-9971-46AE-AEB3-6542B6D0DE0E}" srcOrd="0" destOrd="0" presId="urn:microsoft.com/office/officeart/2005/8/layout/lProcess2"/>
    <dgm:cxn modelId="{4DC6F629-7A85-415D-8469-065F97AF1081}" type="presOf" srcId="{833E90E3-FD3D-4339-A2A4-A2DF8B31A27E}" destId="{740E07CA-8A11-4644-A4D9-D14389412754}" srcOrd="0" destOrd="0" presId="urn:microsoft.com/office/officeart/2005/8/layout/lProcess2"/>
    <dgm:cxn modelId="{05A40F82-AF0F-426F-B56E-C2AAB0E7AE62}" srcId="{FECDBF4A-1EA1-498C-9BE7-D3F0CF2461BB}" destId="{C687B6B8-32EC-4757-8D80-8A7DEBD8E901}" srcOrd="1" destOrd="0" parTransId="{EEB28092-F2C6-4E5E-926C-A7104471310F}" sibTransId="{D6EF9BAC-38A0-4624-9B78-FF8C150A2631}"/>
    <dgm:cxn modelId="{0BD3F6F2-D00E-453F-8515-905D6CBEA28B}" type="presOf" srcId="{FECDBF4A-1EA1-498C-9BE7-D3F0CF2461BB}" destId="{16AF1FB3-00B0-4649-8D81-D8D928E3E07A}" srcOrd="0" destOrd="0" presId="urn:microsoft.com/office/officeart/2005/8/layout/lProcess2"/>
    <dgm:cxn modelId="{C1D4A5DE-D175-4CB8-9D0D-B7E408C22175}" type="presParOf" srcId="{181FDA38-CC59-4492-A1B2-1AEB6F8B786C}" destId="{C9C4089C-C8E8-4EFF-9B2E-F7AD922FC625}" srcOrd="0" destOrd="0" presId="urn:microsoft.com/office/officeart/2005/8/layout/lProcess2"/>
    <dgm:cxn modelId="{25466D1B-80EB-461B-8044-A3398C676AA3}" type="presParOf" srcId="{C9C4089C-C8E8-4EFF-9B2E-F7AD922FC625}" destId="{A74681C2-70F1-4DF2-BAA2-C75FCB65EE01}" srcOrd="0" destOrd="0" presId="urn:microsoft.com/office/officeart/2005/8/layout/lProcess2"/>
    <dgm:cxn modelId="{965D3542-BF98-4851-A1F9-0ACC8B323888}" type="presParOf" srcId="{C9C4089C-C8E8-4EFF-9B2E-F7AD922FC625}" destId="{4F17E2F9-72D9-4E5A-9BBC-11B3CF42123F}" srcOrd="1" destOrd="0" presId="urn:microsoft.com/office/officeart/2005/8/layout/lProcess2"/>
    <dgm:cxn modelId="{BAA9E703-EEA6-4337-9D49-E2833B357E1A}" type="presParOf" srcId="{C9C4089C-C8E8-4EFF-9B2E-F7AD922FC625}" destId="{510FB1BE-257D-4447-85A2-835F38FDBABE}" srcOrd="2" destOrd="0" presId="urn:microsoft.com/office/officeart/2005/8/layout/lProcess2"/>
    <dgm:cxn modelId="{1B5148A2-BD97-46D4-BF68-63CD07B4DB00}" type="presParOf" srcId="{510FB1BE-257D-4447-85A2-835F38FDBABE}" destId="{4A15ADAB-1B1F-4AFF-87E0-2801F011504B}" srcOrd="0" destOrd="0" presId="urn:microsoft.com/office/officeart/2005/8/layout/lProcess2"/>
    <dgm:cxn modelId="{1ACBB6BC-D2F7-4311-9F2A-67783184A375}" type="presParOf" srcId="{4A15ADAB-1B1F-4AFF-87E0-2801F011504B}" destId="{42BF1172-7400-4472-BFA2-73F3ACE7F491}" srcOrd="0" destOrd="0" presId="urn:microsoft.com/office/officeart/2005/8/layout/lProcess2"/>
    <dgm:cxn modelId="{7231BC4A-0B07-4B4F-8705-4996B995D65E}" type="presParOf" srcId="{4A15ADAB-1B1F-4AFF-87E0-2801F011504B}" destId="{E7F5E1CD-E88B-46B1-9614-F4537C21AC10}" srcOrd="1" destOrd="0" presId="urn:microsoft.com/office/officeart/2005/8/layout/lProcess2"/>
    <dgm:cxn modelId="{3D5795A9-3A32-42FD-8B83-F5028915D68F}" type="presParOf" srcId="{4A15ADAB-1B1F-4AFF-87E0-2801F011504B}" destId="{7277157A-9971-46AE-AEB3-6542B6D0DE0E}" srcOrd="2" destOrd="0" presId="urn:microsoft.com/office/officeart/2005/8/layout/lProcess2"/>
    <dgm:cxn modelId="{B0EF1533-3D6B-4DC9-9325-D3747C29BB14}" type="presParOf" srcId="{181FDA38-CC59-4492-A1B2-1AEB6F8B786C}" destId="{14FF792F-C3D3-457A-91C9-DE77152516E4}" srcOrd="1" destOrd="0" presId="urn:microsoft.com/office/officeart/2005/8/layout/lProcess2"/>
    <dgm:cxn modelId="{5B9DEE54-73BA-4FD3-836A-F24CD755D8CD}" type="presParOf" srcId="{181FDA38-CC59-4492-A1B2-1AEB6F8B786C}" destId="{6655FBE2-7326-484B-AE03-B38240E9650F}" srcOrd="2" destOrd="0" presId="urn:microsoft.com/office/officeart/2005/8/layout/lProcess2"/>
    <dgm:cxn modelId="{0DF54F9D-D6F5-4480-A2E6-7A828FA7F343}" type="presParOf" srcId="{6655FBE2-7326-484B-AE03-B38240E9650F}" destId="{16AF1FB3-00B0-4649-8D81-D8D928E3E07A}" srcOrd="0" destOrd="0" presId="urn:microsoft.com/office/officeart/2005/8/layout/lProcess2"/>
    <dgm:cxn modelId="{4B47B383-98B1-4E15-B10A-01BF20AD4F91}" type="presParOf" srcId="{6655FBE2-7326-484B-AE03-B38240E9650F}" destId="{C84E1700-FE02-4F02-A704-B3068EC29223}" srcOrd="1" destOrd="0" presId="urn:microsoft.com/office/officeart/2005/8/layout/lProcess2"/>
    <dgm:cxn modelId="{231691B1-020E-4426-B776-A46B4784F68E}" type="presParOf" srcId="{6655FBE2-7326-484B-AE03-B38240E9650F}" destId="{7AEADFCA-63F9-4A6D-B107-0EC77C538740}" srcOrd="2" destOrd="0" presId="urn:microsoft.com/office/officeart/2005/8/layout/lProcess2"/>
    <dgm:cxn modelId="{04EDFEBC-C6E1-44C1-BC77-9916B8E9F783}" type="presParOf" srcId="{7AEADFCA-63F9-4A6D-B107-0EC77C538740}" destId="{29EC9E09-CDDD-48E2-888D-F654E5301F5E}" srcOrd="0" destOrd="0" presId="urn:microsoft.com/office/officeart/2005/8/layout/lProcess2"/>
    <dgm:cxn modelId="{E1EF7376-6BDC-4B9C-9BD2-45AA95521297}" type="presParOf" srcId="{29EC9E09-CDDD-48E2-888D-F654E5301F5E}" destId="{740E07CA-8A11-4644-A4D9-D14389412754}" srcOrd="0" destOrd="0" presId="urn:microsoft.com/office/officeart/2005/8/layout/lProcess2"/>
    <dgm:cxn modelId="{830A33E8-94CB-4DCB-AFCC-80635C4D5E59}" type="presParOf" srcId="{29EC9E09-CDDD-48E2-888D-F654E5301F5E}" destId="{A8460A26-9502-4417-881B-92FB751D7B83}" srcOrd="1" destOrd="0" presId="urn:microsoft.com/office/officeart/2005/8/layout/lProcess2"/>
    <dgm:cxn modelId="{19045B3D-BADC-43DD-A9AE-5922C0D143BC}" type="presParOf" srcId="{29EC9E09-CDDD-48E2-888D-F654E5301F5E}" destId="{48E1822F-0322-49E2-8D40-9B3098A125C7}" srcOrd="2" destOrd="0" presId="urn:microsoft.com/office/officeart/2005/8/layout/lProcess2"/>
    <dgm:cxn modelId="{9F37E2C2-E2B8-4068-B435-131BBFE263CA}" type="presParOf" srcId="{29EC9E09-CDDD-48E2-888D-F654E5301F5E}" destId="{EBCCF04D-D64F-4DA7-82AC-6FB3DDBE7793}" srcOrd="3" destOrd="0" presId="urn:microsoft.com/office/officeart/2005/8/layout/lProcess2"/>
    <dgm:cxn modelId="{68FAED76-5CF6-42C0-9F07-71335B96DEF7}" type="presParOf" srcId="{29EC9E09-CDDD-48E2-888D-F654E5301F5E}" destId="{46859B50-0C85-48C5-BCD9-136DBE54DDAC}" srcOrd="4" destOrd="0" presId="urn:microsoft.com/office/officeart/2005/8/layout/lProcess2"/>
    <dgm:cxn modelId="{912D130F-26AF-4E34-B3AF-D6ADA3333854}" type="presParOf" srcId="{29EC9E09-CDDD-48E2-888D-F654E5301F5E}" destId="{69ABEC43-BC16-4CE2-8D07-F255DBCB0C1F}" srcOrd="5" destOrd="0" presId="urn:microsoft.com/office/officeart/2005/8/layout/lProcess2"/>
    <dgm:cxn modelId="{434D1EA3-9650-442B-B1AF-506BE2C5C9DA}" type="presParOf" srcId="{29EC9E09-CDDD-48E2-888D-F654E5301F5E}" destId="{4AC17B61-EA04-451A-93DA-69735573937B}" srcOrd="6" destOrd="0" presId="urn:microsoft.com/office/officeart/2005/8/layout/lProcess2"/>
    <dgm:cxn modelId="{6AB0377E-A054-400E-BB36-49613CEAB1E5}" type="presParOf" srcId="{29EC9E09-CDDD-48E2-888D-F654E5301F5E}" destId="{F298296A-3835-4B97-8880-DDFBD809B75B}" srcOrd="7" destOrd="0" presId="urn:microsoft.com/office/officeart/2005/8/layout/lProcess2"/>
    <dgm:cxn modelId="{530A9213-83D8-443E-9CA1-0C41EEEE66DC}" type="presParOf" srcId="{29EC9E09-CDDD-48E2-888D-F654E5301F5E}" destId="{D8DBF875-F085-435E-9550-A1067EE571A1}" srcOrd="8" destOrd="0" presId="urn:microsoft.com/office/officeart/2005/8/layout/lProcess2"/>
    <dgm:cxn modelId="{B96853F6-2297-46D0-8486-C02345A46D6A}" type="presParOf" srcId="{29EC9E09-CDDD-48E2-888D-F654E5301F5E}" destId="{7A402D22-A628-40C9-A260-4A9BF83ACB91}" srcOrd="9" destOrd="0" presId="urn:microsoft.com/office/officeart/2005/8/layout/lProcess2"/>
    <dgm:cxn modelId="{F3E52DEF-92B9-4DBE-99D7-42570739CCF2}" type="presParOf" srcId="{29EC9E09-CDDD-48E2-888D-F654E5301F5E}" destId="{5BA0D3F1-B88C-401F-A0E8-0B19396445FE}" srcOrd="10" destOrd="0" presId="urn:microsoft.com/office/officeart/2005/8/layout/lProcess2"/>
    <dgm:cxn modelId="{2B2C6DFA-414A-4286-8B40-6F3F7C21AFE8}" type="presParOf" srcId="{181FDA38-CC59-4492-A1B2-1AEB6F8B786C}" destId="{3B7BA797-A2EF-42CA-A3AF-2C794E4F16FF}" srcOrd="3" destOrd="0" presId="urn:microsoft.com/office/officeart/2005/8/layout/lProcess2"/>
    <dgm:cxn modelId="{406809D4-C93B-4280-9F06-3467FF28C307}" type="presParOf" srcId="{181FDA38-CC59-4492-A1B2-1AEB6F8B786C}" destId="{3DC57258-B199-4D56-BEB5-C13702D991A3}" srcOrd="4" destOrd="0" presId="urn:microsoft.com/office/officeart/2005/8/layout/lProcess2"/>
    <dgm:cxn modelId="{66A94C9B-8AF2-41FF-8430-F1DBB74577D9}" type="presParOf" srcId="{3DC57258-B199-4D56-BEB5-C13702D991A3}" destId="{287DE0A3-974A-4E42-B876-2133ECBEAA0E}" srcOrd="0" destOrd="0" presId="urn:microsoft.com/office/officeart/2005/8/layout/lProcess2"/>
    <dgm:cxn modelId="{9A911264-5938-48D6-9437-D55C305C2548}" type="presParOf" srcId="{3DC57258-B199-4D56-BEB5-C13702D991A3}" destId="{C11F69B3-D647-45F3-B49E-32671E3B1525}" srcOrd="1" destOrd="0" presId="urn:microsoft.com/office/officeart/2005/8/layout/lProcess2"/>
    <dgm:cxn modelId="{57AFCA77-E2F5-4015-AA54-279753C46F66}" type="presParOf" srcId="{3DC57258-B199-4D56-BEB5-C13702D991A3}" destId="{E91A150D-7153-4005-AA86-669B6BC3752F}" srcOrd="2" destOrd="0" presId="urn:microsoft.com/office/officeart/2005/8/layout/lProcess2"/>
    <dgm:cxn modelId="{4D99BFE8-7C1D-4702-96CA-85E4E1AED780}" type="presParOf" srcId="{E91A150D-7153-4005-AA86-669B6BC3752F}" destId="{C2521BED-B846-4CB9-9C6F-80D13EBDF872}" srcOrd="0" destOrd="0" presId="urn:microsoft.com/office/officeart/2005/8/layout/lProcess2"/>
    <dgm:cxn modelId="{BECDF226-4B50-40B9-9996-B111359902D0}" type="presParOf" srcId="{C2521BED-B846-4CB9-9C6F-80D13EBDF872}" destId="{BC757956-DB81-448E-A2F0-8536ADAB947B}" srcOrd="0" destOrd="0" presId="urn:microsoft.com/office/officeart/2005/8/layout/lProcess2"/>
    <dgm:cxn modelId="{12ED9EFC-3500-4631-9D29-9E64AB85E957}" type="presParOf" srcId="{181FDA38-CC59-4492-A1B2-1AEB6F8B786C}" destId="{4DD7932E-990F-4493-BA3E-E491A83A4E73}" srcOrd="5" destOrd="0" presId="urn:microsoft.com/office/officeart/2005/8/layout/lProcess2"/>
    <dgm:cxn modelId="{FE009E46-0333-450D-A99B-5FF7CF4F7452}" type="presParOf" srcId="{181FDA38-CC59-4492-A1B2-1AEB6F8B786C}" destId="{5BE07EF2-59BF-4497-8AB3-C711252D526E}" srcOrd="6" destOrd="0" presId="urn:microsoft.com/office/officeart/2005/8/layout/lProcess2"/>
    <dgm:cxn modelId="{C7C93DAD-6869-4808-9E59-DD1899C83FB5}" type="presParOf" srcId="{5BE07EF2-59BF-4497-8AB3-C711252D526E}" destId="{6E76FEEF-5B33-4847-B46B-E0E846EC39C9}" srcOrd="0" destOrd="0" presId="urn:microsoft.com/office/officeart/2005/8/layout/lProcess2"/>
    <dgm:cxn modelId="{01227E74-4F8E-4B87-8C35-1E48C4368BC0}" type="presParOf" srcId="{5BE07EF2-59BF-4497-8AB3-C711252D526E}" destId="{24DBBE61-3C09-44DF-9103-D58CC7749E7E}" srcOrd="1" destOrd="0" presId="urn:microsoft.com/office/officeart/2005/8/layout/lProcess2"/>
    <dgm:cxn modelId="{AF8282CC-31F5-4328-B2C6-91E83E233203}" type="presParOf" srcId="{5BE07EF2-59BF-4497-8AB3-C711252D526E}" destId="{45230682-A0F5-4798-B656-3D5698F22B20}" srcOrd="2" destOrd="0" presId="urn:microsoft.com/office/officeart/2005/8/layout/lProcess2"/>
    <dgm:cxn modelId="{837AE43A-3E79-4926-8485-2F26381C43CD}" type="presParOf" srcId="{45230682-A0F5-4798-B656-3D5698F22B20}" destId="{FAEFB9C7-6B27-4075-9593-62927EF61FA3}" srcOrd="0" destOrd="0" presId="urn:microsoft.com/office/officeart/2005/8/layout/lProcess2"/>
    <dgm:cxn modelId="{5DA8A3C7-F18F-4ECA-94FB-D166303ED85F}" type="presParOf" srcId="{FAEFB9C7-6B27-4075-9593-62927EF61FA3}" destId="{A4D54C30-5DE0-4440-B972-5F75EAA621B1}"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286567E-9D3C-4903-A902-E006095EEA1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6382009-CE77-49EB-96F6-66F1487CB8D4}">
      <dgm:prSet custT="1"/>
      <dgm:spPr/>
      <dgm:t>
        <a:bodyPr/>
        <a:lstStyle/>
        <a:p>
          <a:r>
            <a:rPr lang="fr-FR" sz="1200" b="1" i="0" baseline="0" dirty="0" smtClean="0">
              <a:effectLst>
                <a:outerShdw blurRad="38100" dist="38100" dir="2700000" algn="tl">
                  <a:srgbClr val="000000">
                    <a:alpha val="43137"/>
                  </a:srgbClr>
                </a:outerShdw>
              </a:effectLst>
              <a:latin typeface="Gill Sans Nova" panose="020B0602020104020203" pitchFamily="34" charset="0"/>
            </a:rPr>
            <a:t>Une soumission de sujet est considérée comme complète si</a:t>
          </a:r>
          <a:endParaRPr lang="en-US" sz="1200" dirty="0">
            <a:effectLst>
              <a:outerShdw blurRad="38100" dist="38100" dir="2700000" algn="tl">
                <a:srgbClr val="000000">
                  <a:alpha val="43137"/>
                </a:srgbClr>
              </a:outerShdw>
            </a:effectLst>
            <a:latin typeface="Gill Sans Nova" panose="020B0602020104020203" pitchFamily="34" charset="0"/>
          </a:endParaRPr>
        </a:p>
      </dgm:t>
    </dgm:pt>
    <dgm:pt modelId="{81A901B1-57DD-4252-9D4E-17235987130C}" type="parTrans" cxnId="{593C910A-E7E1-4E1E-96C1-95F60C37F2F2}">
      <dgm:prSet/>
      <dgm:spPr/>
      <dgm:t>
        <a:bodyPr/>
        <a:lstStyle/>
        <a:p>
          <a:endParaRPr lang="en-US">
            <a:latin typeface="Gill Sans Nova" panose="020B0602020104020203" pitchFamily="34" charset="0"/>
          </a:endParaRPr>
        </a:p>
      </dgm:t>
    </dgm:pt>
    <dgm:pt modelId="{89294ED2-0D5F-4820-94DA-5E320FD03E03}" type="sibTrans" cxnId="{593C910A-E7E1-4E1E-96C1-95F60C37F2F2}">
      <dgm:prSet/>
      <dgm:spPr/>
      <dgm:t>
        <a:bodyPr/>
        <a:lstStyle/>
        <a:p>
          <a:endParaRPr lang="en-US">
            <a:latin typeface="Gill Sans Nova" panose="020B0602020104020203" pitchFamily="34" charset="0"/>
          </a:endParaRPr>
        </a:p>
      </dgm:t>
    </dgm:pt>
    <dgm:pt modelId="{4E162D01-4618-408F-A524-15ABA4AD931F}">
      <dgm:prSet custT="1"/>
      <dgm:spPr/>
      <dgm:t>
        <a:bodyPr/>
        <a:lstStyle/>
        <a:p>
          <a:r>
            <a:rPr lang="fr-FR" sz="1200" b="0" i="0" baseline="0" dirty="0" smtClean="0">
              <a:latin typeface="Gill Sans Nova" panose="020B0602020104020203" pitchFamily="34" charset="0"/>
            </a:rPr>
            <a:t>Pour les normes proposées, le « formulaire de soumission des thèmes pour les normes et la mise en œuvre » et le « formulaire de projet de spécification pour les normes proposées » sont soumis</a:t>
          </a:r>
          <a:endParaRPr lang="en-US" sz="1200" dirty="0">
            <a:latin typeface="Gill Sans Nova" panose="020B0602020104020203" pitchFamily="34" charset="0"/>
          </a:endParaRPr>
        </a:p>
      </dgm:t>
    </dgm:pt>
    <dgm:pt modelId="{374D6135-B9D2-41D0-AC3B-9EA9738DD43F}" type="parTrans" cxnId="{ED2FDDDB-BB2D-4EA5-8E9E-6A840B3356FF}">
      <dgm:prSet/>
      <dgm:spPr/>
      <dgm:t>
        <a:bodyPr/>
        <a:lstStyle/>
        <a:p>
          <a:endParaRPr lang="en-US">
            <a:latin typeface="Gill Sans Nova" panose="020B0602020104020203" pitchFamily="34" charset="0"/>
          </a:endParaRPr>
        </a:p>
      </dgm:t>
    </dgm:pt>
    <dgm:pt modelId="{FBD9EFC9-51DE-4C76-9323-3E381E3E9411}" type="sibTrans" cxnId="{ED2FDDDB-BB2D-4EA5-8E9E-6A840B3356FF}">
      <dgm:prSet/>
      <dgm:spPr/>
      <dgm:t>
        <a:bodyPr/>
        <a:lstStyle/>
        <a:p>
          <a:endParaRPr lang="en-US">
            <a:latin typeface="Gill Sans Nova" panose="020B0602020104020203" pitchFamily="34" charset="0"/>
          </a:endParaRPr>
        </a:p>
      </dgm:t>
    </dgm:pt>
    <dgm:pt modelId="{9DA19498-A9AF-4392-8E20-0C16C42877FB}">
      <dgm:prSet custT="1"/>
      <dgm:spPr/>
      <dgm:t>
        <a:bodyPr/>
        <a:lstStyle/>
        <a:p>
          <a:r>
            <a:rPr lang="fr-FR" sz="1200" b="0" i="0" baseline="0" dirty="0" smtClean="0">
              <a:latin typeface="Gill Sans Nova" panose="020B0602020104020203" pitchFamily="34" charset="0"/>
            </a:rPr>
            <a:t>Pour les PD, un « formulaire de soumission pour les PD pour les organismes nuisibles réglementés (annexes à la NIMP 27) » est soumis</a:t>
          </a:r>
          <a:endParaRPr lang="en-US" sz="1200" dirty="0">
            <a:latin typeface="Gill Sans Nova" panose="020B0602020104020203" pitchFamily="34" charset="0"/>
          </a:endParaRPr>
        </a:p>
      </dgm:t>
    </dgm:pt>
    <dgm:pt modelId="{087055C4-9740-4465-A30F-67FBC48925B9}" type="parTrans" cxnId="{3AF34287-EEA3-4F02-8145-D9048FA1072A}">
      <dgm:prSet/>
      <dgm:spPr/>
      <dgm:t>
        <a:bodyPr/>
        <a:lstStyle/>
        <a:p>
          <a:endParaRPr lang="en-US">
            <a:latin typeface="Gill Sans Nova" panose="020B0602020104020203" pitchFamily="34" charset="0"/>
          </a:endParaRPr>
        </a:p>
      </dgm:t>
    </dgm:pt>
    <dgm:pt modelId="{9FABEE14-41CD-452C-85F1-680C66A159C4}" type="sibTrans" cxnId="{3AF34287-EEA3-4F02-8145-D9048FA1072A}">
      <dgm:prSet/>
      <dgm:spPr/>
      <dgm:t>
        <a:bodyPr/>
        <a:lstStyle/>
        <a:p>
          <a:endParaRPr lang="en-US">
            <a:latin typeface="Gill Sans Nova" panose="020B0602020104020203" pitchFamily="34" charset="0"/>
          </a:endParaRPr>
        </a:p>
      </dgm:t>
    </dgm:pt>
    <dgm:pt modelId="{AFA8FF13-C533-46CB-A906-27BC01C24BC2}">
      <dgm:prSet custT="1"/>
      <dgm:spPr/>
      <dgm:t>
        <a:bodyPr/>
        <a:lstStyle/>
        <a:p>
          <a:r>
            <a:rPr lang="fr-FR" sz="1200" b="0" i="0" baseline="0" dirty="0" smtClean="0">
              <a:latin typeface="Gill Sans Nova" panose="020B0602020104020203" pitchFamily="34" charset="0"/>
            </a:rPr>
            <a:t>Pour les ressources de mise en œuvre proposées, le « formulaire de soumission des sujets pour les normes et la mise en œuvre » et le « formulaire de projet de spécification pour les guides CIPV proposés et les supports de formation » sont soumis</a:t>
          </a:r>
          <a:endParaRPr lang="en-US" sz="1200" dirty="0">
            <a:latin typeface="Gill Sans Nova" panose="020B0602020104020203" pitchFamily="34" charset="0"/>
          </a:endParaRPr>
        </a:p>
      </dgm:t>
    </dgm:pt>
    <dgm:pt modelId="{E0C38DBD-A302-4AE0-BBF0-AECC3B9CC9FD}" type="sibTrans" cxnId="{EE8A9881-FE98-47F0-BA71-EC28C76F040B}">
      <dgm:prSet/>
      <dgm:spPr/>
      <dgm:t>
        <a:bodyPr/>
        <a:lstStyle/>
        <a:p>
          <a:endParaRPr lang="en-US">
            <a:latin typeface="Gill Sans Nova" panose="020B0602020104020203" pitchFamily="34" charset="0"/>
          </a:endParaRPr>
        </a:p>
      </dgm:t>
    </dgm:pt>
    <dgm:pt modelId="{95DD8428-F8BD-411C-9050-C693FBCEE7E6}" type="parTrans" cxnId="{EE8A9881-FE98-47F0-BA71-EC28C76F040B}">
      <dgm:prSet/>
      <dgm:spPr/>
      <dgm:t>
        <a:bodyPr/>
        <a:lstStyle/>
        <a:p>
          <a:endParaRPr lang="en-US">
            <a:latin typeface="Gill Sans Nova" panose="020B0602020104020203" pitchFamily="34" charset="0"/>
          </a:endParaRPr>
        </a:p>
      </dgm:t>
    </dgm:pt>
    <dgm:pt modelId="{40EAD07D-B13A-4875-B8BA-E5C5091024E6}" type="pres">
      <dgm:prSet presAssocID="{2286567E-9D3C-4903-A902-E006095EEA1E}" presName="linear" presStyleCnt="0">
        <dgm:presLayoutVars>
          <dgm:dir/>
          <dgm:animLvl val="lvl"/>
          <dgm:resizeHandles val="exact"/>
        </dgm:presLayoutVars>
      </dgm:prSet>
      <dgm:spPr/>
      <dgm:t>
        <a:bodyPr/>
        <a:lstStyle/>
        <a:p>
          <a:endParaRPr lang="en-US"/>
        </a:p>
      </dgm:t>
    </dgm:pt>
    <dgm:pt modelId="{A6FF951F-E179-4634-83C0-BA61AEB45CBE}" type="pres">
      <dgm:prSet presAssocID="{16382009-CE77-49EB-96F6-66F1487CB8D4}" presName="parentLin" presStyleCnt="0"/>
      <dgm:spPr/>
    </dgm:pt>
    <dgm:pt modelId="{4D0346BC-05AF-48F5-BA7F-D446FF067EBE}" type="pres">
      <dgm:prSet presAssocID="{16382009-CE77-49EB-96F6-66F1487CB8D4}" presName="parentLeftMargin" presStyleLbl="node1" presStyleIdx="0" presStyleCnt="1"/>
      <dgm:spPr/>
      <dgm:t>
        <a:bodyPr/>
        <a:lstStyle/>
        <a:p>
          <a:endParaRPr lang="en-US"/>
        </a:p>
      </dgm:t>
    </dgm:pt>
    <dgm:pt modelId="{E2B62AE6-A35B-4F18-8163-EA72C195991B}" type="pres">
      <dgm:prSet presAssocID="{16382009-CE77-49EB-96F6-66F1487CB8D4}" presName="parentText" presStyleLbl="node1" presStyleIdx="0" presStyleCnt="1" custScaleX="126188" custLinFactNeighborX="12961" custLinFactNeighborY="-99229">
        <dgm:presLayoutVars>
          <dgm:chMax val="0"/>
          <dgm:bulletEnabled val="1"/>
        </dgm:presLayoutVars>
      </dgm:prSet>
      <dgm:spPr/>
      <dgm:t>
        <a:bodyPr/>
        <a:lstStyle/>
        <a:p>
          <a:endParaRPr lang="en-US"/>
        </a:p>
      </dgm:t>
    </dgm:pt>
    <dgm:pt modelId="{2A841326-A4E7-4339-A761-AE917D00723A}" type="pres">
      <dgm:prSet presAssocID="{16382009-CE77-49EB-96F6-66F1487CB8D4}" presName="negativeSpace" presStyleCnt="0"/>
      <dgm:spPr/>
    </dgm:pt>
    <dgm:pt modelId="{891C4F80-4BCF-40B6-87E8-DD7909FCD543}" type="pres">
      <dgm:prSet presAssocID="{16382009-CE77-49EB-96F6-66F1487CB8D4}" presName="childText" presStyleLbl="conFgAcc1" presStyleIdx="0" presStyleCnt="1" custScaleY="120829">
        <dgm:presLayoutVars>
          <dgm:bulletEnabled val="1"/>
        </dgm:presLayoutVars>
      </dgm:prSet>
      <dgm:spPr/>
      <dgm:t>
        <a:bodyPr/>
        <a:lstStyle/>
        <a:p>
          <a:endParaRPr lang="en-US"/>
        </a:p>
      </dgm:t>
    </dgm:pt>
  </dgm:ptLst>
  <dgm:cxnLst>
    <dgm:cxn modelId="{A01F125C-9E77-4778-BFCA-D1F7FBA52B4E}" type="presOf" srcId="{4E162D01-4618-408F-A524-15ABA4AD931F}" destId="{891C4F80-4BCF-40B6-87E8-DD7909FCD543}" srcOrd="0" destOrd="0" presId="urn:microsoft.com/office/officeart/2005/8/layout/list1"/>
    <dgm:cxn modelId="{EE8A9881-FE98-47F0-BA71-EC28C76F040B}" srcId="{16382009-CE77-49EB-96F6-66F1487CB8D4}" destId="{AFA8FF13-C533-46CB-A906-27BC01C24BC2}" srcOrd="1" destOrd="0" parTransId="{95DD8428-F8BD-411C-9050-C693FBCEE7E6}" sibTransId="{E0C38DBD-A302-4AE0-BBF0-AECC3B9CC9FD}"/>
    <dgm:cxn modelId="{ED2FDDDB-BB2D-4EA5-8E9E-6A840B3356FF}" srcId="{16382009-CE77-49EB-96F6-66F1487CB8D4}" destId="{4E162D01-4618-408F-A524-15ABA4AD931F}" srcOrd="0" destOrd="0" parTransId="{374D6135-B9D2-41D0-AC3B-9EA9738DD43F}" sibTransId="{FBD9EFC9-51DE-4C76-9323-3E381E3E9411}"/>
    <dgm:cxn modelId="{593C910A-E7E1-4E1E-96C1-95F60C37F2F2}" srcId="{2286567E-9D3C-4903-A902-E006095EEA1E}" destId="{16382009-CE77-49EB-96F6-66F1487CB8D4}" srcOrd="0" destOrd="0" parTransId="{81A901B1-57DD-4252-9D4E-17235987130C}" sibTransId="{89294ED2-0D5F-4820-94DA-5E320FD03E03}"/>
    <dgm:cxn modelId="{D74CC5A4-669B-4243-8FF4-15C4ECD93948}" type="presOf" srcId="{2286567E-9D3C-4903-A902-E006095EEA1E}" destId="{40EAD07D-B13A-4875-B8BA-E5C5091024E6}" srcOrd="0" destOrd="0" presId="urn:microsoft.com/office/officeart/2005/8/layout/list1"/>
    <dgm:cxn modelId="{B62DA5FC-0FD9-4D0E-AFDD-F60520FC7031}" type="presOf" srcId="{16382009-CE77-49EB-96F6-66F1487CB8D4}" destId="{4D0346BC-05AF-48F5-BA7F-D446FF067EBE}" srcOrd="0" destOrd="0" presId="urn:microsoft.com/office/officeart/2005/8/layout/list1"/>
    <dgm:cxn modelId="{E66B2099-FCD6-45C2-B5FE-9E9A4A09E005}" type="presOf" srcId="{9DA19498-A9AF-4392-8E20-0C16C42877FB}" destId="{891C4F80-4BCF-40B6-87E8-DD7909FCD543}" srcOrd="0" destOrd="2" presId="urn:microsoft.com/office/officeart/2005/8/layout/list1"/>
    <dgm:cxn modelId="{986E76D7-C37A-410F-97E9-D817E853E01D}" type="presOf" srcId="{AFA8FF13-C533-46CB-A906-27BC01C24BC2}" destId="{891C4F80-4BCF-40B6-87E8-DD7909FCD543}" srcOrd="0" destOrd="1" presId="urn:microsoft.com/office/officeart/2005/8/layout/list1"/>
    <dgm:cxn modelId="{3AF34287-EEA3-4F02-8145-D9048FA1072A}" srcId="{16382009-CE77-49EB-96F6-66F1487CB8D4}" destId="{9DA19498-A9AF-4392-8E20-0C16C42877FB}" srcOrd="2" destOrd="0" parTransId="{087055C4-9740-4465-A30F-67FBC48925B9}" sibTransId="{9FABEE14-41CD-452C-85F1-680C66A159C4}"/>
    <dgm:cxn modelId="{F9B61BE3-28EA-4BBE-BCE7-7C22C2F6C654}" type="presOf" srcId="{16382009-CE77-49EB-96F6-66F1487CB8D4}" destId="{E2B62AE6-A35B-4F18-8163-EA72C195991B}" srcOrd="1" destOrd="0" presId="urn:microsoft.com/office/officeart/2005/8/layout/list1"/>
    <dgm:cxn modelId="{699EE9F2-E28C-4CFD-9C11-FFCB8F0FE867}" type="presParOf" srcId="{40EAD07D-B13A-4875-B8BA-E5C5091024E6}" destId="{A6FF951F-E179-4634-83C0-BA61AEB45CBE}" srcOrd="0" destOrd="0" presId="urn:microsoft.com/office/officeart/2005/8/layout/list1"/>
    <dgm:cxn modelId="{2A98DA53-BD7C-461E-88BD-C1731FB9BF6B}" type="presParOf" srcId="{A6FF951F-E179-4634-83C0-BA61AEB45CBE}" destId="{4D0346BC-05AF-48F5-BA7F-D446FF067EBE}" srcOrd="0" destOrd="0" presId="urn:microsoft.com/office/officeart/2005/8/layout/list1"/>
    <dgm:cxn modelId="{9B4F4497-F39A-4D5F-98D2-B30E06823668}" type="presParOf" srcId="{A6FF951F-E179-4634-83C0-BA61AEB45CBE}" destId="{E2B62AE6-A35B-4F18-8163-EA72C195991B}" srcOrd="1" destOrd="0" presId="urn:microsoft.com/office/officeart/2005/8/layout/list1"/>
    <dgm:cxn modelId="{09EDB775-C24F-46A1-8D4E-484BE1A74454}" type="presParOf" srcId="{40EAD07D-B13A-4875-B8BA-E5C5091024E6}" destId="{2A841326-A4E7-4339-A761-AE917D00723A}" srcOrd="1" destOrd="0" presId="urn:microsoft.com/office/officeart/2005/8/layout/list1"/>
    <dgm:cxn modelId="{BD9AAD9A-D813-4B47-B547-5B3480DFFE8C}" type="presParOf" srcId="{40EAD07D-B13A-4875-B8BA-E5C5091024E6}" destId="{891C4F80-4BCF-40B6-87E8-DD7909FCD54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286567E-9D3C-4903-A902-E006095EEA1E}"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US"/>
        </a:p>
      </dgm:t>
    </dgm:pt>
    <dgm:pt modelId="{4E162D01-4618-408F-A524-15ABA4AD931F}">
      <dgm:prSet custT="1"/>
      <dgm:spPr/>
      <dgm:t>
        <a:bodyPr/>
        <a:lstStyle/>
        <a:p>
          <a:r>
            <a:rPr lang="fr-FR" sz="1200" dirty="0" smtClean="0">
              <a:latin typeface="Gill Sans Nova" panose="020B0602020104020203" pitchFamily="34" charset="0"/>
            </a:rPr>
            <a:t>Base de données des normes, thèmes et autres documents de référence existants</a:t>
          </a:r>
          <a:endParaRPr lang="en-US" sz="1200" dirty="0">
            <a:latin typeface="Gill Sans Nova" panose="020B0602020104020203" pitchFamily="34" charset="0"/>
          </a:endParaRPr>
        </a:p>
      </dgm:t>
    </dgm:pt>
    <dgm:pt modelId="{374D6135-B9D2-41D0-AC3B-9EA9738DD43F}" type="parTrans" cxnId="{ED2FDDDB-BB2D-4EA5-8E9E-6A840B3356FF}">
      <dgm:prSet/>
      <dgm:spPr/>
      <dgm:t>
        <a:bodyPr/>
        <a:lstStyle/>
        <a:p>
          <a:endParaRPr lang="en-US">
            <a:latin typeface="Gill Sans Nova" panose="020B0602020104020203" pitchFamily="34" charset="0"/>
          </a:endParaRPr>
        </a:p>
      </dgm:t>
    </dgm:pt>
    <dgm:pt modelId="{FBD9EFC9-51DE-4C76-9323-3E381E3E9411}" type="sibTrans" cxnId="{ED2FDDDB-BB2D-4EA5-8E9E-6A840B3356FF}">
      <dgm:prSet/>
      <dgm:spPr/>
      <dgm:t>
        <a:bodyPr/>
        <a:lstStyle/>
        <a:p>
          <a:endParaRPr lang="en-US">
            <a:latin typeface="Gill Sans Nova" panose="020B0602020104020203" pitchFamily="34" charset="0"/>
          </a:endParaRPr>
        </a:p>
      </dgm:t>
    </dgm:pt>
    <dgm:pt modelId="{A604BDFB-4B81-41D8-8F83-C3E5CF3237CB}">
      <dgm:prSet custT="1"/>
      <dgm:spPr/>
      <dgm:t>
        <a:bodyPr/>
        <a:lstStyle/>
        <a:p>
          <a:r>
            <a:rPr lang="en-US" sz="1200" dirty="0" err="1" smtClean="0">
              <a:latin typeface="Gill Sans Nova" panose="020B0602020104020203" pitchFamily="34" charset="0"/>
            </a:rPr>
            <a:t>En</a:t>
          </a:r>
          <a:r>
            <a:rPr lang="en-US" sz="1200" dirty="0" smtClean="0">
              <a:latin typeface="Gill Sans Nova" panose="020B0602020104020203" pitchFamily="34" charset="0"/>
            </a:rPr>
            <a:t> </a:t>
          </a:r>
          <a:r>
            <a:rPr lang="en-US" sz="1200" dirty="0" err="1" smtClean="0">
              <a:latin typeface="Gill Sans Nova" panose="020B0602020104020203" pitchFamily="34" charset="0"/>
            </a:rPr>
            <a:t>ligne</a:t>
          </a:r>
          <a:r>
            <a:rPr lang="en-US" sz="1200" dirty="0" smtClean="0">
              <a:latin typeface="Gill Sans Nova" panose="020B0602020104020203" pitchFamily="34" charset="0"/>
            </a:rPr>
            <a:t> avec le Cadre </a:t>
          </a:r>
          <a:r>
            <a:rPr lang="en-US" sz="1200" dirty="0" err="1" smtClean="0">
              <a:latin typeface="Gill Sans Nova" panose="020B0602020104020203" pitchFamily="34" charset="0"/>
            </a:rPr>
            <a:t>stratégique</a:t>
          </a:r>
          <a:r>
            <a:rPr lang="en-US" sz="1200" dirty="0" smtClean="0">
              <a:latin typeface="Gill Sans Nova" panose="020B0602020104020203" pitchFamily="34" charset="0"/>
            </a:rPr>
            <a:t> de la CIPV </a:t>
          </a:r>
          <a:r>
            <a:rPr lang="en-US" sz="1200" dirty="0">
              <a:latin typeface="Gill Sans Nova" panose="020B0602020104020203" pitchFamily="34" charset="0"/>
            </a:rPr>
            <a:t>2020-2030</a:t>
          </a:r>
        </a:p>
      </dgm:t>
    </dgm:pt>
    <dgm:pt modelId="{3AEA0DFC-704A-4BCD-8E84-BDFC72BF6BEF}" type="parTrans" cxnId="{3EE44066-F24F-4C48-92F5-AA39091F7B12}">
      <dgm:prSet/>
      <dgm:spPr/>
      <dgm:t>
        <a:bodyPr/>
        <a:lstStyle/>
        <a:p>
          <a:endParaRPr lang="en-US">
            <a:latin typeface="Gill Sans Nova" panose="020B0602020104020203" pitchFamily="34" charset="0"/>
          </a:endParaRPr>
        </a:p>
      </dgm:t>
    </dgm:pt>
    <dgm:pt modelId="{695A9929-ACF2-49A4-A903-9D17C0D90E79}" type="sibTrans" cxnId="{3EE44066-F24F-4C48-92F5-AA39091F7B12}">
      <dgm:prSet/>
      <dgm:spPr/>
      <dgm:t>
        <a:bodyPr/>
        <a:lstStyle/>
        <a:p>
          <a:endParaRPr lang="en-US">
            <a:latin typeface="Gill Sans Nova" panose="020B0602020104020203" pitchFamily="34" charset="0"/>
          </a:endParaRPr>
        </a:p>
      </dgm:t>
    </dgm:pt>
    <dgm:pt modelId="{81FCAA5A-1A73-4AC7-A525-394CC3A46F36}">
      <dgm:prSet custT="1"/>
      <dgm:spPr/>
      <dgm:t>
        <a:bodyPr/>
        <a:lstStyle/>
        <a:p>
          <a:r>
            <a:rPr lang="fr-FR" sz="1200" dirty="0" smtClean="0">
              <a:latin typeface="Gill Sans Nova" panose="020B0602020104020203" pitchFamily="34" charset="0"/>
            </a:rPr>
            <a:t>Le cadre révisé a été approuvé par la CMP-15</a:t>
          </a:r>
          <a:endParaRPr lang="en-US" sz="1200" dirty="0">
            <a:latin typeface="Gill Sans Nova" panose="020B0602020104020203" pitchFamily="34" charset="0"/>
          </a:endParaRPr>
        </a:p>
      </dgm:t>
    </dgm:pt>
    <dgm:pt modelId="{24D38FAD-C16C-44CF-8E0B-74014748D05D}" type="parTrans" cxnId="{04EFBDD7-32D6-4F80-BF8E-090C8E8B0250}">
      <dgm:prSet/>
      <dgm:spPr/>
      <dgm:t>
        <a:bodyPr/>
        <a:lstStyle/>
        <a:p>
          <a:endParaRPr lang="en-US">
            <a:latin typeface="Gill Sans Nova" panose="020B0602020104020203" pitchFamily="34" charset="0"/>
          </a:endParaRPr>
        </a:p>
      </dgm:t>
    </dgm:pt>
    <dgm:pt modelId="{65AA9E7C-3D17-4EEB-9A81-9CE7F42DC064}" type="sibTrans" cxnId="{04EFBDD7-32D6-4F80-BF8E-090C8E8B0250}">
      <dgm:prSet/>
      <dgm:spPr/>
      <dgm:t>
        <a:bodyPr/>
        <a:lstStyle/>
        <a:p>
          <a:endParaRPr lang="en-US">
            <a:latin typeface="Gill Sans Nova" panose="020B0602020104020203" pitchFamily="34" charset="0"/>
          </a:endParaRPr>
        </a:p>
      </dgm:t>
    </dgm:pt>
    <dgm:pt modelId="{AA3362EF-B7F7-4D28-8642-0E3F61139C9D}">
      <dgm:prSet custT="1"/>
      <dgm:spPr/>
      <dgm:t>
        <a:bodyPr/>
        <a:lstStyle/>
        <a:p>
          <a:r>
            <a:rPr lang="fr-FR" sz="1200" dirty="0" smtClean="0">
              <a:latin typeface="Gill Sans Nova" panose="020B0602020104020203" pitchFamily="34" charset="0"/>
            </a:rPr>
            <a:t>Les lacunes du cadre pourraient être soumises en tant que nouveaux thèmes</a:t>
          </a:r>
          <a:endParaRPr lang="en-US" sz="1200" dirty="0">
            <a:latin typeface="Gill Sans Nova" panose="020B0602020104020203" pitchFamily="34" charset="0"/>
          </a:endParaRPr>
        </a:p>
      </dgm:t>
    </dgm:pt>
    <dgm:pt modelId="{E0391ACC-8641-44C6-BD85-D4143A032ACE}" type="parTrans" cxnId="{A7297515-CF9D-4A78-BD14-6ADD0977E294}">
      <dgm:prSet/>
      <dgm:spPr/>
      <dgm:t>
        <a:bodyPr/>
        <a:lstStyle/>
        <a:p>
          <a:endParaRPr lang="en-US">
            <a:latin typeface="Gill Sans Nova" panose="020B0602020104020203" pitchFamily="34" charset="0"/>
          </a:endParaRPr>
        </a:p>
      </dgm:t>
    </dgm:pt>
    <dgm:pt modelId="{31348B74-BFFF-4ECF-A07B-F57987C22A2E}" type="sibTrans" cxnId="{A7297515-CF9D-4A78-BD14-6ADD0977E294}">
      <dgm:prSet/>
      <dgm:spPr/>
      <dgm:t>
        <a:bodyPr/>
        <a:lstStyle/>
        <a:p>
          <a:endParaRPr lang="en-US">
            <a:latin typeface="Gill Sans Nova" panose="020B0602020104020203" pitchFamily="34" charset="0"/>
          </a:endParaRPr>
        </a:p>
      </dgm:t>
    </dgm:pt>
    <dgm:pt modelId="{37CC4731-A2DE-410E-9D3C-DC6ECA21683A}">
      <dgm:prSet custT="1"/>
      <dgm:spPr/>
      <dgm:t>
        <a:bodyPr/>
        <a:lstStyle/>
        <a:p>
          <a:r>
            <a:rPr lang="fr-FR" sz="1800" dirty="0" smtClean="0">
              <a:effectLst>
                <a:outerShdw blurRad="38100" dist="38100" dir="2700000" algn="tl">
                  <a:srgbClr val="000000">
                    <a:alpha val="43137"/>
                  </a:srgbClr>
                </a:outerShdw>
              </a:effectLst>
              <a:latin typeface="Gill Sans Nova" panose="020B0602020104020203" pitchFamily="34" charset="0"/>
            </a:rPr>
            <a:t>Cadre pour les normes et la mise en œuvre</a:t>
          </a:r>
          <a:endParaRPr lang="en-US" sz="1800" dirty="0">
            <a:effectLst>
              <a:outerShdw blurRad="38100" dist="38100" dir="2700000" algn="tl">
                <a:srgbClr val="000000">
                  <a:alpha val="43137"/>
                </a:srgbClr>
              </a:outerShdw>
            </a:effectLst>
            <a:latin typeface="Gill Sans Nova" panose="020B0602020104020203" pitchFamily="34" charset="0"/>
          </a:endParaRPr>
        </a:p>
      </dgm:t>
    </dgm:pt>
    <dgm:pt modelId="{42628754-20C8-4FC8-90E4-CFEA83FEB371}" type="parTrans" cxnId="{6742AB5B-CB75-429A-9690-C824B9F052A4}">
      <dgm:prSet/>
      <dgm:spPr/>
      <dgm:t>
        <a:bodyPr/>
        <a:lstStyle/>
        <a:p>
          <a:endParaRPr lang="en-US">
            <a:latin typeface="Gill Sans Nova" panose="020B0602020104020203" pitchFamily="34" charset="0"/>
          </a:endParaRPr>
        </a:p>
      </dgm:t>
    </dgm:pt>
    <dgm:pt modelId="{D045FB6A-6F03-42C7-8AA8-8EAFD53AA878}" type="sibTrans" cxnId="{6742AB5B-CB75-429A-9690-C824B9F052A4}">
      <dgm:prSet/>
      <dgm:spPr/>
      <dgm:t>
        <a:bodyPr/>
        <a:lstStyle/>
        <a:p>
          <a:endParaRPr lang="en-US">
            <a:latin typeface="Gill Sans Nova" panose="020B0602020104020203" pitchFamily="34" charset="0"/>
          </a:endParaRPr>
        </a:p>
      </dgm:t>
    </dgm:pt>
    <dgm:pt modelId="{39180B3C-6195-4D8F-884F-A08FC458407F}" type="pres">
      <dgm:prSet presAssocID="{2286567E-9D3C-4903-A902-E006095EEA1E}" presName="Name0" presStyleCnt="0">
        <dgm:presLayoutVars>
          <dgm:dir/>
          <dgm:animLvl val="lvl"/>
          <dgm:resizeHandles val="exact"/>
        </dgm:presLayoutVars>
      </dgm:prSet>
      <dgm:spPr/>
      <dgm:t>
        <a:bodyPr/>
        <a:lstStyle/>
        <a:p>
          <a:endParaRPr lang="en-US"/>
        </a:p>
      </dgm:t>
    </dgm:pt>
    <dgm:pt modelId="{EB4277F0-0DCC-4D5B-991C-4129FE936719}" type="pres">
      <dgm:prSet presAssocID="{37CC4731-A2DE-410E-9D3C-DC6ECA21683A}" presName="composite" presStyleCnt="0"/>
      <dgm:spPr/>
    </dgm:pt>
    <dgm:pt modelId="{1FDAD496-5295-4CB6-BD04-E82CD0047F69}" type="pres">
      <dgm:prSet presAssocID="{37CC4731-A2DE-410E-9D3C-DC6ECA21683A}" presName="parTx" presStyleLbl="alignNode1" presStyleIdx="0" presStyleCnt="1">
        <dgm:presLayoutVars>
          <dgm:chMax val="0"/>
          <dgm:chPref val="0"/>
          <dgm:bulletEnabled val="1"/>
        </dgm:presLayoutVars>
      </dgm:prSet>
      <dgm:spPr/>
      <dgm:t>
        <a:bodyPr/>
        <a:lstStyle/>
        <a:p>
          <a:endParaRPr lang="en-US"/>
        </a:p>
      </dgm:t>
    </dgm:pt>
    <dgm:pt modelId="{D9DA50CC-FE5C-4C23-9C73-100A2020BD68}" type="pres">
      <dgm:prSet presAssocID="{37CC4731-A2DE-410E-9D3C-DC6ECA21683A}" presName="desTx" presStyleLbl="alignAccFollowNode1" presStyleIdx="0" presStyleCnt="1">
        <dgm:presLayoutVars>
          <dgm:bulletEnabled val="1"/>
        </dgm:presLayoutVars>
      </dgm:prSet>
      <dgm:spPr/>
      <dgm:t>
        <a:bodyPr/>
        <a:lstStyle/>
        <a:p>
          <a:endParaRPr lang="en-US"/>
        </a:p>
      </dgm:t>
    </dgm:pt>
  </dgm:ptLst>
  <dgm:cxnLst>
    <dgm:cxn modelId="{233A686E-F2AE-49DD-842B-04205F85A9ED}" type="presOf" srcId="{2286567E-9D3C-4903-A902-E006095EEA1E}" destId="{39180B3C-6195-4D8F-884F-A08FC458407F}" srcOrd="0" destOrd="0" presId="urn:microsoft.com/office/officeart/2005/8/layout/hList1"/>
    <dgm:cxn modelId="{F750B416-6A35-4261-A191-46EB33781793}" type="presOf" srcId="{37CC4731-A2DE-410E-9D3C-DC6ECA21683A}" destId="{1FDAD496-5295-4CB6-BD04-E82CD0047F69}" srcOrd="0" destOrd="0" presId="urn:microsoft.com/office/officeart/2005/8/layout/hList1"/>
    <dgm:cxn modelId="{A7297515-CF9D-4A78-BD14-6ADD0977E294}" srcId="{37CC4731-A2DE-410E-9D3C-DC6ECA21683A}" destId="{AA3362EF-B7F7-4D28-8642-0E3F61139C9D}" srcOrd="3" destOrd="0" parTransId="{E0391ACC-8641-44C6-BD85-D4143A032ACE}" sibTransId="{31348B74-BFFF-4ECF-A07B-F57987C22A2E}"/>
    <dgm:cxn modelId="{9F58BCAE-EE74-40D0-99A5-B4C9EE8815DA}" type="presOf" srcId="{AA3362EF-B7F7-4D28-8642-0E3F61139C9D}" destId="{D9DA50CC-FE5C-4C23-9C73-100A2020BD68}" srcOrd="0" destOrd="3" presId="urn:microsoft.com/office/officeart/2005/8/layout/hList1"/>
    <dgm:cxn modelId="{ED2FDDDB-BB2D-4EA5-8E9E-6A840B3356FF}" srcId="{37CC4731-A2DE-410E-9D3C-DC6ECA21683A}" destId="{4E162D01-4618-408F-A524-15ABA4AD931F}" srcOrd="0" destOrd="0" parTransId="{374D6135-B9D2-41D0-AC3B-9EA9738DD43F}" sibTransId="{FBD9EFC9-51DE-4C76-9323-3E381E3E9411}"/>
    <dgm:cxn modelId="{245247ED-2DC2-483D-9B52-F06482BC66D6}" type="presOf" srcId="{4E162D01-4618-408F-A524-15ABA4AD931F}" destId="{D9DA50CC-FE5C-4C23-9C73-100A2020BD68}" srcOrd="0" destOrd="0" presId="urn:microsoft.com/office/officeart/2005/8/layout/hList1"/>
    <dgm:cxn modelId="{6742AB5B-CB75-429A-9690-C824B9F052A4}" srcId="{2286567E-9D3C-4903-A902-E006095EEA1E}" destId="{37CC4731-A2DE-410E-9D3C-DC6ECA21683A}" srcOrd="0" destOrd="0" parTransId="{42628754-20C8-4FC8-90E4-CFEA83FEB371}" sibTransId="{D045FB6A-6F03-42C7-8AA8-8EAFD53AA878}"/>
    <dgm:cxn modelId="{04EFBDD7-32D6-4F80-BF8E-090C8E8B0250}" srcId="{37CC4731-A2DE-410E-9D3C-DC6ECA21683A}" destId="{81FCAA5A-1A73-4AC7-A525-394CC3A46F36}" srcOrd="2" destOrd="0" parTransId="{24D38FAD-C16C-44CF-8E0B-74014748D05D}" sibTransId="{65AA9E7C-3D17-4EEB-9A81-9CE7F42DC064}"/>
    <dgm:cxn modelId="{7530BA13-C708-467E-A31F-676534D502C2}" type="presOf" srcId="{81FCAA5A-1A73-4AC7-A525-394CC3A46F36}" destId="{D9DA50CC-FE5C-4C23-9C73-100A2020BD68}" srcOrd="0" destOrd="2" presId="urn:microsoft.com/office/officeart/2005/8/layout/hList1"/>
    <dgm:cxn modelId="{A2359F8B-AACD-4219-8475-0F5660639849}" type="presOf" srcId="{A604BDFB-4B81-41D8-8F83-C3E5CF3237CB}" destId="{D9DA50CC-FE5C-4C23-9C73-100A2020BD68}" srcOrd="0" destOrd="1" presId="urn:microsoft.com/office/officeart/2005/8/layout/hList1"/>
    <dgm:cxn modelId="{3EE44066-F24F-4C48-92F5-AA39091F7B12}" srcId="{37CC4731-A2DE-410E-9D3C-DC6ECA21683A}" destId="{A604BDFB-4B81-41D8-8F83-C3E5CF3237CB}" srcOrd="1" destOrd="0" parTransId="{3AEA0DFC-704A-4BCD-8E84-BDFC72BF6BEF}" sibTransId="{695A9929-ACF2-49A4-A903-9D17C0D90E79}"/>
    <dgm:cxn modelId="{C57C64EA-40A8-4751-8893-8A75587C413A}" type="presParOf" srcId="{39180B3C-6195-4D8F-884F-A08FC458407F}" destId="{EB4277F0-0DCC-4D5B-991C-4129FE936719}" srcOrd="0" destOrd="0" presId="urn:microsoft.com/office/officeart/2005/8/layout/hList1"/>
    <dgm:cxn modelId="{3860B945-36D4-4695-86E1-0CF2E9F50178}" type="presParOf" srcId="{EB4277F0-0DCC-4D5B-991C-4129FE936719}" destId="{1FDAD496-5295-4CB6-BD04-E82CD0047F69}" srcOrd="0" destOrd="0" presId="urn:microsoft.com/office/officeart/2005/8/layout/hList1"/>
    <dgm:cxn modelId="{A7EC44BA-68CF-4C15-B56D-72A54AA1777C}" type="presParOf" srcId="{EB4277F0-0DCC-4D5B-991C-4129FE936719}" destId="{D9DA50CC-FE5C-4C23-9C73-100A2020BD6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0FA44F-E8C7-4E69-B84F-F12C8EA533B6}"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5EEB165B-407D-46FC-8F5A-55F48EA5F20B}">
      <dgm:prSet custT="1"/>
      <dgm:spPr/>
      <dgm:t>
        <a:bodyPr/>
        <a:lstStyle/>
        <a:p>
          <a:r>
            <a:rPr lang="fr-FR" sz="1200" dirty="0" smtClean="0">
              <a:effectLst>
                <a:outerShdw blurRad="38100" dist="38100" dir="2700000" algn="tl">
                  <a:srgbClr val="000000">
                    <a:alpha val="43137"/>
                  </a:srgbClr>
                </a:outerShdw>
              </a:effectLst>
              <a:latin typeface="Gill Sans Nova" panose="020B0602020104020203" pitchFamily="34" charset="0"/>
            </a:rPr>
            <a:t>Fournir un résumé du thème basé sur des publications scientifiques et techniques, y compris une liste référencée de la littérature examinée</a:t>
          </a:r>
          <a:endParaRPr lang="en-US" sz="1200" dirty="0">
            <a:effectLst>
              <a:outerShdw blurRad="38100" dist="38100" dir="2700000" algn="tl">
                <a:srgbClr val="000000">
                  <a:alpha val="43137"/>
                </a:srgbClr>
              </a:outerShdw>
            </a:effectLst>
            <a:latin typeface="Gill Sans Nova" panose="020B0602020104020203" pitchFamily="34" charset="0"/>
          </a:endParaRPr>
        </a:p>
      </dgm:t>
    </dgm:pt>
    <dgm:pt modelId="{D58DC858-4B64-49D2-B505-92342A57AB91}" type="parTrans" cxnId="{C62EF647-D950-4EAB-8192-27E30CF17972}">
      <dgm:prSet/>
      <dgm:spPr/>
      <dgm:t>
        <a:bodyPr/>
        <a:lstStyle/>
        <a:p>
          <a:endParaRPr lang="en-US">
            <a:latin typeface="Gill Sans Nova" panose="020B0602020104020203" pitchFamily="34" charset="0"/>
          </a:endParaRPr>
        </a:p>
      </dgm:t>
    </dgm:pt>
    <dgm:pt modelId="{2B5F9D2B-8E90-4B7E-8026-2AAC848AF13D}" type="sibTrans" cxnId="{C62EF647-D950-4EAB-8192-27E30CF17972}">
      <dgm:prSet/>
      <dgm:spPr/>
      <dgm:t>
        <a:bodyPr/>
        <a:lstStyle/>
        <a:p>
          <a:endParaRPr lang="en-US">
            <a:latin typeface="Gill Sans Nova" panose="020B0602020104020203" pitchFamily="34" charset="0"/>
          </a:endParaRPr>
        </a:p>
      </dgm:t>
    </dgm:pt>
    <dgm:pt modelId="{74CF788B-0644-4166-BBE9-2EF0E9BEFF47}">
      <dgm:prSet/>
      <dgm:spPr/>
      <dgm:t>
        <a:bodyPr/>
        <a:lstStyle/>
        <a:p>
          <a:r>
            <a:rPr lang="fr-FR" dirty="0" smtClean="0">
              <a:latin typeface="Gill Sans Nova" panose="020B0602020104020203" pitchFamily="34" charset="0"/>
            </a:rPr>
            <a:t>Fournir la base scientifique du contenu de la norme / ressource de mise en œuvre à utiliser par les experts lors de l'élaboration de la norme / ressource de mise en œuvre</a:t>
          </a:r>
          <a:endParaRPr lang="en-US" dirty="0">
            <a:latin typeface="Gill Sans Nova" panose="020B0602020104020203" pitchFamily="34" charset="0"/>
          </a:endParaRPr>
        </a:p>
      </dgm:t>
    </dgm:pt>
    <dgm:pt modelId="{CAA247AC-71E6-4A90-9BAC-5272C135C86C}" type="parTrans" cxnId="{24A2584E-E30B-4CF2-9245-B98873DC254F}">
      <dgm:prSet/>
      <dgm:spPr/>
      <dgm:t>
        <a:bodyPr/>
        <a:lstStyle/>
        <a:p>
          <a:endParaRPr lang="en-US">
            <a:latin typeface="Gill Sans Nova" panose="020B0602020104020203" pitchFamily="34" charset="0"/>
          </a:endParaRPr>
        </a:p>
      </dgm:t>
    </dgm:pt>
    <dgm:pt modelId="{CD11B579-DBA0-46C0-B030-866319E8822F}" type="sibTrans" cxnId="{24A2584E-E30B-4CF2-9245-B98873DC254F}">
      <dgm:prSet/>
      <dgm:spPr/>
      <dgm:t>
        <a:bodyPr/>
        <a:lstStyle/>
        <a:p>
          <a:endParaRPr lang="en-US">
            <a:latin typeface="Gill Sans Nova" panose="020B0602020104020203" pitchFamily="34" charset="0"/>
          </a:endParaRPr>
        </a:p>
      </dgm:t>
    </dgm:pt>
    <dgm:pt modelId="{625B1817-CF87-4F57-AC0B-CB9CE2FB43EF}" type="pres">
      <dgm:prSet presAssocID="{700FA44F-E8C7-4E69-B84F-F12C8EA533B6}" presName="linear" presStyleCnt="0">
        <dgm:presLayoutVars>
          <dgm:animLvl val="lvl"/>
          <dgm:resizeHandles val="exact"/>
        </dgm:presLayoutVars>
      </dgm:prSet>
      <dgm:spPr/>
      <dgm:t>
        <a:bodyPr/>
        <a:lstStyle/>
        <a:p>
          <a:endParaRPr lang="en-US"/>
        </a:p>
      </dgm:t>
    </dgm:pt>
    <dgm:pt modelId="{65F30B90-3756-4665-8AE7-B3E447F3ED9E}" type="pres">
      <dgm:prSet presAssocID="{5EEB165B-407D-46FC-8F5A-55F48EA5F20B}" presName="parentText" presStyleLbl="node1" presStyleIdx="0" presStyleCnt="1" custLinFactNeighborX="-545" custLinFactNeighborY="-26276">
        <dgm:presLayoutVars>
          <dgm:chMax val="0"/>
          <dgm:bulletEnabled val="1"/>
        </dgm:presLayoutVars>
      </dgm:prSet>
      <dgm:spPr/>
      <dgm:t>
        <a:bodyPr/>
        <a:lstStyle/>
        <a:p>
          <a:endParaRPr lang="en-US"/>
        </a:p>
      </dgm:t>
    </dgm:pt>
    <dgm:pt modelId="{A34BCEF1-A051-457C-9A48-49DC9E33D3E2}" type="pres">
      <dgm:prSet presAssocID="{5EEB165B-407D-46FC-8F5A-55F48EA5F20B}" presName="childText" presStyleLbl="revTx" presStyleIdx="0" presStyleCnt="1">
        <dgm:presLayoutVars>
          <dgm:bulletEnabled val="1"/>
        </dgm:presLayoutVars>
      </dgm:prSet>
      <dgm:spPr/>
      <dgm:t>
        <a:bodyPr/>
        <a:lstStyle/>
        <a:p>
          <a:endParaRPr lang="en-US"/>
        </a:p>
      </dgm:t>
    </dgm:pt>
  </dgm:ptLst>
  <dgm:cxnLst>
    <dgm:cxn modelId="{C62EF647-D950-4EAB-8192-27E30CF17972}" srcId="{700FA44F-E8C7-4E69-B84F-F12C8EA533B6}" destId="{5EEB165B-407D-46FC-8F5A-55F48EA5F20B}" srcOrd="0" destOrd="0" parTransId="{D58DC858-4B64-49D2-B505-92342A57AB91}" sibTransId="{2B5F9D2B-8E90-4B7E-8026-2AAC848AF13D}"/>
    <dgm:cxn modelId="{EF8B5FB1-F38E-4DBC-989C-1F349A588CED}" type="presOf" srcId="{5EEB165B-407D-46FC-8F5A-55F48EA5F20B}" destId="{65F30B90-3756-4665-8AE7-B3E447F3ED9E}" srcOrd="0" destOrd="0" presId="urn:microsoft.com/office/officeart/2005/8/layout/vList2"/>
    <dgm:cxn modelId="{58ADF638-316C-4B8E-AED4-C9FD21502FDC}" type="presOf" srcId="{700FA44F-E8C7-4E69-B84F-F12C8EA533B6}" destId="{625B1817-CF87-4F57-AC0B-CB9CE2FB43EF}" srcOrd="0" destOrd="0" presId="urn:microsoft.com/office/officeart/2005/8/layout/vList2"/>
    <dgm:cxn modelId="{7B8DC827-DE19-4C40-9C75-5C43964ADD79}" type="presOf" srcId="{74CF788B-0644-4166-BBE9-2EF0E9BEFF47}" destId="{A34BCEF1-A051-457C-9A48-49DC9E33D3E2}" srcOrd="0" destOrd="0" presId="urn:microsoft.com/office/officeart/2005/8/layout/vList2"/>
    <dgm:cxn modelId="{24A2584E-E30B-4CF2-9245-B98873DC254F}" srcId="{5EEB165B-407D-46FC-8F5A-55F48EA5F20B}" destId="{74CF788B-0644-4166-BBE9-2EF0E9BEFF47}" srcOrd="0" destOrd="0" parTransId="{CAA247AC-71E6-4A90-9BAC-5272C135C86C}" sibTransId="{CD11B579-DBA0-46C0-B030-866319E8822F}"/>
    <dgm:cxn modelId="{9242630A-A2DA-4DD8-82DA-6C14A4B649AE}" type="presParOf" srcId="{625B1817-CF87-4F57-AC0B-CB9CE2FB43EF}" destId="{65F30B90-3756-4665-8AE7-B3E447F3ED9E}" srcOrd="0" destOrd="0" presId="urn:microsoft.com/office/officeart/2005/8/layout/vList2"/>
    <dgm:cxn modelId="{0A1A3E27-B7C7-443A-B397-7C3E3BB401EE}" type="presParOf" srcId="{625B1817-CF87-4F57-AC0B-CB9CE2FB43EF}" destId="{A34BCEF1-A051-457C-9A48-49DC9E33D3E2}"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00FA44F-E8C7-4E69-B84F-F12C8EA533B6}" type="doc">
      <dgm:prSet loTypeId="urn:microsoft.com/office/officeart/2005/8/layout/list1" loCatId="list" qsTypeId="urn:microsoft.com/office/officeart/2005/8/quickstyle/simple4" qsCatId="simple" csTypeId="urn:microsoft.com/office/officeart/2005/8/colors/colorful4" csCatId="colorful" phldr="1"/>
      <dgm:spPr/>
      <dgm:t>
        <a:bodyPr/>
        <a:lstStyle/>
        <a:p>
          <a:endParaRPr lang="en-US"/>
        </a:p>
      </dgm:t>
    </dgm:pt>
    <dgm:pt modelId="{5EEB165B-407D-46FC-8F5A-55F48EA5F20B}">
      <dgm:prSet/>
      <dgm:spPr/>
      <dgm:t>
        <a:bodyPr/>
        <a:lstStyle/>
        <a:p>
          <a:r>
            <a:rPr lang="fr-FR" b="1" i="0" baseline="0" dirty="0" smtClean="0">
              <a:effectLst>
                <a:outerShdw blurRad="38100" dist="38100" dir="2700000" algn="tl">
                  <a:srgbClr val="000000">
                    <a:alpha val="43137"/>
                  </a:srgbClr>
                </a:outerShdw>
              </a:effectLst>
              <a:latin typeface="Gill Sans Nova" panose="020B0602020104020203" pitchFamily="34" charset="0"/>
            </a:rPr>
            <a:t>Besoin plus large pour votre proposition</a:t>
          </a:r>
          <a:r>
            <a:rPr lang="en-US" b="1" i="0" baseline="0" dirty="0" smtClean="0">
              <a:effectLst>
                <a:outerShdw blurRad="38100" dist="38100" dir="2700000" algn="tl">
                  <a:srgbClr val="000000">
                    <a:alpha val="43137"/>
                  </a:srgbClr>
                </a:outerShdw>
              </a:effectLst>
              <a:latin typeface="Gill Sans Nova" panose="020B0602020104020203" pitchFamily="34" charset="0"/>
            </a:rPr>
            <a:t>!</a:t>
          </a:r>
          <a:endParaRPr lang="en-US" b="1" i="0" baseline="0" dirty="0">
            <a:effectLst>
              <a:outerShdw blurRad="38100" dist="38100" dir="2700000" algn="tl">
                <a:srgbClr val="000000">
                  <a:alpha val="43137"/>
                </a:srgbClr>
              </a:outerShdw>
            </a:effectLst>
            <a:latin typeface="Gill Sans Nova" panose="020B0602020104020203" pitchFamily="34" charset="0"/>
          </a:endParaRPr>
        </a:p>
      </dgm:t>
    </dgm:pt>
    <dgm:pt modelId="{D58DC858-4B64-49D2-B505-92342A57AB91}" type="parTrans" cxnId="{C62EF647-D950-4EAB-8192-27E30CF17972}">
      <dgm:prSet/>
      <dgm:spPr/>
      <dgm:t>
        <a:bodyPr/>
        <a:lstStyle/>
        <a:p>
          <a:endParaRPr lang="en-US">
            <a:latin typeface="Gill Sans Nova" panose="020B0602020104020203" pitchFamily="34" charset="0"/>
          </a:endParaRPr>
        </a:p>
      </dgm:t>
    </dgm:pt>
    <dgm:pt modelId="{2B5F9D2B-8E90-4B7E-8026-2AAC848AF13D}" type="sibTrans" cxnId="{C62EF647-D950-4EAB-8192-27E30CF17972}">
      <dgm:prSet/>
      <dgm:spPr/>
      <dgm:t>
        <a:bodyPr/>
        <a:lstStyle/>
        <a:p>
          <a:endParaRPr lang="en-US">
            <a:latin typeface="Gill Sans Nova" panose="020B0602020104020203" pitchFamily="34" charset="0"/>
          </a:endParaRPr>
        </a:p>
      </dgm:t>
    </dgm:pt>
    <dgm:pt modelId="{B2FDF404-F7E6-4C40-BDF7-102CCAAE801E}">
      <dgm:prSet/>
      <dgm:spPr/>
      <dgm:t>
        <a:bodyPr/>
        <a:lstStyle/>
        <a:p>
          <a:r>
            <a:rPr lang="fr-FR" b="0" i="0" baseline="0" dirty="0" smtClean="0">
              <a:latin typeface="Gill Sans Nova" panose="020B0602020104020203" pitchFamily="34" charset="0"/>
            </a:rPr>
            <a:t>Discutez avec d'autres PC et ORPV et obtenez des lettres de soutien pour votre proposition de thème</a:t>
          </a:r>
          <a:endParaRPr lang="en-US" dirty="0">
            <a:latin typeface="Gill Sans Nova" panose="020B0602020104020203" pitchFamily="34" charset="0"/>
          </a:endParaRPr>
        </a:p>
      </dgm:t>
    </dgm:pt>
    <dgm:pt modelId="{A3547402-82C4-4244-994F-CB052CCED19C}" type="parTrans" cxnId="{39054308-890D-4BB3-A93B-336695FCAB83}">
      <dgm:prSet/>
      <dgm:spPr/>
      <dgm:t>
        <a:bodyPr/>
        <a:lstStyle/>
        <a:p>
          <a:endParaRPr lang="en-US"/>
        </a:p>
      </dgm:t>
    </dgm:pt>
    <dgm:pt modelId="{A4A7D697-1992-4107-9F4F-1424E4186777}" type="sibTrans" cxnId="{39054308-890D-4BB3-A93B-336695FCAB83}">
      <dgm:prSet/>
      <dgm:spPr/>
      <dgm:t>
        <a:bodyPr/>
        <a:lstStyle/>
        <a:p>
          <a:endParaRPr lang="en-US"/>
        </a:p>
      </dgm:t>
    </dgm:pt>
    <dgm:pt modelId="{46E5202B-4BD7-4DC3-897A-A503733E9101}" type="pres">
      <dgm:prSet presAssocID="{700FA44F-E8C7-4E69-B84F-F12C8EA533B6}" presName="linear" presStyleCnt="0">
        <dgm:presLayoutVars>
          <dgm:dir/>
          <dgm:animLvl val="lvl"/>
          <dgm:resizeHandles val="exact"/>
        </dgm:presLayoutVars>
      </dgm:prSet>
      <dgm:spPr/>
      <dgm:t>
        <a:bodyPr/>
        <a:lstStyle/>
        <a:p>
          <a:endParaRPr lang="en-US"/>
        </a:p>
      </dgm:t>
    </dgm:pt>
    <dgm:pt modelId="{D2D66084-4C0E-4F4D-8134-BE85178188BE}" type="pres">
      <dgm:prSet presAssocID="{5EEB165B-407D-46FC-8F5A-55F48EA5F20B}" presName="parentLin" presStyleCnt="0"/>
      <dgm:spPr/>
    </dgm:pt>
    <dgm:pt modelId="{B377A4A9-06DE-4BBF-92C5-07D362AE6835}" type="pres">
      <dgm:prSet presAssocID="{5EEB165B-407D-46FC-8F5A-55F48EA5F20B}" presName="parentLeftMargin" presStyleLbl="node1" presStyleIdx="0" presStyleCnt="1"/>
      <dgm:spPr/>
      <dgm:t>
        <a:bodyPr/>
        <a:lstStyle/>
        <a:p>
          <a:endParaRPr lang="en-US"/>
        </a:p>
      </dgm:t>
    </dgm:pt>
    <dgm:pt modelId="{41548D57-4A81-4DDC-9C8A-1099AB636D2F}" type="pres">
      <dgm:prSet presAssocID="{5EEB165B-407D-46FC-8F5A-55F48EA5F20B}" presName="parentText" presStyleLbl="node1" presStyleIdx="0" presStyleCnt="1">
        <dgm:presLayoutVars>
          <dgm:chMax val="0"/>
          <dgm:bulletEnabled val="1"/>
        </dgm:presLayoutVars>
      </dgm:prSet>
      <dgm:spPr/>
      <dgm:t>
        <a:bodyPr/>
        <a:lstStyle/>
        <a:p>
          <a:endParaRPr lang="en-US"/>
        </a:p>
      </dgm:t>
    </dgm:pt>
    <dgm:pt modelId="{2B045ED3-E93F-435E-B8A3-093998D407B1}" type="pres">
      <dgm:prSet presAssocID="{5EEB165B-407D-46FC-8F5A-55F48EA5F20B}" presName="negativeSpace" presStyleCnt="0"/>
      <dgm:spPr/>
    </dgm:pt>
    <dgm:pt modelId="{7967AB80-EF6C-4024-817F-AA7027BDE037}" type="pres">
      <dgm:prSet presAssocID="{5EEB165B-407D-46FC-8F5A-55F48EA5F20B}" presName="childText" presStyleLbl="conFgAcc1" presStyleIdx="0" presStyleCnt="1">
        <dgm:presLayoutVars>
          <dgm:bulletEnabled val="1"/>
        </dgm:presLayoutVars>
      </dgm:prSet>
      <dgm:spPr/>
      <dgm:t>
        <a:bodyPr/>
        <a:lstStyle/>
        <a:p>
          <a:endParaRPr lang="en-US"/>
        </a:p>
      </dgm:t>
    </dgm:pt>
  </dgm:ptLst>
  <dgm:cxnLst>
    <dgm:cxn modelId="{39054308-890D-4BB3-A93B-336695FCAB83}" srcId="{5EEB165B-407D-46FC-8F5A-55F48EA5F20B}" destId="{B2FDF404-F7E6-4C40-BDF7-102CCAAE801E}" srcOrd="0" destOrd="0" parTransId="{A3547402-82C4-4244-994F-CB052CCED19C}" sibTransId="{A4A7D697-1992-4107-9F4F-1424E4186777}"/>
    <dgm:cxn modelId="{C62EF647-D950-4EAB-8192-27E30CF17972}" srcId="{700FA44F-E8C7-4E69-B84F-F12C8EA533B6}" destId="{5EEB165B-407D-46FC-8F5A-55F48EA5F20B}" srcOrd="0" destOrd="0" parTransId="{D58DC858-4B64-49D2-B505-92342A57AB91}" sibTransId="{2B5F9D2B-8E90-4B7E-8026-2AAC848AF13D}"/>
    <dgm:cxn modelId="{C88AA098-6B05-49A1-9DD0-8246229878B9}" type="presOf" srcId="{5EEB165B-407D-46FC-8F5A-55F48EA5F20B}" destId="{41548D57-4A81-4DDC-9C8A-1099AB636D2F}" srcOrd="1" destOrd="0" presId="urn:microsoft.com/office/officeart/2005/8/layout/list1"/>
    <dgm:cxn modelId="{04BB1733-8E7A-42A5-9B81-2B718E0C339E}" type="presOf" srcId="{B2FDF404-F7E6-4C40-BDF7-102CCAAE801E}" destId="{7967AB80-EF6C-4024-817F-AA7027BDE037}" srcOrd="0" destOrd="0" presId="urn:microsoft.com/office/officeart/2005/8/layout/list1"/>
    <dgm:cxn modelId="{4AAB4471-6B8E-4AA8-8A86-10684ACCAC8C}" type="presOf" srcId="{700FA44F-E8C7-4E69-B84F-F12C8EA533B6}" destId="{46E5202B-4BD7-4DC3-897A-A503733E9101}" srcOrd="0" destOrd="0" presId="urn:microsoft.com/office/officeart/2005/8/layout/list1"/>
    <dgm:cxn modelId="{BCF3D53C-8CDD-47C1-920B-16C4A3FA1B52}" type="presOf" srcId="{5EEB165B-407D-46FC-8F5A-55F48EA5F20B}" destId="{B377A4A9-06DE-4BBF-92C5-07D362AE6835}" srcOrd="0" destOrd="0" presId="urn:microsoft.com/office/officeart/2005/8/layout/list1"/>
    <dgm:cxn modelId="{34F1FF87-E60D-45AA-AF87-9203AA10EAF5}" type="presParOf" srcId="{46E5202B-4BD7-4DC3-897A-A503733E9101}" destId="{D2D66084-4C0E-4F4D-8134-BE85178188BE}" srcOrd="0" destOrd="0" presId="urn:microsoft.com/office/officeart/2005/8/layout/list1"/>
    <dgm:cxn modelId="{C8A23685-A88B-428C-92D9-75F4B16F23A0}" type="presParOf" srcId="{D2D66084-4C0E-4F4D-8134-BE85178188BE}" destId="{B377A4A9-06DE-4BBF-92C5-07D362AE6835}" srcOrd="0" destOrd="0" presId="urn:microsoft.com/office/officeart/2005/8/layout/list1"/>
    <dgm:cxn modelId="{CED0FA77-1B10-4F4D-A07C-896A1EE63CC0}" type="presParOf" srcId="{D2D66084-4C0E-4F4D-8134-BE85178188BE}" destId="{41548D57-4A81-4DDC-9C8A-1099AB636D2F}" srcOrd="1" destOrd="0" presId="urn:microsoft.com/office/officeart/2005/8/layout/list1"/>
    <dgm:cxn modelId="{E575F35D-68EB-4B1E-BFAE-19C3D3D3E93A}" type="presParOf" srcId="{46E5202B-4BD7-4DC3-897A-A503733E9101}" destId="{2B045ED3-E93F-435E-B8A3-093998D407B1}" srcOrd="1" destOrd="0" presId="urn:microsoft.com/office/officeart/2005/8/layout/list1"/>
    <dgm:cxn modelId="{619D1C40-A4CD-4869-94B7-D063045C4C0F}" type="presParOf" srcId="{46E5202B-4BD7-4DC3-897A-A503733E9101}" destId="{7967AB80-EF6C-4024-817F-AA7027BDE037}" srcOrd="2"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1044594-A2FF-48A2-A629-9745939BE4A6}"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ru-RU"/>
        </a:p>
      </dgm:t>
    </dgm:pt>
    <dgm:pt modelId="{577D3F86-D6B0-4884-928D-B04C92FD5F7B}">
      <dgm:prSet/>
      <dgm:spPr/>
      <dgm:t>
        <a:bodyPr/>
        <a:lstStyle/>
        <a:p>
          <a:pPr algn="ctr">
            <a:buFont typeface="+mj-lt"/>
            <a:buNone/>
          </a:pPr>
          <a:r>
            <a:rPr lang="en-US" b="1" noProof="0" dirty="0">
              <a:effectLst/>
              <a:latin typeface="Gill Sans Nova" panose="020B0602020104020203" pitchFamily="34" charset="0"/>
            </a:rPr>
            <a:t>IC members</a:t>
          </a:r>
        </a:p>
      </dgm:t>
    </dgm:pt>
    <dgm:pt modelId="{4DABE2D3-8832-456C-9183-E87F9639D007}" type="parTrans" cxnId="{5ED42270-EAFE-429C-9AD6-0CC70B9B397B}">
      <dgm:prSet/>
      <dgm:spPr/>
      <dgm:t>
        <a:bodyPr/>
        <a:lstStyle/>
        <a:p>
          <a:endParaRPr lang="en-US" noProof="0">
            <a:effectLst/>
            <a:latin typeface="Gill Sans Nova" panose="020B0602020104020203" pitchFamily="34" charset="0"/>
          </a:endParaRPr>
        </a:p>
      </dgm:t>
    </dgm:pt>
    <dgm:pt modelId="{61F29032-4195-4544-829F-1BAA991D266B}" type="sibTrans" cxnId="{5ED42270-EAFE-429C-9AD6-0CC70B9B397B}">
      <dgm:prSet/>
      <dgm:spPr/>
      <dgm:t>
        <a:bodyPr/>
        <a:lstStyle/>
        <a:p>
          <a:endParaRPr lang="en-US" noProof="0">
            <a:effectLst/>
            <a:latin typeface="Gill Sans Nova" panose="020B0602020104020203" pitchFamily="34" charset="0"/>
          </a:endParaRPr>
        </a:p>
      </dgm:t>
    </dgm:pt>
    <dgm:pt modelId="{469ABC01-52D1-4301-B565-30187E9AC76C}">
      <dgm:prSet/>
      <dgm:spPr/>
      <dgm:t>
        <a:bodyPr/>
        <a:lstStyle/>
        <a:p>
          <a:pPr algn="ctr">
            <a:buFont typeface="+mj-lt"/>
            <a:buNone/>
          </a:pPr>
          <a:r>
            <a:rPr lang="en-US" b="1" i="0" u="sng" dirty="0">
              <a:effectLst/>
              <a:latin typeface="Gill Sans Nova" panose="020B0602020104020203" pitchFamily="34" charset="0"/>
            </a:rPr>
            <a:t>TFT</a:t>
          </a:r>
          <a:endParaRPr lang="en-US" b="1" u="sng" noProof="0" dirty="0">
            <a:effectLst/>
            <a:latin typeface="Gill Sans Nova" panose="020B0602020104020203" pitchFamily="34" charset="0"/>
          </a:endParaRPr>
        </a:p>
      </dgm:t>
    </dgm:pt>
    <dgm:pt modelId="{EC2B16BB-50B7-4D39-B653-525750CFA6A4}" type="parTrans" cxnId="{5907CA4D-4C8A-4793-BC10-04187C0E5DB3}">
      <dgm:prSet/>
      <dgm:spPr/>
      <dgm:t>
        <a:bodyPr/>
        <a:lstStyle/>
        <a:p>
          <a:endParaRPr lang="en-US" noProof="0">
            <a:effectLst/>
            <a:latin typeface="Gill Sans Nova" panose="020B0602020104020203" pitchFamily="34" charset="0"/>
          </a:endParaRPr>
        </a:p>
      </dgm:t>
    </dgm:pt>
    <dgm:pt modelId="{9128ECC0-3531-4AFC-A23F-DB9A8ED5C1FD}" type="sibTrans" cxnId="{5907CA4D-4C8A-4793-BC10-04187C0E5DB3}">
      <dgm:prSet/>
      <dgm:spPr/>
      <dgm:t>
        <a:bodyPr/>
        <a:lstStyle/>
        <a:p>
          <a:endParaRPr lang="en-US" noProof="0">
            <a:effectLst/>
            <a:latin typeface="Gill Sans Nova" panose="020B0602020104020203" pitchFamily="34" charset="0"/>
          </a:endParaRPr>
        </a:p>
      </dgm:t>
    </dgm:pt>
    <dgm:pt modelId="{4023E972-64A7-45CD-8326-E4F66FF6F8C4}">
      <dgm:prSet/>
      <dgm:spPr/>
      <dgm:t>
        <a:bodyPr/>
        <a:lstStyle/>
        <a:p>
          <a:pPr algn="l"/>
          <a:r>
            <a:rPr lang="en-US" noProof="0" dirty="0">
              <a:effectLst/>
              <a:latin typeface="Gill Sans Nova" panose="020B0602020104020203" pitchFamily="34" charset="0"/>
            </a:rPr>
            <a:t>Mr Dominique PELLETIER </a:t>
          </a:r>
          <a:r>
            <a:rPr lang="en-US" noProof="0" dirty="0" smtClean="0">
              <a:effectLst/>
              <a:latin typeface="Gill Sans Nova" panose="020B0602020104020203" pitchFamily="34" charset="0"/>
            </a:rPr>
            <a:t>(</a:t>
          </a:r>
          <a:r>
            <a:rPr lang="en-US" noProof="0" dirty="0" err="1" smtClean="0">
              <a:effectLst/>
              <a:latin typeface="Gill Sans Nova" panose="020B0602020104020203" pitchFamily="34" charset="0"/>
            </a:rPr>
            <a:t>Président</a:t>
          </a:r>
          <a:r>
            <a:rPr lang="en-US" noProof="0" dirty="0" smtClean="0">
              <a:effectLst/>
              <a:latin typeface="Gill Sans Nova" panose="020B0602020104020203" pitchFamily="34" charset="0"/>
            </a:rPr>
            <a:t> du IC)</a:t>
          </a:r>
          <a:endParaRPr lang="en-US" noProof="0" dirty="0">
            <a:effectLst/>
            <a:latin typeface="Gill Sans Nova" panose="020B0602020104020203" pitchFamily="34" charset="0"/>
          </a:endParaRPr>
        </a:p>
      </dgm:t>
    </dgm:pt>
    <dgm:pt modelId="{496F80F9-FB09-4650-A394-560A169B566D}" type="parTrans" cxnId="{6CC475FF-8EFC-437E-95D9-DD4C670A4E95}">
      <dgm:prSet/>
      <dgm:spPr/>
      <dgm:t>
        <a:bodyPr/>
        <a:lstStyle/>
        <a:p>
          <a:endParaRPr lang="en-US" noProof="0">
            <a:effectLst/>
            <a:latin typeface="Gill Sans Nova" panose="020B0602020104020203" pitchFamily="34" charset="0"/>
          </a:endParaRPr>
        </a:p>
      </dgm:t>
    </dgm:pt>
    <dgm:pt modelId="{3070AB31-6C39-440D-A4E3-864BCB1D7A93}" type="sibTrans" cxnId="{6CC475FF-8EFC-437E-95D9-DD4C670A4E95}">
      <dgm:prSet/>
      <dgm:spPr/>
      <dgm:t>
        <a:bodyPr/>
        <a:lstStyle/>
        <a:p>
          <a:endParaRPr lang="en-US" noProof="0">
            <a:effectLst/>
            <a:latin typeface="Gill Sans Nova" panose="020B0602020104020203" pitchFamily="34" charset="0"/>
          </a:endParaRPr>
        </a:p>
      </dgm:t>
    </dgm:pt>
    <dgm:pt modelId="{B145BBB6-5D15-42E9-970E-1C7ADB4F6ECF}">
      <dgm:prSet/>
      <dgm:spPr/>
      <dgm:t>
        <a:bodyPr/>
        <a:lstStyle/>
        <a:p>
          <a:pPr algn="l"/>
          <a:r>
            <a:rPr lang="en-US" noProof="0" dirty="0">
              <a:effectLst/>
              <a:latin typeface="Gill Sans Nova" panose="020B0602020104020203" pitchFamily="34" charset="0"/>
            </a:rPr>
            <a:t>Mr Ezequiel FERRO </a:t>
          </a:r>
          <a:r>
            <a:rPr lang="en-US" noProof="0" dirty="0" smtClean="0">
              <a:effectLst/>
              <a:latin typeface="Gill Sans Nova" panose="020B0602020104020203" pitchFamily="34" charset="0"/>
            </a:rPr>
            <a:t>(</a:t>
          </a:r>
          <a:r>
            <a:rPr lang="en-US" noProof="0" dirty="0" err="1" smtClean="0">
              <a:effectLst/>
              <a:latin typeface="Gill Sans Nova" panose="020B0602020104020203" pitchFamily="34" charset="0"/>
            </a:rPr>
            <a:t>Président</a:t>
          </a:r>
          <a:r>
            <a:rPr lang="en-US" noProof="0" dirty="0" smtClean="0">
              <a:effectLst/>
              <a:latin typeface="Gill Sans Nova" panose="020B0602020104020203" pitchFamily="34" charset="0"/>
            </a:rPr>
            <a:t> du CN)</a:t>
          </a:r>
          <a:endParaRPr lang="en-US" noProof="0" dirty="0">
            <a:effectLst/>
            <a:latin typeface="Gill Sans Nova" panose="020B0602020104020203" pitchFamily="34" charset="0"/>
          </a:endParaRPr>
        </a:p>
      </dgm:t>
    </dgm:pt>
    <dgm:pt modelId="{988AE278-3ED9-4818-9584-57914C82B5B2}" type="parTrans" cxnId="{42D611BE-EB70-4D26-A961-8371A96C9199}">
      <dgm:prSet/>
      <dgm:spPr/>
      <dgm:t>
        <a:bodyPr/>
        <a:lstStyle/>
        <a:p>
          <a:endParaRPr lang="en-US" noProof="0">
            <a:effectLst/>
            <a:latin typeface="Gill Sans Nova" panose="020B0602020104020203" pitchFamily="34" charset="0"/>
          </a:endParaRPr>
        </a:p>
      </dgm:t>
    </dgm:pt>
    <dgm:pt modelId="{E02FD52A-5607-419C-A13F-C09497176796}" type="sibTrans" cxnId="{42D611BE-EB70-4D26-A961-8371A96C9199}">
      <dgm:prSet/>
      <dgm:spPr/>
      <dgm:t>
        <a:bodyPr/>
        <a:lstStyle/>
        <a:p>
          <a:endParaRPr lang="en-US" noProof="0">
            <a:effectLst/>
            <a:latin typeface="Gill Sans Nova" panose="020B0602020104020203" pitchFamily="34" charset="0"/>
          </a:endParaRPr>
        </a:p>
      </dgm:t>
    </dgm:pt>
    <dgm:pt modelId="{C097C0CD-E108-437F-A6E5-251170D574D3}">
      <dgm:prSet/>
      <dgm:spPr/>
      <dgm:t>
        <a:bodyPr/>
        <a:lstStyle/>
        <a:p>
          <a:pPr algn="l"/>
          <a:r>
            <a:rPr lang="en-US" noProof="0" dirty="0">
              <a:effectLst/>
              <a:latin typeface="Gill Sans Nova" panose="020B0602020104020203" pitchFamily="34" charset="0"/>
            </a:rPr>
            <a:t>Mr Álvaro SEPÚLVEDA</a:t>
          </a:r>
        </a:p>
      </dgm:t>
    </dgm:pt>
    <dgm:pt modelId="{FB600C14-9518-47E3-A231-3AD7783F7E83}" type="parTrans" cxnId="{B7A69D18-5B78-4B7E-9CEA-607B52017C29}">
      <dgm:prSet/>
      <dgm:spPr/>
      <dgm:t>
        <a:bodyPr/>
        <a:lstStyle/>
        <a:p>
          <a:endParaRPr lang="en-US">
            <a:latin typeface="Gill Sans Nova" panose="020B0602020104020203" pitchFamily="34" charset="0"/>
          </a:endParaRPr>
        </a:p>
      </dgm:t>
    </dgm:pt>
    <dgm:pt modelId="{8DE6AAE5-4D1B-4DB3-888A-F1AEAA31D208}" type="sibTrans" cxnId="{B7A69D18-5B78-4B7E-9CEA-607B52017C29}">
      <dgm:prSet/>
      <dgm:spPr/>
      <dgm:t>
        <a:bodyPr/>
        <a:lstStyle/>
        <a:p>
          <a:endParaRPr lang="en-US">
            <a:latin typeface="Gill Sans Nova" panose="020B0602020104020203" pitchFamily="34" charset="0"/>
          </a:endParaRPr>
        </a:p>
      </dgm:t>
    </dgm:pt>
    <dgm:pt modelId="{F6F81A9D-5A36-4A8C-883B-8918CA481876}">
      <dgm:prSet/>
      <dgm:spPr/>
      <dgm:t>
        <a:bodyPr/>
        <a:lstStyle/>
        <a:p>
          <a:pPr algn="l"/>
          <a:r>
            <a:rPr lang="en-US" noProof="0" dirty="0">
              <a:effectLst/>
              <a:latin typeface="Gill Sans Nova" panose="020B0602020104020203" pitchFamily="34" charset="0"/>
            </a:rPr>
            <a:t>Mr Steve CÔTE</a:t>
          </a:r>
        </a:p>
      </dgm:t>
    </dgm:pt>
    <dgm:pt modelId="{56E2DA8A-919F-448C-ACB7-9F1B5FC12C8C}" type="parTrans" cxnId="{AD1E716E-D33C-4B84-88ED-56E3A9F8041F}">
      <dgm:prSet/>
      <dgm:spPr/>
      <dgm:t>
        <a:bodyPr/>
        <a:lstStyle/>
        <a:p>
          <a:endParaRPr lang="en-US">
            <a:latin typeface="Gill Sans Nova" panose="020B0602020104020203" pitchFamily="34" charset="0"/>
          </a:endParaRPr>
        </a:p>
      </dgm:t>
    </dgm:pt>
    <dgm:pt modelId="{379BCACA-6CCA-4415-85B1-7730120B1CA9}" type="sibTrans" cxnId="{AD1E716E-D33C-4B84-88ED-56E3A9F8041F}">
      <dgm:prSet/>
      <dgm:spPr/>
      <dgm:t>
        <a:bodyPr/>
        <a:lstStyle/>
        <a:p>
          <a:endParaRPr lang="en-US">
            <a:latin typeface="Gill Sans Nova" panose="020B0602020104020203" pitchFamily="34" charset="0"/>
          </a:endParaRPr>
        </a:p>
      </dgm:t>
    </dgm:pt>
    <dgm:pt modelId="{63D524AF-1BA6-42CC-88D1-E7C1EE3CC0C3}">
      <dgm:prSet/>
      <dgm:spPr/>
      <dgm:t>
        <a:bodyPr/>
        <a:lstStyle/>
        <a:p>
          <a:pPr algn="l"/>
          <a:r>
            <a:rPr lang="en-US" noProof="0" dirty="0">
              <a:effectLst/>
              <a:latin typeface="Gill Sans Nova" panose="020B0602020104020203" pitchFamily="34" charset="0"/>
            </a:rPr>
            <a:t>Ms Faith NDUNGE</a:t>
          </a:r>
        </a:p>
      </dgm:t>
    </dgm:pt>
    <dgm:pt modelId="{D8F8B6C3-A237-4D79-808B-8E136512D85E}" type="parTrans" cxnId="{74C5257E-D989-4A11-99EE-E965B2CFD238}">
      <dgm:prSet/>
      <dgm:spPr/>
      <dgm:t>
        <a:bodyPr/>
        <a:lstStyle/>
        <a:p>
          <a:endParaRPr lang="en-US">
            <a:latin typeface="Gill Sans Nova" panose="020B0602020104020203" pitchFamily="34" charset="0"/>
          </a:endParaRPr>
        </a:p>
      </dgm:t>
    </dgm:pt>
    <dgm:pt modelId="{31FEB13C-182E-490A-BC39-8121EA373560}" type="sibTrans" cxnId="{74C5257E-D989-4A11-99EE-E965B2CFD238}">
      <dgm:prSet/>
      <dgm:spPr/>
      <dgm:t>
        <a:bodyPr/>
        <a:lstStyle/>
        <a:p>
          <a:endParaRPr lang="en-US">
            <a:latin typeface="Gill Sans Nova" panose="020B0602020104020203" pitchFamily="34" charset="0"/>
          </a:endParaRPr>
        </a:p>
      </dgm:t>
    </dgm:pt>
    <dgm:pt modelId="{92B6B45B-DB0F-4585-9030-F065DA6A4C9C}">
      <dgm:prSet/>
      <dgm:spPr/>
      <dgm:t>
        <a:bodyPr/>
        <a:lstStyle/>
        <a:p>
          <a:pPr algn="l"/>
          <a:r>
            <a:rPr lang="en-US" noProof="0" dirty="0">
              <a:effectLst/>
              <a:latin typeface="Gill Sans Nova" panose="020B0602020104020203" pitchFamily="34" charset="0"/>
            </a:rPr>
            <a:t>Mr Lalith KUMARASINGHE</a:t>
          </a:r>
        </a:p>
      </dgm:t>
    </dgm:pt>
    <dgm:pt modelId="{BC7491B9-9B45-4536-9F43-D07C65C6713D}" type="parTrans" cxnId="{FBF49AA5-2E89-4EF4-9D89-9D2A3348931C}">
      <dgm:prSet/>
      <dgm:spPr/>
      <dgm:t>
        <a:bodyPr/>
        <a:lstStyle/>
        <a:p>
          <a:endParaRPr lang="en-US">
            <a:latin typeface="Gill Sans Nova" panose="020B0602020104020203" pitchFamily="34" charset="0"/>
          </a:endParaRPr>
        </a:p>
      </dgm:t>
    </dgm:pt>
    <dgm:pt modelId="{9C56C388-2D82-41F1-B624-3ED2610B6045}" type="sibTrans" cxnId="{FBF49AA5-2E89-4EF4-9D89-9D2A3348931C}">
      <dgm:prSet/>
      <dgm:spPr/>
      <dgm:t>
        <a:bodyPr/>
        <a:lstStyle/>
        <a:p>
          <a:endParaRPr lang="en-US">
            <a:latin typeface="Gill Sans Nova" panose="020B0602020104020203" pitchFamily="34" charset="0"/>
          </a:endParaRPr>
        </a:p>
      </dgm:t>
    </dgm:pt>
    <dgm:pt modelId="{3A8B3203-7220-471A-8B7B-80E18DDF17FE}">
      <dgm:prSet/>
      <dgm:spPr/>
      <dgm:t>
        <a:bodyPr/>
        <a:lstStyle/>
        <a:p>
          <a:pPr algn="ctr">
            <a:buNone/>
          </a:pPr>
          <a:r>
            <a:rPr lang="en-US" b="1" u="sng" noProof="0" dirty="0" smtClean="0">
              <a:effectLst/>
              <a:latin typeface="Gill Sans Nova" panose="020B0602020104020203" pitchFamily="34" charset="0"/>
            </a:rPr>
            <a:t>Secretariat de la CIPV</a:t>
          </a:r>
          <a:r>
            <a:rPr lang="en-US" b="1" u="sng" noProof="0" dirty="0">
              <a:effectLst/>
              <a:latin typeface="Gill Sans Nova" panose="020B0602020104020203" pitchFamily="34" charset="0"/>
            </a:rPr>
            <a:t/>
          </a:r>
          <a:br>
            <a:rPr lang="en-US" b="1" u="sng" noProof="0" dirty="0">
              <a:effectLst/>
              <a:latin typeface="Gill Sans Nova" panose="020B0602020104020203" pitchFamily="34" charset="0"/>
            </a:rPr>
          </a:br>
          <a:endParaRPr lang="en-US" b="1" u="sng" noProof="0" dirty="0">
            <a:effectLst/>
            <a:latin typeface="Gill Sans Nova" panose="020B0602020104020203" pitchFamily="34" charset="0"/>
          </a:endParaRPr>
        </a:p>
      </dgm:t>
    </dgm:pt>
    <dgm:pt modelId="{F699B6CA-79BD-4528-A5CF-5C2CCFB058CB}" type="parTrans" cxnId="{C9448975-0543-4118-849E-ACDCCFF8CF28}">
      <dgm:prSet/>
      <dgm:spPr/>
      <dgm:t>
        <a:bodyPr/>
        <a:lstStyle/>
        <a:p>
          <a:endParaRPr lang="en-US"/>
        </a:p>
      </dgm:t>
    </dgm:pt>
    <dgm:pt modelId="{ACBBE336-4869-4677-9E11-2885C8D0D5A2}" type="sibTrans" cxnId="{C9448975-0543-4118-849E-ACDCCFF8CF28}">
      <dgm:prSet/>
      <dgm:spPr/>
      <dgm:t>
        <a:bodyPr/>
        <a:lstStyle/>
        <a:p>
          <a:endParaRPr lang="en-US"/>
        </a:p>
      </dgm:t>
    </dgm:pt>
    <dgm:pt modelId="{B7886DFD-6940-48F3-BB26-19F705EA7083}">
      <dgm:prSet/>
      <dgm:spPr/>
      <dgm:t>
        <a:bodyPr/>
        <a:lstStyle/>
        <a:p>
          <a:pPr algn="l">
            <a:buFont typeface="Arial" panose="020B0604020202020204" pitchFamily="34" charset="0"/>
            <a:buChar char="•"/>
          </a:pPr>
          <a:r>
            <a:rPr lang="en-US" noProof="0" dirty="0">
              <a:effectLst/>
              <a:latin typeface="Gill Sans Nova" panose="020B0602020104020203" pitchFamily="34" charset="0"/>
            </a:rPr>
            <a:t>Mr Artur SHAMILOV - </a:t>
          </a:r>
          <a:r>
            <a:rPr lang="fr-FR" noProof="0" dirty="0" smtClean="0">
              <a:effectLst/>
              <a:latin typeface="Gill Sans Nova" panose="020B0602020104020203" pitchFamily="34" charset="0"/>
            </a:rPr>
            <a:t>requêtes liées aux normes</a:t>
          </a:r>
          <a:endParaRPr lang="en-US" noProof="0" dirty="0">
            <a:effectLst/>
            <a:latin typeface="Gill Sans Nova" panose="020B0602020104020203" pitchFamily="34" charset="0"/>
          </a:endParaRPr>
        </a:p>
      </dgm:t>
    </dgm:pt>
    <dgm:pt modelId="{FB3AF859-9C53-4930-B43E-914C1AC20BA4}" type="parTrans" cxnId="{AE805647-9E03-4757-8E16-6A46EB62E235}">
      <dgm:prSet/>
      <dgm:spPr/>
      <dgm:t>
        <a:bodyPr/>
        <a:lstStyle/>
        <a:p>
          <a:endParaRPr lang="en-US"/>
        </a:p>
      </dgm:t>
    </dgm:pt>
    <dgm:pt modelId="{CB61D515-1F08-4F6E-B2A1-59A9F18B524A}" type="sibTrans" cxnId="{AE805647-9E03-4757-8E16-6A46EB62E235}">
      <dgm:prSet/>
      <dgm:spPr/>
      <dgm:t>
        <a:bodyPr/>
        <a:lstStyle/>
        <a:p>
          <a:endParaRPr lang="en-US"/>
        </a:p>
      </dgm:t>
    </dgm:pt>
    <dgm:pt modelId="{5078AC51-5EA9-4AAF-A9BB-C81471C2D385}">
      <dgm:prSet/>
      <dgm:spPr/>
      <dgm:t>
        <a:bodyPr/>
        <a:lstStyle/>
        <a:p>
          <a:pPr algn="l">
            <a:buFont typeface="Arial" panose="020B0604020202020204" pitchFamily="34" charset="0"/>
            <a:buChar char="•"/>
          </a:pPr>
          <a:r>
            <a:rPr lang="en-US" noProof="0" dirty="0">
              <a:effectLst/>
              <a:latin typeface="Gill Sans Nova" panose="020B0602020104020203" pitchFamily="34" charset="0"/>
            </a:rPr>
            <a:t>Ms Barbara PETERSON </a:t>
          </a:r>
          <a:r>
            <a:rPr lang="en-US" noProof="0" dirty="0" smtClean="0">
              <a:effectLst/>
              <a:latin typeface="Gill Sans Nova" panose="020B0602020104020203" pitchFamily="34" charset="0"/>
            </a:rPr>
            <a:t>– </a:t>
          </a:r>
          <a:r>
            <a:rPr lang="fr-FR" noProof="0" dirty="0" smtClean="0">
              <a:effectLst/>
              <a:latin typeface="Gill Sans Nova" panose="020B0602020104020203" pitchFamily="34" charset="0"/>
            </a:rPr>
            <a:t>requêtes relatives à la mise en œuvre</a:t>
          </a:r>
          <a:endParaRPr lang="en-US" noProof="0" dirty="0">
            <a:effectLst/>
            <a:latin typeface="Gill Sans Nova" panose="020B0602020104020203" pitchFamily="34" charset="0"/>
          </a:endParaRPr>
        </a:p>
      </dgm:t>
    </dgm:pt>
    <dgm:pt modelId="{81858AD2-28FA-415F-8A6F-E23D8E9D4FC7}" type="parTrans" cxnId="{ED1EA672-E526-4512-86F9-FF955E2D34B4}">
      <dgm:prSet/>
      <dgm:spPr/>
      <dgm:t>
        <a:bodyPr/>
        <a:lstStyle/>
        <a:p>
          <a:endParaRPr lang="en-US"/>
        </a:p>
      </dgm:t>
    </dgm:pt>
    <dgm:pt modelId="{0495098D-4B4C-4806-A7CF-8EFE165D79EC}" type="sibTrans" cxnId="{ED1EA672-E526-4512-86F9-FF955E2D34B4}">
      <dgm:prSet/>
      <dgm:spPr/>
      <dgm:t>
        <a:bodyPr/>
        <a:lstStyle/>
        <a:p>
          <a:endParaRPr lang="en-US"/>
        </a:p>
      </dgm:t>
    </dgm:pt>
    <dgm:pt modelId="{DB88F162-7A8F-4703-BE46-FA62DA05BA8F}">
      <dgm:prSet/>
      <dgm:spPr/>
      <dgm:t>
        <a:bodyPr/>
        <a:lstStyle/>
        <a:p>
          <a:pPr algn="l">
            <a:buFont typeface="Arial" panose="020B0604020202020204" pitchFamily="34" charset="0"/>
            <a:buChar char="•"/>
          </a:pPr>
          <a:r>
            <a:rPr lang="en-US" noProof="0" dirty="0">
              <a:effectLst/>
              <a:latin typeface="Gill Sans Nova" panose="020B0602020104020203" pitchFamily="34" charset="0"/>
            </a:rPr>
            <a:t>Ms Marica GATT</a:t>
          </a:r>
        </a:p>
      </dgm:t>
    </dgm:pt>
    <dgm:pt modelId="{68AD92F8-72F9-46EB-BF46-D65C2BADA857}" type="parTrans" cxnId="{C0161AE1-35EE-431D-A498-A8E2FCD029D8}">
      <dgm:prSet/>
      <dgm:spPr/>
      <dgm:t>
        <a:bodyPr/>
        <a:lstStyle/>
        <a:p>
          <a:endParaRPr lang="en-US"/>
        </a:p>
      </dgm:t>
    </dgm:pt>
    <dgm:pt modelId="{851CF528-2C03-422D-855E-C8EE4BCDC168}" type="sibTrans" cxnId="{C0161AE1-35EE-431D-A498-A8E2FCD029D8}">
      <dgm:prSet/>
      <dgm:spPr/>
      <dgm:t>
        <a:bodyPr/>
        <a:lstStyle/>
        <a:p>
          <a:endParaRPr lang="en-US"/>
        </a:p>
      </dgm:t>
    </dgm:pt>
    <dgm:pt modelId="{ED0BFB98-A08F-4DCE-956A-E4E9CAEA7DC3}">
      <dgm:prSet/>
      <dgm:spPr/>
      <dgm:t>
        <a:bodyPr/>
        <a:lstStyle/>
        <a:p>
          <a:pPr algn="ctr">
            <a:buFontTx/>
            <a:buNone/>
          </a:pPr>
          <a:r>
            <a:rPr lang="en-US" b="1" noProof="0" dirty="0" err="1" smtClean="0">
              <a:effectLst/>
              <a:latin typeface="Gill Sans Nova" panose="020B0602020104020203" pitchFamily="34" charset="0"/>
            </a:rPr>
            <a:t>Membres</a:t>
          </a:r>
          <a:r>
            <a:rPr lang="en-US" b="1" noProof="0" dirty="0" smtClean="0">
              <a:effectLst/>
              <a:latin typeface="Gill Sans Nova" panose="020B0602020104020203" pitchFamily="34" charset="0"/>
            </a:rPr>
            <a:t> du CN</a:t>
          </a:r>
          <a:endParaRPr lang="en-US" b="1" noProof="0" dirty="0">
            <a:effectLst/>
            <a:latin typeface="Gill Sans Nova" panose="020B0602020104020203" pitchFamily="34" charset="0"/>
          </a:endParaRPr>
        </a:p>
      </dgm:t>
    </dgm:pt>
    <dgm:pt modelId="{C5C18C64-F393-431D-9A77-E57DF03D4B15}" type="parTrans" cxnId="{F60FF39F-5C90-4427-9BE5-FB87A54AF6B0}">
      <dgm:prSet/>
      <dgm:spPr/>
      <dgm:t>
        <a:bodyPr/>
        <a:lstStyle/>
        <a:p>
          <a:endParaRPr lang="en-US"/>
        </a:p>
      </dgm:t>
    </dgm:pt>
    <dgm:pt modelId="{2EB4F89B-3A54-4F5D-AA20-C96E3E002193}" type="sibTrans" cxnId="{F60FF39F-5C90-4427-9BE5-FB87A54AF6B0}">
      <dgm:prSet/>
      <dgm:spPr/>
      <dgm:t>
        <a:bodyPr/>
        <a:lstStyle/>
        <a:p>
          <a:endParaRPr lang="en-US"/>
        </a:p>
      </dgm:t>
    </dgm:pt>
    <dgm:pt modelId="{2D6E8891-3F8B-4538-9410-9A5CC4C542AF}">
      <dgm:prSet/>
      <dgm:spPr/>
      <dgm:t>
        <a:bodyPr/>
        <a:lstStyle/>
        <a:p>
          <a:r>
            <a:rPr lang="fr-FR" noProof="0" dirty="0" smtClean="0">
              <a:effectLst>
                <a:outerShdw blurRad="38100" dist="38100" dir="2700000" algn="tl">
                  <a:srgbClr val="000000">
                    <a:alpha val="43137"/>
                  </a:srgbClr>
                </a:outerShdw>
              </a:effectLst>
              <a:latin typeface="Gill Sans Nova" panose="020B0602020104020203" pitchFamily="34" charset="0"/>
            </a:rPr>
            <a:t>Difficultés d'utilisation des formulaires de soumission en ligne</a:t>
          </a:r>
          <a:endParaRPr lang="en-US" noProof="0" dirty="0">
            <a:effectLst>
              <a:outerShdw blurRad="38100" dist="38100" dir="2700000" algn="tl">
                <a:srgbClr val="000000">
                  <a:alpha val="43137"/>
                </a:srgbClr>
              </a:outerShdw>
            </a:effectLst>
            <a:latin typeface="Gill Sans Nova" panose="020B0602020104020203" pitchFamily="34" charset="0"/>
          </a:endParaRPr>
        </a:p>
      </dgm:t>
    </dgm:pt>
    <dgm:pt modelId="{CAE2D4EA-5F18-4CEB-AE24-33871A1A2067}" type="parTrans" cxnId="{7416391D-9FDF-4657-9416-D987725987CC}">
      <dgm:prSet/>
      <dgm:spPr/>
      <dgm:t>
        <a:bodyPr/>
        <a:lstStyle/>
        <a:p>
          <a:endParaRPr lang="en-US"/>
        </a:p>
      </dgm:t>
    </dgm:pt>
    <dgm:pt modelId="{785ED490-C4AB-4C3C-A435-60C09A2E6D60}" type="sibTrans" cxnId="{7416391D-9FDF-4657-9416-D987725987CC}">
      <dgm:prSet/>
      <dgm:spPr/>
      <dgm:t>
        <a:bodyPr/>
        <a:lstStyle/>
        <a:p>
          <a:endParaRPr lang="en-US"/>
        </a:p>
      </dgm:t>
    </dgm:pt>
    <dgm:pt modelId="{2B18B397-58ED-49E4-AC12-0D2D8438DCE2}">
      <dgm:prSet/>
      <dgm:spPr/>
      <dgm:t>
        <a:bodyPr/>
        <a:lstStyle/>
        <a:p>
          <a:r>
            <a:rPr lang="fr-FR" b="0" i="0" dirty="0" smtClean="0">
              <a:effectLst>
                <a:outerShdw blurRad="38100" dist="38100" dir="2700000" algn="tl">
                  <a:srgbClr val="000000">
                    <a:alpha val="43137"/>
                  </a:srgbClr>
                </a:outerShdw>
              </a:effectLst>
              <a:latin typeface="Gill Sans Nova" panose="020B0602020104020203" pitchFamily="34" charset="0"/>
            </a:rPr>
            <a:t>Demander des éclaircissements sur le processus de soumission</a:t>
          </a:r>
          <a:endParaRPr lang="en-US" b="0" i="0" dirty="0">
            <a:effectLst>
              <a:outerShdw blurRad="38100" dist="38100" dir="2700000" algn="tl">
                <a:srgbClr val="000000">
                  <a:alpha val="43137"/>
                </a:srgbClr>
              </a:outerShdw>
            </a:effectLst>
            <a:latin typeface="Gill Sans Nova" panose="020B0602020104020203" pitchFamily="34" charset="0"/>
          </a:endParaRPr>
        </a:p>
      </dgm:t>
    </dgm:pt>
    <dgm:pt modelId="{DB8F9AED-D093-44C3-8FB7-A04B0D9D332D}" type="parTrans" cxnId="{CD954ECD-7A47-477A-92D6-2A6C8482EA59}">
      <dgm:prSet/>
      <dgm:spPr/>
      <dgm:t>
        <a:bodyPr/>
        <a:lstStyle/>
        <a:p>
          <a:endParaRPr lang="en-US"/>
        </a:p>
      </dgm:t>
    </dgm:pt>
    <dgm:pt modelId="{E8734DD5-A9A3-448F-990F-714476379D24}" type="sibTrans" cxnId="{CD954ECD-7A47-477A-92D6-2A6C8482EA59}">
      <dgm:prSet/>
      <dgm:spPr/>
      <dgm:t>
        <a:bodyPr/>
        <a:lstStyle/>
        <a:p>
          <a:endParaRPr lang="en-US"/>
        </a:p>
      </dgm:t>
    </dgm:pt>
    <dgm:pt modelId="{12F8D2C6-887D-480F-971C-2DC3A593F22A}">
      <dgm:prSet/>
      <dgm:spPr/>
      <dgm:t>
        <a:bodyPr/>
        <a:lstStyle/>
        <a:p>
          <a:pPr algn="ctr">
            <a:buFont typeface="Arial" panose="020B0604020202020204" pitchFamily="34" charset="0"/>
            <a:buNone/>
          </a:pPr>
          <a:r>
            <a:rPr lang="fr-FR" noProof="0" dirty="0" smtClean="0">
              <a:effectLst/>
              <a:latin typeface="Gill Sans Nova" panose="020B0602020104020203" pitchFamily="34" charset="0"/>
            </a:rPr>
            <a:t>Les versions PDF des formulaires de soumission en ligne sont disponibles pour vous aider à préparer votre soumission</a:t>
          </a:r>
          <a:endParaRPr lang="en-US" b="1" i="0" noProof="0" dirty="0">
            <a:effectLst/>
            <a:latin typeface="Gill Sans Nova" panose="020B0602020104020203" pitchFamily="34" charset="0"/>
          </a:endParaRPr>
        </a:p>
      </dgm:t>
    </dgm:pt>
    <dgm:pt modelId="{F1C72F7F-BCDB-4DEE-8952-3E0A3AB9805E}" type="parTrans" cxnId="{24941FEF-003A-487A-838D-EF7F12CC0D38}">
      <dgm:prSet/>
      <dgm:spPr/>
      <dgm:t>
        <a:bodyPr/>
        <a:lstStyle/>
        <a:p>
          <a:endParaRPr lang="en-US"/>
        </a:p>
      </dgm:t>
    </dgm:pt>
    <dgm:pt modelId="{702E00A5-BB49-4633-BAB2-FAB8476ABF09}" type="sibTrans" cxnId="{24941FEF-003A-487A-838D-EF7F12CC0D38}">
      <dgm:prSet/>
      <dgm:spPr/>
      <dgm:t>
        <a:bodyPr/>
        <a:lstStyle/>
        <a:p>
          <a:endParaRPr lang="en-US"/>
        </a:p>
      </dgm:t>
    </dgm:pt>
    <dgm:pt modelId="{207C7F38-E263-4E17-A7BB-C918F5978080}">
      <dgm:prSet/>
      <dgm:spPr/>
      <dgm:t>
        <a:bodyPr/>
        <a:lstStyle/>
        <a:p>
          <a:pPr algn="ctr">
            <a:buFont typeface="+mj-lt"/>
            <a:buNone/>
          </a:pPr>
          <a:r>
            <a:rPr lang="en-US" b="1" i="0" dirty="0" err="1" smtClean="0">
              <a:effectLst/>
              <a:latin typeface="Gill Sans Nova" panose="020B0602020104020203" pitchFamily="34" charset="0"/>
            </a:rPr>
            <a:t>Président</a:t>
          </a:r>
          <a:endParaRPr lang="en-US" b="1" noProof="0" dirty="0">
            <a:effectLst/>
            <a:latin typeface="Gill Sans Nova" panose="020B0602020104020203" pitchFamily="34" charset="0"/>
          </a:endParaRPr>
        </a:p>
      </dgm:t>
    </dgm:pt>
    <dgm:pt modelId="{E6D24E9D-D2CB-4F1F-BAC6-BA11FCA72602}" type="parTrans" cxnId="{B78A8073-60E6-4853-8384-E15C1B6CFE7B}">
      <dgm:prSet/>
      <dgm:spPr/>
      <dgm:t>
        <a:bodyPr/>
        <a:lstStyle/>
        <a:p>
          <a:endParaRPr lang="en-US"/>
        </a:p>
      </dgm:t>
    </dgm:pt>
    <dgm:pt modelId="{4110986D-F9F1-4B4F-9349-D40143947C19}" type="sibTrans" cxnId="{B78A8073-60E6-4853-8384-E15C1B6CFE7B}">
      <dgm:prSet/>
      <dgm:spPr/>
      <dgm:t>
        <a:bodyPr/>
        <a:lstStyle/>
        <a:p>
          <a:endParaRPr lang="en-US"/>
        </a:p>
      </dgm:t>
    </dgm:pt>
    <dgm:pt modelId="{07B95E8B-3B32-4D0E-99CA-1015F6A28310}">
      <dgm:prSet/>
      <dgm:spPr/>
      <dgm:t>
        <a:bodyPr/>
        <a:lstStyle/>
        <a:p>
          <a:pPr algn="ctr">
            <a:buFont typeface="Arial" panose="020B0604020202020204" pitchFamily="34" charset="0"/>
            <a:buNone/>
          </a:pPr>
          <a:r>
            <a:rPr lang="fr-FR" b="1" i="0" noProof="0" dirty="0" smtClean="0">
              <a:effectLst/>
              <a:latin typeface="Gill Sans Nova" panose="020B0602020104020203" pitchFamily="34" charset="0"/>
            </a:rPr>
            <a:t>Si tous les moyens disponibles pour résoudre les problèmes sont épuisés, le Secrétariat vous enverra les formulaires au format Word</a:t>
          </a:r>
          <a:endParaRPr lang="en-US" b="1" i="0" noProof="0" dirty="0">
            <a:effectLst/>
            <a:latin typeface="Gill Sans Nova" panose="020B0602020104020203" pitchFamily="34" charset="0"/>
          </a:endParaRPr>
        </a:p>
      </dgm:t>
    </dgm:pt>
    <dgm:pt modelId="{CCCEFA48-D9C1-4D3D-B2E5-6CFBD163E3FE}" type="parTrans" cxnId="{7AA19476-5456-419E-B281-F882951A3066}">
      <dgm:prSet/>
      <dgm:spPr/>
      <dgm:t>
        <a:bodyPr/>
        <a:lstStyle/>
        <a:p>
          <a:endParaRPr lang="en-US"/>
        </a:p>
      </dgm:t>
    </dgm:pt>
    <dgm:pt modelId="{24CC81D2-DD15-4034-871D-817ACEB9FA3B}" type="sibTrans" cxnId="{7AA19476-5456-419E-B281-F882951A3066}">
      <dgm:prSet/>
      <dgm:spPr/>
      <dgm:t>
        <a:bodyPr/>
        <a:lstStyle/>
        <a:p>
          <a:endParaRPr lang="en-US"/>
        </a:p>
      </dgm:t>
    </dgm:pt>
    <dgm:pt modelId="{AEDAA95A-2D32-4D91-852C-4170B3E2F313}">
      <dgm:prSet/>
      <dgm:spPr/>
      <dgm:t>
        <a:bodyPr/>
        <a:lstStyle/>
        <a:p>
          <a:pPr algn="ctr">
            <a:buFont typeface="Arial" panose="020B0604020202020204" pitchFamily="34" charset="0"/>
            <a:buNone/>
          </a:pPr>
          <a:endParaRPr lang="en-US" b="1" i="0" noProof="0" dirty="0">
            <a:effectLst/>
            <a:latin typeface="Gill Sans Nova" panose="020B0602020104020203" pitchFamily="34" charset="0"/>
          </a:endParaRPr>
        </a:p>
      </dgm:t>
    </dgm:pt>
    <dgm:pt modelId="{7743F8C5-51A7-45F7-A4D7-692E75BD697C}" type="parTrans" cxnId="{AF59D488-9475-493E-90A0-18DF8D1670D5}">
      <dgm:prSet/>
      <dgm:spPr/>
      <dgm:t>
        <a:bodyPr/>
        <a:lstStyle/>
        <a:p>
          <a:endParaRPr lang="en-US"/>
        </a:p>
      </dgm:t>
    </dgm:pt>
    <dgm:pt modelId="{C7066902-0DA4-42D0-A412-A860B888D2BB}" type="sibTrans" cxnId="{AF59D488-9475-493E-90A0-18DF8D1670D5}">
      <dgm:prSet/>
      <dgm:spPr/>
      <dgm:t>
        <a:bodyPr/>
        <a:lstStyle/>
        <a:p>
          <a:endParaRPr lang="en-US"/>
        </a:p>
      </dgm:t>
    </dgm:pt>
    <dgm:pt modelId="{EF47EBB2-1E66-4D19-A7EF-FAAA779E9E4A}">
      <dgm:prSet/>
      <dgm:spPr/>
      <dgm:t>
        <a:bodyPr/>
        <a:lstStyle/>
        <a:p>
          <a:pPr algn="l">
            <a:buFont typeface="Arial" panose="020B0604020202020204" pitchFamily="34" charset="0"/>
            <a:buChar char="•"/>
          </a:pPr>
          <a:r>
            <a:rPr lang="en-US" noProof="0" dirty="0" err="1" smtClean="0">
              <a:effectLst/>
              <a:latin typeface="Gill Sans Nova" panose="020B0602020104020203" pitchFamily="34" charset="0"/>
            </a:rPr>
            <a:t>Mr</a:t>
          </a:r>
          <a:r>
            <a:rPr lang="en-US" noProof="0" dirty="0" smtClean="0">
              <a:effectLst/>
              <a:latin typeface="Gill Sans Nova" panose="020B0602020104020203" pitchFamily="34" charset="0"/>
            </a:rPr>
            <a:t> Edgar MUSHEGYAN – </a:t>
          </a:r>
          <a:r>
            <a:rPr lang="en-US" noProof="0" dirty="0" err="1" smtClean="0">
              <a:effectLst/>
              <a:latin typeface="Gill Sans Nova" panose="020B0602020104020203" pitchFamily="34" charset="0"/>
            </a:rPr>
            <a:t>reqêtes</a:t>
          </a:r>
          <a:r>
            <a:rPr lang="en-US" noProof="0" dirty="0" smtClean="0">
              <a:effectLst/>
              <a:latin typeface="Gill Sans Nova" panose="020B0602020104020203" pitchFamily="34" charset="0"/>
            </a:rPr>
            <a:t> techniques</a:t>
          </a:r>
          <a:endParaRPr lang="en-US" noProof="0" dirty="0">
            <a:effectLst/>
            <a:latin typeface="Gill Sans Nova" panose="020B0602020104020203" pitchFamily="34" charset="0"/>
          </a:endParaRPr>
        </a:p>
      </dgm:t>
    </dgm:pt>
    <dgm:pt modelId="{A0143F8A-F1EB-47C5-BF54-AACC784A4214}" type="parTrans" cxnId="{9DD6FC20-9DE9-41D9-A0AA-DCC7AC06462F}">
      <dgm:prSet/>
      <dgm:spPr/>
    </dgm:pt>
    <dgm:pt modelId="{BC6E4B52-14FD-44F2-9936-27437ED7AE62}" type="sibTrans" cxnId="{9DD6FC20-9DE9-41D9-A0AA-DCC7AC06462F}">
      <dgm:prSet/>
      <dgm:spPr/>
    </dgm:pt>
    <dgm:pt modelId="{E367D5F7-59CE-43F9-A995-CAE3EF73984C}" type="pres">
      <dgm:prSet presAssocID="{B1044594-A2FF-48A2-A629-9745939BE4A6}" presName="Name0" presStyleCnt="0">
        <dgm:presLayoutVars>
          <dgm:dir/>
          <dgm:animLvl val="lvl"/>
          <dgm:resizeHandles val="exact"/>
        </dgm:presLayoutVars>
      </dgm:prSet>
      <dgm:spPr/>
      <dgm:t>
        <a:bodyPr/>
        <a:lstStyle/>
        <a:p>
          <a:endParaRPr lang="en-US"/>
        </a:p>
      </dgm:t>
    </dgm:pt>
    <dgm:pt modelId="{7420E6EC-1507-40BA-BBEE-DE7EADDFAE6F}" type="pres">
      <dgm:prSet presAssocID="{2D6E8891-3F8B-4538-9410-9A5CC4C542AF}" presName="composite" presStyleCnt="0"/>
      <dgm:spPr/>
    </dgm:pt>
    <dgm:pt modelId="{71E0AFBA-28E8-4D4B-8BA3-6504D51B9EC6}" type="pres">
      <dgm:prSet presAssocID="{2D6E8891-3F8B-4538-9410-9A5CC4C542AF}" presName="parTx" presStyleLbl="alignNode1" presStyleIdx="0" presStyleCnt="2">
        <dgm:presLayoutVars>
          <dgm:chMax val="0"/>
          <dgm:chPref val="0"/>
          <dgm:bulletEnabled val="1"/>
        </dgm:presLayoutVars>
      </dgm:prSet>
      <dgm:spPr/>
      <dgm:t>
        <a:bodyPr/>
        <a:lstStyle/>
        <a:p>
          <a:endParaRPr lang="en-US"/>
        </a:p>
      </dgm:t>
    </dgm:pt>
    <dgm:pt modelId="{63FA6C92-5900-4B0D-A306-BC003ADD968E}" type="pres">
      <dgm:prSet presAssocID="{2D6E8891-3F8B-4538-9410-9A5CC4C542AF}" presName="desTx" presStyleLbl="alignAccFollowNode1" presStyleIdx="0" presStyleCnt="2">
        <dgm:presLayoutVars>
          <dgm:bulletEnabled val="1"/>
        </dgm:presLayoutVars>
      </dgm:prSet>
      <dgm:spPr/>
      <dgm:t>
        <a:bodyPr/>
        <a:lstStyle/>
        <a:p>
          <a:endParaRPr lang="en-US"/>
        </a:p>
      </dgm:t>
    </dgm:pt>
    <dgm:pt modelId="{D4845004-B06B-4685-95F4-9F02E0691925}" type="pres">
      <dgm:prSet presAssocID="{785ED490-C4AB-4C3C-A435-60C09A2E6D60}" presName="space" presStyleCnt="0"/>
      <dgm:spPr/>
    </dgm:pt>
    <dgm:pt modelId="{A8E4C6BA-9068-4C8D-A571-F52E51E1273D}" type="pres">
      <dgm:prSet presAssocID="{2B18B397-58ED-49E4-AC12-0D2D8438DCE2}" presName="composite" presStyleCnt="0"/>
      <dgm:spPr/>
    </dgm:pt>
    <dgm:pt modelId="{8FE56C82-E4AC-41CC-8802-9CED08E8C059}" type="pres">
      <dgm:prSet presAssocID="{2B18B397-58ED-49E4-AC12-0D2D8438DCE2}" presName="parTx" presStyleLbl="alignNode1" presStyleIdx="1" presStyleCnt="2">
        <dgm:presLayoutVars>
          <dgm:chMax val="0"/>
          <dgm:chPref val="0"/>
          <dgm:bulletEnabled val="1"/>
        </dgm:presLayoutVars>
      </dgm:prSet>
      <dgm:spPr/>
      <dgm:t>
        <a:bodyPr/>
        <a:lstStyle/>
        <a:p>
          <a:endParaRPr lang="en-US"/>
        </a:p>
      </dgm:t>
    </dgm:pt>
    <dgm:pt modelId="{E791BAE1-DEA4-4308-BD4C-87E47EA16F59}" type="pres">
      <dgm:prSet presAssocID="{2B18B397-58ED-49E4-AC12-0D2D8438DCE2}" presName="desTx" presStyleLbl="alignAccFollowNode1" presStyleIdx="1" presStyleCnt="2">
        <dgm:presLayoutVars>
          <dgm:bulletEnabled val="1"/>
        </dgm:presLayoutVars>
      </dgm:prSet>
      <dgm:spPr/>
      <dgm:t>
        <a:bodyPr/>
        <a:lstStyle/>
        <a:p>
          <a:endParaRPr lang="en-US"/>
        </a:p>
      </dgm:t>
    </dgm:pt>
  </dgm:ptLst>
  <dgm:cxnLst>
    <dgm:cxn modelId="{F60FF39F-5C90-4427-9BE5-FB87A54AF6B0}" srcId="{2B18B397-58ED-49E4-AC12-0D2D8438DCE2}" destId="{ED0BFB98-A08F-4DCE-956A-E4E9CAEA7DC3}" srcOrd="3" destOrd="0" parTransId="{C5C18C64-F393-431D-9A77-E57DF03D4B15}" sibTransId="{2EB4F89B-3A54-4F5D-AA20-C96E3E002193}"/>
    <dgm:cxn modelId="{ED1EA672-E526-4512-86F9-FF955E2D34B4}" srcId="{2D6E8891-3F8B-4538-9410-9A5CC4C542AF}" destId="{5078AC51-5EA9-4AAF-A9BB-C81471C2D385}" srcOrd="2" destOrd="0" parTransId="{81858AD2-28FA-415F-8A6F-E23D8E9D4FC7}" sibTransId="{0495098D-4B4C-4806-A7CF-8EFE165D79EC}"/>
    <dgm:cxn modelId="{AF59D488-9475-493E-90A0-18DF8D1670D5}" srcId="{2D6E8891-3F8B-4538-9410-9A5CC4C542AF}" destId="{AEDAA95A-2D32-4D91-852C-4170B3E2F313}" srcOrd="4" destOrd="0" parTransId="{7743F8C5-51A7-45F7-A4D7-692E75BD697C}" sibTransId="{C7066902-0DA4-42D0-A412-A860B888D2BB}"/>
    <dgm:cxn modelId="{630BEF48-62CC-4BBE-96C9-32966E95C8E1}" type="presOf" srcId="{DB88F162-7A8F-4703-BE46-FA62DA05BA8F}" destId="{E791BAE1-DEA4-4308-BD4C-87E47EA16F59}" srcOrd="0" destOrd="2" presId="urn:microsoft.com/office/officeart/2005/8/layout/hList1"/>
    <dgm:cxn modelId="{076D4280-BCB1-4ECC-B9DF-A0BC5EAA4085}" type="presOf" srcId="{2B18B397-58ED-49E4-AC12-0D2D8438DCE2}" destId="{8FE56C82-E4AC-41CC-8802-9CED08E8C059}" srcOrd="0" destOrd="0" presId="urn:microsoft.com/office/officeart/2005/8/layout/hList1"/>
    <dgm:cxn modelId="{01131229-EFC6-4AD4-948A-7B2E19E567CB}" type="presOf" srcId="{207C7F38-E263-4E17-A7BB-C918F5978080}" destId="{E791BAE1-DEA4-4308-BD4C-87E47EA16F59}" srcOrd="0" destOrd="1" presId="urn:microsoft.com/office/officeart/2005/8/layout/hList1"/>
    <dgm:cxn modelId="{79F58CDF-A650-4129-AFD1-D77AD98E4CB1}" type="presOf" srcId="{3A8B3203-7220-471A-8B7B-80E18DDF17FE}" destId="{63FA6C92-5900-4B0D-A306-BC003ADD968E}" srcOrd="0" destOrd="0" presId="urn:microsoft.com/office/officeart/2005/8/layout/hList1"/>
    <dgm:cxn modelId="{ED28EDA4-86F1-4700-BA91-A1DA63B83479}" type="presOf" srcId="{F6F81A9D-5A36-4A8C-883B-8918CA481876}" destId="{E791BAE1-DEA4-4308-BD4C-87E47EA16F59}" srcOrd="0" destOrd="6" presId="urn:microsoft.com/office/officeart/2005/8/layout/hList1"/>
    <dgm:cxn modelId="{3689C850-AE25-4C20-ADA9-54DBABFD2FC1}" type="presOf" srcId="{469ABC01-52D1-4301-B565-30187E9AC76C}" destId="{E791BAE1-DEA4-4308-BD4C-87E47EA16F59}" srcOrd="0" destOrd="0" presId="urn:microsoft.com/office/officeart/2005/8/layout/hList1"/>
    <dgm:cxn modelId="{C3DA3B90-64ED-412C-928A-06ECD2FC4C48}" type="presOf" srcId="{ED0BFB98-A08F-4DCE-956A-E4E9CAEA7DC3}" destId="{E791BAE1-DEA4-4308-BD4C-87E47EA16F59}" srcOrd="0" destOrd="3" presId="urn:microsoft.com/office/officeart/2005/8/layout/hList1"/>
    <dgm:cxn modelId="{74C5257E-D989-4A11-99EE-E965B2CFD238}" srcId="{2B18B397-58ED-49E4-AC12-0D2D8438DCE2}" destId="{63D524AF-1BA6-42CC-88D1-E7C1EE3CC0C3}" srcOrd="9" destOrd="0" parTransId="{D8F8B6C3-A237-4D79-808B-8E136512D85E}" sibTransId="{31FEB13C-182E-490A-BC39-8121EA373560}"/>
    <dgm:cxn modelId="{4185422C-B53E-4223-BB2D-F1CABA2FC8FC}" type="presOf" srcId="{577D3F86-D6B0-4884-928D-B04C92FD5F7B}" destId="{E791BAE1-DEA4-4308-BD4C-87E47EA16F59}" srcOrd="0" destOrd="7" presId="urn:microsoft.com/office/officeart/2005/8/layout/hList1"/>
    <dgm:cxn modelId="{8549917F-1441-4175-9969-6FA45F1D8FF0}" type="presOf" srcId="{B145BBB6-5D15-42E9-970E-1C7ADB4F6ECF}" destId="{E791BAE1-DEA4-4308-BD4C-87E47EA16F59}" srcOrd="0" destOrd="4" presId="urn:microsoft.com/office/officeart/2005/8/layout/hList1"/>
    <dgm:cxn modelId="{9DD6FC20-9DE9-41D9-A0AA-DCC7AC06462F}" srcId="{2D6E8891-3F8B-4538-9410-9A5CC4C542AF}" destId="{EF47EBB2-1E66-4D19-A7EF-FAAA779E9E4A}" srcOrd="3" destOrd="0" parTransId="{A0143F8A-F1EB-47C5-BF54-AACC784A4214}" sibTransId="{BC6E4B52-14FD-44F2-9936-27437ED7AE62}"/>
    <dgm:cxn modelId="{5907CA4D-4C8A-4793-BC10-04187C0E5DB3}" srcId="{2B18B397-58ED-49E4-AC12-0D2D8438DCE2}" destId="{469ABC01-52D1-4301-B565-30187E9AC76C}" srcOrd="0" destOrd="0" parTransId="{EC2B16BB-50B7-4D39-B653-525750CFA6A4}" sibTransId="{9128ECC0-3531-4AFC-A23F-DB9A8ED5C1FD}"/>
    <dgm:cxn modelId="{06D6FCCD-D7D2-4E93-AFAE-B959993E8425}" type="presOf" srcId="{B1044594-A2FF-48A2-A629-9745939BE4A6}" destId="{E367D5F7-59CE-43F9-A995-CAE3EF73984C}" srcOrd="0" destOrd="0" presId="urn:microsoft.com/office/officeart/2005/8/layout/hList1"/>
    <dgm:cxn modelId="{9666816A-AFC9-4742-A1EC-DC06B0B49A17}" type="presOf" srcId="{92B6B45B-DB0F-4585-9030-F065DA6A4C9C}" destId="{E791BAE1-DEA4-4308-BD4C-87E47EA16F59}" srcOrd="0" destOrd="10" presId="urn:microsoft.com/office/officeart/2005/8/layout/hList1"/>
    <dgm:cxn modelId="{924FA08B-EBCC-414E-88D0-1763540F501C}" type="presOf" srcId="{5078AC51-5EA9-4AAF-A9BB-C81471C2D385}" destId="{63FA6C92-5900-4B0D-A306-BC003ADD968E}" srcOrd="0" destOrd="2" presId="urn:microsoft.com/office/officeart/2005/8/layout/hList1"/>
    <dgm:cxn modelId="{B78A8073-60E6-4853-8384-E15C1B6CFE7B}" srcId="{2B18B397-58ED-49E4-AC12-0D2D8438DCE2}" destId="{207C7F38-E263-4E17-A7BB-C918F5978080}" srcOrd="1" destOrd="0" parTransId="{E6D24E9D-D2CB-4F1F-BAC6-BA11FCA72602}" sibTransId="{4110986D-F9F1-4B4F-9349-D40143947C19}"/>
    <dgm:cxn modelId="{AD1E716E-D33C-4B84-88ED-56E3A9F8041F}" srcId="{2B18B397-58ED-49E4-AC12-0D2D8438DCE2}" destId="{F6F81A9D-5A36-4A8C-883B-8918CA481876}" srcOrd="6" destOrd="0" parTransId="{56E2DA8A-919F-448C-ACB7-9F1B5FC12C8C}" sibTransId="{379BCACA-6CCA-4415-85B1-7730120B1CA9}"/>
    <dgm:cxn modelId="{92E174FE-14EE-421F-92AE-AB101716F392}" type="presOf" srcId="{B7886DFD-6940-48F3-BB26-19F705EA7083}" destId="{63FA6C92-5900-4B0D-A306-BC003ADD968E}" srcOrd="0" destOrd="1" presId="urn:microsoft.com/office/officeart/2005/8/layout/hList1"/>
    <dgm:cxn modelId="{B82DDFA7-37D6-4152-988B-3B49CE2A3970}" type="presOf" srcId="{07B95E8B-3B32-4D0E-99CA-1015F6A28310}" destId="{63FA6C92-5900-4B0D-A306-BC003ADD968E}" srcOrd="0" destOrd="6" presId="urn:microsoft.com/office/officeart/2005/8/layout/hList1"/>
    <dgm:cxn modelId="{7416391D-9FDF-4657-9416-D987725987CC}" srcId="{B1044594-A2FF-48A2-A629-9745939BE4A6}" destId="{2D6E8891-3F8B-4538-9410-9A5CC4C542AF}" srcOrd="0" destOrd="0" parTransId="{CAE2D4EA-5F18-4CEB-AE24-33871A1A2067}" sibTransId="{785ED490-C4AB-4C3C-A435-60C09A2E6D60}"/>
    <dgm:cxn modelId="{AE805647-9E03-4757-8E16-6A46EB62E235}" srcId="{2D6E8891-3F8B-4538-9410-9A5CC4C542AF}" destId="{B7886DFD-6940-48F3-BB26-19F705EA7083}" srcOrd="1" destOrd="0" parTransId="{FB3AF859-9C53-4930-B43E-914C1AC20BA4}" sibTransId="{CB61D515-1F08-4F6E-B2A1-59A9F18B524A}"/>
    <dgm:cxn modelId="{C9448975-0543-4118-849E-ACDCCFF8CF28}" srcId="{2D6E8891-3F8B-4538-9410-9A5CC4C542AF}" destId="{3A8B3203-7220-471A-8B7B-80E18DDF17FE}" srcOrd="0" destOrd="0" parTransId="{F699B6CA-79BD-4528-A5CF-5C2CCFB058CB}" sibTransId="{ACBBE336-4869-4677-9E11-2885C8D0D5A2}"/>
    <dgm:cxn modelId="{C0161AE1-35EE-431D-A498-A8E2FCD029D8}" srcId="{2B18B397-58ED-49E4-AC12-0D2D8438DCE2}" destId="{DB88F162-7A8F-4703-BE46-FA62DA05BA8F}" srcOrd="2" destOrd="0" parTransId="{68AD92F8-72F9-46EB-BF46-D65C2BADA857}" sibTransId="{851CF528-2C03-422D-855E-C8EE4BCDC168}"/>
    <dgm:cxn modelId="{DE2830B9-1B7A-4705-B6C1-5C2F4613E650}" type="presOf" srcId="{63D524AF-1BA6-42CC-88D1-E7C1EE3CC0C3}" destId="{E791BAE1-DEA4-4308-BD4C-87E47EA16F59}" srcOrd="0" destOrd="9" presId="urn:microsoft.com/office/officeart/2005/8/layout/hList1"/>
    <dgm:cxn modelId="{95639A28-FF88-4A60-B1D7-BB571C81AD43}" type="presOf" srcId="{4023E972-64A7-45CD-8326-E4F66FF6F8C4}" destId="{E791BAE1-DEA4-4308-BD4C-87E47EA16F59}" srcOrd="0" destOrd="8" presId="urn:microsoft.com/office/officeart/2005/8/layout/hList1"/>
    <dgm:cxn modelId="{7AA19476-5456-419E-B281-F882951A3066}" srcId="{2D6E8891-3F8B-4538-9410-9A5CC4C542AF}" destId="{07B95E8B-3B32-4D0E-99CA-1015F6A28310}" srcOrd="6" destOrd="0" parTransId="{CCCEFA48-D9C1-4D3D-B2E5-6CFBD163E3FE}" sibTransId="{24CC81D2-DD15-4034-871D-817ACEB9FA3B}"/>
    <dgm:cxn modelId="{24941FEF-003A-487A-838D-EF7F12CC0D38}" srcId="{2D6E8891-3F8B-4538-9410-9A5CC4C542AF}" destId="{12F8D2C6-887D-480F-971C-2DC3A593F22A}" srcOrd="5" destOrd="0" parTransId="{F1C72F7F-BCDB-4DEE-8952-3E0A3AB9805E}" sibTransId="{702E00A5-BB49-4633-BAB2-FAB8476ABF09}"/>
    <dgm:cxn modelId="{B2A3E1E9-E537-4120-A73D-EE6642177591}" type="presOf" srcId="{2D6E8891-3F8B-4538-9410-9A5CC4C542AF}" destId="{71E0AFBA-28E8-4D4B-8BA3-6504D51B9EC6}" srcOrd="0" destOrd="0" presId="urn:microsoft.com/office/officeart/2005/8/layout/hList1"/>
    <dgm:cxn modelId="{0B45DAD2-C013-4A0D-9946-235B08D88B19}" type="presOf" srcId="{C097C0CD-E108-437F-A6E5-251170D574D3}" destId="{E791BAE1-DEA4-4308-BD4C-87E47EA16F59}" srcOrd="0" destOrd="5" presId="urn:microsoft.com/office/officeart/2005/8/layout/hList1"/>
    <dgm:cxn modelId="{CD954ECD-7A47-477A-92D6-2A6C8482EA59}" srcId="{B1044594-A2FF-48A2-A629-9745939BE4A6}" destId="{2B18B397-58ED-49E4-AC12-0D2D8438DCE2}" srcOrd="1" destOrd="0" parTransId="{DB8F9AED-D093-44C3-8FB7-A04B0D9D332D}" sibTransId="{E8734DD5-A9A3-448F-990F-714476379D24}"/>
    <dgm:cxn modelId="{0927D4F9-740B-4A7C-818D-9B1B932E5089}" type="presOf" srcId="{EF47EBB2-1E66-4D19-A7EF-FAAA779E9E4A}" destId="{63FA6C92-5900-4B0D-A306-BC003ADD968E}" srcOrd="0" destOrd="3" presId="urn:microsoft.com/office/officeart/2005/8/layout/hList1"/>
    <dgm:cxn modelId="{5ED42270-EAFE-429C-9AD6-0CC70B9B397B}" srcId="{2B18B397-58ED-49E4-AC12-0D2D8438DCE2}" destId="{577D3F86-D6B0-4884-928D-B04C92FD5F7B}" srcOrd="7" destOrd="0" parTransId="{4DABE2D3-8832-456C-9183-E87F9639D007}" sibTransId="{61F29032-4195-4544-829F-1BAA991D266B}"/>
    <dgm:cxn modelId="{C35549C8-ABA5-49B6-A3F2-DB29ED779AB7}" type="presOf" srcId="{12F8D2C6-887D-480F-971C-2DC3A593F22A}" destId="{63FA6C92-5900-4B0D-A306-BC003ADD968E}" srcOrd="0" destOrd="5" presId="urn:microsoft.com/office/officeart/2005/8/layout/hList1"/>
    <dgm:cxn modelId="{42D611BE-EB70-4D26-A961-8371A96C9199}" srcId="{2B18B397-58ED-49E4-AC12-0D2D8438DCE2}" destId="{B145BBB6-5D15-42E9-970E-1C7ADB4F6ECF}" srcOrd="4" destOrd="0" parTransId="{988AE278-3ED9-4818-9584-57914C82B5B2}" sibTransId="{E02FD52A-5607-419C-A13F-C09497176796}"/>
    <dgm:cxn modelId="{B7A69D18-5B78-4B7E-9CEA-607B52017C29}" srcId="{2B18B397-58ED-49E4-AC12-0D2D8438DCE2}" destId="{C097C0CD-E108-437F-A6E5-251170D574D3}" srcOrd="5" destOrd="0" parTransId="{FB600C14-9518-47E3-A231-3AD7783F7E83}" sibTransId="{8DE6AAE5-4D1B-4DB3-888A-F1AEAA31D208}"/>
    <dgm:cxn modelId="{FBF49AA5-2E89-4EF4-9D89-9D2A3348931C}" srcId="{2B18B397-58ED-49E4-AC12-0D2D8438DCE2}" destId="{92B6B45B-DB0F-4585-9030-F065DA6A4C9C}" srcOrd="10" destOrd="0" parTransId="{BC7491B9-9B45-4536-9F43-D07C65C6713D}" sibTransId="{9C56C388-2D82-41F1-B624-3ED2610B6045}"/>
    <dgm:cxn modelId="{F9FE30C3-5F91-4313-B91E-D934B8A47358}" type="presOf" srcId="{AEDAA95A-2D32-4D91-852C-4170B3E2F313}" destId="{63FA6C92-5900-4B0D-A306-BC003ADD968E}" srcOrd="0" destOrd="4" presId="urn:microsoft.com/office/officeart/2005/8/layout/hList1"/>
    <dgm:cxn modelId="{6CC475FF-8EFC-437E-95D9-DD4C670A4E95}" srcId="{2B18B397-58ED-49E4-AC12-0D2D8438DCE2}" destId="{4023E972-64A7-45CD-8326-E4F66FF6F8C4}" srcOrd="8" destOrd="0" parTransId="{496F80F9-FB09-4650-A394-560A169B566D}" sibTransId="{3070AB31-6C39-440D-A4E3-864BCB1D7A93}"/>
    <dgm:cxn modelId="{B3C7D8EB-8957-4A3E-ADEB-0110931A82C4}" type="presParOf" srcId="{E367D5F7-59CE-43F9-A995-CAE3EF73984C}" destId="{7420E6EC-1507-40BA-BBEE-DE7EADDFAE6F}" srcOrd="0" destOrd="0" presId="urn:microsoft.com/office/officeart/2005/8/layout/hList1"/>
    <dgm:cxn modelId="{31FCC034-012F-4475-ADF2-CEE83C2AA043}" type="presParOf" srcId="{7420E6EC-1507-40BA-BBEE-DE7EADDFAE6F}" destId="{71E0AFBA-28E8-4D4B-8BA3-6504D51B9EC6}" srcOrd="0" destOrd="0" presId="urn:microsoft.com/office/officeart/2005/8/layout/hList1"/>
    <dgm:cxn modelId="{193E8D85-372C-490E-B88D-97186F93EE8F}" type="presParOf" srcId="{7420E6EC-1507-40BA-BBEE-DE7EADDFAE6F}" destId="{63FA6C92-5900-4B0D-A306-BC003ADD968E}" srcOrd="1" destOrd="0" presId="urn:microsoft.com/office/officeart/2005/8/layout/hList1"/>
    <dgm:cxn modelId="{2A708A16-17C2-4772-89A6-79276D69E7F0}" type="presParOf" srcId="{E367D5F7-59CE-43F9-A995-CAE3EF73984C}" destId="{D4845004-B06B-4685-95F4-9F02E0691925}" srcOrd="1" destOrd="0" presId="urn:microsoft.com/office/officeart/2005/8/layout/hList1"/>
    <dgm:cxn modelId="{007B7A8C-85F5-4BBD-9A17-B574AAEE63CD}" type="presParOf" srcId="{E367D5F7-59CE-43F9-A995-CAE3EF73984C}" destId="{A8E4C6BA-9068-4C8D-A571-F52E51E1273D}" srcOrd="2" destOrd="0" presId="urn:microsoft.com/office/officeart/2005/8/layout/hList1"/>
    <dgm:cxn modelId="{F361CC81-14C2-4296-8935-48EF1D20986B}" type="presParOf" srcId="{A8E4C6BA-9068-4C8D-A571-F52E51E1273D}" destId="{8FE56C82-E4AC-41CC-8802-9CED08E8C059}" srcOrd="0" destOrd="0" presId="urn:microsoft.com/office/officeart/2005/8/layout/hList1"/>
    <dgm:cxn modelId="{3C5528C3-5AE8-4E45-BF3A-12E5402227E7}" type="presParOf" srcId="{A8E4C6BA-9068-4C8D-A571-F52E51E1273D}" destId="{E791BAE1-DEA4-4308-BD4C-87E47EA16F5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2593D91-76AC-489A-8DD7-4E25B7BB43B8}"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30767D9A-6592-490D-8AFE-DE1D6DC231B4}">
      <dgm:prSet/>
      <dgm:spPr/>
      <dgm:t>
        <a:bodyPr/>
        <a:lstStyle/>
        <a:p>
          <a:r>
            <a:rPr lang="fr-FR" b="1" i="0" dirty="0" smtClean="0">
              <a:effectLst>
                <a:outerShdw blurRad="38100" dist="38100" dir="2700000" algn="tl">
                  <a:srgbClr val="000000">
                    <a:alpha val="43137"/>
                  </a:srgbClr>
                </a:outerShdw>
              </a:effectLst>
            </a:rPr>
            <a:t>Formulaires de soumission en ligne</a:t>
          </a:r>
          <a:endParaRPr lang="en-US" dirty="0">
            <a:effectLst>
              <a:outerShdw blurRad="38100" dist="38100" dir="2700000" algn="tl">
                <a:srgbClr val="000000">
                  <a:alpha val="43137"/>
                </a:srgbClr>
              </a:outerShdw>
            </a:effectLst>
          </a:endParaRPr>
        </a:p>
      </dgm:t>
    </dgm:pt>
    <dgm:pt modelId="{7DF2B2E2-BAB6-44DC-B961-29523F426303}" type="parTrans" cxnId="{0FCD66E8-E283-4A07-9DD5-6333EBE7B848}">
      <dgm:prSet/>
      <dgm:spPr/>
      <dgm:t>
        <a:bodyPr/>
        <a:lstStyle/>
        <a:p>
          <a:endParaRPr lang="en-US"/>
        </a:p>
      </dgm:t>
    </dgm:pt>
    <dgm:pt modelId="{5BC26929-6069-42F3-AC77-52CF3EC56121}" type="sibTrans" cxnId="{0FCD66E8-E283-4A07-9DD5-6333EBE7B848}">
      <dgm:prSet/>
      <dgm:spPr/>
      <dgm:t>
        <a:bodyPr/>
        <a:lstStyle/>
        <a:p>
          <a:endParaRPr lang="en-US"/>
        </a:p>
      </dgm:t>
    </dgm:pt>
    <dgm:pt modelId="{92E86200-4A81-4C4E-BB0E-70E09CD7A1F8}">
      <dgm:prSet/>
      <dgm:spPr/>
      <dgm:t>
        <a:bodyPr/>
        <a:lstStyle/>
        <a:p>
          <a:r>
            <a:rPr lang="fr-FR" dirty="0" smtClean="0">
              <a:solidFill>
                <a:srgbClr val="FF0000"/>
              </a:solidFill>
            </a:rPr>
            <a:t>Formulaire de soumission de thèmes pour les normes et la mise en œuvre</a:t>
          </a:r>
          <a:endParaRPr lang="en-US" dirty="0">
            <a:solidFill>
              <a:srgbClr val="FF0000"/>
            </a:solidFill>
          </a:endParaRPr>
        </a:p>
      </dgm:t>
    </dgm:pt>
    <dgm:pt modelId="{53DC8BD0-6C72-43AB-9214-53D43878EA0A}" type="parTrans" cxnId="{94ED4E44-3590-4172-AF95-EBF5FB070189}">
      <dgm:prSet/>
      <dgm:spPr/>
      <dgm:t>
        <a:bodyPr/>
        <a:lstStyle/>
        <a:p>
          <a:endParaRPr lang="en-US"/>
        </a:p>
      </dgm:t>
    </dgm:pt>
    <dgm:pt modelId="{33A3A6AC-4318-41AF-BE00-2801E26E7E27}" type="sibTrans" cxnId="{94ED4E44-3590-4172-AF95-EBF5FB070189}">
      <dgm:prSet/>
      <dgm:spPr/>
      <dgm:t>
        <a:bodyPr/>
        <a:lstStyle/>
        <a:p>
          <a:endParaRPr lang="en-US"/>
        </a:p>
      </dgm:t>
    </dgm:pt>
    <dgm:pt modelId="{1A301AE8-73B9-4DEA-8787-32750B371D2E}">
      <dgm:prSet/>
      <dgm:spPr/>
      <dgm:t>
        <a:bodyPr/>
        <a:lstStyle/>
        <a:p>
          <a:r>
            <a:rPr lang="fr-FR" dirty="0" smtClean="0">
              <a:solidFill>
                <a:srgbClr val="FF0000"/>
              </a:solidFill>
            </a:rPr>
            <a:t>Projet de formulaire de spécification pour les normes proposées</a:t>
          </a:r>
          <a:endParaRPr lang="en-US" dirty="0">
            <a:solidFill>
              <a:srgbClr val="FF0000"/>
            </a:solidFill>
          </a:endParaRPr>
        </a:p>
      </dgm:t>
    </dgm:pt>
    <dgm:pt modelId="{E7EA751F-8BCA-4F9A-9D05-4A4030DF8219}" type="parTrans" cxnId="{E405584E-AD52-4213-A1EF-32110413E72A}">
      <dgm:prSet/>
      <dgm:spPr/>
      <dgm:t>
        <a:bodyPr/>
        <a:lstStyle/>
        <a:p>
          <a:endParaRPr lang="en-US"/>
        </a:p>
      </dgm:t>
    </dgm:pt>
    <dgm:pt modelId="{156C8169-F022-426A-9E2F-799ED2813D27}" type="sibTrans" cxnId="{E405584E-AD52-4213-A1EF-32110413E72A}">
      <dgm:prSet/>
      <dgm:spPr/>
      <dgm:t>
        <a:bodyPr/>
        <a:lstStyle/>
        <a:p>
          <a:endParaRPr lang="en-US"/>
        </a:p>
      </dgm:t>
    </dgm:pt>
    <dgm:pt modelId="{2FD0CD08-60C5-4137-8838-EE33EAFF0F66}">
      <dgm:prSet/>
      <dgm:spPr/>
      <dgm:t>
        <a:bodyPr/>
        <a:lstStyle/>
        <a:p>
          <a:r>
            <a:rPr lang="fr-FR" dirty="0" smtClean="0">
              <a:solidFill>
                <a:srgbClr val="FF0000"/>
              </a:solidFill>
            </a:rPr>
            <a:t>Projet de formulaire de spécification pour les guides CIPV et les supports de formation proposés</a:t>
          </a:r>
          <a:endParaRPr lang="en-US" dirty="0">
            <a:solidFill>
              <a:srgbClr val="FF0000"/>
            </a:solidFill>
          </a:endParaRPr>
        </a:p>
      </dgm:t>
    </dgm:pt>
    <dgm:pt modelId="{2AC04D0C-8B84-465C-BA72-E08ECAF7CDEF}" type="parTrans" cxnId="{CB3FC62C-C872-452B-8C28-0FC7DFB1EC20}">
      <dgm:prSet/>
      <dgm:spPr/>
      <dgm:t>
        <a:bodyPr/>
        <a:lstStyle/>
        <a:p>
          <a:endParaRPr lang="en-US"/>
        </a:p>
      </dgm:t>
    </dgm:pt>
    <dgm:pt modelId="{3F557802-73E4-464B-9A00-B497A219E5AC}" type="sibTrans" cxnId="{CB3FC62C-C872-452B-8C28-0FC7DFB1EC20}">
      <dgm:prSet/>
      <dgm:spPr/>
      <dgm:t>
        <a:bodyPr/>
        <a:lstStyle/>
        <a:p>
          <a:endParaRPr lang="en-US"/>
        </a:p>
      </dgm:t>
    </dgm:pt>
    <dgm:pt modelId="{E08B3905-2C98-46B5-97FE-11526A904E15}">
      <dgm:prSet/>
      <dgm:spPr/>
      <dgm:t>
        <a:bodyPr/>
        <a:lstStyle/>
        <a:p>
          <a:r>
            <a:rPr lang="fr-FR" dirty="0" smtClean="0">
              <a:solidFill>
                <a:srgbClr val="FF0000"/>
              </a:solidFill>
            </a:rPr>
            <a:t>Formulaire de soumission pour les PD pour les organismes nuisibles réglementés (Annexes de la NIMP 27)</a:t>
          </a:r>
          <a:endParaRPr lang="en-US" dirty="0">
            <a:solidFill>
              <a:srgbClr val="FF0000"/>
            </a:solidFill>
          </a:endParaRPr>
        </a:p>
      </dgm:t>
    </dgm:pt>
    <dgm:pt modelId="{291DCE15-CD7F-43C9-8604-7FD260A53DD7}" type="parTrans" cxnId="{69485DD1-DA41-4E25-A807-C090005159CC}">
      <dgm:prSet/>
      <dgm:spPr/>
      <dgm:t>
        <a:bodyPr/>
        <a:lstStyle/>
        <a:p>
          <a:endParaRPr lang="en-US"/>
        </a:p>
      </dgm:t>
    </dgm:pt>
    <dgm:pt modelId="{4667A5E1-B30A-48C9-BE51-5E2CD1C592DD}" type="sibTrans" cxnId="{69485DD1-DA41-4E25-A807-C090005159CC}">
      <dgm:prSet/>
      <dgm:spPr/>
      <dgm:t>
        <a:bodyPr/>
        <a:lstStyle/>
        <a:p>
          <a:endParaRPr lang="en-US"/>
        </a:p>
      </dgm:t>
    </dgm:pt>
    <dgm:pt modelId="{D86E2096-CA3C-46A6-B96C-780E71516472}" type="pres">
      <dgm:prSet presAssocID="{32593D91-76AC-489A-8DD7-4E25B7BB43B8}" presName="linear" presStyleCnt="0">
        <dgm:presLayoutVars>
          <dgm:dir/>
          <dgm:animLvl val="lvl"/>
          <dgm:resizeHandles val="exact"/>
        </dgm:presLayoutVars>
      </dgm:prSet>
      <dgm:spPr/>
      <dgm:t>
        <a:bodyPr/>
        <a:lstStyle/>
        <a:p>
          <a:endParaRPr lang="en-US"/>
        </a:p>
      </dgm:t>
    </dgm:pt>
    <dgm:pt modelId="{30E00186-FD74-4DBD-9A62-5CA0D22EB9B6}" type="pres">
      <dgm:prSet presAssocID="{30767D9A-6592-490D-8AFE-DE1D6DC231B4}" presName="parentLin" presStyleCnt="0"/>
      <dgm:spPr/>
    </dgm:pt>
    <dgm:pt modelId="{FE9D59A6-33A0-4DD2-9065-D77BC1966D8E}" type="pres">
      <dgm:prSet presAssocID="{30767D9A-6592-490D-8AFE-DE1D6DC231B4}" presName="parentLeftMargin" presStyleLbl="node1" presStyleIdx="0" presStyleCnt="1"/>
      <dgm:spPr/>
      <dgm:t>
        <a:bodyPr/>
        <a:lstStyle/>
        <a:p>
          <a:endParaRPr lang="en-US"/>
        </a:p>
      </dgm:t>
    </dgm:pt>
    <dgm:pt modelId="{D59F15D9-7683-429E-84A8-0793FDE6D5E2}" type="pres">
      <dgm:prSet presAssocID="{30767D9A-6592-490D-8AFE-DE1D6DC231B4}" presName="parentText" presStyleLbl="node1" presStyleIdx="0" presStyleCnt="1">
        <dgm:presLayoutVars>
          <dgm:chMax val="0"/>
          <dgm:bulletEnabled val="1"/>
        </dgm:presLayoutVars>
      </dgm:prSet>
      <dgm:spPr/>
      <dgm:t>
        <a:bodyPr/>
        <a:lstStyle/>
        <a:p>
          <a:endParaRPr lang="en-US"/>
        </a:p>
      </dgm:t>
    </dgm:pt>
    <dgm:pt modelId="{0F22617F-2466-4F41-894C-E81388657128}" type="pres">
      <dgm:prSet presAssocID="{30767D9A-6592-490D-8AFE-DE1D6DC231B4}" presName="negativeSpace" presStyleCnt="0"/>
      <dgm:spPr/>
    </dgm:pt>
    <dgm:pt modelId="{9B9F7BA5-E78A-437B-A4EA-F295D04FB534}" type="pres">
      <dgm:prSet presAssocID="{30767D9A-6592-490D-8AFE-DE1D6DC231B4}" presName="childText" presStyleLbl="conFgAcc1" presStyleIdx="0" presStyleCnt="1">
        <dgm:presLayoutVars>
          <dgm:bulletEnabled val="1"/>
        </dgm:presLayoutVars>
      </dgm:prSet>
      <dgm:spPr/>
      <dgm:t>
        <a:bodyPr/>
        <a:lstStyle/>
        <a:p>
          <a:endParaRPr lang="en-US"/>
        </a:p>
      </dgm:t>
    </dgm:pt>
  </dgm:ptLst>
  <dgm:cxnLst>
    <dgm:cxn modelId="{55784C61-1E33-4E7B-A6C5-B43143DC16D9}" type="presOf" srcId="{92E86200-4A81-4C4E-BB0E-70E09CD7A1F8}" destId="{9B9F7BA5-E78A-437B-A4EA-F295D04FB534}" srcOrd="0" destOrd="0" presId="urn:microsoft.com/office/officeart/2005/8/layout/list1"/>
    <dgm:cxn modelId="{2C39776F-F29D-4E79-9AEC-BB73B47DFC8D}" type="presOf" srcId="{E08B3905-2C98-46B5-97FE-11526A904E15}" destId="{9B9F7BA5-E78A-437B-A4EA-F295D04FB534}" srcOrd="0" destOrd="3" presId="urn:microsoft.com/office/officeart/2005/8/layout/list1"/>
    <dgm:cxn modelId="{94ED4E44-3590-4172-AF95-EBF5FB070189}" srcId="{30767D9A-6592-490D-8AFE-DE1D6DC231B4}" destId="{92E86200-4A81-4C4E-BB0E-70E09CD7A1F8}" srcOrd="0" destOrd="0" parTransId="{53DC8BD0-6C72-43AB-9214-53D43878EA0A}" sibTransId="{33A3A6AC-4318-41AF-BE00-2801E26E7E27}"/>
    <dgm:cxn modelId="{1745A9B5-1993-4F0A-B1E4-964EE9BE12E5}" type="presOf" srcId="{30767D9A-6592-490D-8AFE-DE1D6DC231B4}" destId="{D59F15D9-7683-429E-84A8-0793FDE6D5E2}" srcOrd="1" destOrd="0" presId="urn:microsoft.com/office/officeart/2005/8/layout/list1"/>
    <dgm:cxn modelId="{7AA535BA-F2F0-420D-A61E-AFF776189DE1}" type="presOf" srcId="{1A301AE8-73B9-4DEA-8787-32750B371D2E}" destId="{9B9F7BA5-E78A-437B-A4EA-F295D04FB534}" srcOrd="0" destOrd="1" presId="urn:microsoft.com/office/officeart/2005/8/layout/list1"/>
    <dgm:cxn modelId="{46DCA21C-2191-4121-86FF-BA25800389CD}" type="presOf" srcId="{30767D9A-6592-490D-8AFE-DE1D6DC231B4}" destId="{FE9D59A6-33A0-4DD2-9065-D77BC1966D8E}" srcOrd="0" destOrd="0" presId="urn:microsoft.com/office/officeart/2005/8/layout/list1"/>
    <dgm:cxn modelId="{B92EC884-4A3F-4AFD-A4FD-885F5AA20C63}" type="presOf" srcId="{2FD0CD08-60C5-4137-8838-EE33EAFF0F66}" destId="{9B9F7BA5-E78A-437B-A4EA-F295D04FB534}" srcOrd="0" destOrd="2" presId="urn:microsoft.com/office/officeart/2005/8/layout/list1"/>
    <dgm:cxn modelId="{69485DD1-DA41-4E25-A807-C090005159CC}" srcId="{30767D9A-6592-490D-8AFE-DE1D6DC231B4}" destId="{E08B3905-2C98-46B5-97FE-11526A904E15}" srcOrd="3" destOrd="0" parTransId="{291DCE15-CD7F-43C9-8604-7FD260A53DD7}" sibTransId="{4667A5E1-B30A-48C9-BE51-5E2CD1C592DD}"/>
    <dgm:cxn modelId="{E405584E-AD52-4213-A1EF-32110413E72A}" srcId="{30767D9A-6592-490D-8AFE-DE1D6DC231B4}" destId="{1A301AE8-73B9-4DEA-8787-32750B371D2E}" srcOrd="1" destOrd="0" parTransId="{E7EA751F-8BCA-4F9A-9D05-4A4030DF8219}" sibTransId="{156C8169-F022-426A-9E2F-799ED2813D27}"/>
    <dgm:cxn modelId="{3D4085BB-651F-4888-B858-3B5EEEA4B209}" type="presOf" srcId="{32593D91-76AC-489A-8DD7-4E25B7BB43B8}" destId="{D86E2096-CA3C-46A6-B96C-780E71516472}" srcOrd="0" destOrd="0" presId="urn:microsoft.com/office/officeart/2005/8/layout/list1"/>
    <dgm:cxn modelId="{CB3FC62C-C872-452B-8C28-0FC7DFB1EC20}" srcId="{30767D9A-6592-490D-8AFE-DE1D6DC231B4}" destId="{2FD0CD08-60C5-4137-8838-EE33EAFF0F66}" srcOrd="2" destOrd="0" parTransId="{2AC04D0C-8B84-465C-BA72-E08ECAF7CDEF}" sibTransId="{3F557802-73E4-464B-9A00-B497A219E5AC}"/>
    <dgm:cxn modelId="{0FCD66E8-E283-4A07-9DD5-6333EBE7B848}" srcId="{32593D91-76AC-489A-8DD7-4E25B7BB43B8}" destId="{30767D9A-6592-490D-8AFE-DE1D6DC231B4}" srcOrd="0" destOrd="0" parTransId="{7DF2B2E2-BAB6-44DC-B961-29523F426303}" sibTransId="{5BC26929-6069-42F3-AC77-52CF3EC56121}"/>
    <dgm:cxn modelId="{5B2592E6-3794-402A-BA3F-C7D3E62B085D}" type="presParOf" srcId="{D86E2096-CA3C-46A6-B96C-780E71516472}" destId="{30E00186-FD74-4DBD-9A62-5CA0D22EB9B6}" srcOrd="0" destOrd="0" presId="urn:microsoft.com/office/officeart/2005/8/layout/list1"/>
    <dgm:cxn modelId="{E781FF10-F049-4502-8422-02FE612C0DAE}" type="presParOf" srcId="{30E00186-FD74-4DBD-9A62-5CA0D22EB9B6}" destId="{FE9D59A6-33A0-4DD2-9065-D77BC1966D8E}" srcOrd="0" destOrd="0" presId="urn:microsoft.com/office/officeart/2005/8/layout/list1"/>
    <dgm:cxn modelId="{62880416-7D9A-4B7F-84A3-E2DA9F6CB750}" type="presParOf" srcId="{30E00186-FD74-4DBD-9A62-5CA0D22EB9B6}" destId="{D59F15D9-7683-429E-84A8-0793FDE6D5E2}" srcOrd="1" destOrd="0" presId="urn:microsoft.com/office/officeart/2005/8/layout/list1"/>
    <dgm:cxn modelId="{534C4E87-9314-4441-8BA5-92A81FD73396}" type="presParOf" srcId="{D86E2096-CA3C-46A6-B96C-780E71516472}" destId="{0F22617F-2466-4F41-894C-E81388657128}" srcOrd="1" destOrd="0" presId="urn:microsoft.com/office/officeart/2005/8/layout/list1"/>
    <dgm:cxn modelId="{2C1F3870-52AC-4035-9667-AAF3B826893C}" type="presParOf" srcId="{D86E2096-CA3C-46A6-B96C-780E71516472}" destId="{9B9F7BA5-E78A-437B-A4EA-F295D04FB53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2593D91-76AC-489A-8DD7-4E25B7BB43B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0767D9A-6592-490D-8AFE-DE1D6DC231B4}">
      <dgm:prSet/>
      <dgm:spPr/>
      <dgm:t>
        <a:bodyPr/>
        <a:lstStyle/>
        <a:p>
          <a:r>
            <a:rPr lang="fr-FR" b="1" i="0" dirty="0" smtClean="0">
              <a:effectLst>
                <a:outerShdw blurRad="38100" dist="38100" dir="2700000" algn="tl">
                  <a:srgbClr val="000000">
                    <a:alpha val="43137"/>
                  </a:srgbClr>
                </a:outerShdw>
              </a:effectLst>
            </a:rPr>
            <a:t>Pages Web du PPI et de FAO</a:t>
          </a:r>
          <a:endParaRPr lang="en-US" dirty="0">
            <a:effectLst>
              <a:outerShdw blurRad="38100" dist="38100" dir="2700000" algn="tl">
                <a:srgbClr val="000000">
                  <a:alpha val="43137"/>
                </a:srgbClr>
              </a:outerShdw>
            </a:effectLst>
          </a:endParaRPr>
        </a:p>
      </dgm:t>
    </dgm:pt>
    <dgm:pt modelId="{7DF2B2E2-BAB6-44DC-B961-29523F426303}" type="parTrans" cxnId="{0FCD66E8-E283-4A07-9DD5-6333EBE7B848}">
      <dgm:prSet/>
      <dgm:spPr/>
      <dgm:t>
        <a:bodyPr/>
        <a:lstStyle/>
        <a:p>
          <a:endParaRPr lang="en-US"/>
        </a:p>
      </dgm:t>
    </dgm:pt>
    <dgm:pt modelId="{5BC26929-6069-42F3-AC77-52CF3EC56121}" type="sibTrans" cxnId="{0FCD66E8-E283-4A07-9DD5-6333EBE7B848}">
      <dgm:prSet/>
      <dgm:spPr/>
      <dgm:t>
        <a:bodyPr/>
        <a:lstStyle/>
        <a:p>
          <a:endParaRPr lang="en-US"/>
        </a:p>
      </dgm:t>
    </dgm:pt>
    <dgm:pt modelId="{92E86200-4A81-4C4E-BB0E-70E09CD7A1F8}">
      <dgm:prSet/>
      <dgm:spPr/>
      <dgm:t>
        <a:bodyPr/>
        <a:lstStyle/>
        <a:p>
          <a:r>
            <a:rPr lang="fr-FR" dirty="0" smtClean="0"/>
            <a:t>Appel à thèmes : normes et mise en œuvre</a:t>
          </a:r>
          <a:endParaRPr lang="en-US" dirty="0"/>
        </a:p>
      </dgm:t>
    </dgm:pt>
    <dgm:pt modelId="{53DC8BD0-6C72-43AB-9214-53D43878EA0A}" type="parTrans" cxnId="{94ED4E44-3590-4172-AF95-EBF5FB070189}">
      <dgm:prSet/>
      <dgm:spPr/>
      <dgm:t>
        <a:bodyPr/>
        <a:lstStyle/>
        <a:p>
          <a:endParaRPr lang="en-US"/>
        </a:p>
      </dgm:t>
    </dgm:pt>
    <dgm:pt modelId="{33A3A6AC-4318-41AF-BE00-2801E26E7E27}" type="sibTrans" cxnId="{94ED4E44-3590-4172-AF95-EBF5FB070189}">
      <dgm:prSet/>
      <dgm:spPr/>
      <dgm:t>
        <a:bodyPr/>
        <a:lstStyle/>
        <a:p>
          <a:endParaRPr lang="en-US"/>
        </a:p>
      </dgm:t>
    </dgm:pt>
    <dgm:pt modelId="{BA1C804E-DB41-4997-8A26-6E3A6E548436}">
      <dgm:prSet/>
      <dgm:spPr/>
      <dgm:t>
        <a:bodyPr/>
        <a:lstStyle/>
        <a:p>
          <a:r>
            <a:rPr lang="fr-FR" smtClean="0"/>
            <a:t>Groupe de travail sur les sujets</a:t>
          </a:r>
          <a:endParaRPr lang="en-US" dirty="0"/>
        </a:p>
      </dgm:t>
    </dgm:pt>
    <dgm:pt modelId="{1DF97B7D-607B-4A95-8D6C-A592F2977525}" type="parTrans" cxnId="{2553ACB4-844B-4FE3-90A6-F1FF0DB7A8DD}">
      <dgm:prSet/>
      <dgm:spPr/>
      <dgm:t>
        <a:bodyPr/>
        <a:lstStyle/>
        <a:p>
          <a:endParaRPr lang="en-US"/>
        </a:p>
      </dgm:t>
    </dgm:pt>
    <dgm:pt modelId="{2481E805-A000-4B89-B659-D1E25F7C6E93}" type="sibTrans" cxnId="{2553ACB4-844B-4FE3-90A6-F1FF0DB7A8DD}">
      <dgm:prSet/>
      <dgm:spPr/>
      <dgm:t>
        <a:bodyPr/>
        <a:lstStyle/>
        <a:p>
          <a:endParaRPr lang="en-US"/>
        </a:p>
      </dgm:t>
    </dgm:pt>
    <dgm:pt modelId="{D406E2C3-DE69-484D-AD0C-0AD6514937F4}">
      <dgm:prSet/>
      <dgm:spPr/>
      <dgm:t>
        <a:bodyPr/>
        <a:lstStyle/>
        <a:p>
          <a:r>
            <a:rPr lang="fr-FR" smtClean="0"/>
            <a:t>Cadre pour les normes et la mise en œuvre</a:t>
          </a:r>
          <a:endParaRPr lang="en-US" dirty="0"/>
        </a:p>
      </dgm:t>
    </dgm:pt>
    <dgm:pt modelId="{8CCC0916-7023-4E02-AEA8-006DEE52391A}" type="parTrans" cxnId="{055D279A-71F1-4D4F-B6B5-E5C6FC7ADE88}">
      <dgm:prSet/>
      <dgm:spPr/>
      <dgm:t>
        <a:bodyPr/>
        <a:lstStyle/>
        <a:p>
          <a:endParaRPr lang="en-US"/>
        </a:p>
      </dgm:t>
    </dgm:pt>
    <dgm:pt modelId="{93380489-53B8-4929-A908-B35F409F2694}" type="sibTrans" cxnId="{055D279A-71F1-4D4F-B6B5-E5C6FC7ADE88}">
      <dgm:prSet/>
      <dgm:spPr/>
      <dgm:t>
        <a:bodyPr/>
        <a:lstStyle/>
        <a:p>
          <a:endParaRPr lang="en-US"/>
        </a:p>
      </dgm:t>
    </dgm:pt>
    <dgm:pt modelId="{17D0C948-EC44-4EB9-9728-C0207D4DF0C5}">
      <dgm:prSet/>
      <dgm:spPr/>
      <dgm:t>
        <a:bodyPr/>
        <a:lstStyle/>
        <a:p>
          <a:r>
            <a:rPr lang="fr-FR" dirty="0" smtClean="0"/>
            <a:t>Critères de justification et de hiérarchisation des sujets proposés</a:t>
          </a:r>
          <a:endParaRPr lang="en-US" dirty="0"/>
        </a:p>
      </dgm:t>
    </dgm:pt>
    <dgm:pt modelId="{5E0252A8-8E54-4555-9A28-A7AA5929F74F}" type="parTrans" cxnId="{D85D0AEA-1E2F-49B2-9186-514A81FFEA99}">
      <dgm:prSet/>
      <dgm:spPr/>
      <dgm:t>
        <a:bodyPr/>
        <a:lstStyle/>
        <a:p>
          <a:endParaRPr lang="en-US"/>
        </a:p>
      </dgm:t>
    </dgm:pt>
    <dgm:pt modelId="{38DDC6D9-417E-402F-980F-CF16EA804634}" type="sibTrans" cxnId="{D85D0AEA-1E2F-49B2-9186-514A81FFEA99}">
      <dgm:prSet/>
      <dgm:spPr/>
      <dgm:t>
        <a:bodyPr/>
        <a:lstStyle/>
        <a:p>
          <a:endParaRPr lang="en-US"/>
        </a:p>
      </dgm:t>
    </dgm:pt>
    <dgm:pt modelId="{C3A396E5-31CB-4A60-BA4D-CEB19735AB9A}">
      <dgm:prSet/>
      <dgm:spPr/>
      <dgm:t>
        <a:bodyPr/>
        <a:lstStyle/>
        <a:p>
          <a:r>
            <a:rPr lang="en-US" dirty="0" err="1" smtClean="0"/>
            <a:t>Texte</a:t>
          </a:r>
          <a:r>
            <a:rPr lang="en-US" dirty="0" smtClean="0"/>
            <a:t> de la Convention</a:t>
          </a:r>
          <a:endParaRPr lang="en-US" dirty="0"/>
        </a:p>
      </dgm:t>
    </dgm:pt>
    <dgm:pt modelId="{3C10679D-9D46-4993-8D33-46356DB46715}" type="parTrans" cxnId="{6D895F50-C018-4BAB-9D10-75796336EDAE}">
      <dgm:prSet/>
      <dgm:spPr/>
      <dgm:t>
        <a:bodyPr/>
        <a:lstStyle/>
        <a:p>
          <a:endParaRPr lang="en-US"/>
        </a:p>
      </dgm:t>
    </dgm:pt>
    <dgm:pt modelId="{18A5A374-60AD-48D7-94E8-CFC11C0B20B9}" type="sibTrans" cxnId="{6D895F50-C018-4BAB-9D10-75796336EDAE}">
      <dgm:prSet/>
      <dgm:spPr/>
      <dgm:t>
        <a:bodyPr/>
        <a:lstStyle/>
        <a:p>
          <a:endParaRPr lang="en-US"/>
        </a:p>
      </dgm:t>
    </dgm:pt>
    <dgm:pt modelId="{8FC5D3CA-8EB7-4FE7-AC1D-3F0F504FC799}">
      <dgm:prSet/>
      <dgm:spPr/>
      <dgm:t>
        <a:bodyPr/>
        <a:lstStyle/>
        <a:p>
          <a:r>
            <a:rPr lang="en-US" dirty="0" smtClean="0">
              <a:hlinkClick xmlns:r="http://schemas.openxmlformats.org/officeDocument/2006/relationships" r:id="rId1"/>
            </a:rPr>
            <a:t>Cadre </a:t>
          </a:r>
          <a:r>
            <a:rPr lang="en-US" dirty="0" err="1" smtClean="0">
              <a:hlinkClick xmlns:r="http://schemas.openxmlformats.org/officeDocument/2006/relationships" r:id="rId1"/>
            </a:rPr>
            <a:t>Stratégique</a:t>
          </a:r>
          <a:r>
            <a:rPr lang="en-US" dirty="0" smtClean="0">
              <a:hlinkClick xmlns:r="http://schemas.openxmlformats.org/officeDocument/2006/relationships" r:id="rId1"/>
            </a:rPr>
            <a:t> 2020–2030</a:t>
          </a:r>
          <a:r>
            <a:rPr lang="en-US" dirty="0" smtClean="0"/>
            <a:t> de la CIPV</a:t>
          </a:r>
          <a:endParaRPr lang="en-US" dirty="0"/>
        </a:p>
      </dgm:t>
    </dgm:pt>
    <dgm:pt modelId="{70090D36-96F7-4E3D-BE17-CAE951D0FDC9}" type="parTrans" cxnId="{AB60FAB5-2BFB-4EFA-A607-40DF071A5BD0}">
      <dgm:prSet/>
      <dgm:spPr/>
      <dgm:t>
        <a:bodyPr/>
        <a:lstStyle/>
        <a:p>
          <a:endParaRPr lang="en-US"/>
        </a:p>
      </dgm:t>
    </dgm:pt>
    <dgm:pt modelId="{B5C8D2CA-22B5-4363-B597-6168CFDBB1D5}" type="sibTrans" cxnId="{AB60FAB5-2BFB-4EFA-A607-40DF071A5BD0}">
      <dgm:prSet/>
      <dgm:spPr/>
      <dgm:t>
        <a:bodyPr/>
        <a:lstStyle/>
        <a:p>
          <a:endParaRPr lang="en-US"/>
        </a:p>
      </dgm:t>
    </dgm:pt>
    <dgm:pt modelId="{115DD900-71FD-4FB9-AF99-3FF804629096}">
      <dgm:prSet/>
      <dgm:spPr/>
      <dgm:t>
        <a:bodyPr/>
        <a:lstStyle/>
        <a:p>
          <a:r>
            <a:rPr lang="fr-FR" dirty="0" smtClean="0"/>
            <a:t>Manuel de procédure IPPC pour l'établissement de normes (2020-2021)</a:t>
          </a:r>
          <a:r>
            <a:rPr lang="en-US" dirty="0" smtClean="0">
              <a:hlinkClick xmlns:r="http://schemas.openxmlformats.org/officeDocument/2006/relationships" r:id="rId2"/>
            </a:rPr>
            <a:t>)</a:t>
          </a:r>
          <a:endParaRPr lang="en-US" dirty="0"/>
        </a:p>
      </dgm:t>
    </dgm:pt>
    <dgm:pt modelId="{9B0D8F3A-12E9-4C83-8DBF-C1657494BD65}" type="parTrans" cxnId="{767DFD1B-C985-4C41-825F-BFB976EC22AA}">
      <dgm:prSet/>
      <dgm:spPr/>
      <dgm:t>
        <a:bodyPr/>
        <a:lstStyle/>
        <a:p>
          <a:endParaRPr lang="en-US"/>
        </a:p>
      </dgm:t>
    </dgm:pt>
    <dgm:pt modelId="{9E0B96CB-B0E7-4C47-BBC1-0D2ACF0CED5F}" type="sibTrans" cxnId="{767DFD1B-C985-4C41-825F-BFB976EC22AA}">
      <dgm:prSet/>
      <dgm:spPr/>
      <dgm:t>
        <a:bodyPr/>
        <a:lstStyle/>
        <a:p>
          <a:endParaRPr lang="en-US"/>
        </a:p>
      </dgm:t>
    </dgm:pt>
    <dgm:pt modelId="{4923E65D-42EF-434F-B923-F3B02C821D11}">
      <dgm:prSet/>
      <dgm:spPr/>
      <dgm:t>
        <a:bodyPr/>
        <a:lstStyle/>
        <a:p>
          <a:r>
            <a:rPr lang="fr-FR" smtClean="0"/>
            <a:t>Liste des sujets pour les normes IPPC</a:t>
          </a:r>
          <a:endParaRPr lang="en-US" dirty="0"/>
        </a:p>
      </dgm:t>
    </dgm:pt>
    <dgm:pt modelId="{F553699D-8BA8-49CB-8A30-2E394750955F}" type="parTrans" cxnId="{5B39FC7F-F4A3-433D-82FD-9EDE8753399A}">
      <dgm:prSet/>
      <dgm:spPr/>
      <dgm:t>
        <a:bodyPr/>
        <a:lstStyle/>
        <a:p>
          <a:endParaRPr lang="en-US"/>
        </a:p>
      </dgm:t>
    </dgm:pt>
    <dgm:pt modelId="{1237E1B1-8B89-4762-957A-D41DFFE4083F}" type="sibTrans" cxnId="{5B39FC7F-F4A3-433D-82FD-9EDE8753399A}">
      <dgm:prSet/>
      <dgm:spPr/>
      <dgm:t>
        <a:bodyPr/>
        <a:lstStyle/>
        <a:p>
          <a:endParaRPr lang="en-US"/>
        </a:p>
      </dgm:t>
    </dgm:pt>
    <dgm:pt modelId="{372BE54D-7917-4186-AD2D-63BE25E73D98}">
      <dgm:prSet/>
      <dgm:spPr/>
      <dgm:t>
        <a:bodyPr/>
        <a:lstStyle/>
        <a:p>
          <a:r>
            <a:rPr lang="fr-FR" smtClean="0"/>
            <a:t>Manuel de procédure de la CIPV pour la mise en œuvre et le développement des capacités</a:t>
          </a:r>
          <a:endParaRPr lang="en-US" dirty="0"/>
        </a:p>
      </dgm:t>
    </dgm:pt>
    <dgm:pt modelId="{9272F6F3-A5B7-435C-B114-ADB94D73DFC8}" type="parTrans" cxnId="{566C67AF-7EEE-4657-903A-523571000FDE}">
      <dgm:prSet/>
      <dgm:spPr/>
      <dgm:t>
        <a:bodyPr/>
        <a:lstStyle/>
        <a:p>
          <a:endParaRPr lang="en-US"/>
        </a:p>
      </dgm:t>
    </dgm:pt>
    <dgm:pt modelId="{79370A7B-93DE-4C6C-8BBD-4401D5C04EA9}" type="sibTrans" cxnId="{566C67AF-7EEE-4657-903A-523571000FDE}">
      <dgm:prSet/>
      <dgm:spPr/>
      <dgm:t>
        <a:bodyPr/>
        <a:lstStyle/>
        <a:p>
          <a:endParaRPr lang="en-US"/>
        </a:p>
      </dgm:t>
    </dgm:pt>
    <dgm:pt modelId="{F68322B2-7B0D-4A95-B0FE-301E5D0FFD4A}">
      <dgm:prSet/>
      <dgm:spPr/>
      <dgm:t>
        <a:bodyPr/>
        <a:lstStyle/>
        <a:p>
          <a:r>
            <a:rPr lang="fr-FR" dirty="0" smtClean="0"/>
            <a:t>Liste des sujets de mise en œuvre et de développement des capacités</a:t>
          </a:r>
          <a:endParaRPr lang="en-US" dirty="0"/>
        </a:p>
      </dgm:t>
    </dgm:pt>
    <dgm:pt modelId="{C683FC6A-BD48-4694-99F7-DD4CC105A272}" type="parTrans" cxnId="{35947DFE-C1E6-4FFF-BF31-CCF944CD0197}">
      <dgm:prSet/>
      <dgm:spPr/>
      <dgm:t>
        <a:bodyPr/>
        <a:lstStyle/>
        <a:p>
          <a:endParaRPr lang="en-US"/>
        </a:p>
      </dgm:t>
    </dgm:pt>
    <dgm:pt modelId="{FC7C9F2A-49DE-4B49-BBF6-67F82EDFD897}" type="sibTrans" cxnId="{35947DFE-C1E6-4FFF-BF31-CCF944CD0197}">
      <dgm:prSet/>
      <dgm:spPr/>
      <dgm:t>
        <a:bodyPr/>
        <a:lstStyle/>
        <a:p>
          <a:endParaRPr lang="en-US"/>
        </a:p>
      </dgm:t>
    </dgm:pt>
    <dgm:pt modelId="{D86E2096-CA3C-46A6-B96C-780E71516472}" type="pres">
      <dgm:prSet presAssocID="{32593D91-76AC-489A-8DD7-4E25B7BB43B8}" presName="linear" presStyleCnt="0">
        <dgm:presLayoutVars>
          <dgm:dir/>
          <dgm:animLvl val="lvl"/>
          <dgm:resizeHandles val="exact"/>
        </dgm:presLayoutVars>
      </dgm:prSet>
      <dgm:spPr/>
      <dgm:t>
        <a:bodyPr/>
        <a:lstStyle/>
        <a:p>
          <a:endParaRPr lang="en-US"/>
        </a:p>
      </dgm:t>
    </dgm:pt>
    <dgm:pt modelId="{30E00186-FD74-4DBD-9A62-5CA0D22EB9B6}" type="pres">
      <dgm:prSet presAssocID="{30767D9A-6592-490D-8AFE-DE1D6DC231B4}" presName="parentLin" presStyleCnt="0"/>
      <dgm:spPr/>
    </dgm:pt>
    <dgm:pt modelId="{FE9D59A6-33A0-4DD2-9065-D77BC1966D8E}" type="pres">
      <dgm:prSet presAssocID="{30767D9A-6592-490D-8AFE-DE1D6DC231B4}" presName="parentLeftMargin" presStyleLbl="node1" presStyleIdx="0" presStyleCnt="1"/>
      <dgm:spPr/>
      <dgm:t>
        <a:bodyPr/>
        <a:lstStyle/>
        <a:p>
          <a:endParaRPr lang="en-US"/>
        </a:p>
      </dgm:t>
    </dgm:pt>
    <dgm:pt modelId="{D59F15D9-7683-429E-84A8-0793FDE6D5E2}" type="pres">
      <dgm:prSet presAssocID="{30767D9A-6592-490D-8AFE-DE1D6DC231B4}" presName="parentText" presStyleLbl="node1" presStyleIdx="0" presStyleCnt="1">
        <dgm:presLayoutVars>
          <dgm:chMax val="0"/>
          <dgm:bulletEnabled val="1"/>
        </dgm:presLayoutVars>
      </dgm:prSet>
      <dgm:spPr/>
      <dgm:t>
        <a:bodyPr/>
        <a:lstStyle/>
        <a:p>
          <a:endParaRPr lang="en-US"/>
        </a:p>
      </dgm:t>
    </dgm:pt>
    <dgm:pt modelId="{0F22617F-2466-4F41-894C-E81388657128}" type="pres">
      <dgm:prSet presAssocID="{30767D9A-6592-490D-8AFE-DE1D6DC231B4}" presName="negativeSpace" presStyleCnt="0"/>
      <dgm:spPr/>
    </dgm:pt>
    <dgm:pt modelId="{9B9F7BA5-E78A-437B-A4EA-F295D04FB534}" type="pres">
      <dgm:prSet presAssocID="{30767D9A-6592-490D-8AFE-DE1D6DC231B4}" presName="childText" presStyleLbl="conFgAcc1" presStyleIdx="0" presStyleCnt="1">
        <dgm:presLayoutVars>
          <dgm:bulletEnabled val="1"/>
        </dgm:presLayoutVars>
      </dgm:prSet>
      <dgm:spPr/>
      <dgm:t>
        <a:bodyPr/>
        <a:lstStyle/>
        <a:p>
          <a:endParaRPr lang="en-US"/>
        </a:p>
      </dgm:t>
    </dgm:pt>
  </dgm:ptLst>
  <dgm:cxnLst>
    <dgm:cxn modelId="{0FCD66E8-E283-4A07-9DD5-6333EBE7B848}" srcId="{32593D91-76AC-489A-8DD7-4E25B7BB43B8}" destId="{30767D9A-6592-490D-8AFE-DE1D6DC231B4}" srcOrd="0" destOrd="0" parTransId="{7DF2B2E2-BAB6-44DC-B961-29523F426303}" sibTransId="{5BC26929-6069-42F3-AC77-52CF3EC56121}"/>
    <dgm:cxn modelId="{5B39FC7F-F4A3-433D-82FD-9EDE8753399A}" srcId="{30767D9A-6592-490D-8AFE-DE1D6DC231B4}" destId="{4923E65D-42EF-434F-B923-F3B02C821D11}" srcOrd="8" destOrd="0" parTransId="{F553699D-8BA8-49CB-8A30-2E394750955F}" sibTransId="{1237E1B1-8B89-4762-957A-D41DFFE4083F}"/>
    <dgm:cxn modelId="{2553ACB4-844B-4FE3-90A6-F1FF0DB7A8DD}" srcId="{30767D9A-6592-490D-8AFE-DE1D6DC231B4}" destId="{BA1C804E-DB41-4997-8A26-6E3A6E548436}" srcOrd="1" destOrd="0" parTransId="{1DF97B7D-607B-4A95-8D6C-A592F2977525}" sibTransId="{2481E805-A000-4B89-B659-D1E25F7C6E93}"/>
    <dgm:cxn modelId="{2E302917-79C6-4E9D-9B91-434EAD6439C3}" type="presOf" srcId="{8FC5D3CA-8EB7-4FE7-AC1D-3F0F504FC799}" destId="{9B9F7BA5-E78A-437B-A4EA-F295D04FB534}" srcOrd="0" destOrd="5" presId="urn:microsoft.com/office/officeart/2005/8/layout/list1"/>
    <dgm:cxn modelId="{BD39B190-6FE4-4778-91E3-31548A70D174}" type="presOf" srcId="{C3A396E5-31CB-4A60-BA4D-CEB19735AB9A}" destId="{9B9F7BA5-E78A-437B-A4EA-F295D04FB534}" srcOrd="0" destOrd="4" presId="urn:microsoft.com/office/officeart/2005/8/layout/list1"/>
    <dgm:cxn modelId="{55784C61-1E33-4E7B-A6C5-B43143DC16D9}" type="presOf" srcId="{92E86200-4A81-4C4E-BB0E-70E09CD7A1F8}" destId="{9B9F7BA5-E78A-437B-A4EA-F295D04FB534}" srcOrd="0" destOrd="0" presId="urn:microsoft.com/office/officeart/2005/8/layout/list1"/>
    <dgm:cxn modelId="{46DCA21C-2191-4121-86FF-BA25800389CD}" type="presOf" srcId="{30767D9A-6592-490D-8AFE-DE1D6DC231B4}" destId="{FE9D59A6-33A0-4DD2-9065-D77BC1966D8E}" srcOrd="0" destOrd="0" presId="urn:microsoft.com/office/officeart/2005/8/layout/list1"/>
    <dgm:cxn modelId="{3F9DB55E-3D93-4CC0-9B1E-A1049C5408FC}" type="presOf" srcId="{372BE54D-7917-4186-AD2D-63BE25E73D98}" destId="{9B9F7BA5-E78A-437B-A4EA-F295D04FB534}" srcOrd="0" destOrd="7" presId="urn:microsoft.com/office/officeart/2005/8/layout/list1"/>
    <dgm:cxn modelId="{FBF0B6D4-A66E-4016-B78E-31E889CBF882}" type="presOf" srcId="{F68322B2-7B0D-4A95-B0FE-301E5D0FFD4A}" destId="{9B9F7BA5-E78A-437B-A4EA-F295D04FB534}" srcOrd="0" destOrd="9" presId="urn:microsoft.com/office/officeart/2005/8/layout/list1"/>
    <dgm:cxn modelId="{DB3DFDBA-78F1-4740-A0FE-055001F8A73C}" type="presOf" srcId="{4923E65D-42EF-434F-B923-F3B02C821D11}" destId="{9B9F7BA5-E78A-437B-A4EA-F295D04FB534}" srcOrd="0" destOrd="8" presId="urn:microsoft.com/office/officeart/2005/8/layout/list1"/>
    <dgm:cxn modelId="{6D895F50-C018-4BAB-9D10-75796336EDAE}" srcId="{30767D9A-6592-490D-8AFE-DE1D6DC231B4}" destId="{C3A396E5-31CB-4A60-BA4D-CEB19735AB9A}" srcOrd="4" destOrd="0" parTransId="{3C10679D-9D46-4993-8D33-46356DB46715}" sibTransId="{18A5A374-60AD-48D7-94E8-CFC11C0B20B9}"/>
    <dgm:cxn modelId="{EFD19845-11D2-4504-A354-10DCF547797C}" type="presOf" srcId="{115DD900-71FD-4FB9-AF99-3FF804629096}" destId="{9B9F7BA5-E78A-437B-A4EA-F295D04FB534}" srcOrd="0" destOrd="6" presId="urn:microsoft.com/office/officeart/2005/8/layout/list1"/>
    <dgm:cxn modelId="{767DFD1B-C985-4C41-825F-BFB976EC22AA}" srcId="{30767D9A-6592-490D-8AFE-DE1D6DC231B4}" destId="{115DD900-71FD-4FB9-AF99-3FF804629096}" srcOrd="6" destOrd="0" parTransId="{9B0D8F3A-12E9-4C83-8DBF-C1657494BD65}" sibTransId="{9E0B96CB-B0E7-4C47-BBC1-0D2ACF0CED5F}"/>
    <dgm:cxn modelId="{94ED4E44-3590-4172-AF95-EBF5FB070189}" srcId="{30767D9A-6592-490D-8AFE-DE1D6DC231B4}" destId="{92E86200-4A81-4C4E-BB0E-70E09CD7A1F8}" srcOrd="0" destOrd="0" parTransId="{53DC8BD0-6C72-43AB-9214-53D43878EA0A}" sibTransId="{33A3A6AC-4318-41AF-BE00-2801E26E7E27}"/>
    <dgm:cxn modelId="{AB60FAB5-2BFB-4EFA-A607-40DF071A5BD0}" srcId="{30767D9A-6592-490D-8AFE-DE1D6DC231B4}" destId="{8FC5D3CA-8EB7-4FE7-AC1D-3F0F504FC799}" srcOrd="5" destOrd="0" parTransId="{70090D36-96F7-4E3D-BE17-CAE951D0FDC9}" sibTransId="{B5C8D2CA-22B5-4363-B597-6168CFDBB1D5}"/>
    <dgm:cxn modelId="{055D279A-71F1-4D4F-B6B5-E5C6FC7ADE88}" srcId="{30767D9A-6592-490D-8AFE-DE1D6DC231B4}" destId="{D406E2C3-DE69-484D-AD0C-0AD6514937F4}" srcOrd="2" destOrd="0" parTransId="{8CCC0916-7023-4E02-AEA8-006DEE52391A}" sibTransId="{93380489-53B8-4929-A908-B35F409F2694}"/>
    <dgm:cxn modelId="{2D32D82E-5511-4DD4-9AFE-63038DE5A973}" type="presOf" srcId="{17D0C948-EC44-4EB9-9728-C0207D4DF0C5}" destId="{9B9F7BA5-E78A-437B-A4EA-F295D04FB534}" srcOrd="0" destOrd="3" presId="urn:microsoft.com/office/officeart/2005/8/layout/list1"/>
    <dgm:cxn modelId="{3D4085BB-651F-4888-B858-3B5EEEA4B209}" type="presOf" srcId="{32593D91-76AC-489A-8DD7-4E25B7BB43B8}" destId="{D86E2096-CA3C-46A6-B96C-780E71516472}" srcOrd="0" destOrd="0" presId="urn:microsoft.com/office/officeart/2005/8/layout/list1"/>
    <dgm:cxn modelId="{CCA8B2DD-0DFE-4FB4-9A37-935B4F608737}" type="presOf" srcId="{D406E2C3-DE69-484D-AD0C-0AD6514937F4}" destId="{9B9F7BA5-E78A-437B-A4EA-F295D04FB534}" srcOrd="0" destOrd="2" presId="urn:microsoft.com/office/officeart/2005/8/layout/list1"/>
    <dgm:cxn modelId="{35947DFE-C1E6-4FFF-BF31-CCF944CD0197}" srcId="{30767D9A-6592-490D-8AFE-DE1D6DC231B4}" destId="{F68322B2-7B0D-4A95-B0FE-301E5D0FFD4A}" srcOrd="9" destOrd="0" parTransId="{C683FC6A-BD48-4694-99F7-DD4CC105A272}" sibTransId="{FC7C9F2A-49DE-4B49-BBF6-67F82EDFD897}"/>
    <dgm:cxn modelId="{1745A9B5-1993-4F0A-B1E4-964EE9BE12E5}" type="presOf" srcId="{30767D9A-6592-490D-8AFE-DE1D6DC231B4}" destId="{D59F15D9-7683-429E-84A8-0793FDE6D5E2}" srcOrd="1" destOrd="0" presId="urn:microsoft.com/office/officeart/2005/8/layout/list1"/>
    <dgm:cxn modelId="{D85D0AEA-1E2F-49B2-9186-514A81FFEA99}" srcId="{30767D9A-6592-490D-8AFE-DE1D6DC231B4}" destId="{17D0C948-EC44-4EB9-9728-C0207D4DF0C5}" srcOrd="3" destOrd="0" parTransId="{5E0252A8-8E54-4555-9A28-A7AA5929F74F}" sibTransId="{38DDC6D9-417E-402F-980F-CF16EA804634}"/>
    <dgm:cxn modelId="{67041E22-403A-490C-96D2-E633F13629D2}" type="presOf" srcId="{BA1C804E-DB41-4997-8A26-6E3A6E548436}" destId="{9B9F7BA5-E78A-437B-A4EA-F295D04FB534}" srcOrd="0" destOrd="1" presId="urn:microsoft.com/office/officeart/2005/8/layout/list1"/>
    <dgm:cxn modelId="{566C67AF-7EEE-4657-903A-523571000FDE}" srcId="{30767D9A-6592-490D-8AFE-DE1D6DC231B4}" destId="{372BE54D-7917-4186-AD2D-63BE25E73D98}" srcOrd="7" destOrd="0" parTransId="{9272F6F3-A5B7-435C-B114-ADB94D73DFC8}" sibTransId="{79370A7B-93DE-4C6C-8BBD-4401D5C04EA9}"/>
    <dgm:cxn modelId="{5B2592E6-3794-402A-BA3F-C7D3E62B085D}" type="presParOf" srcId="{D86E2096-CA3C-46A6-B96C-780E71516472}" destId="{30E00186-FD74-4DBD-9A62-5CA0D22EB9B6}" srcOrd="0" destOrd="0" presId="urn:microsoft.com/office/officeart/2005/8/layout/list1"/>
    <dgm:cxn modelId="{E781FF10-F049-4502-8422-02FE612C0DAE}" type="presParOf" srcId="{30E00186-FD74-4DBD-9A62-5CA0D22EB9B6}" destId="{FE9D59A6-33A0-4DD2-9065-D77BC1966D8E}" srcOrd="0" destOrd="0" presId="urn:microsoft.com/office/officeart/2005/8/layout/list1"/>
    <dgm:cxn modelId="{62880416-7D9A-4B7F-84A3-E2DA9F6CB750}" type="presParOf" srcId="{30E00186-FD74-4DBD-9A62-5CA0D22EB9B6}" destId="{D59F15D9-7683-429E-84A8-0793FDE6D5E2}" srcOrd="1" destOrd="0" presId="urn:microsoft.com/office/officeart/2005/8/layout/list1"/>
    <dgm:cxn modelId="{534C4E87-9314-4441-8BA5-92A81FD73396}" type="presParOf" srcId="{D86E2096-CA3C-46A6-B96C-780E71516472}" destId="{0F22617F-2466-4F41-894C-E81388657128}" srcOrd="1" destOrd="0" presId="urn:microsoft.com/office/officeart/2005/8/layout/list1"/>
    <dgm:cxn modelId="{2C1F3870-52AC-4035-9667-AAF3B826893C}" type="presParOf" srcId="{D86E2096-CA3C-46A6-B96C-780E71516472}" destId="{9B9F7BA5-E78A-437B-A4EA-F295D04FB534}"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A2388D-A0B3-4316-BB81-F15EA846D185}" type="doc">
      <dgm:prSet loTypeId="urn:microsoft.com/office/officeart/2005/8/layout/hProcess9" loCatId="process" qsTypeId="urn:microsoft.com/office/officeart/2005/8/quickstyle/simple4" qsCatId="simple" csTypeId="urn:microsoft.com/office/officeart/2005/8/colors/colorful4" csCatId="colorful" phldr="1"/>
      <dgm:spPr/>
      <dgm:t>
        <a:bodyPr/>
        <a:lstStyle/>
        <a:p>
          <a:endParaRPr lang="en-US"/>
        </a:p>
      </dgm:t>
    </dgm:pt>
    <dgm:pt modelId="{F3802A99-2B7B-43B4-98C9-0AF3C5D55811}">
      <dgm:prSet custT="1"/>
      <dgm:spPr/>
      <dgm:t>
        <a:bodyPr/>
        <a:lstStyle/>
        <a:p>
          <a:r>
            <a:rPr lang="fr-FR" sz="900" dirty="0" smtClean="0">
              <a:effectLst>
                <a:outerShdw blurRad="38100" dist="38100" dir="2700000" algn="tl">
                  <a:srgbClr val="000000">
                    <a:alpha val="43137"/>
                  </a:srgbClr>
                </a:outerShdw>
              </a:effectLst>
              <a:latin typeface="Gill Sans Nova" panose="020B0602020104020203" pitchFamily="34" charset="0"/>
            </a:rPr>
            <a:t>L'appel est fait tous les 2 ans</a:t>
          </a:r>
          <a:endParaRPr lang="en-US" sz="900" dirty="0">
            <a:effectLst>
              <a:outerShdw blurRad="38100" dist="38100" dir="2700000" algn="tl">
                <a:srgbClr val="000000">
                  <a:alpha val="43137"/>
                </a:srgbClr>
              </a:outerShdw>
            </a:effectLst>
            <a:latin typeface="Gill Sans Nova" panose="020B0602020104020203" pitchFamily="34" charset="0"/>
          </a:endParaRPr>
        </a:p>
      </dgm:t>
    </dgm:pt>
    <dgm:pt modelId="{CE62484B-92BB-4D30-B670-B7A3BC8B02DB}" type="parTrans" cxnId="{D03ED7D2-AB5B-42F4-A8EF-69AF582162EF}">
      <dgm:prSet/>
      <dgm:spPr/>
      <dgm:t>
        <a:bodyPr/>
        <a:lstStyle/>
        <a:p>
          <a:endParaRPr lang="en-US">
            <a:effectLst>
              <a:outerShdw blurRad="38100" dist="38100" dir="2700000" algn="tl">
                <a:srgbClr val="000000">
                  <a:alpha val="43137"/>
                </a:srgbClr>
              </a:outerShdw>
            </a:effectLst>
            <a:latin typeface="Gill Sans Nova" panose="020B0602020104020203" pitchFamily="34" charset="0"/>
          </a:endParaRPr>
        </a:p>
      </dgm:t>
    </dgm:pt>
    <dgm:pt modelId="{FDFB409C-34CD-4655-AFDE-E38DB92E6468}" type="sibTrans" cxnId="{D03ED7D2-AB5B-42F4-A8EF-69AF582162EF}">
      <dgm:prSet/>
      <dgm:spPr/>
      <dgm:t>
        <a:bodyPr/>
        <a:lstStyle/>
        <a:p>
          <a:endParaRPr lang="en-US">
            <a:effectLst>
              <a:outerShdw blurRad="38100" dist="38100" dir="2700000" algn="tl">
                <a:srgbClr val="000000">
                  <a:alpha val="43137"/>
                </a:srgbClr>
              </a:outerShdw>
            </a:effectLst>
            <a:latin typeface="Gill Sans Nova" panose="020B0602020104020203" pitchFamily="34" charset="0"/>
          </a:endParaRPr>
        </a:p>
      </dgm:t>
    </dgm:pt>
    <dgm:pt modelId="{CF10DDCB-D6A3-453F-ACBE-0AF26EC5B653}">
      <dgm:prSet custT="1"/>
      <dgm:spPr/>
      <dgm:t>
        <a:bodyPr/>
        <a:lstStyle/>
        <a:p>
          <a:r>
            <a:rPr lang="fr-FR" sz="700" dirty="0" smtClean="0">
              <a:effectLst>
                <a:outerShdw blurRad="38100" dist="38100" dir="2700000" algn="tl">
                  <a:srgbClr val="000000">
                    <a:alpha val="43137"/>
                  </a:srgbClr>
                </a:outerShdw>
              </a:effectLst>
              <a:latin typeface="Gill Sans Nova" panose="020B0602020104020203" pitchFamily="34" charset="0"/>
            </a:rPr>
            <a:t>Les PC et les ORPV sont invitées à soumettre des propositions au Secrétariat</a:t>
          </a:r>
          <a:endParaRPr lang="en-GB" sz="700" dirty="0">
            <a:effectLst>
              <a:outerShdw blurRad="38100" dist="38100" dir="2700000" algn="tl">
                <a:srgbClr val="000000">
                  <a:alpha val="43137"/>
                </a:srgbClr>
              </a:outerShdw>
            </a:effectLst>
            <a:latin typeface="Gill Sans Nova" panose="020B0602020104020203" pitchFamily="34" charset="0"/>
          </a:endParaRPr>
        </a:p>
      </dgm:t>
    </dgm:pt>
    <dgm:pt modelId="{3CF34A0C-47B0-4759-8205-9063223D66D4}" type="parTrans" cxnId="{D57BA22B-0302-4165-B1D6-43FBBFCF9413}">
      <dgm:prSet/>
      <dgm:spPr/>
      <dgm:t>
        <a:bodyPr/>
        <a:lstStyle/>
        <a:p>
          <a:endParaRPr lang="en-US">
            <a:effectLst>
              <a:outerShdw blurRad="38100" dist="38100" dir="2700000" algn="tl">
                <a:srgbClr val="000000">
                  <a:alpha val="43137"/>
                </a:srgbClr>
              </a:outerShdw>
            </a:effectLst>
            <a:latin typeface="Gill Sans Nova" panose="020B0602020104020203" pitchFamily="34" charset="0"/>
          </a:endParaRPr>
        </a:p>
      </dgm:t>
    </dgm:pt>
    <dgm:pt modelId="{6CAEF771-A4E4-4C1A-B9EA-75E6C394B3CD}" type="sibTrans" cxnId="{D57BA22B-0302-4165-B1D6-43FBBFCF9413}">
      <dgm:prSet/>
      <dgm:spPr/>
      <dgm:t>
        <a:bodyPr/>
        <a:lstStyle/>
        <a:p>
          <a:endParaRPr lang="en-US">
            <a:effectLst>
              <a:outerShdw blurRad="38100" dist="38100" dir="2700000" algn="tl">
                <a:srgbClr val="000000">
                  <a:alpha val="43137"/>
                </a:srgbClr>
              </a:outerShdw>
            </a:effectLst>
            <a:latin typeface="Gill Sans Nova" panose="020B0602020104020203" pitchFamily="34" charset="0"/>
          </a:endParaRPr>
        </a:p>
      </dgm:t>
    </dgm:pt>
    <dgm:pt modelId="{3E3D0AEC-62E9-4934-A1EC-B2C7A18F7693}">
      <dgm:prSet custT="1"/>
      <dgm:spPr/>
      <dgm:t>
        <a:bodyPr/>
        <a:lstStyle/>
        <a:p>
          <a:r>
            <a:rPr lang="fr-FR" sz="900" dirty="0" smtClean="0">
              <a:effectLst>
                <a:outerShdw blurRad="38100" dist="38100" dir="2700000" algn="tl">
                  <a:srgbClr val="000000">
                    <a:alpha val="43137"/>
                  </a:srgbClr>
                </a:outerShdw>
              </a:effectLst>
              <a:latin typeface="Gill Sans Nova" panose="020B0602020104020203" pitchFamily="34" charset="0"/>
            </a:rPr>
            <a:t>Les propositions sont examinées par TFT avec les entrées CN et IC</a:t>
          </a:r>
          <a:endParaRPr lang="en-US" sz="900" dirty="0">
            <a:effectLst>
              <a:outerShdw blurRad="38100" dist="38100" dir="2700000" algn="tl">
                <a:srgbClr val="000000">
                  <a:alpha val="43137"/>
                </a:srgbClr>
              </a:outerShdw>
            </a:effectLst>
            <a:latin typeface="Gill Sans Nova" panose="020B0602020104020203" pitchFamily="34" charset="0"/>
          </a:endParaRPr>
        </a:p>
      </dgm:t>
    </dgm:pt>
    <dgm:pt modelId="{62C4C864-7EF5-40E6-963A-3BF542C85B4D}" type="parTrans" cxnId="{A6DB3C3A-33E6-4C55-A3E8-7C235561922C}">
      <dgm:prSet/>
      <dgm:spPr/>
      <dgm:t>
        <a:bodyPr/>
        <a:lstStyle/>
        <a:p>
          <a:endParaRPr lang="en-US">
            <a:effectLst>
              <a:outerShdw blurRad="38100" dist="38100" dir="2700000" algn="tl">
                <a:srgbClr val="000000">
                  <a:alpha val="43137"/>
                </a:srgbClr>
              </a:outerShdw>
            </a:effectLst>
            <a:latin typeface="Gill Sans Nova" panose="020B0602020104020203" pitchFamily="34" charset="0"/>
          </a:endParaRPr>
        </a:p>
      </dgm:t>
    </dgm:pt>
    <dgm:pt modelId="{C193C645-9CA5-407C-B0B1-3EF7DA375919}" type="sibTrans" cxnId="{A6DB3C3A-33E6-4C55-A3E8-7C235561922C}">
      <dgm:prSet/>
      <dgm:spPr/>
      <dgm:t>
        <a:bodyPr/>
        <a:lstStyle/>
        <a:p>
          <a:endParaRPr lang="en-US">
            <a:effectLst>
              <a:outerShdw blurRad="38100" dist="38100" dir="2700000" algn="tl">
                <a:srgbClr val="000000">
                  <a:alpha val="43137"/>
                </a:srgbClr>
              </a:outerShdw>
            </a:effectLst>
            <a:latin typeface="Gill Sans Nova" panose="020B0602020104020203" pitchFamily="34" charset="0"/>
          </a:endParaRPr>
        </a:p>
      </dgm:t>
    </dgm:pt>
    <dgm:pt modelId="{C01E68EA-6C38-4EAC-95BF-7A2C469DBFCF}">
      <dgm:prSet custT="1"/>
      <dgm:spPr/>
      <dgm:t>
        <a:bodyPr/>
        <a:lstStyle/>
        <a:p>
          <a:r>
            <a:rPr lang="en-GB" sz="800" dirty="0" smtClean="0">
              <a:effectLst>
                <a:outerShdw blurRad="38100" dist="38100" dir="2700000" algn="tl">
                  <a:srgbClr val="000000">
                    <a:alpha val="43137"/>
                  </a:srgbClr>
                </a:outerShdw>
              </a:effectLst>
              <a:latin typeface="Gill Sans Nova" panose="020B0602020104020203" pitchFamily="34" charset="0"/>
            </a:rPr>
            <a:t>TFT prepare les recommendations final pour adoption de la CMP</a:t>
          </a:r>
          <a:endParaRPr lang="en-US" sz="800" dirty="0">
            <a:effectLst>
              <a:outerShdw blurRad="38100" dist="38100" dir="2700000" algn="tl">
                <a:srgbClr val="000000">
                  <a:alpha val="43137"/>
                </a:srgbClr>
              </a:outerShdw>
            </a:effectLst>
            <a:latin typeface="Gill Sans Nova" panose="020B0602020104020203" pitchFamily="34" charset="0"/>
          </a:endParaRPr>
        </a:p>
      </dgm:t>
    </dgm:pt>
    <dgm:pt modelId="{A0CCBDE3-2CA0-4CB5-B76B-CF4461A9911C}" type="parTrans" cxnId="{7DA1E5AC-58F4-4503-8FC5-0E233C1DAF8A}">
      <dgm:prSet/>
      <dgm:spPr/>
      <dgm:t>
        <a:bodyPr/>
        <a:lstStyle/>
        <a:p>
          <a:endParaRPr lang="en-US">
            <a:effectLst>
              <a:outerShdw blurRad="38100" dist="38100" dir="2700000" algn="tl">
                <a:srgbClr val="000000">
                  <a:alpha val="43137"/>
                </a:srgbClr>
              </a:outerShdw>
            </a:effectLst>
            <a:latin typeface="Gill Sans Nova" panose="020B0602020104020203" pitchFamily="34" charset="0"/>
          </a:endParaRPr>
        </a:p>
      </dgm:t>
    </dgm:pt>
    <dgm:pt modelId="{7B36AEAC-AFC8-44A4-998F-E4989F5343B2}" type="sibTrans" cxnId="{7DA1E5AC-58F4-4503-8FC5-0E233C1DAF8A}">
      <dgm:prSet/>
      <dgm:spPr/>
      <dgm:t>
        <a:bodyPr/>
        <a:lstStyle/>
        <a:p>
          <a:endParaRPr lang="en-US">
            <a:effectLst>
              <a:outerShdw blurRad="38100" dist="38100" dir="2700000" algn="tl">
                <a:srgbClr val="000000">
                  <a:alpha val="43137"/>
                </a:srgbClr>
              </a:outerShdw>
            </a:effectLst>
            <a:latin typeface="Gill Sans Nova" panose="020B0602020104020203" pitchFamily="34" charset="0"/>
          </a:endParaRPr>
        </a:p>
      </dgm:t>
    </dgm:pt>
    <dgm:pt modelId="{A848E3D7-CE04-45F8-809A-974458812AC1}">
      <dgm:prSet phldrT="[Текст]" custT="1"/>
      <dgm:spPr/>
      <dgm:t>
        <a:bodyPr/>
        <a:lstStyle/>
        <a:p>
          <a:r>
            <a:rPr lang="fr-FR" sz="900" dirty="0" smtClean="0">
              <a:effectLst>
                <a:outerShdw blurRad="38100" dist="38100" dir="2700000" algn="tl">
                  <a:srgbClr val="000000">
                    <a:alpha val="43137"/>
                  </a:srgbClr>
                </a:outerShdw>
              </a:effectLst>
              <a:latin typeface="Gill Sans Nova" panose="020B0602020104020203" pitchFamily="34" charset="0"/>
            </a:rPr>
            <a:t>CPM adopte des thèmes et ajoute à la </a:t>
          </a:r>
          <a:r>
            <a:rPr lang="fr-FR" sz="900" dirty="0" err="1" smtClean="0">
              <a:effectLst>
                <a:outerShdw blurRad="38100" dist="38100" dir="2700000" algn="tl">
                  <a:srgbClr val="000000">
                    <a:alpha val="43137"/>
                  </a:srgbClr>
                </a:outerShdw>
              </a:effectLst>
              <a:latin typeface="Gill Sans Nova" panose="020B0602020104020203" pitchFamily="34" charset="0"/>
            </a:rPr>
            <a:t>LdT</a:t>
          </a:r>
          <a:endParaRPr lang="en-US" sz="900" dirty="0">
            <a:effectLst>
              <a:outerShdw blurRad="38100" dist="38100" dir="2700000" algn="tl">
                <a:srgbClr val="000000">
                  <a:alpha val="43137"/>
                </a:srgbClr>
              </a:outerShdw>
            </a:effectLst>
            <a:latin typeface="Gill Sans Nova" panose="020B0602020104020203" pitchFamily="34" charset="0"/>
          </a:endParaRPr>
        </a:p>
      </dgm:t>
    </dgm:pt>
    <dgm:pt modelId="{6E28FC2B-2D1F-4F04-83C8-D5E9D204D387}" type="parTrans" cxnId="{58C034BD-E0E4-404E-8F33-DFD6A9B55EF0}">
      <dgm:prSet/>
      <dgm:spPr/>
      <dgm:t>
        <a:bodyPr/>
        <a:lstStyle/>
        <a:p>
          <a:endParaRPr lang="en-US">
            <a:effectLst>
              <a:outerShdw blurRad="38100" dist="38100" dir="2700000" algn="tl">
                <a:srgbClr val="000000">
                  <a:alpha val="43137"/>
                </a:srgbClr>
              </a:outerShdw>
            </a:effectLst>
            <a:latin typeface="Gill Sans Nova" panose="020B0602020104020203" pitchFamily="34" charset="0"/>
          </a:endParaRPr>
        </a:p>
      </dgm:t>
    </dgm:pt>
    <dgm:pt modelId="{772D97EB-40B9-43E8-BDD5-9CD8ED585B1F}" type="sibTrans" cxnId="{58C034BD-E0E4-404E-8F33-DFD6A9B55EF0}">
      <dgm:prSet/>
      <dgm:spPr/>
      <dgm:t>
        <a:bodyPr/>
        <a:lstStyle/>
        <a:p>
          <a:endParaRPr lang="en-US">
            <a:effectLst>
              <a:outerShdw blurRad="38100" dist="38100" dir="2700000" algn="tl">
                <a:srgbClr val="000000">
                  <a:alpha val="43137"/>
                </a:srgbClr>
              </a:outerShdw>
            </a:effectLst>
            <a:latin typeface="Gill Sans Nova" panose="020B0602020104020203" pitchFamily="34" charset="0"/>
          </a:endParaRPr>
        </a:p>
      </dgm:t>
    </dgm:pt>
    <dgm:pt modelId="{51103D9E-5257-4B48-B7CB-40528EADA020}">
      <dgm:prSet phldrT="[Текст]" custT="1"/>
      <dgm:spPr/>
      <dgm:t>
        <a:bodyPr/>
        <a:lstStyle/>
        <a:p>
          <a:r>
            <a:rPr lang="fr-FR" sz="800" dirty="0" smtClean="0">
              <a:effectLst>
                <a:outerShdw blurRad="38100" dist="38100" dir="2700000" algn="tl">
                  <a:srgbClr val="000000">
                    <a:alpha val="43137"/>
                  </a:srgbClr>
                </a:outerShdw>
              </a:effectLst>
              <a:latin typeface="Gill Sans Nova" panose="020B0602020104020203" pitchFamily="34" charset="0"/>
            </a:rPr>
            <a:t>Les sujets passent par </a:t>
          </a:r>
          <a:r>
            <a:rPr lang="fr-FR" sz="500" dirty="0" smtClean="0">
              <a:effectLst>
                <a:outerShdw blurRad="38100" dist="38100" dir="2700000" algn="tl">
                  <a:srgbClr val="000000">
                    <a:alpha val="43137"/>
                  </a:srgbClr>
                </a:outerShdw>
              </a:effectLst>
              <a:latin typeface="Gill Sans Nova" panose="020B0602020104020203" pitchFamily="34" charset="0"/>
            </a:rPr>
            <a:t>:</a:t>
          </a:r>
          <a:endParaRPr lang="ru-RU" sz="500" dirty="0">
            <a:effectLst>
              <a:outerShdw blurRad="38100" dist="38100" dir="2700000" algn="tl">
                <a:srgbClr val="000000">
                  <a:alpha val="43137"/>
                </a:srgbClr>
              </a:outerShdw>
            </a:effectLst>
            <a:latin typeface="Gill Sans Nova" panose="020B0602020104020203" pitchFamily="34" charset="0"/>
          </a:endParaRPr>
        </a:p>
      </dgm:t>
    </dgm:pt>
    <dgm:pt modelId="{2381AE47-D99B-4B67-8CC5-2F48DC1D56B2}" type="parTrans" cxnId="{C2FBAB0F-7985-4869-846C-892C0BD51294}">
      <dgm:prSet/>
      <dgm:spPr/>
      <dgm:t>
        <a:bodyPr/>
        <a:lstStyle/>
        <a:p>
          <a:endParaRPr lang="en-US">
            <a:effectLst>
              <a:outerShdw blurRad="38100" dist="38100" dir="2700000" algn="tl">
                <a:srgbClr val="000000">
                  <a:alpha val="43137"/>
                </a:srgbClr>
              </a:outerShdw>
            </a:effectLst>
            <a:latin typeface="Gill Sans Nova" panose="020B0602020104020203" pitchFamily="34" charset="0"/>
          </a:endParaRPr>
        </a:p>
      </dgm:t>
    </dgm:pt>
    <dgm:pt modelId="{E1558BD1-FFEF-482B-987D-DC3FF2FAEB97}" type="sibTrans" cxnId="{C2FBAB0F-7985-4869-846C-892C0BD51294}">
      <dgm:prSet/>
      <dgm:spPr/>
      <dgm:t>
        <a:bodyPr/>
        <a:lstStyle/>
        <a:p>
          <a:endParaRPr lang="en-US">
            <a:effectLst>
              <a:outerShdw blurRad="38100" dist="38100" dir="2700000" algn="tl">
                <a:srgbClr val="000000">
                  <a:alpha val="43137"/>
                </a:srgbClr>
              </a:outerShdw>
            </a:effectLst>
            <a:latin typeface="Gill Sans Nova" panose="020B0602020104020203" pitchFamily="34" charset="0"/>
          </a:endParaRPr>
        </a:p>
      </dgm:t>
    </dgm:pt>
    <dgm:pt modelId="{74B2916F-710E-405E-AAF2-D3454DCC908D}">
      <dgm:prSet phldrT="[Текст]" custT="1"/>
      <dgm:spPr/>
      <dgm:t>
        <a:bodyPr/>
        <a:lstStyle/>
        <a:p>
          <a:r>
            <a:rPr lang="fr-FR" sz="800" dirty="0" smtClean="0">
              <a:effectLst>
                <a:outerShdw blurRad="38100" dist="38100" dir="2700000" algn="tl">
                  <a:srgbClr val="000000">
                    <a:alpha val="43137"/>
                  </a:srgbClr>
                </a:outerShdw>
              </a:effectLst>
              <a:latin typeface="Gill Sans Nova" panose="020B0602020104020203" pitchFamily="34" charset="0"/>
            </a:rPr>
            <a:t>Les normes sont adoptées par la CMP (les DP par le CN</a:t>
          </a:r>
          <a:r>
            <a:rPr lang="fr-FR" sz="900" dirty="0" smtClean="0">
              <a:effectLst>
                <a:outerShdw blurRad="38100" dist="38100" dir="2700000" algn="tl">
                  <a:srgbClr val="000000">
                    <a:alpha val="43137"/>
                  </a:srgbClr>
                </a:outerShdw>
              </a:effectLst>
              <a:latin typeface="Gill Sans Nova" panose="020B0602020104020203" pitchFamily="34" charset="0"/>
            </a:rPr>
            <a:t>)</a:t>
          </a:r>
          <a:endParaRPr lang="ru-RU" sz="900" dirty="0">
            <a:effectLst>
              <a:outerShdw blurRad="38100" dist="38100" dir="2700000" algn="tl">
                <a:srgbClr val="000000">
                  <a:alpha val="43137"/>
                </a:srgbClr>
              </a:outerShdw>
            </a:effectLst>
            <a:latin typeface="Gill Sans Nova" panose="020B0602020104020203" pitchFamily="34" charset="0"/>
          </a:endParaRPr>
        </a:p>
      </dgm:t>
    </dgm:pt>
    <dgm:pt modelId="{29A209E6-786F-41CC-BEFE-F87626D0AE4D}" type="parTrans" cxnId="{7E1F7B5E-74A4-442A-B701-B06550D09225}">
      <dgm:prSet/>
      <dgm:spPr/>
      <dgm:t>
        <a:bodyPr/>
        <a:lstStyle/>
        <a:p>
          <a:endParaRPr lang="en-US">
            <a:effectLst>
              <a:outerShdw blurRad="38100" dist="38100" dir="2700000" algn="tl">
                <a:srgbClr val="000000">
                  <a:alpha val="43137"/>
                </a:srgbClr>
              </a:outerShdw>
            </a:effectLst>
            <a:latin typeface="Gill Sans Nova" panose="020B0602020104020203" pitchFamily="34" charset="0"/>
          </a:endParaRPr>
        </a:p>
      </dgm:t>
    </dgm:pt>
    <dgm:pt modelId="{8FE91F13-0DF0-4C78-91C2-CA899BE901F6}" type="sibTrans" cxnId="{7E1F7B5E-74A4-442A-B701-B06550D09225}">
      <dgm:prSet/>
      <dgm:spPr/>
      <dgm:t>
        <a:bodyPr/>
        <a:lstStyle/>
        <a:p>
          <a:endParaRPr lang="en-US">
            <a:effectLst>
              <a:outerShdw blurRad="38100" dist="38100" dir="2700000" algn="tl">
                <a:srgbClr val="000000">
                  <a:alpha val="43137"/>
                </a:srgbClr>
              </a:outerShdw>
            </a:effectLst>
            <a:latin typeface="Gill Sans Nova" panose="020B0602020104020203" pitchFamily="34" charset="0"/>
          </a:endParaRPr>
        </a:p>
      </dgm:t>
    </dgm:pt>
    <dgm:pt modelId="{0682BB68-FB68-45EB-810A-EEA776FC3257}">
      <dgm:prSet phldrT="[Текст]" custT="1"/>
      <dgm:spPr/>
      <dgm:t>
        <a:bodyPr/>
        <a:lstStyle/>
        <a:p>
          <a:r>
            <a:rPr lang="fr-FR" sz="900" dirty="0">
              <a:effectLst>
                <a:outerShdw blurRad="38100" dist="38100" dir="2700000" algn="tl">
                  <a:srgbClr val="000000">
                    <a:alpha val="43137"/>
                  </a:srgbClr>
                </a:outerShdw>
              </a:effectLst>
              <a:latin typeface="Gill Sans Nova" panose="020B0602020104020203" pitchFamily="34" charset="0"/>
            </a:rPr>
            <a:t>Normes - Processus d'établissement des normes</a:t>
          </a:r>
        </a:p>
      </dgm:t>
    </dgm:pt>
    <dgm:pt modelId="{490C2904-04A8-4438-B461-1E56C6AFE714}" type="parTrans" cxnId="{DF43F1BA-F16B-4669-9C3C-027EF8BD36E7}">
      <dgm:prSet/>
      <dgm:spPr/>
      <dgm:t>
        <a:bodyPr/>
        <a:lstStyle/>
        <a:p>
          <a:endParaRPr lang="fr-FR"/>
        </a:p>
      </dgm:t>
    </dgm:pt>
    <dgm:pt modelId="{D7B50D44-4458-4402-91F7-2A217EF1A764}" type="sibTrans" cxnId="{DF43F1BA-F16B-4669-9C3C-027EF8BD36E7}">
      <dgm:prSet/>
      <dgm:spPr/>
      <dgm:t>
        <a:bodyPr/>
        <a:lstStyle/>
        <a:p>
          <a:endParaRPr lang="fr-FR"/>
        </a:p>
      </dgm:t>
    </dgm:pt>
    <dgm:pt modelId="{026B904A-9591-4395-BEEF-F10C9F361463}">
      <dgm:prSet phldrT="[Текст]" custT="1"/>
      <dgm:spPr/>
      <dgm:t>
        <a:bodyPr/>
        <a:lstStyle/>
        <a:p>
          <a:r>
            <a:rPr lang="fr-FR" sz="700" dirty="0" smtClean="0">
              <a:effectLst>
                <a:outerShdw blurRad="38100" dist="38100" dir="2700000" algn="tl">
                  <a:srgbClr val="000000">
                    <a:alpha val="43137"/>
                  </a:srgbClr>
                </a:outerShdw>
              </a:effectLst>
              <a:latin typeface="Gill Sans Nova" panose="020B0602020104020203" pitchFamily="34" charset="0"/>
            </a:rPr>
            <a:t>Matériels de mise en œuvre - Processus d'élaboration de guides et de matériels de formation</a:t>
          </a:r>
          <a:endParaRPr lang="fr-FR" sz="700" dirty="0"/>
        </a:p>
      </dgm:t>
    </dgm:pt>
    <dgm:pt modelId="{768FD35D-E9F4-4442-88EE-DC7A727A5B49}" type="parTrans" cxnId="{1C3E2B5C-B2AB-46FB-8CC9-87B616702725}">
      <dgm:prSet/>
      <dgm:spPr/>
      <dgm:t>
        <a:bodyPr/>
        <a:lstStyle/>
        <a:p>
          <a:endParaRPr lang="fr-FR"/>
        </a:p>
      </dgm:t>
    </dgm:pt>
    <dgm:pt modelId="{F16BF686-AD66-44ED-AF7D-9C7A3712161F}" type="sibTrans" cxnId="{1C3E2B5C-B2AB-46FB-8CC9-87B616702725}">
      <dgm:prSet/>
      <dgm:spPr/>
      <dgm:t>
        <a:bodyPr/>
        <a:lstStyle/>
        <a:p>
          <a:endParaRPr lang="fr-FR"/>
        </a:p>
      </dgm:t>
    </dgm:pt>
    <dgm:pt modelId="{3F05BF4A-2B2D-495A-A2A5-24F81E55DE74}">
      <dgm:prSet phldrT="[Текст]" custT="1"/>
      <dgm:spPr/>
      <dgm:t>
        <a:bodyPr/>
        <a:lstStyle/>
        <a:p>
          <a:r>
            <a:rPr lang="fr-FR" sz="900" dirty="0" smtClean="0">
              <a:effectLst>
                <a:outerShdw blurRad="38100" dist="38100" dir="2700000" algn="tl">
                  <a:srgbClr val="000000">
                    <a:alpha val="43137"/>
                  </a:srgbClr>
                </a:outerShdw>
              </a:effectLst>
              <a:latin typeface="Gill Sans Nova" panose="020B0602020104020203" pitchFamily="34" charset="0"/>
            </a:rPr>
            <a:t>Les documents de mise en œuvre sont publiés</a:t>
          </a:r>
          <a:endParaRPr lang="ru-RU" sz="900" dirty="0">
            <a:effectLst>
              <a:outerShdw blurRad="38100" dist="38100" dir="2700000" algn="tl">
                <a:srgbClr val="000000">
                  <a:alpha val="43137"/>
                </a:srgbClr>
              </a:outerShdw>
            </a:effectLst>
            <a:latin typeface="Gill Sans Nova" panose="020B0602020104020203" pitchFamily="34" charset="0"/>
          </a:endParaRPr>
        </a:p>
      </dgm:t>
    </dgm:pt>
    <dgm:pt modelId="{D7DE6384-C16E-4F18-8A4C-3B44CB6F99B1}" type="parTrans" cxnId="{0F9C0402-44B6-436A-B3CA-9925BC37C9B2}">
      <dgm:prSet/>
      <dgm:spPr/>
      <dgm:t>
        <a:bodyPr/>
        <a:lstStyle/>
        <a:p>
          <a:endParaRPr lang="fr-FR"/>
        </a:p>
      </dgm:t>
    </dgm:pt>
    <dgm:pt modelId="{B0E40B64-F997-4C05-98E3-1D6999DD2E87}" type="sibTrans" cxnId="{0F9C0402-44B6-436A-B3CA-9925BC37C9B2}">
      <dgm:prSet/>
      <dgm:spPr/>
      <dgm:t>
        <a:bodyPr/>
        <a:lstStyle/>
        <a:p>
          <a:endParaRPr lang="fr-FR"/>
        </a:p>
      </dgm:t>
    </dgm:pt>
    <dgm:pt modelId="{13F75CE9-A3D9-4FB5-8F99-5948D3F940C7}" type="pres">
      <dgm:prSet presAssocID="{D7A2388D-A0B3-4316-BB81-F15EA846D185}" presName="CompostProcess" presStyleCnt="0">
        <dgm:presLayoutVars>
          <dgm:dir/>
          <dgm:resizeHandles val="exact"/>
        </dgm:presLayoutVars>
      </dgm:prSet>
      <dgm:spPr/>
      <dgm:t>
        <a:bodyPr/>
        <a:lstStyle/>
        <a:p>
          <a:endParaRPr lang="en-US"/>
        </a:p>
      </dgm:t>
    </dgm:pt>
    <dgm:pt modelId="{AA4BC593-74AB-4498-90A1-7EC840C834CB}" type="pres">
      <dgm:prSet presAssocID="{D7A2388D-A0B3-4316-BB81-F15EA846D185}" presName="arrow" presStyleLbl="bgShp" presStyleIdx="0" presStyleCnt="1"/>
      <dgm:spPr/>
    </dgm:pt>
    <dgm:pt modelId="{0C74B006-DF4A-4340-B360-93CE3673BE24}" type="pres">
      <dgm:prSet presAssocID="{D7A2388D-A0B3-4316-BB81-F15EA846D185}" presName="linearProcess" presStyleCnt="0"/>
      <dgm:spPr/>
    </dgm:pt>
    <dgm:pt modelId="{EA955091-717B-4F7C-8CD2-4B050B1AA95E}" type="pres">
      <dgm:prSet presAssocID="{F3802A99-2B7B-43B4-98C9-0AF3C5D55811}" presName="textNode" presStyleLbl="node1" presStyleIdx="0" presStyleCnt="10">
        <dgm:presLayoutVars>
          <dgm:bulletEnabled val="1"/>
        </dgm:presLayoutVars>
      </dgm:prSet>
      <dgm:spPr/>
      <dgm:t>
        <a:bodyPr/>
        <a:lstStyle/>
        <a:p>
          <a:endParaRPr lang="en-US"/>
        </a:p>
      </dgm:t>
    </dgm:pt>
    <dgm:pt modelId="{F87FD6FC-6CFC-4D34-AD6E-100040CC1448}" type="pres">
      <dgm:prSet presAssocID="{FDFB409C-34CD-4655-AFDE-E38DB92E6468}" presName="sibTrans" presStyleCnt="0"/>
      <dgm:spPr/>
    </dgm:pt>
    <dgm:pt modelId="{6F4C3F0C-8026-40F3-A144-6901C6BCAAF1}" type="pres">
      <dgm:prSet presAssocID="{CF10DDCB-D6A3-453F-ACBE-0AF26EC5B653}" presName="textNode" presStyleLbl="node1" presStyleIdx="1" presStyleCnt="10">
        <dgm:presLayoutVars>
          <dgm:bulletEnabled val="1"/>
        </dgm:presLayoutVars>
      </dgm:prSet>
      <dgm:spPr/>
      <dgm:t>
        <a:bodyPr/>
        <a:lstStyle/>
        <a:p>
          <a:endParaRPr lang="en-US"/>
        </a:p>
      </dgm:t>
    </dgm:pt>
    <dgm:pt modelId="{4F77F76B-4482-479B-B2F2-F781BC091AB1}" type="pres">
      <dgm:prSet presAssocID="{6CAEF771-A4E4-4C1A-B9EA-75E6C394B3CD}" presName="sibTrans" presStyleCnt="0"/>
      <dgm:spPr/>
    </dgm:pt>
    <dgm:pt modelId="{C3F5F6AF-CFD3-4925-BE8D-96B78101CE50}" type="pres">
      <dgm:prSet presAssocID="{3E3D0AEC-62E9-4934-A1EC-B2C7A18F7693}" presName="textNode" presStyleLbl="node1" presStyleIdx="2" presStyleCnt="10">
        <dgm:presLayoutVars>
          <dgm:bulletEnabled val="1"/>
        </dgm:presLayoutVars>
      </dgm:prSet>
      <dgm:spPr/>
      <dgm:t>
        <a:bodyPr/>
        <a:lstStyle/>
        <a:p>
          <a:endParaRPr lang="en-US"/>
        </a:p>
      </dgm:t>
    </dgm:pt>
    <dgm:pt modelId="{1662CF8E-D79A-40A2-81A7-C30D5C39BAB7}" type="pres">
      <dgm:prSet presAssocID="{C193C645-9CA5-407C-B0B1-3EF7DA375919}" presName="sibTrans" presStyleCnt="0"/>
      <dgm:spPr/>
    </dgm:pt>
    <dgm:pt modelId="{09C635A8-589B-4E46-A3F2-A770BAA2D74A}" type="pres">
      <dgm:prSet presAssocID="{C01E68EA-6C38-4EAC-95BF-7A2C469DBFCF}" presName="textNode" presStyleLbl="node1" presStyleIdx="3" presStyleCnt="10">
        <dgm:presLayoutVars>
          <dgm:bulletEnabled val="1"/>
        </dgm:presLayoutVars>
      </dgm:prSet>
      <dgm:spPr/>
      <dgm:t>
        <a:bodyPr/>
        <a:lstStyle/>
        <a:p>
          <a:endParaRPr lang="en-US"/>
        </a:p>
      </dgm:t>
    </dgm:pt>
    <dgm:pt modelId="{5731AB37-67C4-4368-97AF-6072AE218002}" type="pres">
      <dgm:prSet presAssocID="{7B36AEAC-AFC8-44A4-998F-E4989F5343B2}" presName="sibTrans" presStyleCnt="0"/>
      <dgm:spPr/>
    </dgm:pt>
    <dgm:pt modelId="{409BA7E6-2EE4-4434-B44D-73C4C0DB60A8}" type="pres">
      <dgm:prSet presAssocID="{A848E3D7-CE04-45F8-809A-974458812AC1}" presName="textNode" presStyleLbl="node1" presStyleIdx="4" presStyleCnt="10">
        <dgm:presLayoutVars>
          <dgm:bulletEnabled val="1"/>
        </dgm:presLayoutVars>
      </dgm:prSet>
      <dgm:spPr/>
      <dgm:t>
        <a:bodyPr/>
        <a:lstStyle/>
        <a:p>
          <a:endParaRPr lang="en-US"/>
        </a:p>
      </dgm:t>
    </dgm:pt>
    <dgm:pt modelId="{10A43914-B72F-4479-A5E9-E53327B124C7}" type="pres">
      <dgm:prSet presAssocID="{772D97EB-40B9-43E8-BDD5-9CD8ED585B1F}" presName="sibTrans" presStyleCnt="0"/>
      <dgm:spPr/>
    </dgm:pt>
    <dgm:pt modelId="{9A9862C0-1805-48A1-93A8-76C4A7F70B13}" type="pres">
      <dgm:prSet presAssocID="{51103D9E-5257-4B48-B7CB-40528EADA020}" presName="textNode" presStyleLbl="node1" presStyleIdx="5" presStyleCnt="10" custLinFactNeighborX="-25484">
        <dgm:presLayoutVars>
          <dgm:bulletEnabled val="1"/>
        </dgm:presLayoutVars>
      </dgm:prSet>
      <dgm:spPr/>
      <dgm:t>
        <a:bodyPr/>
        <a:lstStyle/>
        <a:p>
          <a:endParaRPr lang="en-US"/>
        </a:p>
      </dgm:t>
    </dgm:pt>
    <dgm:pt modelId="{B83010F0-682B-4C42-B932-5C27EDF026EB}" type="pres">
      <dgm:prSet presAssocID="{E1558BD1-FFEF-482B-987D-DC3FF2FAEB97}" presName="sibTrans" presStyleCnt="0"/>
      <dgm:spPr/>
    </dgm:pt>
    <dgm:pt modelId="{B32636F0-70A8-4A1C-8E39-5FA8A885C72A}" type="pres">
      <dgm:prSet presAssocID="{0682BB68-FB68-45EB-810A-EEA776FC3257}" presName="textNode" presStyleLbl="node1" presStyleIdx="6" presStyleCnt="10">
        <dgm:presLayoutVars>
          <dgm:bulletEnabled val="1"/>
        </dgm:presLayoutVars>
      </dgm:prSet>
      <dgm:spPr/>
      <dgm:t>
        <a:bodyPr/>
        <a:lstStyle/>
        <a:p>
          <a:endParaRPr lang="fr-FR"/>
        </a:p>
      </dgm:t>
    </dgm:pt>
    <dgm:pt modelId="{B68DED3A-A777-4007-B00F-3BA645328CD6}" type="pres">
      <dgm:prSet presAssocID="{D7B50D44-4458-4402-91F7-2A217EF1A764}" presName="sibTrans" presStyleCnt="0"/>
      <dgm:spPr/>
    </dgm:pt>
    <dgm:pt modelId="{A4611B07-5D9C-44E4-92B9-0ED672F2D957}" type="pres">
      <dgm:prSet presAssocID="{026B904A-9591-4395-BEEF-F10C9F361463}" presName="textNode" presStyleLbl="node1" presStyleIdx="7" presStyleCnt="10" custScaleX="131895">
        <dgm:presLayoutVars>
          <dgm:bulletEnabled val="1"/>
        </dgm:presLayoutVars>
      </dgm:prSet>
      <dgm:spPr/>
      <dgm:t>
        <a:bodyPr/>
        <a:lstStyle/>
        <a:p>
          <a:endParaRPr lang="fr-FR"/>
        </a:p>
      </dgm:t>
    </dgm:pt>
    <dgm:pt modelId="{80467083-6DC0-4BD0-B961-39463C28586D}" type="pres">
      <dgm:prSet presAssocID="{F16BF686-AD66-44ED-AF7D-9C7A3712161F}" presName="sibTrans" presStyleCnt="0"/>
      <dgm:spPr/>
    </dgm:pt>
    <dgm:pt modelId="{21B8108F-7DD8-4DDB-A7FA-A4BC61EC7DFD}" type="pres">
      <dgm:prSet presAssocID="{74B2916F-710E-405E-AAF2-D3454DCC908D}" presName="textNode" presStyleLbl="node1" presStyleIdx="8" presStyleCnt="10">
        <dgm:presLayoutVars>
          <dgm:bulletEnabled val="1"/>
        </dgm:presLayoutVars>
      </dgm:prSet>
      <dgm:spPr/>
      <dgm:t>
        <a:bodyPr/>
        <a:lstStyle/>
        <a:p>
          <a:endParaRPr lang="en-US"/>
        </a:p>
      </dgm:t>
    </dgm:pt>
    <dgm:pt modelId="{486C451B-87C9-4721-82CA-B8083030B089}" type="pres">
      <dgm:prSet presAssocID="{8FE91F13-0DF0-4C78-91C2-CA899BE901F6}" presName="sibTrans" presStyleCnt="0"/>
      <dgm:spPr/>
    </dgm:pt>
    <dgm:pt modelId="{A3FF983B-C53D-49CB-A33C-45AF9F2842E3}" type="pres">
      <dgm:prSet presAssocID="{3F05BF4A-2B2D-495A-A2A5-24F81E55DE74}" presName="textNode" presStyleLbl="node1" presStyleIdx="9" presStyleCnt="10">
        <dgm:presLayoutVars>
          <dgm:bulletEnabled val="1"/>
        </dgm:presLayoutVars>
      </dgm:prSet>
      <dgm:spPr/>
      <dgm:t>
        <a:bodyPr/>
        <a:lstStyle/>
        <a:p>
          <a:endParaRPr lang="fr-FR"/>
        </a:p>
      </dgm:t>
    </dgm:pt>
  </dgm:ptLst>
  <dgm:cxnLst>
    <dgm:cxn modelId="{A6DB3C3A-33E6-4C55-A3E8-7C235561922C}" srcId="{D7A2388D-A0B3-4316-BB81-F15EA846D185}" destId="{3E3D0AEC-62E9-4934-A1EC-B2C7A18F7693}" srcOrd="2" destOrd="0" parTransId="{62C4C864-7EF5-40E6-963A-3BF542C85B4D}" sibTransId="{C193C645-9CA5-407C-B0B1-3EF7DA375919}"/>
    <dgm:cxn modelId="{7DA1E5AC-58F4-4503-8FC5-0E233C1DAF8A}" srcId="{D7A2388D-A0B3-4316-BB81-F15EA846D185}" destId="{C01E68EA-6C38-4EAC-95BF-7A2C469DBFCF}" srcOrd="3" destOrd="0" parTransId="{A0CCBDE3-2CA0-4CB5-B76B-CF4461A9911C}" sibTransId="{7B36AEAC-AFC8-44A4-998F-E4989F5343B2}"/>
    <dgm:cxn modelId="{13072BAA-44DB-4F8A-8861-23BA3877687A}" type="presOf" srcId="{3F05BF4A-2B2D-495A-A2A5-24F81E55DE74}" destId="{A3FF983B-C53D-49CB-A33C-45AF9F2842E3}" srcOrd="0" destOrd="0" presId="urn:microsoft.com/office/officeart/2005/8/layout/hProcess9"/>
    <dgm:cxn modelId="{32F798ED-41D7-4913-9BBC-B4BB9D27380F}" type="presOf" srcId="{51103D9E-5257-4B48-B7CB-40528EADA020}" destId="{9A9862C0-1805-48A1-93A8-76C4A7F70B13}" srcOrd="0" destOrd="0" presId="urn:microsoft.com/office/officeart/2005/8/layout/hProcess9"/>
    <dgm:cxn modelId="{C419EF3C-617F-461B-A50A-B77B1CCE15BB}" type="presOf" srcId="{0682BB68-FB68-45EB-810A-EEA776FC3257}" destId="{B32636F0-70A8-4A1C-8E39-5FA8A885C72A}" srcOrd="0" destOrd="0" presId="urn:microsoft.com/office/officeart/2005/8/layout/hProcess9"/>
    <dgm:cxn modelId="{C9B707A6-4A17-4AD7-B775-0B72279516D3}" type="presOf" srcId="{C01E68EA-6C38-4EAC-95BF-7A2C469DBFCF}" destId="{09C635A8-589B-4E46-A3F2-A770BAA2D74A}" srcOrd="0" destOrd="0" presId="urn:microsoft.com/office/officeart/2005/8/layout/hProcess9"/>
    <dgm:cxn modelId="{963E810F-5FC7-4A05-8E21-67B00E9948AD}" type="presOf" srcId="{3E3D0AEC-62E9-4934-A1EC-B2C7A18F7693}" destId="{C3F5F6AF-CFD3-4925-BE8D-96B78101CE50}" srcOrd="0" destOrd="0" presId="urn:microsoft.com/office/officeart/2005/8/layout/hProcess9"/>
    <dgm:cxn modelId="{E2C9CF8B-5D8C-47C8-B3A9-A29C6C43BCA7}" type="presOf" srcId="{A848E3D7-CE04-45F8-809A-974458812AC1}" destId="{409BA7E6-2EE4-4434-B44D-73C4C0DB60A8}" srcOrd="0" destOrd="0" presId="urn:microsoft.com/office/officeart/2005/8/layout/hProcess9"/>
    <dgm:cxn modelId="{9526EDC1-3D31-468D-A7CB-7B4EBACA2785}" type="presOf" srcId="{CF10DDCB-D6A3-453F-ACBE-0AF26EC5B653}" destId="{6F4C3F0C-8026-40F3-A144-6901C6BCAAF1}" srcOrd="0" destOrd="0" presId="urn:microsoft.com/office/officeart/2005/8/layout/hProcess9"/>
    <dgm:cxn modelId="{D57BA22B-0302-4165-B1D6-43FBBFCF9413}" srcId="{D7A2388D-A0B3-4316-BB81-F15EA846D185}" destId="{CF10DDCB-D6A3-453F-ACBE-0AF26EC5B653}" srcOrd="1" destOrd="0" parTransId="{3CF34A0C-47B0-4759-8205-9063223D66D4}" sibTransId="{6CAEF771-A4E4-4C1A-B9EA-75E6C394B3CD}"/>
    <dgm:cxn modelId="{A381727E-D116-4116-B27E-1E014FB7DDDC}" type="presOf" srcId="{74B2916F-710E-405E-AAF2-D3454DCC908D}" destId="{21B8108F-7DD8-4DDB-A7FA-A4BC61EC7DFD}" srcOrd="0" destOrd="0" presId="urn:microsoft.com/office/officeart/2005/8/layout/hProcess9"/>
    <dgm:cxn modelId="{2B45728D-236F-4F46-BA50-01A0410F3293}" type="presOf" srcId="{D7A2388D-A0B3-4316-BB81-F15EA846D185}" destId="{13F75CE9-A3D9-4FB5-8F99-5948D3F940C7}" srcOrd="0" destOrd="0" presId="urn:microsoft.com/office/officeart/2005/8/layout/hProcess9"/>
    <dgm:cxn modelId="{24211B64-41F2-43FE-A327-6BD50FF0E875}" type="presOf" srcId="{F3802A99-2B7B-43B4-98C9-0AF3C5D55811}" destId="{EA955091-717B-4F7C-8CD2-4B050B1AA95E}" srcOrd="0" destOrd="0" presId="urn:microsoft.com/office/officeart/2005/8/layout/hProcess9"/>
    <dgm:cxn modelId="{58C034BD-E0E4-404E-8F33-DFD6A9B55EF0}" srcId="{D7A2388D-A0B3-4316-BB81-F15EA846D185}" destId="{A848E3D7-CE04-45F8-809A-974458812AC1}" srcOrd="4" destOrd="0" parTransId="{6E28FC2B-2D1F-4F04-83C8-D5E9D204D387}" sibTransId="{772D97EB-40B9-43E8-BDD5-9CD8ED585B1F}"/>
    <dgm:cxn modelId="{0F9C0402-44B6-436A-B3CA-9925BC37C9B2}" srcId="{D7A2388D-A0B3-4316-BB81-F15EA846D185}" destId="{3F05BF4A-2B2D-495A-A2A5-24F81E55DE74}" srcOrd="9" destOrd="0" parTransId="{D7DE6384-C16E-4F18-8A4C-3B44CB6F99B1}" sibTransId="{B0E40B64-F997-4C05-98E3-1D6999DD2E87}"/>
    <dgm:cxn modelId="{FED64910-CFE4-4F44-8D56-55D23CF476E7}" type="presOf" srcId="{026B904A-9591-4395-BEEF-F10C9F361463}" destId="{A4611B07-5D9C-44E4-92B9-0ED672F2D957}" srcOrd="0" destOrd="0" presId="urn:microsoft.com/office/officeart/2005/8/layout/hProcess9"/>
    <dgm:cxn modelId="{C2FBAB0F-7985-4869-846C-892C0BD51294}" srcId="{D7A2388D-A0B3-4316-BB81-F15EA846D185}" destId="{51103D9E-5257-4B48-B7CB-40528EADA020}" srcOrd="5" destOrd="0" parTransId="{2381AE47-D99B-4B67-8CC5-2F48DC1D56B2}" sibTransId="{E1558BD1-FFEF-482B-987D-DC3FF2FAEB97}"/>
    <dgm:cxn modelId="{1C3E2B5C-B2AB-46FB-8CC9-87B616702725}" srcId="{D7A2388D-A0B3-4316-BB81-F15EA846D185}" destId="{026B904A-9591-4395-BEEF-F10C9F361463}" srcOrd="7" destOrd="0" parTransId="{768FD35D-E9F4-4442-88EE-DC7A727A5B49}" sibTransId="{F16BF686-AD66-44ED-AF7D-9C7A3712161F}"/>
    <dgm:cxn modelId="{DF43F1BA-F16B-4669-9C3C-027EF8BD36E7}" srcId="{D7A2388D-A0B3-4316-BB81-F15EA846D185}" destId="{0682BB68-FB68-45EB-810A-EEA776FC3257}" srcOrd="6" destOrd="0" parTransId="{490C2904-04A8-4438-B461-1E56C6AFE714}" sibTransId="{D7B50D44-4458-4402-91F7-2A217EF1A764}"/>
    <dgm:cxn modelId="{7E1F7B5E-74A4-442A-B701-B06550D09225}" srcId="{D7A2388D-A0B3-4316-BB81-F15EA846D185}" destId="{74B2916F-710E-405E-AAF2-D3454DCC908D}" srcOrd="8" destOrd="0" parTransId="{29A209E6-786F-41CC-BEFE-F87626D0AE4D}" sibTransId="{8FE91F13-0DF0-4C78-91C2-CA899BE901F6}"/>
    <dgm:cxn modelId="{D03ED7D2-AB5B-42F4-A8EF-69AF582162EF}" srcId="{D7A2388D-A0B3-4316-BB81-F15EA846D185}" destId="{F3802A99-2B7B-43B4-98C9-0AF3C5D55811}" srcOrd="0" destOrd="0" parTransId="{CE62484B-92BB-4D30-B670-B7A3BC8B02DB}" sibTransId="{FDFB409C-34CD-4655-AFDE-E38DB92E6468}"/>
    <dgm:cxn modelId="{5009A298-2782-4C8E-B076-0B1B62546587}" type="presParOf" srcId="{13F75CE9-A3D9-4FB5-8F99-5948D3F940C7}" destId="{AA4BC593-74AB-4498-90A1-7EC840C834CB}" srcOrd="0" destOrd="0" presId="urn:microsoft.com/office/officeart/2005/8/layout/hProcess9"/>
    <dgm:cxn modelId="{D4FA6EA8-3FF3-40A1-A5F4-D0795F664C39}" type="presParOf" srcId="{13F75CE9-A3D9-4FB5-8F99-5948D3F940C7}" destId="{0C74B006-DF4A-4340-B360-93CE3673BE24}" srcOrd="1" destOrd="0" presId="urn:microsoft.com/office/officeart/2005/8/layout/hProcess9"/>
    <dgm:cxn modelId="{AF14D6BA-00BA-40EF-8E9A-03ABD46CCC15}" type="presParOf" srcId="{0C74B006-DF4A-4340-B360-93CE3673BE24}" destId="{EA955091-717B-4F7C-8CD2-4B050B1AA95E}" srcOrd="0" destOrd="0" presId="urn:microsoft.com/office/officeart/2005/8/layout/hProcess9"/>
    <dgm:cxn modelId="{60084B43-0F34-4077-B85D-E165B1455414}" type="presParOf" srcId="{0C74B006-DF4A-4340-B360-93CE3673BE24}" destId="{F87FD6FC-6CFC-4D34-AD6E-100040CC1448}" srcOrd="1" destOrd="0" presId="urn:microsoft.com/office/officeart/2005/8/layout/hProcess9"/>
    <dgm:cxn modelId="{D165AF57-68EF-486B-AAA7-D800385702FF}" type="presParOf" srcId="{0C74B006-DF4A-4340-B360-93CE3673BE24}" destId="{6F4C3F0C-8026-40F3-A144-6901C6BCAAF1}" srcOrd="2" destOrd="0" presId="urn:microsoft.com/office/officeart/2005/8/layout/hProcess9"/>
    <dgm:cxn modelId="{58152552-710C-4805-9B4B-2C4479D15CD0}" type="presParOf" srcId="{0C74B006-DF4A-4340-B360-93CE3673BE24}" destId="{4F77F76B-4482-479B-B2F2-F781BC091AB1}" srcOrd="3" destOrd="0" presId="urn:microsoft.com/office/officeart/2005/8/layout/hProcess9"/>
    <dgm:cxn modelId="{3C8C2CEC-755B-40F4-8A7D-BE22373234AD}" type="presParOf" srcId="{0C74B006-DF4A-4340-B360-93CE3673BE24}" destId="{C3F5F6AF-CFD3-4925-BE8D-96B78101CE50}" srcOrd="4" destOrd="0" presId="urn:microsoft.com/office/officeart/2005/8/layout/hProcess9"/>
    <dgm:cxn modelId="{93B9B0AD-2946-4410-A02F-EB99E883237C}" type="presParOf" srcId="{0C74B006-DF4A-4340-B360-93CE3673BE24}" destId="{1662CF8E-D79A-40A2-81A7-C30D5C39BAB7}" srcOrd="5" destOrd="0" presId="urn:microsoft.com/office/officeart/2005/8/layout/hProcess9"/>
    <dgm:cxn modelId="{EA209879-0EE1-4988-AE13-FA1FE61A6981}" type="presParOf" srcId="{0C74B006-DF4A-4340-B360-93CE3673BE24}" destId="{09C635A8-589B-4E46-A3F2-A770BAA2D74A}" srcOrd="6" destOrd="0" presId="urn:microsoft.com/office/officeart/2005/8/layout/hProcess9"/>
    <dgm:cxn modelId="{82082D5F-1E9F-4A8D-BE08-5209CD090D5A}" type="presParOf" srcId="{0C74B006-DF4A-4340-B360-93CE3673BE24}" destId="{5731AB37-67C4-4368-97AF-6072AE218002}" srcOrd="7" destOrd="0" presId="urn:microsoft.com/office/officeart/2005/8/layout/hProcess9"/>
    <dgm:cxn modelId="{4909EE1C-ADA4-438E-B240-2CD6FA27A317}" type="presParOf" srcId="{0C74B006-DF4A-4340-B360-93CE3673BE24}" destId="{409BA7E6-2EE4-4434-B44D-73C4C0DB60A8}" srcOrd="8" destOrd="0" presId="urn:microsoft.com/office/officeart/2005/8/layout/hProcess9"/>
    <dgm:cxn modelId="{4EE57D53-0DF2-45FF-B429-2670143AE320}" type="presParOf" srcId="{0C74B006-DF4A-4340-B360-93CE3673BE24}" destId="{10A43914-B72F-4479-A5E9-E53327B124C7}" srcOrd="9" destOrd="0" presId="urn:microsoft.com/office/officeart/2005/8/layout/hProcess9"/>
    <dgm:cxn modelId="{EE1AE287-3C59-4AEA-961F-EB68F995A5E2}" type="presParOf" srcId="{0C74B006-DF4A-4340-B360-93CE3673BE24}" destId="{9A9862C0-1805-48A1-93A8-76C4A7F70B13}" srcOrd="10" destOrd="0" presId="urn:microsoft.com/office/officeart/2005/8/layout/hProcess9"/>
    <dgm:cxn modelId="{36282924-3C20-4473-98CE-079C8B2B8785}" type="presParOf" srcId="{0C74B006-DF4A-4340-B360-93CE3673BE24}" destId="{B83010F0-682B-4C42-B932-5C27EDF026EB}" srcOrd="11" destOrd="0" presId="urn:microsoft.com/office/officeart/2005/8/layout/hProcess9"/>
    <dgm:cxn modelId="{2965776F-7692-4436-9B30-170C6883B00D}" type="presParOf" srcId="{0C74B006-DF4A-4340-B360-93CE3673BE24}" destId="{B32636F0-70A8-4A1C-8E39-5FA8A885C72A}" srcOrd="12" destOrd="0" presId="urn:microsoft.com/office/officeart/2005/8/layout/hProcess9"/>
    <dgm:cxn modelId="{286BE50A-AB77-4FF9-8694-6F4DFACC273D}" type="presParOf" srcId="{0C74B006-DF4A-4340-B360-93CE3673BE24}" destId="{B68DED3A-A777-4007-B00F-3BA645328CD6}" srcOrd="13" destOrd="0" presId="urn:microsoft.com/office/officeart/2005/8/layout/hProcess9"/>
    <dgm:cxn modelId="{86D18FFA-E486-41CB-8EE5-7DA4154FB75A}" type="presParOf" srcId="{0C74B006-DF4A-4340-B360-93CE3673BE24}" destId="{A4611B07-5D9C-44E4-92B9-0ED672F2D957}" srcOrd="14" destOrd="0" presId="urn:microsoft.com/office/officeart/2005/8/layout/hProcess9"/>
    <dgm:cxn modelId="{56577DD8-2549-4F07-890E-6D74E16A0CAD}" type="presParOf" srcId="{0C74B006-DF4A-4340-B360-93CE3673BE24}" destId="{80467083-6DC0-4BD0-B961-39463C28586D}" srcOrd="15" destOrd="0" presId="urn:microsoft.com/office/officeart/2005/8/layout/hProcess9"/>
    <dgm:cxn modelId="{BA6EE427-7631-42A9-B60B-800CD2EC0E88}" type="presParOf" srcId="{0C74B006-DF4A-4340-B360-93CE3673BE24}" destId="{21B8108F-7DD8-4DDB-A7FA-A4BC61EC7DFD}" srcOrd="16" destOrd="0" presId="urn:microsoft.com/office/officeart/2005/8/layout/hProcess9"/>
    <dgm:cxn modelId="{8F786054-0228-4ECC-9148-50C8A280D29B}" type="presParOf" srcId="{0C74B006-DF4A-4340-B360-93CE3673BE24}" destId="{486C451B-87C9-4721-82CA-B8083030B089}" srcOrd="17" destOrd="0" presId="urn:microsoft.com/office/officeart/2005/8/layout/hProcess9"/>
    <dgm:cxn modelId="{AC8D5606-466E-46A4-B4CD-2EFF108EFEBA}" type="presParOf" srcId="{0C74B006-DF4A-4340-B360-93CE3673BE24}" destId="{A3FF983B-C53D-49CB-A33C-45AF9F2842E3}" srcOrd="1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B8493A-2D36-43E7-8EED-AC48FE1F447A}"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47C837E8-E4F0-4B39-981D-7BFE4922138E}">
      <dgm:prSet custT="1"/>
      <dgm:spPr/>
      <dgm:t>
        <a:bodyPr/>
        <a:lstStyle/>
        <a:p>
          <a:r>
            <a:rPr lang="en-US" sz="900" b="1" dirty="0">
              <a:effectLst>
                <a:outerShdw blurRad="38100" dist="38100" dir="2700000" algn="tl">
                  <a:srgbClr val="000000">
                    <a:alpha val="43137"/>
                  </a:srgbClr>
                </a:outerShdw>
              </a:effectLst>
              <a:latin typeface="Gill Sans Nova" panose="020B0602020104020203" pitchFamily="34" charset="0"/>
            </a:rPr>
            <a:t>NOTE 1</a:t>
          </a:r>
        </a:p>
      </dgm:t>
    </dgm:pt>
    <dgm:pt modelId="{676439FC-D4F0-4D87-B6F3-295449589532}" type="parTrans" cxnId="{193C771B-7F24-4015-A014-DB4046706170}">
      <dgm:prSet/>
      <dgm:spPr/>
      <dgm:t>
        <a:bodyPr/>
        <a:lstStyle/>
        <a:p>
          <a:endParaRPr lang="en-US">
            <a:latin typeface="Gill Sans Nova" panose="020B0602020104020203" pitchFamily="34" charset="0"/>
          </a:endParaRPr>
        </a:p>
      </dgm:t>
    </dgm:pt>
    <dgm:pt modelId="{93535E3C-AF4F-4F1F-A744-2EDB58493FDB}" type="sibTrans" cxnId="{193C771B-7F24-4015-A014-DB4046706170}">
      <dgm:prSet/>
      <dgm:spPr/>
      <dgm:t>
        <a:bodyPr/>
        <a:lstStyle/>
        <a:p>
          <a:endParaRPr lang="en-US">
            <a:latin typeface="Gill Sans Nova" panose="020B0602020104020203" pitchFamily="34" charset="0"/>
          </a:endParaRPr>
        </a:p>
      </dgm:t>
    </dgm:pt>
    <dgm:pt modelId="{4E393A2F-61CB-4C03-98AD-F61CC2C35ED2}">
      <dgm:prSet/>
      <dgm:spPr/>
      <dgm:t>
        <a:bodyPr/>
        <a:lstStyle/>
        <a:p>
          <a:r>
            <a:rPr lang="en-US" b="1" dirty="0">
              <a:effectLst>
                <a:outerShdw blurRad="38100" dist="38100" dir="2700000" algn="tl">
                  <a:srgbClr val="000000">
                    <a:alpha val="43137"/>
                  </a:srgbClr>
                </a:outerShdw>
              </a:effectLst>
              <a:latin typeface="Gill Sans Nova" panose="020B0602020104020203" pitchFamily="34" charset="0"/>
            </a:rPr>
            <a:t>NOTE 2</a:t>
          </a:r>
        </a:p>
      </dgm:t>
    </dgm:pt>
    <dgm:pt modelId="{13EA1EA7-DC6D-41E9-AC07-5F05A14A33D3}" type="parTrans" cxnId="{A662044A-0023-4F68-B7BF-22334B877A22}">
      <dgm:prSet/>
      <dgm:spPr/>
      <dgm:t>
        <a:bodyPr/>
        <a:lstStyle/>
        <a:p>
          <a:endParaRPr lang="en-US">
            <a:latin typeface="Gill Sans Nova" panose="020B0602020104020203" pitchFamily="34" charset="0"/>
          </a:endParaRPr>
        </a:p>
      </dgm:t>
    </dgm:pt>
    <dgm:pt modelId="{E401122F-67B7-4FCF-9CA9-D73C88D84991}" type="sibTrans" cxnId="{A662044A-0023-4F68-B7BF-22334B877A22}">
      <dgm:prSet/>
      <dgm:spPr/>
      <dgm:t>
        <a:bodyPr/>
        <a:lstStyle/>
        <a:p>
          <a:endParaRPr lang="en-US">
            <a:latin typeface="Gill Sans Nova" panose="020B0602020104020203" pitchFamily="34" charset="0"/>
          </a:endParaRPr>
        </a:p>
      </dgm:t>
    </dgm:pt>
    <dgm:pt modelId="{8E4F5B2A-1754-41BC-B9AD-A3C58BE11B5A}">
      <dgm:prSet custT="1"/>
      <dgm:spPr/>
      <dgm:t>
        <a:bodyPr/>
        <a:lstStyle/>
        <a:p>
          <a:r>
            <a:rPr lang="fr-FR" sz="800" dirty="0" smtClean="0">
              <a:latin typeface="Gill Sans Nova" panose="020B0602020104020203" pitchFamily="34" charset="0"/>
            </a:rPr>
            <a:t>Les propositions ou les PT (en tant qu'annexes à la NIMP 28 : PT pour les organismes nuisibles réglementés) sont sollicités séparément dans le cadre d'un appel en cours pour les traitements</a:t>
          </a:r>
          <a:endParaRPr lang="en-US" sz="800" dirty="0">
            <a:latin typeface="Gill Sans Nova" panose="020B0602020104020203" pitchFamily="34" charset="0"/>
          </a:endParaRPr>
        </a:p>
      </dgm:t>
    </dgm:pt>
    <dgm:pt modelId="{6D07A8D2-77F2-4EBF-BA34-A8AE3CFF1830}" type="parTrans" cxnId="{174B16EE-5CA4-4005-84EB-CC79986E2ABB}">
      <dgm:prSet/>
      <dgm:spPr/>
      <dgm:t>
        <a:bodyPr/>
        <a:lstStyle/>
        <a:p>
          <a:endParaRPr lang="en-US">
            <a:latin typeface="Gill Sans Nova" panose="020B0602020104020203" pitchFamily="34" charset="0"/>
          </a:endParaRPr>
        </a:p>
      </dgm:t>
    </dgm:pt>
    <dgm:pt modelId="{698A0EC8-373D-4D7A-B257-58436E6650AB}" type="sibTrans" cxnId="{174B16EE-5CA4-4005-84EB-CC79986E2ABB}">
      <dgm:prSet/>
      <dgm:spPr/>
      <dgm:t>
        <a:bodyPr/>
        <a:lstStyle/>
        <a:p>
          <a:endParaRPr lang="en-US">
            <a:latin typeface="Gill Sans Nova" panose="020B0602020104020203" pitchFamily="34" charset="0"/>
          </a:endParaRPr>
        </a:p>
      </dgm:t>
    </dgm:pt>
    <dgm:pt modelId="{7807C67C-E19D-4D12-9FCB-C7BB6B0DEBF7}">
      <dgm:prSet custT="1"/>
      <dgm:spPr/>
      <dgm:t>
        <a:bodyPr/>
        <a:lstStyle/>
        <a:p>
          <a:r>
            <a:rPr lang="en-US" sz="800" b="1" dirty="0">
              <a:solidFill>
                <a:srgbClr val="C00000"/>
              </a:solidFill>
              <a:latin typeface="Gill Sans Nova" panose="020B0602020104020203" pitchFamily="34" charset="0"/>
            </a:rPr>
            <a:t>2021 </a:t>
          </a:r>
          <a:r>
            <a:rPr lang="fr-FR" sz="800" b="1" dirty="0" smtClean="0">
              <a:solidFill>
                <a:srgbClr val="C00000"/>
              </a:solidFill>
              <a:latin typeface="Gill Sans Nova" panose="020B0602020104020203" pitchFamily="34" charset="0"/>
            </a:rPr>
            <a:t>L'appel à thèmes est ouvert</a:t>
          </a:r>
          <a:r>
            <a:rPr lang="en-US" sz="800" b="1" dirty="0" smtClean="0">
              <a:solidFill>
                <a:srgbClr val="C00000"/>
              </a:solidFill>
              <a:latin typeface="Gill Sans Nova" panose="020B0602020104020203" pitchFamily="34" charset="0"/>
            </a:rPr>
            <a:t> </a:t>
          </a:r>
          <a:r>
            <a:rPr lang="en-US" sz="800" b="1" dirty="0">
              <a:solidFill>
                <a:srgbClr val="C00000"/>
              </a:solidFill>
              <a:latin typeface="Gill Sans Nova" panose="020B0602020104020203" pitchFamily="34" charset="0"/>
            </a:rPr>
            <a:t>4 </a:t>
          </a:r>
          <a:r>
            <a:rPr lang="en-US" sz="800" b="1" dirty="0" smtClean="0">
              <a:solidFill>
                <a:srgbClr val="C00000"/>
              </a:solidFill>
              <a:latin typeface="Gill Sans Nova" panose="020B0602020104020203" pitchFamily="34" charset="0"/>
            </a:rPr>
            <a:t>Mai </a:t>
          </a:r>
          <a:r>
            <a:rPr lang="en-US" sz="800" b="1" dirty="0">
              <a:solidFill>
                <a:srgbClr val="C00000"/>
              </a:solidFill>
              <a:latin typeface="Gill Sans Nova" panose="020B0602020104020203" pitchFamily="34" charset="0"/>
            </a:rPr>
            <a:t>– 15 </a:t>
          </a:r>
          <a:r>
            <a:rPr lang="en-US" sz="800" b="1" dirty="0" err="1" smtClean="0">
              <a:solidFill>
                <a:srgbClr val="C00000"/>
              </a:solidFill>
              <a:latin typeface="Gill Sans Nova" panose="020B0602020104020203" pitchFamily="34" charset="0"/>
            </a:rPr>
            <a:t>Septembre</a:t>
          </a:r>
          <a:r>
            <a:rPr lang="en-US" sz="800" b="1" dirty="0" smtClean="0">
              <a:solidFill>
                <a:srgbClr val="C00000"/>
              </a:solidFill>
              <a:latin typeface="Gill Sans Nova" panose="020B0602020104020203" pitchFamily="34" charset="0"/>
            </a:rPr>
            <a:t> </a:t>
          </a:r>
          <a:r>
            <a:rPr lang="en-US" sz="800" b="1" dirty="0">
              <a:solidFill>
                <a:srgbClr val="C00000"/>
              </a:solidFill>
              <a:latin typeface="Gill Sans Nova" panose="020B0602020104020203" pitchFamily="34" charset="0"/>
            </a:rPr>
            <a:t>2021</a:t>
          </a:r>
        </a:p>
      </dgm:t>
    </dgm:pt>
    <dgm:pt modelId="{AC5A654B-5B85-4A01-BF6B-4C563A4D2CFE}" type="parTrans" cxnId="{570DF295-65A0-4101-9FEA-01E612BC6AB5}">
      <dgm:prSet/>
      <dgm:spPr/>
      <dgm:t>
        <a:bodyPr/>
        <a:lstStyle/>
        <a:p>
          <a:endParaRPr lang="en-US"/>
        </a:p>
      </dgm:t>
    </dgm:pt>
    <dgm:pt modelId="{DA255BD9-195B-4DD6-986E-734B9BA26E82}" type="sibTrans" cxnId="{570DF295-65A0-4101-9FEA-01E612BC6AB5}">
      <dgm:prSet/>
      <dgm:spPr/>
      <dgm:t>
        <a:bodyPr/>
        <a:lstStyle/>
        <a:p>
          <a:endParaRPr lang="en-US"/>
        </a:p>
      </dgm:t>
    </dgm:pt>
    <dgm:pt modelId="{9E0BA4D5-FA8F-4ECF-9B01-31ABB6FCD308}">
      <dgm:prSet custT="1"/>
      <dgm:spPr/>
      <dgm:t>
        <a:bodyPr/>
        <a:lstStyle/>
        <a:p>
          <a:r>
            <a:rPr lang="fr-FR" sz="800" dirty="0" smtClean="0">
              <a:latin typeface="Gill Sans Nova" panose="020B0602020104020203" pitchFamily="34" charset="0"/>
            </a:rPr>
            <a:t>Les soumissions des appels précédents, qui n'ont pas été ajoutées au programme de travail</a:t>
          </a:r>
          <a:r>
            <a:rPr lang="en-US" sz="800" dirty="0" smtClean="0">
              <a:latin typeface="Gill Sans Nova" panose="020B0602020104020203" pitchFamily="34" charset="0"/>
            </a:rPr>
            <a:t>, </a:t>
          </a:r>
          <a:r>
            <a:rPr lang="fr-FR" sz="800" dirty="0" smtClean="0">
              <a:solidFill>
                <a:srgbClr val="FF0000"/>
              </a:solidFill>
              <a:latin typeface="Gill Sans Nova" panose="020B0602020104020203" pitchFamily="34" charset="0"/>
            </a:rPr>
            <a:t>ne sera pas pris en compte à moins d'être soumis à nouveau en 2021</a:t>
          </a:r>
          <a:endParaRPr lang="en-US" sz="800" b="1" dirty="0">
            <a:solidFill>
              <a:srgbClr val="FF0000"/>
            </a:solidFill>
            <a:latin typeface="Gill Sans Nova" panose="020B0602020104020203" pitchFamily="34" charset="0"/>
          </a:endParaRPr>
        </a:p>
      </dgm:t>
    </dgm:pt>
    <dgm:pt modelId="{B76E8027-6441-442E-BE80-4B4313613C0E}" type="sibTrans" cxnId="{A33657C5-6687-4C52-9321-6492BF8F46B7}">
      <dgm:prSet/>
      <dgm:spPr/>
      <dgm:t>
        <a:bodyPr/>
        <a:lstStyle/>
        <a:p>
          <a:endParaRPr lang="en-US">
            <a:latin typeface="Gill Sans Nova" panose="020B0602020104020203" pitchFamily="34" charset="0"/>
          </a:endParaRPr>
        </a:p>
      </dgm:t>
    </dgm:pt>
    <dgm:pt modelId="{8548AA7C-670D-42B9-BF62-B0E0DF92F354}" type="parTrans" cxnId="{A33657C5-6687-4C52-9321-6492BF8F46B7}">
      <dgm:prSet/>
      <dgm:spPr/>
      <dgm:t>
        <a:bodyPr/>
        <a:lstStyle/>
        <a:p>
          <a:endParaRPr lang="en-US">
            <a:latin typeface="Gill Sans Nova" panose="020B0602020104020203" pitchFamily="34" charset="0"/>
          </a:endParaRPr>
        </a:p>
      </dgm:t>
    </dgm:pt>
    <dgm:pt modelId="{957EE50B-4B6C-4797-B599-DB432E3D32D3}" type="pres">
      <dgm:prSet presAssocID="{B2B8493A-2D36-43E7-8EED-AC48FE1F447A}" presName="linear" presStyleCnt="0">
        <dgm:presLayoutVars>
          <dgm:dir val="rev"/>
          <dgm:animLvl val="lvl"/>
          <dgm:resizeHandles val="exact"/>
        </dgm:presLayoutVars>
      </dgm:prSet>
      <dgm:spPr/>
      <dgm:t>
        <a:bodyPr/>
        <a:lstStyle/>
        <a:p>
          <a:endParaRPr lang="en-US"/>
        </a:p>
      </dgm:t>
    </dgm:pt>
    <dgm:pt modelId="{D9CDE69E-4F6C-4C2B-B5D6-EC6DDF66CC2D}" type="pres">
      <dgm:prSet presAssocID="{47C837E8-E4F0-4B39-981D-7BFE4922138E}" presName="parentLin" presStyleCnt="0"/>
      <dgm:spPr/>
    </dgm:pt>
    <dgm:pt modelId="{B6D06A9C-1213-4FBE-BA7F-5BF9FF00ABBD}" type="pres">
      <dgm:prSet presAssocID="{47C837E8-E4F0-4B39-981D-7BFE4922138E}" presName="parentLeftMargin" presStyleLbl="node1" presStyleIdx="0" presStyleCnt="2"/>
      <dgm:spPr/>
      <dgm:t>
        <a:bodyPr/>
        <a:lstStyle/>
        <a:p>
          <a:endParaRPr lang="en-US"/>
        </a:p>
      </dgm:t>
    </dgm:pt>
    <dgm:pt modelId="{265A7A84-C99C-4869-8C8D-8CAA71EE93D5}" type="pres">
      <dgm:prSet presAssocID="{47C837E8-E4F0-4B39-981D-7BFE4922138E}" presName="parentText" presStyleLbl="node1" presStyleIdx="0" presStyleCnt="2">
        <dgm:presLayoutVars>
          <dgm:chMax val="0"/>
          <dgm:bulletEnabled val="1"/>
        </dgm:presLayoutVars>
      </dgm:prSet>
      <dgm:spPr/>
      <dgm:t>
        <a:bodyPr/>
        <a:lstStyle/>
        <a:p>
          <a:endParaRPr lang="en-US"/>
        </a:p>
      </dgm:t>
    </dgm:pt>
    <dgm:pt modelId="{D189B044-C885-4FC3-9F2A-516DE102FBB0}" type="pres">
      <dgm:prSet presAssocID="{47C837E8-E4F0-4B39-981D-7BFE4922138E}" presName="negativeSpace" presStyleCnt="0"/>
      <dgm:spPr/>
    </dgm:pt>
    <dgm:pt modelId="{D6F56AFB-72BD-4828-B03A-AA14B356E903}" type="pres">
      <dgm:prSet presAssocID="{47C837E8-E4F0-4B39-981D-7BFE4922138E}" presName="childText" presStyleLbl="conFgAcc1" presStyleIdx="0" presStyleCnt="2">
        <dgm:presLayoutVars>
          <dgm:bulletEnabled val="1"/>
        </dgm:presLayoutVars>
      </dgm:prSet>
      <dgm:spPr/>
      <dgm:t>
        <a:bodyPr/>
        <a:lstStyle/>
        <a:p>
          <a:endParaRPr lang="en-US"/>
        </a:p>
      </dgm:t>
    </dgm:pt>
    <dgm:pt modelId="{4698A23F-AB88-48A0-B07A-73C36AE280A9}" type="pres">
      <dgm:prSet presAssocID="{93535E3C-AF4F-4F1F-A744-2EDB58493FDB}" presName="spaceBetweenRectangles" presStyleCnt="0"/>
      <dgm:spPr/>
    </dgm:pt>
    <dgm:pt modelId="{F33ED15A-4DEB-43A1-AD0E-90BEA5503038}" type="pres">
      <dgm:prSet presAssocID="{4E393A2F-61CB-4C03-98AD-F61CC2C35ED2}" presName="parentLin" presStyleCnt="0"/>
      <dgm:spPr/>
    </dgm:pt>
    <dgm:pt modelId="{6BF1BEEC-A4E3-4979-8D67-B99C8AC96BE7}" type="pres">
      <dgm:prSet presAssocID="{4E393A2F-61CB-4C03-98AD-F61CC2C35ED2}" presName="parentLeftMargin" presStyleLbl="node1" presStyleIdx="0" presStyleCnt="2"/>
      <dgm:spPr/>
      <dgm:t>
        <a:bodyPr/>
        <a:lstStyle/>
        <a:p>
          <a:endParaRPr lang="en-US"/>
        </a:p>
      </dgm:t>
    </dgm:pt>
    <dgm:pt modelId="{474C7CDF-EC3F-47FA-8144-D0206A2EBCBB}" type="pres">
      <dgm:prSet presAssocID="{4E393A2F-61CB-4C03-98AD-F61CC2C35ED2}" presName="parentText" presStyleLbl="node1" presStyleIdx="1" presStyleCnt="2">
        <dgm:presLayoutVars>
          <dgm:chMax val="0"/>
          <dgm:bulletEnabled val="1"/>
        </dgm:presLayoutVars>
      </dgm:prSet>
      <dgm:spPr/>
      <dgm:t>
        <a:bodyPr/>
        <a:lstStyle/>
        <a:p>
          <a:endParaRPr lang="en-US"/>
        </a:p>
      </dgm:t>
    </dgm:pt>
    <dgm:pt modelId="{3CEDC16F-6ABF-43E2-AFC3-5F3B7B8DFE9A}" type="pres">
      <dgm:prSet presAssocID="{4E393A2F-61CB-4C03-98AD-F61CC2C35ED2}" presName="negativeSpace" presStyleCnt="0"/>
      <dgm:spPr/>
    </dgm:pt>
    <dgm:pt modelId="{ED1313A4-6B67-4199-962C-8027E517CC6D}" type="pres">
      <dgm:prSet presAssocID="{4E393A2F-61CB-4C03-98AD-F61CC2C35ED2}" presName="childText" presStyleLbl="conFgAcc1" presStyleIdx="1" presStyleCnt="2">
        <dgm:presLayoutVars>
          <dgm:bulletEnabled val="1"/>
        </dgm:presLayoutVars>
      </dgm:prSet>
      <dgm:spPr/>
      <dgm:t>
        <a:bodyPr/>
        <a:lstStyle/>
        <a:p>
          <a:endParaRPr lang="en-US"/>
        </a:p>
      </dgm:t>
    </dgm:pt>
  </dgm:ptLst>
  <dgm:cxnLst>
    <dgm:cxn modelId="{193C771B-7F24-4015-A014-DB4046706170}" srcId="{B2B8493A-2D36-43E7-8EED-AC48FE1F447A}" destId="{47C837E8-E4F0-4B39-981D-7BFE4922138E}" srcOrd="0" destOrd="0" parTransId="{676439FC-D4F0-4D87-B6F3-295449589532}" sibTransId="{93535E3C-AF4F-4F1F-A744-2EDB58493FDB}"/>
    <dgm:cxn modelId="{704C0BEB-A7CB-400F-9A24-B74A88BEB2A8}" type="presOf" srcId="{9E0BA4D5-FA8F-4ECF-9B01-31ABB6FCD308}" destId="{D6F56AFB-72BD-4828-B03A-AA14B356E903}" srcOrd="0" destOrd="1" presId="urn:microsoft.com/office/officeart/2005/8/layout/list1"/>
    <dgm:cxn modelId="{174B16EE-5CA4-4005-84EB-CC79986E2ABB}" srcId="{4E393A2F-61CB-4C03-98AD-F61CC2C35ED2}" destId="{8E4F5B2A-1754-41BC-B9AD-A3C58BE11B5A}" srcOrd="0" destOrd="0" parTransId="{6D07A8D2-77F2-4EBF-BA34-A8AE3CFF1830}" sibTransId="{698A0EC8-373D-4D7A-B257-58436E6650AB}"/>
    <dgm:cxn modelId="{7AC32CFB-31BE-4574-8887-C9D94FFA3566}" type="presOf" srcId="{4E393A2F-61CB-4C03-98AD-F61CC2C35ED2}" destId="{6BF1BEEC-A4E3-4979-8D67-B99C8AC96BE7}" srcOrd="0" destOrd="0" presId="urn:microsoft.com/office/officeart/2005/8/layout/list1"/>
    <dgm:cxn modelId="{A33657C5-6687-4C52-9321-6492BF8F46B7}" srcId="{47C837E8-E4F0-4B39-981D-7BFE4922138E}" destId="{9E0BA4D5-FA8F-4ECF-9B01-31ABB6FCD308}" srcOrd="1" destOrd="0" parTransId="{8548AA7C-670D-42B9-BF62-B0E0DF92F354}" sibTransId="{B76E8027-6441-442E-BE80-4B4313613C0E}"/>
    <dgm:cxn modelId="{570DF295-65A0-4101-9FEA-01E612BC6AB5}" srcId="{47C837E8-E4F0-4B39-981D-7BFE4922138E}" destId="{7807C67C-E19D-4D12-9FCB-C7BB6B0DEBF7}" srcOrd="0" destOrd="0" parTransId="{AC5A654B-5B85-4A01-BF6B-4C563A4D2CFE}" sibTransId="{DA255BD9-195B-4DD6-986E-734B9BA26E82}"/>
    <dgm:cxn modelId="{0DDBBC03-AC69-4899-9C96-F53B4CE23BB6}" type="presOf" srcId="{47C837E8-E4F0-4B39-981D-7BFE4922138E}" destId="{B6D06A9C-1213-4FBE-BA7F-5BF9FF00ABBD}" srcOrd="0" destOrd="0" presId="urn:microsoft.com/office/officeart/2005/8/layout/list1"/>
    <dgm:cxn modelId="{490A66A1-E132-48D2-8793-2E66F17A1815}" type="presOf" srcId="{B2B8493A-2D36-43E7-8EED-AC48FE1F447A}" destId="{957EE50B-4B6C-4797-B599-DB432E3D32D3}" srcOrd="0" destOrd="0" presId="urn:microsoft.com/office/officeart/2005/8/layout/list1"/>
    <dgm:cxn modelId="{AAD072AA-AC9D-44CE-9641-593DDE695FE7}" type="presOf" srcId="{8E4F5B2A-1754-41BC-B9AD-A3C58BE11B5A}" destId="{ED1313A4-6B67-4199-962C-8027E517CC6D}" srcOrd="0" destOrd="0" presId="urn:microsoft.com/office/officeart/2005/8/layout/list1"/>
    <dgm:cxn modelId="{EC8334C9-02E5-4C33-BCBC-28D2FFA5D39B}" type="presOf" srcId="{7807C67C-E19D-4D12-9FCB-C7BB6B0DEBF7}" destId="{D6F56AFB-72BD-4828-B03A-AA14B356E903}" srcOrd="0" destOrd="0" presId="urn:microsoft.com/office/officeart/2005/8/layout/list1"/>
    <dgm:cxn modelId="{A662044A-0023-4F68-B7BF-22334B877A22}" srcId="{B2B8493A-2D36-43E7-8EED-AC48FE1F447A}" destId="{4E393A2F-61CB-4C03-98AD-F61CC2C35ED2}" srcOrd="1" destOrd="0" parTransId="{13EA1EA7-DC6D-41E9-AC07-5F05A14A33D3}" sibTransId="{E401122F-67B7-4FCF-9CA9-D73C88D84991}"/>
    <dgm:cxn modelId="{2A5B40E2-C885-440D-8FDC-F0D1BC34F9DC}" type="presOf" srcId="{47C837E8-E4F0-4B39-981D-7BFE4922138E}" destId="{265A7A84-C99C-4869-8C8D-8CAA71EE93D5}" srcOrd="1" destOrd="0" presId="urn:microsoft.com/office/officeart/2005/8/layout/list1"/>
    <dgm:cxn modelId="{0D1F3453-73D6-4C43-802D-B74ABFB5E071}" type="presOf" srcId="{4E393A2F-61CB-4C03-98AD-F61CC2C35ED2}" destId="{474C7CDF-EC3F-47FA-8144-D0206A2EBCBB}" srcOrd="1" destOrd="0" presId="urn:microsoft.com/office/officeart/2005/8/layout/list1"/>
    <dgm:cxn modelId="{987DCF30-323D-47E9-B387-5ABCF2C83111}" type="presParOf" srcId="{957EE50B-4B6C-4797-B599-DB432E3D32D3}" destId="{D9CDE69E-4F6C-4C2B-B5D6-EC6DDF66CC2D}" srcOrd="0" destOrd="0" presId="urn:microsoft.com/office/officeart/2005/8/layout/list1"/>
    <dgm:cxn modelId="{EEC75D63-4BB7-4C95-9D39-1E9A99B5AC4F}" type="presParOf" srcId="{D9CDE69E-4F6C-4C2B-B5D6-EC6DDF66CC2D}" destId="{B6D06A9C-1213-4FBE-BA7F-5BF9FF00ABBD}" srcOrd="0" destOrd="0" presId="urn:microsoft.com/office/officeart/2005/8/layout/list1"/>
    <dgm:cxn modelId="{0360005B-786D-441B-987F-3F90BA51ECB6}" type="presParOf" srcId="{D9CDE69E-4F6C-4C2B-B5D6-EC6DDF66CC2D}" destId="{265A7A84-C99C-4869-8C8D-8CAA71EE93D5}" srcOrd="1" destOrd="0" presId="urn:microsoft.com/office/officeart/2005/8/layout/list1"/>
    <dgm:cxn modelId="{528179B0-653D-42C4-A244-53E97F99F72F}" type="presParOf" srcId="{957EE50B-4B6C-4797-B599-DB432E3D32D3}" destId="{D189B044-C885-4FC3-9F2A-516DE102FBB0}" srcOrd="1" destOrd="0" presId="urn:microsoft.com/office/officeart/2005/8/layout/list1"/>
    <dgm:cxn modelId="{F77DD8D8-F8C4-465D-BD9A-826FDEAEBC39}" type="presParOf" srcId="{957EE50B-4B6C-4797-B599-DB432E3D32D3}" destId="{D6F56AFB-72BD-4828-B03A-AA14B356E903}" srcOrd="2" destOrd="0" presId="urn:microsoft.com/office/officeart/2005/8/layout/list1"/>
    <dgm:cxn modelId="{04F0EACD-9789-4F3D-9673-265F9A769780}" type="presParOf" srcId="{957EE50B-4B6C-4797-B599-DB432E3D32D3}" destId="{4698A23F-AB88-48A0-B07A-73C36AE280A9}" srcOrd="3" destOrd="0" presId="urn:microsoft.com/office/officeart/2005/8/layout/list1"/>
    <dgm:cxn modelId="{03C3AC47-F5C7-4570-A2B0-5DD6CE5F4B8B}" type="presParOf" srcId="{957EE50B-4B6C-4797-B599-DB432E3D32D3}" destId="{F33ED15A-4DEB-43A1-AD0E-90BEA5503038}" srcOrd="4" destOrd="0" presId="urn:microsoft.com/office/officeart/2005/8/layout/list1"/>
    <dgm:cxn modelId="{9E033618-F482-4558-9B14-31A8EC05854B}" type="presParOf" srcId="{F33ED15A-4DEB-43A1-AD0E-90BEA5503038}" destId="{6BF1BEEC-A4E3-4979-8D67-B99C8AC96BE7}" srcOrd="0" destOrd="0" presId="urn:microsoft.com/office/officeart/2005/8/layout/list1"/>
    <dgm:cxn modelId="{AF68BF18-F7F7-43D9-9D58-D831072AF7C7}" type="presParOf" srcId="{F33ED15A-4DEB-43A1-AD0E-90BEA5503038}" destId="{474C7CDF-EC3F-47FA-8144-D0206A2EBCBB}" srcOrd="1" destOrd="0" presId="urn:microsoft.com/office/officeart/2005/8/layout/list1"/>
    <dgm:cxn modelId="{35DE9BBC-B243-4C98-9D8A-19E02E8BA23C}" type="presParOf" srcId="{957EE50B-4B6C-4797-B599-DB432E3D32D3}" destId="{3CEDC16F-6ABF-43E2-AFC3-5F3B7B8DFE9A}" srcOrd="5" destOrd="0" presId="urn:microsoft.com/office/officeart/2005/8/layout/list1"/>
    <dgm:cxn modelId="{1CF30D04-8794-487A-B615-A3D77D50B08F}" type="presParOf" srcId="{957EE50B-4B6C-4797-B599-DB432E3D32D3}" destId="{ED1313A4-6B67-4199-962C-8027E517CC6D}"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D206D7-A5B3-4C8B-BE6F-A7AE84CCB02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8A3FF98F-5347-4F97-9F30-6058BF052FD9}">
      <dgm:prSet custT="1"/>
      <dgm:spPr/>
      <dgm:t>
        <a:bodyPr/>
        <a:lstStyle/>
        <a:p>
          <a:r>
            <a:rPr lang="en-US" sz="1200" b="1" dirty="0" smtClean="0">
              <a:effectLst>
                <a:outerShdw blurRad="38100" dist="38100" dir="2700000" algn="tl">
                  <a:srgbClr val="000000">
                    <a:alpha val="43137"/>
                  </a:srgbClr>
                </a:outerShdw>
              </a:effectLst>
              <a:latin typeface="Gill Sans Nova" panose="020B0602020104020203" pitchFamily="34" charset="0"/>
            </a:rPr>
            <a:t>CMP-13</a:t>
          </a:r>
          <a:endParaRPr lang="en-US" sz="1200" b="1" dirty="0">
            <a:effectLst>
              <a:outerShdw blurRad="38100" dist="38100" dir="2700000" algn="tl">
                <a:srgbClr val="000000">
                  <a:alpha val="43137"/>
                </a:srgbClr>
              </a:outerShdw>
            </a:effectLst>
            <a:latin typeface="Gill Sans Nova" panose="020B0602020104020203" pitchFamily="34" charset="0"/>
          </a:endParaRPr>
        </a:p>
      </dgm:t>
    </dgm:pt>
    <dgm:pt modelId="{8F8916BC-68F8-4B90-9647-9D73CDD30390}" type="parTrans" cxnId="{7833CDEF-47D8-4B01-AB6C-92B82F0881D5}">
      <dgm:prSet/>
      <dgm:spPr/>
      <dgm:t>
        <a:bodyPr/>
        <a:lstStyle/>
        <a:p>
          <a:endParaRPr lang="en-US">
            <a:latin typeface="Gill Sans Nova" panose="020B0602020104020203" pitchFamily="34" charset="0"/>
          </a:endParaRPr>
        </a:p>
      </dgm:t>
    </dgm:pt>
    <dgm:pt modelId="{90AC227D-092F-4374-A677-A7D37DAC9F8A}" type="sibTrans" cxnId="{7833CDEF-47D8-4B01-AB6C-92B82F0881D5}">
      <dgm:prSet/>
      <dgm:spPr/>
      <dgm:t>
        <a:bodyPr/>
        <a:lstStyle/>
        <a:p>
          <a:endParaRPr lang="en-US">
            <a:latin typeface="Gill Sans Nova" panose="020B0602020104020203" pitchFamily="34" charset="0"/>
          </a:endParaRPr>
        </a:p>
      </dgm:t>
    </dgm:pt>
    <dgm:pt modelId="{359DCC0A-9D93-4ED9-8E57-1AEB46EBD090}">
      <dgm:prSet custT="1"/>
      <dgm:spPr/>
      <dgm:t>
        <a:bodyPr/>
        <a:lstStyle/>
        <a:p>
          <a:r>
            <a:rPr lang="en-US" sz="1200" b="1" dirty="0" smtClean="0">
              <a:effectLst>
                <a:outerShdw blurRad="38100" dist="38100" dir="2700000" algn="tl">
                  <a:srgbClr val="000000">
                    <a:alpha val="43137"/>
                  </a:srgbClr>
                </a:outerShdw>
              </a:effectLst>
              <a:latin typeface="Gill Sans Nova" panose="020B0602020104020203" pitchFamily="34" charset="0"/>
            </a:rPr>
            <a:t>CMP-14</a:t>
          </a:r>
          <a:endParaRPr lang="en-US" sz="1200" b="1" dirty="0">
            <a:effectLst>
              <a:outerShdw blurRad="38100" dist="38100" dir="2700000" algn="tl">
                <a:srgbClr val="000000">
                  <a:alpha val="43137"/>
                </a:srgbClr>
              </a:outerShdw>
            </a:effectLst>
            <a:latin typeface="Gill Sans Nova" panose="020B0602020104020203" pitchFamily="34" charset="0"/>
          </a:endParaRPr>
        </a:p>
      </dgm:t>
    </dgm:pt>
    <dgm:pt modelId="{4B607AB0-CDEE-4FC6-A537-E12D3E85C6EE}" type="parTrans" cxnId="{E6BB9440-0F26-4000-9FE6-4109D0840B2E}">
      <dgm:prSet/>
      <dgm:spPr/>
      <dgm:t>
        <a:bodyPr/>
        <a:lstStyle/>
        <a:p>
          <a:endParaRPr lang="en-US">
            <a:latin typeface="Gill Sans Nova" panose="020B0602020104020203" pitchFamily="34" charset="0"/>
          </a:endParaRPr>
        </a:p>
      </dgm:t>
    </dgm:pt>
    <dgm:pt modelId="{5E511A5B-FF5B-4628-9A75-1C00AC817859}" type="sibTrans" cxnId="{E6BB9440-0F26-4000-9FE6-4109D0840B2E}">
      <dgm:prSet/>
      <dgm:spPr/>
      <dgm:t>
        <a:bodyPr/>
        <a:lstStyle/>
        <a:p>
          <a:endParaRPr lang="en-US">
            <a:latin typeface="Gill Sans Nova" panose="020B0602020104020203" pitchFamily="34" charset="0"/>
          </a:endParaRPr>
        </a:p>
      </dgm:t>
    </dgm:pt>
    <dgm:pt modelId="{8A752162-AE75-4627-8A99-C584FB81AB20}">
      <dgm:prSet custT="1"/>
      <dgm:spPr/>
      <dgm:t>
        <a:bodyPr/>
        <a:lstStyle/>
        <a:p>
          <a:r>
            <a:rPr lang="fr-FR" sz="900" dirty="0" smtClean="0">
              <a:latin typeface="Gill Sans Nova" panose="020B0602020104020203" pitchFamily="34" charset="0"/>
            </a:rPr>
            <a:t>L'appel à thèmes 2018 combiné pour les normes et les ressources de mise en œuvre a été lancé</a:t>
          </a:r>
          <a:endParaRPr lang="en-US" sz="900" dirty="0">
            <a:latin typeface="Gill Sans Nova" panose="020B0602020104020203" pitchFamily="34" charset="0"/>
          </a:endParaRPr>
        </a:p>
      </dgm:t>
    </dgm:pt>
    <dgm:pt modelId="{939585DA-60F7-4E41-A663-E20C5DAB6938}" type="parTrans" cxnId="{69D78F9A-9E86-4E97-9E80-FA24B51DC171}">
      <dgm:prSet/>
      <dgm:spPr/>
      <dgm:t>
        <a:bodyPr/>
        <a:lstStyle/>
        <a:p>
          <a:endParaRPr lang="en-US">
            <a:latin typeface="Gill Sans Nova" panose="020B0602020104020203" pitchFamily="34" charset="0"/>
          </a:endParaRPr>
        </a:p>
      </dgm:t>
    </dgm:pt>
    <dgm:pt modelId="{B93E4E55-D2FC-47A0-8EDA-52C4CDF8C3AB}" type="sibTrans" cxnId="{69D78F9A-9E86-4E97-9E80-FA24B51DC171}">
      <dgm:prSet/>
      <dgm:spPr/>
      <dgm:t>
        <a:bodyPr/>
        <a:lstStyle/>
        <a:p>
          <a:endParaRPr lang="en-US">
            <a:latin typeface="Gill Sans Nova" panose="020B0602020104020203" pitchFamily="34" charset="0"/>
          </a:endParaRPr>
        </a:p>
      </dgm:t>
    </dgm:pt>
    <dgm:pt modelId="{92A2196F-7F46-495E-BEC3-68BCB557E481}">
      <dgm:prSet custT="1"/>
      <dgm:spPr/>
      <dgm:t>
        <a:bodyPr/>
        <a:lstStyle/>
        <a:p>
          <a:r>
            <a:rPr lang="en-US" sz="900" dirty="0">
              <a:latin typeface="Gill Sans Nova" panose="020B0602020104020203" pitchFamily="34" charset="0"/>
            </a:rPr>
            <a:t>2021 </a:t>
          </a:r>
          <a:r>
            <a:rPr lang="fr-FR" sz="900" dirty="0" smtClean="0">
              <a:latin typeface="Gill Sans Nova" panose="020B0602020104020203" pitchFamily="34" charset="0"/>
            </a:rPr>
            <a:t>L'appel à thèmes a été affiné et rationalisé pour capitaliser sur les nouvelles idées des activités de l'IYPH 2020</a:t>
          </a:r>
          <a:endParaRPr lang="en-US" sz="900" dirty="0">
            <a:latin typeface="Gill Sans Nova" panose="020B0602020104020203" pitchFamily="34" charset="0"/>
          </a:endParaRPr>
        </a:p>
      </dgm:t>
    </dgm:pt>
    <dgm:pt modelId="{34F754EF-82EA-484B-8C2A-23A2D2223E05}" type="parTrans" cxnId="{BE3C8B61-6DBE-468F-8373-2BA1E49FB131}">
      <dgm:prSet/>
      <dgm:spPr/>
      <dgm:t>
        <a:bodyPr/>
        <a:lstStyle/>
        <a:p>
          <a:endParaRPr lang="en-US">
            <a:latin typeface="Gill Sans Nova" panose="020B0602020104020203" pitchFamily="34" charset="0"/>
          </a:endParaRPr>
        </a:p>
      </dgm:t>
    </dgm:pt>
    <dgm:pt modelId="{7F43345C-A7EB-466E-A133-B2C061470AA9}" type="sibTrans" cxnId="{BE3C8B61-6DBE-468F-8373-2BA1E49FB131}">
      <dgm:prSet/>
      <dgm:spPr/>
      <dgm:t>
        <a:bodyPr/>
        <a:lstStyle/>
        <a:p>
          <a:endParaRPr lang="en-US">
            <a:latin typeface="Gill Sans Nova" panose="020B0602020104020203" pitchFamily="34" charset="0"/>
          </a:endParaRPr>
        </a:p>
      </dgm:t>
    </dgm:pt>
    <dgm:pt modelId="{5490D0CE-A338-4A6E-980B-B7C6663ED677}" type="pres">
      <dgm:prSet presAssocID="{76D206D7-A5B3-4C8B-BE6F-A7AE84CCB025}" presName="linear" presStyleCnt="0">
        <dgm:presLayoutVars>
          <dgm:dir/>
          <dgm:animLvl val="lvl"/>
          <dgm:resizeHandles val="exact"/>
        </dgm:presLayoutVars>
      </dgm:prSet>
      <dgm:spPr/>
      <dgm:t>
        <a:bodyPr/>
        <a:lstStyle/>
        <a:p>
          <a:endParaRPr lang="en-US"/>
        </a:p>
      </dgm:t>
    </dgm:pt>
    <dgm:pt modelId="{EA4C4726-6911-4E86-9292-32E27DAA1A26}" type="pres">
      <dgm:prSet presAssocID="{8A3FF98F-5347-4F97-9F30-6058BF052FD9}" presName="parentLin" presStyleCnt="0"/>
      <dgm:spPr/>
    </dgm:pt>
    <dgm:pt modelId="{108571F1-2301-4F3C-80A8-84AE194E1D38}" type="pres">
      <dgm:prSet presAssocID="{8A3FF98F-5347-4F97-9F30-6058BF052FD9}" presName="parentLeftMargin" presStyleLbl="node1" presStyleIdx="0" presStyleCnt="2"/>
      <dgm:spPr/>
      <dgm:t>
        <a:bodyPr/>
        <a:lstStyle/>
        <a:p>
          <a:endParaRPr lang="en-US"/>
        </a:p>
      </dgm:t>
    </dgm:pt>
    <dgm:pt modelId="{9080674C-BB5B-4DFD-9C31-017173DE039D}" type="pres">
      <dgm:prSet presAssocID="{8A3FF98F-5347-4F97-9F30-6058BF052FD9}" presName="parentText" presStyleLbl="node1" presStyleIdx="0" presStyleCnt="2" custLinFactNeighborX="-18816" custLinFactNeighborY="-2160">
        <dgm:presLayoutVars>
          <dgm:chMax val="0"/>
          <dgm:bulletEnabled val="1"/>
        </dgm:presLayoutVars>
      </dgm:prSet>
      <dgm:spPr/>
      <dgm:t>
        <a:bodyPr/>
        <a:lstStyle/>
        <a:p>
          <a:endParaRPr lang="en-US"/>
        </a:p>
      </dgm:t>
    </dgm:pt>
    <dgm:pt modelId="{EBD380F7-AC64-45FC-B730-5D39EA189A0F}" type="pres">
      <dgm:prSet presAssocID="{8A3FF98F-5347-4F97-9F30-6058BF052FD9}" presName="negativeSpace" presStyleCnt="0"/>
      <dgm:spPr/>
    </dgm:pt>
    <dgm:pt modelId="{5FF8C2AD-C812-40F8-9C2E-5271721ED9B9}" type="pres">
      <dgm:prSet presAssocID="{8A3FF98F-5347-4F97-9F30-6058BF052FD9}" presName="childText" presStyleLbl="conFgAcc1" presStyleIdx="0" presStyleCnt="2">
        <dgm:presLayoutVars>
          <dgm:bulletEnabled val="1"/>
        </dgm:presLayoutVars>
      </dgm:prSet>
      <dgm:spPr/>
      <dgm:t>
        <a:bodyPr/>
        <a:lstStyle/>
        <a:p>
          <a:endParaRPr lang="en-US"/>
        </a:p>
      </dgm:t>
    </dgm:pt>
    <dgm:pt modelId="{28E9703E-0DF5-4879-B987-86A901232E21}" type="pres">
      <dgm:prSet presAssocID="{90AC227D-092F-4374-A677-A7D37DAC9F8A}" presName="spaceBetweenRectangles" presStyleCnt="0"/>
      <dgm:spPr/>
    </dgm:pt>
    <dgm:pt modelId="{12010537-6CF3-4BDE-AF70-CAB52C3058FF}" type="pres">
      <dgm:prSet presAssocID="{359DCC0A-9D93-4ED9-8E57-1AEB46EBD090}" presName="parentLin" presStyleCnt="0"/>
      <dgm:spPr/>
    </dgm:pt>
    <dgm:pt modelId="{88D6A583-DAE1-47B6-A0CB-87A6BCEDE1A3}" type="pres">
      <dgm:prSet presAssocID="{359DCC0A-9D93-4ED9-8E57-1AEB46EBD090}" presName="parentLeftMargin" presStyleLbl="node1" presStyleIdx="0" presStyleCnt="2"/>
      <dgm:spPr/>
      <dgm:t>
        <a:bodyPr/>
        <a:lstStyle/>
        <a:p>
          <a:endParaRPr lang="en-US"/>
        </a:p>
      </dgm:t>
    </dgm:pt>
    <dgm:pt modelId="{5BB0F52E-5D09-48BA-B975-59A9F320473E}" type="pres">
      <dgm:prSet presAssocID="{359DCC0A-9D93-4ED9-8E57-1AEB46EBD090}" presName="parentText" presStyleLbl="node1" presStyleIdx="1" presStyleCnt="2">
        <dgm:presLayoutVars>
          <dgm:chMax val="0"/>
          <dgm:bulletEnabled val="1"/>
        </dgm:presLayoutVars>
      </dgm:prSet>
      <dgm:spPr/>
      <dgm:t>
        <a:bodyPr/>
        <a:lstStyle/>
        <a:p>
          <a:endParaRPr lang="en-US"/>
        </a:p>
      </dgm:t>
    </dgm:pt>
    <dgm:pt modelId="{2ED6B505-D697-4A8A-8BD9-E03A81C7E10C}" type="pres">
      <dgm:prSet presAssocID="{359DCC0A-9D93-4ED9-8E57-1AEB46EBD090}" presName="negativeSpace" presStyleCnt="0"/>
      <dgm:spPr/>
    </dgm:pt>
    <dgm:pt modelId="{E6BEC1E4-08D3-402E-9644-2E22D2C9E5CB}" type="pres">
      <dgm:prSet presAssocID="{359DCC0A-9D93-4ED9-8E57-1AEB46EBD090}" presName="childText" presStyleLbl="conFgAcc1" presStyleIdx="1" presStyleCnt="2" custScaleY="80476">
        <dgm:presLayoutVars>
          <dgm:bulletEnabled val="1"/>
        </dgm:presLayoutVars>
      </dgm:prSet>
      <dgm:spPr/>
      <dgm:t>
        <a:bodyPr/>
        <a:lstStyle/>
        <a:p>
          <a:endParaRPr lang="en-US"/>
        </a:p>
      </dgm:t>
    </dgm:pt>
  </dgm:ptLst>
  <dgm:cxnLst>
    <dgm:cxn modelId="{BE3C8B61-6DBE-468F-8373-2BA1E49FB131}" srcId="{359DCC0A-9D93-4ED9-8E57-1AEB46EBD090}" destId="{92A2196F-7F46-495E-BEC3-68BCB557E481}" srcOrd="0" destOrd="0" parTransId="{34F754EF-82EA-484B-8C2A-23A2D2223E05}" sibTransId="{7F43345C-A7EB-466E-A133-B2C061470AA9}"/>
    <dgm:cxn modelId="{11FE589D-0D2D-4DCE-B5B6-743A4B3E3DD5}" type="presOf" srcId="{92A2196F-7F46-495E-BEC3-68BCB557E481}" destId="{E6BEC1E4-08D3-402E-9644-2E22D2C9E5CB}" srcOrd="0" destOrd="0" presId="urn:microsoft.com/office/officeart/2005/8/layout/list1"/>
    <dgm:cxn modelId="{E6BB9440-0F26-4000-9FE6-4109D0840B2E}" srcId="{76D206D7-A5B3-4C8B-BE6F-A7AE84CCB025}" destId="{359DCC0A-9D93-4ED9-8E57-1AEB46EBD090}" srcOrd="1" destOrd="0" parTransId="{4B607AB0-CDEE-4FC6-A537-E12D3E85C6EE}" sibTransId="{5E511A5B-FF5B-4628-9A75-1C00AC817859}"/>
    <dgm:cxn modelId="{3B8FAEB0-EE84-4AF3-BC59-E232680CEFE5}" type="presOf" srcId="{8A3FF98F-5347-4F97-9F30-6058BF052FD9}" destId="{108571F1-2301-4F3C-80A8-84AE194E1D38}" srcOrd="0" destOrd="0" presId="urn:microsoft.com/office/officeart/2005/8/layout/list1"/>
    <dgm:cxn modelId="{BBF00456-1AF6-4B83-A532-DDF63259C2A3}" type="presOf" srcId="{8A752162-AE75-4627-8A99-C584FB81AB20}" destId="{5FF8C2AD-C812-40F8-9C2E-5271721ED9B9}" srcOrd="0" destOrd="0" presId="urn:microsoft.com/office/officeart/2005/8/layout/list1"/>
    <dgm:cxn modelId="{5644F971-F342-4205-925C-3EF5BA6077C6}" type="presOf" srcId="{76D206D7-A5B3-4C8B-BE6F-A7AE84CCB025}" destId="{5490D0CE-A338-4A6E-980B-B7C6663ED677}" srcOrd="0" destOrd="0" presId="urn:microsoft.com/office/officeart/2005/8/layout/list1"/>
    <dgm:cxn modelId="{69D78F9A-9E86-4E97-9E80-FA24B51DC171}" srcId="{8A3FF98F-5347-4F97-9F30-6058BF052FD9}" destId="{8A752162-AE75-4627-8A99-C584FB81AB20}" srcOrd="0" destOrd="0" parTransId="{939585DA-60F7-4E41-A663-E20C5DAB6938}" sibTransId="{B93E4E55-D2FC-47A0-8EDA-52C4CDF8C3AB}"/>
    <dgm:cxn modelId="{7833CDEF-47D8-4B01-AB6C-92B82F0881D5}" srcId="{76D206D7-A5B3-4C8B-BE6F-A7AE84CCB025}" destId="{8A3FF98F-5347-4F97-9F30-6058BF052FD9}" srcOrd="0" destOrd="0" parTransId="{8F8916BC-68F8-4B90-9647-9D73CDD30390}" sibTransId="{90AC227D-092F-4374-A677-A7D37DAC9F8A}"/>
    <dgm:cxn modelId="{EEFEE72A-8E80-485E-AFD8-F345FF20456C}" type="presOf" srcId="{8A3FF98F-5347-4F97-9F30-6058BF052FD9}" destId="{9080674C-BB5B-4DFD-9C31-017173DE039D}" srcOrd="1" destOrd="0" presId="urn:microsoft.com/office/officeart/2005/8/layout/list1"/>
    <dgm:cxn modelId="{4C547DA1-DD1A-473A-9299-979BAACB8635}" type="presOf" srcId="{359DCC0A-9D93-4ED9-8E57-1AEB46EBD090}" destId="{88D6A583-DAE1-47B6-A0CB-87A6BCEDE1A3}" srcOrd="0" destOrd="0" presId="urn:microsoft.com/office/officeart/2005/8/layout/list1"/>
    <dgm:cxn modelId="{C0C72277-F3E5-48C8-9F76-547D3F794974}" type="presOf" srcId="{359DCC0A-9D93-4ED9-8E57-1AEB46EBD090}" destId="{5BB0F52E-5D09-48BA-B975-59A9F320473E}" srcOrd="1" destOrd="0" presId="urn:microsoft.com/office/officeart/2005/8/layout/list1"/>
    <dgm:cxn modelId="{A22C5ED4-275A-4EBF-8541-CC3A3E12EDC2}" type="presParOf" srcId="{5490D0CE-A338-4A6E-980B-B7C6663ED677}" destId="{EA4C4726-6911-4E86-9292-32E27DAA1A26}" srcOrd="0" destOrd="0" presId="urn:microsoft.com/office/officeart/2005/8/layout/list1"/>
    <dgm:cxn modelId="{76364D3A-0CA2-4077-A599-4E20E465BEF8}" type="presParOf" srcId="{EA4C4726-6911-4E86-9292-32E27DAA1A26}" destId="{108571F1-2301-4F3C-80A8-84AE194E1D38}" srcOrd="0" destOrd="0" presId="urn:microsoft.com/office/officeart/2005/8/layout/list1"/>
    <dgm:cxn modelId="{C5D131CB-319D-4833-AE0F-225579E154D9}" type="presParOf" srcId="{EA4C4726-6911-4E86-9292-32E27DAA1A26}" destId="{9080674C-BB5B-4DFD-9C31-017173DE039D}" srcOrd="1" destOrd="0" presId="urn:microsoft.com/office/officeart/2005/8/layout/list1"/>
    <dgm:cxn modelId="{F74D4819-DA89-4826-9423-5AB952A50590}" type="presParOf" srcId="{5490D0CE-A338-4A6E-980B-B7C6663ED677}" destId="{EBD380F7-AC64-45FC-B730-5D39EA189A0F}" srcOrd="1" destOrd="0" presId="urn:microsoft.com/office/officeart/2005/8/layout/list1"/>
    <dgm:cxn modelId="{3BCDBA00-4336-4B08-8A71-B9869248FB5D}" type="presParOf" srcId="{5490D0CE-A338-4A6E-980B-B7C6663ED677}" destId="{5FF8C2AD-C812-40F8-9C2E-5271721ED9B9}" srcOrd="2" destOrd="0" presId="urn:microsoft.com/office/officeart/2005/8/layout/list1"/>
    <dgm:cxn modelId="{C78474FD-A2D8-48D6-A92C-5156B1011A10}" type="presParOf" srcId="{5490D0CE-A338-4A6E-980B-B7C6663ED677}" destId="{28E9703E-0DF5-4879-B987-86A901232E21}" srcOrd="3" destOrd="0" presId="urn:microsoft.com/office/officeart/2005/8/layout/list1"/>
    <dgm:cxn modelId="{586E5C83-4D95-46AD-8333-5D696F49925C}" type="presParOf" srcId="{5490D0CE-A338-4A6E-980B-B7C6663ED677}" destId="{12010537-6CF3-4BDE-AF70-CAB52C3058FF}" srcOrd="4" destOrd="0" presId="urn:microsoft.com/office/officeart/2005/8/layout/list1"/>
    <dgm:cxn modelId="{DDF3F789-5776-4264-A14B-30C58BC19BE2}" type="presParOf" srcId="{12010537-6CF3-4BDE-AF70-CAB52C3058FF}" destId="{88D6A583-DAE1-47B6-A0CB-87A6BCEDE1A3}" srcOrd="0" destOrd="0" presId="urn:microsoft.com/office/officeart/2005/8/layout/list1"/>
    <dgm:cxn modelId="{2E8FE22A-593B-469D-ADDA-C747F284A638}" type="presParOf" srcId="{12010537-6CF3-4BDE-AF70-CAB52C3058FF}" destId="{5BB0F52E-5D09-48BA-B975-59A9F320473E}" srcOrd="1" destOrd="0" presId="urn:microsoft.com/office/officeart/2005/8/layout/list1"/>
    <dgm:cxn modelId="{03714CBC-8B9D-49E7-94E7-70D18BB71C6F}" type="presParOf" srcId="{5490D0CE-A338-4A6E-980B-B7C6663ED677}" destId="{2ED6B505-D697-4A8A-8BD9-E03A81C7E10C}" srcOrd="5" destOrd="0" presId="urn:microsoft.com/office/officeart/2005/8/layout/list1"/>
    <dgm:cxn modelId="{61A618CC-7C62-4327-81B7-2E1DCFC413BE}" type="presParOf" srcId="{5490D0CE-A338-4A6E-980B-B7C6663ED677}" destId="{E6BEC1E4-08D3-402E-9644-2E22D2C9E5CB}" srcOrd="6"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BE62A5-C545-4A89-B3C3-C638EDC38B6D}"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3A384401-D34D-4F86-B9DE-AFC60CA22482}">
      <dgm:prSet/>
      <dgm:spPr/>
      <dgm:t>
        <a:bodyPr/>
        <a:lstStyle/>
        <a:p>
          <a:r>
            <a:rPr lang="fr-FR" b="0" i="0" baseline="0" dirty="0" smtClean="0">
              <a:latin typeface="Gill Sans Nova" panose="020B0602020104020203" pitchFamily="34" charset="0"/>
            </a:rPr>
            <a:t>36 soumissions de 10 PC et 4 ORPV reçues, et 26 sujets adoptés par la CMP-14 (2019)</a:t>
          </a:r>
          <a:endParaRPr lang="en-US" dirty="0">
            <a:latin typeface="Gill Sans Nova" panose="020B0602020104020203" pitchFamily="34" charset="0"/>
          </a:endParaRPr>
        </a:p>
      </dgm:t>
    </dgm:pt>
    <dgm:pt modelId="{2D40B761-9324-49ED-9DD2-023A7C668706}" type="parTrans" cxnId="{1405B671-CBA8-47BA-9E75-2409589FDD3A}">
      <dgm:prSet/>
      <dgm:spPr/>
      <dgm:t>
        <a:bodyPr/>
        <a:lstStyle/>
        <a:p>
          <a:endParaRPr lang="en-US">
            <a:latin typeface="Gill Sans Nova" panose="020B0602020104020203" pitchFamily="34" charset="0"/>
          </a:endParaRPr>
        </a:p>
      </dgm:t>
    </dgm:pt>
    <dgm:pt modelId="{9ACD7287-FA85-47FB-9783-A8A89CC7CA52}" type="sibTrans" cxnId="{1405B671-CBA8-47BA-9E75-2409589FDD3A}">
      <dgm:prSet/>
      <dgm:spPr/>
      <dgm:t>
        <a:bodyPr/>
        <a:lstStyle/>
        <a:p>
          <a:endParaRPr lang="en-US">
            <a:latin typeface="Gill Sans Nova" panose="020B0602020104020203" pitchFamily="34" charset="0"/>
          </a:endParaRPr>
        </a:p>
      </dgm:t>
    </dgm:pt>
    <dgm:pt modelId="{C0AADDDB-B7C3-44F0-93D2-7AE5F211BFEA}" type="pres">
      <dgm:prSet presAssocID="{53BE62A5-C545-4A89-B3C3-C638EDC38B6D}" presName="Name0" presStyleCnt="0">
        <dgm:presLayoutVars>
          <dgm:chMax val="7"/>
          <dgm:dir/>
          <dgm:animLvl val="lvl"/>
          <dgm:resizeHandles val="exact"/>
        </dgm:presLayoutVars>
      </dgm:prSet>
      <dgm:spPr/>
      <dgm:t>
        <a:bodyPr/>
        <a:lstStyle/>
        <a:p>
          <a:endParaRPr lang="en-US"/>
        </a:p>
      </dgm:t>
    </dgm:pt>
    <dgm:pt modelId="{F49BB5D6-8178-48DF-8815-0814D59E7F57}" type="pres">
      <dgm:prSet presAssocID="{3A384401-D34D-4F86-B9DE-AFC60CA22482}" presName="circle1" presStyleLbl="node1" presStyleIdx="0" presStyleCnt="1"/>
      <dgm:spPr/>
    </dgm:pt>
    <dgm:pt modelId="{1C660E52-FE23-4ED2-8625-351719C42628}" type="pres">
      <dgm:prSet presAssocID="{3A384401-D34D-4F86-B9DE-AFC60CA22482}" presName="space" presStyleCnt="0"/>
      <dgm:spPr/>
    </dgm:pt>
    <dgm:pt modelId="{D760FC40-CCE4-4D41-B392-4DE92831C62A}" type="pres">
      <dgm:prSet presAssocID="{3A384401-D34D-4F86-B9DE-AFC60CA22482}" presName="rect1" presStyleLbl="alignAcc1" presStyleIdx="0" presStyleCnt="1"/>
      <dgm:spPr/>
      <dgm:t>
        <a:bodyPr/>
        <a:lstStyle/>
        <a:p>
          <a:endParaRPr lang="en-US"/>
        </a:p>
      </dgm:t>
    </dgm:pt>
    <dgm:pt modelId="{3C2E579A-6710-424B-80BA-E930068F944E}" type="pres">
      <dgm:prSet presAssocID="{3A384401-D34D-4F86-B9DE-AFC60CA22482}" presName="rect1ParTxNoCh" presStyleLbl="alignAcc1" presStyleIdx="0" presStyleCnt="1">
        <dgm:presLayoutVars>
          <dgm:chMax val="1"/>
          <dgm:bulletEnabled val="1"/>
        </dgm:presLayoutVars>
      </dgm:prSet>
      <dgm:spPr/>
      <dgm:t>
        <a:bodyPr/>
        <a:lstStyle/>
        <a:p>
          <a:endParaRPr lang="en-US"/>
        </a:p>
      </dgm:t>
    </dgm:pt>
  </dgm:ptLst>
  <dgm:cxnLst>
    <dgm:cxn modelId="{2996C076-CCCA-4BEA-81A0-33BEE028376D}" type="presOf" srcId="{53BE62A5-C545-4A89-B3C3-C638EDC38B6D}" destId="{C0AADDDB-B7C3-44F0-93D2-7AE5F211BFEA}" srcOrd="0" destOrd="0" presId="urn:microsoft.com/office/officeart/2005/8/layout/target3"/>
    <dgm:cxn modelId="{1E7D0CC0-2511-4A7E-8F7C-101248B22EC9}" type="presOf" srcId="{3A384401-D34D-4F86-B9DE-AFC60CA22482}" destId="{3C2E579A-6710-424B-80BA-E930068F944E}" srcOrd="1" destOrd="0" presId="urn:microsoft.com/office/officeart/2005/8/layout/target3"/>
    <dgm:cxn modelId="{1405B671-CBA8-47BA-9E75-2409589FDD3A}" srcId="{53BE62A5-C545-4A89-B3C3-C638EDC38B6D}" destId="{3A384401-D34D-4F86-B9DE-AFC60CA22482}" srcOrd="0" destOrd="0" parTransId="{2D40B761-9324-49ED-9DD2-023A7C668706}" sibTransId="{9ACD7287-FA85-47FB-9783-A8A89CC7CA52}"/>
    <dgm:cxn modelId="{6EC9AE2C-4304-448F-8271-7EA4525A613B}" type="presOf" srcId="{3A384401-D34D-4F86-B9DE-AFC60CA22482}" destId="{D760FC40-CCE4-4D41-B392-4DE92831C62A}" srcOrd="0" destOrd="0" presId="urn:microsoft.com/office/officeart/2005/8/layout/target3"/>
    <dgm:cxn modelId="{C17CD27D-9EC9-4BCB-9FEA-E2CD94B47FA0}" type="presParOf" srcId="{C0AADDDB-B7C3-44F0-93D2-7AE5F211BFEA}" destId="{F49BB5D6-8178-48DF-8815-0814D59E7F57}" srcOrd="0" destOrd="0" presId="urn:microsoft.com/office/officeart/2005/8/layout/target3"/>
    <dgm:cxn modelId="{3CCF852B-498F-4A18-B6F9-FAB030646CDC}" type="presParOf" srcId="{C0AADDDB-B7C3-44F0-93D2-7AE5F211BFEA}" destId="{1C660E52-FE23-4ED2-8625-351719C42628}" srcOrd="1" destOrd="0" presId="urn:microsoft.com/office/officeart/2005/8/layout/target3"/>
    <dgm:cxn modelId="{90BAE90A-8414-488D-BAF7-F6CFAEA0EC78}" type="presParOf" srcId="{C0AADDDB-B7C3-44F0-93D2-7AE5F211BFEA}" destId="{D760FC40-CCE4-4D41-B392-4DE92831C62A}" srcOrd="2" destOrd="0" presId="urn:microsoft.com/office/officeart/2005/8/layout/target3"/>
    <dgm:cxn modelId="{0C24CCF1-4A46-40E5-A3E5-611FD7361760}" type="presParOf" srcId="{C0AADDDB-B7C3-44F0-93D2-7AE5F211BFEA}" destId="{3C2E579A-6710-424B-80BA-E930068F944E}"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044594-A2FF-48A2-A629-9745939BE4A6}"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ru-RU"/>
        </a:p>
      </dgm:t>
    </dgm:pt>
    <dgm:pt modelId="{EBD3E6D6-8F7E-4BC6-A2C0-9DB2CD8500F5}">
      <dgm:prSet/>
      <dgm:spPr>
        <a:solidFill>
          <a:srgbClr val="1C804B"/>
        </a:solidFill>
      </dgm:spPr>
      <dgm:t>
        <a:bodyPr/>
        <a:lstStyle/>
        <a:p>
          <a:r>
            <a:rPr lang="fr-FR" noProof="0" dirty="0" smtClean="0">
              <a:effectLst>
                <a:outerShdw blurRad="38100" dist="38100" dir="2700000" algn="tl">
                  <a:srgbClr val="000000">
                    <a:alpha val="43137"/>
                  </a:srgbClr>
                </a:outerShdw>
              </a:effectLst>
              <a:latin typeface="Gill Sans Nova" panose="020B0602020104020203" pitchFamily="34" charset="0"/>
            </a:rPr>
            <a:t>Remplissage incorrect du formulaire</a:t>
          </a:r>
          <a:endParaRPr lang="en-US" noProof="0" dirty="0">
            <a:effectLst>
              <a:outerShdw blurRad="38100" dist="38100" dir="2700000" algn="tl">
                <a:srgbClr val="000000">
                  <a:alpha val="43137"/>
                </a:srgbClr>
              </a:outerShdw>
            </a:effectLst>
            <a:latin typeface="Gill Sans Nova" panose="020B0602020104020203" pitchFamily="34" charset="0"/>
          </a:endParaRPr>
        </a:p>
      </dgm:t>
    </dgm:pt>
    <dgm:pt modelId="{E6A9E306-8CA9-44A5-83A3-BC336208616A}" type="parTrans" cxnId="{D50DDF83-8B25-4A1D-BF01-0169FFF46A30}">
      <dgm:prSet/>
      <dgm:spPr/>
      <dgm:t>
        <a:bodyPr/>
        <a:lstStyle/>
        <a:p>
          <a:endParaRPr lang="en-US" noProof="0">
            <a:effectLst/>
            <a:latin typeface="Gill Sans Nova" panose="020B0602020104020203" pitchFamily="34" charset="0"/>
          </a:endParaRPr>
        </a:p>
      </dgm:t>
    </dgm:pt>
    <dgm:pt modelId="{6CC6EEC1-D3B2-414E-8EB2-89EBC7FDD9BF}" type="sibTrans" cxnId="{D50DDF83-8B25-4A1D-BF01-0169FFF46A30}">
      <dgm:prSet/>
      <dgm:spPr/>
      <dgm:t>
        <a:bodyPr/>
        <a:lstStyle/>
        <a:p>
          <a:endParaRPr lang="en-US" noProof="0">
            <a:effectLst/>
            <a:latin typeface="Gill Sans Nova" panose="020B0602020104020203" pitchFamily="34" charset="0"/>
          </a:endParaRPr>
        </a:p>
      </dgm:t>
    </dgm:pt>
    <dgm:pt modelId="{577D3F86-D6B0-4884-928D-B04C92FD5F7B}">
      <dgm:prSet/>
      <dgm:spPr/>
      <dgm:t>
        <a:bodyPr/>
        <a:lstStyle/>
        <a:p>
          <a:r>
            <a:rPr lang="fr-FR" noProof="0" dirty="0" smtClean="0">
              <a:effectLst>
                <a:outerShdw blurRad="38100" dist="38100" dir="2700000" algn="tl">
                  <a:srgbClr val="000000">
                    <a:alpha val="43137"/>
                  </a:srgbClr>
                </a:outerShdw>
              </a:effectLst>
              <a:latin typeface="Gill Sans Nova" panose="020B0602020104020203" pitchFamily="34" charset="0"/>
            </a:rPr>
            <a:t>Perte de temps</a:t>
          </a:r>
          <a:endParaRPr lang="en-US" noProof="0" dirty="0">
            <a:effectLst>
              <a:outerShdw blurRad="38100" dist="38100" dir="2700000" algn="tl">
                <a:srgbClr val="000000">
                  <a:alpha val="43137"/>
                </a:srgbClr>
              </a:outerShdw>
            </a:effectLst>
            <a:latin typeface="Gill Sans Nova" panose="020B0602020104020203" pitchFamily="34" charset="0"/>
          </a:endParaRPr>
        </a:p>
      </dgm:t>
    </dgm:pt>
    <dgm:pt modelId="{4DABE2D3-8832-456C-9183-E87F9639D007}" type="parTrans" cxnId="{5ED42270-EAFE-429C-9AD6-0CC70B9B397B}">
      <dgm:prSet/>
      <dgm:spPr/>
      <dgm:t>
        <a:bodyPr/>
        <a:lstStyle/>
        <a:p>
          <a:endParaRPr lang="en-US" noProof="0">
            <a:effectLst/>
            <a:latin typeface="Gill Sans Nova" panose="020B0602020104020203" pitchFamily="34" charset="0"/>
          </a:endParaRPr>
        </a:p>
      </dgm:t>
    </dgm:pt>
    <dgm:pt modelId="{61F29032-4195-4544-829F-1BAA991D266B}" type="sibTrans" cxnId="{5ED42270-EAFE-429C-9AD6-0CC70B9B397B}">
      <dgm:prSet/>
      <dgm:spPr/>
      <dgm:t>
        <a:bodyPr/>
        <a:lstStyle/>
        <a:p>
          <a:endParaRPr lang="en-US" noProof="0">
            <a:effectLst/>
            <a:latin typeface="Gill Sans Nova" panose="020B0602020104020203" pitchFamily="34" charset="0"/>
          </a:endParaRPr>
        </a:p>
      </dgm:t>
    </dgm:pt>
    <dgm:pt modelId="{EA57D343-7230-4934-895C-2860DF3D6D4E}">
      <dgm:prSet/>
      <dgm:spPr>
        <a:solidFill>
          <a:srgbClr val="31ADA8"/>
        </a:solidFill>
      </dgm:spPr>
      <dgm:t>
        <a:bodyPr/>
        <a:lstStyle/>
        <a:p>
          <a:r>
            <a:rPr lang="en-US" u="none" noProof="0" dirty="0" err="1" smtClean="0">
              <a:effectLst>
                <a:outerShdw blurRad="38100" dist="38100" dir="2700000" algn="tl">
                  <a:srgbClr val="000000">
                    <a:alpha val="43137"/>
                  </a:srgbClr>
                </a:outerShdw>
              </a:effectLst>
              <a:latin typeface="Gill Sans Nova" panose="020B0602020104020203" pitchFamily="34" charset="0"/>
            </a:rPr>
            <a:t>Facteur</a:t>
          </a:r>
          <a:r>
            <a:rPr lang="en-US" u="none" noProof="0" dirty="0" smtClean="0">
              <a:effectLst>
                <a:outerShdw blurRad="38100" dist="38100" dir="2700000" algn="tl">
                  <a:srgbClr val="000000">
                    <a:alpha val="43137"/>
                  </a:srgbClr>
                </a:outerShdw>
              </a:effectLst>
              <a:latin typeface="Gill Sans Nova" panose="020B0602020104020203" pitchFamily="34" charset="0"/>
            </a:rPr>
            <a:t> </a:t>
          </a:r>
          <a:r>
            <a:rPr lang="en-US" u="none" noProof="0" dirty="0" err="1" smtClean="0">
              <a:effectLst>
                <a:outerShdw blurRad="38100" dist="38100" dir="2700000" algn="tl">
                  <a:srgbClr val="000000">
                    <a:alpha val="43137"/>
                  </a:srgbClr>
                </a:outerShdw>
              </a:effectLst>
              <a:latin typeface="Gill Sans Nova" panose="020B0602020104020203" pitchFamily="34" charset="0"/>
            </a:rPr>
            <a:t>Humain</a:t>
          </a:r>
          <a:endParaRPr lang="en-US" u="none" noProof="0" dirty="0">
            <a:effectLst>
              <a:outerShdw blurRad="38100" dist="38100" dir="2700000" algn="tl">
                <a:srgbClr val="000000">
                  <a:alpha val="43137"/>
                </a:srgbClr>
              </a:outerShdw>
            </a:effectLst>
            <a:latin typeface="Gill Sans Nova" panose="020B0602020104020203" pitchFamily="34" charset="0"/>
          </a:endParaRPr>
        </a:p>
      </dgm:t>
    </dgm:pt>
    <dgm:pt modelId="{E7974A72-E4D3-493D-BB06-4FB5A46FB9D4}" type="parTrans" cxnId="{71816DE0-D87A-446F-9D22-07A1381F16E4}">
      <dgm:prSet/>
      <dgm:spPr/>
      <dgm:t>
        <a:bodyPr/>
        <a:lstStyle/>
        <a:p>
          <a:endParaRPr lang="en-US" noProof="0">
            <a:effectLst/>
            <a:latin typeface="Gill Sans Nova" panose="020B0602020104020203" pitchFamily="34" charset="0"/>
          </a:endParaRPr>
        </a:p>
      </dgm:t>
    </dgm:pt>
    <dgm:pt modelId="{04A020E0-0787-4803-BBF5-1B75EC916BAB}" type="sibTrans" cxnId="{71816DE0-D87A-446F-9D22-07A1381F16E4}">
      <dgm:prSet/>
      <dgm:spPr/>
      <dgm:t>
        <a:bodyPr/>
        <a:lstStyle/>
        <a:p>
          <a:endParaRPr lang="en-US" noProof="0">
            <a:effectLst/>
            <a:latin typeface="Gill Sans Nova" panose="020B0602020104020203" pitchFamily="34" charset="0"/>
          </a:endParaRPr>
        </a:p>
      </dgm:t>
    </dgm:pt>
    <dgm:pt modelId="{469ABC01-52D1-4301-B565-30187E9AC76C}">
      <dgm:prSet/>
      <dgm:spPr/>
      <dgm:t>
        <a:bodyPr/>
        <a:lstStyle/>
        <a:p>
          <a:r>
            <a:rPr lang="fr-FR" noProof="0" dirty="0" smtClean="0">
              <a:effectLst/>
              <a:latin typeface="Gill Sans Nova" panose="020B0602020104020203" pitchFamily="34" charset="0"/>
            </a:rPr>
            <a:t>Champs obligatoires manquants à remplir</a:t>
          </a:r>
          <a:endParaRPr lang="en-US" noProof="0" dirty="0">
            <a:effectLst/>
            <a:latin typeface="Gill Sans Nova" panose="020B0602020104020203" pitchFamily="34" charset="0"/>
          </a:endParaRPr>
        </a:p>
      </dgm:t>
    </dgm:pt>
    <dgm:pt modelId="{EC2B16BB-50B7-4D39-B653-525750CFA6A4}" type="parTrans" cxnId="{5907CA4D-4C8A-4793-BC10-04187C0E5DB3}">
      <dgm:prSet/>
      <dgm:spPr/>
      <dgm:t>
        <a:bodyPr/>
        <a:lstStyle/>
        <a:p>
          <a:endParaRPr lang="en-US" noProof="0">
            <a:effectLst/>
            <a:latin typeface="Gill Sans Nova" panose="020B0602020104020203" pitchFamily="34" charset="0"/>
          </a:endParaRPr>
        </a:p>
      </dgm:t>
    </dgm:pt>
    <dgm:pt modelId="{9128ECC0-3531-4AFC-A23F-DB9A8ED5C1FD}" type="sibTrans" cxnId="{5907CA4D-4C8A-4793-BC10-04187C0E5DB3}">
      <dgm:prSet/>
      <dgm:spPr/>
      <dgm:t>
        <a:bodyPr/>
        <a:lstStyle/>
        <a:p>
          <a:endParaRPr lang="en-US" noProof="0">
            <a:effectLst/>
            <a:latin typeface="Gill Sans Nova" panose="020B0602020104020203" pitchFamily="34" charset="0"/>
          </a:endParaRPr>
        </a:p>
      </dgm:t>
    </dgm:pt>
    <dgm:pt modelId="{4023E972-64A7-45CD-8326-E4F66FF6F8C4}">
      <dgm:prSet/>
      <dgm:spPr/>
      <dgm:t>
        <a:bodyPr/>
        <a:lstStyle/>
        <a:p>
          <a:r>
            <a:rPr lang="fr-FR" noProof="0" dirty="0" smtClean="0">
              <a:effectLst/>
              <a:latin typeface="Gill Sans Nova" panose="020B0602020104020203" pitchFamily="34" charset="0"/>
            </a:rPr>
            <a:t>Pour échanger les informations manquantes avec PC/RPPO</a:t>
          </a:r>
          <a:endParaRPr lang="en-US" noProof="0" dirty="0">
            <a:effectLst/>
            <a:latin typeface="Gill Sans Nova" panose="020B0602020104020203" pitchFamily="34" charset="0"/>
          </a:endParaRPr>
        </a:p>
      </dgm:t>
    </dgm:pt>
    <dgm:pt modelId="{496F80F9-FB09-4650-A394-560A169B566D}" type="parTrans" cxnId="{6CC475FF-8EFC-437E-95D9-DD4C670A4E95}">
      <dgm:prSet/>
      <dgm:spPr/>
      <dgm:t>
        <a:bodyPr/>
        <a:lstStyle/>
        <a:p>
          <a:endParaRPr lang="en-US" noProof="0">
            <a:effectLst/>
            <a:latin typeface="Gill Sans Nova" panose="020B0602020104020203" pitchFamily="34" charset="0"/>
          </a:endParaRPr>
        </a:p>
      </dgm:t>
    </dgm:pt>
    <dgm:pt modelId="{3070AB31-6C39-440D-A4E3-864BCB1D7A93}" type="sibTrans" cxnId="{6CC475FF-8EFC-437E-95D9-DD4C670A4E95}">
      <dgm:prSet/>
      <dgm:spPr/>
      <dgm:t>
        <a:bodyPr/>
        <a:lstStyle/>
        <a:p>
          <a:endParaRPr lang="en-US" noProof="0">
            <a:effectLst/>
            <a:latin typeface="Gill Sans Nova" panose="020B0602020104020203" pitchFamily="34" charset="0"/>
          </a:endParaRPr>
        </a:p>
      </dgm:t>
    </dgm:pt>
    <dgm:pt modelId="{B145BBB6-5D15-42E9-970E-1C7ADB4F6ECF}">
      <dgm:prSet/>
      <dgm:spPr/>
      <dgm:t>
        <a:bodyPr/>
        <a:lstStyle/>
        <a:p>
          <a:r>
            <a:rPr lang="fr-FR" noProof="0" dirty="0" smtClean="0">
              <a:effectLst/>
              <a:latin typeface="Gill Sans Nova" panose="020B0602020104020203" pitchFamily="34" charset="0"/>
            </a:rPr>
            <a:t>Données accidentelles et dommages de formatage</a:t>
          </a:r>
          <a:endParaRPr lang="en-US" noProof="0" dirty="0">
            <a:effectLst/>
            <a:latin typeface="Gill Sans Nova" panose="020B0602020104020203" pitchFamily="34" charset="0"/>
          </a:endParaRPr>
        </a:p>
      </dgm:t>
    </dgm:pt>
    <dgm:pt modelId="{988AE278-3ED9-4818-9584-57914C82B5B2}" type="parTrans" cxnId="{42D611BE-EB70-4D26-A961-8371A96C9199}">
      <dgm:prSet/>
      <dgm:spPr/>
      <dgm:t>
        <a:bodyPr/>
        <a:lstStyle/>
        <a:p>
          <a:endParaRPr lang="en-US" noProof="0">
            <a:effectLst/>
            <a:latin typeface="Gill Sans Nova" panose="020B0602020104020203" pitchFamily="34" charset="0"/>
          </a:endParaRPr>
        </a:p>
      </dgm:t>
    </dgm:pt>
    <dgm:pt modelId="{E02FD52A-5607-419C-A13F-C09497176796}" type="sibTrans" cxnId="{42D611BE-EB70-4D26-A961-8371A96C9199}">
      <dgm:prSet/>
      <dgm:spPr/>
      <dgm:t>
        <a:bodyPr/>
        <a:lstStyle/>
        <a:p>
          <a:endParaRPr lang="en-US" noProof="0">
            <a:effectLst/>
            <a:latin typeface="Gill Sans Nova" panose="020B0602020104020203" pitchFamily="34" charset="0"/>
          </a:endParaRPr>
        </a:p>
      </dgm:t>
    </dgm:pt>
    <dgm:pt modelId="{61B0E6FE-7C7B-4DB8-A6AC-E031A8957097}">
      <dgm:prSet/>
      <dgm:spPr/>
      <dgm:t>
        <a:bodyPr/>
        <a:lstStyle/>
        <a:p>
          <a:r>
            <a:rPr lang="fr-FR" noProof="0" dirty="0">
              <a:effectLst/>
              <a:latin typeface="Gill Sans Nova" panose="020B0602020104020203" pitchFamily="34" charset="0"/>
            </a:rPr>
            <a:t>Changement de texte dans le formulaire lui-même</a:t>
          </a:r>
        </a:p>
      </dgm:t>
    </dgm:pt>
    <dgm:pt modelId="{FC1257AA-4D4D-4564-A449-ACB49120E4EA}" type="parTrans" cxnId="{569FD75B-1802-49DE-9108-4DA8CC67461B}">
      <dgm:prSet/>
      <dgm:spPr/>
      <dgm:t>
        <a:bodyPr/>
        <a:lstStyle/>
        <a:p>
          <a:endParaRPr lang="fr-FR"/>
        </a:p>
      </dgm:t>
    </dgm:pt>
    <dgm:pt modelId="{5614829D-A5C0-4832-9C10-F0FE49DA7CDE}" type="sibTrans" cxnId="{569FD75B-1802-49DE-9108-4DA8CC67461B}">
      <dgm:prSet/>
      <dgm:spPr/>
      <dgm:t>
        <a:bodyPr/>
        <a:lstStyle/>
        <a:p>
          <a:endParaRPr lang="fr-FR"/>
        </a:p>
      </dgm:t>
    </dgm:pt>
    <dgm:pt modelId="{D0618851-27DC-4F0E-8739-FE6209CA7E9C}">
      <dgm:prSet/>
      <dgm:spPr/>
      <dgm:t>
        <a:bodyPr/>
        <a:lstStyle/>
        <a:p>
          <a:r>
            <a:rPr lang="fr-FR" noProof="0" dirty="0">
              <a:effectLst/>
              <a:latin typeface="Gill Sans Nova" panose="020B0602020104020203" pitchFamily="34" charset="0"/>
            </a:rPr>
            <a:t>Omission de l'e-mail avec la soumission</a:t>
          </a:r>
        </a:p>
      </dgm:t>
    </dgm:pt>
    <dgm:pt modelId="{A9C45BE1-6074-4008-9CEF-614F276CDEB5}" type="parTrans" cxnId="{E8005BBE-751F-4084-B44C-E8F1C4148108}">
      <dgm:prSet/>
      <dgm:spPr/>
      <dgm:t>
        <a:bodyPr/>
        <a:lstStyle/>
        <a:p>
          <a:endParaRPr lang="fr-FR"/>
        </a:p>
      </dgm:t>
    </dgm:pt>
    <dgm:pt modelId="{B0289729-1AED-4F8A-A83D-8C02C9485905}" type="sibTrans" cxnId="{E8005BBE-751F-4084-B44C-E8F1C4148108}">
      <dgm:prSet/>
      <dgm:spPr/>
      <dgm:t>
        <a:bodyPr/>
        <a:lstStyle/>
        <a:p>
          <a:endParaRPr lang="fr-FR"/>
        </a:p>
      </dgm:t>
    </dgm:pt>
    <dgm:pt modelId="{5DBC315F-3BC1-436C-B7A1-C193B3098D09}">
      <dgm:prSet/>
      <dgm:spPr/>
      <dgm:t>
        <a:bodyPr/>
        <a:lstStyle/>
        <a:p>
          <a:r>
            <a:rPr lang="fr-FR" noProof="0" dirty="0">
              <a:effectLst/>
              <a:latin typeface="Gill Sans Nova" panose="020B0602020104020203" pitchFamily="34" charset="0"/>
            </a:rPr>
            <a:t>Pour corriger le formulaire et sa mise en forme</a:t>
          </a:r>
        </a:p>
      </dgm:t>
    </dgm:pt>
    <dgm:pt modelId="{A8290761-3C4E-4756-A184-22A40BB09233}" type="parTrans" cxnId="{036918F6-464F-4E64-A978-1C447EA2AFAB}">
      <dgm:prSet/>
      <dgm:spPr/>
      <dgm:t>
        <a:bodyPr/>
        <a:lstStyle/>
        <a:p>
          <a:endParaRPr lang="fr-FR"/>
        </a:p>
      </dgm:t>
    </dgm:pt>
    <dgm:pt modelId="{F9F0926F-509C-487F-AFFA-CEB57A8F56BF}" type="sibTrans" cxnId="{036918F6-464F-4E64-A978-1C447EA2AFAB}">
      <dgm:prSet/>
      <dgm:spPr/>
      <dgm:t>
        <a:bodyPr/>
        <a:lstStyle/>
        <a:p>
          <a:endParaRPr lang="fr-FR"/>
        </a:p>
      </dgm:t>
    </dgm:pt>
    <dgm:pt modelId="{3D9E1201-BDC7-4029-B699-19C5DC0A6C41}" type="pres">
      <dgm:prSet presAssocID="{B1044594-A2FF-48A2-A629-9745939BE4A6}" presName="Name0" presStyleCnt="0">
        <dgm:presLayoutVars>
          <dgm:dir/>
          <dgm:animLvl val="lvl"/>
          <dgm:resizeHandles val="exact"/>
        </dgm:presLayoutVars>
      </dgm:prSet>
      <dgm:spPr/>
      <dgm:t>
        <a:bodyPr/>
        <a:lstStyle/>
        <a:p>
          <a:endParaRPr lang="en-US"/>
        </a:p>
      </dgm:t>
    </dgm:pt>
    <dgm:pt modelId="{D0F13129-818E-46AE-B56F-8C633AAD4BB5}" type="pres">
      <dgm:prSet presAssocID="{EBD3E6D6-8F7E-4BC6-A2C0-9DB2CD8500F5}" presName="composite" presStyleCnt="0"/>
      <dgm:spPr/>
    </dgm:pt>
    <dgm:pt modelId="{BC7D290C-6E93-4B7E-A4C9-E4E6E82E988A}" type="pres">
      <dgm:prSet presAssocID="{EBD3E6D6-8F7E-4BC6-A2C0-9DB2CD8500F5}" presName="parTx" presStyleLbl="alignNode1" presStyleIdx="0" presStyleCnt="3">
        <dgm:presLayoutVars>
          <dgm:chMax val="0"/>
          <dgm:chPref val="0"/>
          <dgm:bulletEnabled val="1"/>
        </dgm:presLayoutVars>
      </dgm:prSet>
      <dgm:spPr/>
      <dgm:t>
        <a:bodyPr/>
        <a:lstStyle/>
        <a:p>
          <a:endParaRPr lang="en-US"/>
        </a:p>
      </dgm:t>
    </dgm:pt>
    <dgm:pt modelId="{751974DF-AA8B-4ECD-B4E0-40570B1ADAF8}" type="pres">
      <dgm:prSet presAssocID="{EBD3E6D6-8F7E-4BC6-A2C0-9DB2CD8500F5}" presName="desTx" presStyleLbl="alignAccFollowNode1" presStyleIdx="0" presStyleCnt="3">
        <dgm:presLayoutVars>
          <dgm:bulletEnabled val="1"/>
        </dgm:presLayoutVars>
      </dgm:prSet>
      <dgm:spPr/>
      <dgm:t>
        <a:bodyPr/>
        <a:lstStyle/>
        <a:p>
          <a:endParaRPr lang="en-US"/>
        </a:p>
      </dgm:t>
    </dgm:pt>
    <dgm:pt modelId="{398C2CFF-07A7-4CE9-8977-2132AE1F9A1F}" type="pres">
      <dgm:prSet presAssocID="{6CC6EEC1-D3B2-414E-8EB2-89EBC7FDD9BF}" presName="space" presStyleCnt="0"/>
      <dgm:spPr/>
    </dgm:pt>
    <dgm:pt modelId="{A4789050-5295-46F3-BB24-2F7AFE234206}" type="pres">
      <dgm:prSet presAssocID="{EA57D343-7230-4934-895C-2860DF3D6D4E}" presName="composite" presStyleCnt="0"/>
      <dgm:spPr/>
    </dgm:pt>
    <dgm:pt modelId="{6C59397E-9366-4114-B548-0FE1C6F2DA36}" type="pres">
      <dgm:prSet presAssocID="{EA57D343-7230-4934-895C-2860DF3D6D4E}" presName="parTx" presStyleLbl="alignNode1" presStyleIdx="1" presStyleCnt="3">
        <dgm:presLayoutVars>
          <dgm:chMax val="0"/>
          <dgm:chPref val="0"/>
          <dgm:bulletEnabled val="1"/>
        </dgm:presLayoutVars>
      </dgm:prSet>
      <dgm:spPr/>
      <dgm:t>
        <a:bodyPr/>
        <a:lstStyle/>
        <a:p>
          <a:endParaRPr lang="en-US"/>
        </a:p>
      </dgm:t>
    </dgm:pt>
    <dgm:pt modelId="{D82788DF-AA72-42AA-A676-BA64007F23C9}" type="pres">
      <dgm:prSet presAssocID="{EA57D343-7230-4934-895C-2860DF3D6D4E}" presName="desTx" presStyleLbl="alignAccFollowNode1" presStyleIdx="1" presStyleCnt="3">
        <dgm:presLayoutVars>
          <dgm:bulletEnabled val="1"/>
        </dgm:presLayoutVars>
      </dgm:prSet>
      <dgm:spPr/>
      <dgm:t>
        <a:bodyPr/>
        <a:lstStyle/>
        <a:p>
          <a:endParaRPr lang="en-US"/>
        </a:p>
      </dgm:t>
    </dgm:pt>
    <dgm:pt modelId="{94459E6D-D75C-4CD0-8BFA-BCA684C640DD}" type="pres">
      <dgm:prSet presAssocID="{04A020E0-0787-4803-BBF5-1B75EC916BAB}" presName="space" presStyleCnt="0"/>
      <dgm:spPr/>
    </dgm:pt>
    <dgm:pt modelId="{F76146A1-A093-45AF-A3E4-113ABFAF5B6A}" type="pres">
      <dgm:prSet presAssocID="{577D3F86-D6B0-4884-928D-B04C92FD5F7B}" presName="composite" presStyleCnt="0"/>
      <dgm:spPr/>
    </dgm:pt>
    <dgm:pt modelId="{0CF27CBB-B2F9-44BF-9CFE-CD4C6E0B7E3F}" type="pres">
      <dgm:prSet presAssocID="{577D3F86-D6B0-4884-928D-B04C92FD5F7B}" presName="parTx" presStyleLbl="alignNode1" presStyleIdx="2" presStyleCnt="3">
        <dgm:presLayoutVars>
          <dgm:chMax val="0"/>
          <dgm:chPref val="0"/>
          <dgm:bulletEnabled val="1"/>
        </dgm:presLayoutVars>
      </dgm:prSet>
      <dgm:spPr/>
      <dgm:t>
        <a:bodyPr/>
        <a:lstStyle/>
        <a:p>
          <a:endParaRPr lang="en-US"/>
        </a:p>
      </dgm:t>
    </dgm:pt>
    <dgm:pt modelId="{61C9B2C9-9833-4DA2-AA3B-9A907B3B8FBB}" type="pres">
      <dgm:prSet presAssocID="{577D3F86-D6B0-4884-928D-B04C92FD5F7B}" presName="desTx" presStyleLbl="alignAccFollowNode1" presStyleIdx="2" presStyleCnt="3">
        <dgm:presLayoutVars>
          <dgm:bulletEnabled val="1"/>
        </dgm:presLayoutVars>
      </dgm:prSet>
      <dgm:spPr/>
      <dgm:t>
        <a:bodyPr/>
        <a:lstStyle/>
        <a:p>
          <a:endParaRPr lang="en-US"/>
        </a:p>
      </dgm:t>
    </dgm:pt>
  </dgm:ptLst>
  <dgm:cxnLst>
    <dgm:cxn modelId="{18D3A10E-3D66-4553-A666-296EFA2F437D}" type="presOf" srcId="{61B0E6FE-7C7B-4DB8-A6AC-E031A8957097}" destId="{751974DF-AA8B-4ECD-B4E0-40570B1ADAF8}" srcOrd="0" destOrd="1" presId="urn:microsoft.com/office/officeart/2005/8/layout/hList1"/>
    <dgm:cxn modelId="{E8005BBE-751F-4084-B44C-E8F1C4148108}" srcId="{EA57D343-7230-4934-895C-2860DF3D6D4E}" destId="{D0618851-27DC-4F0E-8739-FE6209CA7E9C}" srcOrd="1" destOrd="0" parTransId="{A9C45BE1-6074-4008-9CEF-614F276CDEB5}" sibTransId="{B0289729-1AED-4F8A-A83D-8C02C9485905}"/>
    <dgm:cxn modelId="{71816DE0-D87A-446F-9D22-07A1381F16E4}" srcId="{B1044594-A2FF-48A2-A629-9745939BE4A6}" destId="{EA57D343-7230-4934-895C-2860DF3D6D4E}" srcOrd="1" destOrd="0" parTransId="{E7974A72-E4D3-493D-BB06-4FB5A46FB9D4}" sibTransId="{04A020E0-0787-4803-BBF5-1B75EC916BAB}"/>
    <dgm:cxn modelId="{0BE51881-3A7D-425D-AC4F-9009CCDAFAAD}" type="presOf" srcId="{577D3F86-D6B0-4884-928D-B04C92FD5F7B}" destId="{0CF27CBB-B2F9-44BF-9CFE-CD4C6E0B7E3F}" srcOrd="0" destOrd="0" presId="urn:microsoft.com/office/officeart/2005/8/layout/hList1"/>
    <dgm:cxn modelId="{319F2F74-B80C-459F-9D0B-7C1E891D1F63}" type="presOf" srcId="{EA57D343-7230-4934-895C-2860DF3D6D4E}" destId="{6C59397E-9366-4114-B548-0FE1C6F2DA36}" srcOrd="0" destOrd="0" presId="urn:microsoft.com/office/officeart/2005/8/layout/hList1"/>
    <dgm:cxn modelId="{7694334D-5086-4080-A65E-8C48E5F30E42}" type="presOf" srcId="{D0618851-27DC-4F0E-8739-FE6209CA7E9C}" destId="{D82788DF-AA72-42AA-A676-BA64007F23C9}" srcOrd="0" destOrd="1" presId="urn:microsoft.com/office/officeart/2005/8/layout/hList1"/>
    <dgm:cxn modelId="{D50DDF83-8B25-4A1D-BF01-0169FFF46A30}" srcId="{B1044594-A2FF-48A2-A629-9745939BE4A6}" destId="{EBD3E6D6-8F7E-4BC6-A2C0-9DB2CD8500F5}" srcOrd="0" destOrd="0" parTransId="{E6A9E306-8CA9-44A5-83A3-BC336208616A}" sibTransId="{6CC6EEC1-D3B2-414E-8EB2-89EBC7FDD9BF}"/>
    <dgm:cxn modelId="{42D611BE-EB70-4D26-A961-8371A96C9199}" srcId="{EA57D343-7230-4934-895C-2860DF3D6D4E}" destId="{B145BBB6-5D15-42E9-970E-1C7ADB4F6ECF}" srcOrd="0" destOrd="0" parTransId="{988AE278-3ED9-4818-9584-57914C82B5B2}" sibTransId="{E02FD52A-5607-419C-A13F-C09497176796}"/>
    <dgm:cxn modelId="{5ED42270-EAFE-429C-9AD6-0CC70B9B397B}" srcId="{B1044594-A2FF-48A2-A629-9745939BE4A6}" destId="{577D3F86-D6B0-4884-928D-B04C92FD5F7B}" srcOrd="2" destOrd="0" parTransId="{4DABE2D3-8832-456C-9183-E87F9639D007}" sibTransId="{61F29032-4195-4544-829F-1BAA991D266B}"/>
    <dgm:cxn modelId="{7F6620D3-0057-44BD-85AE-E8E01831D0F1}" type="presOf" srcId="{B145BBB6-5D15-42E9-970E-1C7ADB4F6ECF}" destId="{D82788DF-AA72-42AA-A676-BA64007F23C9}" srcOrd="0" destOrd="0" presId="urn:microsoft.com/office/officeart/2005/8/layout/hList1"/>
    <dgm:cxn modelId="{5907CA4D-4C8A-4793-BC10-04187C0E5DB3}" srcId="{EBD3E6D6-8F7E-4BC6-A2C0-9DB2CD8500F5}" destId="{469ABC01-52D1-4301-B565-30187E9AC76C}" srcOrd="0" destOrd="0" parTransId="{EC2B16BB-50B7-4D39-B653-525750CFA6A4}" sibTransId="{9128ECC0-3531-4AFC-A23F-DB9A8ED5C1FD}"/>
    <dgm:cxn modelId="{DD795A42-98FA-4ACB-81A7-F62A0474E766}" type="presOf" srcId="{B1044594-A2FF-48A2-A629-9745939BE4A6}" destId="{3D9E1201-BDC7-4029-B699-19C5DC0A6C41}" srcOrd="0" destOrd="0" presId="urn:microsoft.com/office/officeart/2005/8/layout/hList1"/>
    <dgm:cxn modelId="{08E555C9-260C-420A-B068-C6EB8EF7EDA7}" type="presOf" srcId="{469ABC01-52D1-4301-B565-30187E9AC76C}" destId="{751974DF-AA8B-4ECD-B4E0-40570B1ADAF8}" srcOrd="0" destOrd="0" presId="urn:microsoft.com/office/officeart/2005/8/layout/hList1"/>
    <dgm:cxn modelId="{6D1333BF-393D-4297-8CA3-07A40D39CCCE}" type="presOf" srcId="{5DBC315F-3BC1-436C-B7A1-C193B3098D09}" destId="{61C9B2C9-9833-4DA2-AA3B-9A907B3B8FBB}" srcOrd="0" destOrd="1" presId="urn:microsoft.com/office/officeart/2005/8/layout/hList1"/>
    <dgm:cxn modelId="{73C65DA8-ACB6-4DB9-8EEF-6C6AF6C8F5E8}" type="presOf" srcId="{4023E972-64A7-45CD-8326-E4F66FF6F8C4}" destId="{61C9B2C9-9833-4DA2-AA3B-9A907B3B8FBB}" srcOrd="0" destOrd="0" presId="urn:microsoft.com/office/officeart/2005/8/layout/hList1"/>
    <dgm:cxn modelId="{519742A0-1DF0-4925-9F44-39AD867948C0}" type="presOf" srcId="{EBD3E6D6-8F7E-4BC6-A2C0-9DB2CD8500F5}" destId="{BC7D290C-6E93-4B7E-A4C9-E4E6E82E988A}" srcOrd="0" destOrd="0" presId="urn:microsoft.com/office/officeart/2005/8/layout/hList1"/>
    <dgm:cxn modelId="{6CC475FF-8EFC-437E-95D9-DD4C670A4E95}" srcId="{577D3F86-D6B0-4884-928D-B04C92FD5F7B}" destId="{4023E972-64A7-45CD-8326-E4F66FF6F8C4}" srcOrd="0" destOrd="0" parTransId="{496F80F9-FB09-4650-A394-560A169B566D}" sibTransId="{3070AB31-6C39-440D-A4E3-864BCB1D7A93}"/>
    <dgm:cxn modelId="{036918F6-464F-4E64-A978-1C447EA2AFAB}" srcId="{577D3F86-D6B0-4884-928D-B04C92FD5F7B}" destId="{5DBC315F-3BC1-436C-B7A1-C193B3098D09}" srcOrd="1" destOrd="0" parTransId="{A8290761-3C4E-4756-A184-22A40BB09233}" sibTransId="{F9F0926F-509C-487F-AFFA-CEB57A8F56BF}"/>
    <dgm:cxn modelId="{569FD75B-1802-49DE-9108-4DA8CC67461B}" srcId="{EBD3E6D6-8F7E-4BC6-A2C0-9DB2CD8500F5}" destId="{61B0E6FE-7C7B-4DB8-A6AC-E031A8957097}" srcOrd="1" destOrd="0" parTransId="{FC1257AA-4D4D-4564-A449-ACB49120E4EA}" sibTransId="{5614829D-A5C0-4832-9C10-F0FE49DA7CDE}"/>
    <dgm:cxn modelId="{73BCA994-13A6-4E2F-B9BC-FD57A4654330}" type="presParOf" srcId="{3D9E1201-BDC7-4029-B699-19C5DC0A6C41}" destId="{D0F13129-818E-46AE-B56F-8C633AAD4BB5}" srcOrd="0" destOrd="0" presId="urn:microsoft.com/office/officeart/2005/8/layout/hList1"/>
    <dgm:cxn modelId="{F3C8F5B0-6EEE-4AB1-8682-FFAD101E9335}" type="presParOf" srcId="{D0F13129-818E-46AE-B56F-8C633AAD4BB5}" destId="{BC7D290C-6E93-4B7E-A4C9-E4E6E82E988A}" srcOrd="0" destOrd="0" presId="urn:microsoft.com/office/officeart/2005/8/layout/hList1"/>
    <dgm:cxn modelId="{50C1D684-9382-4A7E-ADC8-8F86A9B4E6FC}" type="presParOf" srcId="{D0F13129-818E-46AE-B56F-8C633AAD4BB5}" destId="{751974DF-AA8B-4ECD-B4E0-40570B1ADAF8}" srcOrd="1" destOrd="0" presId="urn:microsoft.com/office/officeart/2005/8/layout/hList1"/>
    <dgm:cxn modelId="{4AA4D6A0-CF24-47D9-8BB4-A656AB82DDF8}" type="presParOf" srcId="{3D9E1201-BDC7-4029-B699-19C5DC0A6C41}" destId="{398C2CFF-07A7-4CE9-8977-2132AE1F9A1F}" srcOrd="1" destOrd="0" presId="urn:microsoft.com/office/officeart/2005/8/layout/hList1"/>
    <dgm:cxn modelId="{929672C2-33C5-4A76-AAB2-C28837B6ED94}" type="presParOf" srcId="{3D9E1201-BDC7-4029-B699-19C5DC0A6C41}" destId="{A4789050-5295-46F3-BB24-2F7AFE234206}" srcOrd="2" destOrd="0" presId="urn:microsoft.com/office/officeart/2005/8/layout/hList1"/>
    <dgm:cxn modelId="{E88CDEEF-A20E-447B-A6BF-9086B0578A2D}" type="presParOf" srcId="{A4789050-5295-46F3-BB24-2F7AFE234206}" destId="{6C59397E-9366-4114-B548-0FE1C6F2DA36}" srcOrd="0" destOrd="0" presId="urn:microsoft.com/office/officeart/2005/8/layout/hList1"/>
    <dgm:cxn modelId="{93BA7847-76DF-4E0A-BDA0-730D9074DEEC}" type="presParOf" srcId="{A4789050-5295-46F3-BB24-2F7AFE234206}" destId="{D82788DF-AA72-42AA-A676-BA64007F23C9}" srcOrd="1" destOrd="0" presId="urn:microsoft.com/office/officeart/2005/8/layout/hList1"/>
    <dgm:cxn modelId="{08C97A64-C964-4B12-A083-DED8B73EA1FD}" type="presParOf" srcId="{3D9E1201-BDC7-4029-B699-19C5DC0A6C41}" destId="{94459E6D-D75C-4CD0-8BFA-BCA684C640DD}" srcOrd="3" destOrd="0" presId="urn:microsoft.com/office/officeart/2005/8/layout/hList1"/>
    <dgm:cxn modelId="{3586BB76-4E84-4A76-85B4-1EE3A6D14323}" type="presParOf" srcId="{3D9E1201-BDC7-4029-B699-19C5DC0A6C41}" destId="{F76146A1-A093-45AF-A3E4-113ABFAF5B6A}" srcOrd="4" destOrd="0" presId="urn:microsoft.com/office/officeart/2005/8/layout/hList1"/>
    <dgm:cxn modelId="{14CF0448-9592-4517-8CD0-59708ED05029}" type="presParOf" srcId="{F76146A1-A093-45AF-A3E4-113ABFAF5B6A}" destId="{0CF27CBB-B2F9-44BF-9CFE-CD4C6E0B7E3F}" srcOrd="0" destOrd="0" presId="urn:microsoft.com/office/officeart/2005/8/layout/hList1"/>
    <dgm:cxn modelId="{6E79ACDF-2E13-4251-972E-5957EF1BF54A}" type="presParOf" srcId="{F76146A1-A093-45AF-A3E4-113ABFAF5B6A}" destId="{61C9B2C9-9833-4DA2-AA3B-9A907B3B8FBB}"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4FF000-4312-42D7-B0BA-C8F5F58B67E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C697F94-D1BA-45D6-8BE2-CEC6C0F5180B}">
      <dgm:prSet custT="1">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r>
            <a:rPr lang="en-GB" sz="1200" b="1" i="0" baseline="0" dirty="0" err="1" smtClean="0">
              <a:solidFill>
                <a:schemeClr val="bg1"/>
              </a:solidFill>
              <a:effectLst>
                <a:outerShdw blurRad="38100" dist="38100" dir="2700000" algn="tl">
                  <a:srgbClr val="000000">
                    <a:alpha val="43137"/>
                  </a:srgbClr>
                </a:outerShdw>
              </a:effectLst>
              <a:latin typeface="Gill Sans Nova" panose="020B0602020104020203" pitchFamily="34" charset="0"/>
            </a:rPr>
            <a:t>Défis</a:t>
          </a:r>
          <a:endParaRPr lang="en-US" sz="1200" dirty="0">
            <a:solidFill>
              <a:schemeClr val="bg1"/>
            </a:solidFill>
            <a:effectLst>
              <a:outerShdw blurRad="38100" dist="38100" dir="2700000" algn="tl">
                <a:srgbClr val="000000">
                  <a:alpha val="43137"/>
                </a:srgbClr>
              </a:outerShdw>
            </a:effectLst>
            <a:latin typeface="Gill Sans Nova" panose="020B0602020104020203" pitchFamily="34" charset="0"/>
          </a:endParaRPr>
        </a:p>
      </dgm:t>
    </dgm:pt>
    <dgm:pt modelId="{836EE0CC-D8F6-4246-96EF-8EB33F239316}" type="parTrans" cxnId="{F0FDF371-702B-4A4D-BA79-53BBBD036A6B}">
      <dgm:prSet/>
      <dgm:spPr/>
      <dgm:t>
        <a:bodyPr/>
        <a:lstStyle/>
        <a:p>
          <a:endParaRPr lang="en-US">
            <a:latin typeface="Gill Sans Nova" panose="020B0602020104020203" pitchFamily="34" charset="0"/>
          </a:endParaRPr>
        </a:p>
      </dgm:t>
    </dgm:pt>
    <dgm:pt modelId="{BC3CD50C-0230-481A-97D2-7D72CB96772A}" type="sibTrans" cxnId="{F0FDF371-702B-4A4D-BA79-53BBBD036A6B}">
      <dgm:prSet/>
      <dgm:spPr/>
      <dgm:t>
        <a:bodyPr/>
        <a:lstStyle/>
        <a:p>
          <a:endParaRPr lang="en-US">
            <a:latin typeface="Gill Sans Nova" panose="020B0602020104020203" pitchFamily="34" charset="0"/>
          </a:endParaRPr>
        </a:p>
      </dgm:t>
    </dgm:pt>
    <dgm:pt modelId="{FBECB674-BD7B-4917-9BE3-C6CEADEFA0AF}">
      <dgm:prSet>
        <dgm:style>
          <a:lnRef idx="2">
            <a:schemeClr val="accent6"/>
          </a:lnRef>
          <a:fillRef idx="1">
            <a:schemeClr val="lt1"/>
          </a:fillRef>
          <a:effectRef idx="0">
            <a:schemeClr val="accent6"/>
          </a:effectRef>
          <a:fontRef idx="minor">
            <a:schemeClr val="dk1"/>
          </a:fontRef>
        </dgm:style>
      </dgm:prSet>
      <dgm:spPr/>
      <dgm:t>
        <a:bodyPr/>
        <a:lstStyle/>
        <a:p>
          <a:r>
            <a:rPr lang="fr-FR" b="0" i="0" baseline="0" dirty="0" smtClean="0">
              <a:latin typeface="Gill Sans Nova" panose="020B0602020104020203" pitchFamily="34" charset="0"/>
            </a:rPr>
            <a:t>Un manque de pertinence globale et de clarté sur les enjeux</a:t>
          </a:r>
          <a:endParaRPr lang="en-US" dirty="0">
            <a:latin typeface="Gill Sans Nova" panose="020B0602020104020203" pitchFamily="34" charset="0"/>
          </a:endParaRPr>
        </a:p>
      </dgm:t>
    </dgm:pt>
    <dgm:pt modelId="{55E227CF-57A0-4768-A9AB-9872AFA3B355}" type="parTrans" cxnId="{5810074A-DD80-4DF6-A457-8D2AD6046E1E}">
      <dgm:prSet/>
      <dgm:spPr/>
      <dgm:t>
        <a:bodyPr/>
        <a:lstStyle/>
        <a:p>
          <a:endParaRPr lang="en-US">
            <a:latin typeface="Gill Sans Nova" panose="020B0602020104020203" pitchFamily="34" charset="0"/>
          </a:endParaRPr>
        </a:p>
      </dgm:t>
    </dgm:pt>
    <dgm:pt modelId="{DAAC8DC0-345E-418C-8519-9D0D1CE7D45C}" type="sibTrans" cxnId="{5810074A-DD80-4DF6-A457-8D2AD6046E1E}">
      <dgm:prSet/>
      <dgm:spPr/>
      <dgm:t>
        <a:bodyPr/>
        <a:lstStyle/>
        <a:p>
          <a:endParaRPr lang="en-US">
            <a:latin typeface="Gill Sans Nova" panose="020B0602020104020203" pitchFamily="34" charset="0"/>
          </a:endParaRPr>
        </a:p>
      </dgm:t>
    </dgm:pt>
    <dgm:pt modelId="{18DE9DE9-B0E6-44DE-A055-8F67E445B937}">
      <dgm:prSet/>
      <dgm:spPr/>
      <dgm:t>
        <a:bodyPr/>
        <a:lstStyle/>
        <a:p>
          <a:r>
            <a:rPr lang="fr-FR" b="0" i="0" baseline="0" dirty="0">
              <a:latin typeface="Gill Sans Nova" panose="020B0602020104020203" pitchFamily="34" charset="0"/>
            </a:rPr>
            <a:t>Un manque de projet de spécification des normes ou de projet de </a:t>
          </a:r>
          <a:r>
            <a:rPr lang="fr-FR" b="0" i="0" baseline="0" dirty="0" smtClean="0">
              <a:latin typeface="Gill Sans Nova" panose="020B0602020104020203" pitchFamily="34" charset="0"/>
            </a:rPr>
            <a:t>contexte des </a:t>
          </a:r>
          <a:r>
            <a:rPr lang="fr-FR" b="0" i="0" baseline="0" dirty="0">
              <a:latin typeface="Gill Sans Nova" panose="020B0602020104020203" pitchFamily="34" charset="0"/>
            </a:rPr>
            <a:t>ressources de mise en œuvre</a:t>
          </a:r>
        </a:p>
      </dgm:t>
    </dgm:pt>
    <dgm:pt modelId="{38FF12AE-E76F-4BA9-BD84-2DE00C4484C3}" type="parTrans" cxnId="{76EFED5E-BAA5-48BC-9DB8-E8D6E8C2D267}">
      <dgm:prSet/>
      <dgm:spPr/>
      <dgm:t>
        <a:bodyPr/>
        <a:lstStyle/>
        <a:p>
          <a:endParaRPr lang="fr-FR"/>
        </a:p>
      </dgm:t>
    </dgm:pt>
    <dgm:pt modelId="{09A7FD0D-ECF0-4B25-A8A9-0FCDEF737EC1}" type="sibTrans" cxnId="{76EFED5E-BAA5-48BC-9DB8-E8D6E8C2D267}">
      <dgm:prSet/>
      <dgm:spPr/>
      <dgm:t>
        <a:bodyPr/>
        <a:lstStyle/>
        <a:p>
          <a:endParaRPr lang="fr-FR"/>
        </a:p>
      </dgm:t>
    </dgm:pt>
    <dgm:pt modelId="{6F83728C-9101-4ED8-AAB1-9E7A3BCB9DF6}" type="pres">
      <dgm:prSet presAssocID="{C64FF000-4312-42D7-B0BA-C8F5F58B67EA}" presName="linear" presStyleCnt="0">
        <dgm:presLayoutVars>
          <dgm:dir/>
          <dgm:animLvl val="lvl"/>
          <dgm:resizeHandles val="exact"/>
        </dgm:presLayoutVars>
      </dgm:prSet>
      <dgm:spPr/>
      <dgm:t>
        <a:bodyPr/>
        <a:lstStyle/>
        <a:p>
          <a:endParaRPr lang="en-US"/>
        </a:p>
      </dgm:t>
    </dgm:pt>
    <dgm:pt modelId="{79026D71-B61D-4DA9-B9A5-3CDB72761244}" type="pres">
      <dgm:prSet presAssocID="{AC697F94-D1BA-45D6-8BE2-CEC6C0F5180B}" presName="parentLin" presStyleCnt="0"/>
      <dgm:spPr/>
    </dgm:pt>
    <dgm:pt modelId="{5E7B6030-E975-4C19-8D28-1C8C9878ED03}" type="pres">
      <dgm:prSet presAssocID="{AC697F94-D1BA-45D6-8BE2-CEC6C0F5180B}" presName="parentLeftMargin" presStyleLbl="node1" presStyleIdx="0" presStyleCnt="1"/>
      <dgm:spPr/>
      <dgm:t>
        <a:bodyPr/>
        <a:lstStyle/>
        <a:p>
          <a:endParaRPr lang="en-US"/>
        </a:p>
      </dgm:t>
    </dgm:pt>
    <dgm:pt modelId="{A8B4735B-A3A2-4F1D-9FC8-A93717FB2621}" type="pres">
      <dgm:prSet presAssocID="{AC697F94-D1BA-45D6-8BE2-CEC6C0F5180B}" presName="parentText" presStyleLbl="node1" presStyleIdx="0" presStyleCnt="1">
        <dgm:presLayoutVars>
          <dgm:chMax val="0"/>
          <dgm:bulletEnabled val="1"/>
        </dgm:presLayoutVars>
      </dgm:prSet>
      <dgm:spPr/>
      <dgm:t>
        <a:bodyPr/>
        <a:lstStyle/>
        <a:p>
          <a:endParaRPr lang="en-US"/>
        </a:p>
      </dgm:t>
    </dgm:pt>
    <dgm:pt modelId="{B0F3B825-E45B-48BA-9D96-EC417443F32E}" type="pres">
      <dgm:prSet presAssocID="{AC697F94-D1BA-45D6-8BE2-CEC6C0F5180B}" presName="negativeSpace" presStyleCnt="0"/>
      <dgm:spPr/>
    </dgm:pt>
    <dgm:pt modelId="{8B8C920B-7BB2-4572-8697-BF50F3F424D2}" type="pres">
      <dgm:prSet presAssocID="{AC697F94-D1BA-45D6-8BE2-CEC6C0F5180B}" presName="childText" presStyleLbl="conFgAcc1" presStyleIdx="0" presStyleCnt="1">
        <dgm:presLayoutVars>
          <dgm:bulletEnabled val="1"/>
        </dgm:presLayoutVars>
      </dgm:prSet>
      <dgm:spPr/>
      <dgm:t>
        <a:bodyPr/>
        <a:lstStyle/>
        <a:p>
          <a:endParaRPr lang="en-US"/>
        </a:p>
      </dgm:t>
    </dgm:pt>
  </dgm:ptLst>
  <dgm:cxnLst>
    <dgm:cxn modelId="{A3EC59FC-58FC-43A3-A7E4-3C34AEA6ACEB}" type="presOf" srcId="{18DE9DE9-B0E6-44DE-A055-8F67E445B937}" destId="{8B8C920B-7BB2-4572-8697-BF50F3F424D2}" srcOrd="0" destOrd="1" presId="urn:microsoft.com/office/officeart/2005/8/layout/list1"/>
    <dgm:cxn modelId="{BE2CB891-66DA-4F06-9F42-C13DF37AD76C}" type="presOf" srcId="{FBECB674-BD7B-4917-9BE3-C6CEADEFA0AF}" destId="{8B8C920B-7BB2-4572-8697-BF50F3F424D2}" srcOrd="0" destOrd="0" presId="urn:microsoft.com/office/officeart/2005/8/layout/list1"/>
    <dgm:cxn modelId="{F0FDF371-702B-4A4D-BA79-53BBBD036A6B}" srcId="{C64FF000-4312-42D7-B0BA-C8F5F58B67EA}" destId="{AC697F94-D1BA-45D6-8BE2-CEC6C0F5180B}" srcOrd="0" destOrd="0" parTransId="{836EE0CC-D8F6-4246-96EF-8EB33F239316}" sibTransId="{BC3CD50C-0230-481A-97D2-7D72CB96772A}"/>
    <dgm:cxn modelId="{3C4054A1-6E50-40E6-98AE-DA5D44B99BB1}" type="presOf" srcId="{AC697F94-D1BA-45D6-8BE2-CEC6C0F5180B}" destId="{5E7B6030-E975-4C19-8D28-1C8C9878ED03}" srcOrd="0" destOrd="0" presId="urn:microsoft.com/office/officeart/2005/8/layout/list1"/>
    <dgm:cxn modelId="{8ED4CA51-E365-4744-AA47-7BD84230868E}" type="presOf" srcId="{C64FF000-4312-42D7-B0BA-C8F5F58B67EA}" destId="{6F83728C-9101-4ED8-AAB1-9E7A3BCB9DF6}" srcOrd="0" destOrd="0" presId="urn:microsoft.com/office/officeart/2005/8/layout/list1"/>
    <dgm:cxn modelId="{76EFED5E-BAA5-48BC-9DB8-E8D6E8C2D267}" srcId="{AC697F94-D1BA-45D6-8BE2-CEC6C0F5180B}" destId="{18DE9DE9-B0E6-44DE-A055-8F67E445B937}" srcOrd="1" destOrd="0" parTransId="{38FF12AE-E76F-4BA9-BD84-2DE00C4484C3}" sibTransId="{09A7FD0D-ECF0-4B25-A8A9-0FCDEF737EC1}"/>
    <dgm:cxn modelId="{5810074A-DD80-4DF6-A457-8D2AD6046E1E}" srcId="{AC697F94-D1BA-45D6-8BE2-CEC6C0F5180B}" destId="{FBECB674-BD7B-4917-9BE3-C6CEADEFA0AF}" srcOrd="0" destOrd="0" parTransId="{55E227CF-57A0-4768-A9AB-9872AFA3B355}" sibTransId="{DAAC8DC0-345E-418C-8519-9D0D1CE7D45C}"/>
    <dgm:cxn modelId="{CB3DD6D3-7BEC-4FE4-8B54-AA46DB490410}" type="presOf" srcId="{AC697F94-D1BA-45D6-8BE2-CEC6C0F5180B}" destId="{A8B4735B-A3A2-4F1D-9FC8-A93717FB2621}" srcOrd="1" destOrd="0" presId="urn:microsoft.com/office/officeart/2005/8/layout/list1"/>
    <dgm:cxn modelId="{968CEC18-76EF-49AB-8AA4-F5D93633B54A}" type="presParOf" srcId="{6F83728C-9101-4ED8-AAB1-9E7A3BCB9DF6}" destId="{79026D71-B61D-4DA9-B9A5-3CDB72761244}" srcOrd="0" destOrd="0" presId="urn:microsoft.com/office/officeart/2005/8/layout/list1"/>
    <dgm:cxn modelId="{0C5AD6FC-3517-4806-9E63-6A2FAE3A67EC}" type="presParOf" srcId="{79026D71-B61D-4DA9-B9A5-3CDB72761244}" destId="{5E7B6030-E975-4C19-8D28-1C8C9878ED03}" srcOrd="0" destOrd="0" presId="urn:microsoft.com/office/officeart/2005/8/layout/list1"/>
    <dgm:cxn modelId="{5FF95A22-E286-447C-B857-39EF7D833556}" type="presParOf" srcId="{79026D71-B61D-4DA9-B9A5-3CDB72761244}" destId="{A8B4735B-A3A2-4F1D-9FC8-A93717FB2621}" srcOrd="1" destOrd="0" presId="urn:microsoft.com/office/officeart/2005/8/layout/list1"/>
    <dgm:cxn modelId="{C8E48674-F694-495F-8C68-27B00B12C686}" type="presParOf" srcId="{6F83728C-9101-4ED8-AAB1-9E7A3BCB9DF6}" destId="{B0F3B825-E45B-48BA-9D96-EC417443F32E}" srcOrd="1" destOrd="0" presId="urn:microsoft.com/office/officeart/2005/8/layout/list1"/>
    <dgm:cxn modelId="{F63E83DC-CD70-4DE1-9AAE-80BDD48B840B}" type="presParOf" srcId="{6F83728C-9101-4ED8-AAB1-9E7A3BCB9DF6}" destId="{8B8C920B-7BB2-4572-8697-BF50F3F424D2}" srcOrd="2"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5D8AAD-D5BF-43CC-9E7E-E5F55E9EFC9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924DF2A-7CF0-4396-AC52-B1B401EF2E75}">
      <dgm:prSet custT="1"/>
      <dgm:spPr/>
      <dgm:t>
        <a:bodyPr/>
        <a:lstStyle/>
        <a:p>
          <a:pPr>
            <a:lnSpc>
              <a:spcPct val="100000"/>
            </a:lnSpc>
          </a:pPr>
          <a:r>
            <a:rPr lang="fr-FR" sz="1050" noProof="0" dirty="0" smtClean="0">
              <a:effectLst>
                <a:outerShdw blurRad="38100" dist="38100" dir="2700000" algn="tl">
                  <a:srgbClr val="000000">
                    <a:alpha val="43137"/>
                  </a:srgbClr>
                </a:outerShdw>
              </a:effectLst>
              <a:latin typeface="Gill Sans Nova" panose="020B0602020104020203" pitchFamily="34" charset="0"/>
            </a:rPr>
            <a:t>Accélère les processus et fait gagner du temps</a:t>
          </a:r>
          <a:endParaRPr lang="en-US" sz="1050" noProof="0" dirty="0">
            <a:effectLst>
              <a:outerShdw blurRad="38100" dist="38100" dir="2700000" algn="tl">
                <a:srgbClr val="000000">
                  <a:alpha val="43137"/>
                </a:srgbClr>
              </a:outerShdw>
            </a:effectLst>
            <a:latin typeface="Gill Sans Nova" panose="020B0602020104020203" pitchFamily="34" charset="0"/>
          </a:endParaRPr>
        </a:p>
      </dgm:t>
    </dgm:pt>
    <dgm:pt modelId="{EA6EC417-DA72-4C98-86AF-0F90CE40AE5C}" type="parTrans" cxnId="{C79F49B8-E6E6-4B4A-93EB-D778FA3CD4C4}">
      <dgm:prSet/>
      <dgm:spPr/>
      <dgm:t>
        <a:bodyPr/>
        <a:lstStyle/>
        <a:p>
          <a:endParaRPr lang="ru-RU" sz="900">
            <a:latin typeface="Gill Sans Nova" panose="020B0602020104020203" pitchFamily="34" charset="0"/>
          </a:endParaRPr>
        </a:p>
      </dgm:t>
    </dgm:pt>
    <dgm:pt modelId="{18C87D64-4644-467F-93D6-1EB7EF8190FA}" type="sibTrans" cxnId="{C79F49B8-E6E6-4B4A-93EB-D778FA3CD4C4}">
      <dgm:prSet/>
      <dgm:spPr/>
      <dgm:t>
        <a:bodyPr/>
        <a:lstStyle/>
        <a:p>
          <a:endParaRPr lang="ru-RU" sz="900">
            <a:latin typeface="Gill Sans Nova" panose="020B0602020104020203" pitchFamily="34" charset="0"/>
          </a:endParaRPr>
        </a:p>
      </dgm:t>
    </dgm:pt>
    <dgm:pt modelId="{3F1B1AFA-4E0F-4189-9DCD-409D9DF5B7BA}">
      <dgm:prSet custT="1"/>
      <dgm:spPr/>
      <dgm:t>
        <a:bodyPr/>
        <a:lstStyle/>
        <a:p>
          <a:pPr>
            <a:lnSpc>
              <a:spcPct val="100000"/>
            </a:lnSpc>
          </a:pPr>
          <a:r>
            <a:rPr lang="fr-FR" sz="1050" noProof="0" dirty="0" smtClean="0">
              <a:effectLst>
                <a:outerShdw blurRad="38100" dist="38100" dir="2700000" algn="tl">
                  <a:srgbClr val="000000">
                    <a:alpha val="43137"/>
                  </a:srgbClr>
                </a:outerShdw>
              </a:effectLst>
              <a:latin typeface="Gill Sans Nova" panose="020B0602020104020203" pitchFamily="34" charset="0"/>
            </a:rPr>
            <a:t>Réduit la probabilité de faire des erreurs</a:t>
          </a:r>
          <a:endParaRPr lang="en-US" sz="1050" noProof="0" dirty="0">
            <a:effectLst>
              <a:outerShdw blurRad="38100" dist="38100" dir="2700000" algn="tl">
                <a:srgbClr val="000000">
                  <a:alpha val="43137"/>
                </a:srgbClr>
              </a:outerShdw>
            </a:effectLst>
            <a:latin typeface="Gill Sans Nova" panose="020B0602020104020203" pitchFamily="34" charset="0"/>
          </a:endParaRPr>
        </a:p>
      </dgm:t>
    </dgm:pt>
    <dgm:pt modelId="{0BD88150-6AB7-44C7-8F8B-116C1C1F1E05}" type="parTrans" cxnId="{D66AB6A5-B7F6-441E-820E-F3E1B5DA9DC3}">
      <dgm:prSet/>
      <dgm:spPr/>
      <dgm:t>
        <a:bodyPr/>
        <a:lstStyle/>
        <a:p>
          <a:endParaRPr lang="ru-RU" sz="900">
            <a:latin typeface="Gill Sans Nova" panose="020B0602020104020203" pitchFamily="34" charset="0"/>
          </a:endParaRPr>
        </a:p>
      </dgm:t>
    </dgm:pt>
    <dgm:pt modelId="{1B11F4C0-8180-49EB-A7D0-978BBD8B6C94}" type="sibTrans" cxnId="{D66AB6A5-B7F6-441E-820E-F3E1B5DA9DC3}">
      <dgm:prSet/>
      <dgm:spPr/>
      <dgm:t>
        <a:bodyPr/>
        <a:lstStyle/>
        <a:p>
          <a:endParaRPr lang="ru-RU" sz="900">
            <a:latin typeface="Gill Sans Nova" panose="020B0602020104020203" pitchFamily="34" charset="0"/>
          </a:endParaRPr>
        </a:p>
      </dgm:t>
    </dgm:pt>
    <dgm:pt modelId="{150596D7-C8A6-45E7-A328-6F78D7B859B1}">
      <dgm:prSet custT="1"/>
      <dgm:spPr/>
      <dgm:t>
        <a:bodyPr/>
        <a:lstStyle/>
        <a:p>
          <a:pPr>
            <a:lnSpc>
              <a:spcPct val="100000"/>
            </a:lnSpc>
          </a:pPr>
          <a:r>
            <a:rPr lang="fr-FR" sz="1050" noProof="0" dirty="0" smtClean="0">
              <a:effectLst>
                <a:outerShdw blurRad="38100" dist="38100" dir="2700000" algn="tl">
                  <a:srgbClr val="000000">
                    <a:alpha val="43137"/>
                  </a:srgbClr>
                </a:outerShdw>
              </a:effectLst>
              <a:latin typeface="Gill Sans Nova" panose="020B0602020104020203" pitchFamily="34" charset="0"/>
            </a:rPr>
            <a:t>Des documents précis avec un formatage correct</a:t>
          </a:r>
          <a:endParaRPr lang="en-US" sz="1050" noProof="0" dirty="0">
            <a:effectLst>
              <a:outerShdw blurRad="38100" dist="38100" dir="2700000" algn="tl">
                <a:srgbClr val="000000">
                  <a:alpha val="43137"/>
                </a:srgbClr>
              </a:outerShdw>
            </a:effectLst>
            <a:latin typeface="Gill Sans Nova" panose="020B0602020104020203" pitchFamily="34" charset="0"/>
          </a:endParaRPr>
        </a:p>
      </dgm:t>
    </dgm:pt>
    <dgm:pt modelId="{19360AFF-D288-4E0E-B4A8-788A131AA650}" type="parTrans" cxnId="{B5286A2A-C466-467D-B55F-F37359045092}">
      <dgm:prSet/>
      <dgm:spPr/>
      <dgm:t>
        <a:bodyPr/>
        <a:lstStyle/>
        <a:p>
          <a:endParaRPr lang="ru-RU" sz="900">
            <a:latin typeface="Gill Sans Nova" panose="020B0602020104020203" pitchFamily="34" charset="0"/>
          </a:endParaRPr>
        </a:p>
      </dgm:t>
    </dgm:pt>
    <dgm:pt modelId="{B033EA65-FCB2-49AF-9D54-8E74476BAF3A}" type="sibTrans" cxnId="{B5286A2A-C466-467D-B55F-F37359045092}">
      <dgm:prSet/>
      <dgm:spPr/>
      <dgm:t>
        <a:bodyPr/>
        <a:lstStyle/>
        <a:p>
          <a:endParaRPr lang="ru-RU" sz="900">
            <a:latin typeface="Gill Sans Nova" panose="020B0602020104020203" pitchFamily="34" charset="0"/>
          </a:endParaRPr>
        </a:p>
      </dgm:t>
    </dgm:pt>
    <dgm:pt modelId="{E4A790F0-4EFE-4066-A3B9-CF0823C24AEE}">
      <dgm:prSet custT="1"/>
      <dgm:spPr/>
      <dgm:t>
        <a:bodyPr/>
        <a:lstStyle/>
        <a:p>
          <a:pPr>
            <a:lnSpc>
              <a:spcPct val="100000"/>
            </a:lnSpc>
          </a:pPr>
          <a:r>
            <a:rPr lang="fr-FR" sz="1050" noProof="0" dirty="0" smtClean="0">
              <a:effectLst>
                <a:outerShdw blurRad="38100" dist="38100" dir="2700000" algn="tl">
                  <a:srgbClr val="000000">
                    <a:alpha val="43137"/>
                  </a:srgbClr>
                </a:outerShdw>
              </a:effectLst>
              <a:latin typeface="Gill Sans Nova" panose="020B0602020104020203" pitchFamily="34" charset="0"/>
            </a:rPr>
            <a:t>Faible charge sur les parties prenantes concernées</a:t>
          </a:r>
          <a:endParaRPr lang="en-US" sz="1050" noProof="0" dirty="0">
            <a:effectLst>
              <a:outerShdw blurRad="38100" dist="38100" dir="2700000" algn="tl">
                <a:srgbClr val="000000">
                  <a:alpha val="43137"/>
                </a:srgbClr>
              </a:outerShdw>
            </a:effectLst>
            <a:latin typeface="Gill Sans Nova" panose="020B0602020104020203" pitchFamily="34" charset="0"/>
          </a:endParaRPr>
        </a:p>
      </dgm:t>
    </dgm:pt>
    <dgm:pt modelId="{5CAEA572-AB9C-49D6-A53C-1726760E8BF9}" type="parTrans" cxnId="{21F66BBE-FC2D-483C-9CB8-5A1F8229284D}">
      <dgm:prSet/>
      <dgm:spPr/>
      <dgm:t>
        <a:bodyPr/>
        <a:lstStyle/>
        <a:p>
          <a:endParaRPr lang="ru-RU" sz="900">
            <a:latin typeface="Gill Sans Nova" panose="020B0602020104020203" pitchFamily="34" charset="0"/>
          </a:endParaRPr>
        </a:p>
      </dgm:t>
    </dgm:pt>
    <dgm:pt modelId="{69F2CBA9-DD1A-4FF7-B66A-F17924E7315D}" type="sibTrans" cxnId="{21F66BBE-FC2D-483C-9CB8-5A1F8229284D}">
      <dgm:prSet/>
      <dgm:spPr/>
      <dgm:t>
        <a:bodyPr/>
        <a:lstStyle/>
        <a:p>
          <a:endParaRPr lang="ru-RU" sz="900">
            <a:latin typeface="Gill Sans Nova" panose="020B0602020104020203" pitchFamily="34" charset="0"/>
          </a:endParaRPr>
        </a:p>
      </dgm:t>
    </dgm:pt>
    <dgm:pt modelId="{0615D448-2284-47C4-8EA2-E429C2367475}">
      <dgm:prSet custT="1"/>
      <dgm:spPr/>
      <dgm:t>
        <a:bodyPr/>
        <a:lstStyle/>
        <a:p>
          <a:pPr>
            <a:lnSpc>
              <a:spcPct val="100000"/>
            </a:lnSpc>
          </a:pPr>
          <a:r>
            <a:rPr lang="fr-FR" sz="1050" noProof="0" dirty="0" smtClean="0">
              <a:effectLst>
                <a:outerShdw blurRad="38100" dist="38100" dir="2700000" algn="tl">
                  <a:srgbClr val="000000">
                    <a:alpha val="43137"/>
                  </a:srgbClr>
                </a:outerShdw>
              </a:effectLst>
              <a:latin typeface="Gill Sans Nova" panose="020B0602020104020203" pitchFamily="34" charset="0"/>
            </a:rPr>
            <a:t>Aucune entrée manquante dans les parties obligatoires de la soumission</a:t>
          </a:r>
          <a:endParaRPr lang="en-US" sz="1050" noProof="0" dirty="0">
            <a:effectLst>
              <a:outerShdw blurRad="38100" dist="38100" dir="2700000" algn="tl">
                <a:srgbClr val="000000">
                  <a:alpha val="43137"/>
                </a:srgbClr>
              </a:outerShdw>
            </a:effectLst>
            <a:latin typeface="Gill Sans Nova" panose="020B0602020104020203" pitchFamily="34" charset="0"/>
          </a:endParaRPr>
        </a:p>
      </dgm:t>
    </dgm:pt>
    <dgm:pt modelId="{73F43D3E-DA41-43DE-9AF1-833AEC3BDC1C}" type="sibTrans" cxnId="{FF4AC54A-4CFD-4A8A-945B-E5ED6EA0C479}">
      <dgm:prSet/>
      <dgm:spPr/>
      <dgm:t>
        <a:bodyPr/>
        <a:lstStyle/>
        <a:p>
          <a:endParaRPr lang="en-US" sz="900">
            <a:effectLst>
              <a:outerShdw blurRad="38100" dist="38100" dir="2700000" algn="tl">
                <a:srgbClr val="000000">
                  <a:alpha val="43137"/>
                </a:srgbClr>
              </a:outerShdw>
            </a:effectLst>
            <a:latin typeface="Gill Sans Nova" panose="020B0602020104020203" pitchFamily="34" charset="0"/>
          </a:endParaRPr>
        </a:p>
      </dgm:t>
    </dgm:pt>
    <dgm:pt modelId="{B6ECB8A7-89FB-4A65-89B6-946C0B8FE84C}" type="parTrans" cxnId="{FF4AC54A-4CFD-4A8A-945B-E5ED6EA0C479}">
      <dgm:prSet/>
      <dgm:spPr/>
      <dgm:t>
        <a:bodyPr/>
        <a:lstStyle/>
        <a:p>
          <a:endParaRPr lang="en-US" sz="900">
            <a:effectLst>
              <a:outerShdw blurRad="38100" dist="38100" dir="2700000" algn="tl">
                <a:srgbClr val="000000">
                  <a:alpha val="43137"/>
                </a:srgbClr>
              </a:outerShdw>
            </a:effectLst>
            <a:latin typeface="Gill Sans Nova" panose="020B0602020104020203" pitchFamily="34" charset="0"/>
          </a:endParaRPr>
        </a:p>
      </dgm:t>
    </dgm:pt>
    <dgm:pt modelId="{11961D79-E647-4BF3-AA38-5F55798113F7}" type="pres">
      <dgm:prSet presAssocID="{7F5D8AAD-D5BF-43CC-9E7E-E5F55E9EFC91}" presName="root" presStyleCnt="0">
        <dgm:presLayoutVars>
          <dgm:dir/>
          <dgm:resizeHandles val="exact"/>
        </dgm:presLayoutVars>
      </dgm:prSet>
      <dgm:spPr/>
      <dgm:t>
        <a:bodyPr/>
        <a:lstStyle/>
        <a:p>
          <a:endParaRPr lang="en-US"/>
        </a:p>
      </dgm:t>
    </dgm:pt>
    <dgm:pt modelId="{D1A009F9-C73C-4ED1-8698-29E3D53D3BBE}" type="pres">
      <dgm:prSet presAssocID="{0615D448-2284-47C4-8EA2-E429C2367475}" presName="compNode" presStyleCnt="0"/>
      <dgm:spPr/>
    </dgm:pt>
    <dgm:pt modelId="{C28B7BA9-75E6-4CA1-BD52-C49DA30BE71C}" type="pres">
      <dgm:prSet presAssocID="{0615D448-2284-47C4-8EA2-E429C2367475}" presName="bgRect" presStyleLbl="bgShp" presStyleIdx="0" presStyleCnt="5"/>
      <dgm:spPr>
        <a:solidFill>
          <a:srgbClr val="31ADA8"/>
        </a:solidFill>
      </dgm:spPr>
    </dgm:pt>
    <dgm:pt modelId="{3C84BFDD-4DAD-4237-9C83-4C3D3CC97AF1}" type="pres">
      <dgm:prSet presAssocID="{0615D448-2284-47C4-8EA2-E429C2367475}"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a:effectLst>
          <a:outerShdw blurRad="50800" dist="38100" dir="2700000" algn="tl" rotWithShape="0">
            <a:prstClr val="black">
              <a:alpha val="40000"/>
            </a:prstClr>
          </a:outerShdw>
        </a:effectLst>
      </dgm:spPr>
      <dgm:t>
        <a:bodyPr/>
        <a:lstStyle/>
        <a:p>
          <a:endParaRPr lang="en-US"/>
        </a:p>
      </dgm:t>
      <dgm:extLst>
        <a:ext uri="{E40237B7-FDA0-4F09-8148-C483321AD2D9}">
          <dgm14:cNvPr xmlns:dgm14="http://schemas.microsoft.com/office/drawing/2010/diagram" id="0" name="" descr="Checklist"/>
        </a:ext>
      </dgm:extLst>
    </dgm:pt>
    <dgm:pt modelId="{62BE2901-10BB-451E-BE49-B53978BB00B8}" type="pres">
      <dgm:prSet presAssocID="{0615D448-2284-47C4-8EA2-E429C2367475}" presName="spaceRect" presStyleCnt="0"/>
      <dgm:spPr/>
    </dgm:pt>
    <dgm:pt modelId="{2A541232-637F-4BF5-9D9B-E425E5A54AD8}" type="pres">
      <dgm:prSet presAssocID="{0615D448-2284-47C4-8EA2-E429C2367475}" presName="parTx" presStyleLbl="revTx" presStyleIdx="0" presStyleCnt="5">
        <dgm:presLayoutVars>
          <dgm:chMax val="0"/>
          <dgm:chPref val="0"/>
        </dgm:presLayoutVars>
      </dgm:prSet>
      <dgm:spPr/>
      <dgm:t>
        <a:bodyPr/>
        <a:lstStyle/>
        <a:p>
          <a:endParaRPr lang="en-US"/>
        </a:p>
      </dgm:t>
    </dgm:pt>
    <dgm:pt modelId="{C2415B86-4D65-4539-9CE4-753A231BD741}" type="pres">
      <dgm:prSet presAssocID="{73F43D3E-DA41-43DE-9AF1-833AEC3BDC1C}" presName="sibTrans" presStyleCnt="0"/>
      <dgm:spPr/>
    </dgm:pt>
    <dgm:pt modelId="{8D6ECF3C-1004-4E22-8049-6536EE55F6A5}" type="pres">
      <dgm:prSet presAssocID="{5924DF2A-7CF0-4396-AC52-B1B401EF2E75}" presName="compNode" presStyleCnt="0"/>
      <dgm:spPr/>
    </dgm:pt>
    <dgm:pt modelId="{E53D675E-CCA6-44DF-81A6-73807AC4119D}" type="pres">
      <dgm:prSet presAssocID="{5924DF2A-7CF0-4396-AC52-B1B401EF2E75}" presName="bgRect" presStyleLbl="bgShp" presStyleIdx="1" presStyleCnt="5"/>
      <dgm:spPr>
        <a:solidFill>
          <a:schemeClr val="accent5"/>
        </a:solidFill>
      </dgm:spPr>
    </dgm:pt>
    <dgm:pt modelId="{E647E878-5113-43C1-B249-B70C696C9561}" type="pres">
      <dgm:prSet presAssocID="{5924DF2A-7CF0-4396-AC52-B1B401EF2E75}"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effectLst>
          <a:outerShdw blurRad="63500" sx="102000" sy="102000" algn="ctr" rotWithShape="0">
            <a:prstClr val="black">
              <a:alpha val="40000"/>
            </a:prstClr>
          </a:outerShdw>
        </a:effectLst>
      </dgm:spPr>
      <dgm:extLst>
        <a:ext uri="{E40237B7-FDA0-4F09-8148-C483321AD2D9}">
          <dgm14:cNvPr xmlns:dgm14="http://schemas.microsoft.com/office/drawing/2010/diagram" id="0" name="" descr="Clock"/>
        </a:ext>
      </dgm:extLst>
    </dgm:pt>
    <dgm:pt modelId="{1658C630-C766-4C9D-9A03-ECAE0523D048}" type="pres">
      <dgm:prSet presAssocID="{5924DF2A-7CF0-4396-AC52-B1B401EF2E75}" presName="spaceRect" presStyleCnt="0"/>
      <dgm:spPr/>
    </dgm:pt>
    <dgm:pt modelId="{ED3AAB28-0F51-44E2-A00E-A2028E845368}" type="pres">
      <dgm:prSet presAssocID="{5924DF2A-7CF0-4396-AC52-B1B401EF2E75}" presName="parTx" presStyleLbl="revTx" presStyleIdx="1" presStyleCnt="5">
        <dgm:presLayoutVars>
          <dgm:chMax val="0"/>
          <dgm:chPref val="0"/>
        </dgm:presLayoutVars>
      </dgm:prSet>
      <dgm:spPr/>
      <dgm:t>
        <a:bodyPr/>
        <a:lstStyle/>
        <a:p>
          <a:endParaRPr lang="en-US"/>
        </a:p>
      </dgm:t>
    </dgm:pt>
    <dgm:pt modelId="{D9DEFDBA-44C8-48FE-8601-6E50D25E5097}" type="pres">
      <dgm:prSet presAssocID="{18C87D64-4644-467F-93D6-1EB7EF8190FA}" presName="sibTrans" presStyleCnt="0"/>
      <dgm:spPr/>
    </dgm:pt>
    <dgm:pt modelId="{AE20A02C-EEB5-4E51-9423-D959D41160E0}" type="pres">
      <dgm:prSet presAssocID="{3F1B1AFA-4E0F-4189-9DCD-409D9DF5B7BA}" presName="compNode" presStyleCnt="0"/>
      <dgm:spPr/>
    </dgm:pt>
    <dgm:pt modelId="{5DADA19E-8E4F-40C3-8233-35C852369254}" type="pres">
      <dgm:prSet presAssocID="{3F1B1AFA-4E0F-4189-9DCD-409D9DF5B7BA}" presName="bgRect" presStyleLbl="bgShp" presStyleIdx="2" presStyleCnt="5"/>
      <dgm:spPr>
        <a:solidFill>
          <a:schemeClr val="accent4"/>
        </a:solidFill>
      </dgm:spPr>
    </dgm:pt>
    <dgm:pt modelId="{D3B0DA91-67AD-457F-BECE-DFCE5C9CAB52}" type="pres">
      <dgm:prSet presAssocID="{3F1B1AFA-4E0F-4189-9DCD-409D9DF5B7BA}"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effectLst>
          <a:outerShdw blurRad="63500" sx="102000" sy="102000" algn="ctr" rotWithShape="0">
            <a:prstClr val="black">
              <a:alpha val="40000"/>
            </a:prstClr>
          </a:outerShdw>
        </a:effectLst>
      </dgm:spPr>
      <dgm:extLst>
        <a:ext uri="{E40237B7-FDA0-4F09-8148-C483321AD2D9}">
          <dgm14:cNvPr xmlns:dgm14="http://schemas.microsoft.com/office/drawing/2010/diagram" id="0" name="" descr="Close"/>
        </a:ext>
      </dgm:extLst>
    </dgm:pt>
    <dgm:pt modelId="{DC22EE59-724A-4B40-904F-09575037C970}" type="pres">
      <dgm:prSet presAssocID="{3F1B1AFA-4E0F-4189-9DCD-409D9DF5B7BA}" presName="spaceRect" presStyleCnt="0"/>
      <dgm:spPr/>
    </dgm:pt>
    <dgm:pt modelId="{F3C9F0DE-6D41-4DFD-A457-57014CE92925}" type="pres">
      <dgm:prSet presAssocID="{3F1B1AFA-4E0F-4189-9DCD-409D9DF5B7BA}" presName="parTx" presStyleLbl="revTx" presStyleIdx="2" presStyleCnt="5">
        <dgm:presLayoutVars>
          <dgm:chMax val="0"/>
          <dgm:chPref val="0"/>
        </dgm:presLayoutVars>
      </dgm:prSet>
      <dgm:spPr/>
      <dgm:t>
        <a:bodyPr/>
        <a:lstStyle/>
        <a:p>
          <a:endParaRPr lang="en-US"/>
        </a:p>
      </dgm:t>
    </dgm:pt>
    <dgm:pt modelId="{FD7EEA09-087E-4370-BB16-DD79F5B7DDF8}" type="pres">
      <dgm:prSet presAssocID="{1B11F4C0-8180-49EB-A7D0-978BBD8B6C94}" presName="sibTrans" presStyleCnt="0"/>
      <dgm:spPr/>
    </dgm:pt>
    <dgm:pt modelId="{4A33E986-F112-46B1-BE72-DB4436803EDF}" type="pres">
      <dgm:prSet presAssocID="{150596D7-C8A6-45E7-A328-6F78D7B859B1}" presName="compNode" presStyleCnt="0"/>
      <dgm:spPr/>
    </dgm:pt>
    <dgm:pt modelId="{F6C533AF-80CB-4EAE-B9FA-CAC290127441}" type="pres">
      <dgm:prSet presAssocID="{150596D7-C8A6-45E7-A328-6F78D7B859B1}" presName="bgRect" presStyleLbl="bgShp" presStyleIdx="3" presStyleCnt="5"/>
      <dgm:spPr>
        <a:solidFill>
          <a:srgbClr val="31ADA8"/>
        </a:solidFill>
      </dgm:spPr>
    </dgm:pt>
    <dgm:pt modelId="{E92C8673-2EAF-44A0-8A08-FC5F9261B312}" type="pres">
      <dgm:prSet presAssocID="{150596D7-C8A6-45E7-A328-6F78D7B859B1}"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xmlns="" r:embed="rId8"/>
              </a:ext>
            </a:extLst>
          </a:blip>
          <a:srcRect/>
          <a:stretch>
            <a:fillRect/>
          </a:stretch>
        </a:blipFill>
        <a:effectLst>
          <a:outerShdw blurRad="63500" sx="102000" sy="102000" algn="ctr" rotWithShape="0">
            <a:prstClr val="black">
              <a:alpha val="40000"/>
            </a:prstClr>
          </a:outerShdw>
        </a:effectLst>
      </dgm:spPr>
      <dgm:extLst>
        <a:ext uri="{E40237B7-FDA0-4F09-8148-C483321AD2D9}">
          <dgm14:cNvPr xmlns:dgm14="http://schemas.microsoft.com/office/drawing/2010/diagram" id="0" name="" descr="Document"/>
        </a:ext>
      </dgm:extLst>
    </dgm:pt>
    <dgm:pt modelId="{0A1D8958-4D9C-49FA-B09A-D92CD251B88D}" type="pres">
      <dgm:prSet presAssocID="{150596D7-C8A6-45E7-A328-6F78D7B859B1}" presName="spaceRect" presStyleCnt="0"/>
      <dgm:spPr/>
    </dgm:pt>
    <dgm:pt modelId="{5BF2D886-0CFF-4950-AD55-E198AC6F3147}" type="pres">
      <dgm:prSet presAssocID="{150596D7-C8A6-45E7-A328-6F78D7B859B1}" presName="parTx" presStyleLbl="revTx" presStyleIdx="3" presStyleCnt="5">
        <dgm:presLayoutVars>
          <dgm:chMax val="0"/>
          <dgm:chPref val="0"/>
        </dgm:presLayoutVars>
      </dgm:prSet>
      <dgm:spPr/>
      <dgm:t>
        <a:bodyPr/>
        <a:lstStyle/>
        <a:p>
          <a:endParaRPr lang="en-US"/>
        </a:p>
      </dgm:t>
    </dgm:pt>
    <dgm:pt modelId="{13CC3818-10A3-4F87-BDD9-4D70C9AF9351}" type="pres">
      <dgm:prSet presAssocID="{B033EA65-FCB2-49AF-9D54-8E74476BAF3A}" presName="sibTrans" presStyleCnt="0"/>
      <dgm:spPr/>
    </dgm:pt>
    <dgm:pt modelId="{43CFD1AE-4512-4BAB-9838-7B9D9868FC88}" type="pres">
      <dgm:prSet presAssocID="{E4A790F0-4EFE-4066-A3B9-CF0823C24AEE}" presName="compNode" presStyleCnt="0"/>
      <dgm:spPr/>
    </dgm:pt>
    <dgm:pt modelId="{0123CD3E-CF61-4AA4-A56D-AB8F7069D9A7}" type="pres">
      <dgm:prSet presAssocID="{E4A790F0-4EFE-4066-A3B9-CF0823C24AEE}" presName="bgRect" presStyleLbl="bgShp" presStyleIdx="4" presStyleCnt="5"/>
      <dgm:spPr>
        <a:solidFill>
          <a:schemeClr val="accent5"/>
        </a:solidFill>
      </dgm:spPr>
    </dgm:pt>
    <dgm:pt modelId="{DC7373A6-702C-454E-A171-466BD2F3E9AE}" type="pres">
      <dgm:prSet presAssocID="{E4A790F0-4EFE-4066-A3B9-CF0823C24AEE}"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xmlns="" r:embed="rId10"/>
              </a:ext>
            </a:extLst>
          </a:blip>
          <a:srcRect/>
          <a:stretch>
            <a:fillRect/>
          </a:stretch>
        </a:blipFill>
        <a:effectLst>
          <a:outerShdw blurRad="63500" sx="102000" sy="102000" algn="ctr" rotWithShape="0">
            <a:prstClr val="black">
              <a:alpha val="40000"/>
            </a:prstClr>
          </a:outerShdw>
        </a:effectLst>
      </dgm:spPr>
      <dgm:extLst>
        <a:ext uri="{E40237B7-FDA0-4F09-8148-C483321AD2D9}">
          <dgm14:cNvPr xmlns:dgm14="http://schemas.microsoft.com/office/drawing/2010/diagram" id="0" name="" descr="Cycle with people"/>
        </a:ext>
      </dgm:extLst>
    </dgm:pt>
    <dgm:pt modelId="{CC970FFC-71F9-4461-8270-9B3E72899215}" type="pres">
      <dgm:prSet presAssocID="{E4A790F0-4EFE-4066-A3B9-CF0823C24AEE}" presName="spaceRect" presStyleCnt="0"/>
      <dgm:spPr/>
    </dgm:pt>
    <dgm:pt modelId="{3854483A-B722-418E-AD39-CECB201E84A0}" type="pres">
      <dgm:prSet presAssocID="{E4A790F0-4EFE-4066-A3B9-CF0823C24AEE}" presName="parTx" presStyleLbl="revTx" presStyleIdx="4" presStyleCnt="5">
        <dgm:presLayoutVars>
          <dgm:chMax val="0"/>
          <dgm:chPref val="0"/>
        </dgm:presLayoutVars>
      </dgm:prSet>
      <dgm:spPr/>
      <dgm:t>
        <a:bodyPr/>
        <a:lstStyle/>
        <a:p>
          <a:endParaRPr lang="en-US"/>
        </a:p>
      </dgm:t>
    </dgm:pt>
  </dgm:ptLst>
  <dgm:cxnLst>
    <dgm:cxn modelId="{EDED8E1D-DA02-4991-B51F-B66FA5C955C3}" type="presOf" srcId="{150596D7-C8A6-45E7-A328-6F78D7B859B1}" destId="{5BF2D886-0CFF-4950-AD55-E198AC6F3147}" srcOrd="0" destOrd="0" presId="urn:microsoft.com/office/officeart/2018/2/layout/IconVerticalSolidList"/>
    <dgm:cxn modelId="{784F93BC-366A-40E5-AEFB-8F4A2B7FC1C5}" type="presOf" srcId="{5924DF2A-7CF0-4396-AC52-B1B401EF2E75}" destId="{ED3AAB28-0F51-44E2-A00E-A2028E845368}" srcOrd="0" destOrd="0" presId="urn:microsoft.com/office/officeart/2018/2/layout/IconVerticalSolidList"/>
    <dgm:cxn modelId="{C79F49B8-E6E6-4B4A-93EB-D778FA3CD4C4}" srcId="{7F5D8AAD-D5BF-43CC-9E7E-E5F55E9EFC91}" destId="{5924DF2A-7CF0-4396-AC52-B1B401EF2E75}" srcOrd="1" destOrd="0" parTransId="{EA6EC417-DA72-4C98-86AF-0F90CE40AE5C}" sibTransId="{18C87D64-4644-467F-93D6-1EB7EF8190FA}"/>
    <dgm:cxn modelId="{98D2493D-BD1A-48CD-80EF-A4295700BD45}" type="presOf" srcId="{E4A790F0-4EFE-4066-A3B9-CF0823C24AEE}" destId="{3854483A-B722-418E-AD39-CECB201E84A0}" srcOrd="0" destOrd="0" presId="urn:microsoft.com/office/officeart/2018/2/layout/IconVerticalSolidList"/>
    <dgm:cxn modelId="{B5286A2A-C466-467D-B55F-F37359045092}" srcId="{7F5D8AAD-D5BF-43CC-9E7E-E5F55E9EFC91}" destId="{150596D7-C8A6-45E7-A328-6F78D7B859B1}" srcOrd="3" destOrd="0" parTransId="{19360AFF-D288-4E0E-B4A8-788A131AA650}" sibTransId="{B033EA65-FCB2-49AF-9D54-8E74476BAF3A}"/>
    <dgm:cxn modelId="{DB803C78-E5FA-458A-92C3-57EE9A745845}" type="presOf" srcId="{7F5D8AAD-D5BF-43CC-9E7E-E5F55E9EFC91}" destId="{11961D79-E647-4BF3-AA38-5F55798113F7}" srcOrd="0" destOrd="0" presId="urn:microsoft.com/office/officeart/2018/2/layout/IconVerticalSolidList"/>
    <dgm:cxn modelId="{D2DF1B94-515A-4601-A3CD-524FA6B5782F}" type="presOf" srcId="{3F1B1AFA-4E0F-4189-9DCD-409D9DF5B7BA}" destId="{F3C9F0DE-6D41-4DFD-A457-57014CE92925}" srcOrd="0" destOrd="0" presId="urn:microsoft.com/office/officeart/2018/2/layout/IconVerticalSolidList"/>
    <dgm:cxn modelId="{6E1A5550-D0EC-4876-BC55-85A7E53D7C99}" type="presOf" srcId="{0615D448-2284-47C4-8EA2-E429C2367475}" destId="{2A541232-637F-4BF5-9D9B-E425E5A54AD8}" srcOrd="0" destOrd="0" presId="urn:microsoft.com/office/officeart/2018/2/layout/IconVerticalSolidList"/>
    <dgm:cxn modelId="{FF4AC54A-4CFD-4A8A-945B-E5ED6EA0C479}" srcId="{7F5D8AAD-D5BF-43CC-9E7E-E5F55E9EFC91}" destId="{0615D448-2284-47C4-8EA2-E429C2367475}" srcOrd="0" destOrd="0" parTransId="{B6ECB8A7-89FB-4A65-89B6-946C0B8FE84C}" sibTransId="{73F43D3E-DA41-43DE-9AF1-833AEC3BDC1C}"/>
    <dgm:cxn modelId="{21F66BBE-FC2D-483C-9CB8-5A1F8229284D}" srcId="{7F5D8AAD-D5BF-43CC-9E7E-E5F55E9EFC91}" destId="{E4A790F0-4EFE-4066-A3B9-CF0823C24AEE}" srcOrd="4" destOrd="0" parTransId="{5CAEA572-AB9C-49D6-A53C-1726760E8BF9}" sibTransId="{69F2CBA9-DD1A-4FF7-B66A-F17924E7315D}"/>
    <dgm:cxn modelId="{D66AB6A5-B7F6-441E-820E-F3E1B5DA9DC3}" srcId="{7F5D8AAD-D5BF-43CC-9E7E-E5F55E9EFC91}" destId="{3F1B1AFA-4E0F-4189-9DCD-409D9DF5B7BA}" srcOrd="2" destOrd="0" parTransId="{0BD88150-6AB7-44C7-8F8B-116C1C1F1E05}" sibTransId="{1B11F4C0-8180-49EB-A7D0-978BBD8B6C94}"/>
    <dgm:cxn modelId="{10BFD001-D1AD-4BEB-A255-FBB6A8C5F014}" type="presParOf" srcId="{11961D79-E647-4BF3-AA38-5F55798113F7}" destId="{D1A009F9-C73C-4ED1-8698-29E3D53D3BBE}" srcOrd="0" destOrd="0" presId="urn:microsoft.com/office/officeart/2018/2/layout/IconVerticalSolidList"/>
    <dgm:cxn modelId="{46E4D337-FE64-4F31-8F31-5726C5F01710}" type="presParOf" srcId="{D1A009F9-C73C-4ED1-8698-29E3D53D3BBE}" destId="{C28B7BA9-75E6-4CA1-BD52-C49DA30BE71C}" srcOrd="0" destOrd="0" presId="urn:microsoft.com/office/officeart/2018/2/layout/IconVerticalSolidList"/>
    <dgm:cxn modelId="{5FA3A8F1-4A30-4CC9-9BB7-0CBA440C408D}" type="presParOf" srcId="{D1A009F9-C73C-4ED1-8698-29E3D53D3BBE}" destId="{3C84BFDD-4DAD-4237-9C83-4C3D3CC97AF1}" srcOrd="1" destOrd="0" presId="urn:microsoft.com/office/officeart/2018/2/layout/IconVerticalSolidList"/>
    <dgm:cxn modelId="{2211945E-2DE3-40F7-87D1-1C9CA143CDC5}" type="presParOf" srcId="{D1A009F9-C73C-4ED1-8698-29E3D53D3BBE}" destId="{62BE2901-10BB-451E-BE49-B53978BB00B8}" srcOrd="2" destOrd="0" presId="urn:microsoft.com/office/officeart/2018/2/layout/IconVerticalSolidList"/>
    <dgm:cxn modelId="{B6DBFF0F-C132-4D94-9E2F-142B85723CB0}" type="presParOf" srcId="{D1A009F9-C73C-4ED1-8698-29E3D53D3BBE}" destId="{2A541232-637F-4BF5-9D9B-E425E5A54AD8}" srcOrd="3" destOrd="0" presId="urn:microsoft.com/office/officeart/2018/2/layout/IconVerticalSolidList"/>
    <dgm:cxn modelId="{13C3C7CB-9D65-4015-A5CB-1D41FB8415E4}" type="presParOf" srcId="{11961D79-E647-4BF3-AA38-5F55798113F7}" destId="{C2415B86-4D65-4539-9CE4-753A231BD741}" srcOrd="1" destOrd="0" presId="urn:microsoft.com/office/officeart/2018/2/layout/IconVerticalSolidList"/>
    <dgm:cxn modelId="{212CBF7C-FDA0-4AEB-AD52-5F5063B1FDE5}" type="presParOf" srcId="{11961D79-E647-4BF3-AA38-5F55798113F7}" destId="{8D6ECF3C-1004-4E22-8049-6536EE55F6A5}" srcOrd="2" destOrd="0" presId="urn:microsoft.com/office/officeart/2018/2/layout/IconVerticalSolidList"/>
    <dgm:cxn modelId="{450969F8-37A8-4111-9B50-254455B693DF}" type="presParOf" srcId="{8D6ECF3C-1004-4E22-8049-6536EE55F6A5}" destId="{E53D675E-CCA6-44DF-81A6-73807AC4119D}" srcOrd="0" destOrd="0" presId="urn:microsoft.com/office/officeart/2018/2/layout/IconVerticalSolidList"/>
    <dgm:cxn modelId="{D3C0BBE9-BC62-410C-A060-8D759559F23D}" type="presParOf" srcId="{8D6ECF3C-1004-4E22-8049-6536EE55F6A5}" destId="{E647E878-5113-43C1-B249-B70C696C9561}" srcOrd="1" destOrd="0" presId="urn:microsoft.com/office/officeart/2018/2/layout/IconVerticalSolidList"/>
    <dgm:cxn modelId="{83890D3F-8F74-43A9-80F3-A80F146E803A}" type="presParOf" srcId="{8D6ECF3C-1004-4E22-8049-6536EE55F6A5}" destId="{1658C630-C766-4C9D-9A03-ECAE0523D048}" srcOrd="2" destOrd="0" presId="urn:microsoft.com/office/officeart/2018/2/layout/IconVerticalSolidList"/>
    <dgm:cxn modelId="{C568EAAA-F73E-4D97-A326-EA33D7FCBE6E}" type="presParOf" srcId="{8D6ECF3C-1004-4E22-8049-6536EE55F6A5}" destId="{ED3AAB28-0F51-44E2-A00E-A2028E845368}" srcOrd="3" destOrd="0" presId="urn:microsoft.com/office/officeart/2018/2/layout/IconVerticalSolidList"/>
    <dgm:cxn modelId="{C33B1159-6CCD-40DF-A5B4-D77F2EF6BC58}" type="presParOf" srcId="{11961D79-E647-4BF3-AA38-5F55798113F7}" destId="{D9DEFDBA-44C8-48FE-8601-6E50D25E5097}" srcOrd="3" destOrd="0" presId="urn:microsoft.com/office/officeart/2018/2/layout/IconVerticalSolidList"/>
    <dgm:cxn modelId="{52277655-D535-4CB1-8C44-855DD0C1EEFE}" type="presParOf" srcId="{11961D79-E647-4BF3-AA38-5F55798113F7}" destId="{AE20A02C-EEB5-4E51-9423-D959D41160E0}" srcOrd="4" destOrd="0" presId="urn:microsoft.com/office/officeart/2018/2/layout/IconVerticalSolidList"/>
    <dgm:cxn modelId="{8DAC3070-1F04-4B8F-BAF0-39F223E8C088}" type="presParOf" srcId="{AE20A02C-EEB5-4E51-9423-D959D41160E0}" destId="{5DADA19E-8E4F-40C3-8233-35C852369254}" srcOrd="0" destOrd="0" presId="urn:microsoft.com/office/officeart/2018/2/layout/IconVerticalSolidList"/>
    <dgm:cxn modelId="{F078E4B2-AF28-4ADC-BAF2-D4E6D2D4CD87}" type="presParOf" srcId="{AE20A02C-EEB5-4E51-9423-D959D41160E0}" destId="{D3B0DA91-67AD-457F-BECE-DFCE5C9CAB52}" srcOrd="1" destOrd="0" presId="urn:microsoft.com/office/officeart/2018/2/layout/IconVerticalSolidList"/>
    <dgm:cxn modelId="{2495FD1F-676A-4C65-A3AF-BF48C2462FE3}" type="presParOf" srcId="{AE20A02C-EEB5-4E51-9423-D959D41160E0}" destId="{DC22EE59-724A-4B40-904F-09575037C970}" srcOrd="2" destOrd="0" presId="urn:microsoft.com/office/officeart/2018/2/layout/IconVerticalSolidList"/>
    <dgm:cxn modelId="{E2BA272C-29A1-4976-9DEC-84D1AF7CCA1B}" type="presParOf" srcId="{AE20A02C-EEB5-4E51-9423-D959D41160E0}" destId="{F3C9F0DE-6D41-4DFD-A457-57014CE92925}" srcOrd="3" destOrd="0" presId="urn:microsoft.com/office/officeart/2018/2/layout/IconVerticalSolidList"/>
    <dgm:cxn modelId="{1AF36FF5-9D6B-480D-8692-61F2950B8CD3}" type="presParOf" srcId="{11961D79-E647-4BF3-AA38-5F55798113F7}" destId="{FD7EEA09-087E-4370-BB16-DD79F5B7DDF8}" srcOrd="5" destOrd="0" presId="urn:microsoft.com/office/officeart/2018/2/layout/IconVerticalSolidList"/>
    <dgm:cxn modelId="{6BFA3F46-C486-472C-A90B-38E39E1D07FC}" type="presParOf" srcId="{11961D79-E647-4BF3-AA38-5F55798113F7}" destId="{4A33E986-F112-46B1-BE72-DB4436803EDF}" srcOrd="6" destOrd="0" presId="urn:microsoft.com/office/officeart/2018/2/layout/IconVerticalSolidList"/>
    <dgm:cxn modelId="{03517F88-64BE-4C94-995F-7CFB134FDFF0}" type="presParOf" srcId="{4A33E986-F112-46B1-BE72-DB4436803EDF}" destId="{F6C533AF-80CB-4EAE-B9FA-CAC290127441}" srcOrd="0" destOrd="0" presId="urn:microsoft.com/office/officeart/2018/2/layout/IconVerticalSolidList"/>
    <dgm:cxn modelId="{FDF1CD8A-28A0-484E-BFBD-D165F3C1AA42}" type="presParOf" srcId="{4A33E986-F112-46B1-BE72-DB4436803EDF}" destId="{E92C8673-2EAF-44A0-8A08-FC5F9261B312}" srcOrd="1" destOrd="0" presId="urn:microsoft.com/office/officeart/2018/2/layout/IconVerticalSolidList"/>
    <dgm:cxn modelId="{EC3302A3-85B2-4658-A60F-EF326592B258}" type="presParOf" srcId="{4A33E986-F112-46B1-BE72-DB4436803EDF}" destId="{0A1D8958-4D9C-49FA-B09A-D92CD251B88D}" srcOrd="2" destOrd="0" presId="urn:microsoft.com/office/officeart/2018/2/layout/IconVerticalSolidList"/>
    <dgm:cxn modelId="{4A10B167-8639-4415-81E6-FC23DF3BC32A}" type="presParOf" srcId="{4A33E986-F112-46B1-BE72-DB4436803EDF}" destId="{5BF2D886-0CFF-4950-AD55-E198AC6F3147}" srcOrd="3" destOrd="0" presId="urn:microsoft.com/office/officeart/2018/2/layout/IconVerticalSolidList"/>
    <dgm:cxn modelId="{C1C48618-7B15-41F7-89C0-20372401E621}" type="presParOf" srcId="{11961D79-E647-4BF3-AA38-5F55798113F7}" destId="{13CC3818-10A3-4F87-BDD9-4D70C9AF9351}" srcOrd="7" destOrd="0" presId="urn:microsoft.com/office/officeart/2018/2/layout/IconVerticalSolidList"/>
    <dgm:cxn modelId="{45818B98-9E25-430A-9F64-79535E3EF5EA}" type="presParOf" srcId="{11961D79-E647-4BF3-AA38-5F55798113F7}" destId="{43CFD1AE-4512-4BAB-9838-7B9D9868FC88}" srcOrd="8" destOrd="0" presId="urn:microsoft.com/office/officeart/2018/2/layout/IconVerticalSolidList"/>
    <dgm:cxn modelId="{B249906F-D409-4775-BECD-A6DC66EDE546}" type="presParOf" srcId="{43CFD1AE-4512-4BAB-9838-7B9D9868FC88}" destId="{0123CD3E-CF61-4AA4-A56D-AB8F7069D9A7}" srcOrd="0" destOrd="0" presId="urn:microsoft.com/office/officeart/2018/2/layout/IconVerticalSolidList"/>
    <dgm:cxn modelId="{B401E794-3D2A-4EE0-AB00-D2E213E73425}" type="presParOf" srcId="{43CFD1AE-4512-4BAB-9838-7B9D9868FC88}" destId="{DC7373A6-702C-454E-A171-466BD2F3E9AE}" srcOrd="1" destOrd="0" presId="urn:microsoft.com/office/officeart/2018/2/layout/IconVerticalSolidList"/>
    <dgm:cxn modelId="{DE0D0720-9E64-40D0-B3CA-A405A095352A}" type="presParOf" srcId="{43CFD1AE-4512-4BAB-9838-7B9D9868FC88}" destId="{CC970FFC-71F9-4461-8270-9B3E72899215}" srcOrd="2" destOrd="0" presId="urn:microsoft.com/office/officeart/2018/2/layout/IconVerticalSolidList"/>
    <dgm:cxn modelId="{2E6156DF-CC13-4E89-98C8-B5D753732883}" type="presParOf" srcId="{43CFD1AE-4512-4BAB-9838-7B9D9868FC88}" destId="{3854483A-B722-418E-AD39-CECB201E84A0}" srcOrd="3" destOrd="0" presId="urn:microsoft.com/office/officeart/2018/2/layout/IconVerticalSoli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3D942B-0154-4856-BA87-F572297AB57E}"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599E15D6-E6C1-4FFE-880B-C3798DF709CE}">
      <dgm:prSet phldrT="[Text]" custT="1">
        <dgm:style>
          <a:lnRef idx="2">
            <a:schemeClr val="accent2"/>
          </a:lnRef>
          <a:fillRef idx="1">
            <a:schemeClr val="lt1"/>
          </a:fillRef>
          <a:effectRef idx="0">
            <a:schemeClr val="accent2"/>
          </a:effectRef>
          <a:fontRef idx="minor">
            <a:schemeClr val="dk1"/>
          </a:fontRef>
        </dgm:style>
      </dgm:prSet>
      <dgm:spPr/>
      <dgm:t>
        <a:bodyPr/>
        <a:lstStyle/>
        <a:p>
          <a:r>
            <a:rPr lang="fr-FR" sz="1000" dirty="0" smtClean="0">
              <a:solidFill>
                <a:srgbClr val="C00000"/>
              </a:solidFill>
              <a:latin typeface="Gill Sans Nova" panose="020B0602020104020203" pitchFamily="34" charset="0"/>
            </a:rPr>
            <a:t>Webinaire enregistré</a:t>
          </a:r>
          <a:endParaRPr lang="en-US" sz="1000" dirty="0">
            <a:solidFill>
              <a:srgbClr val="C00000"/>
            </a:solidFill>
            <a:latin typeface="Gill Sans Nova" panose="020B0602020104020203" pitchFamily="34" charset="0"/>
          </a:endParaRPr>
        </a:p>
      </dgm:t>
    </dgm:pt>
    <dgm:pt modelId="{CBA3C879-5C9A-4813-B1CA-EA9B28E5E465}" type="parTrans" cxnId="{8E2D4573-7CA1-4AD8-8915-4260D0BE636F}">
      <dgm:prSet/>
      <dgm:spPr/>
      <dgm:t>
        <a:bodyPr/>
        <a:lstStyle/>
        <a:p>
          <a:endParaRPr lang="en-US"/>
        </a:p>
      </dgm:t>
    </dgm:pt>
    <dgm:pt modelId="{2F9FF809-B55F-443D-A9BC-8604207A1B75}" type="sibTrans" cxnId="{8E2D4573-7CA1-4AD8-8915-4260D0BE636F}">
      <dgm:prSet/>
      <dgm:spPr/>
      <dgm:t>
        <a:bodyPr/>
        <a:lstStyle/>
        <a:p>
          <a:endParaRPr lang="en-US"/>
        </a:p>
      </dgm:t>
    </dgm:pt>
    <dgm:pt modelId="{61C6049C-605B-4940-80C9-5356AC7C091E}">
      <dgm:prSet phldrT="[Text]" custT="1">
        <dgm:style>
          <a:lnRef idx="2">
            <a:schemeClr val="accent2"/>
          </a:lnRef>
          <a:fillRef idx="1">
            <a:schemeClr val="lt1"/>
          </a:fillRef>
          <a:effectRef idx="0">
            <a:schemeClr val="accent2"/>
          </a:effectRef>
          <a:fontRef idx="minor">
            <a:schemeClr val="dk1"/>
          </a:fontRef>
        </dgm:style>
      </dgm:prSet>
      <dgm:spPr/>
      <dgm:t>
        <a:bodyPr/>
        <a:lstStyle/>
        <a:p>
          <a:r>
            <a:rPr lang="fr-FR" sz="1000" dirty="0" smtClean="0">
              <a:latin typeface="Gill Sans Nova" panose="020B0602020104020203" pitchFamily="34" charset="0"/>
            </a:rPr>
            <a:t>Les enregistrements de deux sessions de webinaires sont disponibles ici</a:t>
          </a:r>
          <a:r>
            <a:rPr lang="en-US" sz="1000" dirty="0" smtClean="0">
              <a:latin typeface="Gill Sans Nova" panose="020B0602020104020203" pitchFamily="34" charset="0"/>
            </a:rPr>
            <a:t>:</a:t>
          </a:r>
          <a:endParaRPr lang="en-US" sz="1000" dirty="0">
            <a:latin typeface="Gill Sans Nova" panose="020B0602020104020203" pitchFamily="34" charset="0"/>
          </a:endParaRPr>
        </a:p>
      </dgm:t>
    </dgm:pt>
    <dgm:pt modelId="{4D1B0C2A-BB04-417B-9032-8EAF64D570C6}" type="parTrans" cxnId="{E4D0A8D6-8240-41A0-A307-369FB1BCA921}">
      <dgm:prSet/>
      <dgm:spPr/>
      <dgm:t>
        <a:bodyPr/>
        <a:lstStyle/>
        <a:p>
          <a:endParaRPr lang="en-US"/>
        </a:p>
      </dgm:t>
    </dgm:pt>
    <dgm:pt modelId="{1289FD5D-598C-4392-9767-7729AAA80CE0}" type="sibTrans" cxnId="{E4D0A8D6-8240-41A0-A307-369FB1BCA921}">
      <dgm:prSet/>
      <dgm:spPr/>
      <dgm:t>
        <a:bodyPr/>
        <a:lstStyle/>
        <a:p>
          <a:endParaRPr lang="en-US"/>
        </a:p>
      </dgm:t>
    </dgm:pt>
    <dgm:pt modelId="{4DD26440-94EC-42A1-B1CB-46351FB504EE}">
      <dgm:prSet phldrT="[Text]">
        <dgm:style>
          <a:lnRef idx="2">
            <a:schemeClr val="accent2"/>
          </a:lnRef>
          <a:fillRef idx="1">
            <a:schemeClr val="lt1"/>
          </a:fillRef>
          <a:effectRef idx="0">
            <a:schemeClr val="accent2"/>
          </a:effectRef>
          <a:fontRef idx="minor">
            <a:schemeClr val="dk1"/>
          </a:fontRef>
        </dgm:style>
      </dgm:prSet>
      <dgm:spPr/>
      <dgm:t>
        <a:bodyPr/>
        <a:lstStyle/>
        <a:p>
          <a:endParaRPr lang="en-US" sz="900" dirty="0">
            <a:latin typeface="Gill Sans Nova" panose="020B0602020104020203" pitchFamily="34" charset="0"/>
          </a:endParaRPr>
        </a:p>
      </dgm:t>
    </dgm:pt>
    <dgm:pt modelId="{1761085A-643F-4195-B8CC-5E76BB517992}" type="parTrans" cxnId="{A6294938-DAEF-483E-90FB-2EA2821E8A57}">
      <dgm:prSet/>
      <dgm:spPr/>
      <dgm:t>
        <a:bodyPr/>
        <a:lstStyle/>
        <a:p>
          <a:endParaRPr lang="en-US"/>
        </a:p>
      </dgm:t>
    </dgm:pt>
    <dgm:pt modelId="{8CFC92D4-B7B1-408C-A3B1-621087CDA34E}" type="sibTrans" cxnId="{A6294938-DAEF-483E-90FB-2EA2821E8A57}">
      <dgm:prSet/>
      <dgm:spPr/>
      <dgm:t>
        <a:bodyPr/>
        <a:lstStyle/>
        <a:p>
          <a:endParaRPr lang="en-US"/>
        </a:p>
      </dgm:t>
    </dgm:pt>
    <dgm:pt modelId="{FA780438-FB62-4DEA-ACD1-ECA41A94F4EA}" type="pres">
      <dgm:prSet presAssocID="{3B3D942B-0154-4856-BA87-F572297AB57E}" presName="linear" presStyleCnt="0">
        <dgm:presLayoutVars>
          <dgm:dir/>
          <dgm:resizeHandles val="exact"/>
        </dgm:presLayoutVars>
      </dgm:prSet>
      <dgm:spPr/>
      <dgm:t>
        <a:bodyPr/>
        <a:lstStyle/>
        <a:p>
          <a:endParaRPr lang="en-US"/>
        </a:p>
      </dgm:t>
    </dgm:pt>
    <dgm:pt modelId="{74652588-8AE7-496F-94B4-1FAF481A14AA}" type="pres">
      <dgm:prSet presAssocID="{599E15D6-E6C1-4FFE-880B-C3798DF709CE}" presName="comp" presStyleCnt="0"/>
      <dgm:spPr/>
    </dgm:pt>
    <dgm:pt modelId="{191C5828-E2FA-4B66-B839-BC92F290947F}" type="pres">
      <dgm:prSet presAssocID="{599E15D6-E6C1-4FFE-880B-C3798DF709CE}" presName="box" presStyleLbl="node1" presStyleIdx="0" presStyleCnt="1" custLinFactNeighborX="-20414" custLinFactNeighborY="16523"/>
      <dgm:spPr/>
      <dgm:t>
        <a:bodyPr/>
        <a:lstStyle/>
        <a:p>
          <a:endParaRPr lang="en-US"/>
        </a:p>
      </dgm:t>
    </dgm:pt>
    <dgm:pt modelId="{A923A6A8-8B82-4571-9141-3F4CD278923E}" type="pres">
      <dgm:prSet presAssocID="{599E15D6-E6C1-4FFE-880B-C3798DF709CE}" presName="img"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23000" b="-23000"/>
          </a:stretch>
        </a:blipFill>
      </dgm:spPr>
      <dgm:t>
        <a:bodyPr/>
        <a:lstStyle/>
        <a:p>
          <a:endParaRPr lang="en-US"/>
        </a:p>
      </dgm:t>
      <dgm:extLst>
        <a:ext uri="{E40237B7-FDA0-4F09-8148-C483321AD2D9}">
          <dgm14:cNvPr xmlns:dgm14="http://schemas.microsoft.com/office/drawing/2010/diagram" id="0" name="" descr="Internet with solid fill"/>
        </a:ext>
      </dgm:extLst>
    </dgm:pt>
    <dgm:pt modelId="{43612013-32CC-44F2-8D52-7035C2E577E4}" type="pres">
      <dgm:prSet presAssocID="{599E15D6-E6C1-4FFE-880B-C3798DF709CE}" presName="text" presStyleLbl="node1" presStyleIdx="0" presStyleCnt="1">
        <dgm:presLayoutVars>
          <dgm:bulletEnabled val="1"/>
        </dgm:presLayoutVars>
      </dgm:prSet>
      <dgm:spPr/>
      <dgm:t>
        <a:bodyPr/>
        <a:lstStyle/>
        <a:p>
          <a:endParaRPr lang="en-US"/>
        </a:p>
      </dgm:t>
    </dgm:pt>
  </dgm:ptLst>
  <dgm:cxnLst>
    <dgm:cxn modelId="{A6294938-DAEF-483E-90FB-2EA2821E8A57}" srcId="{599E15D6-E6C1-4FFE-880B-C3798DF709CE}" destId="{4DD26440-94EC-42A1-B1CB-46351FB504EE}" srcOrd="1" destOrd="0" parTransId="{1761085A-643F-4195-B8CC-5E76BB517992}" sibTransId="{8CFC92D4-B7B1-408C-A3B1-621087CDA34E}"/>
    <dgm:cxn modelId="{E33A3705-F7D0-4DA5-A145-904913AD22E8}" type="presOf" srcId="{61C6049C-605B-4940-80C9-5356AC7C091E}" destId="{191C5828-E2FA-4B66-B839-BC92F290947F}" srcOrd="0" destOrd="1" presId="urn:microsoft.com/office/officeart/2005/8/layout/vList4"/>
    <dgm:cxn modelId="{BF34BE2E-18BC-4D0C-B0B3-7FB121CC9B3E}" type="presOf" srcId="{4DD26440-94EC-42A1-B1CB-46351FB504EE}" destId="{191C5828-E2FA-4B66-B839-BC92F290947F}" srcOrd="0" destOrd="2" presId="urn:microsoft.com/office/officeart/2005/8/layout/vList4"/>
    <dgm:cxn modelId="{F651E2AD-7BB2-45FD-809C-5F781A16850F}" type="presOf" srcId="{3B3D942B-0154-4856-BA87-F572297AB57E}" destId="{FA780438-FB62-4DEA-ACD1-ECA41A94F4EA}" srcOrd="0" destOrd="0" presId="urn:microsoft.com/office/officeart/2005/8/layout/vList4"/>
    <dgm:cxn modelId="{DBDA92C3-013C-4F24-9E64-D8FC9DA8E0D9}" type="presOf" srcId="{4DD26440-94EC-42A1-B1CB-46351FB504EE}" destId="{43612013-32CC-44F2-8D52-7035C2E577E4}" srcOrd="1" destOrd="2" presId="urn:microsoft.com/office/officeart/2005/8/layout/vList4"/>
    <dgm:cxn modelId="{757EEC39-1FCD-41DC-B3C5-27AD6AEF6E55}" type="presOf" srcId="{599E15D6-E6C1-4FFE-880B-C3798DF709CE}" destId="{43612013-32CC-44F2-8D52-7035C2E577E4}" srcOrd="1" destOrd="0" presId="urn:microsoft.com/office/officeart/2005/8/layout/vList4"/>
    <dgm:cxn modelId="{8E2D4573-7CA1-4AD8-8915-4260D0BE636F}" srcId="{3B3D942B-0154-4856-BA87-F572297AB57E}" destId="{599E15D6-E6C1-4FFE-880B-C3798DF709CE}" srcOrd="0" destOrd="0" parTransId="{CBA3C879-5C9A-4813-B1CA-EA9B28E5E465}" sibTransId="{2F9FF809-B55F-443D-A9BC-8604207A1B75}"/>
    <dgm:cxn modelId="{F07AC2F9-020C-4E9D-A7D6-7E894B0A4DAE}" type="presOf" srcId="{599E15D6-E6C1-4FFE-880B-C3798DF709CE}" destId="{191C5828-E2FA-4B66-B839-BC92F290947F}" srcOrd="0" destOrd="0" presId="urn:microsoft.com/office/officeart/2005/8/layout/vList4"/>
    <dgm:cxn modelId="{12D6D25C-0BFD-4402-968E-2396286CDE7A}" type="presOf" srcId="{61C6049C-605B-4940-80C9-5356AC7C091E}" destId="{43612013-32CC-44F2-8D52-7035C2E577E4}" srcOrd="1" destOrd="1" presId="urn:microsoft.com/office/officeart/2005/8/layout/vList4"/>
    <dgm:cxn modelId="{E4D0A8D6-8240-41A0-A307-369FB1BCA921}" srcId="{599E15D6-E6C1-4FFE-880B-C3798DF709CE}" destId="{61C6049C-605B-4940-80C9-5356AC7C091E}" srcOrd="0" destOrd="0" parTransId="{4D1B0C2A-BB04-417B-9032-8EAF64D570C6}" sibTransId="{1289FD5D-598C-4392-9767-7729AAA80CE0}"/>
    <dgm:cxn modelId="{51E46C9E-2723-4AD7-ACC3-12A4D083330F}" type="presParOf" srcId="{FA780438-FB62-4DEA-ACD1-ECA41A94F4EA}" destId="{74652588-8AE7-496F-94B4-1FAF481A14AA}" srcOrd="0" destOrd="0" presId="urn:microsoft.com/office/officeart/2005/8/layout/vList4"/>
    <dgm:cxn modelId="{15007A3C-A39C-47F7-9BF8-D0778A414A82}" type="presParOf" srcId="{74652588-8AE7-496F-94B4-1FAF481A14AA}" destId="{191C5828-E2FA-4B66-B839-BC92F290947F}" srcOrd="0" destOrd="0" presId="urn:microsoft.com/office/officeart/2005/8/layout/vList4"/>
    <dgm:cxn modelId="{E0A58A77-95B1-48E8-894F-339721F60365}" type="presParOf" srcId="{74652588-8AE7-496F-94B4-1FAF481A14AA}" destId="{A923A6A8-8B82-4571-9141-3F4CD278923E}" srcOrd="1" destOrd="0" presId="urn:microsoft.com/office/officeart/2005/8/layout/vList4"/>
    <dgm:cxn modelId="{CEDA7C74-2A49-4B76-9871-9D53699467AD}" type="presParOf" srcId="{74652588-8AE7-496F-94B4-1FAF481A14AA}" destId="{43612013-32CC-44F2-8D52-7035C2E577E4}" srcOrd="2" destOrd="0" presId="urn:microsoft.com/office/officeart/2005/8/layout/vList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BE962-00F6-41E6-8D47-ACED525F205D}">
      <dsp:nvSpPr>
        <dsp:cNvPr id="0" name=""/>
        <dsp:cNvSpPr/>
      </dsp:nvSpPr>
      <dsp:spPr>
        <a:xfrm>
          <a:off x="0" y="0"/>
          <a:ext cx="2913639" cy="2913639"/>
        </a:xfrm>
        <a:prstGeom prst="pie">
          <a:avLst>
            <a:gd name="adj1" fmla="val 5400000"/>
            <a:gd name="adj2" fmla="val 162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solidFill>
            <a:srgbClr val="0C8A47"/>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17C2345-04C3-412A-AC50-16E629931D84}">
      <dsp:nvSpPr>
        <dsp:cNvPr id="0" name=""/>
        <dsp:cNvSpPr/>
      </dsp:nvSpPr>
      <dsp:spPr>
        <a:xfrm>
          <a:off x="1456819" y="0"/>
          <a:ext cx="3614061" cy="2913639"/>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b="0" i="0" kern="1200" baseline="0" dirty="0" smtClean="0">
              <a:latin typeface="Gill Sans Nova" panose="020B0602020104020203" pitchFamily="34" charset="0"/>
            </a:rPr>
            <a:t>Identifier les problèmes phytosanitaires d'importance mondiale</a:t>
          </a:r>
          <a:endParaRPr lang="en-US" sz="1500" kern="1200" dirty="0">
            <a:latin typeface="Gill Sans Nova" panose="020B0602020104020203" pitchFamily="34" charset="0"/>
          </a:endParaRPr>
        </a:p>
      </dsp:txBody>
      <dsp:txXfrm>
        <a:off x="1456819" y="0"/>
        <a:ext cx="3614061" cy="874093"/>
      </dsp:txXfrm>
    </dsp:sp>
    <dsp:sp modelId="{4F1DF2A4-7A1D-4244-B59E-5B248ED73BF5}">
      <dsp:nvSpPr>
        <dsp:cNvPr id="0" name=""/>
        <dsp:cNvSpPr/>
      </dsp:nvSpPr>
      <dsp:spPr>
        <a:xfrm>
          <a:off x="509887" y="874093"/>
          <a:ext cx="1893863" cy="1893863"/>
        </a:xfrm>
        <a:prstGeom prst="pie">
          <a:avLst>
            <a:gd name="adj1" fmla="val 5400000"/>
            <a:gd name="adj2" fmla="val 16200000"/>
          </a:avLst>
        </a:prstGeom>
        <a:gradFill rotWithShape="0">
          <a:gsLst>
            <a:gs pos="0">
              <a:schemeClr val="accent4">
                <a:hueOff val="1778254"/>
                <a:satOff val="-8062"/>
                <a:lumOff val="12843"/>
                <a:alphaOff val="0"/>
                <a:shade val="51000"/>
                <a:satMod val="130000"/>
              </a:schemeClr>
            </a:gs>
            <a:gs pos="80000">
              <a:schemeClr val="accent4">
                <a:hueOff val="1778254"/>
                <a:satOff val="-8062"/>
                <a:lumOff val="12843"/>
                <a:alphaOff val="0"/>
                <a:shade val="93000"/>
                <a:satMod val="130000"/>
              </a:schemeClr>
            </a:gs>
            <a:gs pos="100000">
              <a:schemeClr val="accent4">
                <a:hueOff val="1778254"/>
                <a:satOff val="-8062"/>
                <a:lumOff val="1284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D86FF20-0C2F-4254-98FE-DCE4636E1920}">
      <dsp:nvSpPr>
        <dsp:cNvPr id="0" name=""/>
        <dsp:cNvSpPr/>
      </dsp:nvSpPr>
      <dsp:spPr>
        <a:xfrm>
          <a:off x="1456819" y="874093"/>
          <a:ext cx="3614061" cy="1893863"/>
        </a:xfrm>
        <a:prstGeom prst="rect">
          <a:avLst/>
        </a:prstGeom>
        <a:solidFill>
          <a:schemeClr val="lt1">
            <a:alpha val="90000"/>
            <a:hueOff val="0"/>
            <a:satOff val="0"/>
            <a:lumOff val="0"/>
            <a:alphaOff val="0"/>
          </a:schemeClr>
        </a:solidFill>
        <a:ln w="9525" cap="flat" cmpd="sng" algn="ctr">
          <a:solidFill>
            <a:schemeClr val="accent4">
              <a:hueOff val="1778254"/>
              <a:satOff val="-8062"/>
              <a:lumOff val="1284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0" i="0" kern="1200" baseline="0" dirty="0" smtClean="0">
              <a:latin typeface="Gill Sans Nova" panose="020B0602020104020203" pitchFamily="34" charset="0"/>
            </a:rPr>
            <a:t>Combler les lacunes des systèmes phytosanitaires en élaborant des normes internationales ou des ressources de mise en œuvre</a:t>
          </a:r>
          <a:endParaRPr lang="en-US" sz="1400" kern="1200" dirty="0">
            <a:latin typeface="Gill Sans Nova" panose="020B0602020104020203" pitchFamily="34" charset="0"/>
          </a:endParaRPr>
        </a:p>
      </dsp:txBody>
      <dsp:txXfrm>
        <a:off x="1456819" y="874093"/>
        <a:ext cx="3614061" cy="874090"/>
      </dsp:txXfrm>
    </dsp:sp>
    <dsp:sp modelId="{366E90EC-9A33-4EBB-BEBA-B95C12EF28AA}">
      <dsp:nvSpPr>
        <dsp:cNvPr id="0" name=""/>
        <dsp:cNvSpPr/>
      </dsp:nvSpPr>
      <dsp:spPr>
        <a:xfrm>
          <a:off x="1019774" y="1748184"/>
          <a:ext cx="874090" cy="874090"/>
        </a:xfrm>
        <a:prstGeom prst="pie">
          <a:avLst>
            <a:gd name="adj1" fmla="val 5400000"/>
            <a:gd name="adj2" fmla="val 16200000"/>
          </a:avLst>
        </a:prstGeom>
        <a:gradFill rotWithShape="0">
          <a:gsLst>
            <a:gs pos="0">
              <a:schemeClr val="accent4">
                <a:hueOff val="3556508"/>
                <a:satOff val="-16124"/>
                <a:lumOff val="25686"/>
                <a:alphaOff val="0"/>
                <a:shade val="51000"/>
                <a:satMod val="130000"/>
              </a:schemeClr>
            </a:gs>
            <a:gs pos="80000">
              <a:schemeClr val="accent4">
                <a:hueOff val="3556508"/>
                <a:satOff val="-16124"/>
                <a:lumOff val="25686"/>
                <a:alphaOff val="0"/>
                <a:shade val="93000"/>
                <a:satMod val="130000"/>
              </a:schemeClr>
            </a:gs>
            <a:gs pos="100000">
              <a:schemeClr val="accent4">
                <a:hueOff val="3556508"/>
                <a:satOff val="-16124"/>
                <a:lumOff val="25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F1631B2-A317-409B-9BBD-0BF169F73D0A}">
      <dsp:nvSpPr>
        <dsp:cNvPr id="0" name=""/>
        <dsp:cNvSpPr/>
      </dsp:nvSpPr>
      <dsp:spPr>
        <a:xfrm>
          <a:off x="1456819" y="1748184"/>
          <a:ext cx="3614061" cy="874090"/>
        </a:xfrm>
        <a:prstGeom prst="rect">
          <a:avLst/>
        </a:prstGeom>
        <a:solidFill>
          <a:schemeClr val="lt1">
            <a:alpha val="90000"/>
            <a:hueOff val="0"/>
            <a:satOff val="0"/>
            <a:lumOff val="0"/>
            <a:alphaOff val="0"/>
          </a:schemeClr>
        </a:solidFill>
        <a:ln w="9525" cap="flat" cmpd="sng" algn="ctr">
          <a:solidFill>
            <a:schemeClr val="accent4">
              <a:hueOff val="3556508"/>
              <a:satOff val="-16124"/>
              <a:lumOff val="2568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b="0" i="0" kern="1200" baseline="0" dirty="0" smtClean="0">
              <a:latin typeface="Gill Sans Nova" panose="020B0602020104020203" pitchFamily="34" charset="0"/>
            </a:rPr>
            <a:t>Façonner les normes et les travaux de mise en œuvre de la CMP conformément aux objectifs stratégiques décrits dans le cadre stratégique de la CIPV 2020-2030</a:t>
          </a:r>
          <a:endParaRPr lang="en-US" sz="1300" kern="1200" dirty="0">
            <a:latin typeface="Gill Sans Nova" panose="020B0602020104020203" pitchFamily="34" charset="0"/>
          </a:endParaRPr>
        </a:p>
      </dsp:txBody>
      <dsp:txXfrm>
        <a:off x="1456819" y="1748184"/>
        <a:ext cx="3614061" cy="8740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7C12-1DC0-4643-ACF0-02ADAB15B942}">
      <dsp:nvSpPr>
        <dsp:cNvPr id="0" name=""/>
        <dsp:cNvSpPr/>
      </dsp:nvSpPr>
      <dsp:spPr>
        <a:xfrm>
          <a:off x="151924" y="131901"/>
          <a:ext cx="1902860" cy="594643"/>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2772" tIns="30480" rIns="30480" bIns="30480" numCol="1" spcCol="1270" anchor="ctr" anchorCtr="0">
          <a:noAutofit/>
        </a:bodyPr>
        <a:lstStyle/>
        <a:p>
          <a:pPr lvl="0" algn="l" defTabSz="355600">
            <a:lnSpc>
              <a:spcPct val="90000"/>
            </a:lnSpc>
            <a:spcBef>
              <a:spcPct val="0"/>
            </a:spcBef>
            <a:spcAft>
              <a:spcPct val="35000"/>
            </a:spcAft>
          </a:pPr>
          <a:r>
            <a:rPr lang="fr-FR" sz="800" b="1" kern="1200" dirty="0" smtClean="0">
              <a:solidFill>
                <a:srgbClr val="C00000"/>
              </a:solidFill>
              <a:latin typeface="Gill Sans Nova" panose="020B0602020104020203" pitchFamily="34" charset="0"/>
            </a:rPr>
            <a:t>Les soumissions ne peuvent être acceptées que par les PCO/ORPV de la CIPV</a:t>
          </a:r>
          <a:endParaRPr lang="en-US" sz="800" b="1" kern="1200" dirty="0">
            <a:solidFill>
              <a:srgbClr val="C00000"/>
            </a:solidFill>
            <a:latin typeface="Gill Sans Nova" panose="020B0602020104020203" pitchFamily="34" charset="0"/>
          </a:endParaRPr>
        </a:p>
      </dsp:txBody>
      <dsp:txXfrm>
        <a:off x="151924" y="131901"/>
        <a:ext cx="1902860" cy="594643"/>
      </dsp:txXfrm>
    </dsp:sp>
    <dsp:sp modelId="{20FC30B7-3A2E-4ADC-8E7C-05AACF4DFD26}">
      <dsp:nvSpPr>
        <dsp:cNvPr id="0" name=""/>
        <dsp:cNvSpPr/>
      </dsp:nvSpPr>
      <dsp:spPr>
        <a:xfrm>
          <a:off x="37892" y="90618"/>
          <a:ext cx="416250" cy="624376"/>
        </a:xfrm>
        <a:prstGeom prst="rect">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A25E26-28DB-4993-8561-BA90F4100295}">
      <dsp:nvSpPr>
        <dsp:cNvPr id="0" name=""/>
        <dsp:cNvSpPr/>
      </dsp:nvSpPr>
      <dsp:spPr>
        <a:xfrm>
          <a:off x="2170032" y="176672"/>
          <a:ext cx="1901658" cy="594268"/>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02518" tIns="30480" rIns="30480" bIns="30480" numCol="1" spcCol="1270" anchor="ctr" anchorCtr="0">
          <a:noAutofit/>
        </a:bodyPr>
        <a:lstStyle/>
        <a:p>
          <a:pPr lvl="0" algn="l" defTabSz="355600">
            <a:lnSpc>
              <a:spcPct val="90000"/>
            </a:lnSpc>
            <a:spcBef>
              <a:spcPct val="0"/>
            </a:spcBef>
            <a:spcAft>
              <a:spcPct val="35000"/>
            </a:spcAft>
          </a:pPr>
          <a:r>
            <a:rPr lang="fr-FR" sz="800" kern="1200" dirty="0" smtClean="0">
              <a:latin typeface="Gill Sans Nova" panose="020B0602020104020203" pitchFamily="34" charset="0"/>
            </a:rPr>
            <a:t>Assurez-vous que dans le champ "E-mail" votre adresse e-mail </a:t>
          </a:r>
          <a:r>
            <a:rPr lang="en-US" sz="800" b="1" kern="1200" dirty="0" err="1" smtClean="0">
              <a:solidFill>
                <a:srgbClr val="C00000"/>
              </a:solidFill>
              <a:latin typeface="Gill Sans Nova" panose="020B0602020104020203" pitchFamily="34" charset="0"/>
            </a:rPr>
            <a:t>est</a:t>
          </a:r>
          <a:r>
            <a:rPr lang="en-US" sz="800" b="1" kern="1200" dirty="0" smtClean="0">
              <a:solidFill>
                <a:srgbClr val="C00000"/>
              </a:solidFill>
              <a:latin typeface="Gill Sans Nova" panose="020B0602020104020203" pitchFamily="34" charset="0"/>
            </a:rPr>
            <a:t> correct</a:t>
          </a:r>
          <a:endParaRPr lang="en-US" sz="800" kern="1200" dirty="0">
            <a:latin typeface="Gill Sans Nova" panose="020B0602020104020203" pitchFamily="34" charset="0"/>
          </a:endParaRPr>
        </a:p>
      </dsp:txBody>
      <dsp:txXfrm>
        <a:off x="2170032" y="176672"/>
        <a:ext cx="1901658" cy="594268"/>
      </dsp:txXfrm>
    </dsp:sp>
    <dsp:sp modelId="{4BD9D8B2-2691-417A-85D6-6FCF54F380E0}">
      <dsp:nvSpPr>
        <dsp:cNvPr id="0" name=""/>
        <dsp:cNvSpPr/>
      </dsp:nvSpPr>
      <dsp:spPr>
        <a:xfrm>
          <a:off x="2090797" y="90833"/>
          <a:ext cx="415987" cy="623981"/>
        </a:xfrm>
        <a:prstGeom prst="rect">
          <a:avLst/>
        </a:prstGeom>
        <a:solidFill>
          <a:schemeClr val="accent5">
            <a:tint val="50000"/>
            <a:hueOff val="-10574000"/>
            <a:satOff val="49136"/>
            <a:lumOff val="32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681C2-70F1-4DF2-BAA2-C75FCB65EE01}">
      <dsp:nvSpPr>
        <dsp:cNvPr id="0" name=""/>
        <dsp:cNvSpPr/>
      </dsp:nvSpPr>
      <dsp:spPr>
        <a:xfrm>
          <a:off x="1636" y="0"/>
          <a:ext cx="1605512" cy="287178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latin typeface="Gill Sans Nova" panose="020B0602020104020203" pitchFamily="34" charset="0"/>
            </a:rPr>
            <a:t>Le problème phytosanitaire et sa solution sont clairement identifiés</a:t>
          </a:r>
          <a:endParaRPr lang="en-US" sz="1100" kern="1200" dirty="0">
            <a:latin typeface="Gill Sans Nova" panose="020B0602020104020203" pitchFamily="34" charset="0"/>
          </a:endParaRPr>
        </a:p>
      </dsp:txBody>
      <dsp:txXfrm>
        <a:off x="1636" y="0"/>
        <a:ext cx="1605512" cy="861536"/>
      </dsp:txXfrm>
    </dsp:sp>
    <dsp:sp modelId="{42BF1172-7400-4472-BFA2-73F3ACE7F491}">
      <dsp:nvSpPr>
        <dsp:cNvPr id="0" name=""/>
        <dsp:cNvSpPr/>
      </dsp:nvSpPr>
      <dsp:spPr>
        <a:xfrm>
          <a:off x="162187" y="862377"/>
          <a:ext cx="1284409" cy="86588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fr-FR" sz="1100" kern="1200" dirty="0" smtClean="0">
              <a:effectLst>
                <a:outerShdw blurRad="38100" dist="38100" dir="2700000" algn="tl">
                  <a:srgbClr val="000000">
                    <a:alpha val="43137"/>
                  </a:srgbClr>
                </a:outerShdw>
              </a:effectLst>
              <a:latin typeface="Gill Sans Nova" panose="020B0602020104020203" pitchFamily="34" charset="0"/>
            </a:rPr>
            <a:t>Quels problèmes actuels nécessitent une solution globale</a:t>
          </a:r>
          <a:r>
            <a:rPr lang="en-US" sz="1100" kern="1200" dirty="0" smtClean="0">
              <a:effectLst>
                <a:outerShdw blurRad="38100" dist="38100" dir="2700000" algn="tl">
                  <a:srgbClr val="000000">
                    <a:alpha val="43137"/>
                  </a:srgbClr>
                </a:outerShdw>
              </a:effectLst>
              <a:latin typeface="Gill Sans Nova" panose="020B0602020104020203" pitchFamily="34" charset="0"/>
            </a:rPr>
            <a:t>?</a:t>
          </a:r>
          <a:endParaRPr lang="en-US" sz="1100" kern="1200" dirty="0">
            <a:effectLst>
              <a:outerShdw blurRad="38100" dist="38100" dir="2700000" algn="tl">
                <a:srgbClr val="000000">
                  <a:alpha val="43137"/>
                </a:srgbClr>
              </a:outerShdw>
            </a:effectLst>
            <a:latin typeface="Gill Sans Nova" panose="020B0602020104020203" pitchFamily="34" charset="0"/>
          </a:endParaRPr>
        </a:p>
      </dsp:txBody>
      <dsp:txXfrm>
        <a:off x="187548" y="887738"/>
        <a:ext cx="1233687" cy="815161"/>
      </dsp:txXfrm>
    </dsp:sp>
    <dsp:sp modelId="{7277157A-9971-46AE-AEB3-6542B6D0DE0E}">
      <dsp:nvSpPr>
        <dsp:cNvPr id="0" name=""/>
        <dsp:cNvSpPr/>
      </dsp:nvSpPr>
      <dsp:spPr>
        <a:xfrm>
          <a:off x="162187" y="1861473"/>
          <a:ext cx="1284409" cy="865883"/>
        </a:xfrm>
        <a:prstGeom prst="roundRect">
          <a:avLst>
            <a:gd name="adj" fmla="val 10000"/>
          </a:avLst>
        </a:prstGeom>
        <a:solidFill>
          <a:schemeClr val="accent4">
            <a:hueOff val="395168"/>
            <a:satOff val="-1792"/>
            <a:lumOff val="28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fr-FR" sz="1100" kern="1200" dirty="0" smtClean="0">
              <a:effectLst>
                <a:outerShdw blurRad="38100" dist="38100" dir="2700000" algn="tl">
                  <a:srgbClr val="000000">
                    <a:alpha val="43137"/>
                  </a:srgbClr>
                </a:outerShdw>
              </a:effectLst>
              <a:latin typeface="Gill Sans Nova" panose="020B0602020104020203" pitchFamily="34" charset="0"/>
              <a:cs typeface="Arial" panose="020B0604020202020204" pitchFamily="34" charset="0"/>
            </a:rPr>
            <a:t>Quel type de solution résoudrait le mieux le problème</a:t>
          </a:r>
          <a:r>
            <a:rPr lang="en-GB" sz="1100" kern="1200" dirty="0" smtClean="0">
              <a:effectLst>
                <a:outerShdw blurRad="38100" dist="38100" dir="2700000" algn="tl">
                  <a:srgbClr val="000000">
                    <a:alpha val="43137"/>
                  </a:srgbClr>
                </a:outerShdw>
              </a:effectLst>
              <a:latin typeface="Gill Sans Nova" panose="020B0602020104020203" pitchFamily="34" charset="0"/>
              <a:cs typeface="Arial" panose="020B0604020202020204" pitchFamily="34" charset="0"/>
            </a:rPr>
            <a:t>?</a:t>
          </a:r>
          <a:endParaRPr lang="en-US" sz="1100" kern="1200" dirty="0">
            <a:effectLst>
              <a:outerShdw blurRad="38100" dist="38100" dir="2700000" algn="tl">
                <a:srgbClr val="000000">
                  <a:alpha val="43137"/>
                </a:srgbClr>
              </a:outerShdw>
            </a:effectLst>
            <a:latin typeface="Gill Sans Nova" panose="020B0602020104020203" pitchFamily="34" charset="0"/>
          </a:endParaRPr>
        </a:p>
      </dsp:txBody>
      <dsp:txXfrm>
        <a:off x="187548" y="1886834"/>
        <a:ext cx="1233687" cy="815161"/>
      </dsp:txXfrm>
    </dsp:sp>
    <dsp:sp modelId="{16AF1FB3-00B0-4649-8D81-D8D928E3E07A}">
      <dsp:nvSpPr>
        <dsp:cNvPr id="0" name=""/>
        <dsp:cNvSpPr/>
      </dsp:nvSpPr>
      <dsp:spPr>
        <a:xfrm>
          <a:off x="1727561" y="0"/>
          <a:ext cx="1605512" cy="287178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smtClean="0">
              <a:latin typeface="Gill Sans Nova" panose="020B0602020104020203" pitchFamily="34" charset="0"/>
            </a:rPr>
            <a:t>Les matériaux suivants sont considérés</a:t>
          </a:r>
          <a:endParaRPr lang="en-US" sz="1100" kern="1200" dirty="0">
            <a:latin typeface="Gill Sans Nova" panose="020B0602020104020203" pitchFamily="34" charset="0"/>
          </a:endParaRPr>
        </a:p>
      </dsp:txBody>
      <dsp:txXfrm>
        <a:off x="1727561" y="0"/>
        <a:ext cx="1605512" cy="861536"/>
      </dsp:txXfrm>
    </dsp:sp>
    <dsp:sp modelId="{740E07CA-8A11-4644-A4D9-D14389412754}">
      <dsp:nvSpPr>
        <dsp:cNvPr id="0" name=""/>
        <dsp:cNvSpPr/>
      </dsp:nvSpPr>
      <dsp:spPr>
        <a:xfrm>
          <a:off x="1888113" y="861676"/>
          <a:ext cx="1284409" cy="275715"/>
        </a:xfrm>
        <a:prstGeom prst="roundRect">
          <a:avLst>
            <a:gd name="adj" fmla="val 10000"/>
          </a:avLst>
        </a:prstGeom>
        <a:solidFill>
          <a:schemeClr val="accent4">
            <a:hueOff val="790335"/>
            <a:satOff val="-3583"/>
            <a:lumOff val="57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err="1" smtClean="0">
              <a:effectLst>
                <a:outerShdw blurRad="38100" dist="38100" dir="2700000" algn="tl">
                  <a:srgbClr val="000000">
                    <a:alpha val="43137"/>
                  </a:srgbClr>
                </a:outerShdw>
              </a:effectLst>
              <a:latin typeface="Gill Sans Nova" panose="020B0602020104020203" pitchFamily="34" charset="0"/>
            </a:rPr>
            <a:t>Texte</a:t>
          </a:r>
          <a:r>
            <a:rPr lang="en-US" sz="900" kern="1200" dirty="0" smtClean="0">
              <a:effectLst>
                <a:outerShdw blurRad="38100" dist="38100" dir="2700000" algn="tl">
                  <a:srgbClr val="000000">
                    <a:alpha val="43137"/>
                  </a:srgbClr>
                </a:outerShdw>
              </a:effectLst>
              <a:latin typeface="Gill Sans Nova" panose="020B0602020104020203" pitchFamily="34" charset="0"/>
            </a:rPr>
            <a:t> de la Convention</a:t>
          </a:r>
          <a:endParaRPr lang="en-US" sz="900" kern="1200" dirty="0">
            <a:effectLst>
              <a:outerShdw blurRad="38100" dist="38100" dir="2700000" algn="tl">
                <a:srgbClr val="000000">
                  <a:alpha val="43137"/>
                </a:srgbClr>
              </a:outerShdw>
            </a:effectLst>
            <a:latin typeface="Gill Sans Nova" panose="020B0602020104020203" pitchFamily="34" charset="0"/>
          </a:endParaRPr>
        </a:p>
      </dsp:txBody>
      <dsp:txXfrm>
        <a:off x="1896188" y="869751"/>
        <a:ext cx="1268259" cy="259565"/>
      </dsp:txXfrm>
    </dsp:sp>
    <dsp:sp modelId="{48E1822F-0322-49E2-8D40-9B3098A125C7}">
      <dsp:nvSpPr>
        <dsp:cNvPr id="0" name=""/>
        <dsp:cNvSpPr/>
      </dsp:nvSpPr>
      <dsp:spPr>
        <a:xfrm>
          <a:off x="1888113" y="1179809"/>
          <a:ext cx="1284409" cy="275715"/>
        </a:xfrm>
        <a:prstGeom prst="roundRect">
          <a:avLst>
            <a:gd name="adj" fmla="val 10000"/>
          </a:avLst>
        </a:prstGeom>
        <a:solidFill>
          <a:schemeClr val="accent4">
            <a:hueOff val="1185503"/>
            <a:satOff val="-5375"/>
            <a:lumOff val="85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effectLst>
                <a:outerShdw blurRad="38100" dist="38100" dir="2700000" algn="tl">
                  <a:srgbClr val="000000">
                    <a:alpha val="43137"/>
                  </a:srgbClr>
                </a:outerShdw>
              </a:effectLst>
              <a:latin typeface="Gill Sans Nova" panose="020B0602020104020203" pitchFamily="34" charset="0"/>
            </a:rPr>
            <a:t>Cadre </a:t>
          </a:r>
          <a:r>
            <a:rPr lang="en-US" sz="800" kern="1200" dirty="0" err="1" smtClean="0">
              <a:effectLst>
                <a:outerShdw blurRad="38100" dist="38100" dir="2700000" algn="tl">
                  <a:srgbClr val="000000">
                    <a:alpha val="43137"/>
                  </a:srgbClr>
                </a:outerShdw>
              </a:effectLst>
              <a:latin typeface="Gill Sans Nova" panose="020B0602020104020203" pitchFamily="34" charset="0"/>
            </a:rPr>
            <a:t>stratégique</a:t>
          </a:r>
          <a:r>
            <a:rPr lang="en-US" sz="700" kern="1200" dirty="0">
              <a:effectLst>
                <a:outerShdw blurRad="38100" dist="38100" dir="2700000" algn="tl">
                  <a:srgbClr val="000000">
                    <a:alpha val="43137"/>
                  </a:srgbClr>
                </a:outerShdw>
              </a:effectLst>
              <a:latin typeface="Gill Sans Nova" panose="020B0602020104020203" pitchFamily="34" charset="0"/>
            </a:rPr>
            <a:t/>
          </a:r>
          <a:br>
            <a:rPr lang="en-US" sz="700" kern="1200" dirty="0">
              <a:effectLst>
                <a:outerShdw blurRad="38100" dist="38100" dir="2700000" algn="tl">
                  <a:srgbClr val="000000">
                    <a:alpha val="43137"/>
                  </a:srgbClr>
                </a:outerShdw>
              </a:effectLst>
              <a:latin typeface="Gill Sans Nova" panose="020B0602020104020203" pitchFamily="34" charset="0"/>
            </a:rPr>
          </a:br>
          <a:r>
            <a:rPr lang="en-US" sz="800" kern="1200" dirty="0">
              <a:effectLst>
                <a:outerShdw blurRad="38100" dist="38100" dir="2700000" algn="tl">
                  <a:srgbClr val="000000">
                    <a:alpha val="43137"/>
                  </a:srgbClr>
                </a:outerShdw>
              </a:effectLst>
              <a:latin typeface="Gill Sans Nova" panose="020B0602020104020203" pitchFamily="34" charset="0"/>
            </a:rPr>
            <a:t>2020–2030</a:t>
          </a:r>
        </a:p>
      </dsp:txBody>
      <dsp:txXfrm>
        <a:off x="1896188" y="1187884"/>
        <a:ext cx="1268259" cy="259565"/>
      </dsp:txXfrm>
    </dsp:sp>
    <dsp:sp modelId="{46859B50-0C85-48C5-BCD9-136DBE54DDAC}">
      <dsp:nvSpPr>
        <dsp:cNvPr id="0" name=""/>
        <dsp:cNvSpPr/>
      </dsp:nvSpPr>
      <dsp:spPr>
        <a:xfrm>
          <a:off x="1888113" y="1497943"/>
          <a:ext cx="1284409" cy="275715"/>
        </a:xfrm>
        <a:prstGeom prst="roundRect">
          <a:avLst>
            <a:gd name="adj" fmla="val 10000"/>
          </a:avLst>
        </a:prstGeom>
        <a:solidFill>
          <a:schemeClr val="accent4">
            <a:hueOff val="1580670"/>
            <a:satOff val="-7166"/>
            <a:lumOff val="114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fr-FR" sz="700" kern="1200" dirty="0" smtClean="0">
              <a:effectLst>
                <a:outerShdw blurRad="38100" dist="38100" dir="2700000" algn="tl">
                  <a:srgbClr val="000000">
                    <a:alpha val="43137"/>
                  </a:srgbClr>
                </a:outerShdw>
              </a:effectLst>
              <a:latin typeface="Gill Sans Nova" panose="020B0602020104020203" pitchFamily="34" charset="0"/>
            </a:rPr>
            <a:t>Critères de justification et de hiérarchisation des sujets proposés</a:t>
          </a:r>
          <a:endParaRPr lang="en-US" sz="700" kern="1200" dirty="0">
            <a:effectLst>
              <a:outerShdw blurRad="38100" dist="38100" dir="2700000" algn="tl">
                <a:srgbClr val="000000">
                  <a:alpha val="43137"/>
                </a:srgbClr>
              </a:outerShdw>
            </a:effectLst>
            <a:latin typeface="Gill Sans Nova" panose="020B0602020104020203" pitchFamily="34" charset="0"/>
          </a:endParaRPr>
        </a:p>
      </dsp:txBody>
      <dsp:txXfrm>
        <a:off x="1896188" y="1506018"/>
        <a:ext cx="1268259" cy="259565"/>
      </dsp:txXfrm>
    </dsp:sp>
    <dsp:sp modelId="{4AC17B61-EA04-451A-93DA-69735573937B}">
      <dsp:nvSpPr>
        <dsp:cNvPr id="0" name=""/>
        <dsp:cNvSpPr/>
      </dsp:nvSpPr>
      <dsp:spPr>
        <a:xfrm>
          <a:off x="1888113" y="1816076"/>
          <a:ext cx="1284409" cy="275715"/>
        </a:xfrm>
        <a:prstGeom prst="roundRect">
          <a:avLst>
            <a:gd name="adj" fmla="val 10000"/>
          </a:avLst>
        </a:prstGeom>
        <a:solidFill>
          <a:schemeClr val="accent4">
            <a:hueOff val="1975838"/>
            <a:satOff val="-8958"/>
            <a:lumOff val="142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fr-FR" sz="800" kern="1200" dirty="0" smtClean="0">
              <a:effectLst>
                <a:outerShdw blurRad="38100" dist="38100" dir="2700000" algn="tl">
                  <a:srgbClr val="000000">
                    <a:alpha val="43137"/>
                  </a:srgbClr>
                </a:outerShdw>
              </a:effectLst>
              <a:latin typeface="Gill Sans Nova" panose="020B0602020104020203" pitchFamily="34" charset="0"/>
            </a:rPr>
            <a:t>Cadre pour les normes et la mise en œuvre</a:t>
          </a:r>
          <a:endParaRPr lang="en-US" sz="800" kern="1200" dirty="0">
            <a:effectLst>
              <a:outerShdw blurRad="38100" dist="38100" dir="2700000" algn="tl">
                <a:srgbClr val="000000">
                  <a:alpha val="43137"/>
                </a:srgbClr>
              </a:outerShdw>
            </a:effectLst>
            <a:latin typeface="Gill Sans Nova" panose="020B0602020104020203" pitchFamily="34" charset="0"/>
          </a:endParaRPr>
        </a:p>
      </dsp:txBody>
      <dsp:txXfrm>
        <a:off x="1896188" y="1824151"/>
        <a:ext cx="1268259" cy="259565"/>
      </dsp:txXfrm>
    </dsp:sp>
    <dsp:sp modelId="{D8DBF875-F085-435E-9550-A1067EE571A1}">
      <dsp:nvSpPr>
        <dsp:cNvPr id="0" name=""/>
        <dsp:cNvSpPr/>
      </dsp:nvSpPr>
      <dsp:spPr>
        <a:xfrm>
          <a:off x="1888113" y="2134209"/>
          <a:ext cx="1284409" cy="275715"/>
        </a:xfrm>
        <a:prstGeom prst="roundRect">
          <a:avLst>
            <a:gd name="adj" fmla="val 10000"/>
          </a:avLst>
        </a:prstGeom>
        <a:solidFill>
          <a:schemeClr val="accent4">
            <a:hueOff val="2371005"/>
            <a:satOff val="-10749"/>
            <a:lumOff val="171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err="1" smtClean="0">
              <a:effectLst>
                <a:outerShdw blurRad="38100" dist="38100" dir="2700000" algn="tl">
                  <a:srgbClr val="000000">
                    <a:alpha val="43137"/>
                  </a:srgbClr>
                </a:outerShdw>
              </a:effectLst>
              <a:latin typeface="Gill Sans Nova" panose="020B0602020104020203" pitchFamily="34" charset="0"/>
            </a:rPr>
            <a:t>Manuels</a:t>
          </a:r>
          <a:r>
            <a:rPr lang="en-US" sz="900" kern="1200" dirty="0" smtClean="0">
              <a:effectLst>
                <a:outerShdw blurRad="38100" dist="38100" dir="2700000" algn="tl">
                  <a:srgbClr val="000000">
                    <a:alpha val="43137"/>
                  </a:srgbClr>
                </a:outerShdw>
              </a:effectLst>
              <a:latin typeface="Gill Sans Nova" panose="020B0602020104020203" pitchFamily="34" charset="0"/>
            </a:rPr>
            <a:t> de </a:t>
          </a:r>
          <a:r>
            <a:rPr lang="en-US" sz="900" kern="1200" dirty="0" err="1" smtClean="0">
              <a:effectLst>
                <a:outerShdw blurRad="38100" dist="38100" dir="2700000" algn="tl">
                  <a:srgbClr val="000000">
                    <a:alpha val="43137"/>
                  </a:srgbClr>
                </a:outerShdw>
              </a:effectLst>
              <a:latin typeface="Gill Sans Nova" panose="020B0602020104020203" pitchFamily="34" charset="0"/>
            </a:rPr>
            <a:t>procédure</a:t>
          </a:r>
          <a:endParaRPr lang="en-US" sz="900" kern="1200" dirty="0">
            <a:effectLst>
              <a:outerShdw blurRad="38100" dist="38100" dir="2700000" algn="tl">
                <a:srgbClr val="000000">
                  <a:alpha val="43137"/>
                </a:srgbClr>
              </a:outerShdw>
            </a:effectLst>
            <a:latin typeface="Gill Sans Nova" panose="020B0602020104020203" pitchFamily="34" charset="0"/>
          </a:endParaRPr>
        </a:p>
      </dsp:txBody>
      <dsp:txXfrm>
        <a:off x="1896188" y="2142284"/>
        <a:ext cx="1268259" cy="259565"/>
      </dsp:txXfrm>
    </dsp:sp>
    <dsp:sp modelId="{5BA0D3F1-B88C-401F-A0E8-0B19396445FE}">
      <dsp:nvSpPr>
        <dsp:cNvPr id="0" name=""/>
        <dsp:cNvSpPr/>
      </dsp:nvSpPr>
      <dsp:spPr>
        <a:xfrm>
          <a:off x="1888113" y="2452342"/>
          <a:ext cx="1284409" cy="275715"/>
        </a:xfrm>
        <a:prstGeom prst="roundRect">
          <a:avLst>
            <a:gd name="adj" fmla="val 10000"/>
          </a:avLst>
        </a:prstGeom>
        <a:solidFill>
          <a:schemeClr val="accent4">
            <a:hueOff val="2766173"/>
            <a:satOff val="-12541"/>
            <a:lumOff val="199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err="1" smtClean="0">
              <a:effectLst>
                <a:outerShdw blurRad="38100" dist="38100" dir="2700000" algn="tl">
                  <a:srgbClr val="000000">
                    <a:alpha val="43137"/>
                  </a:srgbClr>
                </a:outerShdw>
              </a:effectLst>
              <a:latin typeface="Gill Sans Nova" panose="020B0602020104020203" pitchFamily="34" charset="0"/>
            </a:rPr>
            <a:t>LdTs</a:t>
          </a:r>
          <a:endParaRPr lang="en-US" sz="900" kern="1200" dirty="0">
            <a:effectLst>
              <a:outerShdw blurRad="38100" dist="38100" dir="2700000" algn="tl">
                <a:srgbClr val="000000">
                  <a:alpha val="43137"/>
                </a:srgbClr>
              </a:outerShdw>
            </a:effectLst>
            <a:latin typeface="Gill Sans Nova" panose="020B0602020104020203" pitchFamily="34" charset="0"/>
          </a:endParaRPr>
        </a:p>
      </dsp:txBody>
      <dsp:txXfrm>
        <a:off x="1896188" y="2460417"/>
        <a:ext cx="1268259" cy="259565"/>
      </dsp:txXfrm>
    </dsp:sp>
    <dsp:sp modelId="{287DE0A3-974A-4E42-B876-2133ECBEAA0E}">
      <dsp:nvSpPr>
        <dsp:cNvPr id="0" name=""/>
        <dsp:cNvSpPr/>
      </dsp:nvSpPr>
      <dsp:spPr>
        <a:xfrm>
          <a:off x="3453487" y="0"/>
          <a:ext cx="1605512" cy="287178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smtClean="0">
              <a:latin typeface="Gill Sans Nova" panose="020B0602020104020203" pitchFamily="34" charset="0"/>
            </a:rPr>
            <a:t>Des documents utiles pour l'évaluation et les étapes futures sont fournis</a:t>
          </a:r>
          <a:endParaRPr lang="en-US" sz="1100" kern="1200" dirty="0">
            <a:latin typeface="Gill Sans Nova" panose="020B0602020104020203" pitchFamily="34" charset="0"/>
          </a:endParaRPr>
        </a:p>
      </dsp:txBody>
      <dsp:txXfrm>
        <a:off x="3453487" y="0"/>
        <a:ext cx="1605512" cy="861536"/>
      </dsp:txXfrm>
    </dsp:sp>
    <dsp:sp modelId="{BC757956-DB81-448E-A2F0-8536ADAB947B}">
      <dsp:nvSpPr>
        <dsp:cNvPr id="0" name=""/>
        <dsp:cNvSpPr/>
      </dsp:nvSpPr>
      <dsp:spPr>
        <a:xfrm>
          <a:off x="3614038" y="861536"/>
          <a:ext cx="1284409" cy="1866662"/>
        </a:xfrm>
        <a:prstGeom prst="roundRect">
          <a:avLst>
            <a:gd name="adj" fmla="val 10000"/>
          </a:avLst>
        </a:prstGeom>
        <a:solidFill>
          <a:schemeClr val="accent4">
            <a:hueOff val="3161340"/>
            <a:satOff val="-14332"/>
            <a:lumOff val="228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fr-FR" sz="1100" kern="1200" smtClean="0">
              <a:effectLst>
                <a:outerShdw blurRad="38100" dist="38100" dir="2700000" algn="tl">
                  <a:srgbClr val="000000">
                    <a:alpha val="43137"/>
                  </a:srgbClr>
                </a:outerShdw>
              </a:effectLst>
              <a:latin typeface="Gill Sans Nova" panose="020B0602020104020203" pitchFamily="34" charset="0"/>
            </a:rPr>
            <a:t>Informations générales suffisantes et référence à d'autres documents</a:t>
          </a:r>
          <a:endParaRPr lang="en-US" sz="1100" kern="1200" dirty="0">
            <a:effectLst>
              <a:outerShdw blurRad="38100" dist="38100" dir="2700000" algn="tl">
                <a:srgbClr val="000000">
                  <a:alpha val="43137"/>
                </a:srgbClr>
              </a:outerShdw>
            </a:effectLst>
            <a:latin typeface="Gill Sans Nova" panose="020B0602020104020203" pitchFamily="34" charset="0"/>
          </a:endParaRPr>
        </a:p>
      </dsp:txBody>
      <dsp:txXfrm>
        <a:off x="3651657" y="899155"/>
        <a:ext cx="1209171" cy="1791424"/>
      </dsp:txXfrm>
    </dsp:sp>
    <dsp:sp modelId="{6E76FEEF-5B33-4847-B46B-E0E846EC39C9}">
      <dsp:nvSpPr>
        <dsp:cNvPr id="0" name=""/>
        <dsp:cNvSpPr/>
      </dsp:nvSpPr>
      <dsp:spPr>
        <a:xfrm>
          <a:off x="5179413" y="0"/>
          <a:ext cx="1605512" cy="287178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latin typeface="Gill Sans Nova" panose="020B0602020104020203" pitchFamily="34" charset="0"/>
            </a:rPr>
            <a:t>La soumission est prise en charge par d'autres PC ou ORPV</a:t>
          </a:r>
          <a:endParaRPr lang="en-US" sz="1100" kern="1200" dirty="0">
            <a:latin typeface="Gill Sans Nova" panose="020B0602020104020203" pitchFamily="34" charset="0"/>
          </a:endParaRPr>
        </a:p>
      </dsp:txBody>
      <dsp:txXfrm>
        <a:off x="5179413" y="0"/>
        <a:ext cx="1605512" cy="861536"/>
      </dsp:txXfrm>
    </dsp:sp>
    <dsp:sp modelId="{A4D54C30-5DE0-4440-B972-5F75EAA621B1}">
      <dsp:nvSpPr>
        <dsp:cNvPr id="0" name=""/>
        <dsp:cNvSpPr/>
      </dsp:nvSpPr>
      <dsp:spPr>
        <a:xfrm>
          <a:off x="5339964" y="861536"/>
          <a:ext cx="1284409" cy="1866662"/>
        </a:xfrm>
        <a:prstGeom prst="roundRect">
          <a:avLst>
            <a:gd name="adj" fmla="val 10000"/>
          </a:avLst>
        </a:prstGeom>
        <a:solidFill>
          <a:schemeClr val="accent4">
            <a:hueOff val="3556508"/>
            <a:satOff val="-16124"/>
            <a:lumOff val="25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fr-FR" sz="1100" kern="1200" dirty="0" smtClean="0">
              <a:effectLst>
                <a:outerShdw blurRad="38100" dist="38100" dir="2700000" algn="tl">
                  <a:srgbClr val="000000">
                    <a:alpha val="43137"/>
                  </a:srgbClr>
                </a:outerShdw>
              </a:effectLst>
              <a:latin typeface="Gill Sans Nova" panose="020B0602020104020203" pitchFamily="34" charset="0"/>
            </a:rPr>
            <a:t>La priorité sera donnée aux sujets ayant le plus grand impact mondial</a:t>
          </a:r>
          <a:endParaRPr lang="en-US" sz="1100" kern="1200" dirty="0">
            <a:effectLst>
              <a:outerShdw blurRad="38100" dist="38100" dir="2700000" algn="tl">
                <a:srgbClr val="000000">
                  <a:alpha val="43137"/>
                </a:srgbClr>
              </a:outerShdw>
            </a:effectLst>
            <a:latin typeface="Gill Sans Nova" panose="020B0602020104020203" pitchFamily="34" charset="0"/>
          </a:endParaRPr>
        </a:p>
      </dsp:txBody>
      <dsp:txXfrm>
        <a:off x="5377583" y="899155"/>
        <a:ext cx="1209171" cy="17914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C4F80-4BCF-40B6-87E8-DD7909FCD543}">
      <dsp:nvSpPr>
        <dsp:cNvPr id="0" name=""/>
        <dsp:cNvSpPr/>
      </dsp:nvSpPr>
      <dsp:spPr>
        <a:xfrm>
          <a:off x="0" y="135292"/>
          <a:ext cx="6719092" cy="266427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1476" tIns="145796" rIns="521476" bIns="85344" numCol="1" spcCol="1270" anchor="t" anchorCtr="0">
          <a:noAutofit/>
        </a:bodyPr>
        <a:lstStyle/>
        <a:p>
          <a:pPr marL="114300" lvl="1" indent="-114300" algn="l" defTabSz="533400">
            <a:lnSpc>
              <a:spcPct val="90000"/>
            </a:lnSpc>
            <a:spcBef>
              <a:spcPct val="0"/>
            </a:spcBef>
            <a:spcAft>
              <a:spcPct val="15000"/>
            </a:spcAft>
            <a:buChar char="••"/>
          </a:pPr>
          <a:r>
            <a:rPr lang="fr-FR" sz="1200" b="0" i="0" kern="1200" baseline="0" dirty="0" smtClean="0">
              <a:latin typeface="Gill Sans Nova" panose="020B0602020104020203" pitchFamily="34" charset="0"/>
            </a:rPr>
            <a:t>Pour les normes proposées, le « formulaire de soumission des thèmes pour les normes et la mise en œuvre » et le « formulaire de projet de spécification pour les normes proposées » sont soumis</a:t>
          </a:r>
          <a:endParaRPr lang="en-US" sz="1200" kern="1200" dirty="0">
            <a:latin typeface="Gill Sans Nova" panose="020B0602020104020203" pitchFamily="34" charset="0"/>
          </a:endParaRPr>
        </a:p>
        <a:p>
          <a:pPr marL="114300" lvl="1" indent="-114300" algn="l" defTabSz="533400">
            <a:lnSpc>
              <a:spcPct val="90000"/>
            </a:lnSpc>
            <a:spcBef>
              <a:spcPct val="0"/>
            </a:spcBef>
            <a:spcAft>
              <a:spcPct val="15000"/>
            </a:spcAft>
            <a:buChar char="••"/>
          </a:pPr>
          <a:r>
            <a:rPr lang="fr-FR" sz="1200" b="0" i="0" kern="1200" baseline="0" dirty="0" smtClean="0">
              <a:latin typeface="Gill Sans Nova" panose="020B0602020104020203" pitchFamily="34" charset="0"/>
            </a:rPr>
            <a:t>Pour les ressources de mise en œuvre proposées, le « formulaire de soumission des sujets pour les normes et la mise en œuvre » et le « formulaire de projet de spécification pour les guides CIPV proposés et les supports de formation » sont soumis</a:t>
          </a:r>
          <a:endParaRPr lang="en-US" sz="1200" kern="1200" dirty="0">
            <a:latin typeface="Gill Sans Nova" panose="020B0602020104020203" pitchFamily="34" charset="0"/>
          </a:endParaRPr>
        </a:p>
        <a:p>
          <a:pPr marL="114300" lvl="1" indent="-114300" algn="l" defTabSz="533400">
            <a:lnSpc>
              <a:spcPct val="90000"/>
            </a:lnSpc>
            <a:spcBef>
              <a:spcPct val="0"/>
            </a:spcBef>
            <a:spcAft>
              <a:spcPct val="15000"/>
            </a:spcAft>
            <a:buChar char="••"/>
          </a:pPr>
          <a:r>
            <a:rPr lang="fr-FR" sz="1200" b="0" i="0" kern="1200" baseline="0" dirty="0" smtClean="0">
              <a:latin typeface="Gill Sans Nova" panose="020B0602020104020203" pitchFamily="34" charset="0"/>
            </a:rPr>
            <a:t>Pour les PD, un « formulaire de soumission pour les PD pour les organismes nuisibles réglementés (annexes à la NIMP 27) » est soumis</a:t>
          </a:r>
          <a:endParaRPr lang="en-US" sz="1200" kern="1200" dirty="0">
            <a:latin typeface="Gill Sans Nova" panose="020B0602020104020203" pitchFamily="34" charset="0"/>
          </a:endParaRPr>
        </a:p>
      </dsp:txBody>
      <dsp:txXfrm>
        <a:off x="0" y="135292"/>
        <a:ext cx="6719092" cy="2664279"/>
      </dsp:txXfrm>
    </dsp:sp>
    <dsp:sp modelId="{E2B62AE6-A35B-4F18-8163-EA72C195991B}">
      <dsp:nvSpPr>
        <dsp:cNvPr id="0" name=""/>
        <dsp:cNvSpPr/>
      </dsp:nvSpPr>
      <dsp:spPr>
        <a:xfrm>
          <a:off x="379497" y="0"/>
          <a:ext cx="5935081" cy="206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776" tIns="0" rIns="177776" bIns="0" numCol="1" spcCol="1270" anchor="ctr" anchorCtr="0">
          <a:noAutofit/>
        </a:bodyPr>
        <a:lstStyle/>
        <a:p>
          <a:pPr lvl="0" algn="l" defTabSz="533400">
            <a:lnSpc>
              <a:spcPct val="90000"/>
            </a:lnSpc>
            <a:spcBef>
              <a:spcPct val="0"/>
            </a:spcBef>
            <a:spcAft>
              <a:spcPct val="35000"/>
            </a:spcAft>
          </a:pPr>
          <a:r>
            <a:rPr lang="fr-FR" sz="1200" b="1" i="0" kern="1200" baseline="0" dirty="0" smtClean="0">
              <a:effectLst>
                <a:outerShdw blurRad="38100" dist="38100" dir="2700000" algn="tl">
                  <a:srgbClr val="000000">
                    <a:alpha val="43137"/>
                  </a:srgbClr>
                </a:outerShdw>
              </a:effectLst>
              <a:latin typeface="Gill Sans Nova" panose="020B0602020104020203" pitchFamily="34" charset="0"/>
            </a:rPr>
            <a:t>Une soumission de sujet est considérée comme complète si</a:t>
          </a:r>
          <a:endParaRPr lang="en-US" sz="1200" kern="1200" dirty="0">
            <a:effectLst>
              <a:outerShdw blurRad="38100" dist="38100" dir="2700000" algn="tl">
                <a:srgbClr val="000000">
                  <a:alpha val="43137"/>
                </a:srgbClr>
              </a:outerShdw>
            </a:effectLst>
            <a:latin typeface="Gill Sans Nova" panose="020B0602020104020203" pitchFamily="34" charset="0"/>
          </a:endParaRPr>
        </a:p>
      </dsp:txBody>
      <dsp:txXfrm>
        <a:off x="389584" y="10087"/>
        <a:ext cx="5914907" cy="18646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AD496-5295-4CB6-BD04-E82CD0047F69}">
      <dsp:nvSpPr>
        <dsp:cNvPr id="0" name=""/>
        <dsp:cNvSpPr/>
      </dsp:nvSpPr>
      <dsp:spPr>
        <a:xfrm>
          <a:off x="3246" y="0"/>
          <a:ext cx="3319320" cy="663017"/>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fr-FR" sz="1800" kern="1200" dirty="0" smtClean="0">
              <a:effectLst>
                <a:outerShdw blurRad="38100" dist="38100" dir="2700000" algn="tl">
                  <a:srgbClr val="000000">
                    <a:alpha val="43137"/>
                  </a:srgbClr>
                </a:outerShdw>
              </a:effectLst>
              <a:latin typeface="Gill Sans Nova" panose="020B0602020104020203" pitchFamily="34" charset="0"/>
            </a:rPr>
            <a:t>Cadre pour les normes et la mise en œuvre</a:t>
          </a:r>
          <a:endParaRPr lang="en-US" sz="1800" kern="1200" dirty="0">
            <a:effectLst>
              <a:outerShdw blurRad="38100" dist="38100" dir="2700000" algn="tl">
                <a:srgbClr val="000000">
                  <a:alpha val="43137"/>
                </a:srgbClr>
              </a:outerShdw>
            </a:effectLst>
            <a:latin typeface="Gill Sans Nova" panose="020B0602020104020203" pitchFamily="34" charset="0"/>
          </a:endParaRPr>
        </a:p>
      </dsp:txBody>
      <dsp:txXfrm>
        <a:off x="3246" y="0"/>
        <a:ext cx="3319320" cy="663017"/>
      </dsp:txXfrm>
    </dsp:sp>
    <dsp:sp modelId="{D9DA50CC-FE5C-4C23-9C73-100A2020BD68}">
      <dsp:nvSpPr>
        <dsp:cNvPr id="0" name=""/>
        <dsp:cNvSpPr/>
      </dsp:nvSpPr>
      <dsp:spPr>
        <a:xfrm>
          <a:off x="3246" y="663017"/>
          <a:ext cx="3319320" cy="244852"/>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FR" sz="1200" kern="1200" dirty="0" smtClean="0">
              <a:latin typeface="Gill Sans Nova" panose="020B0602020104020203" pitchFamily="34" charset="0"/>
            </a:rPr>
            <a:t>Base de données des normes, thèmes et autres documents de référence existants</a:t>
          </a:r>
          <a:endParaRPr lang="en-US" sz="1200" kern="1200" dirty="0">
            <a:latin typeface="Gill Sans Nova" panose="020B0602020104020203" pitchFamily="34" charset="0"/>
          </a:endParaRPr>
        </a:p>
        <a:p>
          <a:pPr marL="114300" lvl="1" indent="-114300" algn="l" defTabSz="533400">
            <a:lnSpc>
              <a:spcPct val="90000"/>
            </a:lnSpc>
            <a:spcBef>
              <a:spcPct val="0"/>
            </a:spcBef>
            <a:spcAft>
              <a:spcPct val="15000"/>
            </a:spcAft>
            <a:buChar char="••"/>
          </a:pPr>
          <a:r>
            <a:rPr lang="en-US" sz="1200" kern="1200" dirty="0" err="1" smtClean="0">
              <a:latin typeface="Gill Sans Nova" panose="020B0602020104020203" pitchFamily="34" charset="0"/>
            </a:rPr>
            <a:t>En</a:t>
          </a:r>
          <a:r>
            <a:rPr lang="en-US" sz="1200" kern="1200" dirty="0" smtClean="0">
              <a:latin typeface="Gill Sans Nova" panose="020B0602020104020203" pitchFamily="34" charset="0"/>
            </a:rPr>
            <a:t> </a:t>
          </a:r>
          <a:r>
            <a:rPr lang="en-US" sz="1200" kern="1200" dirty="0" err="1" smtClean="0">
              <a:latin typeface="Gill Sans Nova" panose="020B0602020104020203" pitchFamily="34" charset="0"/>
            </a:rPr>
            <a:t>ligne</a:t>
          </a:r>
          <a:r>
            <a:rPr lang="en-US" sz="1200" kern="1200" dirty="0" smtClean="0">
              <a:latin typeface="Gill Sans Nova" panose="020B0602020104020203" pitchFamily="34" charset="0"/>
            </a:rPr>
            <a:t> avec le Cadre </a:t>
          </a:r>
          <a:r>
            <a:rPr lang="en-US" sz="1200" kern="1200" dirty="0" err="1" smtClean="0">
              <a:latin typeface="Gill Sans Nova" panose="020B0602020104020203" pitchFamily="34" charset="0"/>
            </a:rPr>
            <a:t>stratégique</a:t>
          </a:r>
          <a:r>
            <a:rPr lang="en-US" sz="1200" kern="1200" dirty="0" smtClean="0">
              <a:latin typeface="Gill Sans Nova" panose="020B0602020104020203" pitchFamily="34" charset="0"/>
            </a:rPr>
            <a:t> de la CIPV </a:t>
          </a:r>
          <a:r>
            <a:rPr lang="en-US" sz="1200" kern="1200" dirty="0">
              <a:latin typeface="Gill Sans Nova" panose="020B0602020104020203" pitchFamily="34" charset="0"/>
            </a:rPr>
            <a:t>2020-2030</a:t>
          </a:r>
        </a:p>
        <a:p>
          <a:pPr marL="114300" lvl="1" indent="-114300" algn="l" defTabSz="533400">
            <a:lnSpc>
              <a:spcPct val="90000"/>
            </a:lnSpc>
            <a:spcBef>
              <a:spcPct val="0"/>
            </a:spcBef>
            <a:spcAft>
              <a:spcPct val="15000"/>
            </a:spcAft>
            <a:buChar char="••"/>
          </a:pPr>
          <a:r>
            <a:rPr lang="fr-FR" sz="1200" kern="1200" dirty="0" smtClean="0">
              <a:latin typeface="Gill Sans Nova" panose="020B0602020104020203" pitchFamily="34" charset="0"/>
            </a:rPr>
            <a:t>Le cadre révisé a été approuvé par la CMP-15</a:t>
          </a:r>
          <a:endParaRPr lang="en-US" sz="1200" kern="1200" dirty="0">
            <a:latin typeface="Gill Sans Nova" panose="020B0602020104020203" pitchFamily="34" charset="0"/>
          </a:endParaRPr>
        </a:p>
        <a:p>
          <a:pPr marL="114300" lvl="1" indent="-114300" algn="l" defTabSz="533400">
            <a:lnSpc>
              <a:spcPct val="90000"/>
            </a:lnSpc>
            <a:spcBef>
              <a:spcPct val="0"/>
            </a:spcBef>
            <a:spcAft>
              <a:spcPct val="15000"/>
            </a:spcAft>
            <a:buChar char="••"/>
          </a:pPr>
          <a:r>
            <a:rPr lang="fr-FR" sz="1200" kern="1200" dirty="0" smtClean="0">
              <a:latin typeface="Gill Sans Nova" panose="020B0602020104020203" pitchFamily="34" charset="0"/>
            </a:rPr>
            <a:t>Les lacunes du cadre pourraient être soumises en tant que nouveaux thèmes</a:t>
          </a:r>
          <a:endParaRPr lang="en-US" sz="1200" kern="1200" dirty="0">
            <a:latin typeface="Gill Sans Nova" panose="020B0602020104020203" pitchFamily="34" charset="0"/>
          </a:endParaRPr>
        </a:p>
      </dsp:txBody>
      <dsp:txXfrm>
        <a:off x="3246" y="663017"/>
        <a:ext cx="3319320" cy="24485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30B90-3756-4665-8AE7-B3E447F3ED9E}">
      <dsp:nvSpPr>
        <dsp:cNvPr id="0" name=""/>
        <dsp:cNvSpPr/>
      </dsp:nvSpPr>
      <dsp:spPr>
        <a:xfrm>
          <a:off x="0" y="0"/>
          <a:ext cx="3095225" cy="82133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fr-FR" sz="1200" kern="1200" dirty="0" smtClean="0">
              <a:effectLst>
                <a:outerShdw blurRad="38100" dist="38100" dir="2700000" algn="tl">
                  <a:srgbClr val="000000">
                    <a:alpha val="43137"/>
                  </a:srgbClr>
                </a:outerShdw>
              </a:effectLst>
              <a:latin typeface="Gill Sans Nova" panose="020B0602020104020203" pitchFamily="34" charset="0"/>
            </a:rPr>
            <a:t>Fournir un résumé du thème basé sur des publications scientifiques et techniques, y compris une liste référencée de la littérature examinée</a:t>
          </a:r>
          <a:endParaRPr lang="en-US" sz="1200" kern="1200" dirty="0">
            <a:effectLst>
              <a:outerShdw blurRad="38100" dist="38100" dir="2700000" algn="tl">
                <a:srgbClr val="000000">
                  <a:alpha val="43137"/>
                </a:srgbClr>
              </a:outerShdw>
            </a:effectLst>
            <a:latin typeface="Gill Sans Nova" panose="020B0602020104020203" pitchFamily="34" charset="0"/>
          </a:endParaRPr>
        </a:p>
      </dsp:txBody>
      <dsp:txXfrm>
        <a:off x="40094" y="40094"/>
        <a:ext cx="3015037" cy="741151"/>
      </dsp:txXfrm>
    </dsp:sp>
    <dsp:sp modelId="{A34BCEF1-A051-457C-9A48-49DC9E33D3E2}">
      <dsp:nvSpPr>
        <dsp:cNvPr id="0" name=""/>
        <dsp:cNvSpPr/>
      </dsp:nvSpPr>
      <dsp:spPr>
        <a:xfrm>
          <a:off x="0" y="837387"/>
          <a:ext cx="3095225"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7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fr-FR" sz="1400" kern="1200" dirty="0" smtClean="0">
              <a:latin typeface="Gill Sans Nova" panose="020B0602020104020203" pitchFamily="34" charset="0"/>
            </a:rPr>
            <a:t>Fournir la base scientifique du contenu de la norme / ressource de mise en œuvre à utiliser par les experts lors de l'élaboration de la norme / ressource de mise en œuvre</a:t>
          </a:r>
          <a:endParaRPr lang="en-US" sz="1400" kern="1200" dirty="0">
            <a:latin typeface="Gill Sans Nova" panose="020B0602020104020203" pitchFamily="34" charset="0"/>
          </a:endParaRPr>
        </a:p>
      </dsp:txBody>
      <dsp:txXfrm>
        <a:off x="0" y="837387"/>
        <a:ext cx="3095225" cy="11923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7AB80-EF6C-4024-817F-AA7027BDE037}">
      <dsp:nvSpPr>
        <dsp:cNvPr id="0" name=""/>
        <dsp:cNvSpPr/>
      </dsp:nvSpPr>
      <dsp:spPr>
        <a:xfrm>
          <a:off x="0" y="194069"/>
          <a:ext cx="6719092" cy="606375"/>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1476" tIns="229108" rIns="521476" bIns="78232" numCol="1" spcCol="1270" anchor="t" anchorCtr="0">
          <a:noAutofit/>
        </a:bodyPr>
        <a:lstStyle/>
        <a:p>
          <a:pPr marL="57150" lvl="1" indent="-57150" algn="l" defTabSz="488950">
            <a:lnSpc>
              <a:spcPct val="90000"/>
            </a:lnSpc>
            <a:spcBef>
              <a:spcPct val="0"/>
            </a:spcBef>
            <a:spcAft>
              <a:spcPct val="15000"/>
            </a:spcAft>
            <a:buChar char="••"/>
          </a:pPr>
          <a:r>
            <a:rPr lang="fr-FR" sz="1100" b="0" i="0" kern="1200" baseline="0" dirty="0" smtClean="0">
              <a:latin typeface="Gill Sans Nova" panose="020B0602020104020203" pitchFamily="34" charset="0"/>
            </a:rPr>
            <a:t>Discutez avec d'autres PC et ORPV et obtenez des lettres de soutien pour votre proposition de thème</a:t>
          </a:r>
          <a:endParaRPr lang="en-US" sz="1100" kern="1200" dirty="0">
            <a:latin typeface="Gill Sans Nova" panose="020B0602020104020203" pitchFamily="34" charset="0"/>
          </a:endParaRPr>
        </a:p>
      </dsp:txBody>
      <dsp:txXfrm>
        <a:off x="0" y="194069"/>
        <a:ext cx="6719092" cy="606375"/>
      </dsp:txXfrm>
    </dsp:sp>
    <dsp:sp modelId="{41548D57-4A81-4DDC-9C8A-1099AB636D2F}">
      <dsp:nvSpPr>
        <dsp:cNvPr id="0" name=""/>
        <dsp:cNvSpPr/>
      </dsp:nvSpPr>
      <dsp:spPr>
        <a:xfrm>
          <a:off x="335954" y="31709"/>
          <a:ext cx="4703364" cy="32472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776" tIns="0" rIns="177776" bIns="0" numCol="1" spcCol="1270" anchor="ctr" anchorCtr="0">
          <a:noAutofit/>
        </a:bodyPr>
        <a:lstStyle/>
        <a:p>
          <a:pPr lvl="0" algn="l" defTabSz="488950">
            <a:lnSpc>
              <a:spcPct val="90000"/>
            </a:lnSpc>
            <a:spcBef>
              <a:spcPct val="0"/>
            </a:spcBef>
            <a:spcAft>
              <a:spcPct val="35000"/>
            </a:spcAft>
          </a:pPr>
          <a:r>
            <a:rPr lang="fr-FR" sz="1100" b="1" i="0" kern="1200" baseline="0" dirty="0" smtClean="0">
              <a:effectLst>
                <a:outerShdw blurRad="38100" dist="38100" dir="2700000" algn="tl">
                  <a:srgbClr val="000000">
                    <a:alpha val="43137"/>
                  </a:srgbClr>
                </a:outerShdw>
              </a:effectLst>
              <a:latin typeface="Gill Sans Nova" panose="020B0602020104020203" pitchFamily="34" charset="0"/>
            </a:rPr>
            <a:t>Besoin plus large pour votre proposition</a:t>
          </a:r>
          <a:r>
            <a:rPr lang="en-US" sz="1100" b="1" i="0" kern="1200" baseline="0" dirty="0" smtClean="0">
              <a:effectLst>
                <a:outerShdw blurRad="38100" dist="38100" dir="2700000" algn="tl">
                  <a:srgbClr val="000000">
                    <a:alpha val="43137"/>
                  </a:srgbClr>
                </a:outerShdw>
              </a:effectLst>
              <a:latin typeface="Gill Sans Nova" panose="020B0602020104020203" pitchFamily="34" charset="0"/>
            </a:rPr>
            <a:t>!</a:t>
          </a:r>
          <a:endParaRPr lang="en-US" sz="1100" b="1" i="0" kern="1200" baseline="0" dirty="0">
            <a:effectLst>
              <a:outerShdw blurRad="38100" dist="38100" dir="2700000" algn="tl">
                <a:srgbClr val="000000">
                  <a:alpha val="43137"/>
                </a:srgbClr>
              </a:outerShdw>
            </a:effectLst>
            <a:latin typeface="Gill Sans Nova" panose="020B0602020104020203" pitchFamily="34" charset="0"/>
          </a:endParaRPr>
        </a:p>
      </dsp:txBody>
      <dsp:txXfrm>
        <a:off x="351806" y="47561"/>
        <a:ext cx="4671660" cy="29301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0AFBA-28E8-4D4B-8BA3-6504D51B9EC6}">
      <dsp:nvSpPr>
        <dsp:cNvPr id="0" name=""/>
        <dsp:cNvSpPr/>
      </dsp:nvSpPr>
      <dsp:spPr>
        <a:xfrm>
          <a:off x="32" y="138868"/>
          <a:ext cx="3139731" cy="378739"/>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fr-FR" sz="1000" kern="1200" noProof="0" dirty="0" smtClean="0">
              <a:effectLst>
                <a:outerShdw blurRad="38100" dist="38100" dir="2700000" algn="tl">
                  <a:srgbClr val="000000">
                    <a:alpha val="43137"/>
                  </a:srgbClr>
                </a:outerShdw>
              </a:effectLst>
              <a:latin typeface="Gill Sans Nova" panose="020B0602020104020203" pitchFamily="34" charset="0"/>
            </a:rPr>
            <a:t>Difficultés d'utilisation des formulaires de soumission en ligne</a:t>
          </a:r>
          <a:endParaRPr lang="en-US" sz="1000" kern="1200" noProof="0" dirty="0">
            <a:effectLst>
              <a:outerShdw blurRad="38100" dist="38100" dir="2700000" algn="tl">
                <a:srgbClr val="000000">
                  <a:alpha val="43137"/>
                </a:srgbClr>
              </a:outerShdw>
            </a:effectLst>
            <a:latin typeface="Gill Sans Nova" panose="020B0602020104020203" pitchFamily="34" charset="0"/>
          </a:endParaRPr>
        </a:p>
      </dsp:txBody>
      <dsp:txXfrm>
        <a:off x="32" y="138868"/>
        <a:ext cx="3139731" cy="378739"/>
      </dsp:txXfrm>
    </dsp:sp>
    <dsp:sp modelId="{63FA6C92-5900-4B0D-A306-BC003ADD968E}">
      <dsp:nvSpPr>
        <dsp:cNvPr id="0" name=""/>
        <dsp:cNvSpPr/>
      </dsp:nvSpPr>
      <dsp:spPr>
        <a:xfrm>
          <a:off x="32" y="517607"/>
          <a:ext cx="3139731" cy="230579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ctr" defTabSz="444500">
            <a:lnSpc>
              <a:spcPct val="90000"/>
            </a:lnSpc>
            <a:spcBef>
              <a:spcPct val="0"/>
            </a:spcBef>
            <a:spcAft>
              <a:spcPct val="15000"/>
            </a:spcAft>
            <a:buChar char="••"/>
          </a:pPr>
          <a:r>
            <a:rPr lang="en-US" sz="1000" b="1" u="sng" kern="1200" noProof="0" dirty="0" smtClean="0">
              <a:effectLst/>
              <a:latin typeface="Gill Sans Nova" panose="020B0602020104020203" pitchFamily="34" charset="0"/>
            </a:rPr>
            <a:t>Secretariat de la CIPV</a:t>
          </a:r>
          <a:r>
            <a:rPr lang="en-US" sz="1000" b="1" u="sng" kern="1200" noProof="0" dirty="0">
              <a:effectLst/>
              <a:latin typeface="Gill Sans Nova" panose="020B0602020104020203" pitchFamily="34" charset="0"/>
            </a:rPr>
            <a:t/>
          </a:r>
          <a:br>
            <a:rPr lang="en-US" sz="1000" b="1" u="sng" kern="1200" noProof="0" dirty="0">
              <a:effectLst/>
              <a:latin typeface="Gill Sans Nova" panose="020B0602020104020203" pitchFamily="34" charset="0"/>
            </a:rPr>
          </a:br>
          <a:endParaRPr lang="en-US" sz="1000" b="1" u="sng" kern="1200" noProof="0" dirty="0">
            <a:effectLst/>
            <a:latin typeface="Gill Sans Nova" panose="020B0602020104020203" pitchFamily="34" charset="0"/>
          </a:endParaRPr>
        </a:p>
        <a:p>
          <a:pPr marL="57150" lvl="1" indent="-57150" algn="l" defTabSz="444500">
            <a:lnSpc>
              <a:spcPct val="90000"/>
            </a:lnSpc>
            <a:spcBef>
              <a:spcPct val="0"/>
            </a:spcBef>
            <a:spcAft>
              <a:spcPct val="15000"/>
            </a:spcAft>
            <a:buFont typeface="Arial" panose="020B0604020202020204" pitchFamily="34" charset="0"/>
            <a:buChar char="••"/>
          </a:pPr>
          <a:r>
            <a:rPr lang="en-US" sz="1000" kern="1200" noProof="0" dirty="0">
              <a:effectLst/>
              <a:latin typeface="Gill Sans Nova" panose="020B0602020104020203" pitchFamily="34" charset="0"/>
            </a:rPr>
            <a:t>Mr Artur SHAMILOV - </a:t>
          </a:r>
          <a:r>
            <a:rPr lang="fr-FR" sz="1000" kern="1200" noProof="0" dirty="0" smtClean="0">
              <a:effectLst/>
              <a:latin typeface="Gill Sans Nova" panose="020B0602020104020203" pitchFamily="34" charset="0"/>
            </a:rPr>
            <a:t>requêtes liées aux normes</a:t>
          </a:r>
          <a:endParaRPr lang="en-US" sz="1000" kern="1200" noProof="0" dirty="0">
            <a:effectLst/>
            <a:latin typeface="Gill Sans Nova" panose="020B0602020104020203" pitchFamily="34" charset="0"/>
          </a:endParaRPr>
        </a:p>
        <a:p>
          <a:pPr marL="57150" lvl="1" indent="-57150" algn="l" defTabSz="444500">
            <a:lnSpc>
              <a:spcPct val="90000"/>
            </a:lnSpc>
            <a:spcBef>
              <a:spcPct val="0"/>
            </a:spcBef>
            <a:spcAft>
              <a:spcPct val="15000"/>
            </a:spcAft>
            <a:buFont typeface="Arial" panose="020B0604020202020204" pitchFamily="34" charset="0"/>
            <a:buChar char="••"/>
          </a:pPr>
          <a:r>
            <a:rPr lang="en-US" sz="1000" kern="1200" noProof="0" dirty="0">
              <a:effectLst/>
              <a:latin typeface="Gill Sans Nova" panose="020B0602020104020203" pitchFamily="34" charset="0"/>
            </a:rPr>
            <a:t>Ms Barbara PETERSON </a:t>
          </a:r>
          <a:r>
            <a:rPr lang="en-US" sz="1000" kern="1200" noProof="0" dirty="0" smtClean="0">
              <a:effectLst/>
              <a:latin typeface="Gill Sans Nova" panose="020B0602020104020203" pitchFamily="34" charset="0"/>
            </a:rPr>
            <a:t>– </a:t>
          </a:r>
          <a:r>
            <a:rPr lang="fr-FR" sz="1000" kern="1200" noProof="0" dirty="0" smtClean="0">
              <a:effectLst/>
              <a:latin typeface="Gill Sans Nova" panose="020B0602020104020203" pitchFamily="34" charset="0"/>
            </a:rPr>
            <a:t>requêtes relatives à la mise en œuvre</a:t>
          </a:r>
          <a:endParaRPr lang="en-US" sz="1000" kern="1200" noProof="0" dirty="0">
            <a:effectLst/>
            <a:latin typeface="Gill Sans Nova" panose="020B0602020104020203" pitchFamily="34" charset="0"/>
          </a:endParaRPr>
        </a:p>
        <a:p>
          <a:pPr marL="57150" lvl="1" indent="-57150" algn="l" defTabSz="444500">
            <a:lnSpc>
              <a:spcPct val="90000"/>
            </a:lnSpc>
            <a:spcBef>
              <a:spcPct val="0"/>
            </a:spcBef>
            <a:spcAft>
              <a:spcPct val="15000"/>
            </a:spcAft>
            <a:buFont typeface="Arial" panose="020B0604020202020204" pitchFamily="34" charset="0"/>
            <a:buChar char="••"/>
          </a:pPr>
          <a:r>
            <a:rPr lang="en-US" sz="1000" kern="1200" noProof="0" dirty="0" err="1" smtClean="0">
              <a:effectLst/>
              <a:latin typeface="Gill Sans Nova" panose="020B0602020104020203" pitchFamily="34" charset="0"/>
            </a:rPr>
            <a:t>Mr</a:t>
          </a:r>
          <a:r>
            <a:rPr lang="en-US" sz="1000" kern="1200" noProof="0" dirty="0" smtClean="0">
              <a:effectLst/>
              <a:latin typeface="Gill Sans Nova" panose="020B0602020104020203" pitchFamily="34" charset="0"/>
            </a:rPr>
            <a:t> Edgar MUSHEGYAN – </a:t>
          </a:r>
          <a:r>
            <a:rPr lang="en-US" sz="1000" kern="1200" noProof="0" dirty="0" err="1" smtClean="0">
              <a:effectLst/>
              <a:latin typeface="Gill Sans Nova" panose="020B0602020104020203" pitchFamily="34" charset="0"/>
            </a:rPr>
            <a:t>reqêtes</a:t>
          </a:r>
          <a:r>
            <a:rPr lang="en-US" sz="1000" kern="1200" noProof="0" dirty="0" smtClean="0">
              <a:effectLst/>
              <a:latin typeface="Gill Sans Nova" panose="020B0602020104020203" pitchFamily="34" charset="0"/>
            </a:rPr>
            <a:t> techniques</a:t>
          </a:r>
          <a:endParaRPr lang="en-US" sz="1000" kern="1200" noProof="0" dirty="0">
            <a:effectLst/>
            <a:latin typeface="Gill Sans Nova" panose="020B0602020104020203" pitchFamily="34" charset="0"/>
          </a:endParaRPr>
        </a:p>
        <a:p>
          <a:pPr marL="57150" lvl="1" indent="-57150" algn="ctr" defTabSz="444500">
            <a:lnSpc>
              <a:spcPct val="90000"/>
            </a:lnSpc>
            <a:spcBef>
              <a:spcPct val="0"/>
            </a:spcBef>
            <a:spcAft>
              <a:spcPct val="15000"/>
            </a:spcAft>
            <a:buFont typeface="Arial" panose="020B0604020202020204" pitchFamily="34" charset="0"/>
            <a:buChar char="••"/>
          </a:pPr>
          <a:endParaRPr lang="en-US" sz="1000" b="1" i="0" kern="1200" noProof="0" dirty="0">
            <a:effectLst/>
            <a:latin typeface="Gill Sans Nova" panose="020B0602020104020203" pitchFamily="34" charset="0"/>
          </a:endParaRPr>
        </a:p>
        <a:p>
          <a:pPr marL="57150" lvl="1" indent="-57150" algn="ctr" defTabSz="444500">
            <a:lnSpc>
              <a:spcPct val="90000"/>
            </a:lnSpc>
            <a:spcBef>
              <a:spcPct val="0"/>
            </a:spcBef>
            <a:spcAft>
              <a:spcPct val="15000"/>
            </a:spcAft>
            <a:buFont typeface="Arial" panose="020B0604020202020204" pitchFamily="34" charset="0"/>
            <a:buChar char="••"/>
          </a:pPr>
          <a:r>
            <a:rPr lang="fr-FR" sz="1000" kern="1200" noProof="0" dirty="0" smtClean="0">
              <a:effectLst/>
              <a:latin typeface="Gill Sans Nova" panose="020B0602020104020203" pitchFamily="34" charset="0"/>
            </a:rPr>
            <a:t>Les versions PDF des formulaires de soumission en ligne sont disponibles pour vous aider à préparer votre soumission</a:t>
          </a:r>
          <a:endParaRPr lang="en-US" sz="1000" b="1" i="0" kern="1200" noProof="0" dirty="0">
            <a:effectLst/>
            <a:latin typeface="Gill Sans Nova" panose="020B0602020104020203" pitchFamily="34" charset="0"/>
          </a:endParaRPr>
        </a:p>
        <a:p>
          <a:pPr marL="57150" lvl="1" indent="-57150" algn="ctr" defTabSz="444500">
            <a:lnSpc>
              <a:spcPct val="90000"/>
            </a:lnSpc>
            <a:spcBef>
              <a:spcPct val="0"/>
            </a:spcBef>
            <a:spcAft>
              <a:spcPct val="15000"/>
            </a:spcAft>
            <a:buFont typeface="Arial" panose="020B0604020202020204" pitchFamily="34" charset="0"/>
            <a:buChar char="••"/>
          </a:pPr>
          <a:r>
            <a:rPr lang="fr-FR" sz="1000" b="1" i="0" kern="1200" noProof="0" dirty="0" smtClean="0">
              <a:effectLst/>
              <a:latin typeface="Gill Sans Nova" panose="020B0602020104020203" pitchFamily="34" charset="0"/>
            </a:rPr>
            <a:t>Si tous les moyens disponibles pour résoudre les problèmes sont épuisés, le Secrétariat vous enverra les formulaires au format Word</a:t>
          </a:r>
          <a:endParaRPr lang="en-US" sz="1000" b="1" i="0" kern="1200" noProof="0" dirty="0">
            <a:effectLst/>
            <a:latin typeface="Gill Sans Nova" panose="020B0602020104020203" pitchFamily="34" charset="0"/>
          </a:endParaRPr>
        </a:p>
      </dsp:txBody>
      <dsp:txXfrm>
        <a:off x="32" y="517607"/>
        <a:ext cx="3139731" cy="2305799"/>
      </dsp:txXfrm>
    </dsp:sp>
    <dsp:sp modelId="{8FE56C82-E4AC-41CC-8802-9CED08E8C059}">
      <dsp:nvSpPr>
        <dsp:cNvPr id="0" name=""/>
        <dsp:cNvSpPr/>
      </dsp:nvSpPr>
      <dsp:spPr>
        <a:xfrm>
          <a:off x="3579326" y="138868"/>
          <a:ext cx="3139731" cy="378739"/>
        </a:xfrm>
        <a:prstGeom prst="rect">
          <a:avLst/>
        </a:prstGeom>
        <a:solidFill>
          <a:schemeClr val="accent4">
            <a:hueOff val="3556508"/>
            <a:satOff val="-16124"/>
            <a:lumOff val="25686"/>
            <a:alphaOff val="0"/>
          </a:schemeClr>
        </a:solidFill>
        <a:ln w="25400" cap="flat" cmpd="sng" algn="ctr">
          <a:solidFill>
            <a:schemeClr val="accent4">
              <a:hueOff val="3556508"/>
              <a:satOff val="-16124"/>
              <a:lumOff val="25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fr-FR" sz="1000" b="0" i="0" kern="1200" dirty="0" smtClean="0">
              <a:effectLst>
                <a:outerShdw blurRad="38100" dist="38100" dir="2700000" algn="tl">
                  <a:srgbClr val="000000">
                    <a:alpha val="43137"/>
                  </a:srgbClr>
                </a:outerShdw>
              </a:effectLst>
              <a:latin typeface="Gill Sans Nova" panose="020B0602020104020203" pitchFamily="34" charset="0"/>
            </a:rPr>
            <a:t>Demander des éclaircissements sur le processus de soumission</a:t>
          </a:r>
          <a:endParaRPr lang="en-US" sz="1000" b="0" i="0" kern="1200" dirty="0">
            <a:effectLst>
              <a:outerShdw blurRad="38100" dist="38100" dir="2700000" algn="tl">
                <a:srgbClr val="000000">
                  <a:alpha val="43137"/>
                </a:srgbClr>
              </a:outerShdw>
            </a:effectLst>
            <a:latin typeface="Gill Sans Nova" panose="020B0602020104020203" pitchFamily="34" charset="0"/>
          </a:endParaRPr>
        </a:p>
      </dsp:txBody>
      <dsp:txXfrm>
        <a:off x="3579326" y="138868"/>
        <a:ext cx="3139731" cy="378739"/>
      </dsp:txXfrm>
    </dsp:sp>
    <dsp:sp modelId="{E791BAE1-DEA4-4308-BD4C-87E47EA16F59}">
      <dsp:nvSpPr>
        <dsp:cNvPr id="0" name=""/>
        <dsp:cNvSpPr/>
      </dsp:nvSpPr>
      <dsp:spPr>
        <a:xfrm>
          <a:off x="3579326" y="517607"/>
          <a:ext cx="3139731" cy="2305799"/>
        </a:xfrm>
        <a:prstGeom prst="rect">
          <a:avLst/>
        </a:prstGeom>
        <a:solidFill>
          <a:schemeClr val="accent4">
            <a:tint val="40000"/>
            <a:alpha val="90000"/>
            <a:hueOff val="4541631"/>
            <a:satOff val="23849"/>
            <a:lumOff val="4604"/>
            <a:alphaOff val="0"/>
          </a:schemeClr>
        </a:solidFill>
        <a:ln w="25400" cap="flat" cmpd="sng" algn="ctr">
          <a:solidFill>
            <a:schemeClr val="accent4">
              <a:tint val="40000"/>
              <a:alpha val="90000"/>
              <a:hueOff val="4541631"/>
              <a:satOff val="23849"/>
              <a:lumOff val="46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ctr" defTabSz="444500">
            <a:lnSpc>
              <a:spcPct val="90000"/>
            </a:lnSpc>
            <a:spcBef>
              <a:spcPct val="0"/>
            </a:spcBef>
            <a:spcAft>
              <a:spcPct val="15000"/>
            </a:spcAft>
            <a:buFont typeface="+mj-lt"/>
            <a:buChar char="••"/>
          </a:pPr>
          <a:r>
            <a:rPr lang="en-US" sz="1000" b="1" i="0" u="sng" kern="1200" dirty="0">
              <a:effectLst/>
              <a:latin typeface="Gill Sans Nova" panose="020B0602020104020203" pitchFamily="34" charset="0"/>
            </a:rPr>
            <a:t>TFT</a:t>
          </a:r>
          <a:endParaRPr lang="en-US" sz="1000" b="1" u="sng" kern="1200" noProof="0" dirty="0">
            <a:effectLst/>
            <a:latin typeface="Gill Sans Nova" panose="020B0602020104020203" pitchFamily="34" charset="0"/>
          </a:endParaRPr>
        </a:p>
        <a:p>
          <a:pPr marL="57150" lvl="1" indent="-57150" algn="ctr" defTabSz="444500">
            <a:lnSpc>
              <a:spcPct val="90000"/>
            </a:lnSpc>
            <a:spcBef>
              <a:spcPct val="0"/>
            </a:spcBef>
            <a:spcAft>
              <a:spcPct val="15000"/>
            </a:spcAft>
            <a:buFont typeface="+mj-lt"/>
            <a:buChar char="••"/>
          </a:pPr>
          <a:r>
            <a:rPr lang="en-US" sz="1000" b="1" i="0" kern="1200" dirty="0" err="1" smtClean="0">
              <a:effectLst/>
              <a:latin typeface="Gill Sans Nova" panose="020B0602020104020203" pitchFamily="34" charset="0"/>
            </a:rPr>
            <a:t>Président</a:t>
          </a:r>
          <a:endParaRPr lang="en-US" sz="1000" b="1" kern="1200" noProof="0" dirty="0">
            <a:effectLst/>
            <a:latin typeface="Gill Sans Nova" panose="020B0602020104020203" pitchFamily="34" charset="0"/>
          </a:endParaRPr>
        </a:p>
        <a:p>
          <a:pPr marL="57150" lvl="1" indent="-57150" algn="l" defTabSz="444500">
            <a:lnSpc>
              <a:spcPct val="90000"/>
            </a:lnSpc>
            <a:spcBef>
              <a:spcPct val="0"/>
            </a:spcBef>
            <a:spcAft>
              <a:spcPct val="15000"/>
            </a:spcAft>
            <a:buFont typeface="Arial" panose="020B0604020202020204" pitchFamily="34" charset="0"/>
            <a:buChar char="••"/>
          </a:pPr>
          <a:r>
            <a:rPr lang="en-US" sz="1000" kern="1200" noProof="0" dirty="0">
              <a:effectLst/>
              <a:latin typeface="Gill Sans Nova" panose="020B0602020104020203" pitchFamily="34" charset="0"/>
            </a:rPr>
            <a:t>Ms Marica GATT</a:t>
          </a:r>
        </a:p>
        <a:p>
          <a:pPr marL="57150" lvl="1" indent="-57150" algn="ctr" defTabSz="444500">
            <a:lnSpc>
              <a:spcPct val="90000"/>
            </a:lnSpc>
            <a:spcBef>
              <a:spcPct val="0"/>
            </a:spcBef>
            <a:spcAft>
              <a:spcPct val="15000"/>
            </a:spcAft>
            <a:buFontTx/>
            <a:buChar char="••"/>
          </a:pPr>
          <a:r>
            <a:rPr lang="en-US" sz="1000" b="1" kern="1200" noProof="0" dirty="0" err="1" smtClean="0">
              <a:effectLst/>
              <a:latin typeface="Gill Sans Nova" panose="020B0602020104020203" pitchFamily="34" charset="0"/>
            </a:rPr>
            <a:t>Membres</a:t>
          </a:r>
          <a:r>
            <a:rPr lang="en-US" sz="1000" b="1" kern="1200" noProof="0" dirty="0" smtClean="0">
              <a:effectLst/>
              <a:latin typeface="Gill Sans Nova" panose="020B0602020104020203" pitchFamily="34" charset="0"/>
            </a:rPr>
            <a:t> du CN</a:t>
          </a:r>
          <a:endParaRPr lang="en-US" sz="1000" b="1" kern="1200" noProof="0" dirty="0">
            <a:effectLst/>
            <a:latin typeface="Gill Sans Nova" panose="020B0602020104020203" pitchFamily="34" charset="0"/>
          </a:endParaRPr>
        </a:p>
        <a:p>
          <a:pPr marL="57150" lvl="1" indent="-57150" algn="l" defTabSz="444500">
            <a:lnSpc>
              <a:spcPct val="90000"/>
            </a:lnSpc>
            <a:spcBef>
              <a:spcPct val="0"/>
            </a:spcBef>
            <a:spcAft>
              <a:spcPct val="15000"/>
            </a:spcAft>
            <a:buChar char="••"/>
          </a:pPr>
          <a:r>
            <a:rPr lang="en-US" sz="1000" kern="1200" noProof="0" dirty="0">
              <a:effectLst/>
              <a:latin typeface="Gill Sans Nova" panose="020B0602020104020203" pitchFamily="34" charset="0"/>
            </a:rPr>
            <a:t>Mr Ezequiel FERRO </a:t>
          </a:r>
          <a:r>
            <a:rPr lang="en-US" sz="1000" kern="1200" noProof="0" dirty="0" smtClean="0">
              <a:effectLst/>
              <a:latin typeface="Gill Sans Nova" panose="020B0602020104020203" pitchFamily="34" charset="0"/>
            </a:rPr>
            <a:t>(</a:t>
          </a:r>
          <a:r>
            <a:rPr lang="en-US" sz="1000" kern="1200" noProof="0" dirty="0" err="1" smtClean="0">
              <a:effectLst/>
              <a:latin typeface="Gill Sans Nova" panose="020B0602020104020203" pitchFamily="34" charset="0"/>
            </a:rPr>
            <a:t>Président</a:t>
          </a:r>
          <a:r>
            <a:rPr lang="en-US" sz="1000" kern="1200" noProof="0" dirty="0" smtClean="0">
              <a:effectLst/>
              <a:latin typeface="Gill Sans Nova" panose="020B0602020104020203" pitchFamily="34" charset="0"/>
            </a:rPr>
            <a:t> du CN)</a:t>
          </a:r>
          <a:endParaRPr lang="en-US" sz="1000" kern="1200" noProof="0" dirty="0">
            <a:effectLst/>
            <a:latin typeface="Gill Sans Nova" panose="020B0602020104020203" pitchFamily="34" charset="0"/>
          </a:endParaRPr>
        </a:p>
        <a:p>
          <a:pPr marL="57150" lvl="1" indent="-57150" algn="l" defTabSz="444500">
            <a:lnSpc>
              <a:spcPct val="90000"/>
            </a:lnSpc>
            <a:spcBef>
              <a:spcPct val="0"/>
            </a:spcBef>
            <a:spcAft>
              <a:spcPct val="15000"/>
            </a:spcAft>
            <a:buChar char="••"/>
          </a:pPr>
          <a:r>
            <a:rPr lang="en-US" sz="1000" kern="1200" noProof="0" dirty="0">
              <a:effectLst/>
              <a:latin typeface="Gill Sans Nova" panose="020B0602020104020203" pitchFamily="34" charset="0"/>
            </a:rPr>
            <a:t>Mr Álvaro SEPÚLVEDA</a:t>
          </a:r>
        </a:p>
        <a:p>
          <a:pPr marL="57150" lvl="1" indent="-57150" algn="l" defTabSz="444500">
            <a:lnSpc>
              <a:spcPct val="90000"/>
            </a:lnSpc>
            <a:spcBef>
              <a:spcPct val="0"/>
            </a:spcBef>
            <a:spcAft>
              <a:spcPct val="15000"/>
            </a:spcAft>
            <a:buChar char="••"/>
          </a:pPr>
          <a:r>
            <a:rPr lang="en-US" sz="1000" kern="1200" noProof="0" dirty="0">
              <a:effectLst/>
              <a:latin typeface="Gill Sans Nova" panose="020B0602020104020203" pitchFamily="34" charset="0"/>
            </a:rPr>
            <a:t>Mr Steve CÔTE</a:t>
          </a:r>
        </a:p>
        <a:p>
          <a:pPr marL="57150" lvl="1" indent="-57150" algn="ctr" defTabSz="444500">
            <a:lnSpc>
              <a:spcPct val="90000"/>
            </a:lnSpc>
            <a:spcBef>
              <a:spcPct val="0"/>
            </a:spcBef>
            <a:spcAft>
              <a:spcPct val="15000"/>
            </a:spcAft>
            <a:buFont typeface="+mj-lt"/>
            <a:buChar char="••"/>
          </a:pPr>
          <a:r>
            <a:rPr lang="en-US" sz="1000" b="1" kern="1200" noProof="0" dirty="0">
              <a:effectLst/>
              <a:latin typeface="Gill Sans Nova" panose="020B0602020104020203" pitchFamily="34" charset="0"/>
            </a:rPr>
            <a:t>IC members</a:t>
          </a:r>
        </a:p>
        <a:p>
          <a:pPr marL="57150" lvl="1" indent="-57150" algn="l" defTabSz="444500">
            <a:lnSpc>
              <a:spcPct val="90000"/>
            </a:lnSpc>
            <a:spcBef>
              <a:spcPct val="0"/>
            </a:spcBef>
            <a:spcAft>
              <a:spcPct val="15000"/>
            </a:spcAft>
            <a:buChar char="••"/>
          </a:pPr>
          <a:r>
            <a:rPr lang="en-US" sz="1000" kern="1200" noProof="0" dirty="0">
              <a:effectLst/>
              <a:latin typeface="Gill Sans Nova" panose="020B0602020104020203" pitchFamily="34" charset="0"/>
            </a:rPr>
            <a:t>Mr Dominique PELLETIER </a:t>
          </a:r>
          <a:r>
            <a:rPr lang="en-US" sz="1000" kern="1200" noProof="0" dirty="0" smtClean="0">
              <a:effectLst/>
              <a:latin typeface="Gill Sans Nova" panose="020B0602020104020203" pitchFamily="34" charset="0"/>
            </a:rPr>
            <a:t>(</a:t>
          </a:r>
          <a:r>
            <a:rPr lang="en-US" sz="1000" kern="1200" noProof="0" dirty="0" err="1" smtClean="0">
              <a:effectLst/>
              <a:latin typeface="Gill Sans Nova" panose="020B0602020104020203" pitchFamily="34" charset="0"/>
            </a:rPr>
            <a:t>Président</a:t>
          </a:r>
          <a:r>
            <a:rPr lang="en-US" sz="1000" kern="1200" noProof="0" dirty="0" smtClean="0">
              <a:effectLst/>
              <a:latin typeface="Gill Sans Nova" panose="020B0602020104020203" pitchFamily="34" charset="0"/>
            </a:rPr>
            <a:t> du IC)</a:t>
          </a:r>
          <a:endParaRPr lang="en-US" sz="1000" kern="1200" noProof="0" dirty="0">
            <a:effectLst/>
            <a:latin typeface="Gill Sans Nova" panose="020B0602020104020203" pitchFamily="34" charset="0"/>
          </a:endParaRPr>
        </a:p>
        <a:p>
          <a:pPr marL="57150" lvl="1" indent="-57150" algn="l" defTabSz="444500">
            <a:lnSpc>
              <a:spcPct val="90000"/>
            </a:lnSpc>
            <a:spcBef>
              <a:spcPct val="0"/>
            </a:spcBef>
            <a:spcAft>
              <a:spcPct val="15000"/>
            </a:spcAft>
            <a:buChar char="••"/>
          </a:pPr>
          <a:r>
            <a:rPr lang="en-US" sz="1000" kern="1200" noProof="0" dirty="0">
              <a:effectLst/>
              <a:latin typeface="Gill Sans Nova" panose="020B0602020104020203" pitchFamily="34" charset="0"/>
            </a:rPr>
            <a:t>Ms Faith NDUNGE</a:t>
          </a:r>
        </a:p>
        <a:p>
          <a:pPr marL="57150" lvl="1" indent="-57150" algn="l" defTabSz="444500">
            <a:lnSpc>
              <a:spcPct val="90000"/>
            </a:lnSpc>
            <a:spcBef>
              <a:spcPct val="0"/>
            </a:spcBef>
            <a:spcAft>
              <a:spcPct val="15000"/>
            </a:spcAft>
            <a:buChar char="••"/>
          </a:pPr>
          <a:r>
            <a:rPr lang="en-US" sz="1000" kern="1200" noProof="0" dirty="0">
              <a:effectLst/>
              <a:latin typeface="Gill Sans Nova" panose="020B0602020104020203" pitchFamily="34" charset="0"/>
            </a:rPr>
            <a:t>Mr Lalith KUMARASINGHE</a:t>
          </a:r>
        </a:p>
      </dsp:txBody>
      <dsp:txXfrm>
        <a:off x="3579326" y="517607"/>
        <a:ext cx="3139731" cy="230579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F7BA5-E78A-437B-A4EA-F295D04FB534}">
      <dsp:nvSpPr>
        <dsp:cNvPr id="0" name=""/>
        <dsp:cNvSpPr/>
      </dsp:nvSpPr>
      <dsp:spPr>
        <a:xfrm>
          <a:off x="0" y="338579"/>
          <a:ext cx="3303686" cy="25389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403" tIns="270764" rIns="256403" bIns="92456" numCol="1" spcCol="1270" anchor="t" anchorCtr="0">
          <a:noAutofit/>
        </a:bodyPr>
        <a:lstStyle/>
        <a:p>
          <a:pPr marL="114300" lvl="1" indent="-114300" algn="l" defTabSz="577850">
            <a:lnSpc>
              <a:spcPct val="90000"/>
            </a:lnSpc>
            <a:spcBef>
              <a:spcPct val="0"/>
            </a:spcBef>
            <a:spcAft>
              <a:spcPct val="15000"/>
            </a:spcAft>
            <a:buChar char="••"/>
          </a:pPr>
          <a:r>
            <a:rPr lang="fr-FR" sz="1300" kern="1200" dirty="0" smtClean="0">
              <a:solidFill>
                <a:srgbClr val="FF0000"/>
              </a:solidFill>
            </a:rPr>
            <a:t>Formulaire de soumission de thèmes pour les normes et la mise en œuvre</a:t>
          </a:r>
          <a:endParaRPr lang="en-US" sz="1300" kern="1200" dirty="0">
            <a:solidFill>
              <a:srgbClr val="FF0000"/>
            </a:solidFill>
          </a:endParaRPr>
        </a:p>
        <a:p>
          <a:pPr marL="114300" lvl="1" indent="-114300" algn="l" defTabSz="577850">
            <a:lnSpc>
              <a:spcPct val="90000"/>
            </a:lnSpc>
            <a:spcBef>
              <a:spcPct val="0"/>
            </a:spcBef>
            <a:spcAft>
              <a:spcPct val="15000"/>
            </a:spcAft>
            <a:buChar char="••"/>
          </a:pPr>
          <a:r>
            <a:rPr lang="fr-FR" sz="1300" kern="1200" dirty="0" smtClean="0">
              <a:solidFill>
                <a:srgbClr val="FF0000"/>
              </a:solidFill>
            </a:rPr>
            <a:t>Projet de formulaire de spécification pour les normes proposées</a:t>
          </a:r>
          <a:endParaRPr lang="en-US" sz="1300" kern="1200" dirty="0">
            <a:solidFill>
              <a:srgbClr val="FF0000"/>
            </a:solidFill>
          </a:endParaRPr>
        </a:p>
        <a:p>
          <a:pPr marL="114300" lvl="1" indent="-114300" algn="l" defTabSz="577850">
            <a:lnSpc>
              <a:spcPct val="90000"/>
            </a:lnSpc>
            <a:spcBef>
              <a:spcPct val="0"/>
            </a:spcBef>
            <a:spcAft>
              <a:spcPct val="15000"/>
            </a:spcAft>
            <a:buChar char="••"/>
          </a:pPr>
          <a:r>
            <a:rPr lang="fr-FR" sz="1300" kern="1200" dirty="0" smtClean="0">
              <a:solidFill>
                <a:srgbClr val="FF0000"/>
              </a:solidFill>
            </a:rPr>
            <a:t>Projet de formulaire de spécification pour les guides CIPV et les supports de formation proposés</a:t>
          </a:r>
          <a:endParaRPr lang="en-US" sz="1300" kern="1200" dirty="0">
            <a:solidFill>
              <a:srgbClr val="FF0000"/>
            </a:solidFill>
          </a:endParaRPr>
        </a:p>
        <a:p>
          <a:pPr marL="114300" lvl="1" indent="-114300" algn="l" defTabSz="577850">
            <a:lnSpc>
              <a:spcPct val="90000"/>
            </a:lnSpc>
            <a:spcBef>
              <a:spcPct val="0"/>
            </a:spcBef>
            <a:spcAft>
              <a:spcPct val="15000"/>
            </a:spcAft>
            <a:buChar char="••"/>
          </a:pPr>
          <a:r>
            <a:rPr lang="fr-FR" sz="1300" kern="1200" dirty="0" smtClean="0">
              <a:solidFill>
                <a:srgbClr val="FF0000"/>
              </a:solidFill>
            </a:rPr>
            <a:t>Formulaire de soumission pour les PD pour les organismes nuisibles réglementés (Annexes de la NIMP 27)</a:t>
          </a:r>
          <a:endParaRPr lang="en-US" sz="1300" kern="1200" dirty="0">
            <a:solidFill>
              <a:srgbClr val="FF0000"/>
            </a:solidFill>
          </a:endParaRPr>
        </a:p>
      </dsp:txBody>
      <dsp:txXfrm>
        <a:off x="0" y="338579"/>
        <a:ext cx="3303686" cy="2538900"/>
      </dsp:txXfrm>
    </dsp:sp>
    <dsp:sp modelId="{D59F15D9-7683-429E-84A8-0793FDE6D5E2}">
      <dsp:nvSpPr>
        <dsp:cNvPr id="0" name=""/>
        <dsp:cNvSpPr/>
      </dsp:nvSpPr>
      <dsp:spPr>
        <a:xfrm>
          <a:off x="165184" y="146699"/>
          <a:ext cx="2312580" cy="3837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410" tIns="0" rIns="87410" bIns="0" numCol="1" spcCol="1270" anchor="ctr" anchorCtr="0">
          <a:noAutofit/>
        </a:bodyPr>
        <a:lstStyle/>
        <a:p>
          <a:pPr lvl="0" algn="l" defTabSz="577850">
            <a:lnSpc>
              <a:spcPct val="90000"/>
            </a:lnSpc>
            <a:spcBef>
              <a:spcPct val="0"/>
            </a:spcBef>
            <a:spcAft>
              <a:spcPct val="35000"/>
            </a:spcAft>
          </a:pPr>
          <a:r>
            <a:rPr lang="fr-FR" sz="1300" b="1" i="0" kern="1200" dirty="0" smtClean="0">
              <a:effectLst>
                <a:outerShdw blurRad="38100" dist="38100" dir="2700000" algn="tl">
                  <a:srgbClr val="000000">
                    <a:alpha val="43137"/>
                  </a:srgbClr>
                </a:outerShdw>
              </a:effectLst>
            </a:rPr>
            <a:t>Formulaires de soumission en ligne</a:t>
          </a:r>
          <a:endParaRPr lang="en-US" sz="1300" kern="1200" dirty="0">
            <a:effectLst>
              <a:outerShdw blurRad="38100" dist="38100" dir="2700000" algn="tl">
                <a:srgbClr val="000000">
                  <a:alpha val="43137"/>
                </a:srgbClr>
              </a:outerShdw>
            </a:effectLst>
          </a:endParaRPr>
        </a:p>
      </dsp:txBody>
      <dsp:txXfrm>
        <a:off x="183918" y="165433"/>
        <a:ext cx="2275112" cy="34629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F7BA5-E78A-437B-A4EA-F295D04FB534}">
      <dsp:nvSpPr>
        <dsp:cNvPr id="0" name=""/>
        <dsp:cNvSpPr/>
      </dsp:nvSpPr>
      <dsp:spPr>
        <a:xfrm>
          <a:off x="0" y="264538"/>
          <a:ext cx="3303686" cy="27026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403" tIns="229108" rIns="256403" bIns="78232" numCol="1" spcCol="1270" anchor="t" anchorCtr="0">
          <a:noAutofit/>
        </a:bodyPr>
        <a:lstStyle/>
        <a:p>
          <a:pPr marL="57150" lvl="1" indent="-57150" algn="l" defTabSz="488950">
            <a:lnSpc>
              <a:spcPct val="90000"/>
            </a:lnSpc>
            <a:spcBef>
              <a:spcPct val="0"/>
            </a:spcBef>
            <a:spcAft>
              <a:spcPct val="15000"/>
            </a:spcAft>
            <a:buChar char="••"/>
          </a:pPr>
          <a:r>
            <a:rPr lang="fr-FR" sz="1100" kern="1200" dirty="0" smtClean="0"/>
            <a:t>Appel à thèmes : normes et mise en œuvre</a:t>
          </a:r>
          <a:endParaRPr lang="en-US" sz="1100" kern="1200" dirty="0"/>
        </a:p>
        <a:p>
          <a:pPr marL="57150" lvl="1" indent="-57150" algn="l" defTabSz="488950">
            <a:lnSpc>
              <a:spcPct val="90000"/>
            </a:lnSpc>
            <a:spcBef>
              <a:spcPct val="0"/>
            </a:spcBef>
            <a:spcAft>
              <a:spcPct val="15000"/>
            </a:spcAft>
            <a:buChar char="••"/>
          </a:pPr>
          <a:r>
            <a:rPr lang="fr-FR" sz="1100" kern="1200" smtClean="0"/>
            <a:t>Groupe de travail sur les sujets</a:t>
          </a:r>
          <a:endParaRPr lang="en-US" sz="1100" kern="1200" dirty="0"/>
        </a:p>
        <a:p>
          <a:pPr marL="57150" lvl="1" indent="-57150" algn="l" defTabSz="488950">
            <a:lnSpc>
              <a:spcPct val="90000"/>
            </a:lnSpc>
            <a:spcBef>
              <a:spcPct val="0"/>
            </a:spcBef>
            <a:spcAft>
              <a:spcPct val="15000"/>
            </a:spcAft>
            <a:buChar char="••"/>
          </a:pPr>
          <a:r>
            <a:rPr lang="fr-FR" sz="1100" kern="1200" smtClean="0"/>
            <a:t>Cadre pour les normes et la mise en œuvre</a:t>
          </a:r>
          <a:endParaRPr lang="en-US" sz="1100" kern="1200" dirty="0"/>
        </a:p>
        <a:p>
          <a:pPr marL="57150" lvl="1" indent="-57150" algn="l" defTabSz="488950">
            <a:lnSpc>
              <a:spcPct val="90000"/>
            </a:lnSpc>
            <a:spcBef>
              <a:spcPct val="0"/>
            </a:spcBef>
            <a:spcAft>
              <a:spcPct val="15000"/>
            </a:spcAft>
            <a:buChar char="••"/>
          </a:pPr>
          <a:r>
            <a:rPr lang="fr-FR" sz="1100" kern="1200" dirty="0" smtClean="0"/>
            <a:t>Critères de justification et de hiérarchisation des sujets proposés</a:t>
          </a:r>
          <a:endParaRPr lang="en-US" sz="1100" kern="1200" dirty="0"/>
        </a:p>
        <a:p>
          <a:pPr marL="57150" lvl="1" indent="-57150" algn="l" defTabSz="488950">
            <a:lnSpc>
              <a:spcPct val="90000"/>
            </a:lnSpc>
            <a:spcBef>
              <a:spcPct val="0"/>
            </a:spcBef>
            <a:spcAft>
              <a:spcPct val="15000"/>
            </a:spcAft>
            <a:buChar char="••"/>
          </a:pPr>
          <a:r>
            <a:rPr lang="en-US" sz="1100" kern="1200" dirty="0" err="1" smtClean="0"/>
            <a:t>Texte</a:t>
          </a:r>
          <a:r>
            <a:rPr lang="en-US" sz="1100" kern="1200" dirty="0" smtClean="0"/>
            <a:t> de la Convention</a:t>
          </a:r>
          <a:endParaRPr lang="en-US" sz="1100" kern="1200" dirty="0"/>
        </a:p>
        <a:p>
          <a:pPr marL="57150" lvl="1" indent="-57150" algn="l" defTabSz="488950">
            <a:lnSpc>
              <a:spcPct val="90000"/>
            </a:lnSpc>
            <a:spcBef>
              <a:spcPct val="0"/>
            </a:spcBef>
            <a:spcAft>
              <a:spcPct val="15000"/>
            </a:spcAft>
            <a:buChar char="••"/>
          </a:pPr>
          <a:r>
            <a:rPr lang="en-US" sz="1100" kern="1200" dirty="0" smtClean="0">
              <a:hlinkClick xmlns:r="http://schemas.openxmlformats.org/officeDocument/2006/relationships" r:id="rId1"/>
            </a:rPr>
            <a:t>Cadre </a:t>
          </a:r>
          <a:r>
            <a:rPr lang="en-US" sz="1100" kern="1200" dirty="0" err="1" smtClean="0">
              <a:hlinkClick xmlns:r="http://schemas.openxmlformats.org/officeDocument/2006/relationships" r:id="rId1"/>
            </a:rPr>
            <a:t>Stratégique</a:t>
          </a:r>
          <a:r>
            <a:rPr lang="en-US" sz="1100" kern="1200" dirty="0" smtClean="0">
              <a:hlinkClick xmlns:r="http://schemas.openxmlformats.org/officeDocument/2006/relationships" r:id="rId1"/>
            </a:rPr>
            <a:t> 2020–2030</a:t>
          </a:r>
          <a:r>
            <a:rPr lang="en-US" sz="1100" kern="1200" dirty="0" smtClean="0"/>
            <a:t> de la CIPV</a:t>
          </a:r>
          <a:endParaRPr lang="en-US" sz="1100" kern="1200" dirty="0"/>
        </a:p>
        <a:p>
          <a:pPr marL="57150" lvl="1" indent="-57150" algn="l" defTabSz="488950">
            <a:lnSpc>
              <a:spcPct val="90000"/>
            </a:lnSpc>
            <a:spcBef>
              <a:spcPct val="0"/>
            </a:spcBef>
            <a:spcAft>
              <a:spcPct val="15000"/>
            </a:spcAft>
            <a:buChar char="••"/>
          </a:pPr>
          <a:r>
            <a:rPr lang="fr-FR" sz="1100" kern="1200" dirty="0" smtClean="0"/>
            <a:t>Manuel de procédure IPPC pour l'établissement de normes (2020-2021)</a:t>
          </a:r>
          <a:r>
            <a:rPr lang="en-US" sz="1100" kern="1200" dirty="0" smtClean="0">
              <a:hlinkClick xmlns:r="http://schemas.openxmlformats.org/officeDocument/2006/relationships" r:id="rId2"/>
            </a:rPr>
            <a:t>)</a:t>
          </a:r>
          <a:endParaRPr lang="en-US" sz="1100" kern="1200" dirty="0"/>
        </a:p>
        <a:p>
          <a:pPr marL="57150" lvl="1" indent="-57150" algn="l" defTabSz="488950">
            <a:lnSpc>
              <a:spcPct val="90000"/>
            </a:lnSpc>
            <a:spcBef>
              <a:spcPct val="0"/>
            </a:spcBef>
            <a:spcAft>
              <a:spcPct val="15000"/>
            </a:spcAft>
            <a:buChar char="••"/>
          </a:pPr>
          <a:r>
            <a:rPr lang="fr-FR" sz="1100" kern="1200" smtClean="0"/>
            <a:t>Manuel de procédure de la CIPV pour la mise en œuvre et le développement des capacités</a:t>
          </a:r>
          <a:endParaRPr lang="en-US" sz="1100" kern="1200" dirty="0"/>
        </a:p>
        <a:p>
          <a:pPr marL="57150" lvl="1" indent="-57150" algn="l" defTabSz="488950">
            <a:lnSpc>
              <a:spcPct val="90000"/>
            </a:lnSpc>
            <a:spcBef>
              <a:spcPct val="0"/>
            </a:spcBef>
            <a:spcAft>
              <a:spcPct val="15000"/>
            </a:spcAft>
            <a:buChar char="••"/>
          </a:pPr>
          <a:r>
            <a:rPr lang="fr-FR" sz="1100" kern="1200" smtClean="0"/>
            <a:t>Liste des sujets pour les normes IPPC</a:t>
          </a:r>
          <a:endParaRPr lang="en-US" sz="1100" kern="1200" dirty="0"/>
        </a:p>
        <a:p>
          <a:pPr marL="57150" lvl="1" indent="-57150" algn="l" defTabSz="488950">
            <a:lnSpc>
              <a:spcPct val="90000"/>
            </a:lnSpc>
            <a:spcBef>
              <a:spcPct val="0"/>
            </a:spcBef>
            <a:spcAft>
              <a:spcPct val="15000"/>
            </a:spcAft>
            <a:buChar char="••"/>
          </a:pPr>
          <a:r>
            <a:rPr lang="fr-FR" sz="1100" kern="1200" dirty="0" smtClean="0"/>
            <a:t>Liste des sujets de mise en œuvre et de développement des capacités</a:t>
          </a:r>
          <a:endParaRPr lang="en-US" sz="1100" kern="1200" dirty="0"/>
        </a:p>
      </dsp:txBody>
      <dsp:txXfrm>
        <a:off x="0" y="264538"/>
        <a:ext cx="3303686" cy="2702699"/>
      </dsp:txXfrm>
    </dsp:sp>
    <dsp:sp modelId="{D59F15D9-7683-429E-84A8-0793FDE6D5E2}">
      <dsp:nvSpPr>
        <dsp:cNvPr id="0" name=""/>
        <dsp:cNvSpPr/>
      </dsp:nvSpPr>
      <dsp:spPr>
        <a:xfrm>
          <a:off x="165184" y="102178"/>
          <a:ext cx="2312580"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410" tIns="0" rIns="87410" bIns="0" numCol="1" spcCol="1270" anchor="ctr" anchorCtr="0">
          <a:noAutofit/>
        </a:bodyPr>
        <a:lstStyle/>
        <a:p>
          <a:pPr lvl="0" algn="l" defTabSz="488950">
            <a:lnSpc>
              <a:spcPct val="90000"/>
            </a:lnSpc>
            <a:spcBef>
              <a:spcPct val="0"/>
            </a:spcBef>
            <a:spcAft>
              <a:spcPct val="35000"/>
            </a:spcAft>
          </a:pPr>
          <a:r>
            <a:rPr lang="fr-FR" sz="1100" b="1" i="0" kern="1200" dirty="0" smtClean="0">
              <a:effectLst>
                <a:outerShdw blurRad="38100" dist="38100" dir="2700000" algn="tl">
                  <a:srgbClr val="000000">
                    <a:alpha val="43137"/>
                  </a:srgbClr>
                </a:outerShdw>
              </a:effectLst>
            </a:rPr>
            <a:t>Pages Web du PPI et de FAO</a:t>
          </a:r>
          <a:endParaRPr lang="en-US" sz="1100" kern="1200" dirty="0">
            <a:effectLst>
              <a:outerShdw blurRad="38100" dist="38100" dir="2700000" algn="tl">
                <a:srgbClr val="000000">
                  <a:alpha val="43137"/>
                </a:srgbClr>
              </a:outerShdw>
            </a:effectLst>
          </a:endParaRPr>
        </a:p>
      </dsp:txBody>
      <dsp:txXfrm>
        <a:off x="181036" y="118030"/>
        <a:ext cx="2280876" cy="29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BC593-74AB-4498-90A1-7EC840C834CB}">
      <dsp:nvSpPr>
        <dsp:cNvPr id="0" name=""/>
        <dsp:cNvSpPr/>
      </dsp:nvSpPr>
      <dsp:spPr>
        <a:xfrm>
          <a:off x="536314" y="0"/>
          <a:ext cx="6078231" cy="2903326"/>
        </a:xfrm>
        <a:prstGeom prst="rightArrow">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A955091-717B-4F7C-8CD2-4B050B1AA95E}">
      <dsp:nvSpPr>
        <dsp:cNvPr id="0" name=""/>
        <dsp:cNvSpPr/>
      </dsp:nvSpPr>
      <dsp:spPr>
        <a:xfrm>
          <a:off x="3735" y="870997"/>
          <a:ext cx="604401" cy="116133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kern="1200" dirty="0" smtClean="0">
              <a:effectLst>
                <a:outerShdw blurRad="38100" dist="38100" dir="2700000" algn="tl">
                  <a:srgbClr val="000000">
                    <a:alpha val="43137"/>
                  </a:srgbClr>
                </a:outerShdw>
              </a:effectLst>
              <a:latin typeface="Gill Sans Nova" panose="020B0602020104020203" pitchFamily="34" charset="0"/>
            </a:rPr>
            <a:t>L'appel est fait tous les 2 ans</a:t>
          </a:r>
          <a:endParaRPr lang="en-US" sz="900" kern="1200" dirty="0">
            <a:effectLst>
              <a:outerShdw blurRad="38100" dist="38100" dir="2700000" algn="tl">
                <a:srgbClr val="000000">
                  <a:alpha val="43137"/>
                </a:srgbClr>
              </a:outerShdw>
            </a:effectLst>
            <a:latin typeface="Gill Sans Nova" panose="020B0602020104020203" pitchFamily="34" charset="0"/>
          </a:endParaRPr>
        </a:p>
      </dsp:txBody>
      <dsp:txXfrm>
        <a:off x="33239" y="900501"/>
        <a:ext cx="545393" cy="1102322"/>
      </dsp:txXfrm>
    </dsp:sp>
    <dsp:sp modelId="{6F4C3F0C-8026-40F3-A144-6901C6BCAAF1}">
      <dsp:nvSpPr>
        <dsp:cNvPr id="0" name=""/>
        <dsp:cNvSpPr/>
      </dsp:nvSpPr>
      <dsp:spPr>
        <a:xfrm>
          <a:off x="708870" y="870997"/>
          <a:ext cx="604401" cy="1161330"/>
        </a:xfrm>
        <a:prstGeom prst="roundRect">
          <a:avLst/>
        </a:prstGeom>
        <a:gradFill rotWithShape="0">
          <a:gsLst>
            <a:gs pos="0">
              <a:schemeClr val="accent4">
                <a:hueOff val="395168"/>
                <a:satOff val="-1792"/>
                <a:lumOff val="2854"/>
                <a:alphaOff val="0"/>
                <a:shade val="51000"/>
                <a:satMod val="130000"/>
              </a:schemeClr>
            </a:gs>
            <a:gs pos="80000">
              <a:schemeClr val="accent4">
                <a:hueOff val="395168"/>
                <a:satOff val="-1792"/>
                <a:lumOff val="2854"/>
                <a:alphaOff val="0"/>
                <a:shade val="93000"/>
                <a:satMod val="130000"/>
              </a:schemeClr>
            </a:gs>
            <a:gs pos="100000">
              <a:schemeClr val="accent4">
                <a:hueOff val="395168"/>
                <a:satOff val="-1792"/>
                <a:lumOff val="285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fr-FR" sz="700" kern="1200" dirty="0" smtClean="0">
              <a:effectLst>
                <a:outerShdw blurRad="38100" dist="38100" dir="2700000" algn="tl">
                  <a:srgbClr val="000000">
                    <a:alpha val="43137"/>
                  </a:srgbClr>
                </a:outerShdw>
              </a:effectLst>
              <a:latin typeface="Gill Sans Nova" panose="020B0602020104020203" pitchFamily="34" charset="0"/>
            </a:rPr>
            <a:t>Les PC et les ORPV sont invitées à soumettre des propositions au Secrétariat</a:t>
          </a:r>
          <a:endParaRPr lang="en-GB" sz="700" kern="1200" dirty="0">
            <a:effectLst>
              <a:outerShdw blurRad="38100" dist="38100" dir="2700000" algn="tl">
                <a:srgbClr val="000000">
                  <a:alpha val="43137"/>
                </a:srgbClr>
              </a:outerShdw>
            </a:effectLst>
            <a:latin typeface="Gill Sans Nova" panose="020B0602020104020203" pitchFamily="34" charset="0"/>
          </a:endParaRPr>
        </a:p>
      </dsp:txBody>
      <dsp:txXfrm>
        <a:off x="738374" y="900501"/>
        <a:ext cx="545393" cy="1102322"/>
      </dsp:txXfrm>
    </dsp:sp>
    <dsp:sp modelId="{C3F5F6AF-CFD3-4925-BE8D-96B78101CE50}">
      <dsp:nvSpPr>
        <dsp:cNvPr id="0" name=""/>
        <dsp:cNvSpPr/>
      </dsp:nvSpPr>
      <dsp:spPr>
        <a:xfrm>
          <a:off x="1414005" y="870997"/>
          <a:ext cx="604401" cy="1161330"/>
        </a:xfrm>
        <a:prstGeom prst="roundRect">
          <a:avLst/>
        </a:prstGeom>
        <a:gradFill rotWithShape="0">
          <a:gsLst>
            <a:gs pos="0">
              <a:schemeClr val="accent4">
                <a:hueOff val="790335"/>
                <a:satOff val="-3583"/>
                <a:lumOff val="5708"/>
                <a:alphaOff val="0"/>
                <a:shade val="51000"/>
                <a:satMod val="130000"/>
              </a:schemeClr>
            </a:gs>
            <a:gs pos="80000">
              <a:schemeClr val="accent4">
                <a:hueOff val="790335"/>
                <a:satOff val="-3583"/>
                <a:lumOff val="5708"/>
                <a:alphaOff val="0"/>
                <a:shade val="93000"/>
                <a:satMod val="130000"/>
              </a:schemeClr>
            </a:gs>
            <a:gs pos="100000">
              <a:schemeClr val="accent4">
                <a:hueOff val="790335"/>
                <a:satOff val="-3583"/>
                <a:lumOff val="570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kern="1200" dirty="0" smtClean="0">
              <a:effectLst>
                <a:outerShdw blurRad="38100" dist="38100" dir="2700000" algn="tl">
                  <a:srgbClr val="000000">
                    <a:alpha val="43137"/>
                  </a:srgbClr>
                </a:outerShdw>
              </a:effectLst>
              <a:latin typeface="Gill Sans Nova" panose="020B0602020104020203" pitchFamily="34" charset="0"/>
            </a:rPr>
            <a:t>Les propositions sont examinées par TFT avec les entrées CN et IC</a:t>
          </a:r>
          <a:endParaRPr lang="en-US" sz="900" kern="1200" dirty="0">
            <a:effectLst>
              <a:outerShdw blurRad="38100" dist="38100" dir="2700000" algn="tl">
                <a:srgbClr val="000000">
                  <a:alpha val="43137"/>
                </a:srgbClr>
              </a:outerShdw>
            </a:effectLst>
            <a:latin typeface="Gill Sans Nova" panose="020B0602020104020203" pitchFamily="34" charset="0"/>
          </a:endParaRPr>
        </a:p>
      </dsp:txBody>
      <dsp:txXfrm>
        <a:off x="1443509" y="900501"/>
        <a:ext cx="545393" cy="1102322"/>
      </dsp:txXfrm>
    </dsp:sp>
    <dsp:sp modelId="{09C635A8-589B-4E46-A3F2-A770BAA2D74A}">
      <dsp:nvSpPr>
        <dsp:cNvPr id="0" name=""/>
        <dsp:cNvSpPr/>
      </dsp:nvSpPr>
      <dsp:spPr>
        <a:xfrm>
          <a:off x="2119140" y="870997"/>
          <a:ext cx="604401" cy="1161330"/>
        </a:xfrm>
        <a:prstGeom prst="roundRect">
          <a:avLst/>
        </a:prstGeom>
        <a:gradFill rotWithShape="0">
          <a:gsLst>
            <a:gs pos="0">
              <a:schemeClr val="accent4">
                <a:hueOff val="1185503"/>
                <a:satOff val="-5375"/>
                <a:lumOff val="8562"/>
                <a:alphaOff val="0"/>
                <a:shade val="51000"/>
                <a:satMod val="130000"/>
              </a:schemeClr>
            </a:gs>
            <a:gs pos="80000">
              <a:schemeClr val="accent4">
                <a:hueOff val="1185503"/>
                <a:satOff val="-5375"/>
                <a:lumOff val="8562"/>
                <a:alphaOff val="0"/>
                <a:shade val="93000"/>
                <a:satMod val="130000"/>
              </a:schemeClr>
            </a:gs>
            <a:gs pos="100000">
              <a:schemeClr val="accent4">
                <a:hueOff val="1185503"/>
                <a:satOff val="-5375"/>
                <a:lumOff val="856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smtClean="0">
              <a:effectLst>
                <a:outerShdw blurRad="38100" dist="38100" dir="2700000" algn="tl">
                  <a:srgbClr val="000000">
                    <a:alpha val="43137"/>
                  </a:srgbClr>
                </a:outerShdw>
              </a:effectLst>
              <a:latin typeface="Gill Sans Nova" panose="020B0602020104020203" pitchFamily="34" charset="0"/>
            </a:rPr>
            <a:t>TFT prepare les recommendations final pour adoption de la CMP</a:t>
          </a:r>
          <a:endParaRPr lang="en-US" sz="800" kern="1200" dirty="0">
            <a:effectLst>
              <a:outerShdw blurRad="38100" dist="38100" dir="2700000" algn="tl">
                <a:srgbClr val="000000">
                  <a:alpha val="43137"/>
                </a:srgbClr>
              </a:outerShdw>
            </a:effectLst>
            <a:latin typeface="Gill Sans Nova" panose="020B0602020104020203" pitchFamily="34" charset="0"/>
          </a:endParaRPr>
        </a:p>
      </dsp:txBody>
      <dsp:txXfrm>
        <a:off x="2148644" y="900501"/>
        <a:ext cx="545393" cy="1102322"/>
      </dsp:txXfrm>
    </dsp:sp>
    <dsp:sp modelId="{409BA7E6-2EE4-4434-B44D-73C4C0DB60A8}">
      <dsp:nvSpPr>
        <dsp:cNvPr id="0" name=""/>
        <dsp:cNvSpPr/>
      </dsp:nvSpPr>
      <dsp:spPr>
        <a:xfrm>
          <a:off x="2824275" y="870997"/>
          <a:ext cx="604401" cy="1161330"/>
        </a:xfrm>
        <a:prstGeom prst="roundRect">
          <a:avLst/>
        </a:prstGeom>
        <a:gradFill rotWithShape="0">
          <a:gsLst>
            <a:gs pos="0">
              <a:schemeClr val="accent4">
                <a:hueOff val="1580670"/>
                <a:satOff val="-7166"/>
                <a:lumOff val="11416"/>
                <a:alphaOff val="0"/>
                <a:shade val="51000"/>
                <a:satMod val="130000"/>
              </a:schemeClr>
            </a:gs>
            <a:gs pos="80000">
              <a:schemeClr val="accent4">
                <a:hueOff val="1580670"/>
                <a:satOff val="-7166"/>
                <a:lumOff val="11416"/>
                <a:alphaOff val="0"/>
                <a:shade val="93000"/>
                <a:satMod val="130000"/>
              </a:schemeClr>
            </a:gs>
            <a:gs pos="100000">
              <a:schemeClr val="accent4">
                <a:hueOff val="1580670"/>
                <a:satOff val="-7166"/>
                <a:lumOff val="1141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kern="1200" dirty="0" smtClean="0">
              <a:effectLst>
                <a:outerShdw blurRad="38100" dist="38100" dir="2700000" algn="tl">
                  <a:srgbClr val="000000">
                    <a:alpha val="43137"/>
                  </a:srgbClr>
                </a:outerShdw>
              </a:effectLst>
              <a:latin typeface="Gill Sans Nova" panose="020B0602020104020203" pitchFamily="34" charset="0"/>
            </a:rPr>
            <a:t>CPM adopte des thèmes et ajoute à la </a:t>
          </a:r>
          <a:r>
            <a:rPr lang="fr-FR" sz="900" kern="1200" dirty="0" err="1" smtClean="0">
              <a:effectLst>
                <a:outerShdw blurRad="38100" dist="38100" dir="2700000" algn="tl">
                  <a:srgbClr val="000000">
                    <a:alpha val="43137"/>
                  </a:srgbClr>
                </a:outerShdw>
              </a:effectLst>
              <a:latin typeface="Gill Sans Nova" panose="020B0602020104020203" pitchFamily="34" charset="0"/>
            </a:rPr>
            <a:t>LdT</a:t>
          </a:r>
          <a:endParaRPr lang="en-US" sz="900" kern="1200" dirty="0">
            <a:effectLst>
              <a:outerShdw blurRad="38100" dist="38100" dir="2700000" algn="tl">
                <a:srgbClr val="000000">
                  <a:alpha val="43137"/>
                </a:srgbClr>
              </a:outerShdw>
            </a:effectLst>
            <a:latin typeface="Gill Sans Nova" panose="020B0602020104020203" pitchFamily="34" charset="0"/>
          </a:endParaRPr>
        </a:p>
      </dsp:txBody>
      <dsp:txXfrm>
        <a:off x="2853779" y="900501"/>
        <a:ext cx="545393" cy="1102322"/>
      </dsp:txXfrm>
    </dsp:sp>
    <dsp:sp modelId="{9A9862C0-1805-48A1-93A8-76C4A7F70B13}">
      <dsp:nvSpPr>
        <dsp:cNvPr id="0" name=""/>
        <dsp:cNvSpPr/>
      </dsp:nvSpPr>
      <dsp:spPr>
        <a:xfrm>
          <a:off x="3503739" y="870997"/>
          <a:ext cx="604401" cy="1161330"/>
        </a:xfrm>
        <a:prstGeom prst="roundRect">
          <a:avLst/>
        </a:prstGeom>
        <a:gradFill rotWithShape="0">
          <a:gsLst>
            <a:gs pos="0">
              <a:schemeClr val="accent4">
                <a:hueOff val="1975838"/>
                <a:satOff val="-8958"/>
                <a:lumOff val="14270"/>
                <a:alphaOff val="0"/>
                <a:shade val="51000"/>
                <a:satMod val="130000"/>
              </a:schemeClr>
            </a:gs>
            <a:gs pos="80000">
              <a:schemeClr val="accent4">
                <a:hueOff val="1975838"/>
                <a:satOff val="-8958"/>
                <a:lumOff val="14270"/>
                <a:alphaOff val="0"/>
                <a:shade val="93000"/>
                <a:satMod val="130000"/>
              </a:schemeClr>
            </a:gs>
            <a:gs pos="100000">
              <a:schemeClr val="accent4">
                <a:hueOff val="1975838"/>
                <a:satOff val="-8958"/>
                <a:lumOff val="1427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effectLst>
                <a:outerShdw blurRad="38100" dist="38100" dir="2700000" algn="tl">
                  <a:srgbClr val="000000">
                    <a:alpha val="43137"/>
                  </a:srgbClr>
                </a:outerShdw>
              </a:effectLst>
              <a:latin typeface="Gill Sans Nova" panose="020B0602020104020203" pitchFamily="34" charset="0"/>
            </a:rPr>
            <a:t>Les sujets passent par </a:t>
          </a:r>
          <a:r>
            <a:rPr lang="fr-FR" sz="500" kern="1200" dirty="0" smtClean="0">
              <a:effectLst>
                <a:outerShdw blurRad="38100" dist="38100" dir="2700000" algn="tl">
                  <a:srgbClr val="000000">
                    <a:alpha val="43137"/>
                  </a:srgbClr>
                </a:outerShdw>
              </a:effectLst>
              <a:latin typeface="Gill Sans Nova" panose="020B0602020104020203" pitchFamily="34" charset="0"/>
            </a:rPr>
            <a:t>:</a:t>
          </a:r>
          <a:endParaRPr lang="ru-RU" sz="500" kern="1200" dirty="0">
            <a:effectLst>
              <a:outerShdw blurRad="38100" dist="38100" dir="2700000" algn="tl">
                <a:srgbClr val="000000">
                  <a:alpha val="43137"/>
                </a:srgbClr>
              </a:outerShdw>
            </a:effectLst>
            <a:latin typeface="Gill Sans Nova" panose="020B0602020104020203" pitchFamily="34" charset="0"/>
          </a:endParaRPr>
        </a:p>
      </dsp:txBody>
      <dsp:txXfrm>
        <a:off x="3533243" y="900501"/>
        <a:ext cx="545393" cy="1102322"/>
      </dsp:txXfrm>
    </dsp:sp>
    <dsp:sp modelId="{B32636F0-70A8-4A1C-8E39-5FA8A885C72A}">
      <dsp:nvSpPr>
        <dsp:cNvPr id="0" name=""/>
        <dsp:cNvSpPr/>
      </dsp:nvSpPr>
      <dsp:spPr>
        <a:xfrm>
          <a:off x="4234545" y="870997"/>
          <a:ext cx="604401" cy="1161330"/>
        </a:xfrm>
        <a:prstGeom prst="roundRect">
          <a:avLst/>
        </a:prstGeom>
        <a:gradFill rotWithShape="0">
          <a:gsLst>
            <a:gs pos="0">
              <a:schemeClr val="accent4">
                <a:hueOff val="2371005"/>
                <a:satOff val="-10749"/>
                <a:lumOff val="17124"/>
                <a:alphaOff val="0"/>
                <a:shade val="51000"/>
                <a:satMod val="130000"/>
              </a:schemeClr>
            </a:gs>
            <a:gs pos="80000">
              <a:schemeClr val="accent4">
                <a:hueOff val="2371005"/>
                <a:satOff val="-10749"/>
                <a:lumOff val="17124"/>
                <a:alphaOff val="0"/>
                <a:shade val="93000"/>
                <a:satMod val="130000"/>
              </a:schemeClr>
            </a:gs>
            <a:gs pos="100000">
              <a:schemeClr val="accent4">
                <a:hueOff val="2371005"/>
                <a:satOff val="-10749"/>
                <a:lumOff val="1712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kern="1200" dirty="0">
              <a:effectLst>
                <a:outerShdw blurRad="38100" dist="38100" dir="2700000" algn="tl">
                  <a:srgbClr val="000000">
                    <a:alpha val="43137"/>
                  </a:srgbClr>
                </a:outerShdw>
              </a:effectLst>
              <a:latin typeface="Gill Sans Nova" panose="020B0602020104020203" pitchFamily="34" charset="0"/>
            </a:rPr>
            <a:t>Normes - Processus d'établissement des normes</a:t>
          </a:r>
        </a:p>
      </dsp:txBody>
      <dsp:txXfrm>
        <a:off x="4264049" y="900501"/>
        <a:ext cx="545393" cy="1102322"/>
      </dsp:txXfrm>
    </dsp:sp>
    <dsp:sp modelId="{A4611B07-5D9C-44E4-92B9-0ED672F2D957}">
      <dsp:nvSpPr>
        <dsp:cNvPr id="0" name=""/>
        <dsp:cNvSpPr/>
      </dsp:nvSpPr>
      <dsp:spPr>
        <a:xfrm>
          <a:off x="4939680" y="870997"/>
          <a:ext cx="797175" cy="1161330"/>
        </a:xfrm>
        <a:prstGeom prst="roundRect">
          <a:avLst/>
        </a:prstGeom>
        <a:gradFill rotWithShape="0">
          <a:gsLst>
            <a:gs pos="0">
              <a:schemeClr val="accent4">
                <a:hueOff val="2766173"/>
                <a:satOff val="-12541"/>
                <a:lumOff val="19978"/>
                <a:alphaOff val="0"/>
                <a:shade val="51000"/>
                <a:satMod val="130000"/>
              </a:schemeClr>
            </a:gs>
            <a:gs pos="80000">
              <a:schemeClr val="accent4">
                <a:hueOff val="2766173"/>
                <a:satOff val="-12541"/>
                <a:lumOff val="19978"/>
                <a:alphaOff val="0"/>
                <a:shade val="93000"/>
                <a:satMod val="130000"/>
              </a:schemeClr>
            </a:gs>
            <a:gs pos="100000">
              <a:schemeClr val="accent4">
                <a:hueOff val="2766173"/>
                <a:satOff val="-12541"/>
                <a:lumOff val="199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fr-FR" sz="700" kern="1200" dirty="0" smtClean="0">
              <a:effectLst>
                <a:outerShdw blurRad="38100" dist="38100" dir="2700000" algn="tl">
                  <a:srgbClr val="000000">
                    <a:alpha val="43137"/>
                  </a:srgbClr>
                </a:outerShdw>
              </a:effectLst>
              <a:latin typeface="Gill Sans Nova" panose="020B0602020104020203" pitchFamily="34" charset="0"/>
            </a:rPr>
            <a:t>Matériels de mise en œuvre - Processus d'élaboration de guides et de matériels de formation</a:t>
          </a:r>
          <a:endParaRPr lang="fr-FR" sz="700" kern="1200" dirty="0"/>
        </a:p>
      </dsp:txBody>
      <dsp:txXfrm>
        <a:off x="4978595" y="909912"/>
        <a:ext cx="719345" cy="1083500"/>
      </dsp:txXfrm>
    </dsp:sp>
    <dsp:sp modelId="{21B8108F-7DD8-4DDB-A7FA-A4BC61EC7DFD}">
      <dsp:nvSpPr>
        <dsp:cNvPr id="0" name=""/>
        <dsp:cNvSpPr/>
      </dsp:nvSpPr>
      <dsp:spPr>
        <a:xfrm>
          <a:off x="5837589" y="870997"/>
          <a:ext cx="604401" cy="1161330"/>
        </a:xfrm>
        <a:prstGeom prst="roundRect">
          <a:avLst/>
        </a:prstGeom>
        <a:gradFill rotWithShape="0">
          <a:gsLst>
            <a:gs pos="0">
              <a:schemeClr val="accent4">
                <a:hueOff val="3161340"/>
                <a:satOff val="-14332"/>
                <a:lumOff val="22832"/>
                <a:alphaOff val="0"/>
                <a:shade val="51000"/>
                <a:satMod val="130000"/>
              </a:schemeClr>
            </a:gs>
            <a:gs pos="80000">
              <a:schemeClr val="accent4">
                <a:hueOff val="3161340"/>
                <a:satOff val="-14332"/>
                <a:lumOff val="22832"/>
                <a:alphaOff val="0"/>
                <a:shade val="93000"/>
                <a:satMod val="130000"/>
              </a:schemeClr>
            </a:gs>
            <a:gs pos="100000">
              <a:schemeClr val="accent4">
                <a:hueOff val="3161340"/>
                <a:satOff val="-14332"/>
                <a:lumOff val="2283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effectLst>
                <a:outerShdw blurRad="38100" dist="38100" dir="2700000" algn="tl">
                  <a:srgbClr val="000000">
                    <a:alpha val="43137"/>
                  </a:srgbClr>
                </a:outerShdw>
              </a:effectLst>
              <a:latin typeface="Gill Sans Nova" panose="020B0602020104020203" pitchFamily="34" charset="0"/>
            </a:rPr>
            <a:t>Les normes sont adoptées par la CMP (les DP par le CN</a:t>
          </a:r>
          <a:r>
            <a:rPr lang="fr-FR" sz="900" kern="1200" dirty="0" smtClean="0">
              <a:effectLst>
                <a:outerShdw blurRad="38100" dist="38100" dir="2700000" algn="tl">
                  <a:srgbClr val="000000">
                    <a:alpha val="43137"/>
                  </a:srgbClr>
                </a:outerShdw>
              </a:effectLst>
              <a:latin typeface="Gill Sans Nova" panose="020B0602020104020203" pitchFamily="34" charset="0"/>
            </a:rPr>
            <a:t>)</a:t>
          </a:r>
          <a:endParaRPr lang="ru-RU" sz="900" kern="1200" dirty="0">
            <a:effectLst>
              <a:outerShdw blurRad="38100" dist="38100" dir="2700000" algn="tl">
                <a:srgbClr val="000000">
                  <a:alpha val="43137"/>
                </a:srgbClr>
              </a:outerShdw>
            </a:effectLst>
            <a:latin typeface="Gill Sans Nova" panose="020B0602020104020203" pitchFamily="34" charset="0"/>
          </a:endParaRPr>
        </a:p>
      </dsp:txBody>
      <dsp:txXfrm>
        <a:off x="5867093" y="900501"/>
        <a:ext cx="545393" cy="1102322"/>
      </dsp:txXfrm>
    </dsp:sp>
    <dsp:sp modelId="{A3FF983B-C53D-49CB-A33C-45AF9F2842E3}">
      <dsp:nvSpPr>
        <dsp:cNvPr id="0" name=""/>
        <dsp:cNvSpPr/>
      </dsp:nvSpPr>
      <dsp:spPr>
        <a:xfrm>
          <a:off x="6542723" y="870997"/>
          <a:ext cx="604401" cy="1161330"/>
        </a:xfrm>
        <a:prstGeom prst="roundRect">
          <a:avLst/>
        </a:prstGeom>
        <a:gradFill rotWithShape="0">
          <a:gsLst>
            <a:gs pos="0">
              <a:schemeClr val="accent4">
                <a:hueOff val="3556508"/>
                <a:satOff val="-16124"/>
                <a:lumOff val="25686"/>
                <a:alphaOff val="0"/>
                <a:shade val="51000"/>
                <a:satMod val="130000"/>
              </a:schemeClr>
            </a:gs>
            <a:gs pos="80000">
              <a:schemeClr val="accent4">
                <a:hueOff val="3556508"/>
                <a:satOff val="-16124"/>
                <a:lumOff val="25686"/>
                <a:alphaOff val="0"/>
                <a:shade val="93000"/>
                <a:satMod val="130000"/>
              </a:schemeClr>
            </a:gs>
            <a:gs pos="100000">
              <a:schemeClr val="accent4">
                <a:hueOff val="3556508"/>
                <a:satOff val="-16124"/>
                <a:lumOff val="25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kern="1200" dirty="0" smtClean="0">
              <a:effectLst>
                <a:outerShdw blurRad="38100" dist="38100" dir="2700000" algn="tl">
                  <a:srgbClr val="000000">
                    <a:alpha val="43137"/>
                  </a:srgbClr>
                </a:outerShdw>
              </a:effectLst>
              <a:latin typeface="Gill Sans Nova" panose="020B0602020104020203" pitchFamily="34" charset="0"/>
            </a:rPr>
            <a:t>Les documents de mise en œuvre sont publiés</a:t>
          </a:r>
          <a:endParaRPr lang="ru-RU" sz="900" kern="1200" dirty="0">
            <a:effectLst>
              <a:outerShdw blurRad="38100" dist="38100" dir="2700000" algn="tl">
                <a:srgbClr val="000000">
                  <a:alpha val="43137"/>
                </a:srgbClr>
              </a:outerShdw>
            </a:effectLst>
            <a:latin typeface="Gill Sans Nova" panose="020B0602020104020203" pitchFamily="34" charset="0"/>
          </a:endParaRPr>
        </a:p>
      </dsp:txBody>
      <dsp:txXfrm>
        <a:off x="6572227" y="900501"/>
        <a:ext cx="545393" cy="11023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56AFB-72BD-4828-B03A-AA14B356E903}">
      <dsp:nvSpPr>
        <dsp:cNvPr id="0" name=""/>
        <dsp:cNvSpPr/>
      </dsp:nvSpPr>
      <dsp:spPr>
        <a:xfrm>
          <a:off x="0" y="93046"/>
          <a:ext cx="4109582" cy="756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8949" tIns="104140" rIns="318949" bIns="56896" numCol="1" spcCol="1270" anchor="t" anchorCtr="0">
          <a:noAutofit/>
        </a:bodyPr>
        <a:lstStyle/>
        <a:p>
          <a:pPr marL="57150" lvl="1" indent="-57150" algn="l" defTabSz="355600">
            <a:lnSpc>
              <a:spcPct val="90000"/>
            </a:lnSpc>
            <a:spcBef>
              <a:spcPct val="0"/>
            </a:spcBef>
            <a:spcAft>
              <a:spcPct val="15000"/>
            </a:spcAft>
            <a:buChar char="••"/>
          </a:pPr>
          <a:r>
            <a:rPr lang="en-US" sz="800" b="1" kern="1200" dirty="0">
              <a:solidFill>
                <a:srgbClr val="C00000"/>
              </a:solidFill>
              <a:latin typeface="Gill Sans Nova" panose="020B0602020104020203" pitchFamily="34" charset="0"/>
            </a:rPr>
            <a:t>2021 </a:t>
          </a:r>
          <a:r>
            <a:rPr lang="fr-FR" sz="800" b="1" kern="1200" dirty="0" smtClean="0">
              <a:solidFill>
                <a:srgbClr val="C00000"/>
              </a:solidFill>
              <a:latin typeface="Gill Sans Nova" panose="020B0602020104020203" pitchFamily="34" charset="0"/>
            </a:rPr>
            <a:t>L'appel à thèmes est ouvert</a:t>
          </a:r>
          <a:r>
            <a:rPr lang="en-US" sz="800" b="1" kern="1200" dirty="0" smtClean="0">
              <a:solidFill>
                <a:srgbClr val="C00000"/>
              </a:solidFill>
              <a:latin typeface="Gill Sans Nova" panose="020B0602020104020203" pitchFamily="34" charset="0"/>
            </a:rPr>
            <a:t> </a:t>
          </a:r>
          <a:r>
            <a:rPr lang="en-US" sz="800" b="1" kern="1200" dirty="0">
              <a:solidFill>
                <a:srgbClr val="C00000"/>
              </a:solidFill>
              <a:latin typeface="Gill Sans Nova" panose="020B0602020104020203" pitchFamily="34" charset="0"/>
            </a:rPr>
            <a:t>4 </a:t>
          </a:r>
          <a:r>
            <a:rPr lang="en-US" sz="800" b="1" kern="1200" dirty="0" smtClean="0">
              <a:solidFill>
                <a:srgbClr val="C00000"/>
              </a:solidFill>
              <a:latin typeface="Gill Sans Nova" panose="020B0602020104020203" pitchFamily="34" charset="0"/>
            </a:rPr>
            <a:t>Mai </a:t>
          </a:r>
          <a:r>
            <a:rPr lang="en-US" sz="800" b="1" kern="1200" dirty="0">
              <a:solidFill>
                <a:srgbClr val="C00000"/>
              </a:solidFill>
              <a:latin typeface="Gill Sans Nova" panose="020B0602020104020203" pitchFamily="34" charset="0"/>
            </a:rPr>
            <a:t>– 15 </a:t>
          </a:r>
          <a:r>
            <a:rPr lang="en-US" sz="800" b="1" kern="1200" dirty="0" err="1" smtClean="0">
              <a:solidFill>
                <a:srgbClr val="C00000"/>
              </a:solidFill>
              <a:latin typeface="Gill Sans Nova" panose="020B0602020104020203" pitchFamily="34" charset="0"/>
            </a:rPr>
            <a:t>Septembre</a:t>
          </a:r>
          <a:r>
            <a:rPr lang="en-US" sz="800" b="1" kern="1200" dirty="0" smtClean="0">
              <a:solidFill>
                <a:srgbClr val="C00000"/>
              </a:solidFill>
              <a:latin typeface="Gill Sans Nova" panose="020B0602020104020203" pitchFamily="34" charset="0"/>
            </a:rPr>
            <a:t> </a:t>
          </a:r>
          <a:r>
            <a:rPr lang="en-US" sz="800" b="1" kern="1200" dirty="0">
              <a:solidFill>
                <a:srgbClr val="C00000"/>
              </a:solidFill>
              <a:latin typeface="Gill Sans Nova" panose="020B0602020104020203" pitchFamily="34" charset="0"/>
            </a:rPr>
            <a:t>2021</a:t>
          </a:r>
        </a:p>
        <a:p>
          <a:pPr marL="57150" lvl="1" indent="-57150" algn="l" defTabSz="355600">
            <a:lnSpc>
              <a:spcPct val="90000"/>
            </a:lnSpc>
            <a:spcBef>
              <a:spcPct val="0"/>
            </a:spcBef>
            <a:spcAft>
              <a:spcPct val="15000"/>
            </a:spcAft>
            <a:buChar char="••"/>
          </a:pPr>
          <a:r>
            <a:rPr lang="fr-FR" sz="800" kern="1200" dirty="0" smtClean="0">
              <a:latin typeface="Gill Sans Nova" panose="020B0602020104020203" pitchFamily="34" charset="0"/>
            </a:rPr>
            <a:t>Les soumissions des appels précédents, qui n'ont pas été ajoutées au programme de travail</a:t>
          </a:r>
          <a:r>
            <a:rPr lang="en-US" sz="800" kern="1200" dirty="0" smtClean="0">
              <a:latin typeface="Gill Sans Nova" panose="020B0602020104020203" pitchFamily="34" charset="0"/>
            </a:rPr>
            <a:t>, </a:t>
          </a:r>
          <a:r>
            <a:rPr lang="fr-FR" sz="800" kern="1200" dirty="0" smtClean="0">
              <a:solidFill>
                <a:srgbClr val="FF0000"/>
              </a:solidFill>
              <a:latin typeface="Gill Sans Nova" panose="020B0602020104020203" pitchFamily="34" charset="0"/>
            </a:rPr>
            <a:t>ne sera pas pris en compte à moins d'être soumis à nouveau en 2021</a:t>
          </a:r>
          <a:endParaRPr lang="en-US" sz="800" b="1" kern="1200" dirty="0">
            <a:solidFill>
              <a:srgbClr val="FF0000"/>
            </a:solidFill>
            <a:latin typeface="Gill Sans Nova" panose="020B0602020104020203" pitchFamily="34" charset="0"/>
          </a:endParaRPr>
        </a:p>
      </dsp:txBody>
      <dsp:txXfrm>
        <a:off x="0" y="93046"/>
        <a:ext cx="4109582" cy="756000"/>
      </dsp:txXfrm>
    </dsp:sp>
    <dsp:sp modelId="{265A7A84-C99C-4869-8C8D-8CAA71EE93D5}">
      <dsp:nvSpPr>
        <dsp:cNvPr id="0" name=""/>
        <dsp:cNvSpPr/>
      </dsp:nvSpPr>
      <dsp:spPr>
        <a:xfrm>
          <a:off x="1027395" y="19246"/>
          <a:ext cx="2876707" cy="1476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733" tIns="0" rIns="108733" bIns="0" numCol="1" spcCol="1270" anchor="ctr" anchorCtr="0">
          <a:noAutofit/>
        </a:bodyPr>
        <a:lstStyle/>
        <a:p>
          <a:pPr lvl="0" algn="r" defTabSz="400050">
            <a:lnSpc>
              <a:spcPct val="90000"/>
            </a:lnSpc>
            <a:spcBef>
              <a:spcPct val="0"/>
            </a:spcBef>
            <a:spcAft>
              <a:spcPct val="35000"/>
            </a:spcAft>
          </a:pPr>
          <a:r>
            <a:rPr lang="en-US" sz="900" b="1" kern="1200" dirty="0">
              <a:effectLst>
                <a:outerShdw blurRad="38100" dist="38100" dir="2700000" algn="tl">
                  <a:srgbClr val="000000">
                    <a:alpha val="43137"/>
                  </a:srgbClr>
                </a:outerShdw>
              </a:effectLst>
              <a:latin typeface="Gill Sans Nova" panose="020B0602020104020203" pitchFamily="34" charset="0"/>
            </a:rPr>
            <a:t>NOTE 1</a:t>
          </a:r>
        </a:p>
      </dsp:txBody>
      <dsp:txXfrm>
        <a:off x="1034600" y="26451"/>
        <a:ext cx="2862297" cy="133190"/>
      </dsp:txXfrm>
    </dsp:sp>
    <dsp:sp modelId="{ED1313A4-6B67-4199-962C-8027E517CC6D}">
      <dsp:nvSpPr>
        <dsp:cNvPr id="0" name=""/>
        <dsp:cNvSpPr/>
      </dsp:nvSpPr>
      <dsp:spPr>
        <a:xfrm>
          <a:off x="0" y="949846"/>
          <a:ext cx="4109582" cy="582750"/>
        </a:xfrm>
        <a:prstGeom prst="rect">
          <a:avLst/>
        </a:prstGeom>
        <a:solidFill>
          <a:schemeClr val="lt1">
            <a:alpha val="90000"/>
            <a:hueOff val="0"/>
            <a:satOff val="0"/>
            <a:lumOff val="0"/>
            <a:alphaOff val="0"/>
          </a:schemeClr>
        </a:solidFill>
        <a:ln w="25400" cap="flat" cmpd="sng" algn="ctr">
          <a:solidFill>
            <a:schemeClr val="accent5">
              <a:hueOff val="-9808549"/>
              <a:satOff val="43567"/>
              <a:lumOff val="19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8949" tIns="104140" rIns="318949" bIns="56896" numCol="1" spcCol="1270" anchor="t" anchorCtr="0">
          <a:noAutofit/>
        </a:bodyPr>
        <a:lstStyle/>
        <a:p>
          <a:pPr marL="57150" lvl="1" indent="-57150" algn="l" defTabSz="355600">
            <a:lnSpc>
              <a:spcPct val="90000"/>
            </a:lnSpc>
            <a:spcBef>
              <a:spcPct val="0"/>
            </a:spcBef>
            <a:spcAft>
              <a:spcPct val="15000"/>
            </a:spcAft>
            <a:buChar char="••"/>
          </a:pPr>
          <a:r>
            <a:rPr lang="fr-FR" sz="800" kern="1200" dirty="0" smtClean="0">
              <a:latin typeface="Gill Sans Nova" panose="020B0602020104020203" pitchFamily="34" charset="0"/>
            </a:rPr>
            <a:t>Les propositions ou les PT (en tant qu'annexes à la NIMP 28 : PT pour les organismes nuisibles réglementés) sont sollicités séparément dans le cadre d'un appel en cours pour les traitements</a:t>
          </a:r>
          <a:endParaRPr lang="en-US" sz="800" kern="1200" dirty="0">
            <a:latin typeface="Gill Sans Nova" panose="020B0602020104020203" pitchFamily="34" charset="0"/>
          </a:endParaRPr>
        </a:p>
      </dsp:txBody>
      <dsp:txXfrm>
        <a:off x="0" y="949846"/>
        <a:ext cx="4109582" cy="582750"/>
      </dsp:txXfrm>
    </dsp:sp>
    <dsp:sp modelId="{474C7CDF-EC3F-47FA-8144-D0206A2EBCBB}">
      <dsp:nvSpPr>
        <dsp:cNvPr id="0" name=""/>
        <dsp:cNvSpPr/>
      </dsp:nvSpPr>
      <dsp:spPr>
        <a:xfrm>
          <a:off x="1027395" y="876046"/>
          <a:ext cx="2876707" cy="147600"/>
        </a:xfrm>
        <a:prstGeom prst="roundRect">
          <a:avLst/>
        </a:prstGeom>
        <a:solidFill>
          <a:schemeClr val="accent5">
            <a:hueOff val="-9808549"/>
            <a:satOff val="43567"/>
            <a:lumOff val="19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733" tIns="0" rIns="108733" bIns="0" numCol="1" spcCol="1270" anchor="ctr" anchorCtr="0">
          <a:noAutofit/>
        </a:bodyPr>
        <a:lstStyle/>
        <a:p>
          <a:pPr lvl="0" algn="r" defTabSz="222250">
            <a:lnSpc>
              <a:spcPct val="90000"/>
            </a:lnSpc>
            <a:spcBef>
              <a:spcPct val="0"/>
            </a:spcBef>
            <a:spcAft>
              <a:spcPct val="35000"/>
            </a:spcAft>
          </a:pPr>
          <a:r>
            <a:rPr lang="en-US" sz="500" b="1" kern="1200" dirty="0">
              <a:effectLst>
                <a:outerShdw blurRad="38100" dist="38100" dir="2700000" algn="tl">
                  <a:srgbClr val="000000">
                    <a:alpha val="43137"/>
                  </a:srgbClr>
                </a:outerShdw>
              </a:effectLst>
              <a:latin typeface="Gill Sans Nova" panose="020B0602020104020203" pitchFamily="34" charset="0"/>
            </a:rPr>
            <a:t>NOTE 2</a:t>
          </a:r>
        </a:p>
      </dsp:txBody>
      <dsp:txXfrm>
        <a:off x="1034600" y="883251"/>
        <a:ext cx="2862297" cy="1331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8C2AD-C812-40F8-9C2E-5271721ED9B9}">
      <dsp:nvSpPr>
        <dsp:cNvPr id="0" name=""/>
        <dsp:cNvSpPr/>
      </dsp:nvSpPr>
      <dsp:spPr>
        <a:xfrm>
          <a:off x="0" y="127090"/>
          <a:ext cx="4109582" cy="529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8949" tIns="145796" rIns="318949" bIns="64008" numCol="1" spcCol="1270" anchor="t" anchorCtr="0">
          <a:noAutofit/>
        </a:bodyPr>
        <a:lstStyle/>
        <a:p>
          <a:pPr marL="57150" lvl="1" indent="-57150" algn="l" defTabSz="400050">
            <a:lnSpc>
              <a:spcPct val="90000"/>
            </a:lnSpc>
            <a:spcBef>
              <a:spcPct val="0"/>
            </a:spcBef>
            <a:spcAft>
              <a:spcPct val="15000"/>
            </a:spcAft>
            <a:buChar char="••"/>
          </a:pPr>
          <a:r>
            <a:rPr lang="fr-FR" sz="900" kern="1200" dirty="0" smtClean="0">
              <a:latin typeface="Gill Sans Nova" panose="020B0602020104020203" pitchFamily="34" charset="0"/>
            </a:rPr>
            <a:t>L'appel à thèmes 2018 combiné pour les normes et les ressources de mise en œuvre a été lancé</a:t>
          </a:r>
          <a:endParaRPr lang="en-US" sz="900" kern="1200" dirty="0">
            <a:latin typeface="Gill Sans Nova" panose="020B0602020104020203" pitchFamily="34" charset="0"/>
          </a:endParaRPr>
        </a:p>
      </dsp:txBody>
      <dsp:txXfrm>
        <a:off x="0" y="127090"/>
        <a:ext cx="4109582" cy="529200"/>
      </dsp:txXfrm>
    </dsp:sp>
    <dsp:sp modelId="{9080674C-BB5B-4DFD-9C31-017173DE039D}">
      <dsp:nvSpPr>
        <dsp:cNvPr id="0" name=""/>
        <dsp:cNvSpPr/>
      </dsp:nvSpPr>
      <dsp:spPr>
        <a:xfrm>
          <a:off x="166816" y="19306"/>
          <a:ext cx="2876707" cy="2066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733" tIns="0" rIns="108733" bIns="0" numCol="1" spcCol="1270" anchor="ctr" anchorCtr="0">
          <a:noAutofit/>
        </a:bodyPr>
        <a:lstStyle/>
        <a:p>
          <a:pPr lvl="0" algn="l" defTabSz="533400">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latin typeface="Gill Sans Nova" panose="020B0602020104020203" pitchFamily="34" charset="0"/>
            </a:rPr>
            <a:t>CMP-13</a:t>
          </a:r>
          <a:endParaRPr lang="en-US" sz="1200" b="1" kern="1200" dirty="0">
            <a:effectLst>
              <a:outerShdw blurRad="38100" dist="38100" dir="2700000" algn="tl">
                <a:srgbClr val="000000">
                  <a:alpha val="43137"/>
                </a:srgbClr>
              </a:outerShdw>
            </a:effectLst>
            <a:latin typeface="Gill Sans Nova" panose="020B0602020104020203" pitchFamily="34" charset="0"/>
          </a:endParaRPr>
        </a:p>
      </dsp:txBody>
      <dsp:txXfrm>
        <a:off x="176903" y="29393"/>
        <a:ext cx="2856533" cy="186466"/>
      </dsp:txXfrm>
    </dsp:sp>
    <dsp:sp modelId="{E6BEC1E4-08D3-402E-9644-2E22D2C9E5CB}">
      <dsp:nvSpPr>
        <dsp:cNvPr id="0" name=""/>
        <dsp:cNvSpPr/>
      </dsp:nvSpPr>
      <dsp:spPr>
        <a:xfrm>
          <a:off x="0" y="797410"/>
          <a:ext cx="4109582" cy="558966"/>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8949" tIns="145796" rIns="318949" bIns="64008" numCol="1" spcCol="1270" anchor="t" anchorCtr="0">
          <a:noAutofit/>
        </a:bodyPr>
        <a:lstStyle/>
        <a:p>
          <a:pPr marL="57150" lvl="1" indent="-57150" algn="l" defTabSz="400050">
            <a:lnSpc>
              <a:spcPct val="90000"/>
            </a:lnSpc>
            <a:spcBef>
              <a:spcPct val="0"/>
            </a:spcBef>
            <a:spcAft>
              <a:spcPct val="15000"/>
            </a:spcAft>
            <a:buChar char="••"/>
          </a:pPr>
          <a:r>
            <a:rPr lang="en-US" sz="900" kern="1200" dirty="0">
              <a:latin typeface="Gill Sans Nova" panose="020B0602020104020203" pitchFamily="34" charset="0"/>
            </a:rPr>
            <a:t>2021 </a:t>
          </a:r>
          <a:r>
            <a:rPr lang="fr-FR" sz="900" kern="1200" dirty="0" smtClean="0">
              <a:latin typeface="Gill Sans Nova" panose="020B0602020104020203" pitchFamily="34" charset="0"/>
            </a:rPr>
            <a:t>L'appel à thèmes a été affiné et rationalisé pour capitaliser sur les nouvelles idées des activités de l'IYPH 2020</a:t>
          </a:r>
          <a:endParaRPr lang="en-US" sz="900" kern="1200" dirty="0">
            <a:latin typeface="Gill Sans Nova" panose="020B0602020104020203" pitchFamily="34" charset="0"/>
          </a:endParaRPr>
        </a:p>
      </dsp:txBody>
      <dsp:txXfrm>
        <a:off x="0" y="797410"/>
        <a:ext cx="4109582" cy="558966"/>
      </dsp:txXfrm>
    </dsp:sp>
    <dsp:sp modelId="{5BB0F52E-5D09-48BA-B975-59A9F320473E}">
      <dsp:nvSpPr>
        <dsp:cNvPr id="0" name=""/>
        <dsp:cNvSpPr/>
      </dsp:nvSpPr>
      <dsp:spPr>
        <a:xfrm>
          <a:off x="205479" y="694090"/>
          <a:ext cx="2876707" cy="2066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733" tIns="0" rIns="108733" bIns="0" numCol="1" spcCol="1270" anchor="ctr" anchorCtr="0">
          <a:noAutofit/>
        </a:bodyPr>
        <a:lstStyle/>
        <a:p>
          <a:pPr lvl="0" algn="l" defTabSz="533400">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latin typeface="Gill Sans Nova" panose="020B0602020104020203" pitchFamily="34" charset="0"/>
            </a:rPr>
            <a:t>CMP-14</a:t>
          </a:r>
          <a:endParaRPr lang="en-US" sz="1200" b="1" kern="1200" dirty="0">
            <a:effectLst>
              <a:outerShdw blurRad="38100" dist="38100" dir="2700000" algn="tl">
                <a:srgbClr val="000000">
                  <a:alpha val="43137"/>
                </a:srgbClr>
              </a:outerShdw>
            </a:effectLst>
            <a:latin typeface="Gill Sans Nova" panose="020B0602020104020203" pitchFamily="34" charset="0"/>
          </a:endParaRPr>
        </a:p>
      </dsp:txBody>
      <dsp:txXfrm>
        <a:off x="215566" y="704177"/>
        <a:ext cx="2856533" cy="1864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BB5D6-8178-48DF-8815-0814D59E7F57}">
      <dsp:nvSpPr>
        <dsp:cNvPr id="0" name=""/>
        <dsp:cNvSpPr/>
      </dsp:nvSpPr>
      <dsp:spPr>
        <a:xfrm>
          <a:off x="0" y="0"/>
          <a:ext cx="261610" cy="26161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60FC40-CCE4-4D41-B392-4DE92831C62A}">
      <dsp:nvSpPr>
        <dsp:cNvPr id="0" name=""/>
        <dsp:cNvSpPr/>
      </dsp:nvSpPr>
      <dsp:spPr>
        <a:xfrm>
          <a:off x="130805" y="0"/>
          <a:ext cx="6588286" cy="26161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0" i="0" kern="1200" baseline="0" dirty="0" smtClean="0">
              <a:latin typeface="Gill Sans Nova" panose="020B0602020104020203" pitchFamily="34" charset="0"/>
            </a:rPr>
            <a:t>36 soumissions de 10 PC et 4 ORPV reçues, et 26 sujets adoptés par la CMP-14 (2019)</a:t>
          </a:r>
          <a:endParaRPr lang="en-US" sz="1200" kern="1200" dirty="0">
            <a:latin typeface="Gill Sans Nova" panose="020B0602020104020203" pitchFamily="34" charset="0"/>
          </a:endParaRPr>
        </a:p>
      </dsp:txBody>
      <dsp:txXfrm>
        <a:off x="130805" y="0"/>
        <a:ext cx="6588286" cy="2616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D290C-6E93-4B7E-A4C9-E4E6E82E988A}">
      <dsp:nvSpPr>
        <dsp:cNvPr id="0" name=""/>
        <dsp:cNvSpPr/>
      </dsp:nvSpPr>
      <dsp:spPr>
        <a:xfrm>
          <a:off x="2099" y="9205"/>
          <a:ext cx="2047223" cy="489393"/>
        </a:xfrm>
        <a:prstGeom prst="rect">
          <a:avLst/>
        </a:prstGeom>
        <a:solidFill>
          <a:srgbClr val="1C804B"/>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fr-FR" sz="1100" kern="1200" noProof="0" dirty="0" smtClean="0">
              <a:effectLst>
                <a:outerShdw blurRad="38100" dist="38100" dir="2700000" algn="tl">
                  <a:srgbClr val="000000">
                    <a:alpha val="43137"/>
                  </a:srgbClr>
                </a:outerShdw>
              </a:effectLst>
              <a:latin typeface="Gill Sans Nova" panose="020B0602020104020203" pitchFamily="34" charset="0"/>
            </a:rPr>
            <a:t>Remplissage incorrect du formulaire</a:t>
          </a:r>
          <a:endParaRPr lang="en-US" sz="1100" kern="1200" noProof="0" dirty="0">
            <a:effectLst>
              <a:outerShdw blurRad="38100" dist="38100" dir="2700000" algn="tl">
                <a:srgbClr val="000000">
                  <a:alpha val="43137"/>
                </a:srgbClr>
              </a:outerShdw>
            </a:effectLst>
            <a:latin typeface="Gill Sans Nova" panose="020B0602020104020203" pitchFamily="34" charset="0"/>
          </a:endParaRPr>
        </a:p>
      </dsp:txBody>
      <dsp:txXfrm>
        <a:off x="2099" y="9205"/>
        <a:ext cx="2047223" cy="489393"/>
      </dsp:txXfrm>
    </dsp:sp>
    <dsp:sp modelId="{751974DF-AA8B-4ECD-B4E0-40570B1ADAF8}">
      <dsp:nvSpPr>
        <dsp:cNvPr id="0" name=""/>
        <dsp:cNvSpPr/>
      </dsp:nvSpPr>
      <dsp:spPr>
        <a:xfrm>
          <a:off x="2099" y="498598"/>
          <a:ext cx="2047223" cy="920947"/>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fr-FR" sz="1100" kern="1200" noProof="0" dirty="0" smtClean="0">
              <a:effectLst/>
              <a:latin typeface="Gill Sans Nova" panose="020B0602020104020203" pitchFamily="34" charset="0"/>
            </a:rPr>
            <a:t>Champs obligatoires manquants à remplir</a:t>
          </a:r>
          <a:endParaRPr lang="en-US" sz="1100" kern="1200" noProof="0" dirty="0">
            <a:effectLst/>
            <a:latin typeface="Gill Sans Nova" panose="020B0602020104020203" pitchFamily="34" charset="0"/>
          </a:endParaRPr>
        </a:p>
        <a:p>
          <a:pPr marL="57150" lvl="1" indent="-57150" algn="l" defTabSz="488950">
            <a:lnSpc>
              <a:spcPct val="90000"/>
            </a:lnSpc>
            <a:spcBef>
              <a:spcPct val="0"/>
            </a:spcBef>
            <a:spcAft>
              <a:spcPct val="15000"/>
            </a:spcAft>
            <a:buChar char="••"/>
          </a:pPr>
          <a:r>
            <a:rPr lang="fr-FR" sz="1100" kern="1200" noProof="0" dirty="0">
              <a:effectLst/>
              <a:latin typeface="Gill Sans Nova" panose="020B0602020104020203" pitchFamily="34" charset="0"/>
            </a:rPr>
            <a:t>Changement de texte dans le formulaire lui-même</a:t>
          </a:r>
        </a:p>
      </dsp:txBody>
      <dsp:txXfrm>
        <a:off x="2099" y="498598"/>
        <a:ext cx="2047223" cy="920947"/>
      </dsp:txXfrm>
    </dsp:sp>
    <dsp:sp modelId="{6C59397E-9366-4114-B548-0FE1C6F2DA36}">
      <dsp:nvSpPr>
        <dsp:cNvPr id="0" name=""/>
        <dsp:cNvSpPr/>
      </dsp:nvSpPr>
      <dsp:spPr>
        <a:xfrm>
          <a:off x="2335933" y="9205"/>
          <a:ext cx="2047223" cy="489393"/>
        </a:xfrm>
        <a:prstGeom prst="rect">
          <a:avLst/>
        </a:prstGeom>
        <a:solidFill>
          <a:srgbClr val="31ADA8"/>
        </a:solidFill>
        <a:ln w="25400" cap="flat" cmpd="sng" algn="ctr">
          <a:solidFill>
            <a:schemeClr val="accent4">
              <a:hueOff val="1778254"/>
              <a:satOff val="-8062"/>
              <a:lumOff val="1284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u="none" kern="1200" noProof="0" dirty="0" err="1" smtClean="0">
              <a:effectLst>
                <a:outerShdw blurRad="38100" dist="38100" dir="2700000" algn="tl">
                  <a:srgbClr val="000000">
                    <a:alpha val="43137"/>
                  </a:srgbClr>
                </a:outerShdw>
              </a:effectLst>
              <a:latin typeface="Gill Sans Nova" panose="020B0602020104020203" pitchFamily="34" charset="0"/>
            </a:rPr>
            <a:t>Facteur</a:t>
          </a:r>
          <a:r>
            <a:rPr lang="en-US" sz="1100" u="none" kern="1200" noProof="0" dirty="0" smtClean="0">
              <a:effectLst>
                <a:outerShdw blurRad="38100" dist="38100" dir="2700000" algn="tl">
                  <a:srgbClr val="000000">
                    <a:alpha val="43137"/>
                  </a:srgbClr>
                </a:outerShdw>
              </a:effectLst>
              <a:latin typeface="Gill Sans Nova" panose="020B0602020104020203" pitchFamily="34" charset="0"/>
            </a:rPr>
            <a:t> </a:t>
          </a:r>
          <a:r>
            <a:rPr lang="en-US" sz="1100" u="none" kern="1200" noProof="0" dirty="0" err="1" smtClean="0">
              <a:effectLst>
                <a:outerShdw blurRad="38100" dist="38100" dir="2700000" algn="tl">
                  <a:srgbClr val="000000">
                    <a:alpha val="43137"/>
                  </a:srgbClr>
                </a:outerShdw>
              </a:effectLst>
              <a:latin typeface="Gill Sans Nova" panose="020B0602020104020203" pitchFamily="34" charset="0"/>
            </a:rPr>
            <a:t>Humain</a:t>
          </a:r>
          <a:endParaRPr lang="en-US" sz="1100" u="none" kern="1200" noProof="0" dirty="0">
            <a:effectLst>
              <a:outerShdw blurRad="38100" dist="38100" dir="2700000" algn="tl">
                <a:srgbClr val="000000">
                  <a:alpha val="43137"/>
                </a:srgbClr>
              </a:outerShdw>
            </a:effectLst>
            <a:latin typeface="Gill Sans Nova" panose="020B0602020104020203" pitchFamily="34" charset="0"/>
          </a:endParaRPr>
        </a:p>
      </dsp:txBody>
      <dsp:txXfrm>
        <a:off x="2335933" y="9205"/>
        <a:ext cx="2047223" cy="489393"/>
      </dsp:txXfrm>
    </dsp:sp>
    <dsp:sp modelId="{D82788DF-AA72-42AA-A676-BA64007F23C9}">
      <dsp:nvSpPr>
        <dsp:cNvPr id="0" name=""/>
        <dsp:cNvSpPr/>
      </dsp:nvSpPr>
      <dsp:spPr>
        <a:xfrm>
          <a:off x="2335933" y="498598"/>
          <a:ext cx="2047223" cy="920947"/>
        </a:xfrm>
        <a:prstGeom prst="rect">
          <a:avLst/>
        </a:prstGeom>
        <a:solidFill>
          <a:schemeClr val="accent4">
            <a:tint val="40000"/>
            <a:alpha val="90000"/>
            <a:hueOff val="2270815"/>
            <a:satOff val="11925"/>
            <a:lumOff val="2302"/>
            <a:alphaOff val="0"/>
          </a:schemeClr>
        </a:solidFill>
        <a:ln w="25400" cap="flat" cmpd="sng" algn="ctr">
          <a:solidFill>
            <a:schemeClr val="accent4">
              <a:tint val="40000"/>
              <a:alpha val="90000"/>
              <a:hueOff val="2270815"/>
              <a:satOff val="11925"/>
              <a:lumOff val="23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fr-FR" sz="1100" kern="1200" noProof="0" dirty="0" smtClean="0">
              <a:effectLst/>
              <a:latin typeface="Gill Sans Nova" panose="020B0602020104020203" pitchFamily="34" charset="0"/>
            </a:rPr>
            <a:t>Données accidentelles et dommages de formatage</a:t>
          </a:r>
          <a:endParaRPr lang="en-US" sz="1100" kern="1200" noProof="0" dirty="0">
            <a:effectLst/>
            <a:latin typeface="Gill Sans Nova" panose="020B0602020104020203" pitchFamily="34" charset="0"/>
          </a:endParaRPr>
        </a:p>
        <a:p>
          <a:pPr marL="57150" lvl="1" indent="-57150" algn="l" defTabSz="488950">
            <a:lnSpc>
              <a:spcPct val="90000"/>
            </a:lnSpc>
            <a:spcBef>
              <a:spcPct val="0"/>
            </a:spcBef>
            <a:spcAft>
              <a:spcPct val="15000"/>
            </a:spcAft>
            <a:buChar char="••"/>
          </a:pPr>
          <a:r>
            <a:rPr lang="fr-FR" sz="1100" kern="1200" noProof="0" dirty="0">
              <a:effectLst/>
              <a:latin typeface="Gill Sans Nova" panose="020B0602020104020203" pitchFamily="34" charset="0"/>
            </a:rPr>
            <a:t>Omission de l'e-mail avec la soumission</a:t>
          </a:r>
        </a:p>
      </dsp:txBody>
      <dsp:txXfrm>
        <a:off x="2335933" y="498598"/>
        <a:ext cx="2047223" cy="920947"/>
      </dsp:txXfrm>
    </dsp:sp>
    <dsp:sp modelId="{0CF27CBB-B2F9-44BF-9CFE-CD4C6E0B7E3F}">
      <dsp:nvSpPr>
        <dsp:cNvPr id="0" name=""/>
        <dsp:cNvSpPr/>
      </dsp:nvSpPr>
      <dsp:spPr>
        <a:xfrm>
          <a:off x="4669768" y="9205"/>
          <a:ext cx="2047223" cy="489393"/>
        </a:xfrm>
        <a:prstGeom prst="rect">
          <a:avLst/>
        </a:prstGeom>
        <a:solidFill>
          <a:schemeClr val="accent4">
            <a:hueOff val="3556508"/>
            <a:satOff val="-16124"/>
            <a:lumOff val="25686"/>
            <a:alphaOff val="0"/>
          </a:schemeClr>
        </a:solidFill>
        <a:ln w="25400" cap="flat" cmpd="sng" algn="ctr">
          <a:solidFill>
            <a:schemeClr val="accent4">
              <a:hueOff val="3556508"/>
              <a:satOff val="-16124"/>
              <a:lumOff val="25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fr-FR" sz="1100" kern="1200" noProof="0" dirty="0" smtClean="0">
              <a:effectLst>
                <a:outerShdw blurRad="38100" dist="38100" dir="2700000" algn="tl">
                  <a:srgbClr val="000000">
                    <a:alpha val="43137"/>
                  </a:srgbClr>
                </a:outerShdw>
              </a:effectLst>
              <a:latin typeface="Gill Sans Nova" panose="020B0602020104020203" pitchFamily="34" charset="0"/>
            </a:rPr>
            <a:t>Perte de temps</a:t>
          </a:r>
          <a:endParaRPr lang="en-US" sz="1100" kern="1200" noProof="0" dirty="0">
            <a:effectLst>
              <a:outerShdw blurRad="38100" dist="38100" dir="2700000" algn="tl">
                <a:srgbClr val="000000">
                  <a:alpha val="43137"/>
                </a:srgbClr>
              </a:outerShdw>
            </a:effectLst>
            <a:latin typeface="Gill Sans Nova" panose="020B0602020104020203" pitchFamily="34" charset="0"/>
          </a:endParaRPr>
        </a:p>
      </dsp:txBody>
      <dsp:txXfrm>
        <a:off x="4669768" y="9205"/>
        <a:ext cx="2047223" cy="489393"/>
      </dsp:txXfrm>
    </dsp:sp>
    <dsp:sp modelId="{61C9B2C9-9833-4DA2-AA3B-9A907B3B8FBB}">
      <dsp:nvSpPr>
        <dsp:cNvPr id="0" name=""/>
        <dsp:cNvSpPr/>
      </dsp:nvSpPr>
      <dsp:spPr>
        <a:xfrm>
          <a:off x="4669768" y="498598"/>
          <a:ext cx="2047223" cy="920947"/>
        </a:xfrm>
        <a:prstGeom prst="rect">
          <a:avLst/>
        </a:prstGeom>
        <a:solidFill>
          <a:schemeClr val="accent4">
            <a:tint val="40000"/>
            <a:alpha val="90000"/>
            <a:hueOff val="4541631"/>
            <a:satOff val="23849"/>
            <a:lumOff val="4604"/>
            <a:alphaOff val="0"/>
          </a:schemeClr>
        </a:solidFill>
        <a:ln w="25400" cap="flat" cmpd="sng" algn="ctr">
          <a:solidFill>
            <a:schemeClr val="accent4">
              <a:tint val="40000"/>
              <a:alpha val="90000"/>
              <a:hueOff val="4541631"/>
              <a:satOff val="23849"/>
              <a:lumOff val="46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fr-FR" sz="1100" kern="1200" noProof="0" dirty="0" smtClean="0">
              <a:effectLst/>
              <a:latin typeface="Gill Sans Nova" panose="020B0602020104020203" pitchFamily="34" charset="0"/>
            </a:rPr>
            <a:t>Pour échanger les informations manquantes avec PC/RPPO</a:t>
          </a:r>
          <a:endParaRPr lang="en-US" sz="1100" kern="1200" noProof="0" dirty="0">
            <a:effectLst/>
            <a:latin typeface="Gill Sans Nova" panose="020B0602020104020203" pitchFamily="34" charset="0"/>
          </a:endParaRPr>
        </a:p>
        <a:p>
          <a:pPr marL="57150" lvl="1" indent="-57150" algn="l" defTabSz="488950">
            <a:lnSpc>
              <a:spcPct val="90000"/>
            </a:lnSpc>
            <a:spcBef>
              <a:spcPct val="0"/>
            </a:spcBef>
            <a:spcAft>
              <a:spcPct val="15000"/>
            </a:spcAft>
            <a:buChar char="••"/>
          </a:pPr>
          <a:r>
            <a:rPr lang="fr-FR" sz="1100" kern="1200" noProof="0" dirty="0">
              <a:effectLst/>
              <a:latin typeface="Gill Sans Nova" panose="020B0602020104020203" pitchFamily="34" charset="0"/>
            </a:rPr>
            <a:t>Pour corriger le formulaire et sa mise en forme</a:t>
          </a:r>
        </a:p>
      </dsp:txBody>
      <dsp:txXfrm>
        <a:off x="4669768" y="498598"/>
        <a:ext cx="2047223" cy="9209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C920B-7BB2-4572-8697-BF50F3F424D2}">
      <dsp:nvSpPr>
        <dsp:cNvPr id="0" name=""/>
        <dsp:cNvSpPr/>
      </dsp:nvSpPr>
      <dsp:spPr>
        <a:xfrm>
          <a:off x="0" y="152919"/>
          <a:ext cx="6719091" cy="765450"/>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21476" tIns="187452" rIns="521476" bIns="64008" numCol="1" spcCol="1270" anchor="t" anchorCtr="0">
          <a:noAutofit/>
        </a:bodyPr>
        <a:lstStyle/>
        <a:p>
          <a:pPr marL="57150" lvl="1" indent="-57150" algn="l" defTabSz="400050">
            <a:lnSpc>
              <a:spcPct val="90000"/>
            </a:lnSpc>
            <a:spcBef>
              <a:spcPct val="0"/>
            </a:spcBef>
            <a:spcAft>
              <a:spcPct val="15000"/>
            </a:spcAft>
            <a:buChar char="••"/>
          </a:pPr>
          <a:r>
            <a:rPr lang="fr-FR" sz="900" b="0" i="0" kern="1200" baseline="0" dirty="0" smtClean="0">
              <a:latin typeface="Gill Sans Nova" panose="020B0602020104020203" pitchFamily="34" charset="0"/>
            </a:rPr>
            <a:t>Un manque de pertinence globale et de clarté sur les enjeux</a:t>
          </a:r>
          <a:endParaRPr lang="en-US" sz="900" kern="1200" dirty="0">
            <a:latin typeface="Gill Sans Nova" panose="020B0602020104020203" pitchFamily="34" charset="0"/>
          </a:endParaRPr>
        </a:p>
        <a:p>
          <a:pPr marL="57150" lvl="1" indent="-57150" algn="l" defTabSz="400050">
            <a:lnSpc>
              <a:spcPct val="90000"/>
            </a:lnSpc>
            <a:spcBef>
              <a:spcPct val="0"/>
            </a:spcBef>
            <a:spcAft>
              <a:spcPct val="15000"/>
            </a:spcAft>
            <a:buChar char="••"/>
          </a:pPr>
          <a:r>
            <a:rPr lang="fr-FR" sz="900" b="0" i="0" kern="1200" baseline="0" dirty="0">
              <a:latin typeface="Gill Sans Nova" panose="020B0602020104020203" pitchFamily="34" charset="0"/>
            </a:rPr>
            <a:t>Un manque de projet de spécification des normes ou de projet de </a:t>
          </a:r>
          <a:r>
            <a:rPr lang="fr-FR" sz="900" b="0" i="0" kern="1200" baseline="0" dirty="0" smtClean="0">
              <a:latin typeface="Gill Sans Nova" panose="020B0602020104020203" pitchFamily="34" charset="0"/>
            </a:rPr>
            <a:t>contexte des </a:t>
          </a:r>
          <a:r>
            <a:rPr lang="fr-FR" sz="900" b="0" i="0" kern="1200" baseline="0" dirty="0">
              <a:latin typeface="Gill Sans Nova" panose="020B0602020104020203" pitchFamily="34" charset="0"/>
            </a:rPr>
            <a:t>ressources de mise en œuvre</a:t>
          </a:r>
        </a:p>
      </dsp:txBody>
      <dsp:txXfrm>
        <a:off x="0" y="152919"/>
        <a:ext cx="6719091" cy="765450"/>
      </dsp:txXfrm>
    </dsp:sp>
    <dsp:sp modelId="{A8B4735B-A3A2-4F1D-9FC8-A93717FB2621}">
      <dsp:nvSpPr>
        <dsp:cNvPr id="0" name=""/>
        <dsp:cNvSpPr/>
      </dsp:nvSpPr>
      <dsp:spPr>
        <a:xfrm>
          <a:off x="335954" y="20079"/>
          <a:ext cx="4703363" cy="265680"/>
        </a:xfrm>
        <a:prstGeom prst="roundRect">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77776" tIns="0" rIns="177776" bIns="0" numCol="1" spcCol="1270" anchor="ctr" anchorCtr="0">
          <a:noAutofit/>
        </a:bodyPr>
        <a:lstStyle/>
        <a:p>
          <a:pPr lvl="0" algn="l" defTabSz="533400">
            <a:lnSpc>
              <a:spcPct val="90000"/>
            </a:lnSpc>
            <a:spcBef>
              <a:spcPct val="0"/>
            </a:spcBef>
            <a:spcAft>
              <a:spcPct val="35000"/>
            </a:spcAft>
          </a:pPr>
          <a:r>
            <a:rPr lang="en-GB" sz="1200" b="1" i="0" kern="1200" baseline="0" dirty="0" err="1" smtClean="0">
              <a:solidFill>
                <a:schemeClr val="bg1"/>
              </a:solidFill>
              <a:effectLst>
                <a:outerShdw blurRad="38100" dist="38100" dir="2700000" algn="tl">
                  <a:srgbClr val="000000">
                    <a:alpha val="43137"/>
                  </a:srgbClr>
                </a:outerShdw>
              </a:effectLst>
              <a:latin typeface="Gill Sans Nova" panose="020B0602020104020203" pitchFamily="34" charset="0"/>
            </a:rPr>
            <a:t>Défis</a:t>
          </a:r>
          <a:endParaRPr lang="en-US" sz="1200" kern="1200" dirty="0">
            <a:solidFill>
              <a:schemeClr val="bg1"/>
            </a:solidFill>
            <a:effectLst>
              <a:outerShdw blurRad="38100" dist="38100" dir="2700000" algn="tl">
                <a:srgbClr val="000000">
                  <a:alpha val="43137"/>
                </a:srgbClr>
              </a:outerShdw>
            </a:effectLst>
            <a:latin typeface="Gill Sans Nova" panose="020B0602020104020203" pitchFamily="34" charset="0"/>
          </a:endParaRPr>
        </a:p>
      </dsp:txBody>
      <dsp:txXfrm>
        <a:off x="348923" y="33048"/>
        <a:ext cx="4677425" cy="2397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B7BA9-75E6-4CA1-BD52-C49DA30BE71C}">
      <dsp:nvSpPr>
        <dsp:cNvPr id="0" name=""/>
        <dsp:cNvSpPr/>
      </dsp:nvSpPr>
      <dsp:spPr>
        <a:xfrm>
          <a:off x="0" y="1993"/>
          <a:ext cx="4109584" cy="170580"/>
        </a:xfrm>
        <a:prstGeom prst="roundRect">
          <a:avLst>
            <a:gd name="adj" fmla="val 10000"/>
          </a:avLst>
        </a:prstGeom>
        <a:solidFill>
          <a:srgbClr val="31ADA8"/>
        </a:solidFill>
        <a:ln>
          <a:noFill/>
        </a:ln>
        <a:effectLst/>
      </dsp:spPr>
      <dsp:style>
        <a:lnRef idx="0">
          <a:scrgbClr r="0" g="0" b="0"/>
        </a:lnRef>
        <a:fillRef idx="1">
          <a:scrgbClr r="0" g="0" b="0"/>
        </a:fillRef>
        <a:effectRef idx="0">
          <a:scrgbClr r="0" g="0" b="0"/>
        </a:effectRef>
        <a:fontRef idx="minor"/>
      </dsp:style>
    </dsp:sp>
    <dsp:sp modelId="{3C84BFDD-4DAD-4237-9C83-4C3D3CC97AF1}">
      <dsp:nvSpPr>
        <dsp:cNvPr id="0" name=""/>
        <dsp:cNvSpPr/>
      </dsp:nvSpPr>
      <dsp:spPr>
        <a:xfrm>
          <a:off x="51600" y="40374"/>
          <a:ext cx="93910" cy="93819"/>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2A541232-637F-4BF5-9D9B-E425E5A54AD8}">
      <dsp:nvSpPr>
        <dsp:cNvPr id="0" name=""/>
        <dsp:cNvSpPr/>
      </dsp:nvSpPr>
      <dsp:spPr>
        <a:xfrm>
          <a:off x="197112" y="1993"/>
          <a:ext cx="3862480" cy="26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44" tIns="27644" rIns="27644" bIns="27644" numCol="1" spcCol="1270" anchor="ctr" anchorCtr="0">
          <a:noAutofit/>
        </a:bodyPr>
        <a:lstStyle/>
        <a:p>
          <a:pPr lvl="0" algn="l" defTabSz="466725">
            <a:lnSpc>
              <a:spcPct val="100000"/>
            </a:lnSpc>
            <a:spcBef>
              <a:spcPct val="0"/>
            </a:spcBef>
            <a:spcAft>
              <a:spcPct val="35000"/>
            </a:spcAft>
          </a:pPr>
          <a:r>
            <a:rPr lang="fr-FR" sz="1050" kern="1200" noProof="0" dirty="0" smtClean="0">
              <a:effectLst>
                <a:outerShdw blurRad="38100" dist="38100" dir="2700000" algn="tl">
                  <a:srgbClr val="000000">
                    <a:alpha val="43137"/>
                  </a:srgbClr>
                </a:outerShdw>
              </a:effectLst>
              <a:latin typeface="Gill Sans Nova" panose="020B0602020104020203" pitchFamily="34" charset="0"/>
            </a:rPr>
            <a:t>Aucune entrée manquante dans les parties obligatoires de la soumission</a:t>
          </a:r>
          <a:endParaRPr lang="en-US" sz="1050" kern="1200" noProof="0" dirty="0">
            <a:effectLst>
              <a:outerShdw blurRad="38100" dist="38100" dir="2700000" algn="tl">
                <a:srgbClr val="000000">
                  <a:alpha val="43137"/>
                </a:srgbClr>
              </a:outerShdw>
            </a:effectLst>
            <a:latin typeface="Gill Sans Nova" panose="020B0602020104020203" pitchFamily="34" charset="0"/>
          </a:endParaRPr>
        </a:p>
      </dsp:txBody>
      <dsp:txXfrm>
        <a:off x="197112" y="1993"/>
        <a:ext cx="3862480" cy="261201"/>
      </dsp:txXfrm>
    </dsp:sp>
    <dsp:sp modelId="{E53D675E-CCA6-44DF-81A6-73807AC4119D}">
      <dsp:nvSpPr>
        <dsp:cNvPr id="0" name=""/>
        <dsp:cNvSpPr/>
      </dsp:nvSpPr>
      <dsp:spPr>
        <a:xfrm>
          <a:off x="0" y="328495"/>
          <a:ext cx="4109584" cy="170580"/>
        </a:xfrm>
        <a:prstGeom prst="roundRect">
          <a:avLst>
            <a:gd name="adj" fmla="val 10000"/>
          </a:avLst>
        </a:prstGeom>
        <a:solidFill>
          <a:schemeClr val="accent5"/>
        </a:solidFill>
        <a:ln>
          <a:noFill/>
        </a:ln>
        <a:effectLst/>
      </dsp:spPr>
      <dsp:style>
        <a:lnRef idx="0">
          <a:scrgbClr r="0" g="0" b="0"/>
        </a:lnRef>
        <a:fillRef idx="1">
          <a:scrgbClr r="0" g="0" b="0"/>
        </a:fillRef>
        <a:effectRef idx="0">
          <a:scrgbClr r="0" g="0" b="0"/>
        </a:effectRef>
        <a:fontRef idx="minor"/>
      </dsp:style>
    </dsp:sp>
    <dsp:sp modelId="{E647E878-5113-43C1-B249-B70C696C9561}">
      <dsp:nvSpPr>
        <dsp:cNvPr id="0" name=""/>
        <dsp:cNvSpPr/>
      </dsp:nvSpPr>
      <dsp:spPr>
        <a:xfrm>
          <a:off x="51600" y="366875"/>
          <a:ext cx="93910" cy="93819"/>
        </a:xfrm>
        <a:prstGeom prst="rect">
          <a:avLst/>
        </a:prstGeom>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w="25400" cap="flat" cmpd="sng" algn="ctr">
          <a:solidFill>
            <a:schemeClr val="lt1">
              <a:alpha val="0"/>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ED3AAB28-0F51-44E2-A00E-A2028E845368}">
      <dsp:nvSpPr>
        <dsp:cNvPr id="0" name=""/>
        <dsp:cNvSpPr/>
      </dsp:nvSpPr>
      <dsp:spPr>
        <a:xfrm>
          <a:off x="197112" y="328495"/>
          <a:ext cx="3862480" cy="26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44" tIns="27644" rIns="27644" bIns="27644" numCol="1" spcCol="1270" anchor="ctr" anchorCtr="0">
          <a:noAutofit/>
        </a:bodyPr>
        <a:lstStyle/>
        <a:p>
          <a:pPr lvl="0" algn="l" defTabSz="466725">
            <a:lnSpc>
              <a:spcPct val="100000"/>
            </a:lnSpc>
            <a:spcBef>
              <a:spcPct val="0"/>
            </a:spcBef>
            <a:spcAft>
              <a:spcPct val="35000"/>
            </a:spcAft>
          </a:pPr>
          <a:r>
            <a:rPr lang="fr-FR" sz="1050" kern="1200" noProof="0" dirty="0" smtClean="0">
              <a:effectLst>
                <a:outerShdw blurRad="38100" dist="38100" dir="2700000" algn="tl">
                  <a:srgbClr val="000000">
                    <a:alpha val="43137"/>
                  </a:srgbClr>
                </a:outerShdw>
              </a:effectLst>
              <a:latin typeface="Gill Sans Nova" panose="020B0602020104020203" pitchFamily="34" charset="0"/>
            </a:rPr>
            <a:t>Accélère les processus et fait gagner du temps</a:t>
          </a:r>
          <a:endParaRPr lang="en-US" sz="1050" kern="1200" noProof="0" dirty="0">
            <a:effectLst>
              <a:outerShdw blurRad="38100" dist="38100" dir="2700000" algn="tl">
                <a:srgbClr val="000000">
                  <a:alpha val="43137"/>
                </a:srgbClr>
              </a:outerShdw>
            </a:effectLst>
            <a:latin typeface="Gill Sans Nova" panose="020B0602020104020203" pitchFamily="34" charset="0"/>
          </a:endParaRPr>
        </a:p>
      </dsp:txBody>
      <dsp:txXfrm>
        <a:off x="197112" y="328495"/>
        <a:ext cx="3862480" cy="261201"/>
      </dsp:txXfrm>
    </dsp:sp>
    <dsp:sp modelId="{5DADA19E-8E4F-40C3-8233-35C852369254}">
      <dsp:nvSpPr>
        <dsp:cNvPr id="0" name=""/>
        <dsp:cNvSpPr/>
      </dsp:nvSpPr>
      <dsp:spPr>
        <a:xfrm>
          <a:off x="0" y="654996"/>
          <a:ext cx="4109584" cy="170580"/>
        </a:xfrm>
        <a:prstGeom prst="roundRect">
          <a:avLst>
            <a:gd name="adj" fmla="val 10000"/>
          </a:avLst>
        </a:prstGeom>
        <a:solidFill>
          <a:schemeClr val="accent4"/>
        </a:solidFill>
        <a:ln>
          <a:noFill/>
        </a:ln>
        <a:effectLst/>
      </dsp:spPr>
      <dsp:style>
        <a:lnRef idx="0">
          <a:scrgbClr r="0" g="0" b="0"/>
        </a:lnRef>
        <a:fillRef idx="1">
          <a:scrgbClr r="0" g="0" b="0"/>
        </a:fillRef>
        <a:effectRef idx="0">
          <a:scrgbClr r="0" g="0" b="0"/>
        </a:effectRef>
        <a:fontRef idx="minor"/>
      </dsp:style>
    </dsp:sp>
    <dsp:sp modelId="{D3B0DA91-67AD-457F-BECE-DFCE5C9CAB52}">
      <dsp:nvSpPr>
        <dsp:cNvPr id="0" name=""/>
        <dsp:cNvSpPr/>
      </dsp:nvSpPr>
      <dsp:spPr>
        <a:xfrm>
          <a:off x="51600" y="693377"/>
          <a:ext cx="93910" cy="93819"/>
        </a:xfrm>
        <a:prstGeom prst="rect">
          <a:avLst/>
        </a:prstGeom>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ln w="25400" cap="flat" cmpd="sng" algn="ctr">
          <a:solidFill>
            <a:schemeClr val="lt1">
              <a:alpha val="0"/>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F3C9F0DE-6D41-4DFD-A457-57014CE92925}">
      <dsp:nvSpPr>
        <dsp:cNvPr id="0" name=""/>
        <dsp:cNvSpPr/>
      </dsp:nvSpPr>
      <dsp:spPr>
        <a:xfrm>
          <a:off x="197112" y="654996"/>
          <a:ext cx="3862480" cy="26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44" tIns="27644" rIns="27644" bIns="27644" numCol="1" spcCol="1270" anchor="ctr" anchorCtr="0">
          <a:noAutofit/>
        </a:bodyPr>
        <a:lstStyle/>
        <a:p>
          <a:pPr lvl="0" algn="l" defTabSz="466725">
            <a:lnSpc>
              <a:spcPct val="100000"/>
            </a:lnSpc>
            <a:spcBef>
              <a:spcPct val="0"/>
            </a:spcBef>
            <a:spcAft>
              <a:spcPct val="35000"/>
            </a:spcAft>
          </a:pPr>
          <a:r>
            <a:rPr lang="fr-FR" sz="1050" kern="1200" noProof="0" dirty="0" smtClean="0">
              <a:effectLst>
                <a:outerShdw blurRad="38100" dist="38100" dir="2700000" algn="tl">
                  <a:srgbClr val="000000">
                    <a:alpha val="43137"/>
                  </a:srgbClr>
                </a:outerShdw>
              </a:effectLst>
              <a:latin typeface="Gill Sans Nova" panose="020B0602020104020203" pitchFamily="34" charset="0"/>
            </a:rPr>
            <a:t>Réduit la probabilité de faire des erreurs</a:t>
          </a:r>
          <a:endParaRPr lang="en-US" sz="1050" kern="1200" noProof="0" dirty="0">
            <a:effectLst>
              <a:outerShdw blurRad="38100" dist="38100" dir="2700000" algn="tl">
                <a:srgbClr val="000000">
                  <a:alpha val="43137"/>
                </a:srgbClr>
              </a:outerShdw>
            </a:effectLst>
            <a:latin typeface="Gill Sans Nova" panose="020B0602020104020203" pitchFamily="34" charset="0"/>
          </a:endParaRPr>
        </a:p>
      </dsp:txBody>
      <dsp:txXfrm>
        <a:off x="197112" y="654996"/>
        <a:ext cx="3862480" cy="261201"/>
      </dsp:txXfrm>
    </dsp:sp>
    <dsp:sp modelId="{F6C533AF-80CB-4EAE-B9FA-CAC290127441}">
      <dsp:nvSpPr>
        <dsp:cNvPr id="0" name=""/>
        <dsp:cNvSpPr/>
      </dsp:nvSpPr>
      <dsp:spPr>
        <a:xfrm>
          <a:off x="0" y="981498"/>
          <a:ext cx="4109584" cy="170580"/>
        </a:xfrm>
        <a:prstGeom prst="roundRect">
          <a:avLst>
            <a:gd name="adj" fmla="val 10000"/>
          </a:avLst>
        </a:prstGeom>
        <a:solidFill>
          <a:srgbClr val="31ADA8"/>
        </a:solidFill>
        <a:ln>
          <a:noFill/>
        </a:ln>
        <a:effectLst/>
      </dsp:spPr>
      <dsp:style>
        <a:lnRef idx="0">
          <a:scrgbClr r="0" g="0" b="0"/>
        </a:lnRef>
        <a:fillRef idx="1">
          <a:scrgbClr r="0" g="0" b="0"/>
        </a:fillRef>
        <a:effectRef idx="0">
          <a:scrgbClr r="0" g="0" b="0"/>
        </a:effectRef>
        <a:fontRef idx="minor"/>
      </dsp:style>
    </dsp:sp>
    <dsp:sp modelId="{E92C8673-2EAF-44A0-8A08-FC5F9261B312}">
      <dsp:nvSpPr>
        <dsp:cNvPr id="0" name=""/>
        <dsp:cNvSpPr/>
      </dsp:nvSpPr>
      <dsp:spPr>
        <a:xfrm>
          <a:off x="51600" y="1019879"/>
          <a:ext cx="93910" cy="93819"/>
        </a:xfrm>
        <a:prstGeom prst="rect">
          <a:avLst/>
        </a:prstGeom>
        <a:blipFill>
          <a:blip xmlns:r="http://schemas.openxmlformats.org/officeDocument/2006/relationships" r:embed="rId7">
            <a:extLst>
              <a:ext uri="{96DAC541-7B7A-43D3-8B79-37D633B846F1}">
                <asvg:svgBlip xmlns:asvg="http://schemas.microsoft.com/office/drawing/2016/SVG/main" xmlns="" r:embed="rId8"/>
              </a:ext>
            </a:extLst>
          </a:blip>
          <a:srcRect/>
          <a:stretch>
            <a:fillRect/>
          </a:stretch>
        </a:blipFill>
        <a:ln w="25400" cap="flat" cmpd="sng" algn="ctr">
          <a:solidFill>
            <a:schemeClr val="lt1">
              <a:alpha val="0"/>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5BF2D886-0CFF-4950-AD55-E198AC6F3147}">
      <dsp:nvSpPr>
        <dsp:cNvPr id="0" name=""/>
        <dsp:cNvSpPr/>
      </dsp:nvSpPr>
      <dsp:spPr>
        <a:xfrm>
          <a:off x="197112" y="981498"/>
          <a:ext cx="3862480" cy="26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44" tIns="27644" rIns="27644" bIns="27644" numCol="1" spcCol="1270" anchor="ctr" anchorCtr="0">
          <a:noAutofit/>
        </a:bodyPr>
        <a:lstStyle/>
        <a:p>
          <a:pPr lvl="0" algn="l" defTabSz="466725">
            <a:lnSpc>
              <a:spcPct val="100000"/>
            </a:lnSpc>
            <a:spcBef>
              <a:spcPct val="0"/>
            </a:spcBef>
            <a:spcAft>
              <a:spcPct val="35000"/>
            </a:spcAft>
          </a:pPr>
          <a:r>
            <a:rPr lang="fr-FR" sz="1050" kern="1200" noProof="0" dirty="0" smtClean="0">
              <a:effectLst>
                <a:outerShdw blurRad="38100" dist="38100" dir="2700000" algn="tl">
                  <a:srgbClr val="000000">
                    <a:alpha val="43137"/>
                  </a:srgbClr>
                </a:outerShdw>
              </a:effectLst>
              <a:latin typeface="Gill Sans Nova" panose="020B0602020104020203" pitchFamily="34" charset="0"/>
            </a:rPr>
            <a:t>Des documents précis avec un formatage correct</a:t>
          </a:r>
          <a:endParaRPr lang="en-US" sz="1050" kern="1200" noProof="0" dirty="0">
            <a:effectLst>
              <a:outerShdw blurRad="38100" dist="38100" dir="2700000" algn="tl">
                <a:srgbClr val="000000">
                  <a:alpha val="43137"/>
                </a:srgbClr>
              </a:outerShdw>
            </a:effectLst>
            <a:latin typeface="Gill Sans Nova" panose="020B0602020104020203" pitchFamily="34" charset="0"/>
          </a:endParaRPr>
        </a:p>
      </dsp:txBody>
      <dsp:txXfrm>
        <a:off x="197112" y="981498"/>
        <a:ext cx="3862480" cy="261201"/>
      </dsp:txXfrm>
    </dsp:sp>
    <dsp:sp modelId="{0123CD3E-CF61-4AA4-A56D-AB8F7069D9A7}">
      <dsp:nvSpPr>
        <dsp:cNvPr id="0" name=""/>
        <dsp:cNvSpPr/>
      </dsp:nvSpPr>
      <dsp:spPr>
        <a:xfrm>
          <a:off x="0" y="1308000"/>
          <a:ext cx="4109584" cy="170580"/>
        </a:xfrm>
        <a:prstGeom prst="roundRect">
          <a:avLst>
            <a:gd name="adj" fmla="val 10000"/>
          </a:avLst>
        </a:prstGeom>
        <a:solidFill>
          <a:schemeClr val="accent5"/>
        </a:solidFill>
        <a:ln>
          <a:noFill/>
        </a:ln>
        <a:effectLst/>
      </dsp:spPr>
      <dsp:style>
        <a:lnRef idx="0">
          <a:scrgbClr r="0" g="0" b="0"/>
        </a:lnRef>
        <a:fillRef idx="1">
          <a:scrgbClr r="0" g="0" b="0"/>
        </a:fillRef>
        <a:effectRef idx="0">
          <a:scrgbClr r="0" g="0" b="0"/>
        </a:effectRef>
        <a:fontRef idx="minor"/>
      </dsp:style>
    </dsp:sp>
    <dsp:sp modelId="{DC7373A6-702C-454E-A171-466BD2F3E9AE}">
      <dsp:nvSpPr>
        <dsp:cNvPr id="0" name=""/>
        <dsp:cNvSpPr/>
      </dsp:nvSpPr>
      <dsp:spPr>
        <a:xfrm>
          <a:off x="51600" y="1346380"/>
          <a:ext cx="93910" cy="93819"/>
        </a:xfrm>
        <a:prstGeom prst="rect">
          <a:avLst/>
        </a:prstGeom>
        <a:blipFill>
          <a:blip xmlns:r="http://schemas.openxmlformats.org/officeDocument/2006/relationships" r:embed="rId9">
            <a:extLst>
              <a:ext uri="{96DAC541-7B7A-43D3-8B79-37D633B846F1}">
                <asvg:svgBlip xmlns:asvg="http://schemas.microsoft.com/office/drawing/2016/SVG/main" xmlns="" r:embed="rId10"/>
              </a:ext>
            </a:extLst>
          </a:blip>
          <a:srcRect/>
          <a:stretch>
            <a:fillRect/>
          </a:stretch>
        </a:blipFill>
        <a:ln w="25400" cap="flat" cmpd="sng" algn="ctr">
          <a:solidFill>
            <a:schemeClr val="lt1">
              <a:alpha val="0"/>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3854483A-B722-418E-AD39-CECB201E84A0}">
      <dsp:nvSpPr>
        <dsp:cNvPr id="0" name=""/>
        <dsp:cNvSpPr/>
      </dsp:nvSpPr>
      <dsp:spPr>
        <a:xfrm>
          <a:off x="197112" y="1308000"/>
          <a:ext cx="3862480" cy="26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44" tIns="27644" rIns="27644" bIns="27644" numCol="1" spcCol="1270" anchor="ctr" anchorCtr="0">
          <a:noAutofit/>
        </a:bodyPr>
        <a:lstStyle/>
        <a:p>
          <a:pPr lvl="0" algn="l" defTabSz="466725">
            <a:lnSpc>
              <a:spcPct val="100000"/>
            </a:lnSpc>
            <a:spcBef>
              <a:spcPct val="0"/>
            </a:spcBef>
            <a:spcAft>
              <a:spcPct val="35000"/>
            </a:spcAft>
          </a:pPr>
          <a:r>
            <a:rPr lang="fr-FR" sz="1050" kern="1200" noProof="0" dirty="0" smtClean="0">
              <a:effectLst>
                <a:outerShdw blurRad="38100" dist="38100" dir="2700000" algn="tl">
                  <a:srgbClr val="000000">
                    <a:alpha val="43137"/>
                  </a:srgbClr>
                </a:outerShdw>
              </a:effectLst>
              <a:latin typeface="Gill Sans Nova" panose="020B0602020104020203" pitchFamily="34" charset="0"/>
            </a:rPr>
            <a:t>Faible charge sur les parties prenantes concernées</a:t>
          </a:r>
          <a:endParaRPr lang="en-US" sz="1050" kern="1200" noProof="0" dirty="0">
            <a:effectLst>
              <a:outerShdw blurRad="38100" dist="38100" dir="2700000" algn="tl">
                <a:srgbClr val="000000">
                  <a:alpha val="43137"/>
                </a:srgbClr>
              </a:outerShdw>
            </a:effectLst>
            <a:latin typeface="Gill Sans Nova" panose="020B0602020104020203" pitchFamily="34" charset="0"/>
          </a:endParaRPr>
        </a:p>
      </dsp:txBody>
      <dsp:txXfrm>
        <a:off x="197112" y="1308000"/>
        <a:ext cx="3862480" cy="2612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C5828-E2FA-4B66-B839-BC92F290947F}">
      <dsp:nvSpPr>
        <dsp:cNvPr id="0" name=""/>
        <dsp:cNvSpPr/>
      </dsp:nvSpPr>
      <dsp:spPr>
        <a:xfrm>
          <a:off x="0" y="669"/>
          <a:ext cx="4109583" cy="685130"/>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fr-FR" sz="1000" kern="1200" dirty="0" smtClean="0">
              <a:solidFill>
                <a:srgbClr val="C00000"/>
              </a:solidFill>
              <a:latin typeface="Gill Sans Nova" panose="020B0602020104020203" pitchFamily="34" charset="0"/>
            </a:rPr>
            <a:t>Webinaire enregistré</a:t>
          </a:r>
          <a:endParaRPr lang="en-US" sz="1000" kern="1200" dirty="0">
            <a:solidFill>
              <a:srgbClr val="C00000"/>
            </a:solidFill>
            <a:latin typeface="Gill Sans Nova" panose="020B0602020104020203" pitchFamily="34" charset="0"/>
          </a:endParaRPr>
        </a:p>
        <a:p>
          <a:pPr marL="57150" lvl="1" indent="-57150" algn="l" defTabSz="444500">
            <a:lnSpc>
              <a:spcPct val="90000"/>
            </a:lnSpc>
            <a:spcBef>
              <a:spcPct val="0"/>
            </a:spcBef>
            <a:spcAft>
              <a:spcPct val="15000"/>
            </a:spcAft>
            <a:buChar char="••"/>
          </a:pPr>
          <a:r>
            <a:rPr lang="fr-FR" sz="1000" kern="1200" dirty="0" smtClean="0">
              <a:latin typeface="Gill Sans Nova" panose="020B0602020104020203" pitchFamily="34" charset="0"/>
            </a:rPr>
            <a:t>Les enregistrements de deux sessions de webinaires sont disponibles ici</a:t>
          </a:r>
          <a:r>
            <a:rPr lang="en-US" sz="1000" kern="1200" dirty="0" smtClean="0">
              <a:latin typeface="Gill Sans Nova" panose="020B0602020104020203" pitchFamily="34" charset="0"/>
            </a:rPr>
            <a:t>:</a:t>
          </a:r>
          <a:endParaRPr lang="en-US" sz="1000" kern="1200" dirty="0">
            <a:latin typeface="Gill Sans Nova" panose="020B0602020104020203" pitchFamily="34" charset="0"/>
          </a:endParaRPr>
        </a:p>
        <a:p>
          <a:pPr marL="57150" lvl="1" indent="-57150" algn="l" defTabSz="400050">
            <a:lnSpc>
              <a:spcPct val="90000"/>
            </a:lnSpc>
            <a:spcBef>
              <a:spcPct val="0"/>
            </a:spcBef>
            <a:spcAft>
              <a:spcPct val="15000"/>
            </a:spcAft>
            <a:buChar char="••"/>
          </a:pPr>
          <a:endParaRPr lang="en-US" sz="900" kern="1200" dirty="0">
            <a:latin typeface="Gill Sans Nova" panose="020B0602020104020203" pitchFamily="34" charset="0"/>
          </a:endParaRPr>
        </a:p>
      </dsp:txBody>
      <dsp:txXfrm>
        <a:off x="890429" y="669"/>
        <a:ext cx="3219153" cy="685130"/>
      </dsp:txXfrm>
    </dsp:sp>
    <dsp:sp modelId="{A923A6A8-8B82-4571-9141-3F4CD278923E}">
      <dsp:nvSpPr>
        <dsp:cNvPr id="0" name=""/>
        <dsp:cNvSpPr/>
      </dsp:nvSpPr>
      <dsp:spPr>
        <a:xfrm>
          <a:off x="68513" y="68513"/>
          <a:ext cx="821916" cy="54810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DD2E2-DE30-4F5D-9D2E-26B9AC95DBA1}" type="datetimeFigureOut">
              <a:rPr lang="ru-RU" smtClean="0"/>
              <a:t>23.06.2021</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C6BDB-A580-43C2-93AA-25CD6942CD0F}" type="slidenum">
              <a:rPr lang="ru-RU" smtClean="0"/>
              <a:t>‹N°›</a:t>
            </a:fld>
            <a:endParaRPr lang="ru-RU" dirty="0"/>
          </a:p>
        </p:txBody>
      </p:sp>
    </p:spTree>
    <p:extLst>
      <p:ext uri="{BB962C8B-B14F-4D97-AF65-F5344CB8AC3E}">
        <p14:creationId xmlns:p14="http://schemas.microsoft.com/office/powerpoint/2010/main" val="135689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ppc.int/en/core-activities/standards-and-implementation/call-for-topics-standards-and-implementation/task-force-on-topics/"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ippc.int/en/core-activities/capacity-development/capacity-development-committee/" TargetMode="External"/><Relationship Id="rId4" Type="http://schemas.openxmlformats.org/officeDocument/2006/relationships/hyperlink" Target="https://www.ippc.int/en/core-activities/standards-setting/standards-committe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FEC6BDB-A580-43C2-93AA-25CD6942CD0F}" type="slidenum">
              <a:rPr lang="ru-RU" smtClean="0"/>
              <a:t>1</a:t>
            </a:fld>
            <a:endParaRPr lang="ru-RU" dirty="0"/>
          </a:p>
        </p:txBody>
      </p:sp>
    </p:spTree>
    <p:extLst>
      <p:ext uri="{BB962C8B-B14F-4D97-AF65-F5344CB8AC3E}">
        <p14:creationId xmlns:p14="http://schemas.microsoft.com/office/powerpoint/2010/main" val="2999526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Номер слайда 3"/>
          <p:cNvSpPr>
            <a:spLocks noGrp="1"/>
          </p:cNvSpPr>
          <p:nvPr>
            <p:ph type="sldNum" sz="quarter" idx="5"/>
          </p:nvPr>
        </p:nvSpPr>
        <p:spPr/>
        <p:txBody>
          <a:bodyPr/>
          <a:lstStyle/>
          <a:p>
            <a:fld id="{CFEC6BDB-A580-43C2-93AA-25CD6942CD0F}" type="slidenum">
              <a:rPr lang="ru-RU" smtClean="0"/>
              <a:t>10</a:t>
            </a:fld>
            <a:endParaRPr lang="ru-RU" dirty="0"/>
          </a:p>
        </p:txBody>
      </p:sp>
    </p:spTree>
    <p:extLst>
      <p:ext uri="{BB962C8B-B14F-4D97-AF65-F5344CB8AC3E}">
        <p14:creationId xmlns:p14="http://schemas.microsoft.com/office/powerpoint/2010/main" val="1844413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Номер слайда 3"/>
          <p:cNvSpPr>
            <a:spLocks noGrp="1"/>
          </p:cNvSpPr>
          <p:nvPr>
            <p:ph type="sldNum" sz="quarter" idx="5"/>
          </p:nvPr>
        </p:nvSpPr>
        <p:spPr/>
        <p:txBody>
          <a:bodyPr/>
          <a:lstStyle/>
          <a:p>
            <a:fld id="{CFEC6BDB-A580-43C2-93AA-25CD6942CD0F}" type="slidenum">
              <a:rPr lang="ru-RU" smtClean="0"/>
              <a:t>11</a:t>
            </a:fld>
            <a:endParaRPr lang="ru-RU" dirty="0"/>
          </a:p>
        </p:txBody>
      </p:sp>
    </p:spTree>
    <p:extLst>
      <p:ext uri="{BB962C8B-B14F-4D97-AF65-F5344CB8AC3E}">
        <p14:creationId xmlns:p14="http://schemas.microsoft.com/office/powerpoint/2010/main" val="578370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Номер слайда 3"/>
          <p:cNvSpPr>
            <a:spLocks noGrp="1"/>
          </p:cNvSpPr>
          <p:nvPr>
            <p:ph type="sldNum" sz="quarter" idx="5"/>
          </p:nvPr>
        </p:nvSpPr>
        <p:spPr/>
        <p:txBody>
          <a:bodyPr/>
          <a:lstStyle/>
          <a:p>
            <a:fld id="{CFEC6BDB-A580-43C2-93AA-25CD6942CD0F}" type="slidenum">
              <a:rPr lang="ru-RU" smtClean="0"/>
              <a:t>2</a:t>
            </a:fld>
            <a:endParaRPr lang="ru-RU" dirty="0"/>
          </a:p>
        </p:txBody>
      </p:sp>
    </p:spTree>
    <p:extLst>
      <p:ext uri="{BB962C8B-B14F-4D97-AF65-F5344CB8AC3E}">
        <p14:creationId xmlns:p14="http://schemas.microsoft.com/office/powerpoint/2010/main" val="2336261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Номер слайда 3"/>
          <p:cNvSpPr>
            <a:spLocks noGrp="1"/>
          </p:cNvSpPr>
          <p:nvPr>
            <p:ph type="sldNum" sz="quarter" idx="5"/>
          </p:nvPr>
        </p:nvSpPr>
        <p:spPr/>
        <p:txBody>
          <a:bodyPr/>
          <a:lstStyle/>
          <a:p>
            <a:fld id="{CFEC6BDB-A580-43C2-93AA-25CD6942CD0F}" type="slidenum">
              <a:rPr lang="ru-RU" smtClean="0"/>
              <a:t>3</a:t>
            </a:fld>
            <a:endParaRPr lang="ru-RU" dirty="0"/>
          </a:p>
        </p:txBody>
      </p:sp>
    </p:spTree>
    <p:extLst>
      <p:ext uri="{BB962C8B-B14F-4D97-AF65-F5344CB8AC3E}">
        <p14:creationId xmlns:p14="http://schemas.microsoft.com/office/powerpoint/2010/main" val="2699064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B1E24"/>
                </a:solidFill>
                <a:effectLst/>
                <a:latin typeface="Arial" panose="020B0604020202020204" pitchFamily="34" charset="0"/>
              </a:rPr>
              <a:t>After the Call closes, the Secretariat will compile the list of proposed work programme topics from the received submissions and post them on the IPP. Submissions from previous calls, which were not added to the work programme, will not be considered unless resubmitted in 2021. In a process agreed by CPM-13 (with an amended timeline, please see figure), the </a:t>
            </a:r>
            <a:r>
              <a:rPr lang="en-US" b="0" i="0" dirty="0">
                <a:solidFill>
                  <a:srgbClr val="873487"/>
                </a:solidFill>
                <a:effectLst/>
                <a:latin typeface="Arial" panose="020B0604020202020204" pitchFamily="34" charset="0"/>
                <a:hlinkClick r:id="rId3"/>
              </a:rPr>
              <a:t>Task Force on Topics (TFT)</a:t>
            </a:r>
            <a:r>
              <a:rPr lang="en-US" b="0" i="0" dirty="0">
                <a:solidFill>
                  <a:srgbClr val="1B1E24"/>
                </a:solidFill>
                <a:effectLst/>
                <a:latin typeface="Arial" panose="020B0604020202020204" pitchFamily="34" charset="0"/>
              </a:rPr>
              <a:t> will screen the submitted topics against established criteria for justification and prioritization of proposed topics and develop recommendations to the </a:t>
            </a:r>
            <a:r>
              <a:rPr lang="en-US" b="0" i="0" dirty="0">
                <a:solidFill>
                  <a:srgbClr val="873487"/>
                </a:solidFill>
                <a:effectLst/>
                <a:latin typeface="Arial" panose="020B0604020202020204" pitchFamily="34" charset="0"/>
                <a:hlinkClick r:id="rId4"/>
              </a:rPr>
              <a:t>Standards Committee (SC)</a:t>
            </a:r>
            <a:r>
              <a:rPr lang="en-US" b="0" i="0" dirty="0">
                <a:solidFill>
                  <a:srgbClr val="1B1E24"/>
                </a:solidFill>
                <a:effectLst/>
                <a:latin typeface="Arial" panose="020B0604020202020204" pitchFamily="34" charset="0"/>
              </a:rPr>
              <a:t> and </a:t>
            </a:r>
            <a:r>
              <a:rPr lang="en-US" b="0" i="0" dirty="0">
                <a:solidFill>
                  <a:srgbClr val="873487"/>
                </a:solidFill>
                <a:effectLst/>
                <a:latin typeface="Arial" panose="020B0604020202020204" pitchFamily="34" charset="0"/>
                <a:hlinkClick r:id="rId5"/>
              </a:rPr>
              <a:t>Implementation and Capacity Development Committee (IC)</a:t>
            </a:r>
            <a:r>
              <a:rPr lang="en-US" b="0" i="0" dirty="0">
                <a:solidFill>
                  <a:srgbClr val="1B1E24"/>
                </a:solidFill>
                <a:effectLst/>
                <a:latin typeface="Arial" panose="020B0604020202020204" pitchFamily="34" charset="0"/>
              </a:rPr>
              <a:t> for in-depth review. After evaluating the entire list of submissions and associated recommendations, the SC and IC will recommend topics for the development of standards and/or implementation resources and suggest an associated position in the Framework for Standards and Implementation. Finally, the TFT will discuss SC and IC outcomes, agree with and prepare recommendations and priorities to the recommendations to be presented to the CPM for adoption.</a:t>
            </a:r>
            <a:endParaRPr lang="en-GB" dirty="0"/>
          </a:p>
        </p:txBody>
      </p:sp>
      <p:sp>
        <p:nvSpPr>
          <p:cNvPr id="4" name="Номер слайда 3"/>
          <p:cNvSpPr>
            <a:spLocks noGrp="1"/>
          </p:cNvSpPr>
          <p:nvPr>
            <p:ph type="sldNum" sz="quarter" idx="5"/>
          </p:nvPr>
        </p:nvSpPr>
        <p:spPr/>
        <p:txBody>
          <a:bodyPr/>
          <a:lstStyle/>
          <a:p>
            <a:fld id="{CFEC6BDB-A580-43C2-93AA-25CD6942CD0F}" type="slidenum">
              <a:rPr lang="ru-RU" smtClean="0"/>
              <a:t>4</a:t>
            </a:fld>
            <a:endParaRPr lang="ru-RU" dirty="0"/>
          </a:p>
        </p:txBody>
      </p:sp>
    </p:spTree>
    <p:extLst>
      <p:ext uri="{BB962C8B-B14F-4D97-AF65-F5344CB8AC3E}">
        <p14:creationId xmlns:p14="http://schemas.microsoft.com/office/powerpoint/2010/main" val="2664833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Номер слайда 3"/>
          <p:cNvSpPr>
            <a:spLocks noGrp="1"/>
          </p:cNvSpPr>
          <p:nvPr>
            <p:ph type="sldNum" sz="quarter" idx="5"/>
          </p:nvPr>
        </p:nvSpPr>
        <p:spPr/>
        <p:txBody>
          <a:bodyPr/>
          <a:lstStyle/>
          <a:p>
            <a:fld id="{CFEC6BDB-A580-43C2-93AA-25CD6942CD0F}" type="slidenum">
              <a:rPr lang="ru-RU" smtClean="0"/>
              <a:t>5</a:t>
            </a:fld>
            <a:endParaRPr lang="ru-RU" dirty="0"/>
          </a:p>
        </p:txBody>
      </p:sp>
    </p:spTree>
    <p:extLst>
      <p:ext uri="{BB962C8B-B14F-4D97-AF65-F5344CB8AC3E}">
        <p14:creationId xmlns:p14="http://schemas.microsoft.com/office/powerpoint/2010/main" val="3257185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Номер слайда 3"/>
          <p:cNvSpPr>
            <a:spLocks noGrp="1"/>
          </p:cNvSpPr>
          <p:nvPr>
            <p:ph type="sldNum" sz="quarter" idx="5"/>
          </p:nvPr>
        </p:nvSpPr>
        <p:spPr/>
        <p:txBody>
          <a:bodyPr/>
          <a:lstStyle/>
          <a:p>
            <a:fld id="{CFEC6BDB-A580-43C2-93AA-25CD6942CD0F}" type="slidenum">
              <a:rPr lang="ru-RU" smtClean="0"/>
              <a:t>6</a:t>
            </a:fld>
            <a:endParaRPr lang="ru-RU" dirty="0"/>
          </a:p>
        </p:txBody>
      </p:sp>
    </p:spTree>
    <p:extLst>
      <p:ext uri="{BB962C8B-B14F-4D97-AF65-F5344CB8AC3E}">
        <p14:creationId xmlns:p14="http://schemas.microsoft.com/office/powerpoint/2010/main" val="3161207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Which current issues need a global solution?</a:t>
            </a:r>
          </a:p>
          <a:p>
            <a:pPr marL="171450" indent="-171450">
              <a:buFont typeface="Arial" panose="020B0604020202020204" pitchFamily="34" charset="0"/>
              <a:buChar char="•"/>
            </a:pPr>
            <a:r>
              <a:rPr lang="en-US" dirty="0"/>
              <a:t>What are your key phytosanitary issues?</a:t>
            </a:r>
          </a:p>
          <a:p>
            <a:pPr marL="171450" indent="-171450">
              <a:buFont typeface="Arial" panose="020B0604020202020204" pitchFamily="34" charset="0"/>
              <a:buChar char="•"/>
            </a:pPr>
            <a:r>
              <a:rPr lang="en-US" dirty="0"/>
              <a:t>Why are they a problem?</a:t>
            </a:r>
          </a:p>
          <a:p>
            <a:pPr marL="0" indent="0">
              <a:buFont typeface="Arial" panose="020B0604020202020204" pitchFamily="34" charset="0"/>
              <a:buNone/>
            </a:pPr>
            <a:r>
              <a:rPr lang="en-US" dirty="0"/>
              <a:t>What type of solution would best address the issue?</a:t>
            </a:r>
          </a:p>
          <a:p>
            <a:pPr marL="171450" indent="-171450">
              <a:buFont typeface="Arial" panose="020B0604020202020204" pitchFamily="34" charset="0"/>
              <a:buChar char="•"/>
            </a:pPr>
            <a:r>
              <a:rPr lang="en-US" dirty="0"/>
              <a:t>What would be options to address the issue? </a:t>
            </a:r>
          </a:p>
          <a:p>
            <a:pPr marL="171450" indent="-171450">
              <a:buFont typeface="Arial" panose="020B0604020202020204" pitchFamily="34" charset="0"/>
              <a:buChar char="•"/>
            </a:pPr>
            <a:r>
              <a:rPr lang="en-US" dirty="0"/>
              <a:t>Does the solution fall within the IPPC mandate?</a:t>
            </a:r>
          </a:p>
          <a:p>
            <a:pPr marL="171450" indent="-171450">
              <a:buFont typeface="Arial" panose="020B0604020202020204" pitchFamily="34" charset="0"/>
              <a:buChar char="•"/>
            </a:pPr>
            <a:r>
              <a:rPr lang="en-US" dirty="0"/>
              <a:t>Does it connect with existing IPPC materials (ISPMs, implementation resources, initiatives)?</a:t>
            </a:r>
          </a:p>
          <a:p>
            <a:pPr marL="171450" indent="-171450">
              <a:buFont typeface="Arial" panose="020B0604020202020204" pitchFamily="34" charset="0"/>
              <a:buChar char="•"/>
            </a:pPr>
            <a:r>
              <a:rPr lang="en-US" dirty="0"/>
              <a:t>Does the Framework for Standards and Implementation indicate any solutions?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Procedure manuals for Standard Setting and for implementation and capacity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LOTs for standards and </a:t>
            </a:r>
            <a:r>
              <a:rPr lang="en-US" b="0" i="0" dirty="0">
                <a:solidFill>
                  <a:srgbClr val="0F405B"/>
                </a:solidFill>
                <a:effectLst/>
                <a:latin typeface="Roboto Slab"/>
              </a:rPr>
              <a:t>Implementation and Capacity Development Topics</a:t>
            </a:r>
          </a:p>
        </p:txBody>
      </p:sp>
      <p:sp>
        <p:nvSpPr>
          <p:cNvPr id="4" name="Espace réservé du numéro de diapositive 3"/>
          <p:cNvSpPr>
            <a:spLocks noGrp="1"/>
          </p:cNvSpPr>
          <p:nvPr>
            <p:ph type="sldNum" sz="quarter" idx="10"/>
          </p:nvPr>
        </p:nvSpPr>
        <p:spPr/>
        <p:txBody>
          <a:bodyPr/>
          <a:lstStyle/>
          <a:p>
            <a:fld id="{9E492BAE-CBB2-4849-83DB-8D4E8C3851E0}" type="slidenum">
              <a:rPr lang="en-US" smtClean="0"/>
              <a:t>7</a:t>
            </a:fld>
            <a:endParaRPr lang="en-US" dirty="0"/>
          </a:p>
        </p:txBody>
      </p:sp>
    </p:spTree>
    <p:extLst>
      <p:ext uri="{BB962C8B-B14F-4D97-AF65-F5344CB8AC3E}">
        <p14:creationId xmlns:p14="http://schemas.microsoft.com/office/powerpoint/2010/main" val="3327628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Номер слайда 3"/>
          <p:cNvSpPr>
            <a:spLocks noGrp="1"/>
          </p:cNvSpPr>
          <p:nvPr>
            <p:ph type="sldNum" sz="quarter" idx="5"/>
          </p:nvPr>
        </p:nvSpPr>
        <p:spPr/>
        <p:txBody>
          <a:bodyPr/>
          <a:lstStyle/>
          <a:p>
            <a:fld id="{CFEC6BDB-A580-43C2-93AA-25CD6942CD0F}" type="slidenum">
              <a:rPr lang="ru-RU" smtClean="0"/>
              <a:t>8</a:t>
            </a:fld>
            <a:endParaRPr lang="ru-RU" dirty="0"/>
          </a:p>
        </p:txBody>
      </p:sp>
    </p:spTree>
    <p:extLst>
      <p:ext uri="{BB962C8B-B14F-4D97-AF65-F5344CB8AC3E}">
        <p14:creationId xmlns:p14="http://schemas.microsoft.com/office/powerpoint/2010/main" val="98318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Номер слайда 3"/>
          <p:cNvSpPr>
            <a:spLocks noGrp="1"/>
          </p:cNvSpPr>
          <p:nvPr>
            <p:ph type="sldNum" sz="quarter" idx="5"/>
          </p:nvPr>
        </p:nvSpPr>
        <p:spPr/>
        <p:txBody>
          <a:bodyPr/>
          <a:lstStyle/>
          <a:p>
            <a:fld id="{CFEC6BDB-A580-43C2-93AA-25CD6942CD0F}" type="slidenum">
              <a:rPr lang="ru-RU" smtClean="0"/>
              <a:t>9</a:t>
            </a:fld>
            <a:endParaRPr lang="ru-RU" dirty="0"/>
          </a:p>
        </p:txBody>
      </p:sp>
    </p:spTree>
    <p:extLst>
      <p:ext uri="{BB962C8B-B14F-4D97-AF65-F5344CB8AC3E}">
        <p14:creationId xmlns:p14="http://schemas.microsoft.com/office/powerpoint/2010/main" val="2020615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8.sv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15F3DE02-F338-F849-9658-4C1242245193}"/>
              </a:ext>
            </a:extLst>
          </p:cNvPr>
          <p:cNvSpPr/>
          <p:nvPr userDrawn="1"/>
        </p:nvSpPr>
        <p:spPr>
          <a:xfrm>
            <a:off x="0" y="0"/>
            <a:ext cx="7315200" cy="4114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1220" dirty="0"/>
          </a:p>
        </p:txBody>
      </p:sp>
      <p:pic>
        <p:nvPicPr>
          <p:cNvPr id="8" name="Picture 7">
            <a:extLst>
              <a:ext uri="{FF2B5EF4-FFF2-40B4-BE49-F238E27FC236}">
                <a16:creationId xmlns="" xmlns:a16="http://schemas.microsoft.com/office/drawing/2014/main" id="{24EC142A-EA38-1944-A979-8E2F8D2E6F4D}"/>
              </a:ext>
            </a:extLst>
          </p:cNvPr>
          <p:cNvPicPr>
            <a:picLocks noChangeAspect="1"/>
          </p:cNvPicPr>
          <p:nvPr userDrawn="1"/>
        </p:nvPicPr>
        <p:blipFill>
          <a:blip r:embed="rId2"/>
          <a:stretch>
            <a:fillRect/>
          </a:stretch>
        </p:blipFill>
        <p:spPr>
          <a:xfrm>
            <a:off x="2697644" y="0"/>
            <a:ext cx="4617556" cy="4114800"/>
          </a:xfrm>
          <a:prstGeom prst="rect">
            <a:avLst/>
          </a:prstGeom>
        </p:spPr>
      </p:pic>
      <p:sp>
        <p:nvSpPr>
          <p:cNvPr id="5" name="Title 1">
            <a:extLst>
              <a:ext uri="{FF2B5EF4-FFF2-40B4-BE49-F238E27FC236}">
                <a16:creationId xmlns="" xmlns:a16="http://schemas.microsoft.com/office/drawing/2014/main" id="{95D8881A-0E53-6F4A-922E-43A99661552D}"/>
              </a:ext>
            </a:extLst>
          </p:cNvPr>
          <p:cNvSpPr>
            <a:spLocks noGrp="1"/>
          </p:cNvSpPr>
          <p:nvPr>
            <p:ph type="title" hasCustomPrompt="1"/>
          </p:nvPr>
        </p:nvSpPr>
        <p:spPr>
          <a:xfrm>
            <a:off x="3595200" y="1957755"/>
            <a:ext cx="3498171" cy="703385"/>
          </a:xfrm>
          <a:prstGeom prst="rect">
            <a:avLst/>
          </a:prstGeom>
        </p:spPr>
        <p:txBody>
          <a:bodyPr anchor="t"/>
          <a:lstStyle>
            <a:lvl1pPr algn="l">
              <a:defRPr sz="1830" b="1" cap="all" baseline="0">
                <a:solidFill>
                  <a:schemeClr val="bg1"/>
                </a:solidFill>
              </a:defRPr>
            </a:lvl1pPr>
          </a:lstStyle>
          <a:p>
            <a:r>
              <a:rPr lang="en-US" dirty="0"/>
              <a:t>Click to edit COVER title style</a:t>
            </a:r>
          </a:p>
        </p:txBody>
      </p:sp>
      <p:sp>
        <p:nvSpPr>
          <p:cNvPr id="9" name="Rectangle 8">
            <a:extLst>
              <a:ext uri="{FF2B5EF4-FFF2-40B4-BE49-F238E27FC236}">
                <a16:creationId xmlns="" xmlns:a16="http://schemas.microsoft.com/office/drawing/2014/main" id="{3BE50E81-29E3-9948-BACE-DF17D0377AA3}"/>
              </a:ext>
            </a:extLst>
          </p:cNvPr>
          <p:cNvSpPr/>
          <p:nvPr userDrawn="1"/>
        </p:nvSpPr>
        <p:spPr>
          <a:xfrm>
            <a:off x="4783012" y="3775312"/>
            <a:ext cx="833883" cy="213007"/>
          </a:xfrm>
          <a:prstGeom prst="rect">
            <a:avLst/>
          </a:prstGeom>
        </p:spPr>
        <p:txBody>
          <a:bodyPr wrap="none">
            <a:spAutoFit/>
          </a:bodyPr>
          <a:lstStyle/>
          <a:p>
            <a:r>
              <a:rPr lang="it-IT" sz="784" dirty="0">
                <a:solidFill>
                  <a:srgbClr val="4C4C4E"/>
                </a:solidFill>
                <a:latin typeface="+mj-lt"/>
              </a:rPr>
              <a:t>IYPH@fao.org</a:t>
            </a:r>
          </a:p>
        </p:txBody>
      </p:sp>
      <p:sp>
        <p:nvSpPr>
          <p:cNvPr id="12" name="Rectangle 11">
            <a:extLst>
              <a:ext uri="{FF2B5EF4-FFF2-40B4-BE49-F238E27FC236}">
                <a16:creationId xmlns="" xmlns:a16="http://schemas.microsoft.com/office/drawing/2014/main" id="{D560FB13-E55B-724F-939F-CF20603B0CEB}"/>
              </a:ext>
            </a:extLst>
          </p:cNvPr>
          <p:cNvSpPr/>
          <p:nvPr userDrawn="1"/>
        </p:nvSpPr>
        <p:spPr>
          <a:xfrm>
            <a:off x="5638672" y="3775312"/>
            <a:ext cx="1552028" cy="213007"/>
          </a:xfrm>
          <a:prstGeom prst="rect">
            <a:avLst/>
          </a:prstGeom>
        </p:spPr>
        <p:txBody>
          <a:bodyPr wrap="none">
            <a:spAutoFit/>
          </a:bodyPr>
          <a:lstStyle/>
          <a:p>
            <a:r>
              <a:rPr lang="it-IT" sz="784" dirty="0">
                <a:solidFill>
                  <a:srgbClr val="4C4C4E"/>
                </a:solidFill>
                <a:latin typeface="+mj-lt"/>
              </a:rPr>
              <a:t>www.fao.org/plant-health-2020</a:t>
            </a:r>
          </a:p>
        </p:txBody>
      </p:sp>
      <p:grpSp>
        <p:nvGrpSpPr>
          <p:cNvPr id="3" name="Group 2">
            <a:extLst>
              <a:ext uri="{FF2B5EF4-FFF2-40B4-BE49-F238E27FC236}">
                <a16:creationId xmlns="" xmlns:a16="http://schemas.microsoft.com/office/drawing/2014/main" id="{88C7CDBA-862E-824F-9300-51A58FB50C22}"/>
              </a:ext>
            </a:extLst>
          </p:cNvPr>
          <p:cNvGrpSpPr/>
          <p:nvPr userDrawn="1"/>
        </p:nvGrpSpPr>
        <p:grpSpPr>
          <a:xfrm>
            <a:off x="148700" y="114675"/>
            <a:ext cx="3668680" cy="3851522"/>
            <a:chOff x="235509" y="272899"/>
            <a:chExt cx="5948048" cy="6244492"/>
          </a:xfrm>
        </p:grpSpPr>
        <p:pic>
          <p:nvPicPr>
            <p:cNvPr id="11" name="Picture 10">
              <a:extLst>
                <a:ext uri="{FF2B5EF4-FFF2-40B4-BE49-F238E27FC236}">
                  <a16:creationId xmlns="" xmlns:a16="http://schemas.microsoft.com/office/drawing/2014/main" id="{0F34670F-AE07-7642-8F47-A77C5EEACA1F}"/>
                </a:ext>
              </a:extLst>
            </p:cNvPr>
            <p:cNvPicPr>
              <a:picLocks noChangeAspect="1"/>
            </p:cNvPicPr>
            <p:nvPr userDrawn="1"/>
          </p:nvPicPr>
          <p:blipFill>
            <a:blip r:embed="rId3"/>
            <a:stretch>
              <a:fillRect/>
            </a:stretch>
          </p:blipFill>
          <p:spPr>
            <a:xfrm>
              <a:off x="235509" y="272899"/>
              <a:ext cx="2097945" cy="573545"/>
            </a:xfrm>
            <a:prstGeom prst="rect">
              <a:avLst/>
            </a:prstGeom>
          </p:spPr>
        </p:pic>
        <p:pic>
          <p:nvPicPr>
            <p:cNvPr id="13" name="Picture 12">
              <a:extLst>
                <a:ext uri="{FF2B5EF4-FFF2-40B4-BE49-F238E27FC236}">
                  <a16:creationId xmlns="" xmlns:a16="http://schemas.microsoft.com/office/drawing/2014/main" id="{D111BC1C-E8D9-364B-ACBD-4C67F67BC61A}"/>
                </a:ext>
              </a:extLst>
            </p:cNvPr>
            <p:cNvPicPr>
              <a:picLocks noChangeAspect="1"/>
            </p:cNvPicPr>
            <p:nvPr userDrawn="1"/>
          </p:nvPicPr>
          <p:blipFill>
            <a:blip r:embed="rId4"/>
            <a:stretch>
              <a:fillRect/>
            </a:stretch>
          </p:blipFill>
          <p:spPr>
            <a:xfrm>
              <a:off x="3938954" y="283483"/>
              <a:ext cx="2244603" cy="556675"/>
            </a:xfrm>
            <a:prstGeom prst="rect">
              <a:avLst/>
            </a:prstGeom>
          </p:spPr>
        </p:pic>
        <p:pic>
          <p:nvPicPr>
            <p:cNvPr id="14" name="Picture 13">
              <a:extLst>
                <a:ext uri="{FF2B5EF4-FFF2-40B4-BE49-F238E27FC236}">
                  <a16:creationId xmlns="" xmlns:a16="http://schemas.microsoft.com/office/drawing/2014/main" id="{C43EDFF0-D1A6-AB41-A848-E60AB86139E4}"/>
                </a:ext>
              </a:extLst>
            </p:cNvPr>
            <p:cNvPicPr>
              <a:picLocks noChangeAspect="1"/>
            </p:cNvPicPr>
            <p:nvPr userDrawn="1"/>
          </p:nvPicPr>
          <p:blipFill>
            <a:blip r:embed="rId5"/>
            <a:stretch>
              <a:fillRect/>
            </a:stretch>
          </p:blipFill>
          <p:spPr>
            <a:xfrm>
              <a:off x="1184006" y="6066979"/>
              <a:ext cx="2572410" cy="450412"/>
            </a:xfrm>
            <a:prstGeom prst="rect">
              <a:avLst/>
            </a:prstGeom>
          </p:spPr>
        </p:pic>
        <p:pic>
          <p:nvPicPr>
            <p:cNvPr id="15" name="Graphic 14">
              <a:extLst>
                <a:ext uri="{FF2B5EF4-FFF2-40B4-BE49-F238E27FC236}">
                  <a16:creationId xmlns="" xmlns:a16="http://schemas.microsoft.com/office/drawing/2014/main" id="{631CC5A9-47C1-964C-8CDA-6C6CD0691E99}"/>
                </a:ext>
              </a:extLst>
            </p:cNvPr>
            <p:cNvPicPr>
              <a:picLocks noChangeAspect="1"/>
            </p:cNvPicPr>
            <p:nvPr userDrawn="1"/>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34365" t="26821" r="35688" b="18772"/>
            <a:stretch/>
          </p:blipFill>
          <p:spPr>
            <a:xfrm>
              <a:off x="552450" y="1237785"/>
              <a:ext cx="3841130" cy="3925230"/>
            </a:xfrm>
            <a:prstGeom prst="rect">
              <a:avLst/>
            </a:prstGeom>
          </p:spPr>
        </p:pic>
      </p:grpSp>
    </p:spTree>
    <p:extLst>
      <p:ext uri="{BB962C8B-B14F-4D97-AF65-F5344CB8AC3E}">
        <p14:creationId xmlns:p14="http://schemas.microsoft.com/office/powerpoint/2010/main" val="760552297"/>
      </p:ext>
    </p:extLst>
  </p:cSld>
  <p:clrMapOvr>
    <a:masterClrMapping/>
  </p:clrMapOvr>
  <p:extLst>
    <p:ext uri="{DCECCB84-F9BA-43D5-87BE-67443E8EF086}">
      <p15:sldGuideLst xmlns:p15="http://schemas.microsoft.com/office/powerpoint/2012/main">
        <p15:guide id="1" pos="34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782" y="1583225"/>
            <a:ext cx="6217920" cy="576064"/>
          </a:xfrm>
          <a:prstGeom prst="rect">
            <a:avLst/>
          </a:prstGeo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261214" y="2159880"/>
            <a:ext cx="6184871" cy="1051560"/>
          </a:xfrm>
          <a:prstGeom prst="rect">
            <a:avLst/>
          </a:prstGeom>
        </p:spPr>
        <p:txBody>
          <a:bodyPr/>
          <a:lstStyle>
            <a:lvl1pPr marL="0" indent="0" algn="l">
              <a:buNone/>
              <a:defRPr>
                <a:solidFill>
                  <a:schemeClr val="tx1">
                    <a:tint val="75000"/>
                  </a:schemeClr>
                </a:solidFill>
              </a:defRPr>
            </a:lvl1pPr>
            <a:lvl2pPr marL="311401" indent="0" algn="ctr">
              <a:buNone/>
              <a:defRPr>
                <a:solidFill>
                  <a:schemeClr val="tx1">
                    <a:tint val="75000"/>
                  </a:schemeClr>
                </a:solidFill>
              </a:defRPr>
            </a:lvl2pPr>
            <a:lvl3pPr marL="622802" indent="0" algn="ctr">
              <a:buNone/>
              <a:defRPr>
                <a:solidFill>
                  <a:schemeClr val="tx1">
                    <a:tint val="75000"/>
                  </a:schemeClr>
                </a:solidFill>
              </a:defRPr>
            </a:lvl3pPr>
            <a:lvl4pPr marL="934203" indent="0" algn="ctr">
              <a:buNone/>
              <a:defRPr>
                <a:solidFill>
                  <a:schemeClr val="tx1">
                    <a:tint val="75000"/>
                  </a:schemeClr>
                </a:solidFill>
              </a:defRPr>
            </a:lvl4pPr>
            <a:lvl5pPr marL="1245603" indent="0" algn="ctr">
              <a:buNone/>
              <a:defRPr>
                <a:solidFill>
                  <a:schemeClr val="tx1">
                    <a:tint val="75000"/>
                  </a:schemeClr>
                </a:solidFill>
              </a:defRPr>
            </a:lvl5pPr>
            <a:lvl6pPr marL="1557004" indent="0" algn="ctr">
              <a:buNone/>
              <a:defRPr>
                <a:solidFill>
                  <a:schemeClr val="tx1">
                    <a:tint val="75000"/>
                  </a:schemeClr>
                </a:solidFill>
              </a:defRPr>
            </a:lvl6pPr>
            <a:lvl7pPr marL="1868405" indent="0" algn="ctr">
              <a:buNone/>
              <a:defRPr>
                <a:solidFill>
                  <a:schemeClr val="tx1">
                    <a:tint val="75000"/>
                  </a:schemeClr>
                </a:solidFill>
              </a:defRPr>
            </a:lvl7pPr>
            <a:lvl8pPr marL="2179806" indent="0" algn="ctr">
              <a:buNone/>
              <a:defRPr>
                <a:solidFill>
                  <a:schemeClr val="tx1">
                    <a:tint val="75000"/>
                  </a:schemeClr>
                </a:solidFill>
              </a:defRPr>
            </a:lvl8pPr>
            <a:lvl9pPr marL="2491207"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1691500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5939" y="622196"/>
            <a:ext cx="6303810" cy="685800"/>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277179" y="1417535"/>
            <a:ext cx="6272571" cy="2080026"/>
          </a:xfrm>
          <a:prstGeom prst="rect">
            <a:avLst/>
          </a:prstGeom>
        </p:spPr>
        <p:txBody>
          <a:bodyPr/>
          <a:lstStyle>
            <a:lvl1pPr>
              <a:defRPr sz="1742" baseline="0"/>
            </a:lvl1pPr>
            <a:lvl2pPr>
              <a:defRPr sz="1568" baseline="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4073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245939" y="622196"/>
            <a:ext cx="6303810" cy="685800"/>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idx="1" hasCustomPrompt="1"/>
          </p:nvPr>
        </p:nvSpPr>
        <p:spPr>
          <a:xfrm>
            <a:off x="277179" y="1417535"/>
            <a:ext cx="6272571" cy="2080026"/>
          </a:xfrm>
          <a:prstGeom prst="rect">
            <a:avLst/>
          </a:prstGeom>
        </p:spPr>
        <p:txBody>
          <a:bodyPr/>
          <a:lstStyle>
            <a:lvl1pPr marL="0" marR="0" indent="0" algn="l" defTabSz="622364" rtl="0" eaLnBrk="0" fontAlgn="base" latinLnBrk="0" hangingPunct="0">
              <a:lnSpc>
                <a:spcPct val="100000"/>
              </a:lnSpc>
              <a:spcBef>
                <a:spcPts val="0"/>
              </a:spcBef>
              <a:spcAft>
                <a:spcPct val="0"/>
              </a:spcAft>
              <a:buClrTx/>
              <a:buSzTx/>
              <a:buFont typeface="Arial" charset="0"/>
              <a:buNone/>
              <a:tabLst/>
              <a:defRPr lang="en-US" b="0" i="0" kern="100" baseline="0" smtClean="0">
                <a:effectLst/>
              </a:defRPr>
            </a:lvl1pPr>
          </a:lstStyle>
          <a:p>
            <a:pPr marL="232349" marR="0" lvl="0" indent="-232349" algn="l" defTabSz="622364" rtl="0" eaLnBrk="0" fontAlgn="base" latinLnBrk="0" hangingPunct="0">
              <a:lnSpc>
                <a:spcPct val="100000"/>
              </a:lnSpc>
              <a:spcBef>
                <a:spcPct val="20000"/>
              </a:spcBef>
              <a:spcAft>
                <a:spcPct val="0"/>
              </a:spcAft>
              <a:buClrTx/>
              <a:buSzTx/>
              <a:buFont typeface="Arial" charset="0"/>
              <a:buNone/>
              <a:tabLst/>
              <a:defRPr/>
            </a:pPr>
            <a:r>
              <a:rPr lang="en-US" sz="1307" baseline="0" dirty="0"/>
              <a:t>Lorem </a:t>
            </a:r>
            <a:r>
              <a:rPr lang="en-US" sz="1307" baseline="0" dirty="0" err="1"/>
              <a:t>Ipsum</a:t>
            </a:r>
            <a:endParaRPr lang="en-US" sz="1307" baseline="0" dirty="0"/>
          </a:p>
        </p:txBody>
      </p:sp>
    </p:spTree>
    <p:extLst>
      <p:ext uri="{BB962C8B-B14F-4D97-AF65-F5344CB8AC3E}">
        <p14:creationId xmlns:p14="http://schemas.microsoft.com/office/powerpoint/2010/main" val="1015489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226" y="2057401"/>
            <a:ext cx="6217920" cy="817245"/>
          </a:xfrm>
          <a:prstGeom prst="rect">
            <a:avLst/>
          </a:prstGeom>
        </p:spPr>
        <p:txBody>
          <a:bodyPr anchor="t"/>
          <a:lstStyle>
            <a:lvl1pPr algn="l">
              <a:defRPr sz="2701" b="1" cap="all"/>
            </a:lvl1pPr>
          </a:lstStyle>
          <a:p>
            <a:r>
              <a:rPr lang="en-US" dirty="0"/>
              <a:t>Click to edit Master title style</a:t>
            </a:r>
          </a:p>
        </p:txBody>
      </p:sp>
      <p:sp>
        <p:nvSpPr>
          <p:cNvPr id="3" name="Text Placeholder 2"/>
          <p:cNvSpPr>
            <a:spLocks noGrp="1"/>
          </p:cNvSpPr>
          <p:nvPr>
            <p:ph type="body" idx="1"/>
          </p:nvPr>
        </p:nvSpPr>
        <p:spPr>
          <a:xfrm>
            <a:off x="250118" y="1157288"/>
            <a:ext cx="6217920" cy="900112"/>
          </a:xfrm>
          <a:prstGeom prst="rect">
            <a:avLst/>
          </a:prstGeom>
        </p:spPr>
        <p:txBody>
          <a:bodyPr anchor="b"/>
          <a:lstStyle>
            <a:lvl1pPr marL="0" indent="0">
              <a:buNone/>
              <a:defRPr sz="1394">
                <a:solidFill>
                  <a:schemeClr val="tx1">
                    <a:tint val="75000"/>
                  </a:schemeClr>
                </a:solidFill>
              </a:defRPr>
            </a:lvl1pPr>
            <a:lvl2pPr marL="311401" indent="0">
              <a:buNone/>
              <a:defRPr sz="1220">
                <a:solidFill>
                  <a:schemeClr val="tx1">
                    <a:tint val="75000"/>
                  </a:schemeClr>
                </a:solidFill>
              </a:defRPr>
            </a:lvl2pPr>
            <a:lvl3pPr marL="622802" indent="0">
              <a:buNone/>
              <a:defRPr sz="1133">
                <a:solidFill>
                  <a:schemeClr val="tx1">
                    <a:tint val="75000"/>
                  </a:schemeClr>
                </a:solidFill>
              </a:defRPr>
            </a:lvl3pPr>
            <a:lvl4pPr marL="934203" indent="0">
              <a:buNone/>
              <a:defRPr sz="958">
                <a:solidFill>
                  <a:schemeClr val="tx1">
                    <a:tint val="75000"/>
                  </a:schemeClr>
                </a:solidFill>
              </a:defRPr>
            </a:lvl4pPr>
            <a:lvl5pPr marL="1245603" indent="0">
              <a:buNone/>
              <a:defRPr sz="958">
                <a:solidFill>
                  <a:schemeClr val="tx1">
                    <a:tint val="75000"/>
                  </a:schemeClr>
                </a:solidFill>
              </a:defRPr>
            </a:lvl5pPr>
            <a:lvl6pPr marL="1557004" indent="0">
              <a:buNone/>
              <a:defRPr sz="958">
                <a:solidFill>
                  <a:schemeClr val="tx1">
                    <a:tint val="75000"/>
                  </a:schemeClr>
                </a:solidFill>
              </a:defRPr>
            </a:lvl6pPr>
            <a:lvl7pPr marL="1868405" indent="0">
              <a:buNone/>
              <a:defRPr sz="958">
                <a:solidFill>
                  <a:schemeClr val="tx1">
                    <a:tint val="75000"/>
                  </a:schemeClr>
                </a:solidFill>
              </a:defRPr>
            </a:lvl7pPr>
            <a:lvl8pPr marL="2179806" indent="0">
              <a:buNone/>
              <a:defRPr sz="958">
                <a:solidFill>
                  <a:schemeClr val="tx1">
                    <a:tint val="75000"/>
                  </a:schemeClr>
                </a:solidFill>
              </a:defRPr>
            </a:lvl8pPr>
            <a:lvl9pPr marL="2491207" indent="0">
              <a:buNone/>
              <a:defRPr sz="958">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97631703"/>
      </p:ext>
    </p:extLst>
  </p:cSld>
  <p:clrMapOvr>
    <a:masterClrMapping/>
  </p:clrMapOvr>
  <p:extLst>
    <p:ext uri="{DCECCB84-F9BA-43D5-87BE-67443E8EF086}">
      <p15:sldGuideLst xmlns:p15="http://schemas.microsoft.com/office/powerpoint/2012/main">
        <p15:guide id="1" pos="230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204BC30-93C0-824B-BE09-9A9B3994DF39}"/>
              </a:ext>
            </a:extLst>
          </p:cNvPr>
          <p:cNvPicPr>
            <a:picLocks noChangeAspect="1"/>
          </p:cNvPicPr>
          <p:nvPr userDrawn="1"/>
        </p:nvPicPr>
        <p:blipFill>
          <a:blip r:embed="rId2"/>
          <a:stretch>
            <a:fillRect/>
          </a:stretch>
        </p:blipFill>
        <p:spPr>
          <a:xfrm>
            <a:off x="1" y="0"/>
            <a:ext cx="7315199" cy="4114800"/>
          </a:xfrm>
          <a:prstGeom prst="rect">
            <a:avLst/>
          </a:prstGeom>
        </p:spPr>
      </p:pic>
      <p:sp>
        <p:nvSpPr>
          <p:cNvPr id="2" name="Title 1"/>
          <p:cNvSpPr>
            <a:spLocks noGrp="1"/>
          </p:cNvSpPr>
          <p:nvPr>
            <p:ph type="title"/>
          </p:nvPr>
        </p:nvSpPr>
        <p:spPr>
          <a:xfrm>
            <a:off x="239905" y="1576754"/>
            <a:ext cx="6241073" cy="685800"/>
          </a:xfrm>
          <a:prstGeom prst="rect">
            <a:avLst/>
          </a:prstGeom>
        </p:spPr>
        <p:txBody>
          <a:bodyPr/>
          <a:lstStyle>
            <a:lvl1pPr algn="l">
              <a:defRPr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82803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635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499257" y="3813176"/>
            <a:ext cx="2316687" cy="219075"/>
          </a:xfrm>
          <a:prstGeom prst="rect">
            <a:avLst/>
          </a:prstGeom>
        </p:spPr>
        <p:txBody>
          <a:bodyPr vert="horz" wrap="square" lIns="71488" tIns="35744" rIns="71488" bIns="35744" numCol="1" anchor="ctr" anchorCtr="0" compatLnSpc="1">
            <a:prstTxWarp prst="textNoShape">
              <a:avLst/>
            </a:prstTxWarp>
          </a:bodyPr>
          <a:lstStyle>
            <a:lvl1pPr algn="ctr" eaLnBrk="1" hangingPunct="1">
              <a:defRPr sz="784">
                <a:solidFill>
                  <a:srgbClr val="898989"/>
                </a:solidFill>
              </a:defRPr>
            </a:lvl1pPr>
          </a:lstStyle>
          <a:p>
            <a:r>
              <a:rPr lang="en-GB" altLang="en-US" dirty="0"/>
              <a:t> of 16</a:t>
            </a:r>
            <a:endParaRPr lang="en-US" altLang="en-US" dirty="0"/>
          </a:p>
        </p:txBody>
      </p:sp>
      <p:sp>
        <p:nvSpPr>
          <p:cNvPr id="1028" name="Text Placeholder 2"/>
          <p:cNvSpPr>
            <a:spLocks noGrp="1"/>
          </p:cNvSpPr>
          <p:nvPr>
            <p:ph type="body" idx="1"/>
          </p:nvPr>
        </p:nvSpPr>
        <p:spPr bwMode="auto">
          <a:xfrm>
            <a:off x="331944" y="833439"/>
            <a:ext cx="678954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71488" tIns="35744" rIns="71488" bIns="35744"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TextBox 5">
            <a:extLst>
              <a:ext uri="{FF2B5EF4-FFF2-40B4-BE49-F238E27FC236}">
                <a16:creationId xmlns="" xmlns:a16="http://schemas.microsoft.com/office/drawing/2014/main" id="{310BE404-B6D7-7243-9617-B4C6B9C882FF}"/>
              </a:ext>
            </a:extLst>
          </p:cNvPr>
          <p:cNvSpPr txBox="1"/>
          <p:nvPr userDrawn="1"/>
        </p:nvSpPr>
        <p:spPr>
          <a:xfrm>
            <a:off x="6546943" y="39987"/>
            <a:ext cx="709849" cy="213007"/>
          </a:xfrm>
          <a:prstGeom prst="rect">
            <a:avLst/>
          </a:prstGeom>
          <a:noFill/>
        </p:spPr>
        <p:txBody>
          <a:bodyPr wrap="square" rtlCol="0">
            <a:spAutoFit/>
          </a:bodyPr>
          <a:lstStyle/>
          <a:p>
            <a:r>
              <a:rPr lang="it-IT" sz="784" b="1" i="0" baseline="0" dirty="0">
                <a:solidFill>
                  <a:schemeClr val="bg1"/>
                </a:solidFill>
              </a:rPr>
              <a:t>31/05/2018</a:t>
            </a:r>
          </a:p>
        </p:txBody>
      </p:sp>
      <p:cxnSp>
        <p:nvCxnSpPr>
          <p:cNvPr id="9" name="Straight Connector 8">
            <a:extLst>
              <a:ext uri="{FF2B5EF4-FFF2-40B4-BE49-F238E27FC236}">
                <a16:creationId xmlns="" xmlns:a16="http://schemas.microsoft.com/office/drawing/2014/main" id="{20F8E1C9-4646-914B-B3D6-4E9A995AA7A4}"/>
              </a:ext>
            </a:extLst>
          </p:cNvPr>
          <p:cNvCxnSpPr/>
          <p:nvPr userDrawn="1"/>
        </p:nvCxnSpPr>
        <p:spPr>
          <a:xfrm>
            <a:off x="331944" y="3663463"/>
            <a:ext cx="6789546" cy="0"/>
          </a:xfrm>
          <a:prstGeom prst="line">
            <a:avLst/>
          </a:prstGeom>
          <a:ln w="3175"/>
        </p:spPr>
        <p:style>
          <a:lnRef idx="1">
            <a:schemeClr val="dk1"/>
          </a:lnRef>
          <a:fillRef idx="0">
            <a:schemeClr val="dk1"/>
          </a:fillRef>
          <a:effectRef idx="0">
            <a:schemeClr val="dk1"/>
          </a:effectRef>
          <a:fontRef idx="minor">
            <a:schemeClr val="tx1"/>
          </a:fontRef>
        </p:style>
      </p:cxnSp>
      <p:grpSp>
        <p:nvGrpSpPr>
          <p:cNvPr id="11" name="Group 10">
            <a:extLst>
              <a:ext uri="{FF2B5EF4-FFF2-40B4-BE49-F238E27FC236}">
                <a16:creationId xmlns="" xmlns:a16="http://schemas.microsoft.com/office/drawing/2014/main" id="{6C196703-1121-C34F-A655-5EC5CFB64A49}"/>
              </a:ext>
            </a:extLst>
          </p:cNvPr>
          <p:cNvGrpSpPr/>
          <p:nvPr userDrawn="1"/>
        </p:nvGrpSpPr>
        <p:grpSpPr>
          <a:xfrm>
            <a:off x="325463" y="118512"/>
            <a:ext cx="6796026" cy="264889"/>
            <a:chOff x="235509" y="272899"/>
            <a:chExt cx="14774348" cy="573545"/>
          </a:xfrm>
        </p:grpSpPr>
        <p:pic>
          <p:nvPicPr>
            <p:cNvPr id="13" name="Picture 12">
              <a:extLst>
                <a:ext uri="{FF2B5EF4-FFF2-40B4-BE49-F238E27FC236}">
                  <a16:creationId xmlns="" xmlns:a16="http://schemas.microsoft.com/office/drawing/2014/main" id="{9FA75C28-60CE-344E-B59B-9A4545BCEA9F}"/>
                </a:ext>
              </a:extLst>
            </p:cNvPr>
            <p:cNvPicPr>
              <a:picLocks noChangeAspect="1"/>
            </p:cNvPicPr>
            <p:nvPr userDrawn="1"/>
          </p:nvPicPr>
          <p:blipFill>
            <a:blip r:embed="rId9"/>
            <a:stretch>
              <a:fillRect/>
            </a:stretch>
          </p:blipFill>
          <p:spPr>
            <a:xfrm>
              <a:off x="235509" y="272899"/>
              <a:ext cx="2097945" cy="573545"/>
            </a:xfrm>
            <a:prstGeom prst="rect">
              <a:avLst/>
            </a:prstGeom>
          </p:spPr>
        </p:pic>
        <p:pic>
          <p:nvPicPr>
            <p:cNvPr id="14" name="Picture 13">
              <a:extLst>
                <a:ext uri="{FF2B5EF4-FFF2-40B4-BE49-F238E27FC236}">
                  <a16:creationId xmlns="" xmlns:a16="http://schemas.microsoft.com/office/drawing/2014/main" id="{1E36FBB8-46F7-7F47-B42D-143EE4013FF8}"/>
                </a:ext>
              </a:extLst>
            </p:cNvPr>
            <p:cNvPicPr>
              <a:picLocks noChangeAspect="1"/>
            </p:cNvPicPr>
            <p:nvPr userDrawn="1"/>
          </p:nvPicPr>
          <p:blipFill>
            <a:blip r:embed="rId10"/>
            <a:stretch>
              <a:fillRect/>
            </a:stretch>
          </p:blipFill>
          <p:spPr>
            <a:xfrm>
              <a:off x="12765253" y="283482"/>
              <a:ext cx="2244604" cy="556675"/>
            </a:xfrm>
            <a:prstGeom prst="rect">
              <a:avLst/>
            </a:prstGeom>
          </p:spPr>
        </p:pic>
      </p:grpSp>
      <p:grpSp>
        <p:nvGrpSpPr>
          <p:cNvPr id="2" name="Group 1">
            <a:extLst>
              <a:ext uri="{FF2B5EF4-FFF2-40B4-BE49-F238E27FC236}">
                <a16:creationId xmlns="" xmlns:a16="http://schemas.microsoft.com/office/drawing/2014/main" id="{B57EFDA5-4CCA-484D-AFB4-DA40B57BC53F}"/>
              </a:ext>
            </a:extLst>
          </p:cNvPr>
          <p:cNvGrpSpPr/>
          <p:nvPr userDrawn="1"/>
        </p:nvGrpSpPr>
        <p:grpSpPr>
          <a:xfrm>
            <a:off x="201419" y="3604390"/>
            <a:ext cx="6920070" cy="525158"/>
            <a:chOff x="0" y="3595174"/>
            <a:chExt cx="11518813" cy="874153"/>
          </a:xfrm>
        </p:grpSpPr>
        <p:pic>
          <p:nvPicPr>
            <p:cNvPr id="20" name="Picture 19">
              <a:extLst>
                <a:ext uri="{FF2B5EF4-FFF2-40B4-BE49-F238E27FC236}">
                  <a16:creationId xmlns="" xmlns:a16="http://schemas.microsoft.com/office/drawing/2014/main" id="{F7975ABF-9BAE-F24D-A488-DFB7520A8B22}"/>
                </a:ext>
              </a:extLst>
            </p:cNvPr>
            <p:cNvPicPr>
              <a:picLocks noChangeAspect="1"/>
            </p:cNvPicPr>
            <p:nvPr userDrawn="1"/>
          </p:nvPicPr>
          <p:blipFill>
            <a:blip r:embed="rId11"/>
            <a:stretch>
              <a:fillRect/>
            </a:stretch>
          </p:blipFill>
          <p:spPr>
            <a:xfrm>
              <a:off x="9731511" y="3879224"/>
              <a:ext cx="1787302" cy="312945"/>
            </a:xfrm>
            <a:prstGeom prst="rect">
              <a:avLst/>
            </a:prstGeom>
          </p:spPr>
        </p:pic>
        <p:pic>
          <p:nvPicPr>
            <p:cNvPr id="21" name="Graphic 20">
              <a:extLst>
                <a:ext uri="{FF2B5EF4-FFF2-40B4-BE49-F238E27FC236}">
                  <a16:creationId xmlns="" xmlns:a16="http://schemas.microsoft.com/office/drawing/2014/main" id="{2D25E765-587F-654C-8215-D9B0FDC30E15}"/>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0" y="3595174"/>
              <a:ext cx="2201276" cy="874153"/>
            </a:xfrm>
            <a:prstGeom prst="rect">
              <a:avLst/>
            </a:prstGeom>
          </p:spPr>
        </p:pic>
      </p:grpSp>
    </p:spTree>
  </p:cSld>
  <p:clrMap bg1="lt1" tx1="dk1" bg2="lt2" tx2="dk2" accent1="accent1" accent2="accent2" accent3="accent3" accent4="accent4" accent5="accent5" accent6="accent6" hlink="hlink" folHlink="folHlink"/>
  <p:sldLayoutIdLst>
    <p:sldLayoutId id="2147483666" r:id="rId1"/>
    <p:sldLayoutId id="2147483661" r:id="rId2"/>
    <p:sldLayoutId id="2147483662" r:id="rId3"/>
    <p:sldLayoutId id="2147483667" r:id="rId4"/>
    <p:sldLayoutId id="2147483663" r:id="rId5"/>
    <p:sldLayoutId id="2147483664" r:id="rId6"/>
    <p:sldLayoutId id="2147483665" r:id="rId7"/>
  </p:sldLayoutIdLst>
  <p:txStyles>
    <p:titleStyle>
      <a:lvl1pPr algn="ctr"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p:titleStyle>
    <p:bodyStyle>
      <a:lvl1pPr marL="232349" indent="-232349" algn="l" defTabSz="622364" rtl="0" eaLnBrk="0" fontAlgn="base" hangingPunct="0">
        <a:spcBef>
          <a:spcPct val="20000"/>
        </a:spcBef>
        <a:spcAft>
          <a:spcPct val="0"/>
        </a:spcAft>
        <a:buFont typeface="Arial" charset="0"/>
        <a:buChar char="•"/>
        <a:defRPr sz="2178" kern="1200">
          <a:solidFill>
            <a:schemeClr val="tx1"/>
          </a:solidFill>
          <a:latin typeface="+mn-lt"/>
          <a:ea typeface="+mn-ea"/>
          <a:cs typeface="+mn-cs"/>
        </a:defRPr>
      </a:lvl1pPr>
      <a:lvl2pPr marL="504806" indent="-193624" algn="l" defTabSz="622364" rtl="0" eaLnBrk="0" fontAlgn="base" hangingPunct="0">
        <a:spcBef>
          <a:spcPct val="20000"/>
        </a:spcBef>
        <a:spcAft>
          <a:spcPct val="0"/>
        </a:spcAft>
        <a:buFont typeface="Arial" charset="0"/>
        <a:buChar char="–"/>
        <a:defRPr sz="1917" kern="1200">
          <a:solidFill>
            <a:schemeClr val="tx1"/>
          </a:solidFill>
          <a:latin typeface="+mn-lt"/>
          <a:ea typeface="+mn-ea"/>
          <a:cs typeface="+mn-cs"/>
        </a:defRPr>
      </a:lvl2pPr>
      <a:lvl3pPr marL="777263" indent="-154899" algn="l" defTabSz="622364" rtl="0" eaLnBrk="0" fontAlgn="base" hangingPunct="0">
        <a:spcBef>
          <a:spcPct val="20000"/>
        </a:spcBef>
        <a:spcAft>
          <a:spcPct val="0"/>
        </a:spcAft>
        <a:buFont typeface="Arial" charset="0"/>
        <a:buChar char="•"/>
        <a:defRPr sz="1655" kern="1200">
          <a:solidFill>
            <a:schemeClr val="tx1"/>
          </a:solidFill>
          <a:latin typeface="+mn-lt"/>
          <a:ea typeface="+mn-ea"/>
          <a:cs typeface="+mn-cs"/>
        </a:defRPr>
      </a:lvl3pPr>
      <a:lvl4pPr marL="1089828" indent="-154899" algn="l" defTabSz="622364" rtl="0" eaLnBrk="0" fontAlgn="base" hangingPunct="0">
        <a:spcBef>
          <a:spcPct val="20000"/>
        </a:spcBef>
        <a:spcAft>
          <a:spcPct val="0"/>
        </a:spcAft>
        <a:buFont typeface="Arial" charset="0"/>
        <a:buChar char="–"/>
        <a:defRPr sz="1394" kern="1200">
          <a:solidFill>
            <a:schemeClr val="tx1"/>
          </a:solidFill>
          <a:latin typeface="+mn-lt"/>
          <a:ea typeface="+mn-ea"/>
          <a:cs typeface="+mn-cs"/>
        </a:defRPr>
      </a:lvl4pPr>
      <a:lvl5pPr marL="1401010" indent="-154899" algn="l" defTabSz="622364" rtl="0" eaLnBrk="0" fontAlgn="base" hangingPunct="0">
        <a:spcBef>
          <a:spcPct val="20000"/>
        </a:spcBef>
        <a:spcAft>
          <a:spcPct val="0"/>
        </a:spcAft>
        <a:buFont typeface="Arial" charset="0"/>
        <a:buChar char="»"/>
        <a:defRPr sz="1394" kern="1200">
          <a:solidFill>
            <a:schemeClr val="tx1"/>
          </a:solidFill>
          <a:latin typeface="+mn-lt"/>
          <a:ea typeface="+mn-ea"/>
          <a:cs typeface="+mn-cs"/>
        </a:defRPr>
      </a:lvl5pPr>
      <a:lvl6pPr marL="1712704"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6pPr>
      <a:lvl7pPr marL="2024105"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7pPr>
      <a:lvl8pPr marL="2335506"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8pPr>
      <a:lvl9pPr marL="2646907"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9pPr>
    </p:bodyStyle>
    <p:otherStyle>
      <a:defPPr>
        <a:defRPr lang="en-US"/>
      </a:defPPr>
      <a:lvl1pPr marL="0" algn="l" defTabSz="622802" rtl="0" eaLnBrk="1" latinLnBrk="0" hangingPunct="1">
        <a:defRPr sz="1220" kern="1200">
          <a:solidFill>
            <a:schemeClr val="tx1"/>
          </a:solidFill>
          <a:latin typeface="+mn-lt"/>
          <a:ea typeface="+mn-ea"/>
          <a:cs typeface="+mn-cs"/>
        </a:defRPr>
      </a:lvl1pPr>
      <a:lvl2pPr marL="311401" algn="l" defTabSz="622802" rtl="0" eaLnBrk="1" latinLnBrk="0" hangingPunct="1">
        <a:defRPr sz="1220" kern="1200">
          <a:solidFill>
            <a:schemeClr val="tx1"/>
          </a:solidFill>
          <a:latin typeface="+mn-lt"/>
          <a:ea typeface="+mn-ea"/>
          <a:cs typeface="+mn-cs"/>
        </a:defRPr>
      </a:lvl2pPr>
      <a:lvl3pPr marL="622802" algn="l" defTabSz="622802" rtl="0" eaLnBrk="1" latinLnBrk="0" hangingPunct="1">
        <a:defRPr sz="1220" kern="1200">
          <a:solidFill>
            <a:schemeClr val="tx1"/>
          </a:solidFill>
          <a:latin typeface="+mn-lt"/>
          <a:ea typeface="+mn-ea"/>
          <a:cs typeface="+mn-cs"/>
        </a:defRPr>
      </a:lvl3pPr>
      <a:lvl4pPr marL="934203" algn="l" defTabSz="622802" rtl="0" eaLnBrk="1" latinLnBrk="0" hangingPunct="1">
        <a:defRPr sz="1220" kern="1200">
          <a:solidFill>
            <a:schemeClr val="tx1"/>
          </a:solidFill>
          <a:latin typeface="+mn-lt"/>
          <a:ea typeface="+mn-ea"/>
          <a:cs typeface="+mn-cs"/>
        </a:defRPr>
      </a:lvl4pPr>
      <a:lvl5pPr marL="1245603" algn="l" defTabSz="622802" rtl="0" eaLnBrk="1" latinLnBrk="0" hangingPunct="1">
        <a:defRPr sz="1220" kern="1200">
          <a:solidFill>
            <a:schemeClr val="tx1"/>
          </a:solidFill>
          <a:latin typeface="+mn-lt"/>
          <a:ea typeface="+mn-ea"/>
          <a:cs typeface="+mn-cs"/>
        </a:defRPr>
      </a:lvl5pPr>
      <a:lvl6pPr marL="1557004" algn="l" defTabSz="622802" rtl="0" eaLnBrk="1" latinLnBrk="0" hangingPunct="1">
        <a:defRPr sz="1220" kern="1200">
          <a:solidFill>
            <a:schemeClr val="tx1"/>
          </a:solidFill>
          <a:latin typeface="+mn-lt"/>
          <a:ea typeface="+mn-ea"/>
          <a:cs typeface="+mn-cs"/>
        </a:defRPr>
      </a:lvl6pPr>
      <a:lvl7pPr marL="1868405" algn="l" defTabSz="622802" rtl="0" eaLnBrk="1" latinLnBrk="0" hangingPunct="1">
        <a:defRPr sz="1220" kern="1200">
          <a:solidFill>
            <a:schemeClr val="tx1"/>
          </a:solidFill>
          <a:latin typeface="+mn-lt"/>
          <a:ea typeface="+mn-ea"/>
          <a:cs typeface="+mn-cs"/>
        </a:defRPr>
      </a:lvl7pPr>
      <a:lvl8pPr marL="2179806" algn="l" defTabSz="622802" rtl="0" eaLnBrk="1" latinLnBrk="0" hangingPunct="1">
        <a:defRPr sz="1220" kern="1200">
          <a:solidFill>
            <a:schemeClr val="tx1"/>
          </a:solidFill>
          <a:latin typeface="+mn-lt"/>
          <a:ea typeface="+mn-ea"/>
          <a:cs typeface="+mn-cs"/>
        </a:defRPr>
      </a:lvl8pPr>
      <a:lvl9pPr marL="2491207" algn="l" defTabSz="622802" rtl="0" eaLnBrk="1" latinLnBrk="0" hangingPunct="1">
        <a:defRPr sz="122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9" userDrawn="1">
          <p15:clr>
            <a:srgbClr val="F26B43"/>
          </p15:clr>
        </p15:guide>
        <p15:guide id="2" orient="horz" pos="1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hyperlink" Target="https://www.youtube.com/playlist?list=PLzp5NgJ2-dK4T7GE2fsGujftlxSX1rCTC" TargetMode="External"/><Relationship Id="rId3" Type="http://schemas.openxmlformats.org/officeDocument/2006/relationships/hyperlink" Target="mailto:ippc@fao.org" TargetMode="External"/><Relationship Id="rId7" Type="http://schemas.openxmlformats.org/officeDocument/2006/relationships/hyperlink" Target="https://www.facebook.com/ippcheadlines/" TargetMode="External"/><Relationship Id="rId12" Type="http://schemas.openxmlformats.org/officeDocument/2006/relationships/image" Target="../media/image20.png"/><Relationship Id="rId2" Type="http://schemas.openxmlformats.org/officeDocument/2006/relationships/hyperlink" Target="mailto:Edgar.Mushegyan@fao.org" TargetMode="Externa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hyperlink" Target="https://www.linkedin.com/groups/3175642" TargetMode="External"/><Relationship Id="rId5" Type="http://schemas.openxmlformats.org/officeDocument/2006/relationships/hyperlink" Target="http://www.fao.org/plant-health-2020" TargetMode="External"/><Relationship Id="rId10" Type="http://schemas.openxmlformats.org/officeDocument/2006/relationships/image" Target="../media/image19.png"/><Relationship Id="rId4" Type="http://schemas.openxmlformats.org/officeDocument/2006/relationships/hyperlink" Target="http://www.ippc.int/" TargetMode="External"/><Relationship Id="rId9" Type="http://schemas.openxmlformats.org/officeDocument/2006/relationships/hyperlink" Target="https://twitter.com/ippcnews" TargetMode="External"/><Relationship Id="rId1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9.jpe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5.xml"/><Relationship Id="rId16" Type="http://schemas.openxmlformats.org/officeDocument/2006/relationships/diagramColors" Target="../diagrams/colors7.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diagramDrawing" Target="../diagrams/drawing9.xml"/><Relationship Id="rId18" Type="http://schemas.microsoft.com/office/2007/relationships/diagramDrawing" Target="../diagrams/drawing10.xml"/><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diagramColors" Target="../diagrams/colors9.xml"/><Relationship Id="rId17" Type="http://schemas.openxmlformats.org/officeDocument/2006/relationships/diagramColors" Target="../diagrams/colors10.xml"/><Relationship Id="rId2" Type="http://schemas.openxmlformats.org/officeDocument/2006/relationships/notesSlide" Target="../notesSlides/notesSlide6.xml"/><Relationship Id="rId16" Type="http://schemas.openxmlformats.org/officeDocument/2006/relationships/diagramQuickStyle" Target="../diagrams/quickStyle10.xml"/><Relationship Id="rId1" Type="http://schemas.openxmlformats.org/officeDocument/2006/relationships/slideLayout" Target="../slideLayouts/slideLayout4.xml"/><Relationship Id="rId6" Type="http://schemas.openxmlformats.org/officeDocument/2006/relationships/diagramColors" Target="../diagrams/colors8.xml"/><Relationship Id="rId11" Type="http://schemas.openxmlformats.org/officeDocument/2006/relationships/diagramQuickStyle" Target="../diagrams/quickStyle9.xml"/><Relationship Id="rId5" Type="http://schemas.openxmlformats.org/officeDocument/2006/relationships/diagramQuickStyle" Target="../diagrams/quickStyle8.xml"/><Relationship Id="rId15" Type="http://schemas.openxmlformats.org/officeDocument/2006/relationships/diagramLayout" Target="../diagrams/layout10.xml"/><Relationship Id="rId10" Type="http://schemas.openxmlformats.org/officeDocument/2006/relationships/diagramLayout" Target="../diagrams/layout9.xml"/><Relationship Id="rId4" Type="http://schemas.openxmlformats.org/officeDocument/2006/relationships/diagramLayout" Target="../diagrams/layout8.xml"/><Relationship Id="rId9" Type="http://schemas.openxmlformats.org/officeDocument/2006/relationships/diagramData" Target="../diagrams/data9.xml"/><Relationship Id="rId14" Type="http://schemas.openxmlformats.org/officeDocument/2006/relationships/diagramData" Target="../diagrams/data1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diagramData" Target="../diagrams/data15.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17" Type="http://schemas.microsoft.com/office/2007/relationships/diagramDrawing" Target="../diagrams/drawing15.xml"/><Relationship Id="rId2" Type="http://schemas.openxmlformats.org/officeDocument/2006/relationships/notesSlide" Target="../notesSlides/notesSlide9.xml"/><Relationship Id="rId16" Type="http://schemas.openxmlformats.org/officeDocument/2006/relationships/diagramColors" Target="../diagrams/colors15.xml"/><Relationship Id="rId1" Type="http://schemas.openxmlformats.org/officeDocument/2006/relationships/slideLayout" Target="../slideLayouts/slideLayout4.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5" Type="http://schemas.openxmlformats.org/officeDocument/2006/relationships/diagramQuickStyle" Target="../diagrams/quickStyle15.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diagramLayout" Target="../diagrams/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C88758-224C-8C4A-95DC-98A2199C61AE}"/>
              </a:ext>
            </a:extLst>
          </p:cNvPr>
          <p:cNvSpPr>
            <a:spLocks noGrp="1"/>
          </p:cNvSpPr>
          <p:nvPr>
            <p:ph type="title"/>
          </p:nvPr>
        </p:nvSpPr>
        <p:spPr>
          <a:xfrm>
            <a:off x="3214255" y="379681"/>
            <a:ext cx="4100945" cy="2695574"/>
          </a:xfrm>
        </p:spPr>
        <p:txBody>
          <a:bodyPr anchor="ctr"/>
          <a:lstStyle/>
          <a:p>
            <a:pPr algn="ctr"/>
            <a:r>
              <a:rPr lang="fr-FR" sz="2800" dirty="0">
                <a:effectLst>
                  <a:outerShdw blurRad="38100" dist="38100" dir="2700000" algn="tl">
                    <a:srgbClr val="000000">
                      <a:alpha val="43137"/>
                    </a:srgbClr>
                  </a:outerShdw>
                </a:effectLst>
                <a:latin typeface="Gill Sans Nova" panose="020B0602020104020203" pitchFamily="34" charset="0"/>
              </a:rPr>
              <a:t>Préparation de l'appel à thèmes 2021 : normes et mise en œuvre</a:t>
            </a:r>
            <a:r>
              <a:rPr lang="en-US" sz="1400" dirty="0" smtClean="0">
                <a:effectLst>
                  <a:outerShdw blurRad="38100" dist="38100" dir="2700000" algn="tl">
                    <a:srgbClr val="000000">
                      <a:alpha val="43137"/>
                    </a:srgbClr>
                  </a:outerShdw>
                </a:effectLst>
                <a:latin typeface="Gill Sans Nova" panose="020B0602020104020203" pitchFamily="34" charset="0"/>
              </a:rPr>
              <a:t/>
            </a:r>
            <a:br>
              <a:rPr lang="en-US" sz="1400" dirty="0" smtClean="0">
                <a:effectLst>
                  <a:outerShdw blurRad="38100" dist="38100" dir="2700000" algn="tl">
                    <a:srgbClr val="000000">
                      <a:alpha val="43137"/>
                    </a:srgbClr>
                  </a:outerShdw>
                </a:effectLst>
                <a:latin typeface="Gill Sans Nova" panose="020B0602020104020203" pitchFamily="34" charset="0"/>
              </a:rPr>
            </a:br>
            <a:r>
              <a:rPr lang="en-US" sz="1400" dirty="0">
                <a:effectLst>
                  <a:outerShdw blurRad="38100" dist="38100" dir="2700000" algn="tl">
                    <a:srgbClr val="000000">
                      <a:alpha val="43137"/>
                    </a:srgbClr>
                  </a:outerShdw>
                </a:effectLst>
                <a:latin typeface="Gill Sans Nova" panose="020B0602020104020203" pitchFamily="34" charset="0"/>
              </a:rPr>
              <a:t/>
            </a:r>
            <a:br>
              <a:rPr lang="en-US" sz="1400" dirty="0">
                <a:effectLst>
                  <a:outerShdw blurRad="38100" dist="38100" dir="2700000" algn="tl">
                    <a:srgbClr val="000000">
                      <a:alpha val="43137"/>
                    </a:srgbClr>
                  </a:outerShdw>
                </a:effectLst>
                <a:latin typeface="Gill Sans Nova" panose="020B0602020104020203" pitchFamily="34" charset="0"/>
              </a:rPr>
            </a:br>
            <a:r>
              <a:rPr lang="en-US" sz="1400" dirty="0">
                <a:effectLst>
                  <a:outerShdw blurRad="38100" dist="38100" dir="2700000" algn="tl">
                    <a:srgbClr val="000000">
                      <a:alpha val="43137"/>
                    </a:srgbClr>
                  </a:outerShdw>
                </a:effectLst>
                <a:latin typeface="Gill Sans Nova" panose="020B0602020104020203" pitchFamily="34" charset="0"/>
              </a:rPr>
              <a:t/>
            </a:r>
            <a:br>
              <a:rPr lang="en-US" sz="1400" dirty="0">
                <a:effectLst>
                  <a:outerShdw blurRad="38100" dist="38100" dir="2700000" algn="tl">
                    <a:srgbClr val="000000">
                      <a:alpha val="43137"/>
                    </a:srgbClr>
                  </a:outerShdw>
                </a:effectLst>
                <a:latin typeface="Gill Sans Nova" panose="020B0602020104020203" pitchFamily="34" charset="0"/>
              </a:rPr>
            </a:br>
            <a:r>
              <a:rPr lang="en-US" sz="1600" dirty="0" smtClean="0">
                <a:effectLst>
                  <a:outerShdw blurRad="38100" dist="38100" dir="2700000" algn="tl">
                    <a:srgbClr val="000000">
                      <a:alpha val="43137"/>
                    </a:srgbClr>
                  </a:outerShdw>
                </a:effectLst>
                <a:latin typeface="Gill Sans Nova" panose="020B0602020104020203" pitchFamily="34" charset="0"/>
              </a:rPr>
              <a:t>Secretariat DE LA CIPV</a:t>
            </a:r>
            <a:r>
              <a:rPr lang="en-US" sz="1600" dirty="0">
                <a:effectLst>
                  <a:outerShdw blurRad="38100" dist="38100" dir="2700000" algn="tl">
                    <a:srgbClr val="000000">
                      <a:alpha val="43137"/>
                    </a:srgbClr>
                  </a:outerShdw>
                </a:effectLst>
                <a:latin typeface="Gill Sans Nova" panose="020B0602020104020203" pitchFamily="34" charset="0"/>
              </a:rPr>
              <a:t/>
            </a:r>
            <a:br>
              <a:rPr lang="en-US" sz="1600" dirty="0">
                <a:effectLst>
                  <a:outerShdw blurRad="38100" dist="38100" dir="2700000" algn="tl">
                    <a:srgbClr val="000000">
                      <a:alpha val="43137"/>
                    </a:srgbClr>
                  </a:outerShdw>
                </a:effectLst>
                <a:latin typeface="Gill Sans Nova" panose="020B0602020104020203" pitchFamily="34" charset="0"/>
              </a:rPr>
            </a:br>
            <a:r>
              <a:rPr lang="en-US" sz="1600" dirty="0" smtClean="0">
                <a:effectLst>
                  <a:outerShdw blurRad="38100" dist="38100" dir="2700000" algn="tl">
                    <a:srgbClr val="000000">
                      <a:alpha val="43137"/>
                    </a:srgbClr>
                  </a:outerShdw>
                </a:effectLst>
                <a:latin typeface="Gill Sans Nova" panose="020B0602020104020203" pitchFamily="34" charset="0"/>
              </a:rPr>
              <a:t>ATELIER REGIONAL 2021</a:t>
            </a:r>
            <a:endParaRPr lang="it-IT" sz="1600" dirty="0">
              <a:effectLst>
                <a:outerShdw blurRad="38100" dist="38100" dir="2700000" algn="tl">
                  <a:srgbClr val="000000">
                    <a:alpha val="43137"/>
                  </a:srgbClr>
                </a:outerShdw>
              </a:effectLst>
              <a:latin typeface="Gill Sans Nova" panose="020B0602020104020203" pitchFamily="34" charset="0"/>
            </a:endParaRPr>
          </a:p>
        </p:txBody>
      </p:sp>
    </p:spTree>
    <p:extLst>
      <p:ext uri="{BB962C8B-B14F-4D97-AF65-F5344CB8AC3E}">
        <p14:creationId xmlns:p14="http://schemas.microsoft.com/office/powerpoint/2010/main" val="4143199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1" cy="685800"/>
          </a:xfrm>
        </p:spPr>
        <p:txBody>
          <a:bodyPr anchor="ctr"/>
          <a:lstStyle/>
          <a:p>
            <a:pPr algn="ctr"/>
            <a:r>
              <a:rPr lang="en-US" sz="2000" b="1" dirty="0">
                <a:solidFill>
                  <a:schemeClr val="accent3"/>
                </a:solidFill>
                <a:latin typeface="Gill Sans Nova" panose="020B0602020104020203" pitchFamily="34" charset="0"/>
              </a:rPr>
              <a:t>Contacts</a:t>
            </a:r>
          </a:p>
        </p:txBody>
      </p:sp>
      <p:graphicFrame>
        <p:nvGraphicFramePr>
          <p:cNvPr id="13" name="Схема 12">
            <a:extLst>
              <a:ext uri="{FF2B5EF4-FFF2-40B4-BE49-F238E27FC236}">
                <a16:creationId xmlns="" xmlns:a16="http://schemas.microsoft.com/office/drawing/2014/main" id="{749024DC-A740-4EAA-8F9E-62B2D04665BB}"/>
              </a:ext>
            </a:extLst>
          </p:cNvPr>
          <p:cNvGraphicFramePr/>
          <p:nvPr>
            <p:extLst>
              <p:ext uri="{D42A27DB-BD31-4B8C-83A1-F6EECF244321}">
                <p14:modId xmlns:p14="http://schemas.microsoft.com/office/powerpoint/2010/main" val="2383512931"/>
              </p:ext>
            </p:extLst>
          </p:nvPr>
        </p:nvGraphicFramePr>
        <p:xfrm>
          <a:off x="298054" y="576262"/>
          <a:ext cx="6719091" cy="2962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 xmlns:a16="http://schemas.microsoft.com/office/drawing/2014/main" id="{3D1441DF-0A79-4341-9500-A984567B68CF}"/>
              </a:ext>
            </a:extLst>
          </p:cNvPr>
          <p:cNvSpPr/>
          <p:nvPr/>
        </p:nvSpPr>
        <p:spPr>
          <a:xfrm>
            <a:off x="3341650" y="3704987"/>
            <a:ext cx="631904" cy="253916"/>
          </a:xfrm>
          <a:prstGeom prst="rect">
            <a:avLst/>
          </a:prstGeom>
          <a:noFill/>
        </p:spPr>
        <p:txBody>
          <a:bodyPr wrap="none" lIns="91440" tIns="45720" rIns="91440" bIns="45720">
            <a:spAutoFit/>
          </a:bodyPr>
          <a:lstStyle>
            <a:defPPr>
              <a:defRPr lang="en-US"/>
            </a:defPPr>
            <a:lvl1pPr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1pPr>
            <a:lvl2pPr marL="357188" indent="100013"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2pPr>
            <a:lvl3pPr marL="714375" indent="200025"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3pPr>
            <a:lvl4pPr marL="1071563" indent="300038"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4pPr>
            <a:lvl5pPr marL="1428750" indent="400050"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5pPr>
            <a:lvl6pPr marL="2286000" algn="l" defTabSz="914400" rtl="0" eaLnBrk="1" latinLnBrk="0" hangingPunct="1">
              <a:defRPr sz="1400" kern="1200">
                <a:solidFill>
                  <a:schemeClr val="tx1"/>
                </a:solidFill>
                <a:latin typeface="Calibri" charset="0"/>
                <a:ea typeface="Arial" charset="0"/>
                <a:cs typeface="Arial" charset="0"/>
              </a:defRPr>
            </a:lvl6pPr>
            <a:lvl7pPr marL="2743200" algn="l" defTabSz="914400" rtl="0" eaLnBrk="1" latinLnBrk="0" hangingPunct="1">
              <a:defRPr sz="1400" kern="1200">
                <a:solidFill>
                  <a:schemeClr val="tx1"/>
                </a:solidFill>
                <a:latin typeface="Calibri" charset="0"/>
                <a:ea typeface="Arial" charset="0"/>
                <a:cs typeface="Arial" charset="0"/>
              </a:defRPr>
            </a:lvl7pPr>
            <a:lvl8pPr marL="3200400" algn="l" defTabSz="914400" rtl="0" eaLnBrk="1" latinLnBrk="0" hangingPunct="1">
              <a:defRPr sz="1400" kern="1200">
                <a:solidFill>
                  <a:schemeClr val="tx1"/>
                </a:solidFill>
                <a:latin typeface="Calibri" charset="0"/>
                <a:ea typeface="Arial" charset="0"/>
                <a:cs typeface="Arial" charset="0"/>
              </a:defRPr>
            </a:lvl8pPr>
            <a:lvl9pPr marL="3657600" algn="l" defTabSz="914400" rtl="0" eaLnBrk="1" latinLnBrk="0" hangingPunct="1">
              <a:defRPr sz="1400" kern="1200">
                <a:solidFill>
                  <a:schemeClr val="tx1"/>
                </a:solidFill>
                <a:latin typeface="Calibri" charset="0"/>
                <a:ea typeface="Arial" charset="0"/>
                <a:cs typeface="Arial" charset="0"/>
              </a:defRPr>
            </a:lvl9pPr>
          </a:lstStyle>
          <a:p>
            <a:pPr algn="ctr"/>
            <a:r>
              <a:rPr lang="en-US" sz="1050" dirty="0">
                <a:ln w="0"/>
                <a:latin typeface="Gill Sans Nova" panose="020B0602020104020203" pitchFamily="34" charset="0"/>
              </a:rPr>
              <a:t>10</a:t>
            </a:r>
            <a:r>
              <a:rPr lang="en-US" sz="1050" b="0" cap="none" spc="0" dirty="0">
                <a:ln w="0"/>
                <a:solidFill>
                  <a:schemeClr val="tx1"/>
                </a:solidFill>
                <a:latin typeface="Gill Sans Nova" panose="020B0602020104020203" pitchFamily="34" charset="0"/>
              </a:rPr>
              <a:t> </a:t>
            </a:r>
            <a:r>
              <a:rPr lang="en-US" sz="1000" b="0" cap="none" spc="0" dirty="0">
                <a:ln w="0"/>
                <a:solidFill>
                  <a:schemeClr val="tx1"/>
                </a:solidFill>
                <a:latin typeface="Gill Sans Nova" panose="020B0602020104020203" pitchFamily="34" charset="0"/>
              </a:rPr>
              <a:t>of</a:t>
            </a:r>
            <a:r>
              <a:rPr lang="en-US" sz="1050" b="0" cap="none" spc="0" dirty="0">
                <a:ln w="0"/>
                <a:solidFill>
                  <a:schemeClr val="tx1"/>
                </a:solidFill>
                <a:latin typeface="Gill Sans Nova" panose="020B0602020104020203" pitchFamily="34" charset="0"/>
              </a:rPr>
              <a:t> 12</a:t>
            </a:r>
            <a:endParaRPr lang="en-US" sz="1600" b="0" cap="none" spc="0" dirty="0">
              <a:ln w="0"/>
              <a:solidFill>
                <a:schemeClr val="tx1"/>
              </a:solidFill>
              <a:latin typeface="Gill Sans Nova" panose="020B0602020104020203" pitchFamily="34" charset="0"/>
            </a:endParaRPr>
          </a:p>
        </p:txBody>
      </p:sp>
    </p:spTree>
    <p:extLst>
      <p:ext uri="{BB962C8B-B14F-4D97-AF65-F5344CB8AC3E}">
        <p14:creationId xmlns:p14="http://schemas.microsoft.com/office/powerpoint/2010/main" val="1616593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1" cy="685800"/>
          </a:xfrm>
        </p:spPr>
        <p:txBody>
          <a:bodyPr anchor="ctr"/>
          <a:lstStyle/>
          <a:p>
            <a:pPr algn="ctr"/>
            <a:r>
              <a:rPr lang="en-US" sz="2000" b="1" dirty="0" smtClean="0">
                <a:latin typeface="Gill Sans Nova" panose="020B0602020104020203" pitchFamily="34" charset="0"/>
              </a:rPr>
              <a:t>Liens</a:t>
            </a:r>
            <a:endParaRPr lang="en-US" sz="2000" b="1" dirty="0">
              <a:latin typeface="Gill Sans Nova" panose="020B0602020104020203" pitchFamily="34" charset="0"/>
            </a:endParaRPr>
          </a:p>
        </p:txBody>
      </p:sp>
      <p:graphicFrame>
        <p:nvGraphicFramePr>
          <p:cNvPr id="4" name="Diagram 3">
            <a:extLst>
              <a:ext uri="{FF2B5EF4-FFF2-40B4-BE49-F238E27FC236}">
                <a16:creationId xmlns="" xmlns:a16="http://schemas.microsoft.com/office/drawing/2014/main" id="{79382DE8-D5D0-4B4D-8B11-C115D2EC3D68}"/>
              </a:ext>
            </a:extLst>
          </p:cNvPr>
          <p:cNvGraphicFramePr/>
          <p:nvPr>
            <p:extLst>
              <p:ext uri="{D42A27DB-BD31-4B8C-83A1-F6EECF244321}">
                <p14:modId xmlns:p14="http://schemas.microsoft.com/office/powerpoint/2010/main" val="805705187"/>
              </p:ext>
            </p:extLst>
          </p:nvPr>
        </p:nvGraphicFramePr>
        <p:xfrm>
          <a:off x="353914" y="633421"/>
          <a:ext cx="3303686" cy="3024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 xmlns:a16="http://schemas.microsoft.com/office/drawing/2014/main" id="{B8D1D427-B551-47BD-A04F-20EEDAABDD95}"/>
              </a:ext>
            </a:extLst>
          </p:cNvPr>
          <p:cNvGraphicFramePr/>
          <p:nvPr>
            <p:extLst>
              <p:ext uri="{D42A27DB-BD31-4B8C-83A1-F6EECF244321}">
                <p14:modId xmlns:p14="http://schemas.microsoft.com/office/powerpoint/2010/main" val="1297352639"/>
              </p:ext>
            </p:extLst>
          </p:nvPr>
        </p:nvGraphicFramePr>
        <p:xfrm>
          <a:off x="3657601" y="635569"/>
          <a:ext cx="3303686" cy="30694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Rectangle 8">
            <a:extLst>
              <a:ext uri="{FF2B5EF4-FFF2-40B4-BE49-F238E27FC236}">
                <a16:creationId xmlns="" xmlns:a16="http://schemas.microsoft.com/office/drawing/2014/main" id="{464142C0-E30F-4456-A154-1F99C9485322}"/>
              </a:ext>
            </a:extLst>
          </p:cNvPr>
          <p:cNvSpPr/>
          <p:nvPr/>
        </p:nvSpPr>
        <p:spPr>
          <a:xfrm>
            <a:off x="3341650" y="3704987"/>
            <a:ext cx="631904" cy="253916"/>
          </a:xfrm>
          <a:prstGeom prst="rect">
            <a:avLst/>
          </a:prstGeom>
          <a:noFill/>
        </p:spPr>
        <p:txBody>
          <a:bodyPr wrap="none" lIns="91440" tIns="45720" rIns="91440" bIns="45720">
            <a:spAutoFit/>
          </a:bodyPr>
          <a:lstStyle>
            <a:defPPr>
              <a:defRPr lang="en-US"/>
            </a:defPPr>
            <a:lvl1pPr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1pPr>
            <a:lvl2pPr marL="357188" indent="100013"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2pPr>
            <a:lvl3pPr marL="714375" indent="200025"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3pPr>
            <a:lvl4pPr marL="1071563" indent="300038"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4pPr>
            <a:lvl5pPr marL="1428750" indent="400050"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5pPr>
            <a:lvl6pPr marL="2286000" algn="l" defTabSz="914400" rtl="0" eaLnBrk="1" latinLnBrk="0" hangingPunct="1">
              <a:defRPr sz="1400" kern="1200">
                <a:solidFill>
                  <a:schemeClr val="tx1"/>
                </a:solidFill>
                <a:latin typeface="Calibri" charset="0"/>
                <a:ea typeface="Arial" charset="0"/>
                <a:cs typeface="Arial" charset="0"/>
              </a:defRPr>
            </a:lvl6pPr>
            <a:lvl7pPr marL="2743200" algn="l" defTabSz="914400" rtl="0" eaLnBrk="1" latinLnBrk="0" hangingPunct="1">
              <a:defRPr sz="1400" kern="1200">
                <a:solidFill>
                  <a:schemeClr val="tx1"/>
                </a:solidFill>
                <a:latin typeface="Calibri" charset="0"/>
                <a:ea typeface="Arial" charset="0"/>
                <a:cs typeface="Arial" charset="0"/>
              </a:defRPr>
            </a:lvl7pPr>
            <a:lvl8pPr marL="3200400" algn="l" defTabSz="914400" rtl="0" eaLnBrk="1" latinLnBrk="0" hangingPunct="1">
              <a:defRPr sz="1400" kern="1200">
                <a:solidFill>
                  <a:schemeClr val="tx1"/>
                </a:solidFill>
                <a:latin typeface="Calibri" charset="0"/>
                <a:ea typeface="Arial" charset="0"/>
                <a:cs typeface="Arial" charset="0"/>
              </a:defRPr>
            </a:lvl8pPr>
            <a:lvl9pPr marL="3657600" algn="l" defTabSz="914400" rtl="0" eaLnBrk="1" latinLnBrk="0" hangingPunct="1">
              <a:defRPr sz="1400" kern="1200">
                <a:solidFill>
                  <a:schemeClr val="tx1"/>
                </a:solidFill>
                <a:latin typeface="Calibri" charset="0"/>
                <a:ea typeface="Arial" charset="0"/>
                <a:cs typeface="Arial" charset="0"/>
              </a:defRPr>
            </a:lvl9pPr>
          </a:lstStyle>
          <a:p>
            <a:pPr algn="ctr"/>
            <a:r>
              <a:rPr lang="en-US" sz="1050" dirty="0">
                <a:ln w="0"/>
                <a:latin typeface="Gill Sans Nova" panose="020B0602020104020203" pitchFamily="34" charset="0"/>
              </a:rPr>
              <a:t>11</a:t>
            </a:r>
            <a:r>
              <a:rPr lang="en-US" sz="1050" b="0" cap="none" spc="0" dirty="0">
                <a:ln w="0"/>
                <a:solidFill>
                  <a:schemeClr val="tx1"/>
                </a:solidFill>
                <a:latin typeface="Gill Sans Nova" panose="020B0602020104020203" pitchFamily="34" charset="0"/>
              </a:rPr>
              <a:t> </a:t>
            </a:r>
            <a:r>
              <a:rPr lang="en-US" sz="1000" b="0" cap="none" spc="0" dirty="0">
                <a:ln w="0"/>
                <a:solidFill>
                  <a:schemeClr val="tx1"/>
                </a:solidFill>
                <a:latin typeface="Gill Sans Nova" panose="020B0602020104020203" pitchFamily="34" charset="0"/>
              </a:rPr>
              <a:t>of</a:t>
            </a:r>
            <a:r>
              <a:rPr lang="en-US" sz="1050" b="0" cap="none" spc="0" dirty="0">
                <a:ln w="0"/>
                <a:solidFill>
                  <a:schemeClr val="tx1"/>
                </a:solidFill>
                <a:latin typeface="Gill Sans Nova" panose="020B0602020104020203" pitchFamily="34" charset="0"/>
              </a:rPr>
              <a:t> 12</a:t>
            </a:r>
            <a:endParaRPr lang="en-US" sz="1600" b="0" cap="none" spc="0" dirty="0">
              <a:ln w="0"/>
              <a:solidFill>
                <a:schemeClr val="tx1"/>
              </a:solidFill>
              <a:latin typeface="Gill Sans Nova" panose="020B0602020104020203" pitchFamily="34" charset="0"/>
            </a:endParaRPr>
          </a:p>
        </p:txBody>
      </p:sp>
    </p:spTree>
    <p:extLst>
      <p:ext uri="{BB962C8B-B14F-4D97-AF65-F5344CB8AC3E}">
        <p14:creationId xmlns:p14="http://schemas.microsoft.com/office/powerpoint/2010/main" val="3060427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7567" y="1027245"/>
            <a:ext cx="2458173" cy="2203680"/>
          </a:xfrm>
          <a:prstGeom prst="rect">
            <a:avLst/>
          </a:prstGeom>
        </p:spPr>
        <p:txBody>
          <a:bodyPr wrap="square">
            <a:spAutoFit/>
          </a:bodyPr>
          <a:lstStyle/>
          <a:p>
            <a:pPr>
              <a:buFont typeface="Arial" charset="0"/>
              <a:buNone/>
              <a:defRPr/>
            </a:pPr>
            <a:r>
              <a:rPr lang="fr-FR" altLang="en-US" sz="1600" b="1" dirty="0">
                <a:solidFill>
                  <a:schemeClr val="accent5">
                    <a:lumMod val="50000"/>
                  </a:schemeClr>
                </a:solidFill>
                <a:ea typeface="Arial Unicode MS" panose="020B0604020202020204" pitchFamily="34" charset="-128"/>
                <a:cs typeface="Arial" panose="020B0604020202020204" pitchFamily="34" charset="0"/>
              </a:rPr>
              <a:t>Secrétariat de la CIPV</a:t>
            </a:r>
          </a:p>
          <a:p>
            <a:pPr>
              <a:buFont typeface="Arial" charset="0"/>
              <a:buNone/>
              <a:defRPr/>
            </a:pPr>
            <a:endParaRPr lang="fr-FR" altLang="en-US" sz="600" b="1" dirty="0">
              <a:solidFill>
                <a:schemeClr val="accent5">
                  <a:lumMod val="50000"/>
                </a:schemeClr>
              </a:solidFill>
              <a:latin typeface="Gill Sans Nova" panose="020B0602020104020203" pitchFamily="34" charset="0"/>
              <a:ea typeface="Arial Unicode MS" panose="020B0604020202020204" pitchFamily="34" charset="-128"/>
              <a:cs typeface="Arial" panose="020B0604020202020204" pitchFamily="34" charset="0"/>
            </a:endParaRPr>
          </a:p>
          <a:p>
            <a:pPr>
              <a:buFont typeface="Arial" charset="0"/>
              <a:buNone/>
              <a:defRPr/>
            </a:pPr>
            <a:r>
              <a:rPr lang="fr-FR" altLang="en-US" sz="960" b="1" dirty="0">
                <a:solidFill>
                  <a:schemeClr val="accent5">
                    <a:lumMod val="50000"/>
                  </a:schemeClr>
                </a:solidFill>
                <a:latin typeface="Gill Sans Nova" panose="020B0602020104020203" pitchFamily="34" charset="0"/>
                <a:ea typeface="Arial Unicode MS" panose="020B0604020202020204" pitchFamily="34" charset="-128"/>
                <a:cs typeface="Arial" panose="020B0604020202020204" pitchFamily="34" charset="0"/>
              </a:rPr>
              <a:t>Mr Edgar MUSHEGYAN</a:t>
            </a:r>
          </a:p>
          <a:p>
            <a:pPr>
              <a:buFont typeface="Arial" charset="0"/>
              <a:buNone/>
              <a:defRPr/>
            </a:pPr>
            <a:r>
              <a:rPr lang="fr-FR" altLang="en-US" sz="960" dirty="0">
                <a:solidFill>
                  <a:schemeClr val="accent5">
                    <a:lumMod val="50000"/>
                  </a:schemeClr>
                </a:solidFill>
                <a:latin typeface="Gill Sans Nova" panose="020B0602020104020203" pitchFamily="34" charset="0"/>
                <a:ea typeface="Arial Unicode MS" panose="020B0604020202020204" pitchFamily="34" charset="-128"/>
                <a:cs typeface="Arial" panose="020B0604020202020204" pitchFamily="34" charset="0"/>
                <a:hlinkClick r:id="rId2"/>
              </a:rPr>
              <a:t>Edgar.Mushegyan@fao.org</a:t>
            </a:r>
            <a:endParaRPr lang="fr-FR" altLang="en-US" sz="960" dirty="0">
              <a:solidFill>
                <a:schemeClr val="accent5">
                  <a:lumMod val="50000"/>
                </a:schemeClr>
              </a:solidFill>
              <a:latin typeface="Gill Sans Nova" panose="020B0602020104020203" pitchFamily="34" charset="0"/>
              <a:ea typeface="Arial Unicode MS" panose="020B0604020202020204" pitchFamily="34" charset="-128"/>
              <a:cs typeface="Arial" panose="020B0604020202020204" pitchFamily="34" charset="0"/>
            </a:endParaRPr>
          </a:p>
          <a:p>
            <a:pPr>
              <a:buFont typeface="Arial" charset="0"/>
              <a:buNone/>
              <a:defRPr/>
            </a:pPr>
            <a:endParaRPr lang="fr-FR" altLang="en-US" sz="960" b="1" dirty="0">
              <a:solidFill>
                <a:schemeClr val="accent5">
                  <a:lumMod val="50000"/>
                </a:schemeClr>
              </a:solidFill>
              <a:latin typeface="Gill Sans Nova" panose="020B0602020104020203" pitchFamily="34" charset="0"/>
              <a:ea typeface="Arial Unicode MS" panose="020B0604020202020204" pitchFamily="34" charset="-128"/>
              <a:cs typeface="Arial" panose="020B0604020202020204" pitchFamily="34" charset="0"/>
            </a:endParaRPr>
          </a:p>
          <a:p>
            <a:pPr>
              <a:buFont typeface="Arial" charset="0"/>
              <a:buNone/>
              <a:defRPr/>
            </a:pPr>
            <a:r>
              <a:rPr lang="fr-FR" altLang="en-US" sz="960" dirty="0">
                <a:solidFill>
                  <a:schemeClr val="accent5">
                    <a:lumMod val="50000"/>
                  </a:schemeClr>
                </a:solidFill>
                <a:latin typeface="Gill Sans Nova" panose="020B0602020104020203" pitchFamily="34" charset="0"/>
                <a:ea typeface="Arial Unicode MS" panose="020B0604020202020204" pitchFamily="34" charset="-128"/>
                <a:cs typeface="Arial" panose="020B0604020202020204" pitchFamily="34" charset="0"/>
              </a:rPr>
              <a:t>Food and Agriculture Organization </a:t>
            </a:r>
          </a:p>
          <a:p>
            <a:pPr>
              <a:buFont typeface="Arial" charset="0"/>
              <a:buNone/>
              <a:defRPr/>
            </a:pPr>
            <a:r>
              <a:rPr lang="fr-FR" altLang="en-US" sz="960" dirty="0">
                <a:solidFill>
                  <a:schemeClr val="accent5">
                    <a:lumMod val="50000"/>
                  </a:schemeClr>
                </a:solidFill>
                <a:latin typeface="Gill Sans Nova" panose="020B0602020104020203" pitchFamily="34" charset="0"/>
                <a:ea typeface="Arial Unicode MS" panose="020B0604020202020204" pitchFamily="34" charset="-128"/>
                <a:cs typeface="Arial" panose="020B0604020202020204" pitchFamily="34" charset="0"/>
              </a:rPr>
              <a:t>of the United Nations (FAO)</a:t>
            </a:r>
          </a:p>
          <a:p>
            <a:pPr>
              <a:buFont typeface="Arial" charset="0"/>
              <a:buNone/>
              <a:defRPr/>
            </a:pPr>
            <a:endParaRPr lang="fr-FR" altLang="en-US" sz="960" dirty="0">
              <a:solidFill>
                <a:schemeClr val="accent5">
                  <a:lumMod val="50000"/>
                </a:schemeClr>
              </a:solidFill>
              <a:latin typeface="Gill Sans Nova" panose="020B0602020104020203" pitchFamily="34" charset="0"/>
              <a:ea typeface="Arial Unicode MS" panose="020B0604020202020204" pitchFamily="34" charset="-128"/>
              <a:cs typeface="Arial" panose="020B0604020202020204" pitchFamily="34" charset="0"/>
            </a:endParaRPr>
          </a:p>
          <a:p>
            <a:pPr>
              <a:defRPr/>
            </a:pPr>
            <a:r>
              <a:rPr lang="fr-FR" altLang="en-US" sz="960" dirty="0">
                <a:solidFill>
                  <a:schemeClr val="accent5">
                    <a:lumMod val="50000"/>
                  </a:schemeClr>
                </a:solidFill>
                <a:latin typeface="Gill Sans Nova" panose="020B0602020104020203" pitchFamily="34" charset="0"/>
                <a:ea typeface="Arial Unicode MS" panose="020B0604020202020204" pitchFamily="34" charset="-128"/>
                <a:cs typeface="Arial" panose="020B0604020202020204" pitchFamily="34" charset="0"/>
              </a:rPr>
              <a:t>Email: </a:t>
            </a:r>
            <a:r>
              <a:rPr lang="fr-FR" altLang="en-US" sz="960" dirty="0">
                <a:solidFill>
                  <a:schemeClr val="accent5">
                    <a:lumMod val="50000"/>
                  </a:schemeClr>
                </a:solidFill>
                <a:latin typeface="Gill Sans Nova" panose="020B0602020104020203" pitchFamily="34" charset="0"/>
                <a:ea typeface="Arial Unicode MS" panose="020B0604020202020204" pitchFamily="34" charset="-128"/>
                <a:cs typeface="Arial" panose="020B0604020202020204" pitchFamily="34" charset="0"/>
                <a:hlinkClick r:id="rId3"/>
              </a:rPr>
              <a:t>ippc@fao.org</a:t>
            </a:r>
            <a:endParaRPr lang="fr-FR" altLang="en-US" sz="960" dirty="0">
              <a:solidFill>
                <a:schemeClr val="accent5">
                  <a:lumMod val="50000"/>
                </a:schemeClr>
              </a:solidFill>
              <a:latin typeface="Gill Sans Nova" panose="020B0602020104020203" pitchFamily="34" charset="0"/>
              <a:ea typeface="Arial Unicode MS" panose="020B0604020202020204" pitchFamily="34" charset="-128"/>
              <a:cs typeface="Arial" panose="020B0604020202020204" pitchFamily="34" charset="0"/>
            </a:endParaRPr>
          </a:p>
          <a:p>
            <a:pPr>
              <a:defRPr/>
            </a:pPr>
            <a:endParaRPr lang="fr-FR" altLang="en-US" sz="960" dirty="0">
              <a:solidFill>
                <a:schemeClr val="accent5">
                  <a:lumMod val="50000"/>
                </a:schemeClr>
              </a:solidFill>
              <a:latin typeface="Gill Sans Nova" panose="020B0602020104020203" pitchFamily="34" charset="0"/>
              <a:ea typeface="Arial Unicode MS" panose="020B0604020202020204" pitchFamily="34" charset="-128"/>
              <a:cs typeface="Arial" panose="020B0604020202020204" pitchFamily="34" charset="0"/>
            </a:endParaRPr>
          </a:p>
          <a:p>
            <a:pPr>
              <a:defRPr/>
            </a:pPr>
            <a:r>
              <a:rPr lang="fr-FR" altLang="en-US" sz="960" dirty="0">
                <a:solidFill>
                  <a:schemeClr val="accent5">
                    <a:lumMod val="50000"/>
                  </a:schemeClr>
                </a:solidFill>
                <a:latin typeface="Gill Sans Nova" panose="020B0602020104020203" pitchFamily="34" charset="0"/>
                <a:ea typeface="Arial Unicode MS" panose="020B0604020202020204" pitchFamily="34" charset="-128"/>
                <a:cs typeface="Arial" panose="020B0604020202020204" pitchFamily="34" charset="0"/>
              </a:rPr>
              <a:t>Web:</a:t>
            </a:r>
          </a:p>
          <a:p>
            <a:pPr>
              <a:buFont typeface="Arial" charset="0"/>
              <a:buNone/>
              <a:defRPr/>
            </a:pPr>
            <a:r>
              <a:rPr lang="fr-FR" altLang="en-US" sz="960" dirty="0">
                <a:solidFill>
                  <a:srgbClr val="002060"/>
                </a:solidFill>
                <a:latin typeface="Gill Sans Nova" panose="020B0602020104020203" pitchFamily="34" charset="0"/>
                <a:ea typeface="Arial Unicode MS" panose="020B0604020202020204" pitchFamily="34" charset="-128"/>
                <a:cs typeface="Arial" panose="020B0604020202020204" pitchFamily="34" charset="0"/>
                <a:hlinkClick r:id="rId4"/>
              </a:rPr>
              <a:t>www.fao.org</a:t>
            </a:r>
          </a:p>
          <a:p>
            <a:pPr>
              <a:buFont typeface="Arial" charset="0"/>
              <a:buNone/>
              <a:defRPr/>
            </a:pPr>
            <a:r>
              <a:rPr lang="fr-FR" altLang="en-US" sz="960" dirty="0">
                <a:solidFill>
                  <a:srgbClr val="002060"/>
                </a:solidFill>
                <a:latin typeface="Gill Sans Nova" panose="020B0602020104020203" pitchFamily="34" charset="0"/>
                <a:ea typeface="Arial Unicode MS" panose="020B0604020202020204" pitchFamily="34" charset="-128"/>
                <a:cs typeface="Arial" panose="020B0604020202020204" pitchFamily="34" charset="0"/>
                <a:hlinkClick r:id="rId4"/>
              </a:rPr>
              <a:t>www.ippc.int</a:t>
            </a:r>
            <a:endParaRPr lang="fr-FR" altLang="en-US" sz="960" dirty="0">
              <a:solidFill>
                <a:srgbClr val="002060"/>
              </a:solidFill>
              <a:latin typeface="Gill Sans Nova" panose="020B0602020104020203" pitchFamily="34" charset="0"/>
              <a:ea typeface="Arial Unicode MS" panose="020B0604020202020204" pitchFamily="34" charset="-128"/>
              <a:cs typeface="Arial" panose="020B0604020202020204" pitchFamily="34" charset="0"/>
            </a:endParaRPr>
          </a:p>
          <a:p>
            <a:pPr>
              <a:buFont typeface="Arial" charset="0"/>
              <a:buNone/>
              <a:defRPr/>
            </a:pPr>
            <a:r>
              <a:rPr lang="en-US" sz="960" dirty="0">
                <a:latin typeface="Gill Sans Nova" panose="020B0602020104020203" pitchFamily="34" charset="0"/>
                <a:hlinkClick r:id="rId5"/>
              </a:rPr>
              <a:t>www.fao.org/plant-health-2020</a:t>
            </a:r>
            <a:endParaRPr lang="en-US" sz="960" dirty="0">
              <a:latin typeface="Gill Sans Nova" panose="020B0602020104020203" pitchFamily="34" charset="0"/>
            </a:endParaRPr>
          </a:p>
        </p:txBody>
      </p:sp>
      <p:sp>
        <p:nvSpPr>
          <p:cNvPr id="3" name="Title 1"/>
          <p:cNvSpPr txBox="1">
            <a:spLocks/>
          </p:cNvSpPr>
          <p:nvPr/>
        </p:nvSpPr>
        <p:spPr>
          <a:xfrm>
            <a:off x="3857567" y="470935"/>
            <a:ext cx="1575522" cy="609958"/>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2640" b="1" dirty="0">
                <a:solidFill>
                  <a:srgbClr val="3E9D51"/>
                </a:solidFill>
                <a:latin typeface="Gill Sans Nova" panose="020B0602020104020203" pitchFamily="34" charset="0"/>
              </a:rPr>
              <a:t>Contacts</a:t>
            </a:r>
            <a:endParaRPr lang="en-US" sz="2640" b="1" dirty="0">
              <a:solidFill>
                <a:srgbClr val="3E9D51"/>
              </a:solidFill>
              <a:latin typeface="Gill Sans Nova" panose="020B0602020104020203" pitchFamily="34" charset="0"/>
            </a:endParaRPr>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1015" y="1050269"/>
            <a:ext cx="1961577" cy="1961577"/>
          </a:xfrm>
          <a:prstGeom prst="rect">
            <a:avLst/>
          </a:prstGeom>
        </p:spPr>
      </p:pic>
      <p:grpSp>
        <p:nvGrpSpPr>
          <p:cNvPr id="8" name="Group 7">
            <a:extLst>
              <a:ext uri="{FF2B5EF4-FFF2-40B4-BE49-F238E27FC236}">
                <a16:creationId xmlns="" xmlns:a16="http://schemas.microsoft.com/office/drawing/2014/main" id="{0BF988E4-1DF1-9E4C-82A3-B8B244E79491}"/>
              </a:ext>
            </a:extLst>
          </p:cNvPr>
          <p:cNvGrpSpPr/>
          <p:nvPr/>
        </p:nvGrpSpPr>
        <p:grpSpPr>
          <a:xfrm>
            <a:off x="3857567" y="2760394"/>
            <a:ext cx="1952849" cy="827024"/>
            <a:chOff x="4322976" y="4129089"/>
            <a:chExt cx="3254748" cy="1378374"/>
          </a:xfrm>
        </p:grpSpPr>
        <p:sp>
          <p:nvSpPr>
            <p:cNvPr id="5" name="Rectangle 4"/>
            <p:cNvSpPr/>
            <p:nvPr/>
          </p:nvSpPr>
          <p:spPr>
            <a:xfrm>
              <a:off x="4322976" y="4129089"/>
              <a:ext cx="3254748" cy="584775"/>
            </a:xfrm>
            <a:prstGeom prst="rect">
              <a:avLst/>
            </a:prstGeom>
          </p:spPr>
          <p:txBody>
            <a:bodyPr wrap="square">
              <a:spAutoFit/>
            </a:bodyPr>
            <a:lstStyle/>
            <a:p>
              <a:pPr algn="ctr">
                <a:buFont typeface="Arial" charset="0"/>
                <a:buNone/>
                <a:defRPr/>
              </a:pPr>
              <a:endParaRPr lang="en-US" sz="840" b="1" dirty="0"/>
            </a:p>
            <a:p>
              <a:pPr algn="ctr">
                <a:buFont typeface="Arial" charset="0"/>
                <a:buNone/>
                <a:defRPr/>
              </a:pPr>
              <a:r>
                <a:rPr lang="en-US" sz="840" b="1" dirty="0"/>
                <a:t>  </a:t>
              </a:r>
              <a:endParaRPr lang="fr-FR" altLang="en-US" sz="840" b="1" dirty="0">
                <a:ea typeface="Arial Unicode MS" panose="020B0604020202020204" pitchFamily="34" charset="-128"/>
                <a:cs typeface="Arial" panose="020B0604020202020204" pitchFamily="34" charset="0"/>
              </a:endParaRPr>
            </a:p>
          </p:txBody>
        </p:sp>
        <p:grpSp>
          <p:nvGrpSpPr>
            <p:cNvPr id="6" name="Group 5">
              <a:extLst>
                <a:ext uri="{FF2B5EF4-FFF2-40B4-BE49-F238E27FC236}">
                  <a16:creationId xmlns="" xmlns:a16="http://schemas.microsoft.com/office/drawing/2014/main" id="{CA4030AA-7080-9C40-928A-8A7A03B2B7E1}"/>
                </a:ext>
              </a:extLst>
            </p:cNvPr>
            <p:cNvGrpSpPr/>
            <p:nvPr/>
          </p:nvGrpSpPr>
          <p:grpSpPr>
            <a:xfrm>
              <a:off x="4408952" y="5126212"/>
              <a:ext cx="1797792" cy="381251"/>
              <a:chOff x="6546819" y="3737521"/>
              <a:chExt cx="2150517" cy="456052"/>
            </a:xfrm>
          </p:grpSpPr>
          <p:pic>
            <p:nvPicPr>
              <p:cNvPr id="12" name="Picture 4" descr="Risultati immagini per facebook button">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76915" y="3737521"/>
                <a:ext cx="456052" cy="4560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Risultati immagini per twitter">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46819" y="3737521"/>
                <a:ext cx="454970" cy="4549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Risultati immagini per linkedin button">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08092" y="3737521"/>
                <a:ext cx="454970" cy="4549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38186" y="3768209"/>
                <a:ext cx="559150" cy="393697"/>
              </a:xfrm>
              <a:prstGeom prst="rect">
                <a:avLst/>
              </a:prstGeom>
            </p:spPr>
          </p:pic>
        </p:grpSp>
      </p:grpSp>
    </p:spTree>
    <p:extLst>
      <p:ext uri="{BB962C8B-B14F-4D97-AF65-F5344CB8AC3E}">
        <p14:creationId xmlns:p14="http://schemas.microsoft.com/office/powerpoint/2010/main" val="3244712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1" cy="685800"/>
          </a:xfrm>
        </p:spPr>
        <p:txBody>
          <a:bodyPr anchor="ctr"/>
          <a:lstStyle/>
          <a:p>
            <a:pPr algn="ctr"/>
            <a:r>
              <a:rPr lang="fr-FR" sz="3000" b="1" dirty="0"/>
              <a:t>Objet de l'appel à sujets</a:t>
            </a:r>
            <a:endParaRPr lang="en-US" sz="3000" b="1" dirty="0"/>
          </a:p>
        </p:txBody>
      </p:sp>
      <p:graphicFrame>
        <p:nvGraphicFramePr>
          <p:cNvPr id="8" name="Diagram 7">
            <a:extLst>
              <a:ext uri="{FF2B5EF4-FFF2-40B4-BE49-F238E27FC236}">
                <a16:creationId xmlns="" xmlns:a16="http://schemas.microsoft.com/office/drawing/2014/main" id="{97261046-964E-4CA7-B308-419351934A64}"/>
              </a:ext>
            </a:extLst>
          </p:cNvPr>
          <p:cNvGraphicFramePr/>
          <p:nvPr>
            <p:extLst>
              <p:ext uri="{D42A27DB-BD31-4B8C-83A1-F6EECF244321}">
                <p14:modId xmlns:p14="http://schemas.microsoft.com/office/powerpoint/2010/main" val="3820852031"/>
              </p:ext>
            </p:extLst>
          </p:nvPr>
        </p:nvGraphicFramePr>
        <p:xfrm>
          <a:off x="160338" y="685800"/>
          <a:ext cx="5070881" cy="2913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 xmlns:a16="http://schemas.microsoft.com/office/drawing/2014/main" id="{B02249A4-0071-4B01-BF7E-0A986095BE9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50093" y="685800"/>
            <a:ext cx="2059814" cy="2913639"/>
          </a:xfrm>
          <a:prstGeom prst="rect">
            <a:avLst/>
          </a:prstGeom>
          <a:ln w="6350">
            <a:solidFill>
              <a:srgbClr val="0C8A47"/>
            </a:solidFill>
          </a:ln>
        </p:spPr>
      </p:pic>
      <p:sp>
        <p:nvSpPr>
          <p:cNvPr id="11" name="Rectangle 10">
            <a:extLst>
              <a:ext uri="{FF2B5EF4-FFF2-40B4-BE49-F238E27FC236}">
                <a16:creationId xmlns="" xmlns:a16="http://schemas.microsoft.com/office/drawing/2014/main" id="{AD4D8778-7575-4B94-AA68-3949D5BB596A}"/>
              </a:ext>
            </a:extLst>
          </p:cNvPr>
          <p:cNvSpPr/>
          <p:nvPr/>
        </p:nvSpPr>
        <p:spPr>
          <a:xfrm>
            <a:off x="3375313" y="3704987"/>
            <a:ext cx="564578" cy="253916"/>
          </a:xfrm>
          <a:prstGeom prst="rect">
            <a:avLst/>
          </a:prstGeom>
          <a:noFill/>
        </p:spPr>
        <p:txBody>
          <a:bodyPr wrap="none" lIns="91440" tIns="45720" rIns="91440" bIns="45720">
            <a:spAutoFit/>
          </a:bodyPr>
          <a:lstStyle>
            <a:defPPr>
              <a:defRPr lang="en-US"/>
            </a:defPPr>
            <a:lvl1pPr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1pPr>
            <a:lvl2pPr marL="357188" indent="100013"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2pPr>
            <a:lvl3pPr marL="714375" indent="200025"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3pPr>
            <a:lvl4pPr marL="1071563" indent="300038"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4pPr>
            <a:lvl5pPr marL="1428750" indent="400050"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5pPr>
            <a:lvl6pPr marL="2286000" algn="l" defTabSz="914400" rtl="0" eaLnBrk="1" latinLnBrk="0" hangingPunct="1">
              <a:defRPr sz="1400" kern="1200">
                <a:solidFill>
                  <a:schemeClr val="tx1"/>
                </a:solidFill>
                <a:latin typeface="Calibri" charset="0"/>
                <a:ea typeface="Arial" charset="0"/>
                <a:cs typeface="Arial" charset="0"/>
              </a:defRPr>
            </a:lvl6pPr>
            <a:lvl7pPr marL="2743200" algn="l" defTabSz="914400" rtl="0" eaLnBrk="1" latinLnBrk="0" hangingPunct="1">
              <a:defRPr sz="1400" kern="1200">
                <a:solidFill>
                  <a:schemeClr val="tx1"/>
                </a:solidFill>
                <a:latin typeface="Calibri" charset="0"/>
                <a:ea typeface="Arial" charset="0"/>
                <a:cs typeface="Arial" charset="0"/>
              </a:defRPr>
            </a:lvl7pPr>
            <a:lvl8pPr marL="3200400" algn="l" defTabSz="914400" rtl="0" eaLnBrk="1" latinLnBrk="0" hangingPunct="1">
              <a:defRPr sz="1400" kern="1200">
                <a:solidFill>
                  <a:schemeClr val="tx1"/>
                </a:solidFill>
                <a:latin typeface="Calibri" charset="0"/>
                <a:ea typeface="Arial" charset="0"/>
                <a:cs typeface="Arial" charset="0"/>
              </a:defRPr>
            </a:lvl8pPr>
            <a:lvl9pPr marL="3657600" algn="l" defTabSz="914400" rtl="0" eaLnBrk="1" latinLnBrk="0" hangingPunct="1">
              <a:defRPr sz="1400" kern="1200">
                <a:solidFill>
                  <a:schemeClr val="tx1"/>
                </a:solidFill>
                <a:latin typeface="Calibri" charset="0"/>
                <a:ea typeface="Arial" charset="0"/>
                <a:cs typeface="Arial" charset="0"/>
              </a:defRPr>
            </a:lvl9pPr>
          </a:lstStyle>
          <a:p>
            <a:pPr algn="ctr"/>
            <a:r>
              <a:rPr lang="en-US" sz="1050" b="0" cap="none" spc="0" dirty="0">
                <a:ln w="0"/>
                <a:solidFill>
                  <a:schemeClr val="tx1"/>
                </a:solidFill>
                <a:latin typeface="Gill Sans Nova" panose="020B0602020104020203" pitchFamily="34" charset="0"/>
              </a:rPr>
              <a:t>2 </a:t>
            </a:r>
            <a:r>
              <a:rPr lang="en-US" sz="1000" b="0" cap="none" spc="0" dirty="0">
                <a:ln w="0"/>
                <a:solidFill>
                  <a:schemeClr val="tx1"/>
                </a:solidFill>
                <a:latin typeface="Gill Sans Nova" panose="020B0602020104020203" pitchFamily="34" charset="0"/>
              </a:rPr>
              <a:t>of</a:t>
            </a:r>
            <a:r>
              <a:rPr lang="en-US" sz="1050" b="0" cap="none" spc="0" dirty="0">
                <a:ln w="0"/>
                <a:solidFill>
                  <a:schemeClr val="tx1"/>
                </a:solidFill>
                <a:latin typeface="Gill Sans Nova" panose="020B0602020104020203" pitchFamily="34" charset="0"/>
              </a:rPr>
              <a:t> 12</a:t>
            </a:r>
            <a:endParaRPr lang="en-US" sz="1600" b="0" cap="none" spc="0" dirty="0">
              <a:ln w="0"/>
              <a:solidFill>
                <a:schemeClr val="tx1"/>
              </a:solidFill>
              <a:latin typeface="Gill Sans Nova" panose="020B0602020104020203" pitchFamily="34" charset="0"/>
            </a:endParaRPr>
          </a:p>
        </p:txBody>
      </p:sp>
    </p:spTree>
    <p:extLst>
      <p:ext uri="{BB962C8B-B14F-4D97-AF65-F5344CB8AC3E}">
        <p14:creationId xmlns:p14="http://schemas.microsoft.com/office/powerpoint/2010/main" val="1107241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1" cy="685800"/>
          </a:xfrm>
        </p:spPr>
        <p:txBody>
          <a:bodyPr anchor="ctr"/>
          <a:lstStyle/>
          <a:p>
            <a:pPr algn="ctr"/>
            <a:r>
              <a:rPr lang="fr-FR" sz="2000" b="1" dirty="0">
                <a:solidFill>
                  <a:schemeClr val="accent3"/>
                </a:solidFill>
                <a:latin typeface="Gill Sans Nova" panose="020B0602020104020203" pitchFamily="34" charset="0"/>
              </a:rPr>
              <a:t>Processus de développement des normes IPPC </a:t>
            </a:r>
            <a:r>
              <a:rPr lang="fr-FR" sz="2000" b="1" dirty="0" smtClean="0">
                <a:solidFill>
                  <a:schemeClr val="accent3"/>
                </a:solidFill>
                <a:latin typeface="Gill Sans Nova" panose="020B0602020104020203" pitchFamily="34" charset="0"/>
              </a:rPr>
              <a:t/>
            </a:r>
            <a:br>
              <a:rPr lang="fr-FR" sz="2000" b="1" dirty="0" smtClean="0">
                <a:solidFill>
                  <a:schemeClr val="accent3"/>
                </a:solidFill>
                <a:latin typeface="Gill Sans Nova" panose="020B0602020104020203" pitchFamily="34" charset="0"/>
              </a:rPr>
            </a:br>
            <a:r>
              <a:rPr lang="fr-FR" sz="2000" b="1" dirty="0" smtClean="0">
                <a:solidFill>
                  <a:schemeClr val="accent3"/>
                </a:solidFill>
                <a:latin typeface="Gill Sans Nova" panose="020B0602020104020203" pitchFamily="34" charset="0"/>
              </a:rPr>
              <a:t>et </a:t>
            </a:r>
            <a:r>
              <a:rPr lang="fr-FR" sz="2000" b="1" dirty="0">
                <a:solidFill>
                  <a:schemeClr val="accent3"/>
                </a:solidFill>
                <a:latin typeface="Gill Sans Nova" panose="020B0602020104020203" pitchFamily="34" charset="0"/>
              </a:rPr>
              <a:t>des ressources de mise en œuvre</a:t>
            </a:r>
            <a:endParaRPr lang="en-US" sz="2000" b="1" dirty="0">
              <a:solidFill>
                <a:schemeClr val="accent3"/>
              </a:solidFill>
              <a:latin typeface="Gill Sans Nova" panose="020B0602020104020203" pitchFamily="34" charset="0"/>
            </a:endParaRPr>
          </a:p>
        </p:txBody>
      </p:sp>
      <p:graphicFrame>
        <p:nvGraphicFramePr>
          <p:cNvPr id="17" name="Diagram 16">
            <a:extLst>
              <a:ext uri="{FF2B5EF4-FFF2-40B4-BE49-F238E27FC236}">
                <a16:creationId xmlns="" xmlns:a16="http://schemas.microsoft.com/office/drawing/2014/main" id="{AD8B8757-D91F-406E-97A3-1A6A2DD75B46}"/>
              </a:ext>
            </a:extLst>
          </p:cNvPr>
          <p:cNvGraphicFramePr/>
          <p:nvPr>
            <p:extLst>
              <p:ext uri="{D42A27DB-BD31-4B8C-83A1-F6EECF244321}">
                <p14:modId xmlns:p14="http://schemas.microsoft.com/office/powerpoint/2010/main" val="810060233"/>
              </p:ext>
            </p:extLst>
          </p:nvPr>
        </p:nvGraphicFramePr>
        <p:xfrm>
          <a:off x="82169" y="708966"/>
          <a:ext cx="7150861" cy="2903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 xmlns:a16="http://schemas.microsoft.com/office/drawing/2014/main" id="{5D3934D9-7977-43DB-B9B5-906207C26856}"/>
              </a:ext>
            </a:extLst>
          </p:cNvPr>
          <p:cNvSpPr/>
          <p:nvPr/>
        </p:nvSpPr>
        <p:spPr>
          <a:xfrm>
            <a:off x="3375313" y="3704987"/>
            <a:ext cx="564578" cy="253916"/>
          </a:xfrm>
          <a:prstGeom prst="rect">
            <a:avLst/>
          </a:prstGeom>
          <a:noFill/>
        </p:spPr>
        <p:txBody>
          <a:bodyPr wrap="none" lIns="91440" tIns="45720" rIns="91440" bIns="45720">
            <a:spAutoFit/>
          </a:bodyPr>
          <a:lstStyle>
            <a:defPPr>
              <a:defRPr lang="en-US"/>
            </a:defPPr>
            <a:lvl1pPr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1pPr>
            <a:lvl2pPr marL="357188" indent="100013"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2pPr>
            <a:lvl3pPr marL="714375" indent="200025"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3pPr>
            <a:lvl4pPr marL="1071563" indent="300038"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4pPr>
            <a:lvl5pPr marL="1428750" indent="400050"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5pPr>
            <a:lvl6pPr marL="2286000" algn="l" defTabSz="914400" rtl="0" eaLnBrk="1" latinLnBrk="0" hangingPunct="1">
              <a:defRPr sz="1400" kern="1200">
                <a:solidFill>
                  <a:schemeClr val="tx1"/>
                </a:solidFill>
                <a:latin typeface="Calibri" charset="0"/>
                <a:ea typeface="Arial" charset="0"/>
                <a:cs typeface="Arial" charset="0"/>
              </a:defRPr>
            </a:lvl6pPr>
            <a:lvl7pPr marL="2743200" algn="l" defTabSz="914400" rtl="0" eaLnBrk="1" latinLnBrk="0" hangingPunct="1">
              <a:defRPr sz="1400" kern="1200">
                <a:solidFill>
                  <a:schemeClr val="tx1"/>
                </a:solidFill>
                <a:latin typeface="Calibri" charset="0"/>
                <a:ea typeface="Arial" charset="0"/>
                <a:cs typeface="Arial" charset="0"/>
              </a:defRPr>
            </a:lvl7pPr>
            <a:lvl8pPr marL="3200400" algn="l" defTabSz="914400" rtl="0" eaLnBrk="1" latinLnBrk="0" hangingPunct="1">
              <a:defRPr sz="1400" kern="1200">
                <a:solidFill>
                  <a:schemeClr val="tx1"/>
                </a:solidFill>
                <a:latin typeface="Calibri" charset="0"/>
                <a:ea typeface="Arial" charset="0"/>
                <a:cs typeface="Arial" charset="0"/>
              </a:defRPr>
            </a:lvl8pPr>
            <a:lvl9pPr marL="3657600" algn="l" defTabSz="914400" rtl="0" eaLnBrk="1" latinLnBrk="0" hangingPunct="1">
              <a:defRPr sz="1400" kern="1200">
                <a:solidFill>
                  <a:schemeClr val="tx1"/>
                </a:solidFill>
                <a:latin typeface="Calibri" charset="0"/>
                <a:ea typeface="Arial" charset="0"/>
                <a:cs typeface="Arial" charset="0"/>
              </a:defRPr>
            </a:lvl9pPr>
          </a:lstStyle>
          <a:p>
            <a:pPr algn="ctr"/>
            <a:r>
              <a:rPr lang="en-US" sz="1050" dirty="0">
                <a:ln w="0"/>
                <a:latin typeface="Gill Sans Nova" panose="020B0602020104020203" pitchFamily="34" charset="0"/>
              </a:rPr>
              <a:t>3</a:t>
            </a:r>
            <a:r>
              <a:rPr lang="en-US" sz="1050" b="0" cap="none" spc="0" dirty="0">
                <a:ln w="0"/>
                <a:solidFill>
                  <a:schemeClr val="tx1"/>
                </a:solidFill>
                <a:latin typeface="Gill Sans Nova" panose="020B0602020104020203" pitchFamily="34" charset="0"/>
              </a:rPr>
              <a:t> </a:t>
            </a:r>
            <a:r>
              <a:rPr lang="en-US" sz="1000" b="0" cap="none" spc="0" dirty="0">
                <a:ln w="0"/>
                <a:solidFill>
                  <a:schemeClr val="tx1"/>
                </a:solidFill>
                <a:latin typeface="Gill Sans Nova" panose="020B0602020104020203" pitchFamily="34" charset="0"/>
              </a:rPr>
              <a:t>of</a:t>
            </a:r>
            <a:r>
              <a:rPr lang="en-US" sz="1050" b="0" cap="none" spc="0" dirty="0">
                <a:ln w="0"/>
                <a:solidFill>
                  <a:schemeClr val="tx1"/>
                </a:solidFill>
                <a:latin typeface="Gill Sans Nova" panose="020B0602020104020203" pitchFamily="34" charset="0"/>
              </a:rPr>
              <a:t> 12</a:t>
            </a:r>
            <a:endParaRPr lang="en-US" sz="1600" b="0" cap="none" spc="0" dirty="0">
              <a:ln w="0"/>
              <a:solidFill>
                <a:schemeClr val="tx1"/>
              </a:solidFill>
              <a:latin typeface="Gill Sans Nova" panose="020B0602020104020203" pitchFamily="34" charset="0"/>
            </a:endParaRPr>
          </a:p>
        </p:txBody>
      </p:sp>
    </p:spTree>
    <p:extLst>
      <p:ext uri="{BB962C8B-B14F-4D97-AF65-F5344CB8AC3E}">
        <p14:creationId xmlns:p14="http://schemas.microsoft.com/office/powerpoint/2010/main" val="2698204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1" cy="685800"/>
          </a:xfrm>
        </p:spPr>
        <p:txBody>
          <a:bodyPr anchor="ctr"/>
          <a:lstStyle/>
          <a:p>
            <a:pPr algn="ctr"/>
            <a:r>
              <a:rPr lang="fr-FR" sz="2500" b="1" dirty="0">
                <a:solidFill>
                  <a:schemeClr val="accent3"/>
                </a:solidFill>
                <a:latin typeface="Gill Sans Nova" panose="020B0602020104020203" pitchFamily="34" charset="0"/>
              </a:rPr>
              <a:t>Processus d'appel à </a:t>
            </a:r>
            <a:r>
              <a:rPr lang="fr-FR" sz="2500" b="1" dirty="0" smtClean="0">
                <a:solidFill>
                  <a:schemeClr val="accent3"/>
                </a:solidFill>
                <a:latin typeface="Gill Sans Nova" panose="020B0602020104020203" pitchFamily="34" charset="0"/>
              </a:rPr>
              <a:t>thèmes en </a:t>
            </a:r>
            <a:r>
              <a:rPr lang="fr-FR" sz="2500" b="1" dirty="0">
                <a:solidFill>
                  <a:schemeClr val="accent3"/>
                </a:solidFill>
                <a:latin typeface="Gill Sans Nova" panose="020B0602020104020203" pitchFamily="34" charset="0"/>
              </a:rPr>
              <a:t>détails</a:t>
            </a:r>
            <a:endParaRPr lang="en-US" sz="2500" b="1" dirty="0">
              <a:solidFill>
                <a:schemeClr val="accent3"/>
              </a:solidFill>
              <a:latin typeface="Gill Sans Nova" panose="020B0602020104020203" pitchFamily="34" charset="0"/>
            </a:endParaRPr>
          </a:p>
        </p:txBody>
      </p:sp>
      <p:pic>
        <p:nvPicPr>
          <p:cNvPr id="4" name="Picture 3" descr="Diagram&#10;&#10;Description automatically generated">
            <a:extLst>
              <a:ext uri="{FF2B5EF4-FFF2-40B4-BE49-F238E27FC236}">
                <a16:creationId xmlns="" xmlns:a16="http://schemas.microsoft.com/office/drawing/2014/main" id="{50D9E492-72FD-4DEC-AC38-DF887F5B55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06" t="3841" r="4664" b="3817"/>
          <a:stretch/>
        </p:blipFill>
        <p:spPr>
          <a:xfrm>
            <a:off x="4703733" y="677254"/>
            <a:ext cx="2389373" cy="2963002"/>
          </a:xfrm>
          <a:prstGeom prst="rect">
            <a:avLst/>
          </a:prstGeom>
        </p:spPr>
      </p:pic>
      <p:graphicFrame>
        <p:nvGraphicFramePr>
          <p:cNvPr id="9" name="Diagram 8">
            <a:extLst>
              <a:ext uri="{FF2B5EF4-FFF2-40B4-BE49-F238E27FC236}">
                <a16:creationId xmlns="" xmlns:a16="http://schemas.microsoft.com/office/drawing/2014/main" id="{1B76E3A6-1E98-4B38-8AB0-9D4BF79D63E3}"/>
              </a:ext>
            </a:extLst>
          </p:cNvPr>
          <p:cNvGraphicFramePr/>
          <p:nvPr>
            <p:extLst>
              <p:ext uri="{D42A27DB-BD31-4B8C-83A1-F6EECF244321}">
                <p14:modId xmlns:p14="http://schemas.microsoft.com/office/powerpoint/2010/main" val="3937226451"/>
              </p:ext>
            </p:extLst>
          </p:nvPr>
        </p:nvGraphicFramePr>
        <p:xfrm>
          <a:off x="331789" y="2057400"/>
          <a:ext cx="4109582" cy="15518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 name="Diagram 12">
            <a:extLst>
              <a:ext uri="{FF2B5EF4-FFF2-40B4-BE49-F238E27FC236}">
                <a16:creationId xmlns="" xmlns:a16="http://schemas.microsoft.com/office/drawing/2014/main" id="{98039DD7-FC18-4762-AF76-0B74D662A7C6}"/>
              </a:ext>
            </a:extLst>
          </p:cNvPr>
          <p:cNvGraphicFramePr/>
          <p:nvPr>
            <p:extLst>
              <p:ext uri="{D42A27DB-BD31-4B8C-83A1-F6EECF244321}">
                <p14:modId xmlns:p14="http://schemas.microsoft.com/office/powerpoint/2010/main" val="595931714"/>
              </p:ext>
            </p:extLst>
          </p:nvPr>
        </p:nvGraphicFramePr>
        <p:xfrm>
          <a:off x="331789" y="677253"/>
          <a:ext cx="4109582" cy="138014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9" name="Rectangle 18">
            <a:extLst>
              <a:ext uri="{FF2B5EF4-FFF2-40B4-BE49-F238E27FC236}">
                <a16:creationId xmlns="" xmlns:a16="http://schemas.microsoft.com/office/drawing/2014/main" id="{27C32B63-5328-4F45-8F16-93CB4D5903FB}"/>
              </a:ext>
            </a:extLst>
          </p:cNvPr>
          <p:cNvSpPr/>
          <p:nvPr/>
        </p:nvSpPr>
        <p:spPr>
          <a:xfrm>
            <a:off x="3375313" y="3704987"/>
            <a:ext cx="564578" cy="253916"/>
          </a:xfrm>
          <a:prstGeom prst="rect">
            <a:avLst/>
          </a:prstGeom>
          <a:noFill/>
        </p:spPr>
        <p:txBody>
          <a:bodyPr wrap="none" lIns="91440" tIns="45720" rIns="91440" bIns="45720">
            <a:spAutoFit/>
          </a:bodyPr>
          <a:lstStyle>
            <a:defPPr>
              <a:defRPr lang="en-US"/>
            </a:defPPr>
            <a:lvl1pPr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1pPr>
            <a:lvl2pPr marL="357188" indent="100013"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2pPr>
            <a:lvl3pPr marL="714375" indent="200025"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3pPr>
            <a:lvl4pPr marL="1071563" indent="300038"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4pPr>
            <a:lvl5pPr marL="1428750" indent="400050"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5pPr>
            <a:lvl6pPr marL="2286000" algn="l" defTabSz="914400" rtl="0" eaLnBrk="1" latinLnBrk="0" hangingPunct="1">
              <a:defRPr sz="1400" kern="1200">
                <a:solidFill>
                  <a:schemeClr val="tx1"/>
                </a:solidFill>
                <a:latin typeface="Calibri" charset="0"/>
                <a:ea typeface="Arial" charset="0"/>
                <a:cs typeface="Arial" charset="0"/>
              </a:defRPr>
            </a:lvl6pPr>
            <a:lvl7pPr marL="2743200" algn="l" defTabSz="914400" rtl="0" eaLnBrk="1" latinLnBrk="0" hangingPunct="1">
              <a:defRPr sz="1400" kern="1200">
                <a:solidFill>
                  <a:schemeClr val="tx1"/>
                </a:solidFill>
                <a:latin typeface="Calibri" charset="0"/>
                <a:ea typeface="Arial" charset="0"/>
                <a:cs typeface="Arial" charset="0"/>
              </a:defRPr>
            </a:lvl7pPr>
            <a:lvl8pPr marL="3200400" algn="l" defTabSz="914400" rtl="0" eaLnBrk="1" latinLnBrk="0" hangingPunct="1">
              <a:defRPr sz="1400" kern="1200">
                <a:solidFill>
                  <a:schemeClr val="tx1"/>
                </a:solidFill>
                <a:latin typeface="Calibri" charset="0"/>
                <a:ea typeface="Arial" charset="0"/>
                <a:cs typeface="Arial" charset="0"/>
              </a:defRPr>
            </a:lvl8pPr>
            <a:lvl9pPr marL="3657600" algn="l" defTabSz="914400" rtl="0" eaLnBrk="1" latinLnBrk="0" hangingPunct="1">
              <a:defRPr sz="1400" kern="1200">
                <a:solidFill>
                  <a:schemeClr val="tx1"/>
                </a:solidFill>
                <a:latin typeface="Calibri" charset="0"/>
                <a:ea typeface="Arial" charset="0"/>
                <a:cs typeface="Arial" charset="0"/>
              </a:defRPr>
            </a:lvl9pPr>
          </a:lstStyle>
          <a:p>
            <a:pPr algn="ctr"/>
            <a:r>
              <a:rPr lang="en-US" sz="1050" b="0" cap="none" spc="0" dirty="0">
                <a:ln w="0"/>
                <a:solidFill>
                  <a:schemeClr val="tx1"/>
                </a:solidFill>
                <a:latin typeface="Gill Sans Nova" panose="020B0602020104020203" pitchFamily="34" charset="0"/>
              </a:rPr>
              <a:t>4 </a:t>
            </a:r>
            <a:r>
              <a:rPr lang="en-US" sz="1000" b="0" cap="none" spc="0" dirty="0">
                <a:ln w="0"/>
                <a:solidFill>
                  <a:schemeClr val="tx1"/>
                </a:solidFill>
                <a:latin typeface="Gill Sans Nova" panose="020B0602020104020203" pitchFamily="34" charset="0"/>
              </a:rPr>
              <a:t>of</a:t>
            </a:r>
            <a:r>
              <a:rPr lang="en-US" sz="1050" b="0" cap="none" spc="0" dirty="0">
                <a:ln w="0"/>
                <a:solidFill>
                  <a:schemeClr val="tx1"/>
                </a:solidFill>
                <a:latin typeface="Gill Sans Nova" panose="020B0602020104020203" pitchFamily="34" charset="0"/>
              </a:rPr>
              <a:t> 12</a:t>
            </a:r>
            <a:endParaRPr lang="en-US" sz="1600" b="0" cap="none" spc="0" dirty="0">
              <a:ln w="0"/>
              <a:solidFill>
                <a:schemeClr val="tx1"/>
              </a:solidFill>
              <a:latin typeface="Gill Sans Nova" panose="020B0602020104020203" pitchFamily="34" charset="0"/>
            </a:endParaRPr>
          </a:p>
        </p:txBody>
      </p:sp>
    </p:spTree>
    <p:extLst>
      <p:ext uri="{BB962C8B-B14F-4D97-AF65-F5344CB8AC3E}">
        <p14:creationId xmlns:p14="http://schemas.microsoft.com/office/powerpoint/2010/main" val="2271195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1" cy="685800"/>
          </a:xfrm>
        </p:spPr>
        <p:txBody>
          <a:bodyPr anchor="ctr"/>
          <a:lstStyle/>
          <a:p>
            <a:pPr algn="ctr"/>
            <a:r>
              <a:rPr lang="en-US" sz="2500" b="1" dirty="0" err="1" smtClean="0">
                <a:latin typeface="Gill Sans Nova" panose="020B0602020104020203" pitchFamily="34" charset="0"/>
              </a:rPr>
              <a:t>Précédents</a:t>
            </a:r>
            <a:r>
              <a:rPr lang="en-US" sz="2500" b="1" dirty="0" smtClean="0">
                <a:latin typeface="Gill Sans Nova" panose="020B0602020104020203" pitchFamily="34" charset="0"/>
              </a:rPr>
              <a:t> </a:t>
            </a:r>
            <a:r>
              <a:rPr lang="en-US" sz="2500" b="1" dirty="0" err="1" smtClean="0">
                <a:latin typeface="Gill Sans Nova" panose="020B0602020104020203" pitchFamily="34" charset="0"/>
              </a:rPr>
              <a:t>appels</a:t>
            </a:r>
            <a:r>
              <a:rPr lang="en-US" sz="2500" b="1" dirty="0" smtClean="0">
                <a:latin typeface="Gill Sans Nova" panose="020B0602020104020203" pitchFamily="34" charset="0"/>
              </a:rPr>
              <a:t> </a:t>
            </a:r>
            <a:r>
              <a:rPr lang="en-US" sz="2500" b="1" dirty="0">
                <a:latin typeface="Gill Sans Nova" panose="020B0602020104020203" pitchFamily="34" charset="0"/>
              </a:rPr>
              <a:t>à </a:t>
            </a:r>
            <a:r>
              <a:rPr lang="en-US" sz="2500" b="1" dirty="0" smtClean="0">
                <a:latin typeface="Gill Sans Nova" panose="020B0602020104020203" pitchFamily="34" charset="0"/>
              </a:rPr>
              <a:t>themes (2018</a:t>
            </a:r>
            <a:r>
              <a:rPr lang="en-US" sz="2500" b="1" dirty="0">
                <a:latin typeface="Gill Sans Nova" panose="020B0602020104020203" pitchFamily="34" charset="0"/>
              </a:rPr>
              <a:t>)</a:t>
            </a:r>
          </a:p>
        </p:txBody>
      </p:sp>
      <p:graphicFrame>
        <p:nvGraphicFramePr>
          <p:cNvPr id="6" name="Diagram 5">
            <a:extLst>
              <a:ext uri="{FF2B5EF4-FFF2-40B4-BE49-F238E27FC236}">
                <a16:creationId xmlns="" xmlns:a16="http://schemas.microsoft.com/office/drawing/2014/main" id="{22EAAFFA-F126-4F5C-AF5D-90808351DA8E}"/>
              </a:ext>
            </a:extLst>
          </p:cNvPr>
          <p:cNvGraphicFramePr/>
          <p:nvPr>
            <p:extLst>
              <p:ext uri="{D42A27DB-BD31-4B8C-83A1-F6EECF244321}">
                <p14:modId xmlns:p14="http://schemas.microsoft.com/office/powerpoint/2010/main" val="1078853989"/>
              </p:ext>
            </p:extLst>
          </p:nvPr>
        </p:nvGraphicFramePr>
        <p:xfrm>
          <a:off x="298053" y="783394"/>
          <a:ext cx="6719092" cy="261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Схема 12">
            <a:extLst>
              <a:ext uri="{FF2B5EF4-FFF2-40B4-BE49-F238E27FC236}">
                <a16:creationId xmlns="" xmlns:a16="http://schemas.microsoft.com/office/drawing/2014/main" id="{ACB43DB8-886D-4CFF-A9B7-9740E7A7FA62}"/>
              </a:ext>
            </a:extLst>
          </p:cNvPr>
          <p:cNvGraphicFramePr/>
          <p:nvPr>
            <p:extLst>
              <p:ext uri="{D42A27DB-BD31-4B8C-83A1-F6EECF244321}">
                <p14:modId xmlns:p14="http://schemas.microsoft.com/office/powerpoint/2010/main" val="3818343057"/>
              </p:ext>
            </p:extLst>
          </p:nvPr>
        </p:nvGraphicFramePr>
        <p:xfrm>
          <a:off x="298054" y="2178642"/>
          <a:ext cx="6719091" cy="14287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Diagram 4">
            <a:extLst>
              <a:ext uri="{FF2B5EF4-FFF2-40B4-BE49-F238E27FC236}">
                <a16:creationId xmlns="" xmlns:a16="http://schemas.microsoft.com/office/drawing/2014/main" id="{C0CA526F-8478-470A-9074-28EC97D77DE6}"/>
              </a:ext>
            </a:extLst>
          </p:cNvPr>
          <p:cNvGraphicFramePr/>
          <p:nvPr>
            <p:extLst>
              <p:ext uri="{D42A27DB-BD31-4B8C-83A1-F6EECF244321}">
                <p14:modId xmlns:p14="http://schemas.microsoft.com/office/powerpoint/2010/main" val="872345051"/>
              </p:ext>
            </p:extLst>
          </p:nvPr>
        </p:nvGraphicFramePr>
        <p:xfrm>
          <a:off x="298053" y="1183280"/>
          <a:ext cx="6719091" cy="93844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8" name="Rectangle 7">
            <a:extLst>
              <a:ext uri="{FF2B5EF4-FFF2-40B4-BE49-F238E27FC236}">
                <a16:creationId xmlns="" xmlns:a16="http://schemas.microsoft.com/office/drawing/2014/main" id="{DE9D764A-9C85-4382-A985-98E9043C5F56}"/>
              </a:ext>
            </a:extLst>
          </p:cNvPr>
          <p:cNvSpPr/>
          <p:nvPr/>
        </p:nvSpPr>
        <p:spPr>
          <a:xfrm>
            <a:off x="3375313" y="3704987"/>
            <a:ext cx="564578" cy="253916"/>
          </a:xfrm>
          <a:prstGeom prst="rect">
            <a:avLst/>
          </a:prstGeom>
          <a:noFill/>
        </p:spPr>
        <p:txBody>
          <a:bodyPr wrap="none" lIns="91440" tIns="45720" rIns="91440" bIns="45720">
            <a:spAutoFit/>
          </a:bodyPr>
          <a:lstStyle>
            <a:defPPr>
              <a:defRPr lang="en-US"/>
            </a:defPPr>
            <a:lvl1pPr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1pPr>
            <a:lvl2pPr marL="357188" indent="100013"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2pPr>
            <a:lvl3pPr marL="714375" indent="200025"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3pPr>
            <a:lvl4pPr marL="1071563" indent="300038"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4pPr>
            <a:lvl5pPr marL="1428750" indent="400050"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5pPr>
            <a:lvl6pPr marL="2286000" algn="l" defTabSz="914400" rtl="0" eaLnBrk="1" latinLnBrk="0" hangingPunct="1">
              <a:defRPr sz="1400" kern="1200">
                <a:solidFill>
                  <a:schemeClr val="tx1"/>
                </a:solidFill>
                <a:latin typeface="Calibri" charset="0"/>
                <a:ea typeface="Arial" charset="0"/>
                <a:cs typeface="Arial" charset="0"/>
              </a:defRPr>
            </a:lvl6pPr>
            <a:lvl7pPr marL="2743200" algn="l" defTabSz="914400" rtl="0" eaLnBrk="1" latinLnBrk="0" hangingPunct="1">
              <a:defRPr sz="1400" kern="1200">
                <a:solidFill>
                  <a:schemeClr val="tx1"/>
                </a:solidFill>
                <a:latin typeface="Calibri" charset="0"/>
                <a:ea typeface="Arial" charset="0"/>
                <a:cs typeface="Arial" charset="0"/>
              </a:defRPr>
            </a:lvl7pPr>
            <a:lvl8pPr marL="3200400" algn="l" defTabSz="914400" rtl="0" eaLnBrk="1" latinLnBrk="0" hangingPunct="1">
              <a:defRPr sz="1400" kern="1200">
                <a:solidFill>
                  <a:schemeClr val="tx1"/>
                </a:solidFill>
                <a:latin typeface="Calibri" charset="0"/>
                <a:ea typeface="Arial" charset="0"/>
                <a:cs typeface="Arial" charset="0"/>
              </a:defRPr>
            </a:lvl8pPr>
            <a:lvl9pPr marL="3657600" algn="l" defTabSz="914400" rtl="0" eaLnBrk="1" latinLnBrk="0" hangingPunct="1">
              <a:defRPr sz="1400" kern="1200">
                <a:solidFill>
                  <a:schemeClr val="tx1"/>
                </a:solidFill>
                <a:latin typeface="Calibri" charset="0"/>
                <a:ea typeface="Arial" charset="0"/>
                <a:cs typeface="Arial" charset="0"/>
              </a:defRPr>
            </a:lvl9pPr>
          </a:lstStyle>
          <a:p>
            <a:pPr algn="ctr"/>
            <a:r>
              <a:rPr lang="en-US" sz="1050" dirty="0">
                <a:ln w="0"/>
                <a:latin typeface="Gill Sans Nova" panose="020B0602020104020203" pitchFamily="34" charset="0"/>
              </a:rPr>
              <a:t>5</a:t>
            </a:r>
            <a:r>
              <a:rPr lang="en-US" sz="1050" b="0" cap="none" spc="0" dirty="0">
                <a:ln w="0"/>
                <a:solidFill>
                  <a:schemeClr val="tx1"/>
                </a:solidFill>
                <a:latin typeface="Gill Sans Nova" panose="020B0602020104020203" pitchFamily="34" charset="0"/>
              </a:rPr>
              <a:t> </a:t>
            </a:r>
            <a:r>
              <a:rPr lang="en-US" sz="1000" b="0" cap="none" spc="0" dirty="0">
                <a:ln w="0"/>
                <a:solidFill>
                  <a:schemeClr val="tx1"/>
                </a:solidFill>
                <a:latin typeface="Gill Sans Nova" panose="020B0602020104020203" pitchFamily="34" charset="0"/>
              </a:rPr>
              <a:t>of</a:t>
            </a:r>
            <a:r>
              <a:rPr lang="en-US" sz="1050" b="0" cap="none" spc="0" dirty="0">
                <a:ln w="0"/>
                <a:solidFill>
                  <a:schemeClr val="tx1"/>
                </a:solidFill>
                <a:latin typeface="Gill Sans Nova" panose="020B0602020104020203" pitchFamily="34" charset="0"/>
              </a:rPr>
              <a:t> 12</a:t>
            </a:r>
            <a:endParaRPr lang="en-US" sz="1600" b="0" cap="none" spc="0" dirty="0">
              <a:ln w="0"/>
              <a:solidFill>
                <a:schemeClr val="tx1"/>
              </a:solidFill>
              <a:latin typeface="Gill Sans Nova" panose="020B0602020104020203" pitchFamily="34" charset="0"/>
            </a:endParaRPr>
          </a:p>
        </p:txBody>
      </p:sp>
    </p:spTree>
    <p:extLst>
      <p:ext uri="{BB962C8B-B14F-4D97-AF65-F5344CB8AC3E}">
        <p14:creationId xmlns:p14="http://schemas.microsoft.com/office/powerpoint/2010/main" val="1083494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1" cy="685800"/>
          </a:xfrm>
        </p:spPr>
        <p:txBody>
          <a:bodyPr anchor="ctr"/>
          <a:lstStyle/>
          <a:p>
            <a:pPr algn="ctr"/>
            <a:r>
              <a:rPr lang="en-US" sz="2000" b="1" dirty="0" err="1" smtClean="0">
                <a:latin typeface="Gill Sans Nova" panose="020B0602020104020203" pitchFamily="34" charset="0"/>
              </a:rPr>
              <a:t>Formulaires</a:t>
            </a:r>
            <a:r>
              <a:rPr lang="en-US" sz="2000" b="1" dirty="0" smtClean="0">
                <a:latin typeface="Gill Sans Nova" panose="020B0602020104020203" pitchFamily="34" charset="0"/>
              </a:rPr>
              <a:t> de </a:t>
            </a:r>
            <a:r>
              <a:rPr lang="en-US" sz="2000" b="1" dirty="0" err="1" smtClean="0">
                <a:latin typeface="Gill Sans Nova" panose="020B0602020104020203" pitchFamily="34" charset="0"/>
              </a:rPr>
              <a:t>soumission</a:t>
            </a:r>
            <a:r>
              <a:rPr lang="en-US" sz="2000" b="1" dirty="0" smtClean="0">
                <a:latin typeface="Gill Sans Nova" panose="020B0602020104020203" pitchFamily="34" charset="0"/>
              </a:rPr>
              <a:t> </a:t>
            </a:r>
            <a:r>
              <a:rPr lang="en-US" sz="2000" b="1" dirty="0" err="1" smtClean="0">
                <a:latin typeface="Gill Sans Nova" panose="020B0602020104020203" pitchFamily="34" charset="0"/>
              </a:rPr>
              <a:t>en</a:t>
            </a:r>
            <a:r>
              <a:rPr lang="en-US" sz="2000" b="1" dirty="0" smtClean="0">
                <a:latin typeface="Gill Sans Nova" panose="020B0602020104020203" pitchFamily="34" charset="0"/>
              </a:rPr>
              <a:t> </a:t>
            </a:r>
            <a:r>
              <a:rPr lang="en-US" sz="2000" b="1" dirty="0" err="1" smtClean="0">
                <a:latin typeface="Gill Sans Nova" panose="020B0602020104020203" pitchFamily="34" charset="0"/>
              </a:rPr>
              <a:t>ligne</a:t>
            </a:r>
            <a:endParaRPr lang="en-US" sz="2000" b="1" dirty="0">
              <a:latin typeface="Gill Sans Nova" panose="020B0602020104020203" pitchFamily="34" charset="0"/>
            </a:endParaRPr>
          </a:p>
        </p:txBody>
      </p:sp>
      <p:graphicFrame>
        <p:nvGraphicFramePr>
          <p:cNvPr id="8" name="Объект 10">
            <a:extLst>
              <a:ext uri="{FF2B5EF4-FFF2-40B4-BE49-F238E27FC236}">
                <a16:creationId xmlns="" xmlns:a16="http://schemas.microsoft.com/office/drawing/2014/main" id="{3EDEA043-78A5-44A4-B649-0693B43526AF}"/>
              </a:ext>
            </a:extLst>
          </p:cNvPr>
          <p:cNvGraphicFramePr>
            <a:graphicFrameLocks noGrp="1"/>
          </p:cNvGraphicFramePr>
          <p:nvPr>
            <p:ph idx="1"/>
            <p:extLst>
              <p:ext uri="{D42A27DB-BD31-4B8C-83A1-F6EECF244321}">
                <p14:modId xmlns:p14="http://schemas.microsoft.com/office/powerpoint/2010/main" val="598278289"/>
              </p:ext>
            </p:extLst>
          </p:nvPr>
        </p:nvGraphicFramePr>
        <p:xfrm>
          <a:off x="331787" y="539931"/>
          <a:ext cx="4109584" cy="1571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a:extLst>
              <a:ext uri="{FF2B5EF4-FFF2-40B4-BE49-F238E27FC236}">
                <a16:creationId xmlns="" xmlns:a16="http://schemas.microsoft.com/office/drawing/2014/main" id="{113FB8A0-2AF5-4765-96C2-9C34E1A27FE9}"/>
              </a:ext>
            </a:extLst>
          </p:cNvPr>
          <p:cNvPicPr>
            <a:picLocks noChangeAspect="1"/>
          </p:cNvPicPr>
          <p:nvPr/>
        </p:nvPicPr>
        <p:blipFill rotWithShape="1">
          <a:blip r:embed="rId8"/>
          <a:srcRect l="37701" t="12950" r="37854" b="31106"/>
          <a:stretch/>
        </p:blipFill>
        <p:spPr>
          <a:xfrm>
            <a:off x="4653166" y="685800"/>
            <a:ext cx="2330246" cy="2916492"/>
          </a:xfrm>
          <a:prstGeom prst="rect">
            <a:avLst/>
          </a:prstGeom>
          <a:ln>
            <a:solidFill>
              <a:schemeClr val="tx1"/>
            </a:solidFill>
          </a:ln>
        </p:spPr>
      </p:pic>
      <p:graphicFrame>
        <p:nvGraphicFramePr>
          <p:cNvPr id="13" name="Diagram 12">
            <a:extLst>
              <a:ext uri="{FF2B5EF4-FFF2-40B4-BE49-F238E27FC236}">
                <a16:creationId xmlns="" xmlns:a16="http://schemas.microsoft.com/office/drawing/2014/main" id="{C20E25E6-3A17-462D-AF2A-8099BE0BBE31}"/>
              </a:ext>
            </a:extLst>
          </p:cNvPr>
          <p:cNvGraphicFramePr/>
          <p:nvPr>
            <p:extLst>
              <p:ext uri="{D42A27DB-BD31-4B8C-83A1-F6EECF244321}">
                <p14:modId xmlns:p14="http://schemas.microsoft.com/office/powerpoint/2010/main" val="3979612245"/>
              </p:ext>
            </p:extLst>
          </p:nvPr>
        </p:nvGraphicFramePr>
        <p:xfrm>
          <a:off x="331788" y="2220394"/>
          <a:ext cx="4109583" cy="685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4" name="Diagram 3">
            <a:extLst>
              <a:ext uri="{FF2B5EF4-FFF2-40B4-BE49-F238E27FC236}">
                <a16:creationId xmlns="" xmlns:a16="http://schemas.microsoft.com/office/drawing/2014/main" id="{48B40DBD-0765-46E5-83DD-27A92E578EDD}"/>
              </a:ext>
            </a:extLst>
          </p:cNvPr>
          <p:cNvGraphicFramePr/>
          <p:nvPr>
            <p:extLst>
              <p:ext uri="{D42A27DB-BD31-4B8C-83A1-F6EECF244321}">
                <p14:modId xmlns:p14="http://schemas.microsoft.com/office/powerpoint/2010/main" val="3910986526"/>
              </p:ext>
            </p:extLst>
          </p:nvPr>
        </p:nvGraphicFramePr>
        <p:xfrm>
          <a:off x="331787" y="2843213"/>
          <a:ext cx="4109584" cy="86177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0" name="Rectangle 9">
            <a:extLst>
              <a:ext uri="{FF2B5EF4-FFF2-40B4-BE49-F238E27FC236}">
                <a16:creationId xmlns="" xmlns:a16="http://schemas.microsoft.com/office/drawing/2014/main" id="{9C85C46C-9D32-4839-9E06-B29E8DDA7934}"/>
              </a:ext>
            </a:extLst>
          </p:cNvPr>
          <p:cNvSpPr/>
          <p:nvPr/>
        </p:nvSpPr>
        <p:spPr>
          <a:xfrm>
            <a:off x="3375313" y="3704987"/>
            <a:ext cx="564578" cy="253916"/>
          </a:xfrm>
          <a:prstGeom prst="rect">
            <a:avLst/>
          </a:prstGeom>
          <a:noFill/>
        </p:spPr>
        <p:txBody>
          <a:bodyPr wrap="none" lIns="91440" tIns="45720" rIns="91440" bIns="45720">
            <a:spAutoFit/>
          </a:bodyPr>
          <a:lstStyle>
            <a:defPPr>
              <a:defRPr lang="en-US"/>
            </a:defPPr>
            <a:lvl1pPr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1pPr>
            <a:lvl2pPr marL="357188" indent="100013"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2pPr>
            <a:lvl3pPr marL="714375" indent="200025"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3pPr>
            <a:lvl4pPr marL="1071563" indent="300038"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4pPr>
            <a:lvl5pPr marL="1428750" indent="400050"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5pPr>
            <a:lvl6pPr marL="2286000" algn="l" defTabSz="914400" rtl="0" eaLnBrk="1" latinLnBrk="0" hangingPunct="1">
              <a:defRPr sz="1400" kern="1200">
                <a:solidFill>
                  <a:schemeClr val="tx1"/>
                </a:solidFill>
                <a:latin typeface="Calibri" charset="0"/>
                <a:ea typeface="Arial" charset="0"/>
                <a:cs typeface="Arial" charset="0"/>
              </a:defRPr>
            </a:lvl6pPr>
            <a:lvl7pPr marL="2743200" algn="l" defTabSz="914400" rtl="0" eaLnBrk="1" latinLnBrk="0" hangingPunct="1">
              <a:defRPr sz="1400" kern="1200">
                <a:solidFill>
                  <a:schemeClr val="tx1"/>
                </a:solidFill>
                <a:latin typeface="Calibri" charset="0"/>
                <a:ea typeface="Arial" charset="0"/>
                <a:cs typeface="Arial" charset="0"/>
              </a:defRPr>
            </a:lvl7pPr>
            <a:lvl8pPr marL="3200400" algn="l" defTabSz="914400" rtl="0" eaLnBrk="1" latinLnBrk="0" hangingPunct="1">
              <a:defRPr sz="1400" kern="1200">
                <a:solidFill>
                  <a:schemeClr val="tx1"/>
                </a:solidFill>
                <a:latin typeface="Calibri" charset="0"/>
                <a:ea typeface="Arial" charset="0"/>
                <a:cs typeface="Arial" charset="0"/>
              </a:defRPr>
            </a:lvl8pPr>
            <a:lvl9pPr marL="3657600" algn="l" defTabSz="914400" rtl="0" eaLnBrk="1" latinLnBrk="0" hangingPunct="1">
              <a:defRPr sz="1400" kern="1200">
                <a:solidFill>
                  <a:schemeClr val="tx1"/>
                </a:solidFill>
                <a:latin typeface="Calibri" charset="0"/>
                <a:ea typeface="Arial" charset="0"/>
                <a:cs typeface="Arial" charset="0"/>
              </a:defRPr>
            </a:lvl9pPr>
          </a:lstStyle>
          <a:p>
            <a:pPr algn="ctr"/>
            <a:r>
              <a:rPr lang="en-US" sz="1050" dirty="0">
                <a:ln w="0"/>
                <a:latin typeface="Gill Sans Nova" panose="020B0602020104020203" pitchFamily="34" charset="0"/>
              </a:rPr>
              <a:t>6</a:t>
            </a:r>
            <a:r>
              <a:rPr lang="en-US" sz="1050" b="0" cap="none" spc="0" dirty="0">
                <a:ln w="0"/>
                <a:solidFill>
                  <a:schemeClr val="tx1"/>
                </a:solidFill>
                <a:latin typeface="Gill Sans Nova" panose="020B0602020104020203" pitchFamily="34" charset="0"/>
              </a:rPr>
              <a:t> </a:t>
            </a:r>
            <a:r>
              <a:rPr lang="en-US" sz="1000" b="0" cap="none" spc="0" dirty="0">
                <a:ln w="0"/>
                <a:solidFill>
                  <a:schemeClr val="tx1"/>
                </a:solidFill>
                <a:latin typeface="Gill Sans Nova" panose="020B0602020104020203" pitchFamily="34" charset="0"/>
              </a:rPr>
              <a:t>of</a:t>
            </a:r>
            <a:r>
              <a:rPr lang="en-US" sz="1050" b="0" cap="none" spc="0" dirty="0">
                <a:ln w="0"/>
                <a:solidFill>
                  <a:schemeClr val="tx1"/>
                </a:solidFill>
                <a:latin typeface="Gill Sans Nova" panose="020B0602020104020203" pitchFamily="34" charset="0"/>
              </a:rPr>
              <a:t> 12</a:t>
            </a:r>
            <a:endParaRPr lang="en-US" sz="1600" b="0" cap="none" spc="0" dirty="0">
              <a:ln w="0"/>
              <a:solidFill>
                <a:schemeClr val="tx1"/>
              </a:solidFill>
              <a:latin typeface="Gill Sans Nova" panose="020B0602020104020203" pitchFamily="34" charset="0"/>
            </a:endParaRPr>
          </a:p>
        </p:txBody>
      </p:sp>
    </p:spTree>
    <p:extLst>
      <p:ext uri="{BB962C8B-B14F-4D97-AF65-F5344CB8AC3E}">
        <p14:creationId xmlns:p14="http://schemas.microsoft.com/office/powerpoint/2010/main" val="395790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 xmlns:a16="http://schemas.microsoft.com/office/drawing/2014/main" id="{819972FC-DB30-48BF-BFC8-39737ADF33C9}"/>
              </a:ext>
            </a:extLst>
          </p:cNvPr>
          <p:cNvGraphicFramePr/>
          <p:nvPr>
            <p:extLst>
              <p:ext uri="{D42A27DB-BD31-4B8C-83A1-F6EECF244321}">
                <p14:modId xmlns:p14="http://schemas.microsoft.com/office/powerpoint/2010/main" val="2949544263"/>
              </p:ext>
            </p:extLst>
          </p:nvPr>
        </p:nvGraphicFramePr>
        <p:xfrm>
          <a:off x="331788" y="685800"/>
          <a:ext cx="6786562" cy="2871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 xmlns:a16="http://schemas.microsoft.com/office/drawing/2014/main" id="{7304FF52-4E83-4BDC-A6BE-D7884FE0E0F0}"/>
              </a:ext>
            </a:extLst>
          </p:cNvPr>
          <p:cNvSpPr txBox="1">
            <a:spLocks/>
          </p:cNvSpPr>
          <p:nvPr/>
        </p:nvSpPr>
        <p:spPr>
          <a:xfrm>
            <a:off x="0" y="0"/>
            <a:ext cx="7315201" cy="685800"/>
          </a:xfrm>
          <a:prstGeom prst="rect">
            <a:avLst/>
          </a:prstGeom>
        </p:spPr>
        <p:txBody>
          <a:bodyPr anchor="ctr"/>
          <a:lstStyle>
            <a:lvl1pPr algn="l"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a:lstStyle>
          <a:p>
            <a:pPr algn="ctr"/>
            <a:r>
              <a:rPr lang="fr-FR" sz="2500" b="1" dirty="0">
                <a:solidFill>
                  <a:schemeClr val="accent3"/>
                </a:solidFill>
                <a:latin typeface="Gill Sans MT" panose="020B0502020104020203" pitchFamily="34" charset="0"/>
              </a:rPr>
              <a:t>Éléments clés d'une proposition réussie</a:t>
            </a:r>
            <a:endParaRPr lang="en-US" sz="2500" b="1" dirty="0">
              <a:solidFill>
                <a:schemeClr val="accent3"/>
              </a:solidFill>
              <a:latin typeface="Gill Sans MT" panose="020B0502020104020203" pitchFamily="34" charset="0"/>
            </a:endParaRPr>
          </a:p>
        </p:txBody>
      </p:sp>
      <p:sp>
        <p:nvSpPr>
          <p:cNvPr id="6" name="Rectangle 5">
            <a:extLst>
              <a:ext uri="{FF2B5EF4-FFF2-40B4-BE49-F238E27FC236}">
                <a16:creationId xmlns="" xmlns:a16="http://schemas.microsoft.com/office/drawing/2014/main" id="{4A857D11-E776-455B-85A4-52638A85C3F8}"/>
              </a:ext>
            </a:extLst>
          </p:cNvPr>
          <p:cNvSpPr/>
          <p:nvPr/>
        </p:nvSpPr>
        <p:spPr>
          <a:xfrm>
            <a:off x="3375313" y="3704987"/>
            <a:ext cx="564578" cy="253916"/>
          </a:xfrm>
          <a:prstGeom prst="rect">
            <a:avLst/>
          </a:prstGeom>
          <a:noFill/>
        </p:spPr>
        <p:txBody>
          <a:bodyPr wrap="none" lIns="91440" tIns="45720" rIns="91440" bIns="45720">
            <a:spAutoFit/>
          </a:bodyPr>
          <a:lstStyle>
            <a:defPPr>
              <a:defRPr lang="en-US"/>
            </a:defPPr>
            <a:lvl1pPr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1pPr>
            <a:lvl2pPr marL="357188" indent="100013"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2pPr>
            <a:lvl3pPr marL="714375" indent="200025"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3pPr>
            <a:lvl4pPr marL="1071563" indent="300038"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4pPr>
            <a:lvl5pPr marL="1428750" indent="400050"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5pPr>
            <a:lvl6pPr marL="2286000" algn="l" defTabSz="914400" rtl="0" eaLnBrk="1" latinLnBrk="0" hangingPunct="1">
              <a:defRPr sz="1400" kern="1200">
                <a:solidFill>
                  <a:schemeClr val="tx1"/>
                </a:solidFill>
                <a:latin typeface="Calibri" charset="0"/>
                <a:ea typeface="Arial" charset="0"/>
                <a:cs typeface="Arial" charset="0"/>
              </a:defRPr>
            </a:lvl6pPr>
            <a:lvl7pPr marL="2743200" algn="l" defTabSz="914400" rtl="0" eaLnBrk="1" latinLnBrk="0" hangingPunct="1">
              <a:defRPr sz="1400" kern="1200">
                <a:solidFill>
                  <a:schemeClr val="tx1"/>
                </a:solidFill>
                <a:latin typeface="Calibri" charset="0"/>
                <a:ea typeface="Arial" charset="0"/>
                <a:cs typeface="Arial" charset="0"/>
              </a:defRPr>
            </a:lvl7pPr>
            <a:lvl8pPr marL="3200400" algn="l" defTabSz="914400" rtl="0" eaLnBrk="1" latinLnBrk="0" hangingPunct="1">
              <a:defRPr sz="1400" kern="1200">
                <a:solidFill>
                  <a:schemeClr val="tx1"/>
                </a:solidFill>
                <a:latin typeface="Calibri" charset="0"/>
                <a:ea typeface="Arial" charset="0"/>
                <a:cs typeface="Arial" charset="0"/>
              </a:defRPr>
            </a:lvl8pPr>
            <a:lvl9pPr marL="3657600" algn="l" defTabSz="914400" rtl="0" eaLnBrk="1" latinLnBrk="0" hangingPunct="1">
              <a:defRPr sz="1400" kern="1200">
                <a:solidFill>
                  <a:schemeClr val="tx1"/>
                </a:solidFill>
                <a:latin typeface="Calibri" charset="0"/>
                <a:ea typeface="Arial" charset="0"/>
                <a:cs typeface="Arial" charset="0"/>
              </a:defRPr>
            </a:lvl9pPr>
          </a:lstStyle>
          <a:p>
            <a:pPr algn="ctr"/>
            <a:r>
              <a:rPr lang="en-US" sz="1050" dirty="0">
                <a:ln w="0"/>
                <a:latin typeface="Gill Sans Nova" panose="020B0602020104020203" pitchFamily="34" charset="0"/>
              </a:rPr>
              <a:t>7</a:t>
            </a:r>
            <a:r>
              <a:rPr lang="en-US" sz="1050" b="0" cap="none" spc="0" dirty="0">
                <a:ln w="0"/>
                <a:solidFill>
                  <a:schemeClr val="tx1"/>
                </a:solidFill>
                <a:latin typeface="Gill Sans Nova" panose="020B0602020104020203" pitchFamily="34" charset="0"/>
              </a:rPr>
              <a:t> </a:t>
            </a:r>
            <a:r>
              <a:rPr lang="en-US" sz="1000" b="0" cap="none" spc="0" dirty="0">
                <a:ln w="0"/>
                <a:solidFill>
                  <a:schemeClr val="tx1"/>
                </a:solidFill>
                <a:latin typeface="Gill Sans Nova" panose="020B0602020104020203" pitchFamily="34" charset="0"/>
              </a:rPr>
              <a:t>of</a:t>
            </a:r>
            <a:r>
              <a:rPr lang="en-US" sz="1050" b="0" cap="none" spc="0" dirty="0">
                <a:ln w="0"/>
                <a:solidFill>
                  <a:schemeClr val="tx1"/>
                </a:solidFill>
                <a:latin typeface="Gill Sans Nova" panose="020B0602020104020203" pitchFamily="34" charset="0"/>
              </a:rPr>
              <a:t> 12</a:t>
            </a:r>
            <a:endParaRPr lang="en-US" sz="1600" b="0" cap="none" spc="0" dirty="0">
              <a:ln w="0"/>
              <a:solidFill>
                <a:schemeClr val="tx1"/>
              </a:solidFill>
              <a:latin typeface="Gill Sans Nova" panose="020B0602020104020203" pitchFamily="34" charset="0"/>
            </a:endParaRPr>
          </a:p>
        </p:txBody>
      </p:sp>
    </p:spTree>
    <p:extLst>
      <p:ext uri="{BB962C8B-B14F-4D97-AF65-F5344CB8AC3E}">
        <p14:creationId xmlns:p14="http://schemas.microsoft.com/office/powerpoint/2010/main" val="3659115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1" cy="685800"/>
          </a:xfrm>
        </p:spPr>
        <p:txBody>
          <a:bodyPr anchor="ctr"/>
          <a:lstStyle/>
          <a:p>
            <a:pPr algn="ctr"/>
            <a:r>
              <a:rPr lang="en-US" sz="2600" b="1" dirty="0" err="1">
                <a:solidFill>
                  <a:schemeClr val="accent3"/>
                </a:solidFill>
                <a:latin typeface="Gill Sans Nova" panose="020B0602020104020203" pitchFamily="34" charset="0"/>
              </a:rPr>
              <a:t>Soumissions</a:t>
            </a:r>
            <a:r>
              <a:rPr lang="en-US" sz="2600" b="1" dirty="0">
                <a:solidFill>
                  <a:schemeClr val="accent3"/>
                </a:solidFill>
                <a:latin typeface="Gill Sans Nova" panose="020B0602020104020203" pitchFamily="34" charset="0"/>
              </a:rPr>
              <a:t> </a:t>
            </a:r>
            <a:r>
              <a:rPr lang="en-US" sz="2600" b="1" dirty="0" err="1">
                <a:solidFill>
                  <a:schemeClr val="accent3"/>
                </a:solidFill>
                <a:latin typeface="Gill Sans Nova" panose="020B0602020104020203" pitchFamily="34" charset="0"/>
              </a:rPr>
              <a:t>complètes</a:t>
            </a:r>
            <a:endParaRPr lang="en-US" sz="2600" b="1" dirty="0">
              <a:solidFill>
                <a:schemeClr val="accent3"/>
              </a:solidFill>
              <a:latin typeface="Gill Sans Nova" panose="020B0602020104020203" pitchFamily="34" charset="0"/>
            </a:endParaRPr>
          </a:p>
        </p:txBody>
      </p:sp>
      <p:graphicFrame>
        <p:nvGraphicFramePr>
          <p:cNvPr id="4" name="Diagram 3">
            <a:extLst>
              <a:ext uri="{FF2B5EF4-FFF2-40B4-BE49-F238E27FC236}">
                <a16:creationId xmlns="" xmlns:a16="http://schemas.microsoft.com/office/drawing/2014/main" id="{6893AB03-19C7-440D-8B81-16327E5CC336}"/>
              </a:ext>
            </a:extLst>
          </p:cNvPr>
          <p:cNvGraphicFramePr/>
          <p:nvPr>
            <p:extLst>
              <p:ext uri="{D42A27DB-BD31-4B8C-83A1-F6EECF244321}">
                <p14:modId xmlns:p14="http://schemas.microsoft.com/office/powerpoint/2010/main" val="63312472"/>
              </p:ext>
            </p:extLst>
          </p:nvPr>
        </p:nvGraphicFramePr>
        <p:xfrm>
          <a:off x="298054" y="685800"/>
          <a:ext cx="6719092" cy="2831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 xmlns:a16="http://schemas.microsoft.com/office/drawing/2014/main" id="{07DAA6AD-9ED0-479C-BE4D-59DE7C305450}"/>
              </a:ext>
            </a:extLst>
          </p:cNvPr>
          <p:cNvSpPr/>
          <p:nvPr/>
        </p:nvSpPr>
        <p:spPr>
          <a:xfrm>
            <a:off x="3375313" y="3704987"/>
            <a:ext cx="564578" cy="253916"/>
          </a:xfrm>
          <a:prstGeom prst="rect">
            <a:avLst/>
          </a:prstGeom>
          <a:noFill/>
        </p:spPr>
        <p:txBody>
          <a:bodyPr wrap="none" lIns="91440" tIns="45720" rIns="91440" bIns="45720">
            <a:spAutoFit/>
          </a:bodyPr>
          <a:lstStyle>
            <a:defPPr>
              <a:defRPr lang="en-US"/>
            </a:defPPr>
            <a:lvl1pPr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1pPr>
            <a:lvl2pPr marL="357188" indent="100013"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2pPr>
            <a:lvl3pPr marL="714375" indent="200025"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3pPr>
            <a:lvl4pPr marL="1071563" indent="300038"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4pPr>
            <a:lvl5pPr marL="1428750" indent="400050"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5pPr>
            <a:lvl6pPr marL="2286000" algn="l" defTabSz="914400" rtl="0" eaLnBrk="1" latinLnBrk="0" hangingPunct="1">
              <a:defRPr sz="1400" kern="1200">
                <a:solidFill>
                  <a:schemeClr val="tx1"/>
                </a:solidFill>
                <a:latin typeface="Calibri" charset="0"/>
                <a:ea typeface="Arial" charset="0"/>
                <a:cs typeface="Arial" charset="0"/>
              </a:defRPr>
            </a:lvl6pPr>
            <a:lvl7pPr marL="2743200" algn="l" defTabSz="914400" rtl="0" eaLnBrk="1" latinLnBrk="0" hangingPunct="1">
              <a:defRPr sz="1400" kern="1200">
                <a:solidFill>
                  <a:schemeClr val="tx1"/>
                </a:solidFill>
                <a:latin typeface="Calibri" charset="0"/>
                <a:ea typeface="Arial" charset="0"/>
                <a:cs typeface="Arial" charset="0"/>
              </a:defRPr>
            </a:lvl7pPr>
            <a:lvl8pPr marL="3200400" algn="l" defTabSz="914400" rtl="0" eaLnBrk="1" latinLnBrk="0" hangingPunct="1">
              <a:defRPr sz="1400" kern="1200">
                <a:solidFill>
                  <a:schemeClr val="tx1"/>
                </a:solidFill>
                <a:latin typeface="Calibri" charset="0"/>
                <a:ea typeface="Arial" charset="0"/>
                <a:cs typeface="Arial" charset="0"/>
              </a:defRPr>
            </a:lvl8pPr>
            <a:lvl9pPr marL="3657600" algn="l" defTabSz="914400" rtl="0" eaLnBrk="1" latinLnBrk="0" hangingPunct="1">
              <a:defRPr sz="1400" kern="1200">
                <a:solidFill>
                  <a:schemeClr val="tx1"/>
                </a:solidFill>
                <a:latin typeface="Calibri" charset="0"/>
                <a:ea typeface="Arial" charset="0"/>
                <a:cs typeface="Arial" charset="0"/>
              </a:defRPr>
            </a:lvl9pPr>
          </a:lstStyle>
          <a:p>
            <a:pPr algn="ctr"/>
            <a:r>
              <a:rPr lang="en-US" sz="1050" dirty="0">
                <a:ln w="0"/>
                <a:latin typeface="Gill Sans Nova" panose="020B0602020104020203" pitchFamily="34" charset="0"/>
              </a:rPr>
              <a:t>8</a:t>
            </a:r>
            <a:r>
              <a:rPr lang="en-US" sz="1050" b="0" cap="none" spc="0" dirty="0">
                <a:ln w="0"/>
                <a:solidFill>
                  <a:schemeClr val="tx1"/>
                </a:solidFill>
                <a:latin typeface="Gill Sans Nova" panose="020B0602020104020203" pitchFamily="34" charset="0"/>
              </a:rPr>
              <a:t> </a:t>
            </a:r>
            <a:r>
              <a:rPr lang="en-US" sz="1000" b="0" cap="none" spc="0" dirty="0">
                <a:ln w="0"/>
                <a:solidFill>
                  <a:schemeClr val="tx1"/>
                </a:solidFill>
                <a:latin typeface="Gill Sans Nova" panose="020B0602020104020203" pitchFamily="34" charset="0"/>
              </a:rPr>
              <a:t>of</a:t>
            </a:r>
            <a:r>
              <a:rPr lang="en-US" sz="1050" b="0" cap="none" spc="0" dirty="0">
                <a:ln w="0"/>
                <a:solidFill>
                  <a:schemeClr val="tx1"/>
                </a:solidFill>
                <a:latin typeface="Gill Sans Nova" panose="020B0602020104020203" pitchFamily="34" charset="0"/>
              </a:rPr>
              <a:t> 12</a:t>
            </a:r>
            <a:endParaRPr lang="en-US" sz="1600" b="0" cap="none" spc="0" dirty="0">
              <a:ln w="0"/>
              <a:solidFill>
                <a:schemeClr val="tx1"/>
              </a:solidFill>
              <a:latin typeface="Gill Sans Nova" panose="020B0602020104020203" pitchFamily="34" charset="0"/>
            </a:endParaRPr>
          </a:p>
        </p:txBody>
      </p:sp>
    </p:spTree>
    <p:extLst>
      <p:ext uri="{BB962C8B-B14F-4D97-AF65-F5344CB8AC3E}">
        <p14:creationId xmlns:p14="http://schemas.microsoft.com/office/powerpoint/2010/main" val="1628357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4" y="-149019"/>
            <a:ext cx="7315201" cy="685800"/>
          </a:xfrm>
        </p:spPr>
        <p:txBody>
          <a:bodyPr anchor="ctr"/>
          <a:lstStyle/>
          <a:p>
            <a:pPr algn="ctr"/>
            <a:r>
              <a:rPr lang="en-US" sz="2400" b="1" dirty="0" err="1">
                <a:solidFill>
                  <a:schemeClr val="accent3"/>
                </a:solidFill>
                <a:latin typeface="Gill Sans Nova" panose="020B0602020104020203" pitchFamily="34" charset="0"/>
              </a:rPr>
              <a:t>Éléments</a:t>
            </a:r>
            <a:r>
              <a:rPr lang="en-US" sz="2400" b="1" dirty="0">
                <a:solidFill>
                  <a:schemeClr val="accent3"/>
                </a:solidFill>
                <a:latin typeface="Gill Sans Nova" panose="020B0602020104020203" pitchFamily="34" charset="0"/>
              </a:rPr>
              <a:t> de </a:t>
            </a:r>
            <a:r>
              <a:rPr lang="en-US" sz="2400" b="1" dirty="0" err="1">
                <a:solidFill>
                  <a:schemeClr val="accent3"/>
                </a:solidFill>
                <a:latin typeface="Gill Sans Nova" panose="020B0602020104020203" pitchFamily="34" charset="0"/>
              </a:rPr>
              <a:t>soumission</a:t>
            </a:r>
            <a:endParaRPr lang="en-US" sz="2400" b="1" dirty="0">
              <a:solidFill>
                <a:schemeClr val="accent3"/>
              </a:solidFill>
              <a:latin typeface="Gill Sans Nova" panose="020B0602020104020203" pitchFamily="34" charset="0"/>
            </a:endParaRPr>
          </a:p>
        </p:txBody>
      </p:sp>
      <p:graphicFrame>
        <p:nvGraphicFramePr>
          <p:cNvPr id="4" name="Diagram 3">
            <a:extLst>
              <a:ext uri="{FF2B5EF4-FFF2-40B4-BE49-F238E27FC236}">
                <a16:creationId xmlns="" xmlns:a16="http://schemas.microsoft.com/office/drawing/2014/main" id="{6893AB03-19C7-440D-8B81-16327E5CC336}"/>
              </a:ext>
            </a:extLst>
          </p:cNvPr>
          <p:cNvGraphicFramePr/>
          <p:nvPr>
            <p:extLst>
              <p:ext uri="{D42A27DB-BD31-4B8C-83A1-F6EECF244321}">
                <p14:modId xmlns:p14="http://schemas.microsoft.com/office/powerpoint/2010/main" val="541235927"/>
              </p:ext>
            </p:extLst>
          </p:nvPr>
        </p:nvGraphicFramePr>
        <p:xfrm>
          <a:off x="298054" y="346870"/>
          <a:ext cx="3325813" cy="907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 xmlns:a16="http://schemas.microsoft.com/office/drawing/2014/main" id="{16760608-3103-4242-9DDD-D6193F4F94EA}"/>
              </a:ext>
            </a:extLst>
          </p:cNvPr>
          <p:cNvGraphicFramePr/>
          <p:nvPr>
            <p:extLst>
              <p:ext uri="{D42A27DB-BD31-4B8C-83A1-F6EECF244321}">
                <p14:modId xmlns:p14="http://schemas.microsoft.com/office/powerpoint/2010/main" val="1650536238"/>
              </p:ext>
            </p:extLst>
          </p:nvPr>
        </p:nvGraphicFramePr>
        <p:xfrm>
          <a:off x="3834834" y="513541"/>
          <a:ext cx="3095225" cy="20457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a:extLst>
              <a:ext uri="{FF2B5EF4-FFF2-40B4-BE49-F238E27FC236}">
                <a16:creationId xmlns="" xmlns:a16="http://schemas.microsoft.com/office/drawing/2014/main" id="{3F2758DF-B1EE-46F8-9095-92AF8D77387B}"/>
              </a:ext>
            </a:extLst>
          </p:cNvPr>
          <p:cNvGraphicFramePr/>
          <p:nvPr>
            <p:extLst>
              <p:ext uri="{D42A27DB-BD31-4B8C-83A1-F6EECF244321}">
                <p14:modId xmlns:p14="http://schemas.microsoft.com/office/powerpoint/2010/main" val="893512603"/>
              </p:ext>
            </p:extLst>
          </p:nvPr>
        </p:nvGraphicFramePr>
        <p:xfrm>
          <a:off x="298054" y="2802193"/>
          <a:ext cx="6719092" cy="83215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Rectangle 8">
            <a:extLst>
              <a:ext uri="{FF2B5EF4-FFF2-40B4-BE49-F238E27FC236}">
                <a16:creationId xmlns="" xmlns:a16="http://schemas.microsoft.com/office/drawing/2014/main" id="{CA0618CF-D5D3-4F0D-9FC5-9FBF7717415A}"/>
              </a:ext>
            </a:extLst>
          </p:cNvPr>
          <p:cNvSpPr/>
          <p:nvPr/>
        </p:nvSpPr>
        <p:spPr>
          <a:xfrm>
            <a:off x="3375313" y="3704987"/>
            <a:ext cx="564578" cy="253916"/>
          </a:xfrm>
          <a:prstGeom prst="rect">
            <a:avLst/>
          </a:prstGeom>
          <a:noFill/>
        </p:spPr>
        <p:txBody>
          <a:bodyPr wrap="none" lIns="91440" tIns="45720" rIns="91440" bIns="45720">
            <a:spAutoFit/>
          </a:bodyPr>
          <a:lstStyle>
            <a:defPPr>
              <a:defRPr lang="en-US"/>
            </a:defPPr>
            <a:lvl1pPr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1pPr>
            <a:lvl2pPr marL="357188" indent="100013"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2pPr>
            <a:lvl3pPr marL="714375" indent="200025"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3pPr>
            <a:lvl4pPr marL="1071563" indent="300038"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4pPr>
            <a:lvl5pPr marL="1428750" indent="400050"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5pPr>
            <a:lvl6pPr marL="2286000" algn="l" defTabSz="914400" rtl="0" eaLnBrk="1" latinLnBrk="0" hangingPunct="1">
              <a:defRPr sz="1400" kern="1200">
                <a:solidFill>
                  <a:schemeClr val="tx1"/>
                </a:solidFill>
                <a:latin typeface="Calibri" charset="0"/>
                <a:ea typeface="Arial" charset="0"/>
                <a:cs typeface="Arial" charset="0"/>
              </a:defRPr>
            </a:lvl6pPr>
            <a:lvl7pPr marL="2743200" algn="l" defTabSz="914400" rtl="0" eaLnBrk="1" latinLnBrk="0" hangingPunct="1">
              <a:defRPr sz="1400" kern="1200">
                <a:solidFill>
                  <a:schemeClr val="tx1"/>
                </a:solidFill>
                <a:latin typeface="Calibri" charset="0"/>
                <a:ea typeface="Arial" charset="0"/>
                <a:cs typeface="Arial" charset="0"/>
              </a:defRPr>
            </a:lvl7pPr>
            <a:lvl8pPr marL="3200400" algn="l" defTabSz="914400" rtl="0" eaLnBrk="1" latinLnBrk="0" hangingPunct="1">
              <a:defRPr sz="1400" kern="1200">
                <a:solidFill>
                  <a:schemeClr val="tx1"/>
                </a:solidFill>
                <a:latin typeface="Calibri" charset="0"/>
                <a:ea typeface="Arial" charset="0"/>
                <a:cs typeface="Arial" charset="0"/>
              </a:defRPr>
            </a:lvl8pPr>
            <a:lvl9pPr marL="3657600" algn="l" defTabSz="914400" rtl="0" eaLnBrk="1" latinLnBrk="0" hangingPunct="1">
              <a:defRPr sz="1400" kern="1200">
                <a:solidFill>
                  <a:schemeClr val="tx1"/>
                </a:solidFill>
                <a:latin typeface="Calibri" charset="0"/>
                <a:ea typeface="Arial" charset="0"/>
                <a:cs typeface="Arial" charset="0"/>
              </a:defRPr>
            </a:lvl9pPr>
          </a:lstStyle>
          <a:p>
            <a:pPr algn="ctr"/>
            <a:r>
              <a:rPr lang="en-US" sz="1050" dirty="0">
                <a:ln w="0"/>
                <a:latin typeface="Gill Sans Nova" panose="020B0602020104020203" pitchFamily="34" charset="0"/>
              </a:rPr>
              <a:t>9 </a:t>
            </a:r>
            <a:r>
              <a:rPr lang="en-US" sz="1000" b="0" cap="none" spc="0" dirty="0">
                <a:ln w="0"/>
                <a:solidFill>
                  <a:schemeClr val="tx1"/>
                </a:solidFill>
                <a:latin typeface="Gill Sans Nova" panose="020B0602020104020203" pitchFamily="34" charset="0"/>
              </a:rPr>
              <a:t>of</a:t>
            </a:r>
            <a:r>
              <a:rPr lang="en-US" sz="1050" b="0" cap="none" spc="0" dirty="0">
                <a:ln w="0"/>
                <a:solidFill>
                  <a:schemeClr val="tx1"/>
                </a:solidFill>
                <a:latin typeface="Gill Sans Nova" panose="020B0602020104020203" pitchFamily="34" charset="0"/>
              </a:rPr>
              <a:t> 12</a:t>
            </a:r>
            <a:endParaRPr lang="en-US" sz="1600" b="0" cap="none" spc="0" dirty="0">
              <a:ln w="0"/>
              <a:solidFill>
                <a:schemeClr val="tx1"/>
              </a:solidFill>
              <a:latin typeface="Gill Sans Nova" panose="020B0602020104020203" pitchFamily="34" charset="0"/>
            </a:endParaRPr>
          </a:p>
        </p:txBody>
      </p:sp>
    </p:spTree>
    <p:extLst>
      <p:ext uri="{BB962C8B-B14F-4D97-AF65-F5344CB8AC3E}">
        <p14:creationId xmlns:p14="http://schemas.microsoft.com/office/powerpoint/2010/main" val="3667496053"/>
      </p:ext>
    </p:extLst>
  </p:cSld>
  <p:clrMapOvr>
    <a:masterClrMapping/>
  </p:clrMapOvr>
</p:sld>
</file>

<file path=ppt/theme/theme1.xml><?xml version="1.0" encoding="utf-8"?>
<a:theme xmlns:a="http://schemas.openxmlformats.org/drawingml/2006/main" name="Office Theme">
  <a:themeElements>
    <a:clrScheme name="IYPH2020 1">
      <a:dk1>
        <a:srgbClr val="000000"/>
      </a:dk1>
      <a:lt1>
        <a:srgbClr val="FFFFFF"/>
      </a:lt1>
      <a:dk2>
        <a:srgbClr val="09466C"/>
      </a:dk2>
      <a:lt2>
        <a:srgbClr val="EEECE1"/>
      </a:lt2>
      <a:accent1>
        <a:srgbClr val="3D9D50"/>
      </a:accent1>
      <a:accent2>
        <a:srgbClr val="8FC64A"/>
      </a:accent2>
      <a:accent3>
        <a:srgbClr val="4D844F"/>
      </a:accent3>
      <a:accent4>
        <a:srgbClr val="1C804B"/>
      </a:accent4>
      <a:accent5>
        <a:srgbClr val="5A94C5"/>
      </a:accent5>
      <a:accent6>
        <a:srgbClr val="F6C233"/>
      </a:accent6>
      <a:hlink>
        <a:srgbClr val="A23350"/>
      </a:hlink>
      <a:folHlink>
        <a:srgbClr val="F79E3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1438</TotalTime>
  <Words>1356</Words>
  <Application>Microsoft Office PowerPoint</Application>
  <PresentationFormat>Personnalisé</PresentationFormat>
  <Paragraphs>167</Paragraphs>
  <Slides>12</Slides>
  <Notes>11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Arial Unicode MS</vt:lpstr>
      <vt:lpstr>Arial</vt:lpstr>
      <vt:lpstr>Calibri</vt:lpstr>
      <vt:lpstr>Gill Sans MT</vt:lpstr>
      <vt:lpstr>Gill Sans Nova</vt:lpstr>
      <vt:lpstr>Roboto Slab</vt:lpstr>
      <vt:lpstr>Office Theme</vt:lpstr>
      <vt:lpstr>Préparation de l'appel à thèmes 2021 : normes et mise en œuvre   Secretariat DE LA CIPV ATELIER REGIONAL 2021</vt:lpstr>
      <vt:lpstr>Objet de l'appel à sujets</vt:lpstr>
      <vt:lpstr>Processus de développement des normes IPPC  et des ressources de mise en œuvre</vt:lpstr>
      <vt:lpstr>Processus d'appel à thèmes en détails</vt:lpstr>
      <vt:lpstr>Précédents appels à themes (2018)</vt:lpstr>
      <vt:lpstr>Formulaires de soumission en ligne</vt:lpstr>
      <vt:lpstr>Présentation PowerPoint</vt:lpstr>
      <vt:lpstr>Soumissions complètes</vt:lpstr>
      <vt:lpstr>Éléments de soumission</vt:lpstr>
      <vt:lpstr>Contacts</vt:lpstr>
      <vt:lpstr>Liens</vt:lpstr>
      <vt:lpstr>Présentation PowerPoint</vt:lpstr>
    </vt:vector>
  </TitlesOfParts>
  <Company>FAO of the 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Cristina DalCin (OCCI)</dc:creator>
  <cp:lastModifiedBy>Utilisateur Windows</cp:lastModifiedBy>
  <cp:revision>94</cp:revision>
  <dcterms:created xsi:type="dcterms:W3CDTF">2015-09-25T08:23:42Z</dcterms:created>
  <dcterms:modified xsi:type="dcterms:W3CDTF">2021-06-23T20:32:56Z</dcterms:modified>
</cp:coreProperties>
</file>