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sldIdLst>
    <p:sldId id="267" r:id="rId2"/>
    <p:sldId id="544" r:id="rId3"/>
    <p:sldId id="546" r:id="rId4"/>
    <p:sldId id="271" r:id="rId5"/>
    <p:sldId id="266" r:id="rId6"/>
    <p:sldId id="547" r:id="rId7"/>
    <p:sldId id="265" r:id="rId8"/>
    <p:sldId id="269" r:id="rId9"/>
    <p:sldId id="268" r:id="rId10"/>
    <p:sldId id="549" r:id="rId11"/>
    <p:sldId id="548" r:id="rId12"/>
    <p:sldId id="288" r:id="rId13"/>
    <p:sldId id="286" r:id="rId14"/>
    <p:sldId id="287" r:id="rId15"/>
    <p:sldId id="550" r:id="rId16"/>
    <p:sldId id="551" r:id="rId17"/>
    <p:sldId id="273" r:id="rId18"/>
    <p:sldId id="270" r:id="rId19"/>
    <p:sldId id="27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852" autoAdjust="0"/>
    <p:restoredTop sz="94660"/>
  </p:normalViewPr>
  <p:slideViewPr>
    <p:cSldViewPr snapToGrid="0">
      <p:cViewPr varScale="1">
        <p:scale>
          <a:sx n="61" d="100"/>
          <a:sy n="61" d="100"/>
        </p:scale>
        <p:origin x="630" y="66"/>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Feuille_de_calcul_Microsoft_Excel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Non-Compliance Snapshot (Cut flowers)*</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7.434251644247504E-2"/>
          <c:y val="0.16276374562936308"/>
          <c:w val="0.83705873493790484"/>
          <c:h val="0.63505030530101803"/>
        </c:manualLayout>
      </c:layout>
      <c:barChart>
        <c:barDir val="col"/>
        <c:grouping val="clustered"/>
        <c:varyColors val="0"/>
        <c:ser>
          <c:idx val="0"/>
          <c:order val="0"/>
          <c:tx>
            <c:strRef>
              <c:f>Sheet1!$B$1</c:f>
              <c:strCache>
                <c:ptCount val="1"/>
                <c:pt idx="0">
                  <c:v>Harmful Organisms</c:v>
                </c:pt>
              </c:strCache>
            </c:strRef>
          </c:tx>
          <c:spPr>
            <a:solidFill>
              <a:schemeClr val="accent1"/>
            </a:solidFill>
            <a:ln>
              <a:noFill/>
            </a:ln>
            <a:effectLst/>
          </c:spPr>
          <c:invertIfNegative val="0"/>
          <c:cat>
            <c:numRef>
              <c:f>Sheet1!$A$2:$A$4</c:f>
              <c:numCache>
                <c:formatCode>General</c:formatCode>
                <c:ptCount val="3"/>
                <c:pt idx="0">
                  <c:v>2012</c:v>
                </c:pt>
                <c:pt idx="1">
                  <c:v>2013</c:v>
                </c:pt>
                <c:pt idx="2">
                  <c:v>2014</c:v>
                </c:pt>
              </c:numCache>
            </c:numRef>
          </c:cat>
          <c:val>
            <c:numRef>
              <c:f>Sheet1!$B$2:$B$4</c:f>
              <c:numCache>
                <c:formatCode>General</c:formatCode>
                <c:ptCount val="3"/>
                <c:pt idx="0">
                  <c:v>218</c:v>
                </c:pt>
                <c:pt idx="1">
                  <c:v>245</c:v>
                </c:pt>
                <c:pt idx="2">
                  <c:v>183</c:v>
                </c:pt>
              </c:numCache>
            </c:numRef>
          </c:val>
          <c:extLst xmlns:c16r2="http://schemas.microsoft.com/office/drawing/2015/06/chart">
            <c:ext xmlns:c16="http://schemas.microsoft.com/office/drawing/2014/chart" uri="{C3380CC4-5D6E-409C-BE32-E72D297353CC}">
              <c16:uniqueId val="{00000000-6702-9349-8807-F90F77759197}"/>
            </c:ext>
          </c:extLst>
        </c:ser>
        <c:ser>
          <c:idx val="1"/>
          <c:order val="1"/>
          <c:tx>
            <c:strRef>
              <c:f>Sheet1!$C$1</c:f>
              <c:strCache>
                <c:ptCount val="1"/>
                <c:pt idx="0">
                  <c:v>Non-compliant documents</c:v>
                </c:pt>
              </c:strCache>
            </c:strRef>
          </c:tx>
          <c:spPr>
            <a:solidFill>
              <a:schemeClr val="accent2"/>
            </a:solidFill>
            <a:ln>
              <a:noFill/>
            </a:ln>
            <a:effectLst/>
          </c:spPr>
          <c:invertIfNegative val="0"/>
          <c:cat>
            <c:numRef>
              <c:f>Sheet1!$A$2:$A$4</c:f>
              <c:numCache>
                <c:formatCode>General</c:formatCode>
                <c:ptCount val="3"/>
                <c:pt idx="0">
                  <c:v>2012</c:v>
                </c:pt>
                <c:pt idx="1">
                  <c:v>2013</c:v>
                </c:pt>
                <c:pt idx="2">
                  <c:v>2014</c:v>
                </c:pt>
              </c:numCache>
            </c:numRef>
          </c:cat>
          <c:val>
            <c:numRef>
              <c:f>Sheet1!$C$2:$C$4</c:f>
              <c:numCache>
                <c:formatCode>General</c:formatCode>
                <c:ptCount val="3"/>
                <c:pt idx="0">
                  <c:v>392</c:v>
                </c:pt>
                <c:pt idx="1">
                  <c:v>501</c:v>
                </c:pt>
                <c:pt idx="2">
                  <c:v>271</c:v>
                </c:pt>
              </c:numCache>
            </c:numRef>
          </c:val>
          <c:extLst xmlns:c16r2="http://schemas.microsoft.com/office/drawing/2015/06/chart">
            <c:ext xmlns:c16="http://schemas.microsoft.com/office/drawing/2014/chart" uri="{C3380CC4-5D6E-409C-BE32-E72D297353CC}">
              <c16:uniqueId val="{00000001-6702-9349-8807-F90F77759197}"/>
            </c:ext>
          </c:extLst>
        </c:ser>
        <c:dLbls>
          <c:showLegendKey val="0"/>
          <c:showVal val="0"/>
          <c:showCatName val="0"/>
          <c:showSerName val="0"/>
          <c:showPercent val="0"/>
          <c:showBubbleSize val="0"/>
        </c:dLbls>
        <c:gapWidth val="219"/>
        <c:overlap val="-27"/>
        <c:axId val="-1853839040"/>
        <c:axId val="-1853845568"/>
      </c:barChart>
      <c:catAx>
        <c:axId val="-18538390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853845568"/>
        <c:crosses val="autoZero"/>
        <c:auto val="1"/>
        <c:lblAlgn val="ctr"/>
        <c:lblOffset val="100"/>
        <c:noMultiLvlLbl val="0"/>
      </c:catAx>
      <c:valAx>
        <c:axId val="-18538455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853839040"/>
        <c:crosses val="autoZero"/>
        <c:crossBetween val="between"/>
      </c:valAx>
      <c:spPr>
        <a:noFill/>
        <a:ln>
          <a:noFill/>
        </a:ln>
        <a:effectLst/>
      </c:spPr>
    </c:plotArea>
    <c:legend>
      <c:legendPos val="b"/>
      <c:layout>
        <c:manualLayout>
          <c:xMode val="edge"/>
          <c:yMode val="edge"/>
          <c:x val="0.20617039603517523"/>
          <c:y val="0.89963749499400314"/>
          <c:w val="0.66062267807876551"/>
          <c:h val="7.403243022098257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2"/>
    </a:solidFill>
    <a:ln w="9525" cap="flat" cmpd="sng" algn="ctr">
      <a:solidFill>
        <a:schemeClr val="tx1">
          <a:lumMod val="15000"/>
          <a:lumOff val="85000"/>
        </a:schemeClr>
      </a:solidFill>
      <a:round/>
    </a:ln>
    <a:effectLst/>
  </c:spPr>
  <c:txPr>
    <a:bodyPr/>
    <a:lstStyle/>
    <a:p>
      <a:pPr>
        <a:defRPr/>
      </a:pPr>
      <a:endParaRPr lang="fr-FR"/>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22A4C4-0089-4D4F-BB89-5C92FFD9125E}" type="datetimeFigureOut">
              <a:rPr lang="en-US" smtClean="0"/>
              <a:t>6/23/2021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F2AF68-62A6-4E6C-A224-8B74B0BE3A4C}" type="slidenum">
              <a:rPr lang="en-US" smtClean="0"/>
              <a:t>‹N°›</a:t>
            </a:fld>
            <a:endParaRPr lang="en-US"/>
          </a:p>
        </p:txBody>
      </p:sp>
    </p:spTree>
    <p:extLst>
      <p:ext uri="{BB962C8B-B14F-4D97-AF65-F5344CB8AC3E}">
        <p14:creationId xmlns:p14="http://schemas.microsoft.com/office/powerpoint/2010/main" val="1284665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This is the behind the scene look at the actual data coming into the HUB</a:t>
            </a:r>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715C5C0B-E299-45D2-935B-E19340EF6341}" type="slidenum">
              <a:rPr lang="en-US" altLang="en-US" smtClean="0"/>
              <a:pPr/>
              <a:t>8</a:t>
            </a:fld>
            <a:endParaRPr lang="en-US" altLang="en-US"/>
          </a:p>
        </p:txBody>
      </p:sp>
    </p:spTree>
    <p:extLst>
      <p:ext uri="{BB962C8B-B14F-4D97-AF65-F5344CB8AC3E}">
        <p14:creationId xmlns:p14="http://schemas.microsoft.com/office/powerpoint/2010/main" val="29914648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Now this is a more familiar view</a:t>
            </a:r>
          </a:p>
          <a:p>
            <a:endParaRPr lang="en-US" altLang="en-US"/>
          </a:p>
          <a:p>
            <a:r>
              <a:rPr lang="en-US" altLang="en-US"/>
              <a:t>On the left – this is Argentina’s paper phytosanitary certificate</a:t>
            </a:r>
          </a:p>
          <a:p>
            <a:r>
              <a:rPr lang="en-US" altLang="en-US"/>
              <a:t>On the right – this is the ePHYTO’s standardized format – all of the same information in the paper version is here in the ePhyto.</a:t>
            </a:r>
          </a:p>
          <a:p>
            <a:r>
              <a:rPr lang="en-US" altLang="en-US"/>
              <a:t>ALL countries’ ePhyto will look like this one.</a:t>
            </a:r>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D2BC5D07-641B-49DC-B3A0-47F147EF0A27}" type="slidenum">
              <a:rPr lang="en-US" altLang="en-US" smtClean="0"/>
              <a:pPr/>
              <a:t>9</a:t>
            </a:fld>
            <a:endParaRPr lang="en-US" altLang="en-US"/>
          </a:p>
        </p:txBody>
      </p:sp>
    </p:spTree>
    <p:extLst>
      <p:ext uri="{BB962C8B-B14F-4D97-AF65-F5344CB8AC3E}">
        <p14:creationId xmlns:p14="http://schemas.microsoft.com/office/powerpoint/2010/main" val="11239776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1409FF-B296-4FE4-B496-533E04FAD0B8}" type="slidenum">
              <a:rPr lang="en-US" smtClean="0"/>
              <a:t>13</a:t>
            </a:fld>
            <a:endParaRPr lang="en-US" dirty="0"/>
          </a:p>
        </p:txBody>
      </p:sp>
    </p:spTree>
    <p:extLst>
      <p:ext uri="{BB962C8B-B14F-4D97-AF65-F5344CB8AC3E}">
        <p14:creationId xmlns:p14="http://schemas.microsoft.com/office/powerpoint/2010/main" val="38830592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1409FF-B296-4FE4-B496-533E04FAD0B8}" type="slidenum">
              <a:rPr lang="en-US" smtClean="0"/>
              <a:t>14</a:t>
            </a:fld>
            <a:endParaRPr lang="en-US" dirty="0"/>
          </a:p>
        </p:txBody>
      </p:sp>
    </p:spTree>
    <p:extLst>
      <p:ext uri="{BB962C8B-B14F-4D97-AF65-F5344CB8AC3E}">
        <p14:creationId xmlns:p14="http://schemas.microsoft.com/office/powerpoint/2010/main" val="28197472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emf"/><Relationship Id="rId4" Type="http://schemas.openxmlformats.org/officeDocument/2006/relationships/image" Target="../media/image5.emf"/></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emf"/><Relationship Id="rId4" Type="http://schemas.openxmlformats.org/officeDocument/2006/relationships/image" Target="../media/image5.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emf"/><Relationship Id="rId4" Type="http://schemas.openxmlformats.org/officeDocument/2006/relationships/image" Target="../media/image5.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emf"/><Relationship Id="rId4" Type="http://schemas.openxmlformats.org/officeDocument/2006/relationships/image" Target="../media/image5.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emf"/><Relationship Id="rId4" Type="http://schemas.openxmlformats.org/officeDocument/2006/relationships/image" Target="../media/image5.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emf"/><Relationship Id="rId4" Type="http://schemas.openxmlformats.org/officeDocument/2006/relationships/image" Target="../media/image5.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emf"/><Relationship Id="rId4" Type="http://schemas.openxmlformats.org/officeDocument/2006/relationships/image" Target="../media/image5.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emf"/><Relationship Id="rId4" Type="http://schemas.openxmlformats.org/officeDocument/2006/relationships/image" Target="../media/image5.emf"/></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7"/>
          <p:cNvSpPr>
            <a:spLocks noGrp="1"/>
          </p:cNvSpPr>
          <p:nvPr>
            <p:ph type="title"/>
          </p:nvPr>
        </p:nvSpPr>
        <p:spPr>
          <a:xfrm>
            <a:off x="848833" y="3675971"/>
            <a:ext cx="10515600" cy="516230"/>
          </a:xfrm>
          <a:prstGeom prst="rect">
            <a:avLst/>
          </a:prstGeom>
        </p:spPr>
        <p:txBody>
          <a:bodyPr/>
          <a:lstStyle>
            <a:lvl1pPr algn="ctr">
              <a:defRPr sz="3200" b="1" i="0">
                <a:solidFill>
                  <a:schemeClr val="tx1"/>
                </a:solidFill>
                <a:latin typeface="Roboto" charset="0"/>
                <a:ea typeface="Roboto" charset="0"/>
                <a:cs typeface="Roboto" charset="0"/>
              </a:defRPr>
            </a:lvl1pPr>
          </a:lstStyle>
          <a:p>
            <a:r>
              <a:rPr lang="en-US" dirty="0"/>
              <a:t>Click to edit Master title style</a:t>
            </a:r>
          </a:p>
        </p:txBody>
      </p:sp>
      <p:sp>
        <p:nvSpPr>
          <p:cNvPr id="3" name="Text Placeholder 9"/>
          <p:cNvSpPr>
            <a:spLocks noGrp="1"/>
          </p:cNvSpPr>
          <p:nvPr>
            <p:ph type="body" sz="quarter" idx="10"/>
          </p:nvPr>
        </p:nvSpPr>
        <p:spPr>
          <a:xfrm>
            <a:off x="1791730" y="4090704"/>
            <a:ext cx="8629806" cy="385931"/>
          </a:xfrm>
          <a:prstGeom prst="rect">
            <a:avLst/>
          </a:prstGeom>
        </p:spPr>
        <p:txBody>
          <a:bodyPr/>
          <a:lstStyle>
            <a:lvl1pPr marL="0" indent="0" algn="ctr">
              <a:lnSpc>
                <a:spcPct val="120000"/>
              </a:lnSpc>
              <a:buNone/>
              <a:defRPr sz="1400" b="0" i="0">
                <a:solidFill>
                  <a:schemeClr val="tx1">
                    <a:alpha val="50000"/>
                  </a:schemeClr>
                </a:solidFill>
                <a:latin typeface="Roboto Light" charset="0"/>
                <a:ea typeface="Roboto Light" charset="0"/>
                <a:cs typeface="Roboto Light" charset="0"/>
              </a:defRPr>
            </a:lvl1pPr>
          </a:lstStyle>
          <a:p>
            <a:pPr lvl="0"/>
            <a:r>
              <a:rPr lang="en-US" dirty="0"/>
              <a:t>Click to edit Master </a:t>
            </a:r>
            <a:r>
              <a:rPr lang="en-US"/>
              <a:t>text styles</a:t>
            </a:r>
            <a:endParaRPr lang="en-US" dirty="0"/>
          </a:p>
        </p:txBody>
      </p:sp>
      <p:pic>
        <p:nvPicPr>
          <p:cNvPr id="8" name="Imagen 7">
            <a:extLst>
              <a:ext uri="{FF2B5EF4-FFF2-40B4-BE49-F238E27FC236}">
                <a16:creationId xmlns="" xmlns:a16="http://schemas.microsoft.com/office/drawing/2014/main" id="{3A119988-42DF-5B4C-BB74-69DE0A7F3362}"/>
              </a:ext>
            </a:extLst>
          </p:cNvPr>
          <p:cNvPicPr>
            <a:picLocks noChangeAspect="1"/>
          </p:cNvPicPr>
          <p:nvPr userDrawn="1"/>
        </p:nvPicPr>
        <p:blipFill>
          <a:blip r:embed="rId2"/>
          <a:stretch>
            <a:fillRect/>
          </a:stretch>
        </p:blipFill>
        <p:spPr>
          <a:xfrm>
            <a:off x="4983845" y="759172"/>
            <a:ext cx="2245575" cy="2422858"/>
          </a:xfrm>
          <a:prstGeom prst="rect">
            <a:avLst/>
          </a:prstGeom>
        </p:spPr>
      </p:pic>
    </p:spTree>
    <p:extLst>
      <p:ext uri="{BB962C8B-B14F-4D97-AF65-F5344CB8AC3E}">
        <p14:creationId xmlns:p14="http://schemas.microsoft.com/office/powerpoint/2010/main" val="2542589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0_Title Slide">
    <p:spTree>
      <p:nvGrpSpPr>
        <p:cNvPr id="1" name=""/>
        <p:cNvGrpSpPr/>
        <p:nvPr/>
      </p:nvGrpSpPr>
      <p:grpSpPr>
        <a:xfrm>
          <a:off x="0" y="0"/>
          <a:ext cx="0" cy="0"/>
          <a:chOff x="0" y="0"/>
          <a:chExt cx="0" cy="0"/>
        </a:xfrm>
      </p:grpSpPr>
      <p:sp>
        <p:nvSpPr>
          <p:cNvPr id="8" name="Title 7"/>
          <p:cNvSpPr>
            <a:spLocks noGrp="1"/>
          </p:cNvSpPr>
          <p:nvPr>
            <p:ph type="title"/>
          </p:nvPr>
        </p:nvSpPr>
        <p:spPr>
          <a:xfrm>
            <a:off x="848833" y="521737"/>
            <a:ext cx="10515600" cy="719396"/>
          </a:xfrm>
          <a:prstGeom prst="rect">
            <a:avLst/>
          </a:prstGeom>
        </p:spPr>
        <p:txBody>
          <a:bodyPr/>
          <a:lstStyle>
            <a:lvl1pPr algn="ctr">
              <a:defRPr sz="2800" b="1" i="0">
                <a:solidFill>
                  <a:schemeClr val="tx1"/>
                </a:solidFill>
                <a:latin typeface="Montserrat Extra" charset="0"/>
                <a:ea typeface="Montserrat Extra" charset="0"/>
                <a:cs typeface="Montserrat Extra" charset="0"/>
              </a:defRPr>
            </a:lvl1pPr>
          </a:lstStyle>
          <a:p>
            <a:r>
              <a:rPr lang="en-US"/>
              <a:t>Click to edit Master title style</a:t>
            </a:r>
          </a:p>
        </p:txBody>
      </p:sp>
      <p:sp>
        <p:nvSpPr>
          <p:cNvPr id="10" name="Text Placeholder 9"/>
          <p:cNvSpPr>
            <a:spLocks noGrp="1"/>
          </p:cNvSpPr>
          <p:nvPr>
            <p:ph type="body" sz="quarter" idx="10"/>
          </p:nvPr>
        </p:nvSpPr>
        <p:spPr>
          <a:xfrm>
            <a:off x="2156758" y="1023453"/>
            <a:ext cx="7899750" cy="385931"/>
          </a:xfrm>
          <a:prstGeom prst="rect">
            <a:avLst/>
          </a:prstGeom>
        </p:spPr>
        <p:txBody>
          <a:bodyPr/>
          <a:lstStyle>
            <a:lvl1pPr marL="0" indent="0" algn="ctr">
              <a:lnSpc>
                <a:spcPct val="120000"/>
              </a:lnSpc>
              <a:buNone/>
              <a:defRPr sz="1400" b="0" i="0">
                <a:solidFill>
                  <a:schemeClr val="tx1">
                    <a:alpha val="50000"/>
                  </a:schemeClr>
                </a:solidFill>
                <a:latin typeface="Crimson Text Roman" charset="0"/>
                <a:ea typeface="Crimson Text Roman" charset="0"/>
                <a:cs typeface="Crimson Text Roman" charset="0"/>
              </a:defRPr>
            </a:lvl1pPr>
          </a:lstStyle>
          <a:p>
            <a:pPr lvl="0"/>
            <a:r>
              <a:rPr lang="en-US" dirty="0"/>
              <a:t>Click to edit Master </a:t>
            </a:r>
            <a:r>
              <a:rPr lang="en-US"/>
              <a:t>text styles</a:t>
            </a:r>
            <a:endParaRPr lang="en-US" dirty="0"/>
          </a:p>
        </p:txBody>
      </p:sp>
      <p:pic>
        <p:nvPicPr>
          <p:cNvPr id="4" name="Imagen 3">
            <a:extLst>
              <a:ext uri="{FF2B5EF4-FFF2-40B4-BE49-F238E27FC236}">
                <a16:creationId xmlns="" xmlns:a16="http://schemas.microsoft.com/office/drawing/2014/main" id="{43DDCFB6-E7E3-C440-BEF4-4C852936F5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1543" y="6245813"/>
            <a:ext cx="2634890" cy="492443"/>
          </a:xfrm>
          <a:prstGeom prst="rect">
            <a:avLst/>
          </a:prstGeom>
        </p:spPr>
      </p:pic>
      <p:pic>
        <p:nvPicPr>
          <p:cNvPr id="5" name="Imagen 4">
            <a:extLst>
              <a:ext uri="{FF2B5EF4-FFF2-40B4-BE49-F238E27FC236}">
                <a16:creationId xmlns="" xmlns:a16="http://schemas.microsoft.com/office/drawing/2014/main" id="{B0E9FEB0-205B-7942-9DFD-5FCB5D53B65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70283" y="6289386"/>
            <a:ext cx="2634890" cy="448870"/>
          </a:xfrm>
          <a:prstGeom prst="rect">
            <a:avLst/>
          </a:prstGeom>
        </p:spPr>
      </p:pic>
      <p:pic>
        <p:nvPicPr>
          <p:cNvPr id="6" name="Imagen 5">
            <a:extLst>
              <a:ext uri="{FF2B5EF4-FFF2-40B4-BE49-F238E27FC236}">
                <a16:creationId xmlns="" xmlns:a16="http://schemas.microsoft.com/office/drawing/2014/main" id="{3C7E33B2-63B1-594B-BF71-2C7748F4BB83}"/>
              </a:ext>
            </a:extLst>
          </p:cNvPr>
          <p:cNvPicPr>
            <a:picLocks noChangeAspect="1"/>
          </p:cNvPicPr>
          <p:nvPr userDrawn="1"/>
        </p:nvPicPr>
        <p:blipFill>
          <a:blip r:embed="rId4"/>
          <a:stretch>
            <a:fillRect/>
          </a:stretch>
        </p:blipFill>
        <p:spPr>
          <a:xfrm>
            <a:off x="8825956" y="6329394"/>
            <a:ext cx="3087747" cy="368853"/>
          </a:xfrm>
          <a:prstGeom prst="rect">
            <a:avLst/>
          </a:prstGeom>
        </p:spPr>
      </p:pic>
      <p:pic>
        <p:nvPicPr>
          <p:cNvPr id="7" name="Imagen 6">
            <a:extLst>
              <a:ext uri="{FF2B5EF4-FFF2-40B4-BE49-F238E27FC236}">
                <a16:creationId xmlns="" xmlns:a16="http://schemas.microsoft.com/office/drawing/2014/main" id="{9CBCD1E6-6E08-CB40-94D4-406E93DA0D9C}"/>
              </a:ext>
            </a:extLst>
          </p:cNvPr>
          <p:cNvPicPr>
            <a:picLocks noChangeAspect="1"/>
          </p:cNvPicPr>
          <p:nvPr userDrawn="1"/>
        </p:nvPicPr>
        <p:blipFill>
          <a:blip r:embed="rId5"/>
          <a:stretch>
            <a:fillRect/>
          </a:stretch>
        </p:blipFill>
        <p:spPr>
          <a:xfrm>
            <a:off x="7173408" y="6185118"/>
            <a:ext cx="542156" cy="584958"/>
          </a:xfrm>
          <a:prstGeom prst="rect">
            <a:avLst/>
          </a:prstGeom>
        </p:spPr>
      </p:pic>
      <p:cxnSp>
        <p:nvCxnSpPr>
          <p:cNvPr id="9" name="Conector recto 8">
            <a:extLst>
              <a:ext uri="{FF2B5EF4-FFF2-40B4-BE49-F238E27FC236}">
                <a16:creationId xmlns="" xmlns:a16="http://schemas.microsoft.com/office/drawing/2014/main" id="{75C8BF2B-774A-5D48-BEE4-117C3F395EEC}"/>
              </a:ext>
            </a:extLst>
          </p:cNvPr>
          <p:cNvCxnSpPr/>
          <p:nvPr userDrawn="1"/>
        </p:nvCxnSpPr>
        <p:spPr>
          <a:xfrm>
            <a:off x="359232" y="6052457"/>
            <a:ext cx="11832768" cy="0"/>
          </a:xfrm>
          <a:prstGeom prst="line">
            <a:avLst/>
          </a:prstGeom>
          <a:ln>
            <a:solidFill>
              <a:schemeClr val="bg2">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01649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Dark Blue-Content3">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295274" y="6356350"/>
            <a:ext cx="3844926" cy="365125"/>
          </a:xfrm>
          <a:prstGeom prst="rect">
            <a:avLst/>
          </a:prstGeom>
        </p:spPr>
        <p:txBody>
          <a:bodyPr anchor="ctr"/>
          <a:lstStyle>
            <a:lvl1pPr algn="l">
              <a:defRPr sz="1200">
                <a:solidFill>
                  <a:schemeClr val="bg1">
                    <a:lumMod val="50000"/>
                  </a:schemeClr>
                </a:solidFill>
                <a:latin typeface="+mj-lt"/>
              </a:defRPr>
            </a:lvl1pPr>
          </a:lstStyle>
          <a:p>
            <a:r>
              <a:rPr lang="en-US">
                <a:solidFill>
                  <a:srgbClr val="F6F8F8">
                    <a:lumMod val="50000"/>
                  </a:srgbClr>
                </a:solidFill>
              </a:rPr>
              <a:t>ICC Services Overview</a:t>
            </a:r>
            <a:endParaRPr lang="en-US" dirty="0">
              <a:solidFill>
                <a:srgbClr val="F6F8F8">
                  <a:lumMod val="50000"/>
                </a:srgbClr>
              </a:solidFill>
            </a:endParaRPr>
          </a:p>
        </p:txBody>
      </p:sp>
      <p:sp>
        <p:nvSpPr>
          <p:cNvPr id="7" name="Slide Number Placeholder 6"/>
          <p:cNvSpPr>
            <a:spLocks noGrp="1"/>
          </p:cNvSpPr>
          <p:nvPr>
            <p:ph type="sldNum" sz="quarter" idx="12"/>
          </p:nvPr>
        </p:nvSpPr>
        <p:spPr>
          <a:xfrm>
            <a:off x="9146586" y="6356350"/>
            <a:ext cx="2743200" cy="365125"/>
          </a:xfrm>
          <a:prstGeom prst="rect">
            <a:avLst/>
          </a:prstGeom>
        </p:spPr>
        <p:txBody>
          <a:bodyPr anchor="ctr"/>
          <a:lstStyle>
            <a:lvl1pPr algn="r">
              <a:defRPr sz="1200">
                <a:solidFill>
                  <a:schemeClr val="bg1">
                    <a:lumMod val="50000"/>
                  </a:schemeClr>
                </a:solidFill>
                <a:latin typeface="+mj-lt"/>
              </a:defRPr>
            </a:lvl1pPr>
          </a:lstStyle>
          <a:p>
            <a:fld id="{33CDF353-6440-4995-A646-B045C8232658}" type="slidenum">
              <a:rPr lang="en-US" smtClean="0">
                <a:solidFill>
                  <a:srgbClr val="F6F8F8">
                    <a:lumMod val="50000"/>
                  </a:srgbClr>
                </a:solidFill>
              </a:rPr>
              <a:pPr/>
              <a:t>‹N°›</a:t>
            </a:fld>
            <a:endParaRPr lang="en-US">
              <a:solidFill>
                <a:srgbClr val="F6F8F8">
                  <a:lumMod val="50000"/>
                </a:srgbClr>
              </a:solidFill>
            </a:endParaRPr>
          </a:p>
        </p:txBody>
      </p:sp>
      <p:sp>
        <p:nvSpPr>
          <p:cNvPr id="8" name="Rectangle 7"/>
          <p:cNvSpPr/>
          <p:nvPr userDrawn="1"/>
        </p:nvSpPr>
        <p:spPr>
          <a:xfrm>
            <a:off x="0" y="0"/>
            <a:ext cx="174751" cy="1097280"/>
          </a:xfrm>
          <a:prstGeom prst="rect">
            <a:avLst/>
          </a:prstGeom>
          <a:solidFill>
            <a:srgbClr val="0F24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31333"/>
              </a:solidFill>
            </a:endParaRPr>
          </a:p>
        </p:txBody>
      </p:sp>
      <p:sp>
        <p:nvSpPr>
          <p:cNvPr id="11" name="Content Placeholder 2"/>
          <p:cNvSpPr>
            <a:spLocks noGrp="1"/>
          </p:cNvSpPr>
          <p:nvPr>
            <p:ph idx="17" hasCustomPrompt="1"/>
          </p:nvPr>
        </p:nvSpPr>
        <p:spPr>
          <a:xfrm>
            <a:off x="295274" y="1272022"/>
            <a:ext cx="11594511" cy="4833503"/>
          </a:xfrm>
          <a:prstGeom prst="rect">
            <a:avLst/>
          </a:prstGeom>
        </p:spPr>
        <p:txBody>
          <a:bodyPr anchor="ctr"/>
          <a:lstStyle>
            <a:lvl1pPr marL="228600" indent="-228600">
              <a:lnSpc>
                <a:spcPct val="114000"/>
              </a:lnSpc>
              <a:spcBef>
                <a:spcPts val="0"/>
              </a:spcBef>
              <a:spcAft>
                <a:spcPts val="400"/>
              </a:spcAft>
              <a:buSzPct val="145000"/>
              <a:buFont typeface="Calibri" panose="020F0502020204030204" pitchFamily="34" charset="0"/>
              <a:buChar char="›"/>
              <a:defRPr sz="1800">
                <a:solidFill>
                  <a:schemeClr val="tx1"/>
                </a:solidFill>
                <a:latin typeface="+mj-lt"/>
              </a:defRPr>
            </a:lvl1pPr>
            <a:lvl2pPr marL="685800" indent="-228600">
              <a:lnSpc>
                <a:spcPct val="114000"/>
              </a:lnSpc>
              <a:spcBef>
                <a:spcPts val="0"/>
              </a:spcBef>
              <a:spcAft>
                <a:spcPts val="400"/>
              </a:spcAft>
              <a:buSzPct val="120000"/>
              <a:buFont typeface="Arial" panose="020B0604020202020204" pitchFamily="34" charset="0"/>
              <a:buChar char="•"/>
              <a:defRPr sz="1600">
                <a:solidFill>
                  <a:schemeClr val="tx1"/>
                </a:solidFill>
                <a:latin typeface="+mj-lt"/>
              </a:defRPr>
            </a:lvl2pPr>
            <a:lvl3pPr marL="1143000" indent="-228600">
              <a:lnSpc>
                <a:spcPct val="114000"/>
              </a:lnSpc>
              <a:spcBef>
                <a:spcPts val="0"/>
              </a:spcBef>
              <a:spcAft>
                <a:spcPts val="400"/>
              </a:spcAft>
              <a:buSzPct val="90000"/>
              <a:buFont typeface="Courier New" panose="02070309020205020404" pitchFamily="49" charset="0"/>
              <a:buChar char="o"/>
              <a:defRPr sz="1400">
                <a:solidFill>
                  <a:schemeClr val="tx1"/>
                </a:solidFill>
                <a:latin typeface="+mj-lt"/>
              </a:defRPr>
            </a:lvl3pPr>
            <a:lvl4pPr marL="1600200" indent="-228600">
              <a:lnSpc>
                <a:spcPct val="114000"/>
              </a:lnSpc>
              <a:spcBef>
                <a:spcPts val="0"/>
              </a:spcBef>
              <a:spcAft>
                <a:spcPts val="400"/>
              </a:spcAft>
              <a:buFont typeface="Calibri" panose="020F0502020204030204" pitchFamily="34" charset="0"/>
              <a:buChar char="‐"/>
              <a:defRPr sz="1400">
                <a:solidFill>
                  <a:schemeClr val="tx1"/>
                </a:solidFill>
                <a:latin typeface="+mj-lt"/>
              </a:defRPr>
            </a:lvl4pPr>
            <a:lvl5pPr marL="2057400" indent="-228600">
              <a:buFont typeface="Calibri" panose="020F0502020204030204" pitchFamily="34" charset="0"/>
              <a:buChar char="–"/>
              <a:defRPr/>
            </a:lvl5pPr>
          </a:lstStyle>
          <a:p>
            <a:pPr lvl="0"/>
            <a:r>
              <a:rPr lang="en-US" dirty="0"/>
              <a:t>First level</a:t>
            </a:r>
          </a:p>
          <a:p>
            <a:pPr lvl="1"/>
            <a:r>
              <a:rPr lang="en-US" dirty="0"/>
              <a:t>Second level</a:t>
            </a:r>
          </a:p>
          <a:p>
            <a:pPr lvl="2"/>
            <a:r>
              <a:rPr lang="en-US" dirty="0"/>
              <a:t>Third level</a:t>
            </a:r>
          </a:p>
          <a:p>
            <a:pPr lvl="3"/>
            <a:r>
              <a:rPr lang="en-US" dirty="0"/>
              <a:t>Fourth level</a:t>
            </a:r>
          </a:p>
        </p:txBody>
      </p:sp>
      <p:sp>
        <p:nvSpPr>
          <p:cNvPr id="9" name="Title 1"/>
          <p:cNvSpPr>
            <a:spLocks noGrp="1"/>
          </p:cNvSpPr>
          <p:nvPr>
            <p:ph type="title"/>
          </p:nvPr>
        </p:nvSpPr>
        <p:spPr>
          <a:xfrm>
            <a:off x="455612" y="390222"/>
            <a:ext cx="11434174" cy="627690"/>
          </a:xfrm>
          <a:prstGeom prst="rect">
            <a:avLst/>
          </a:prstGeom>
        </p:spPr>
        <p:txBody>
          <a:bodyPr>
            <a:noAutofit/>
          </a:bodyPr>
          <a:lstStyle>
            <a:lvl1pPr>
              <a:defRPr sz="3800" b="1">
                <a:solidFill>
                  <a:srgbClr val="0F243E"/>
                </a:solidFill>
                <a:latin typeface="+mn-lt"/>
              </a:defRPr>
            </a:lvl1pPr>
          </a:lstStyle>
          <a:p>
            <a:r>
              <a:rPr lang="en-US" dirty="0"/>
              <a:t>Click to edit Master title style</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51300" y="6310312"/>
            <a:ext cx="2682460" cy="457200"/>
          </a:xfrm>
          <a:prstGeom prst="rect">
            <a:avLst/>
          </a:prstGeom>
        </p:spPr>
      </p:pic>
    </p:spTree>
    <p:extLst>
      <p:ext uri="{BB962C8B-B14F-4D97-AF65-F5344CB8AC3E}">
        <p14:creationId xmlns:p14="http://schemas.microsoft.com/office/powerpoint/2010/main" val="38608127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lvl1pPr>
              <a:defRPr/>
            </a:lvl1pPr>
          </a:lstStyle>
          <a:p>
            <a:pPr>
              <a:defRPr/>
            </a:pPr>
            <a:fld id="{D26B9C53-29A8-48BB-909E-706FC0FA052B}" type="datetimeFigureOut">
              <a:rPr lang="en-US"/>
              <a:pPr>
                <a:defRPr/>
              </a:pPr>
              <a:t>6/23/2021</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11558954" y="5859464"/>
            <a:ext cx="509954" cy="333375"/>
          </a:xfrm>
          <a:prstGeom prst="rect">
            <a:avLst/>
          </a:prstGeom>
        </p:spPr>
        <p:txBody>
          <a:bodyPr/>
          <a:lstStyle>
            <a:lvl1pPr>
              <a:defRPr/>
            </a:lvl1pPr>
          </a:lstStyle>
          <a:p>
            <a:pPr>
              <a:defRPr/>
            </a:pPr>
            <a:fld id="{0B553564-42B1-44B4-AB66-0F7BC33B800C}" type="slidenum">
              <a:rPr lang="en-US"/>
              <a:pPr>
                <a:defRPr/>
              </a:pPr>
              <a:t>‹N°›</a:t>
            </a:fld>
            <a:endParaRPr lang="en-US"/>
          </a:p>
        </p:txBody>
      </p:sp>
    </p:spTree>
    <p:extLst>
      <p:ext uri="{BB962C8B-B14F-4D97-AF65-F5344CB8AC3E}">
        <p14:creationId xmlns:p14="http://schemas.microsoft.com/office/powerpoint/2010/main" val="20551863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Dark Blue-Content1">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9146586" y="6356350"/>
            <a:ext cx="2743200" cy="365125"/>
          </a:xfrm>
          <a:prstGeom prst="rect">
            <a:avLst/>
          </a:prstGeom>
        </p:spPr>
        <p:txBody>
          <a:bodyPr anchor="ctr"/>
          <a:lstStyle>
            <a:lvl1pPr algn="r">
              <a:defRPr sz="1200">
                <a:solidFill>
                  <a:schemeClr val="bg1">
                    <a:lumMod val="50000"/>
                  </a:schemeClr>
                </a:solidFill>
                <a:latin typeface="+mj-lt"/>
              </a:defRPr>
            </a:lvl1pPr>
          </a:lstStyle>
          <a:p>
            <a:fld id="{33CDF353-6440-4995-A646-B045C8232658}" type="slidenum">
              <a:rPr lang="en-US" smtClean="0"/>
              <a:pPr/>
              <a:t>‹N°›</a:t>
            </a:fld>
            <a:endParaRPr lang="en-US" dirty="0"/>
          </a:p>
        </p:txBody>
      </p:sp>
      <p:sp>
        <p:nvSpPr>
          <p:cNvPr id="8" name="Rectangle 7"/>
          <p:cNvSpPr/>
          <p:nvPr userDrawn="1"/>
        </p:nvSpPr>
        <p:spPr>
          <a:xfrm>
            <a:off x="0" y="0"/>
            <a:ext cx="174751" cy="1097280"/>
          </a:xfrm>
          <a:prstGeom prst="rect">
            <a:avLst/>
          </a:prstGeom>
          <a:solidFill>
            <a:srgbClr val="0F24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31333"/>
              </a:solidFill>
            </a:endParaRPr>
          </a:p>
        </p:txBody>
      </p:sp>
      <p:sp>
        <p:nvSpPr>
          <p:cNvPr id="14" name="Title 1"/>
          <p:cNvSpPr>
            <a:spLocks noGrp="1"/>
          </p:cNvSpPr>
          <p:nvPr>
            <p:ph type="title"/>
          </p:nvPr>
        </p:nvSpPr>
        <p:spPr>
          <a:xfrm>
            <a:off x="455612" y="390222"/>
            <a:ext cx="11434174" cy="627690"/>
          </a:xfrm>
          <a:prstGeom prst="rect">
            <a:avLst/>
          </a:prstGeom>
        </p:spPr>
        <p:txBody>
          <a:bodyPr anchor="ctr">
            <a:noAutofit/>
          </a:bodyPr>
          <a:lstStyle>
            <a:lvl1pPr>
              <a:defRPr sz="3800" b="1">
                <a:solidFill>
                  <a:srgbClr val="0F243E"/>
                </a:solidFill>
                <a:latin typeface="+mn-lt"/>
              </a:defRPr>
            </a:lvl1pPr>
          </a:lstStyle>
          <a:p>
            <a:r>
              <a:rPr lang="en-US" dirty="0"/>
              <a:t>Click to edit Master title style</a:t>
            </a:r>
          </a:p>
        </p:txBody>
      </p:sp>
      <p:sp>
        <p:nvSpPr>
          <p:cNvPr id="13" name="Content Placeholder 2"/>
          <p:cNvSpPr>
            <a:spLocks noGrp="1"/>
          </p:cNvSpPr>
          <p:nvPr>
            <p:ph idx="18" hasCustomPrompt="1"/>
          </p:nvPr>
        </p:nvSpPr>
        <p:spPr>
          <a:xfrm>
            <a:off x="7467599" y="1281545"/>
            <a:ext cx="4422187" cy="4824125"/>
          </a:xfrm>
          <a:prstGeom prst="rect">
            <a:avLst/>
          </a:prstGeom>
        </p:spPr>
        <p:txBody>
          <a:bodyPr anchor="ctr"/>
          <a:lstStyle>
            <a:lvl1pPr marL="0" indent="0">
              <a:buSzPct val="145000"/>
              <a:buFont typeface="Calibri" panose="020F0502020204030204" pitchFamily="34" charset="0"/>
              <a:buNone/>
              <a:defRPr sz="1800" baseline="0">
                <a:solidFill>
                  <a:schemeClr val="tx1"/>
                </a:solidFill>
                <a:latin typeface="+mj-lt"/>
              </a:defRPr>
            </a:lvl1pPr>
            <a:lvl2pPr marL="685800" indent="-228600">
              <a:buSzPct val="120000"/>
              <a:buFont typeface="Arial" panose="020B0604020202020204" pitchFamily="34" charset="0"/>
              <a:buChar char="•"/>
              <a:defRPr sz="1800"/>
            </a:lvl2pPr>
            <a:lvl3pPr marL="1143000" indent="-228600">
              <a:buSzPct val="65000"/>
              <a:buFont typeface="Calibri" panose="020F0502020204030204" pitchFamily="34" charset="0"/>
              <a:buChar char="–"/>
              <a:defRPr sz="1600"/>
            </a:lvl3pPr>
            <a:lvl4pPr marL="1600200" indent="-228600">
              <a:buFont typeface="Calibri" panose="020F0502020204030204" pitchFamily="34" charset="0"/>
              <a:buChar char="–"/>
              <a:defRPr sz="1600"/>
            </a:lvl4pPr>
            <a:lvl5pPr marL="2057400" indent="-228600">
              <a:buFont typeface="Calibri" panose="020F0502020204030204" pitchFamily="34" charset="0"/>
              <a:buChar char="–"/>
              <a:defRPr/>
            </a:lvl5pPr>
          </a:lstStyle>
          <a:p>
            <a:pPr lvl="0"/>
            <a:r>
              <a:rPr lang="en-US" dirty="0"/>
              <a:t>Insert a picture, chart or graph</a:t>
            </a:r>
          </a:p>
        </p:txBody>
      </p:sp>
      <p:sp>
        <p:nvSpPr>
          <p:cNvPr id="11" name="Content Placeholder 2"/>
          <p:cNvSpPr>
            <a:spLocks noGrp="1"/>
          </p:cNvSpPr>
          <p:nvPr>
            <p:ph idx="19" hasCustomPrompt="1"/>
          </p:nvPr>
        </p:nvSpPr>
        <p:spPr>
          <a:xfrm>
            <a:off x="295274" y="1272022"/>
            <a:ext cx="7029451" cy="4833503"/>
          </a:xfrm>
          <a:prstGeom prst="rect">
            <a:avLst/>
          </a:prstGeom>
        </p:spPr>
        <p:txBody>
          <a:bodyPr anchor="ctr"/>
          <a:lstStyle>
            <a:lvl1pPr marL="228600" indent="-228600">
              <a:lnSpc>
                <a:spcPct val="114000"/>
              </a:lnSpc>
              <a:spcBef>
                <a:spcPts val="0"/>
              </a:spcBef>
              <a:spcAft>
                <a:spcPts val="400"/>
              </a:spcAft>
              <a:buSzPct val="145000"/>
              <a:buFont typeface="Calibri" panose="020F0502020204030204" pitchFamily="34" charset="0"/>
              <a:buChar char="›"/>
              <a:defRPr sz="1800">
                <a:solidFill>
                  <a:schemeClr val="tx1"/>
                </a:solidFill>
                <a:latin typeface="+mj-lt"/>
              </a:defRPr>
            </a:lvl1pPr>
            <a:lvl2pPr marL="685800" indent="-228600">
              <a:lnSpc>
                <a:spcPct val="114000"/>
              </a:lnSpc>
              <a:spcBef>
                <a:spcPts val="0"/>
              </a:spcBef>
              <a:spcAft>
                <a:spcPts val="400"/>
              </a:spcAft>
              <a:buSzPct val="120000"/>
              <a:buFont typeface="Arial" panose="020B0604020202020204" pitchFamily="34" charset="0"/>
              <a:buChar char="•"/>
              <a:defRPr sz="1600">
                <a:solidFill>
                  <a:schemeClr val="tx1"/>
                </a:solidFill>
                <a:latin typeface="+mj-lt"/>
              </a:defRPr>
            </a:lvl2pPr>
            <a:lvl3pPr marL="1143000" indent="-228600">
              <a:lnSpc>
                <a:spcPct val="114000"/>
              </a:lnSpc>
              <a:spcBef>
                <a:spcPts val="0"/>
              </a:spcBef>
              <a:spcAft>
                <a:spcPts val="400"/>
              </a:spcAft>
              <a:buSzPct val="90000"/>
              <a:buFont typeface="Courier New" panose="02070309020205020404" pitchFamily="49" charset="0"/>
              <a:buChar char="o"/>
              <a:defRPr sz="1400">
                <a:solidFill>
                  <a:schemeClr val="tx1"/>
                </a:solidFill>
                <a:latin typeface="+mj-lt"/>
              </a:defRPr>
            </a:lvl3pPr>
            <a:lvl4pPr marL="1600200" indent="-228600">
              <a:lnSpc>
                <a:spcPct val="114000"/>
              </a:lnSpc>
              <a:spcBef>
                <a:spcPts val="0"/>
              </a:spcBef>
              <a:spcAft>
                <a:spcPts val="400"/>
              </a:spcAft>
              <a:buFont typeface="Calibri" panose="020F0502020204030204" pitchFamily="34" charset="0"/>
              <a:buChar char="‐"/>
              <a:defRPr sz="1400">
                <a:solidFill>
                  <a:schemeClr val="tx1"/>
                </a:solidFill>
                <a:latin typeface="+mj-lt"/>
              </a:defRPr>
            </a:lvl4pPr>
            <a:lvl5pPr marL="2057400" indent="-228600">
              <a:buFont typeface="Calibri" panose="020F0502020204030204" pitchFamily="34" charset="0"/>
              <a:buChar char="–"/>
              <a:defRPr/>
            </a:lvl5pPr>
          </a:lstStyle>
          <a:p>
            <a:pPr lvl="0"/>
            <a:r>
              <a:rPr lang="en-US" dirty="0"/>
              <a:t>First level</a:t>
            </a:r>
          </a:p>
          <a:p>
            <a:pPr lvl="1"/>
            <a:r>
              <a:rPr lang="en-US" dirty="0"/>
              <a:t>Second level</a:t>
            </a:r>
          </a:p>
          <a:p>
            <a:pPr lvl="2"/>
            <a:r>
              <a:rPr lang="en-US" dirty="0"/>
              <a:t>Third level</a:t>
            </a:r>
          </a:p>
          <a:p>
            <a:pPr lvl="3"/>
            <a:r>
              <a:rPr lang="en-US" dirty="0"/>
              <a:t>Fourth level</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51300" y="6310312"/>
            <a:ext cx="2682460" cy="457200"/>
          </a:xfrm>
          <a:prstGeom prst="rect">
            <a:avLst/>
          </a:prstGeom>
        </p:spPr>
      </p:pic>
    </p:spTree>
    <p:extLst>
      <p:ext uri="{BB962C8B-B14F-4D97-AF65-F5344CB8AC3E}">
        <p14:creationId xmlns:p14="http://schemas.microsoft.com/office/powerpoint/2010/main" val="9509022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7_Title Slide">
    <p:spTree>
      <p:nvGrpSpPr>
        <p:cNvPr id="1" name=""/>
        <p:cNvGrpSpPr/>
        <p:nvPr/>
      </p:nvGrpSpPr>
      <p:grpSpPr>
        <a:xfrm>
          <a:off x="0" y="0"/>
          <a:ext cx="0" cy="0"/>
          <a:chOff x="0" y="0"/>
          <a:chExt cx="0" cy="0"/>
        </a:xfrm>
      </p:grpSpPr>
      <p:sp>
        <p:nvSpPr>
          <p:cNvPr id="2" name="Title 7"/>
          <p:cNvSpPr>
            <a:spLocks noGrp="1"/>
          </p:cNvSpPr>
          <p:nvPr>
            <p:ph type="title"/>
          </p:nvPr>
        </p:nvSpPr>
        <p:spPr>
          <a:xfrm>
            <a:off x="848833" y="363482"/>
            <a:ext cx="10515600" cy="516230"/>
          </a:xfrm>
          <a:prstGeom prst="rect">
            <a:avLst/>
          </a:prstGeom>
        </p:spPr>
        <p:txBody>
          <a:bodyPr/>
          <a:lstStyle>
            <a:lvl1pPr algn="ctr">
              <a:defRPr sz="3200" b="1" i="0">
                <a:solidFill>
                  <a:schemeClr val="tx1"/>
                </a:solidFill>
                <a:latin typeface="Roboto" charset="0"/>
                <a:ea typeface="Roboto" charset="0"/>
                <a:cs typeface="Roboto" charset="0"/>
              </a:defRPr>
            </a:lvl1pPr>
          </a:lstStyle>
          <a:p>
            <a:r>
              <a:rPr lang="en-US" dirty="0"/>
              <a:t>Click to edit Master title style</a:t>
            </a:r>
          </a:p>
        </p:txBody>
      </p:sp>
      <p:sp>
        <p:nvSpPr>
          <p:cNvPr id="3" name="Text Placeholder 9"/>
          <p:cNvSpPr>
            <a:spLocks noGrp="1"/>
          </p:cNvSpPr>
          <p:nvPr>
            <p:ph type="body" sz="quarter" idx="10"/>
          </p:nvPr>
        </p:nvSpPr>
        <p:spPr>
          <a:xfrm>
            <a:off x="1791730" y="778215"/>
            <a:ext cx="8629806" cy="385931"/>
          </a:xfrm>
          <a:prstGeom prst="rect">
            <a:avLst/>
          </a:prstGeom>
        </p:spPr>
        <p:txBody>
          <a:bodyPr/>
          <a:lstStyle>
            <a:lvl1pPr marL="0" indent="0" algn="ctr">
              <a:lnSpc>
                <a:spcPct val="120000"/>
              </a:lnSpc>
              <a:buNone/>
              <a:defRPr sz="1400" b="0" i="0">
                <a:solidFill>
                  <a:schemeClr val="tx1">
                    <a:alpha val="50000"/>
                  </a:schemeClr>
                </a:solidFill>
                <a:latin typeface="Roboto Light" charset="0"/>
                <a:ea typeface="Roboto Light" charset="0"/>
                <a:cs typeface="Roboto Light" charset="0"/>
              </a:defRPr>
            </a:lvl1pPr>
          </a:lstStyle>
          <a:p>
            <a:pPr lvl="0"/>
            <a:r>
              <a:rPr lang="en-US" dirty="0"/>
              <a:t>Click to edit Master </a:t>
            </a:r>
            <a:r>
              <a:rPr lang="en-US"/>
              <a:t>text styles</a:t>
            </a:r>
            <a:endParaRPr lang="en-US" dirty="0"/>
          </a:p>
        </p:txBody>
      </p:sp>
      <p:pic>
        <p:nvPicPr>
          <p:cNvPr id="5" name="Imagen 4">
            <a:extLst>
              <a:ext uri="{FF2B5EF4-FFF2-40B4-BE49-F238E27FC236}">
                <a16:creationId xmlns="" xmlns:a16="http://schemas.microsoft.com/office/drawing/2014/main" id="{083C0906-24A3-0540-901E-871B148689E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1543" y="6245813"/>
            <a:ext cx="2634890" cy="492443"/>
          </a:xfrm>
          <a:prstGeom prst="rect">
            <a:avLst/>
          </a:prstGeom>
        </p:spPr>
      </p:pic>
      <p:pic>
        <p:nvPicPr>
          <p:cNvPr id="6" name="Imagen 5">
            <a:extLst>
              <a:ext uri="{FF2B5EF4-FFF2-40B4-BE49-F238E27FC236}">
                <a16:creationId xmlns="" xmlns:a16="http://schemas.microsoft.com/office/drawing/2014/main" id="{E213704F-9A7A-AC4D-AC05-FFDBE5D9958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70283" y="6289386"/>
            <a:ext cx="2634890" cy="448870"/>
          </a:xfrm>
          <a:prstGeom prst="rect">
            <a:avLst/>
          </a:prstGeom>
        </p:spPr>
      </p:pic>
      <p:pic>
        <p:nvPicPr>
          <p:cNvPr id="7" name="Imagen 6">
            <a:extLst>
              <a:ext uri="{FF2B5EF4-FFF2-40B4-BE49-F238E27FC236}">
                <a16:creationId xmlns="" xmlns:a16="http://schemas.microsoft.com/office/drawing/2014/main" id="{3C61ADCF-FCA7-254E-8C92-954A99C04B67}"/>
              </a:ext>
            </a:extLst>
          </p:cNvPr>
          <p:cNvPicPr>
            <a:picLocks noChangeAspect="1"/>
          </p:cNvPicPr>
          <p:nvPr userDrawn="1"/>
        </p:nvPicPr>
        <p:blipFill>
          <a:blip r:embed="rId4"/>
          <a:stretch>
            <a:fillRect/>
          </a:stretch>
        </p:blipFill>
        <p:spPr>
          <a:xfrm>
            <a:off x="8825956" y="6329394"/>
            <a:ext cx="3087747" cy="368853"/>
          </a:xfrm>
          <a:prstGeom prst="rect">
            <a:avLst/>
          </a:prstGeom>
        </p:spPr>
      </p:pic>
      <p:pic>
        <p:nvPicPr>
          <p:cNvPr id="8" name="Imagen 7">
            <a:extLst>
              <a:ext uri="{FF2B5EF4-FFF2-40B4-BE49-F238E27FC236}">
                <a16:creationId xmlns="" xmlns:a16="http://schemas.microsoft.com/office/drawing/2014/main" id="{513092EE-F96F-C344-9A21-8963477B3B4A}"/>
              </a:ext>
            </a:extLst>
          </p:cNvPr>
          <p:cNvPicPr>
            <a:picLocks noChangeAspect="1"/>
          </p:cNvPicPr>
          <p:nvPr userDrawn="1"/>
        </p:nvPicPr>
        <p:blipFill>
          <a:blip r:embed="rId5"/>
          <a:stretch>
            <a:fillRect/>
          </a:stretch>
        </p:blipFill>
        <p:spPr>
          <a:xfrm>
            <a:off x="7173408" y="6185118"/>
            <a:ext cx="542156" cy="584958"/>
          </a:xfrm>
          <a:prstGeom prst="rect">
            <a:avLst/>
          </a:prstGeom>
        </p:spPr>
      </p:pic>
      <p:cxnSp>
        <p:nvCxnSpPr>
          <p:cNvPr id="9" name="Conector recto 8">
            <a:extLst>
              <a:ext uri="{FF2B5EF4-FFF2-40B4-BE49-F238E27FC236}">
                <a16:creationId xmlns="" xmlns:a16="http://schemas.microsoft.com/office/drawing/2014/main" id="{F4A5AD9E-BDDD-0C47-9804-FD938ECDE013}"/>
              </a:ext>
            </a:extLst>
          </p:cNvPr>
          <p:cNvCxnSpPr/>
          <p:nvPr userDrawn="1"/>
        </p:nvCxnSpPr>
        <p:spPr>
          <a:xfrm>
            <a:off x="359232" y="6052457"/>
            <a:ext cx="11832768" cy="0"/>
          </a:xfrm>
          <a:prstGeom prst="line">
            <a:avLst/>
          </a:prstGeom>
          <a:ln>
            <a:solidFill>
              <a:schemeClr val="bg2">
                <a:lumMod val="85000"/>
              </a:schemeClr>
            </a:solidFill>
          </a:ln>
        </p:spPr>
        <p:style>
          <a:lnRef idx="1">
            <a:schemeClr val="accent1"/>
          </a:lnRef>
          <a:fillRef idx="0">
            <a:schemeClr val="accent1"/>
          </a:fillRef>
          <a:effectRef idx="0">
            <a:schemeClr val="accent1"/>
          </a:effectRef>
          <a:fontRef idx="minor">
            <a:schemeClr val="tx1"/>
          </a:fontRef>
        </p:style>
      </p:cxnSp>
      <p:sp>
        <p:nvSpPr>
          <p:cNvPr id="11" name="Text Placeholder 9">
            <a:extLst>
              <a:ext uri="{FF2B5EF4-FFF2-40B4-BE49-F238E27FC236}">
                <a16:creationId xmlns="" xmlns:a16="http://schemas.microsoft.com/office/drawing/2014/main" id="{EC81FC2E-BFB8-0141-8A3A-9941B7223C63}"/>
              </a:ext>
            </a:extLst>
          </p:cNvPr>
          <p:cNvSpPr>
            <a:spLocks noGrp="1"/>
          </p:cNvSpPr>
          <p:nvPr>
            <p:ph type="body" sz="quarter" idx="11" hasCustomPrompt="1"/>
          </p:nvPr>
        </p:nvSpPr>
        <p:spPr>
          <a:xfrm>
            <a:off x="848833" y="1570723"/>
            <a:ext cx="10515600" cy="4069501"/>
          </a:xfrm>
          <a:prstGeom prst="rect">
            <a:avLst/>
          </a:prstGeom>
        </p:spPr>
        <p:txBody>
          <a:bodyPr/>
          <a:lstStyle>
            <a:lvl1pPr marL="0" indent="0" algn="l">
              <a:lnSpc>
                <a:spcPct val="120000"/>
              </a:lnSpc>
              <a:spcBef>
                <a:spcPts val="1200"/>
              </a:spcBef>
              <a:buNone/>
              <a:defRPr sz="1400" b="0" i="0">
                <a:solidFill>
                  <a:schemeClr val="tx1"/>
                </a:solidFill>
                <a:latin typeface="Roboto Light" charset="0"/>
                <a:ea typeface="Roboto Light" charset="0"/>
                <a:cs typeface="Roboto Light" charset="0"/>
              </a:defRPr>
            </a:lvl1pPr>
          </a:lstStyle>
          <a:p>
            <a:pPr>
              <a:lnSpc>
                <a:spcPct val="120000"/>
              </a:lnSpc>
              <a:spcBef>
                <a:spcPts val="1200"/>
              </a:spcBef>
            </a:pPr>
            <a:r>
              <a:rPr lang="en-US" sz="2400" dirty="0">
                <a:latin typeface="Roboto Regular" charset="0"/>
              </a:rPr>
              <a:t>What is Lorem Ipsum?</a:t>
            </a:r>
            <a:endParaRPr lang="en-US" sz="2400" b="1" dirty="0"/>
          </a:p>
          <a:p>
            <a:pPr>
              <a:lnSpc>
                <a:spcPct val="120000"/>
              </a:lnSpc>
              <a:spcBef>
                <a:spcPts val="1200"/>
              </a:spcBef>
            </a:pPr>
            <a:r>
              <a:rPr lang="en-US" sz="1400" b="1" dirty="0"/>
              <a:t>Lorem Ipsum</a:t>
            </a:r>
            <a:r>
              <a:rPr lang="en-US" sz="1400" dirty="0"/>
              <a:t>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It was </a:t>
            </a:r>
            <a:r>
              <a:rPr lang="en-US" sz="1400" dirty="0" err="1"/>
              <a:t>popularised</a:t>
            </a:r>
            <a:r>
              <a:rPr lang="en-US" sz="1400" dirty="0"/>
              <a:t> in the 1960s with the release of </a:t>
            </a:r>
            <a:r>
              <a:rPr lang="en-US" sz="1400" dirty="0" err="1"/>
              <a:t>Letraset</a:t>
            </a:r>
            <a:r>
              <a:rPr lang="en-US" sz="1400" dirty="0"/>
              <a:t> sheets containing Lorem Ipsum passages, and more recently with desktop publishing software like Aldus PageMaker including versions of Lorem Ipsum.</a:t>
            </a:r>
          </a:p>
          <a:p>
            <a:pPr>
              <a:lnSpc>
                <a:spcPct val="120000"/>
              </a:lnSpc>
              <a:spcBef>
                <a:spcPts val="1200"/>
              </a:spcBef>
            </a:pPr>
            <a:r>
              <a:rPr lang="en-US" sz="1400" dirty="0"/>
              <a:t>It is a long established fact that a reader will be distracted by the readable content of a page when looking at its layout. The point of using Lorem Ipsum is that it has a more-or-less normal distribution of letters, as opposed to using 'Content here, content here', making it look like readable English. Many desktop publishing packages and web page editors now use Lorem Ipsum as their default model text, and a search for 'lorem ipsum' will uncover many web sites still in their infancy. Various versions have evolved over the years, sometimes by accident, sometimes on purpose (injected </a:t>
            </a:r>
            <a:r>
              <a:rPr lang="en-US" sz="1400" dirty="0" err="1"/>
              <a:t>humour</a:t>
            </a:r>
            <a:r>
              <a:rPr lang="en-US" sz="1400" dirty="0"/>
              <a:t> and the like).</a:t>
            </a:r>
            <a:endParaRPr lang="en-US" sz="1400" dirty="0">
              <a:latin typeface="Roboto Regular" charset="0"/>
            </a:endParaRPr>
          </a:p>
        </p:txBody>
      </p:sp>
    </p:spTree>
    <p:extLst>
      <p:ext uri="{BB962C8B-B14F-4D97-AF65-F5344CB8AC3E}">
        <p14:creationId xmlns:p14="http://schemas.microsoft.com/office/powerpoint/2010/main" val="3428060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2" name="Title 7"/>
          <p:cNvSpPr>
            <a:spLocks noGrp="1"/>
          </p:cNvSpPr>
          <p:nvPr>
            <p:ph type="title"/>
          </p:nvPr>
        </p:nvSpPr>
        <p:spPr>
          <a:xfrm>
            <a:off x="848833" y="363482"/>
            <a:ext cx="10515600" cy="516230"/>
          </a:xfrm>
          <a:prstGeom prst="rect">
            <a:avLst/>
          </a:prstGeom>
        </p:spPr>
        <p:txBody>
          <a:bodyPr/>
          <a:lstStyle>
            <a:lvl1pPr algn="ctr">
              <a:defRPr sz="3200" b="1" i="0">
                <a:solidFill>
                  <a:schemeClr val="tx1"/>
                </a:solidFill>
                <a:latin typeface="Roboto" charset="0"/>
                <a:ea typeface="Roboto" charset="0"/>
                <a:cs typeface="Roboto" charset="0"/>
              </a:defRPr>
            </a:lvl1pPr>
          </a:lstStyle>
          <a:p>
            <a:r>
              <a:rPr lang="en-US" dirty="0"/>
              <a:t>Click to edit Master title style</a:t>
            </a:r>
          </a:p>
        </p:txBody>
      </p:sp>
      <p:sp>
        <p:nvSpPr>
          <p:cNvPr id="3" name="Text Placeholder 9"/>
          <p:cNvSpPr>
            <a:spLocks noGrp="1"/>
          </p:cNvSpPr>
          <p:nvPr>
            <p:ph type="body" sz="quarter" idx="10"/>
          </p:nvPr>
        </p:nvSpPr>
        <p:spPr>
          <a:xfrm>
            <a:off x="1791730" y="778215"/>
            <a:ext cx="8629806" cy="385931"/>
          </a:xfrm>
          <a:prstGeom prst="rect">
            <a:avLst/>
          </a:prstGeom>
        </p:spPr>
        <p:txBody>
          <a:bodyPr/>
          <a:lstStyle>
            <a:lvl1pPr marL="0" indent="0" algn="ctr">
              <a:lnSpc>
                <a:spcPct val="120000"/>
              </a:lnSpc>
              <a:buNone/>
              <a:defRPr sz="1400" b="0" i="0">
                <a:solidFill>
                  <a:schemeClr val="tx1">
                    <a:alpha val="50000"/>
                  </a:schemeClr>
                </a:solidFill>
                <a:latin typeface="Roboto Light" charset="0"/>
                <a:ea typeface="Roboto Light" charset="0"/>
                <a:cs typeface="Roboto Light" charset="0"/>
              </a:defRPr>
            </a:lvl1pPr>
          </a:lstStyle>
          <a:p>
            <a:pPr lvl="0"/>
            <a:r>
              <a:rPr lang="en-US" dirty="0"/>
              <a:t>Click to edit Master </a:t>
            </a:r>
            <a:r>
              <a:rPr lang="en-US"/>
              <a:t>text styles</a:t>
            </a:r>
            <a:endParaRPr lang="en-US" dirty="0"/>
          </a:p>
        </p:txBody>
      </p:sp>
      <p:pic>
        <p:nvPicPr>
          <p:cNvPr id="6" name="Imagen 5">
            <a:extLst>
              <a:ext uri="{FF2B5EF4-FFF2-40B4-BE49-F238E27FC236}">
                <a16:creationId xmlns="" xmlns:a16="http://schemas.microsoft.com/office/drawing/2014/main" id="{AE2E2F32-2D03-5746-8B17-3C0320E6B2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1543" y="6245813"/>
            <a:ext cx="2634890" cy="492443"/>
          </a:xfrm>
          <a:prstGeom prst="rect">
            <a:avLst/>
          </a:prstGeom>
        </p:spPr>
      </p:pic>
      <p:pic>
        <p:nvPicPr>
          <p:cNvPr id="7" name="Imagen 6">
            <a:extLst>
              <a:ext uri="{FF2B5EF4-FFF2-40B4-BE49-F238E27FC236}">
                <a16:creationId xmlns="" xmlns:a16="http://schemas.microsoft.com/office/drawing/2014/main" id="{12D82AA7-EFED-4C4A-9E3D-859E6E62B4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70283" y="6289386"/>
            <a:ext cx="2634890" cy="448870"/>
          </a:xfrm>
          <a:prstGeom prst="rect">
            <a:avLst/>
          </a:prstGeom>
        </p:spPr>
      </p:pic>
      <p:pic>
        <p:nvPicPr>
          <p:cNvPr id="8" name="Imagen 7">
            <a:extLst>
              <a:ext uri="{FF2B5EF4-FFF2-40B4-BE49-F238E27FC236}">
                <a16:creationId xmlns="" xmlns:a16="http://schemas.microsoft.com/office/drawing/2014/main" id="{7AEB5DEF-09A9-0146-BCB0-0A65536462AC}"/>
              </a:ext>
            </a:extLst>
          </p:cNvPr>
          <p:cNvPicPr>
            <a:picLocks noChangeAspect="1"/>
          </p:cNvPicPr>
          <p:nvPr userDrawn="1"/>
        </p:nvPicPr>
        <p:blipFill>
          <a:blip r:embed="rId4"/>
          <a:stretch>
            <a:fillRect/>
          </a:stretch>
        </p:blipFill>
        <p:spPr>
          <a:xfrm>
            <a:off x="8825956" y="6329394"/>
            <a:ext cx="3087747" cy="368853"/>
          </a:xfrm>
          <a:prstGeom prst="rect">
            <a:avLst/>
          </a:prstGeom>
        </p:spPr>
      </p:pic>
      <p:pic>
        <p:nvPicPr>
          <p:cNvPr id="9" name="Imagen 8">
            <a:extLst>
              <a:ext uri="{FF2B5EF4-FFF2-40B4-BE49-F238E27FC236}">
                <a16:creationId xmlns="" xmlns:a16="http://schemas.microsoft.com/office/drawing/2014/main" id="{E0C3187F-759F-6D4A-93BD-EEDF2DA21738}"/>
              </a:ext>
            </a:extLst>
          </p:cNvPr>
          <p:cNvPicPr>
            <a:picLocks noChangeAspect="1"/>
          </p:cNvPicPr>
          <p:nvPr userDrawn="1"/>
        </p:nvPicPr>
        <p:blipFill>
          <a:blip r:embed="rId5"/>
          <a:stretch>
            <a:fillRect/>
          </a:stretch>
        </p:blipFill>
        <p:spPr>
          <a:xfrm>
            <a:off x="7173408" y="6185118"/>
            <a:ext cx="542156" cy="584958"/>
          </a:xfrm>
          <a:prstGeom prst="rect">
            <a:avLst/>
          </a:prstGeom>
        </p:spPr>
      </p:pic>
      <p:cxnSp>
        <p:nvCxnSpPr>
          <p:cNvPr id="10" name="Conector recto 9">
            <a:extLst>
              <a:ext uri="{FF2B5EF4-FFF2-40B4-BE49-F238E27FC236}">
                <a16:creationId xmlns="" xmlns:a16="http://schemas.microsoft.com/office/drawing/2014/main" id="{EA75CFEF-F928-FE4C-9BC5-D889741C2219}"/>
              </a:ext>
            </a:extLst>
          </p:cNvPr>
          <p:cNvCxnSpPr/>
          <p:nvPr userDrawn="1"/>
        </p:nvCxnSpPr>
        <p:spPr>
          <a:xfrm>
            <a:off x="359232" y="6052457"/>
            <a:ext cx="11832768" cy="0"/>
          </a:xfrm>
          <a:prstGeom prst="line">
            <a:avLst/>
          </a:prstGeom>
          <a:ln>
            <a:solidFill>
              <a:schemeClr val="bg2">
                <a:lumMod val="85000"/>
              </a:schemeClr>
            </a:solidFill>
          </a:ln>
        </p:spPr>
        <p:style>
          <a:lnRef idx="1">
            <a:schemeClr val="accent1"/>
          </a:lnRef>
          <a:fillRef idx="0">
            <a:schemeClr val="accent1"/>
          </a:fillRef>
          <a:effectRef idx="0">
            <a:schemeClr val="accent1"/>
          </a:effectRef>
          <a:fontRef idx="minor">
            <a:schemeClr val="tx1"/>
          </a:fontRef>
        </p:style>
      </p:cxnSp>
      <p:sp>
        <p:nvSpPr>
          <p:cNvPr id="11" name="Text Placeholder 9">
            <a:extLst>
              <a:ext uri="{FF2B5EF4-FFF2-40B4-BE49-F238E27FC236}">
                <a16:creationId xmlns="" xmlns:a16="http://schemas.microsoft.com/office/drawing/2014/main" id="{6A410505-CC04-A64E-BF12-AB0567C6E3A7}"/>
              </a:ext>
            </a:extLst>
          </p:cNvPr>
          <p:cNvSpPr>
            <a:spLocks noGrp="1"/>
          </p:cNvSpPr>
          <p:nvPr>
            <p:ph type="body" sz="quarter" idx="11" hasCustomPrompt="1"/>
          </p:nvPr>
        </p:nvSpPr>
        <p:spPr>
          <a:xfrm>
            <a:off x="848833" y="1570723"/>
            <a:ext cx="10515600" cy="4069501"/>
          </a:xfrm>
          <a:prstGeom prst="rect">
            <a:avLst/>
          </a:prstGeom>
        </p:spPr>
        <p:txBody>
          <a:bodyPr numCol="2"/>
          <a:lstStyle>
            <a:lvl1pPr marL="0" indent="0" algn="l">
              <a:lnSpc>
                <a:spcPct val="120000"/>
              </a:lnSpc>
              <a:spcBef>
                <a:spcPts val="1200"/>
              </a:spcBef>
              <a:buNone/>
              <a:defRPr sz="1400" b="0" i="0">
                <a:solidFill>
                  <a:schemeClr val="tx1"/>
                </a:solidFill>
                <a:latin typeface="Roboto Light" charset="0"/>
                <a:ea typeface="Roboto Light" charset="0"/>
                <a:cs typeface="Roboto Light" charset="0"/>
              </a:defRPr>
            </a:lvl1pPr>
          </a:lstStyle>
          <a:p>
            <a:pPr>
              <a:lnSpc>
                <a:spcPct val="120000"/>
              </a:lnSpc>
              <a:spcBef>
                <a:spcPts val="1200"/>
              </a:spcBef>
            </a:pPr>
            <a:r>
              <a:rPr lang="en-US" sz="1400" b="1" dirty="0"/>
              <a:t>Lorem Ipsum</a:t>
            </a:r>
            <a:r>
              <a:rPr lang="en-US" sz="1400" dirty="0"/>
              <a:t>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It was </a:t>
            </a:r>
            <a:r>
              <a:rPr lang="en-US" sz="1400" dirty="0" err="1"/>
              <a:t>popularised</a:t>
            </a:r>
            <a:r>
              <a:rPr lang="en-US" sz="1400" dirty="0"/>
              <a:t> in the 1960s with the release of </a:t>
            </a:r>
            <a:r>
              <a:rPr lang="en-US" sz="1400" dirty="0" err="1"/>
              <a:t>Letraset</a:t>
            </a:r>
            <a:r>
              <a:rPr lang="en-US" sz="1400" dirty="0"/>
              <a:t> sheets containing Lorem Ipsum passages, and more recently with desktop publishing software like Aldus PageMaker including versions of Lorem Ipsum.</a:t>
            </a:r>
          </a:p>
          <a:p>
            <a:pPr>
              <a:lnSpc>
                <a:spcPct val="120000"/>
              </a:lnSpc>
              <a:spcBef>
                <a:spcPts val="1200"/>
              </a:spcBef>
            </a:pPr>
            <a:r>
              <a:rPr lang="en-US" sz="1400" dirty="0"/>
              <a:t>It is a long established fact that a reader will be distracted by the readable content of a page when looking at its layout. The point of using Lorem Ipsum is that it has a more-or-less normal distribution of letters, as opposed to using 'Content here, content here', making it look like readable English. Many desktop publishing packages and web page editors now use Lorem Ipsum as their default model text, and a search for 'lorem ipsum' will uncover many web sites still in their infancy. Various versions have evolved over the years, sometimes by accident, sometimes on purpose (injected </a:t>
            </a:r>
            <a:r>
              <a:rPr lang="en-US" sz="1400" dirty="0" err="1"/>
              <a:t>humour</a:t>
            </a:r>
            <a:r>
              <a:rPr lang="en-US" sz="1400" dirty="0"/>
              <a:t> and the like).</a:t>
            </a:r>
            <a:endParaRPr lang="en-US" sz="1400" dirty="0">
              <a:latin typeface="Roboto Regular" charset="0"/>
            </a:endParaRPr>
          </a:p>
        </p:txBody>
      </p:sp>
    </p:spTree>
    <p:extLst>
      <p:ext uri="{BB962C8B-B14F-4D97-AF65-F5344CB8AC3E}">
        <p14:creationId xmlns:p14="http://schemas.microsoft.com/office/powerpoint/2010/main" val="30347649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2" name="Title 7"/>
          <p:cNvSpPr>
            <a:spLocks noGrp="1"/>
          </p:cNvSpPr>
          <p:nvPr>
            <p:ph type="title"/>
          </p:nvPr>
        </p:nvSpPr>
        <p:spPr>
          <a:xfrm>
            <a:off x="848833" y="363482"/>
            <a:ext cx="10515600" cy="516230"/>
          </a:xfrm>
          <a:prstGeom prst="rect">
            <a:avLst/>
          </a:prstGeom>
        </p:spPr>
        <p:txBody>
          <a:bodyPr/>
          <a:lstStyle>
            <a:lvl1pPr algn="ctr">
              <a:defRPr sz="3200" b="1" i="0">
                <a:solidFill>
                  <a:schemeClr val="tx1"/>
                </a:solidFill>
                <a:latin typeface="Roboto" charset="0"/>
                <a:ea typeface="Roboto" charset="0"/>
                <a:cs typeface="Roboto" charset="0"/>
              </a:defRPr>
            </a:lvl1pPr>
          </a:lstStyle>
          <a:p>
            <a:r>
              <a:rPr lang="en-US" dirty="0"/>
              <a:t>Click to edit Master title style</a:t>
            </a:r>
          </a:p>
        </p:txBody>
      </p:sp>
      <p:sp>
        <p:nvSpPr>
          <p:cNvPr id="3" name="Text Placeholder 9"/>
          <p:cNvSpPr>
            <a:spLocks noGrp="1"/>
          </p:cNvSpPr>
          <p:nvPr>
            <p:ph type="body" sz="quarter" idx="10"/>
          </p:nvPr>
        </p:nvSpPr>
        <p:spPr>
          <a:xfrm>
            <a:off x="1791730" y="778215"/>
            <a:ext cx="8629806" cy="385931"/>
          </a:xfrm>
          <a:prstGeom prst="rect">
            <a:avLst/>
          </a:prstGeom>
        </p:spPr>
        <p:txBody>
          <a:bodyPr/>
          <a:lstStyle>
            <a:lvl1pPr marL="0" indent="0" algn="ctr">
              <a:lnSpc>
                <a:spcPct val="120000"/>
              </a:lnSpc>
              <a:buNone/>
              <a:defRPr sz="1400" b="0" i="0">
                <a:solidFill>
                  <a:schemeClr val="tx1">
                    <a:alpha val="50000"/>
                  </a:schemeClr>
                </a:solidFill>
                <a:latin typeface="Roboto Light" charset="0"/>
                <a:ea typeface="Roboto Light" charset="0"/>
                <a:cs typeface="Roboto Light" charset="0"/>
              </a:defRPr>
            </a:lvl1pPr>
          </a:lstStyle>
          <a:p>
            <a:pPr lvl="0"/>
            <a:r>
              <a:rPr lang="en-US" dirty="0"/>
              <a:t>Click to edit Master </a:t>
            </a:r>
            <a:r>
              <a:rPr lang="en-US"/>
              <a:t>text styles</a:t>
            </a:r>
            <a:endParaRPr lang="en-US" dirty="0"/>
          </a:p>
        </p:txBody>
      </p:sp>
      <p:pic>
        <p:nvPicPr>
          <p:cNvPr id="8" name="Imagen 7">
            <a:extLst>
              <a:ext uri="{FF2B5EF4-FFF2-40B4-BE49-F238E27FC236}">
                <a16:creationId xmlns="" xmlns:a16="http://schemas.microsoft.com/office/drawing/2014/main" id="{299970D4-64C7-F34C-B46D-3CD4914C1C1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1543" y="6245813"/>
            <a:ext cx="2634890" cy="492443"/>
          </a:xfrm>
          <a:prstGeom prst="rect">
            <a:avLst/>
          </a:prstGeom>
        </p:spPr>
      </p:pic>
      <p:pic>
        <p:nvPicPr>
          <p:cNvPr id="9" name="Imagen 8">
            <a:extLst>
              <a:ext uri="{FF2B5EF4-FFF2-40B4-BE49-F238E27FC236}">
                <a16:creationId xmlns="" xmlns:a16="http://schemas.microsoft.com/office/drawing/2014/main" id="{9D3593A9-2DB8-AE45-A2A7-6248E08E3E8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70283" y="6289386"/>
            <a:ext cx="2634890" cy="448870"/>
          </a:xfrm>
          <a:prstGeom prst="rect">
            <a:avLst/>
          </a:prstGeom>
        </p:spPr>
      </p:pic>
      <p:pic>
        <p:nvPicPr>
          <p:cNvPr id="14" name="Imagen 13">
            <a:extLst>
              <a:ext uri="{FF2B5EF4-FFF2-40B4-BE49-F238E27FC236}">
                <a16:creationId xmlns="" xmlns:a16="http://schemas.microsoft.com/office/drawing/2014/main" id="{805A4733-3A1E-8240-B27C-93533ED3FDE6}"/>
              </a:ext>
            </a:extLst>
          </p:cNvPr>
          <p:cNvPicPr>
            <a:picLocks noChangeAspect="1"/>
          </p:cNvPicPr>
          <p:nvPr userDrawn="1"/>
        </p:nvPicPr>
        <p:blipFill>
          <a:blip r:embed="rId4"/>
          <a:stretch>
            <a:fillRect/>
          </a:stretch>
        </p:blipFill>
        <p:spPr>
          <a:xfrm>
            <a:off x="8825956" y="6329394"/>
            <a:ext cx="3087747" cy="368853"/>
          </a:xfrm>
          <a:prstGeom prst="rect">
            <a:avLst/>
          </a:prstGeom>
        </p:spPr>
      </p:pic>
      <p:pic>
        <p:nvPicPr>
          <p:cNvPr id="15" name="Imagen 14">
            <a:extLst>
              <a:ext uri="{FF2B5EF4-FFF2-40B4-BE49-F238E27FC236}">
                <a16:creationId xmlns="" xmlns:a16="http://schemas.microsoft.com/office/drawing/2014/main" id="{3675F986-395C-5340-8328-34E3F7A5F10A}"/>
              </a:ext>
            </a:extLst>
          </p:cNvPr>
          <p:cNvPicPr>
            <a:picLocks noChangeAspect="1"/>
          </p:cNvPicPr>
          <p:nvPr userDrawn="1"/>
        </p:nvPicPr>
        <p:blipFill>
          <a:blip r:embed="rId5"/>
          <a:stretch>
            <a:fillRect/>
          </a:stretch>
        </p:blipFill>
        <p:spPr>
          <a:xfrm>
            <a:off x="7173408" y="6185118"/>
            <a:ext cx="542156" cy="584958"/>
          </a:xfrm>
          <a:prstGeom prst="rect">
            <a:avLst/>
          </a:prstGeom>
        </p:spPr>
      </p:pic>
      <p:cxnSp>
        <p:nvCxnSpPr>
          <p:cNvPr id="16" name="Conector recto 15">
            <a:extLst>
              <a:ext uri="{FF2B5EF4-FFF2-40B4-BE49-F238E27FC236}">
                <a16:creationId xmlns="" xmlns:a16="http://schemas.microsoft.com/office/drawing/2014/main" id="{CCE62B97-C568-8040-A843-8C8D00FFBFE6}"/>
              </a:ext>
            </a:extLst>
          </p:cNvPr>
          <p:cNvCxnSpPr/>
          <p:nvPr userDrawn="1"/>
        </p:nvCxnSpPr>
        <p:spPr>
          <a:xfrm>
            <a:off x="359232" y="6052457"/>
            <a:ext cx="11832768" cy="0"/>
          </a:xfrm>
          <a:prstGeom prst="line">
            <a:avLst/>
          </a:prstGeom>
          <a:ln>
            <a:solidFill>
              <a:schemeClr val="bg2">
                <a:lumMod val="85000"/>
              </a:schemeClr>
            </a:solidFill>
          </a:ln>
        </p:spPr>
        <p:style>
          <a:lnRef idx="1">
            <a:schemeClr val="accent1"/>
          </a:lnRef>
          <a:fillRef idx="0">
            <a:schemeClr val="accent1"/>
          </a:fillRef>
          <a:effectRef idx="0">
            <a:schemeClr val="accent1"/>
          </a:effectRef>
          <a:fontRef idx="minor">
            <a:schemeClr val="tx1"/>
          </a:fontRef>
        </p:style>
      </p:cxnSp>
      <p:sp>
        <p:nvSpPr>
          <p:cNvPr id="17" name="Text Placeholder 9">
            <a:extLst>
              <a:ext uri="{FF2B5EF4-FFF2-40B4-BE49-F238E27FC236}">
                <a16:creationId xmlns="" xmlns:a16="http://schemas.microsoft.com/office/drawing/2014/main" id="{30E3174D-C0F5-1C44-B897-290BE8D84A94}"/>
              </a:ext>
            </a:extLst>
          </p:cNvPr>
          <p:cNvSpPr>
            <a:spLocks noGrp="1"/>
          </p:cNvSpPr>
          <p:nvPr>
            <p:ph type="body" sz="quarter" idx="11" hasCustomPrompt="1"/>
          </p:nvPr>
        </p:nvSpPr>
        <p:spPr>
          <a:xfrm>
            <a:off x="848834" y="1570723"/>
            <a:ext cx="3422378" cy="4069501"/>
          </a:xfrm>
          <a:prstGeom prst="rect">
            <a:avLst/>
          </a:prstGeom>
        </p:spPr>
        <p:txBody>
          <a:bodyPr/>
          <a:lstStyle>
            <a:lvl1pPr marL="0" indent="0" algn="l">
              <a:lnSpc>
                <a:spcPct val="120000"/>
              </a:lnSpc>
              <a:spcBef>
                <a:spcPts val="1200"/>
              </a:spcBef>
              <a:buNone/>
              <a:defRPr sz="1400" b="0" i="0">
                <a:solidFill>
                  <a:schemeClr val="tx1"/>
                </a:solidFill>
                <a:latin typeface="Roboto Light" charset="0"/>
                <a:ea typeface="Roboto Light" charset="0"/>
                <a:cs typeface="Roboto Light" charset="0"/>
              </a:defRPr>
            </a:lvl1pPr>
          </a:lstStyle>
          <a:p>
            <a:pPr>
              <a:lnSpc>
                <a:spcPct val="120000"/>
              </a:lnSpc>
              <a:spcBef>
                <a:spcPts val="1200"/>
              </a:spcBef>
            </a:pPr>
            <a:r>
              <a:rPr lang="en-US" sz="2400" dirty="0">
                <a:latin typeface="Roboto Regular" charset="0"/>
              </a:rPr>
              <a:t>What is Lorem Ipsum?</a:t>
            </a:r>
            <a:endParaRPr lang="en-US" sz="2400" b="1" dirty="0"/>
          </a:p>
          <a:p>
            <a:pPr>
              <a:lnSpc>
                <a:spcPct val="120000"/>
              </a:lnSpc>
              <a:spcBef>
                <a:spcPts val="1200"/>
              </a:spcBef>
            </a:pPr>
            <a:r>
              <a:rPr lang="en-US" sz="1400" b="1" dirty="0"/>
              <a:t>Lorem Ipsum</a:t>
            </a:r>
            <a:r>
              <a:rPr lang="en-US" sz="1400" dirty="0"/>
              <a:t>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It was popularized.</a:t>
            </a:r>
            <a:endParaRPr lang="en-US" sz="1400" dirty="0">
              <a:latin typeface="Roboto Regular" charset="0"/>
            </a:endParaRPr>
          </a:p>
        </p:txBody>
      </p:sp>
      <p:sp>
        <p:nvSpPr>
          <p:cNvPr id="18" name="Text Placeholder 9">
            <a:extLst>
              <a:ext uri="{FF2B5EF4-FFF2-40B4-BE49-F238E27FC236}">
                <a16:creationId xmlns="" xmlns:a16="http://schemas.microsoft.com/office/drawing/2014/main" id="{79BAEFFD-B36A-9943-802E-0C9CC7899513}"/>
              </a:ext>
            </a:extLst>
          </p:cNvPr>
          <p:cNvSpPr>
            <a:spLocks noGrp="1"/>
          </p:cNvSpPr>
          <p:nvPr>
            <p:ph type="body" sz="quarter" idx="12" hasCustomPrompt="1"/>
          </p:nvPr>
        </p:nvSpPr>
        <p:spPr>
          <a:xfrm>
            <a:off x="4410181" y="1570723"/>
            <a:ext cx="3422378" cy="4069501"/>
          </a:xfrm>
          <a:prstGeom prst="rect">
            <a:avLst/>
          </a:prstGeom>
        </p:spPr>
        <p:txBody>
          <a:bodyPr/>
          <a:lstStyle>
            <a:lvl1pPr marL="0" indent="0" algn="l">
              <a:lnSpc>
                <a:spcPct val="120000"/>
              </a:lnSpc>
              <a:spcBef>
                <a:spcPts val="1200"/>
              </a:spcBef>
              <a:buNone/>
              <a:defRPr sz="1400" b="0" i="0">
                <a:solidFill>
                  <a:schemeClr val="tx1"/>
                </a:solidFill>
                <a:latin typeface="Roboto Light" charset="0"/>
                <a:ea typeface="Roboto Light" charset="0"/>
                <a:cs typeface="Roboto Light" charset="0"/>
              </a:defRPr>
            </a:lvl1pPr>
          </a:lstStyle>
          <a:p>
            <a:pPr>
              <a:lnSpc>
                <a:spcPct val="120000"/>
              </a:lnSpc>
              <a:spcBef>
                <a:spcPts val="1200"/>
              </a:spcBef>
            </a:pPr>
            <a:r>
              <a:rPr lang="en-US" sz="2400" dirty="0">
                <a:latin typeface="Roboto Regular" charset="0"/>
              </a:rPr>
              <a:t>What is Lorem Ipsum?</a:t>
            </a:r>
            <a:endParaRPr lang="en-US" sz="2400" b="1" dirty="0"/>
          </a:p>
          <a:p>
            <a:pPr>
              <a:lnSpc>
                <a:spcPct val="120000"/>
              </a:lnSpc>
              <a:spcBef>
                <a:spcPts val="1200"/>
              </a:spcBef>
            </a:pPr>
            <a:r>
              <a:rPr lang="en-US" sz="1400" b="1" dirty="0"/>
              <a:t>Lorem Ipsum</a:t>
            </a:r>
            <a:r>
              <a:rPr lang="en-US" sz="1400" dirty="0"/>
              <a:t>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It was popularized.</a:t>
            </a:r>
            <a:endParaRPr lang="en-US" sz="1400" dirty="0">
              <a:latin typeface="Roboto Regular" charset="0"/>
            </a:endParaRPr>
          </a:p>
        </p:txBody>
      </p:sp>
      <p:sp>
        <p:nvSpPr>
          <p:cNvPr id="19" name="Text Placeholder 9">
            <a:extLst>
              <a:ext uri="{FF2B5EF4-FFF2-40B4-BE49-F238E27FC236}">
                <a16:creationId xmlns="" xmlns:a16="http://schemas.microsoft.com/office/drawing/2014/main" id="{7AFC01E6-B25D-8E41-8AB7-2D8CED7E8127}"/>
              </a:ext>
            </a:extLst>
          </p:cNvPr>
          <p:cNvSpPr>
            <a:spLocks noGrp="1"/>
          </p:cNvSpPr>
          <p:nvPr>
            <p:ph type="body" sz="quarter" idx="13" hasCustomPrompt="1"/>
          </p:nvPr>
        </p:nvSpPr>
        <p:spPr>
          <a:xfrm>
            <a:off x="7971529" y="1570723"/>
            <a:ext cx="3422378" cy="4069501"/>
          </a:xfrm>
          <a:prstGeom prst="rect">
            <a:avLst/>
          </a:prstGeom>
        </p:spPr>
        <p:txBody>
          <a:bodyPr/>
          <a:lstStyle>
            <a:lvl1pPr marL="0" indent="0" algn="l">
              <a:lnSpc>
                <a:spcPct val="120000"/>
              </a:lnSpc>
              <a:spcBef>
                <a:spcPts val="1200"/>
              </a:spcBef>
              <a:buNone/>
              <a:defRPr sz="1400" b="0" i="0">
                <a:solidFill>
                  <a:schemeClr val="tx1"/>
                </a:solidFill>
                <a:latin typeface="Roboto Light" charset="0"/>
                <a:ea typeface="Roboto Light" charset="0"/>
                <a:cs typeface="Roboto Light" charset="0"/>
              </a:defRPr>
            </a:lvl1pPr>
          </a:lstStyle>
          <a:p>
            <a:pPr>
              <a:lnSpc>
                <a:spcPct val="120000"/>
              </a:lnSpc>
              <a:spcBef>
                <a:spcPts val="1200"/>
              </a:spcBef>
            </a:pPr>
            <a:r>
              <a:rPr lang="en-US" sz="2400" dirty="0">
                <a:latin typeface="Roboto Regular" charset="0"/>
              </a:rPr>
              <a:t>What is Lorem Ipsum?</a:t>
            </a:r>
            <a:endParaRPr lang="en-US" sz="2400" b="1" dirty="0"/>
          </a:p>
          <a:p>
            <a:pPr>
              <a:lnSpc>
                <a:spcPct val="120000"/>
              </a:lnSpc>
              <a:spcBef>
                <a:spcPts val="1200"/>
              </a:spcBef>
            </a:pPr>
            <a:r>
              <a:rPr lang="en-US" sz="1400" b="1" dirty="0"/>
              <a:t>Lorem Ipsum</a:t>
            </a:r>
            <a:r>
              <a:rPr lang="en-US" sz="1400" dirty="0"/>
              <a:t>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It was popularized.</a:t>
            </a:r>
            <a:endParaRPr lang="en-US" sz="1400" dirty="0">
              <a:latin typeface="Roboto Regular" charset="0"/>
            </a:endParaRPr>
          </a:p>
        </p:txBody>
      </p:sp>
    </p:spTree>
    <p:extLst>
      <p:ext uri="{BB962C8B-B14F-4D97-AF65-F5344CB8AC3E}">
        <p14:creationId xmlns:p14="http://schemas.microsoft.com/office/powerpoint/2010/main" val="24128825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itle 7"/>
          <p:cNvSpPr>
            <a:spLocks noGrp="1"/>
          </p:cNvSpPr>
          <p:nvPr>
            <p:ph type="title"/>
          </p:nvPr>
        </p:nvSpPr>
        <p:spPr>
          <a:xfrm>
            <a:off x="614054" y="363482"/>
            <a:ext cx="10515600" cy="516230"/>
          </a:xfrm>
          <a:prstGeom prst="rect">
            <a:avLst/>
          </a:prstGeom>
        </p:spPr>
        <p:txBody>
          <a:bodyPr/>
          <a:lstStyle>
            <a:lvl1pPr algn="l">
              <a:defRPr sz="3200" b="1" i="0">
                <a:solidFill>
                  <a:schemeClr val="tx1"/>
                </a:solidFill>
                <a:latin typeface="Roboto" charset="0"/>
                <a:ea typeface="Roboto" charset="0"/>
                <a:cs typeface="Roboto" charset="0"/>
              </a:defRPr>
            </a:lvl1pPr>
          </a:lstStyle>
          <a:p>
            <a:r>
              <a:rPr lang="en-US" dirty="0"/>
              <a:t>Click to edit Master title style</a:t>
            </a:r>
          </a:p>
        </p:txBody>
      </p:sp>
      <p:sp>
        <p:nvSpPr>
          <p:cNvPr id="3" name="Text Placeholder 9"/>
          <p:cNvSpPr>
            <a:spLocks noGrp="1"/>
          </p:cNvSpPr>
          <p:nvPr>
            <p:ph type="body" sz="quarter" idx="10"/>
          </p:nvPr>
        </p:nvSpPr>
        <p:spPr>
          <a:xfrm>
            <a:off x="614054" y="778215"/>
            <a:ext cx="8629806" cy="385931"/>
          </a:xfrm>
          <a:prstGeom prst="rect">
            <a:avLst/>
          </a:prstGeom>
        </p:spPr>
        <p:txBody>
          <a:bodyPr/>
          <a:lstStyle>
            <a:lvl1pPr marL="0" indent="0" algn="l">
              <a:lnSpc>
                <a:spcPct val="120000"/>
              </a:lnSpc>
              <a:buNone/>
              <a:defRPr sz="1400" b="0" i="0">
                <a:solidFill>
                  <a:schemeClr val="tx1">
                    <a:alpha val="50000"/>
                  </a:schemeClr>
                </a:solidFill>
                <a:latin typeface="Roboto Light" charset="0"/>
                <a:ea typeface="Roboto Light" charset="0"/>
                <a:cs typeface="Roboto Light" charset="0"/>
              </a:defRPr>
            </a:lvl1pPr>
          </a:lstStyle>
          <a:p>
            <a:pPr lvl="0"/>
            <a:r>
              <a:rPr lang="en-US" dirty="0"/>
              <a:t>Click to edit Master </a:t>
            </a:r>
            <a:r>
              <a:rPr lang="en-US"/>
              <a:t>text styles</a:t>
            </a:r>
            <a:endParaRPr lang="en-US" dirty="0"/>
          </a:p>
        </p:txBody>
      </p:sp>
      <p:pic>
        <p:nvPicPr>
          <p:cNvPr id="4" name="Imagen 3">
            <a:extLst>
              <a:ext uri="{FF2B5EF4-FFF2-40B4-BE49-F238E27FC236}">
                <a16:creationId xmlns="" xmlns:a16="http://schemas.microsoft.com/office/drawing/2014/main" id="{7FF0631B-905E-7847-BFAD-8B5D5E782A0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1543" y="6245813"/>
            <a:ext cx="2634890" cy="492443"/>
          </a:xfrm>
          <a:prstGeom prst="rect">
            <a:avLst/>
          </a:prstGeom>
        </p:spPr>
      </p:pic>
      <p:pic>
        <p:nvPicPr>
          <p:cNvPr id="5" name="Imagen 4">
            <a:extLst>
              <a:ext uri="{FF2B5EF4-FFF2-40B4-BE49-F238E27FC236}">
                <a16:creationId xmlns="" xmlns:a16="http://schemas.microsoft.com/office/drawing/2014/main" id="{8C522126-AFDE-8640-BD58-1DB4EC7AA9F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70283" y="6289386"/>
            <a:ext cx="2634890" cy="448870"/>
          </a:xfrm>
          <a:prstGeom prst="rect">
            <a:avLst/>
          </a:prstGeom>
        </p:spPr>
      </p:pic>
      <p:pic>
        <p:nvPicPr>
          <p:cNvPr id="6" name="Imagen 5">
            <a:extLst>
              <a:ext uri="{FF2B5EF4-FFF2-40B4-BE49-F238E27FC236}">
                <a16:creationId xmlns="" xmlns:a16="http://schemas.microsoft.com/office/drawing/2014/main" id="{DFAA7DD3-BC12-9F40-BCB2-8FE6DB85A041}"/>
              </a:ext>
            </a:extLst>
          </p:cNvPr>
          <p:cNvPicPr>
            <a:picLocks noChangeAspect="1"/>
          </p:cNvPicPr>
          <p:nvPr userDrawn="1"/>
        </p:nvPicPr>
        <p:blipFill>
          <a:blip r:embed="rId4"/>
          <a:stretch>
            <a:fillRect/>
          </a:stretch>
        </p:blipFill>
        <p:spPr>
          <a:xfrm>
            <a:off x="8825956" y="6329394"/>
            <a:ext cx="3087747" cy="368853"/>
          </a:xfrm>
          <a:prstGeom prst="rect">
            <a:avLst/>
          </a:prstGeom>
        </p:spPr>
      </p:pic>
      <p:pic>
        <p:nvPicPr>
          <p:cNvPr id="7" name="Imagen 6">
            <a:extLst>
              <a:ext uri="{FF2B5EF4-FFF2-40B4-BE49-F238E27FC236}">
                <a16:creationId xmlns="" xmlns:a16="http://schemas.microsoft.com/office/drawing/2014/main" id="{1D5BF197-9D71-8B4E-BDC9-C41FFE9D4E02}"/>
              </a:ext>
            </a:extLst>
          </p:cNvPr>
          <p:cNvPicPr>
            <a:picLocks noChangeAspect="1"/>
          </p:cNvPicPr>
          <p:nvPr userDrawn="1"/>
        </p:nvPicPr>
        <p:blipFill>
          <a:blip r:embed="rId5"/>
          <a:stretch>
            <a:fillRect/>
          </a:stretch>
        </p:blipFill>
        <p:spPr>
          <a:xfrm>
            <a:off x="7173408" y="6185118"/>
            <a:ext cx="542156" cy="584958"/>
          </a:xfrm>
          <a:prstGeom prst="rect">
            <a:avLst/>
          </a:prstGeom>
        </p:spPr>
      </p:pic>
      <p:cxnSp>
        <p:nvCxnSpPr>
          <p:cNvPr id="8" name="Conector recto 7">
            <a:extLst>
              <a:ext uri="{FF2B5EF4-FFF2-40B4-BE49-F238E27FC236}">
                <a16:creationId xmlns="" xmlns:a16="http://schemas.microsoft.com/office/drawing/2014/main" id="{EA35F4C1-5F26-3747-93C4-4AD300EB89CB}"/>
              </a:ext>
            </a:extLst>
          </p:cNvPr>
          <p:cNvCxnSpPr/>
          <p:nvPr userDrawn="1"/>
        </p:nvCxnSpPr>
        <p:spPr>
          <a:xfrm>
            <a:off x="359232" y="6052457"/>
            <a:ext cx="11832768" cy="0"/>
          </a:xfrm>
          <a:prstGeom prst="line">
            <a:avLst/>
          </a:prstGeom>
          <a:ln>
            <a:solidFill>
              <a:schemeClr val="bg2">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78739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2_Title Slide">
    <p:spTree>
      <p:nvGrpSpPr>
        <p:cNvPr id="1" name=""/>
        <p:cNvGrpSpPr/>
        <p:nvPr/>
      </p:nvGrpSpPr>
      <p:grpSpPr>
        <a:xfrm>
          <a:off x="0" y="0"/>
          <a:ext cx="0" cy="0"/>
          <a:chOff x="0" y="0"/>
          <a:chExt cx="0" cy="0"/>
        </a:xfrm>
      </p:grpSpPr>
      <p:sp>
        <p:nvSpPr>
          <p:cNvPr id="2" name="Title 7"/>
          <p:cNvSpPr>
            <a:spLocks noGrp="1"/>
          </p:cNvSpPr>
          <p:nvPr>
            <p:ph type="title"/>
          </p:nvPr>
        </p:nvSpPr>
        <p:spPr>
          <a:xfrm>
            <a:off x="848833" y="363482"/>
            <a:ext cx="10515600" cy="516230"/>
          </a:xfrm>
          <a:prstGeom prst="rect">
            <a:avLst/>
          </a:prstGeom>
        </p:spPr>
        <p:txBody>
          <a:bodyPr/>
          <a:lstStyle>
            <a:lvl1pPr algn="ctr">
              <a:defRPr sz="3200" b="1" i="0">
                <a:solidFill>
                  <a:schemeClr val="tx1"/>
                </a:solidFill>
                <a:latin typeface="Roboto" charset="0"/>
                <a:ea typeface="Roboto" charset="0"/>
                <a:cs typeface="Roboto" charset="0"/>
              </a:defRPr>
            </a:lvl1pPr>
          </a:lstStyle>
          <a:p>
            <a:r>
              <a:rPr lang="en-US" dirty="0"/>
              <a:t>Click to edit Master title style</a:t>
            </a:r>
          </a:p>
        </p:txBody>
      </p:sp>
      <p:sp>
        <p:nvSpPr>
          <p:cNvPr id="3" name="Text Placeholder 9"/>
          <p:cNvSpPr>
            <a:spLocks noGrp="1"/>
          </p:cNvSpPr>
          <p:nvPr>
            <p:ph type="body" sz="quarter" idx="10"/>
          </p:nvPr>
        </p:nvSpPr>
        <p:spPr>
          <a:xfrm>
            <a:off x="1791730" y="778215"/>
            <a:ext cx="8629806" cy="385931"/>
          </a:xfrm>
          <a:prstGeom prst="rect">
            <a:avLst/>
          </a:prstGeom>
        </p:spPr>
        <p:txBody>
          <a:bodyPr/>
          <a:lstStyle>
            <a:lvl1pPr marL="0" indent="0" algn="ctr">
              <a:lnSpc>
                <a:spcPct val="120000"/>
              </a:lnSpc>
              <a:buNone/>
              <a:defRPr sz="1400" b="0" i="0">
                <a:solidFill>
                  <a:schemeClr val="tx1">
                    <a:alpha val="50000"/>
                  </a:schemeClr>
                </a:solidFill>
                <a:latin typeface="Roboto Light" charset="0"/>
                <a:ea typeface="Roboto Light" charset="0"/>
                <a:cs typeface="Roboto Light" charset="0"/>
              </a:defRPr>
            </a:lvl1pPr>
          </a:lstStyle>
          <a:p>
            <a:pPr lvl="0"/>
            <a:r>
              <a:rPr lang="en-US" dirty="0"/>
              <a:t>Click to edit Master </a:t>
            </a:r>
            <a:r>
              <a:rPr lang="en-US"/>
              <a:t>text styles</a:t>
            </a:r>
            <a:endParaRPr lang="en-US" dirty="0"/>
          </a:p>
        </p:txBody>
      </p:sp>
      <p:sp>
        <p:nvSpPr>
          <p:cNvPr id="4" name="Picture Placeholder 14"/>
          <p:cNvSpPr>
            <a:spLocks noGrp="1"/>
          </p:cNvSpPr>
          <p:nvPr>
            <p:ph type="pic" sz="quarter" idx="11" hasCustomPrompt="1"/>
          </p:nvPr>
        </p:nvSpPr>
        <p:spPr>
          <a:xfrm>
            <a:off x="848833" y="1739517"/>
            <a:ext cx="5399903" cy="3858094"/>
          </a:xfrm>
          <a:prstGeom prst="rect">
            <a:avLst/>
          </a:prstGeom>
          <a:pattFill prst="pct40">
            <a:fgClr>
              <a:schemeClr val="bg1"/>
            </a:fgClr>
            <a:bgClr>
              <a:schemeClr val="bg1">
                <a:lumMod val="75000"/>
              </a:schemeClr>
            </a:bgClr>
          </a:pattFill>
        </p:spPr>
        <p:txBody>
          <a:bodyPr anchor="ctr"/>
          <a:lstStyle>
            <a:lvl1pPr marL="0" indent="0" algn="ctr">
              <a:buNone/>
              <a:defRPr sz="1600" baseline="0">
                <a:latin typeface="Roboto Regular" charset="0"/>
              </a:defRPr>
            </a:lvl1pPr>
          </a:lstStyle>
          <a:p>
            <a:r>
              <a:rPr lang="en-US"/>
              <a:t>Insert Image</a:t>
            </a:r>
          </a:p>
        </p:txBody>
      </p:sp>
      <p:pic>
        <p:nvPicPr>
          <p:cNvPr id="6" name="Imagen 5">
            <a:extLst>
              <a:ext uri="{FF2B5EF4-FFF2-40B4-BE49-F238E27FC236}">
                <a16:creationId xmlns="" xmlns:a16="http://schemas.microsoft.com/office/drawing/2014/main" id="{31954674-357B-0349-8EBB-55EC82D810C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1543" y="6245813"/>
            <a:ext cx="2634890" cy="492443"/>
          </a:xfrm>
          <a:prstGeom prst="rect">
            <a:avLst/>
          </a:prstGeom>
        </p:spPr>
      </p:pic>
      <p:pic>
        <p:nvPicPr>
          <p:cNvPr id="7" name="Imagen 6">
            <a:extLst>
              <a:ext uri="{FF2B5EF4-FFF2-40B4-BE49-F238E27FC236}">
                <a16:creationId xmlns="" xmlns:a16="http://schemas.microsoft.com/office/drawing/2014/main" id="{57D7BE7D-035D-2144-A81B-BAD523BD51A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70283" y="6289386"/>
            <a:ext cx="2634890" cy="448870"/>
          </a:xfrm>
          <a:prstGeom prst="rect">
            <a:avLst/>
          </a:prstGeom>
        </p:spPr>
      </p:pic>
      <p:pic>
        <p:nvPicPr>
          <p:cNvPr id="8" name="Imagen 7">
            <a:extLst>
              <a:ext uri="{FF2B5EF4-FFF2-40B4-BE49-F238E27FC236}">
                <a16:creationId xmlns="" xmlns:a16="http://schemas.microsoft.com/office/drawing/2014/main" id="{60B3E35F-99C5-9446-8993-8FC3A7F92037}"/>
              </a:ext>
            </a:extLst>
          </p:cNvPr>
          <p:cNvPicPr>
            <a:picLocks noChangeAspect="1"/>
          </p:cNvPicPr>
          <p:nvPr userDrawn="1"/>
        </p:nvPicPr>
        <p:blipFill>
          <a:blip r:embed="rId4"/>
          <a:stretch>
            <a:fillRect/>
          </a:stretch>
        </p:blipFill>
        <p:spPr>
          <a:xfrm>
            <a:off x="8825956" y="6329394"/>
            <a:ext cx="3087747" cy="368853"/>
          </a:xfrm>
          <a:prstGeom prst="rect">
            <a:avLst/>
          </a:prstGeom>
        </p:spPr>
      </p:pic>
      <p:pic>
        <p:nvPicPr>
          <p:cNvPr id="9" name="Imagen 8">
            <a:extLst>
              <a:ext uri="{FF2B5EF4-FFF2-40B4-BE49-F238E27FC236}">
                <a16:creationId xmlns="" xmlns:a16="http://schemas.microsoft.com/office/drawing/2014/main" id="{8243E23C-E87F-8A49-A22C-C77160C4A6A0}"/>
              </a:ext>
            </a:extLst>
          </p:cNvPr>
          <p:cNvPicPr>
            <a:picLocks noChangeAspect="1"/>
          </p:cNvPicPr>
          <p:nvPr userDrawn="1"/>
        </p:nvPicPr>
        <p:blipFill>
          <a:blip r:embed="rId5"/>
          <a:stretch>
            <a:fillRect/>
          </a:stretch>
        </p:blipFill>
        <p:spPr>
          <a:xfrm>
            <a:off x="7173408" y="6185118"/>
            <a:ext cx="542156" cy="584958"/>
          </a:xfrm>
          <a:prstGeom prst="rect">
            <a:avLst/>
          </a:prstGeom>
        </p:spPr>
      </p:pic>
      <p:cxnSp>
        <p:nvCxnSpPr>
          <p:cNvPr id="10" name="Conector recto 9">
            <a:extLst>
              <a:ext uri="{FF2B5EF4-FFF2-40B4-BE49-F238E27FC236}">
                <a16:creationId xmlns="" xmlns:a16="http://schemas.microsoft.com/office/drawing/2014/main" id="{45B87200-7587-F648-B7DC-5133D3135FE0}"/>
              </a:ext>
            </a:extLst>
          </p:cNvPr>
          <p:cNvCxnSpPr/>
          <p:nvPr userDrawn="1"/>
        </p:nvCxnSpPr>
        <p:spPr>
          <a:xfrm>
            <a:off x="359232" y="6052457"/>
            <a:ext cx="11832768" cy="0"/>
          </a:xfrm>
          <a:prstGeom prst="line">
            <a:avLst/>
          </a:prstGeom>
          <a:ln>
            <a:solidFill>
              <a:schemeClr val="bg2">
                <a:lumMod val="85000"/>
              </a:schemeClr>
            </a:solidFill>
          </a:ln>
        </p:spPr>
        <p:style>
          <a:lnRef idx="1">
            <a:schemeClr val="accent1"/>
          </a:lnRef>
          <a:fillRef idx="0">
            <a:schemeClr val="accent1"/>
          </a:fillRef>
          <a:effectRef idx="0">
            <a:schemeClr val="accent1"/>
          </a:effectRef>
          <a:fontRef idx="minor">
            <a:schemeClr val="tx1"/>
          </a:fontRef>
        </p:style>
      </p:cxnSp>
      <p:sp>
        <p:nvSpPr>
          <p:cNvPr id="11" name="Text Placeholder 9">
            <a:extLst>
              <a:ext uri="{FF2B5EF4-FFF2-40B4-BE49-F238E27FC236}">
                <a16:creationId xmlns="" xmlns:a16="http://schemas.microsoft.com/office/drawing/2014/main" id="{01815C4E-34BD-AE4E-A289-199BFBB2F863}"/>
              </a:ext>
            </a:extLst>
          </p:cNvPr>
          <p:cNvSpPr>
            <a:spLocks noGrp="1"/>
          </p:cNvSpPr>
          <p:nvPr>
            <p:ph type="body" sz="quarter" idx="12" hasCustomPrompt="1"/>
          </p:nvPr>
        </p:nvSpPr>
        <p:spPr>
          <a:xfrm>
            <a:off x="6472989" y="1739517"/>
            <a:ext cx="4891444" cy="3900707"/>
          </a:xfrm>
          <a:prstGeom prst="rect">
            <a:avLst/>
          </a:prstGeom>
        </p:spPr>
        <p:txBody>
          <a:bodyPr/>
          <a:lstStyle>
            <a:lvl1pPr marL="0" indent="0" algn="l">
              <a:lnSpc>
                <a:spcPct val="120000"/>
              </a:lnSpc>
              <a:spcBef>
                <a:spcPts val="1200"/>
              </a:spcBef>
              <a:buNone/>
              <a:defRPr sz="1400" b="0" i="0">
                <a:solidFill>
                  <a:schemeClr val="tx1"/>
                </a:solidFill>
                <a:latin typeface="Roboto Light" charset="0"/>
                <a:ea typeface="Roboto Light" charset="0"/>
                <a:cs typeface="Roboto Light" charset="0"/>
              </a:defRPr>
            </a:lvl1pPr>
          </a:lstStyle>
          <a:p>
            <a:pPr>
              <a:lnSpc>
                <a:spcPct val="120000"/>
              </a:lnSpc>
              <a:spcBef>
                <a:spcPts val="1200"/>
              </a:spcBef>
            </a:pPr>
            <a:r>
              <a:rPr lang="en-US" sz="2400" dirty="0">
                <a:latin typeface="Roboto Regular" charset="0"/>
              </a:rPr>
              <a:t>What is Lorem Ipsum?</a:t>
            </a:r>
            <a:endParaRPr lang="en-US" sz="2400" b="1" dirty="0"/>
          </a:p>
          <a:p>
            <a:pPr>
              <a:lnSpc>
                <a:spcPct val="120000"/>
              </a:lnSpc>
              <a:spcBef>
                <a:spcPts val="1200"/>
              </a:spcBef>
            </a:pPr>
            <a:r>
              <a:rPr lang="en-US" sz="1400" b="1" dirty="0"/>
              <a:t>Lorem Ipsum</a:t>
            </a:r>
            <a:r>
              <a:rPr lang="en-US" sz="1400" dirty="0"/>
              <a:t>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It was </a:t>
            </a:r>
            <a:r>
              <a:rPr lang="en-US" sz="1400" dirty="0" err="1"/>
              <a:t>popularised</a:t>
            </a:r>
            <a:r>
              <a:rPr lang="en-US" sz="1400" dirty="0"/>
              <a:t> in the 1960s with the release of </a:t>
            </a:r>
            <a:r>
              <a:rPr lang="en-US" sz="1400" dirty="0" err="1"/>
              <a:t>Letraset</a:t>
            </a:r>
            <a:r>
              <a:rPr lang="en-US" sz="1400" dirty="0"/>
              <a:t> sheets containing Lorem Ipsum passages, and more recently with desktop publishing software like Aldus PageMaker including versions of Lorem Ipsum.</a:t>
            </a:r>
            <a:endParaRPr lang="en-US" sz="1400" dirty="0">
              <a:latin typeface="Roboto Regular" charset="0"/>
            </a:endParaRPr>
          </a:p>
        </p:txBody>
      </p:sp>
    </p:spTree>
    <p:extLst>
      <p:ext uri="{BB962C8B-B14F-4D97-AF65-F5344CB8AC3E}">
        <p14:creationId xmlns:p14="http://schemas.microsoft.com/office/powerpoint/2010/main" val="72569050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 presetClass="entr" presetSubtype="4" fill="hold" grpId="0" nodeType="withEffect">
                                      <p:stCondLst>
                                        <p:cond delay="50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1000" fill="hold"/>
                                            <p:tgtEl>
                                              <p:spTgt spid="5"/>
                                            </p:tgtEl>
                                            <p:attrNameLst>
                                              <p:attrName>ppt_x</p:attrName>
                                            </p:attrNameLst>
                                          </p:cBhvr>
                                          <p:tavLst>
                                            <p:tav tm="0">
                                              <p:val>
                                                <p:strVal val="#ppt_x"/>
                                              </p:val>
                                            </p:tav>
                                            <p:tav tm="100000">
                                              <p:val>
                                                <p:strVal val="#ppt_x"/>
                                              </p:val>
                                            </p:tav>
                                          </p:tavLst>
                                        </p:anim>
                                        <p:anim calcmode="lin" valueType="num">
                                          <p:cBhvr additive="base">
                                            <p:cTn id="11"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Title 7"/>
          <p:cNvSpPr>
            <a:spLocks noGrp="1"/>
          </p:cNvSpPr>
          <p:nvPr>
            <p:ph type="title"/>
          </p:nvPr>
        </p:nvSpPr>
        <p:spPr>
          <a:xfrm>
            <a:off x="848833" y="363482"/>
            <a:ext cx="10515600" cy="516230"/>
          </a:xfrm>
          <a:prstGeom prst="rect">
            <a:avLst/>
          </a:prstGeom>
        </p:spPr>
        <p:txBody>
          <a:bodyPr/>
          <a:lstStyle>
            <a:lvl1pPr algn="ctr">
              <a:defRPr sz="3200" b="1" i="0">
                <a:solidFill>
                  <a:schemeClr val="tx1"/>
                </a:solidFill>
                <a:latin typeface="Roboto" charset="0"/>
                <a:ea typeface="Roboto" charset="0"/>
                <a:cs typeface="Roboto" charset="0"/>
              </a:defRPr>
            </a:lvl1pPr>
          </a:lstStyle>
          <a:p>
            <a:r>
              <a:rPr lang="en-US" dirty="0"/>
              <a:t>Click to edit Master title style</a:t>
            </a:r>
          </a:p>
        </p:txBody>
      </p:sp>
      <p:sp>
        <p:nvSpPr>
          <p:cNvPr id="3" name="Text Placeholder 9"/>
          <p:cNvSpPr>
            <a:spLocks noGrp="1"/>
          </p:cNvSpPr>
          <p:nvPr>
            <p:ph type="body" sz="quarter" idx="10"/>
          </p:nvPr>
        </p:nvSpPr>
        <p:spPr>
          <a:xfrm>
            <a:off x="1791730" y="778215"/>
            <a:ext cx="8629806" cy="385931"/>
          </a:xfrm>
          <a:prstGeom prst="rect">
            <a:avLst/>
          </a:prstGeom>
        </p:spPr>
        <p:txBody>
          <a:bodyPr/>
          <a:lstStyle>
            <a:lvl1pPr marL="0" indent="0" algn="ctr">
              <a:lnSpc>
                <a:spcPct val="120000"/>
              </a:lnSpc>
              <a:buNone/>
              <a:defRPr sz="1400" b="0" i="0">
                <a:solidFill>
                  <a:schemeClr val="tx1">
                    <a:alpha val="50000"/>
                  </a:schemeClr>
                </a:solidFill>
                <a:latin typeface="Roboto Light" charset="0"/>
                <a:ea typeface="Roboto Light" charset="0"/>
                <a:cs typeface="Roboto Light" charset="0"/>
              </a:defRPr>
            </a:lvl1pPr>
          </a:lstStyle>
          <a:p>
            <a:pPr lvl="0"/>
            <a:r>
              <a:rPr lang="en-US" dirty="0"/>
              <a:t>Click to edit Master </a:t>
            </a:r>
            <a:r>
              <a:rPr lang="en-US"/>
              <a:t>text styles</a:t>
            </a:r>
            <a:endParaRPr lang="en-US" dirty="0"/>
          </a:p>
        </p:txBody>
      </p:sp>
      <p:sp>
        <p:nvSpPr>
          <p:cNvPr id="5" name="Picture Placeholder 14"/>
          <p:cNvSpPr>
            <a:spLocks noGrp="1"/>
          </p:cNvSpPr>
          <p:nvPr>
            <p:ph type="pic" sz="quarter" idx="11" hasCustomPrompt="1"/>
          </p:nvPr>
        </p:nvSpPr>
        <p:spPr>
          <a:xfrm>
            <a:off x="3777861" y="2194849"/>
            <a:ext cx="4720680" cy="2969112"/>
          </a:xfrm>
          <a:prstGeom prst="rect">
            <a:avLst/>
          </a:prstGeom>
          <a:pattFill prst="pct40">
            <a:fgClr>
              <a:schemeClr val="bg1"/>
            </a:fgClr>
            <a:bgClr>
              <a:schemeClr val="bg1">
                <a:lumMod val="75000"/>
              </a:schemeClr>
            </a:bgClr>
          </a:pattFill>
        </p:spPr>
        <p:txBody>
          <a:bodyPr anchor="ctr"/>
          <a:lstStyle>
            <a:lvl1pPr marL="0" indent="0" algn="ctr">
              <a:buNone/>
              <a:defRPr sz="1600" baseline="0">
                <a:latin typeface="Roboto Regular" charset="0"/>
              </a:defRPr>
            </a:lvl1pPr>
          </a:lstStyle>
          <a:p>
            <a:r>
              <a:rPr lang="en-US"/>
              <a:t>Insert Image</a:t>
            </a:r>
          </a:p>
        </p:txBody>
      </p:sp>
      <p:pic>
        <p:nvPicPr>
          <p:cNvPr id="6" name="Imagen 5">
            <a:extLst>
              <a:ext uri="{FF2B5EF4-FFF2-40B4-BE49-F238E27FC236}">
                <a16:creationId xmlns="" xmlns:a16="http://schemas.microsoft.com/office/drawing/2014/main" id="{158F0D76-ED8C-8F42-82D2-A4A979D30B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1543" y="6245813"/>
            <a:ext cx="2634890" cy="492443"/>
          </a:xfrm>
          <a:prstGeom prst="rect">
            <a:avLst/>
          </a:prstGeom>
        </p:spPr>
      </p:pic>
      <p:pic>
        <p:nvPicPr>
          <p:cNvPr id="7" name="Imagen 6">
            <a:extLst>
              <a:ext uri="{FF2B5EF4-FFF2-40B4-BE49-F238E27FC236}">
                <a16:creationId xmlns="" xmlns:a16="http://schemas.microsoft.com/office/drawing/2014/main" id="{50A9C12B-CF73-7A42-A0B4-DE226148A2D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70283" y="6289386"/>
            <a:ext cx="2634890" cy="448870"/>
          </a:xfrm>
          <a:prstGeom prst="rect">
            <a:avLst/>
          </a:prstGeom>
        </p:spPr>
      </p:pic>
      <p:pic>
        <p:nvPicPr>
          <p:cNvPr id="8" name="Imagen 7">
            <a:extLst>
              <a:ext uri="{FF2B5EF4-FFF2-40B4-BE49-F238E27FC236}">
                <a16:creationId xmlns="" xmlns:a16="http://schemas.microsoft.com/office/drawing/2014/main" id="{E1941771-41BD-5748-90EF-7CC813E11ACC}"/>
              </a:ext>
            </a:extLst>
          </p:cNvPr>
          <p:cNvPicPr>
            <a:picLocks noChangeAspect="1"/>
          </p:cNvPicPr>
          <p:nvPr userDrawn="1"/>
        </p:nvPicPr>
        <p:blipFill>
          <a:blip r:embed="rId4"/>
          <a:stretch>
            <a:fillRect/>
          </a:stretch>
        </p:blipFill>
        <p:spPr>
          <a:xfrm>
            <a:off x="8825956" y="6329394"/>
            <a:ext cx="3087747" cy="368853"/>
          </a:xfrm>
          <a:prstGeom prst="rect">
            <a:avLst/>
          </a:prstGeom>
        </p:spPr>
      </p:pic>
      <p:pic>
        <p:nvPicPr>
          <p:cNvPr id="9" name="Imagen 8">
            <a:extLst>
              <a:ext uri="{FF2B5EF4-FFF2-40B4-BE49-F238E27FC236}">
                <a16:creationId xmlns="" xmlns:a16="http://schemas.microsoft.com/office/drawing/2014/main" id="{F66E6D8D-7AD7-A64D-8302-9061E6BB4CCB}"/>
              </a:ext>
            </a:extLst>
          </p:cNvPr>
          <p:cNvPicPr>
            <a:picLocks noChangeAspect="1"/>
          </p:cNvPicPr>
          <p:nvPr userDrawn="1"/>
        </p:nvPicPr>
        <p:blipFill>
          <a:blip r:embed="rId5"/>
          <a:stretch>
            <a:fillRect/>
          </a:stretch>
        </p:blipFill>
        <p:spPr>
          <a:xfrm>
            <a:off x="7173408" y="6185118"/>
            <a:ext cx="542156" cy="584958"/>
          </a:xfrm>
          <a:prstGeom prst="rect">
            <a:avLst/>
          </a:prstGeom>
        </p:spPr>
      </p:pic>
      <p:cxnSp>
        <p:nvCxnSpPr>
          <p:cNvPr id="10" name="Conector recto 9">
            <a:extLst>
              <a:ext uri="{FF2B5EF4-FFF2-40B4-BE49-F238E27FC236}">
                <a16:creationId xmlns="" xmlns:a16="http://schemas.microsoft.com/office/drawing/2014/main" id="{1513FDF0-400A-274D-B689-DDB0D5FF8249}"/>
              </a:ext>
            </a:extLst>
          </p:cNvPr>
          <p:cNvCxnSpPr/>
          <p:nvPr userDrawn="1"/>
        </p:nvCxnSpPr>
        <p:spPr>
          <a:xfrm>
            <a:off x="359232" y="6052457"/>
            <a:ext cx="11832768" cy="0"/>
          </a:xfrm>
          <a:prstGeom prst="line">
            <a:avLst/>
          </a:prstGeom>
          <a:ln>
            <a:solidFill>
              <a:schemeClr val="bg2">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9588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Imagen 1">
            <a:extLst>
              <a:ext uri="{FF2B5EF4-FFF2-40B4-BE49-F238E27FC236}">
                <a16:creationId xmlns="" xmlns:a16="http://schemas.microsoft.com/office/drawing/2014/main" id="{3805B584-5315-3A41-8DF2-2659FDF043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1543" y="6245813"/>
            <a:ext cx="2634890" cy="492443"/>
          </a:xfrm>
          <a:prstGeom prst="rect">
            <a:avLst/>
          </a:prstGeom>
        </p:spPr>
      </p:pic>
      <p:pic>
        <p:nvPicPr>
          <p:cNvPr id="3" name="Imagen 2">
            <a:extLst>
              <a:ext uri="{FF2B5EF4-FFF2-40B4-BE49-F238E27FC236}">
                <a16:creationId xmlns="" xmlns:a16="http://schemas.microsoft.com/office/drawing/2014/main" id="{9B1FB971-02ED-7345-91D5-0434F7212A8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70283" y="6289386"/>
            <a:ext cx="2634890" cy="448870"/>
          </a:xfrm>
          <a:prstGeom prst="rect">
            <a:avLst/>
          </a:prstGeom>
        </p:spPr>
      </p:pic>
      <p:pic>
        <p:nvPicPr>
          <p:cNvPr id="4" name="Imagen 3">
            <a:extLst>
              <a:ext uri="{FF2B5EF4-FFF2-40B4-BE49-F238E27FC236}">
                <a16:creationId xmlns="" xmlns:a16="http://schemas.microsoft.com/office/drawing/2014/main" id="{F40D14FF-7AB8-D346-85D5-D55DA4161425}"/>
              </a:ext>
            </a:extLst>
          </p:cNvPr>
          <p:cNvPicPr>
            <a:picLocks noChangeAspect="1"/>
          </p:cNvPicPr>
          <p:nvPr userDrawn="1"/>
        </p:nvPicPr>
        <p:blipFill>
          <a:blip r:embed="rId4"/>
          <a:stretch>
            <a:fillRect/>
          </a:stretch>
        </p:blipFill>
        <p:spPr>
          <a:xfrm>
            <a:off x="8825956" y="6329394"/>
            <a:ext cx="3087747" cy="368853"/>
          </a:xfrm>
          <a:prstGeom prst="rect">
            <a:avLst/>
          </a:prstGeom>
        </p:spPr>
      </p:pic>
      <p:pic>
        <p:nvPicPr>
          <p:cNvPr id="5" name="Imagen 4">
            <a:extLst>
              <a:ext uri="{FF2B5EF4-FFF2-40B4-BE49-F238E27FC236}">
                <a16:creationId xmlns="" xmlns:a16="http://schemas.microsoft.com/office/drawing/2014/main" id="{C47B6F48-53D0-8E47-9BBA-44EF04D213E8}"/>
              </a:ext>
            </a:extLst>
          </p:cNvPr>
          <p:cNvPicPr>
            <a:picLocks noChangeAspect="1"/>
          </p:cNvPicPr>
          <p:nvPr userDrawn="1"/>
        </p:nvPicPr>
        <p:blipFill>
          <a:blip r:embed="rId5"/>
          <a:stretch>
            <a:fillRect/>
          </a:stretch>
        </p:blipFill>
        <p:spPr>
          <a:xfrm>
            <a:off x="7173408" y="6185118"/>
            <a:ext cx="542156" cy="584958"/>
          </a:xfrm>
          <a:prstGeom prst="rect">
            <a:avLst/>
          </a:prstGeom>
        </p:spPr>
      </p:pic>
      <p:cxnSp>
        <p:nvCxnSpPr>
          <p:cNvPr id="6" name="Conector recto 5">
            <a:extLst>
              <a:ext uri="{FF2B5EF4-FFF2-40B4-BE49-F238E27FC236}">
                <a16:creationId xmlns="" xmlns:a16="http://schemas.microsoft.com/office/drawing/2014/main" id="{7EAD72C9-B181-914A-9ECB-FA00D2D681CF}"/>
              </a:ext>
            </a:extLst>
          </p:cNvPr>
          <p:cNvCxnSpPr/>
          <p:nvPr userDrawn="1"/>
        </p:nvCxnSpPr>
        <p:spPr>
          <a:xfrm>
            <a:off x="359232" y="6052457"/>
            <a:ext cx="11832768" cy="0"/>
          </a:xfrm>
          <a:prstGeom prst="line">
            <a:avLst/>
          </a:prstGeom>
          <a:ln>
            <a:solidFill>
              <a:schemeClr val="bg2">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7715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46529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7" name="Picture 8">
            <a:extLst>
              <a:ext uri="{FF2B5EF4-FFF2-40B4-BE49-F238E27FC236}">
                <a16:creationId xmlns="" xmlns:a16="http://schemas.microsoft.com/office/drawing/2014/main" id="{EC9C0946-32A6-7F44-BCD9-7DE0A8D4A4AB}"/>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rot="16200000">
            <a:off x="-3249384" y="3249384"/>
            <a:ext cx="6858001" cy="359230"/>
          </a:xfrm>
          <a:prstGeom prst="rect">
            <a:avLst/>
          </a:prstGeom>
        </p:spPr>
      </p:pic>
    </p:spTree>
    <p:extLst>
      <p:ext uri="{BB962C8B-B14F-4D97-AF65-F5344CB8AC3E}">
        <p14:creationId xmlns:p14="http://schemas.microsoft.com/office/powerpoint/2010/main" val="29536882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s://www.ephytoexchange.org/doc/GeNS_NPPO_OnBoarding_V5.pdf"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4895" y="1374539"/>
            <a:ext cx="9665657" cy="2720943"/>
          </a:xfrm>
        </p:spPr>
        <p:txBody>
          <a:bodyPr/>
          <a:lstStyle/>
          <a:p>
            <a:pPr>
              <a:lnSpc>
                <a:spcPct val="100000"/>
              </a:lnSpc>
            </a:pPr>
            <a:r>
              <a:rPr lang="en-US" sz="4400" dirty="0" smtClean="0">
                <a:solidFill>
                  <a:srgbClr val="0070C0"/>
                </a:solidFill>
                <a:latin typeface="+mn-lt"/>
              </a:rPr>
              <a:t>La </a:t>
            </a:r>
            <a:r>
              <a:rPr lang="en-US" sz="4400" dirty="0">
                <a:solidFill>
                  <a:srgbClr val="0070C0"/>
                </a:solidFill>
              </a:rPr>
              <a:t>Solution </a:t>
            </a:r>
            <a:r>
              <a:rPr lang="en-US" sz="4400" dirty="0" err="1" smtClean="0">
                <a:solidFill>
                  <a:srgbClr val="0070C0"/>
                </a:solidFill>
                <a:latin typeface="+mn-lt"/>
              </a:rPr>
              <a:t>ePhyto</a:t>
            </a:r>
            <a:r>
              <a:rPr lang="en-US" sz="4400" dirty="0" smtClean="0">
                <a:solidFill>
                  <a:srgbClr val="0070C0"/>
                </a:solidFill>
                <a:latin typeface="+mn-lt"/>
              </a:rPr>
              <a:t> de la CIPV</a:t>
            </a:r>
            <a:r>
              <a:rPr lang="en-US" sz="4400" dirty="0">
                <a:solidFill>
                  <a:srgbClr val="0070C0"/>
                </a:solidFill>
                <a:latin typeface="+mn-lt"/>
              </a:rPr>
              <a:t/>
            </a:r>
            <a:br>
              <a:rPr lang="en-US" sz="4400" dirty="0">
                <a:solidFill>
                  <a:srgbClr val="0070C0"/>
                </a:solidFill>
                <a:latin typeface="+mn-lt"/>
              </a:rPr>
            </a:br>
            <a:r>
              <a:rPr lang="en-US" sz="4400" dirty="0">
                <a:solidFill>
                  <a:srgbClr val="0070C0"/>
                </a:solidFill>
                <a:latin typeface="+mn-lt"/>
              </a:rPr>
              <a:t/>
            </a:r>
            <a:br>
              <a:rPr lang="en-US" sz="4400" dirty="0">
                <a:solidFill>
                  <a:srgbClr val="0070C0"/>
                </a:solidFill>
                <a:latin typeface="+mn-lt"/>
              </a:rPr>
            </a:br>
            <a:r>
              <a:rPr lang="fr-FR" sz="2500" cap="all" dirty="0"/>
              <a:t>Faciliter le commerce sûr des plantes et des produits végétaux</a:t>
            </a:r>
            <a:r>
              <a:rPr lang="en-GB" sz="2500" cap="all" dirty="0"/>
              <a:t/>
            </a:r>
            <a:br>
              <a:rPr lang="en-GB" sz="2500" cap="all" dirty="0"/>
            </a:br>
            <a:r>
              <a:rPr lang="en-US" sz="1600" dirty="0"/>
              <a:t/>
            </a:r>
            <a:br>
              <a:rPr lang="en-US" sz="1600" dirty="0"/>
            </a:br>
            <a:endParaRPr lang="en-US" sz="1600" dirty="0">
              <a:solidFill>
                <a:srgbClr val="0070C0"/>
              </a:solidFill>
              <a:latin typeface="+mn-lt"/>
            </a:endParaRPr>
          </a:p>
        </p:txBody>
      </p:sp>
      <p:sp>
        <p:nvSpPr>
          <p:cNvPr id="3" name="Text Placeholder 2"/>
          <p:cNvSpPr>
            <a:spLocks noGrp="1"/>
          </p:cNvSpPr>
          <p:nvPr>
            <p:ph type="body" sz="quarter" idx="10"/>
          </p:nvPr>
        </p:nvSpPr>
        <p:spPr>
          <a:xfrm>
            <a:off x="857251" y="3786459"/>
            <a:ext cx="10713244" cy="927208"/>
          </a:xfrm>
        </p:spPr>
        <p:txBody>
          <a:bodyPr/>
          <a:lstStyle/>
          <a:p>
            <a:pPr>
              <a:lnSpc>
                <a:spcPct val="90000"/>
              </a:lnSpc>
              <a:spcBef>
                <a:spcPct val="0"/>
              </a:spcBef>
            </a:pPr>
            <a:r>
              <a:rPr lang="en-US" sz="3200" b="1" dirty="0" smtClean="0">
                <a:solidFill>
                  <a:srgbClr val="0070C0"/>
                </a:solidFill>
                <a:latin typeface="+mn-lt"/>
                <a:ea typeface="Roboto" charset="0"/>
                <a:cs typeface="Roboto" charset="0"/>
              </a:rPr>
              <a:t>Atelier </a:t>
            </a:r>
            <a:r>
              <a:rPr lang="en-US" sz="3200" b="1" dirty="0" err="1" smtClean="0">
                <a:solidFill>
                  <a:srgbClr val="0070C0"/>
                </a:solidFill>
                <a:latin typeface="+mn-lt"/>
                <a:ea typeface="Roboto" charset="0"/>
                <a:cs typeface="Roboto" charset="0"/>
              </a:rPr>
              <a:t>Régional</a:t>
            </a:r>
            <a:r>
              <a:rPr lang="en-US" sz="3200" b="1" dirty="0">
                <a:solidFill>
                  <a:srgbClr val="0070C0"/>
                </a:solidFill>
                <a:latin typeface="+mn-lt"/>
                <a:ea typeface="Roboto" charset="0"/>
                <a:cs typeface="Roboto" charset="0"/>
              </a:rPr>
              <a:t> </a:t>
            </a:r>
            <a:r>
              <a:rPr lang="en-US" sz="3200" b="1" dirty="0" smtClean="0">
                <a:solidFill>
                  <a:srgbClr val="0070C0"/>
                </a:solidFill>
                <a:latin typeface="+mn-lt"/>
                <a:ea typeface="Roboto" charset="0"/>
                <a:cs typeface="Roboto" charset="0"/>
              </a:rPr>
              <a:t>CIPV 2021</a:t>
            </a:r>
            <a:endParaRPr lang="en-US" sz="3200" b="1" dirty="0">
              <a:solidFill>
                <a:srgbClr val="0070C0"/>
              </a:solidFill>
              <a:latin typeface="+mn-lt"/>
              <a:ea typeface="Roboto" charset="0"/>
              <a:cs typeface="Roboto" charset="0"/>
            </a:endParaRPr>
          </a:p>
          <a:p>
            <a:pPr>
              <a:lnSpc>
                <a:spcPct val="90000"/>
              </a:lnSpc>
              <a:spcBef>
                <a:spcPct val="0"/>
              </a:spcBef>
            </a:pPr>
            <a:endParaRPr lang="en-US" sz="3200" b="1" dirty="0" smtClean="0">
              <a:solidFill>
                <a:srgbClr val="0070C0"/>
              </a:solidFill>
              <a:latin typeface="+mn-lt"/>
              <a:ea typeface="Roboto" charset="0"/>
              <a:cs typeface="Roboto" charset="0"/>
            </a:endParaRPr>
          </a:p>
          <a:p>
            <a:pPr>
              <a:lnSpc>
                <a:spcPct val="90000"/>
              </a:lnSpc>
              <a:spcBef>
                <a:spcPct val="0"/>
              </a:spcBef>
            </a:pPr>
            <a:r>
              <a:rPr lang="en-US" sz="3200" b="1" dirty="0" smtClean="0">
                <a:solidFill>
                  <a:srgbClr val="0070C0"/>
                </a:solidFill>
                <a:latin typeface="+mn-lt"/>
                <a:ea typeface="Roboto" charset="0"/>
                <a:cs typeface="Roboto" charset="0"/>
              </a:rPr>
              <a:t> </a:t>
            </a:r>
            <a:endParaRPr lang="en-US" sz="3200" b="1" dirty="0">
              <a:solidFill>
                <a:srgbClr val="0070C0"/>
              </a:solidFill>
              <a:latin typeface="+mn-lt"/>
              <a:ea typeface="Roboto" charset="0"/>
              <a:cs typeface="Roboto" charset="0"/>
            </a:endParaRPr>
          </a:p>
        </p:txBody>
      </p:sp>
    </p:spTree>
    <p:extLst>
      <p:ext uri="{BB962C8B-B14F-4D97-AF65-F5344CB8AC3E}">
        <p14:creationId xmlns:p14="http://schemas.microsoft.com/office/powerpoint/2010/main" val="39039029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1789" y="134980"/>
            <a:ext cx="10838999" cy="516230"/>
          </a:xfrm>
        </p:spPr>
        <p:txBody>
          <a:bodyPr/>
          <a:lstStyle/>
          <a:p>
            <a:r>
              <a:rPr lang="en-AU" sz="3600" dirty="0" smtClean="0">
                <a:solidFill>
                  <a:srgbClr val="0070C0"/>
                </a:solidFill>
                <a:latin typeface="+mn-lt"/>
              </a:rPr>
              <a:t>Pays participants </a:t>
            </a:r>
            <a:r>
              <a:rPr lang="en-AU" sz="3600" dirty="0">
                <a:solidFill>
                  <a:srgbClr val="0070C0"/>
                </a:solidFill>
                <a:latin typeface="+mn-lt"/>
              </a:rPr>
              <a:t>– Hub </a:t>
            </a:r>
            <a:r>
              <a:rPr lang="en-AU" sz="3600" dirty="0" smtClean="0">
                <a:solidFill>
                  <a:srgbClr val="0070C0"/>
                </a:solidFill>
                <a:latin typeface="+mn-lt"/>
              </a:rPr>
              <a:t>et </a:t>
            </a:r>
            <a:r>
              <a:rPr lang="en-AU" sz="3600" dirty="0" err="1" smtClean="0">
                <a:solidFill>
                  <a:srgbClr val="0070C0"/>
                </a:solidFill>
                <a:latin typeface="+mn-lt"/>
              </a:rPr>
              <a:t>GeNS</a:t>
            </a:r>
            <a:r>
              <a:rPr lang="en-AU" sz="3600" dirty="0" smtClean="0">
                <a:solidFill>
                  <a:srgbClr val="0070C0"/>
                </a:solidFill>
                <a:latin typeface="+mn-lt"/>
              </a:rPr>
              <a:t> Mai </a:t>
            </a:r>
            <a:r>
              <a:rPr lang="en-AU" sz="3600" dirty="0">
                <a:solidFill>
                  <a:srgbClr val="0070C0"/>
                </a:solidFill>
                <a:latin typeface="+mn-lt"/>
              </a:rPr>
              <a:t>2021</a:t>
            </a:r>
            <a:endParaRPr lang="en-US" sz="3600" dirty="0">
              <a:solidFill>
                <a:srgbClr val="0070C0"/>
              </a:solidFill>
              <a:latin typeface="+mn-lt"/>
            </a:endParaRPr>
          </a:p>
        </p:txBody>
      </p:sp>
      <p:pic>
        <p:nvPicPr>
          <p:cNvPr id="4" name="Picture 3">
            <a:extLst>
              <a:ext uri="{FF2B5EF4-FFF2-40B4-BE49-F238E27FC236}">
                <a16:creationId xmlns="" xmlns:a16="http://schemas.microsoft.com/office/drawing/2014/main" id="{E5100E6A-4A25-0D45-A058-4226FFBF82B3}"/>
              </a:ext>
            </a:extLst>
          </p:cNvPr>
          <p:cNvPicPr>
            <a:picLocks noChangeAspect="1"/>
          </p:cNvPicPr>
          <p:nvPr/>
        </p:nvPicPr>
        <p:blipFill>
          <a:blip r:embed="rId2"/>
          <a:stretch>
            <a:fillRect/>
          </a:stretch>
        </p:blipFill>
        <p:spPr>
          <a:xfrm>
            <a:off x="1016000" y="889000"/>
            <a:ext cx="10160000" cy="5080000"/>
          </a:xfrm>
          <a:prstGeom prst="rect">
            <a:avLst/>
          </a:prstGeom>
        </p:spPr>
      </p:pic>
    </p:spTree>
    <p:extLst>
      <p:ext uri="{BB962C8B-B14F-4D97-AF65-F5344CB8AC3E}">
        <p14:creationId xmlns:p14="http://schemas.microsoft.com/office/powerpoint/2010/main" val="15210290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97B9822-D5CC-4E4A-B3E7-E9B9AA98734C}"/>
              </a:ext>
            </a:extLst>
          </p:cNvPr>
          <p:cNvSpPr>
            <a:spLocks noGrp="1"/>
          </p:cNvSpPr>
          <p:nvPr>
            <p:ph type="title"/>
          </p:nvPr>
        </p:nvSpPr>
        <p:spPr/>
        <p:txBody>
          <a:bodyPr/>
          <a:lstStyle/>
          <a:p>
            <a:r>
              <a:rPr lang="en-US" dirty="0" smtClean="0">
                <a:solidFill>
                  <a:schemeClr val="accent5">
                    <a:lumMod val="75000"/>
                  </a:schemeClr>
                </a:solidFill>
              </a:rPr>
              <a:t>La Solution </a:t>
            </a:r>
            <a:r>
              <a:rPr lang="en-US" dirty="0" err="1" smtClean="0">
                <a:solidFill>
                  <a:schemeClr val="accent5">
                    <a:lumMod val="75000"/>
                  </a:schemeClr>
                </a:solidFill>
              </a:rPr>
              <a:t>ePhyto</a:t>
            </a:r>
            <a:endParaRPr lang="en-US" dirty="0">
              <a:solidFill>
                <a:schemeClr val="accent5">
                  <a:lumMod val="75000"/>
                </a:schemeClr>
              </a:solidFill>
            </a:endParaRPr>
          </a:p>
        </p:txBody>
      </p:sp>
      <p:sp>
        <p:nvSpPr>
          <p:cNvPr id="4" name="Text Placeholder 3">
            <a:extLst>
              <a:ext uri="{FF2B5EF4-FFF2-40B4-BE49-F238E27FC236}">
                <a16:creationId xmlns="" xmlns:a16="http://schemas.microsoft.com/office/drawing/2014/main" id="{123AE00F-D3F9-654C-BFF0-AE6797F773A9}"/>
              </a:ext>
            </a:extLst>
          </p:cNvPr>
          <p:cNvSpPr>
            <a:spLocks noGrp="1"/>
          </p:cNvSpPr>
          <p:nvPr>
            <p:ph type="body" sz="quarter" idx="11"/>
          </p:nvPr>
        </p:nvSpPr>
        <p:spPr>
          <a:xfrm>
            <a:off x="848833" y="1338903"/>
            <a:ext cx="10515600" cy="4069501"/>
          </a:xfrm>
        </p:spPr>
        <p:txBody>
          <a:bodyPr/>
          <a:lstStyle/>
          <a:p>
            <a:r>
              <a:rPr lang="fr-FR" b="1" dirty="0">
                <a:solidFill>
                  <a:srgbClr val="000000"/>
                </a:solidFill>
              </a:rPr>
              <a:t>Le système gère sans effort environ 95 000 certificats par mois, avec la capacité de gérer (dans la configuration actuelle) jusqu'à 100 000 certificats par jour</a:t>
            </a:r>
            <a:r>
              <a:rPr lang="en-US" b="1" u="sng" dirty="0" smtClean="0">
                <a:solidFill>
                  <a:srgbClr val="000000"/>
                </a:solidFill>
              </a:rPr>
              <a:t>.</a:t>
            </a:r>
            <a:endParaRPr lang="en-US" b="1" u="sng" dirty="0">
              <a:solidFill>
                <a:srgbClr val="000000"/>
              </a:solidFill>
            </a:endParaRPr>
          </a:p>
          <a:p>
            <a:endParaRPr lang="en-US" dirty="0"/>
          </a:p>
        </p:txBody>
      </p:sp>
      <p:pic>
        <p:nvPicPr>
          <p:cNvPr id="5" name="Picture 4">
            <a:extLst>
              <a:ext uri="{FF2B5EF4-FFF2-40B4-BE49-F238E27FC236}">
                <a16:creationId xmlns="" xmlns:a16="http://schemas.microsoft.com/office/drawing/2014/main" id="{1AEAC3D6-1A03-B046-B057-07DD6B84E99A}"/>
              </a:ext>
            </a:extLst>
          </p:cNvPr>
          <p:cNvPicPr>
            <a:picLocks noChangeAspect="1"/>
          </p:cNvPicPr>
          <p:nvPr/>
        </p:nvPicPr>
        <p:blipFill>
          <a:blip r:embed="rId2"/>
          <a:stretch>
            <a:fillRect/>
          </a:stretch>
        </p:blipFill>
        <p:spPr>
          <a:xfrm>
            <a:off x="2985112" y="2395330"/>
            <a:ext cx="6243042" cy="3493372"/>
          </a:xfrm>
          <a:prstGeom prst="rect">
            <a:avLst/>
          </a:prstGeom>
        </p:spPr>
      </p:pic>
    </p:spTree>
    <p:extLst>
      <p:ext uri="{BB962C8B-B14F-4D97-AF65-F5344CB8AC3E}">
        <p14:creationId xmlns:p14="http://schemas.microsoft.com/office/powerpoint/2010/main" val="26060217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264349B-D1BE-D44E-8B15-F106F870C19B}"/>
              </a:ext>
            </a:extLst>
          </p:cNvPr>
          <p:cNvSpPr>
            <a:spLocks noGrp="1"/>
          </p:cNvSpPr>
          <p:nvPr>
            <p:ph type="title"/>
          </p:nvPr>
        </p:nvSpPr>
        <p:spPr/>
        <p:txBody>
          <a:bodyPr/>
          <a:lstStyle/>
          <a:p>
            <a:r>
              <a:rPr lang="fr-FR" dirty="0">
                <a:solidFill>
                  <a:schemeClr val="accent5">
                    <a:lumMod val="75000"/>
                  </a:schemeClr>
                </a:solidFill>
              </a:rPr>
              <a:t>Le succès continu dépend de la collaboration</a:t>
            </a:r>
            <a:endParaRPr lang="en-US" dirty="0">
              <a:solidFill>
                <a:schemeClr val="accent5">
                  <a:lumMod val="75000"/>
                </a:schemeClr>
              </a:solidFill>
            </a:endParaRPr>
          </a:p>
        </p:txBody>
      </p:sp>
      <p:sp>
        <p:nvSpPr>
          <p:cNvPr id="4" name="Text Placeholder 3">
            <a:extLst>
              <a:ext uri="{FF2B5EF4-FFF2-40B4-BE49-F238E27FC236}">
                <a16:creationId xmlns="" xmlns:a16="http://schemas.microsoft.com/office/drawing/2014/main" id="{21F69DAC-DCB9-9342-9FCC-AD8485F4AAAE}"/>
              </a:ext>
            </a:extLst>
          </p:cNvPr>
          <p:cNvSpPr>
            <a:spLocks noGrp="1"/>
          </p:cNvSpPr>
          <p:nvPr>
            <p:ph type="body" sz="quarter" idx="11"/>
          </p:nvPr>
        </p:nvSpPr>
        <p:spPr>
          <a:xfrm>
            <a:off x="848833" y="1171477"/>
            <a:ext cx="10515600" cy="4675531"/>
          </a:xfrm>
        </p:spPr>
        <p:txBody>
          <a:bodyPr/>
          <a:lstStyle/>
          <a:p>
            <a:r>
              <a:rPr lang="fr-FR" sz="1800" dirty="0">
                <a:solidFill>
                  <a:schemeClr val="bg1">
                    <a:lumMod val="10000"/>
                  </a:schemeClr>
                </a:solidFill>
              </a:rPr>
              <a:t>Le Secrétariat de la CIPV travaille avec un certain nombre d'organisations et de groupes internationaux pour faire de la solution </a:t>
            </a:r>
            <a:r>
              <a:rPr lang="fr-FR" sz="1800" dirty="0" err="1">
                <a:solidFill>
                  <a:schemeClr val="bg1">
                    <a:lumMod val="10000"/>
                  </a:schemeClr>
                </a:solidFill>
              </a:rPr>
              <a:t>ePhyto</a:t>
            </a:r>
            <a:r>
              <a:rPr lang="fr-FR" sz="1800" dirty="0">
                <a:solidFill>
                  <a:schemeClr val="bg1">
                    <a:lumMod val="10000"/>
                  </a:schemeClr>
                </a:solidFill>
              </a:rPr>
              <a:t> un outil de facilitation du commerce pour tout pays (ou organisation) souhaitant l'utiliser. Ceux-ci inclus </a:t>
            </a:r>
            <a:r>
              <a:rPr lang="en-US" sz="1800" dirty="0" smtClean="0">
                <a:solidFill>
                  <a:schemeClr val="bg1">
                    <a:lumMod val="10000"/>
                  </a:schemeClr>
                </a:solidFill>
              </a:rPr>
              <a:t>:</a:t>
            </a:r>
            <a:endParaRPr lang="en-US" sz="1800" dirty="0">
              <a:solidFill>
                <a:schemeClr val="bg1">
                  <a:lumMod val="10000"/>
                </a:schemeClr>
              </a:solidFill>
            </a:endParaRPr>
          </a:p>
          <a:p>
            <a:pPr marL="285750" indent="-285750">
              <a:buFont typeface="Arial" panose="020B0604020202020204" pitchFamily="34" charset="0"/>
              <a:buChar char="•"/>
            </a:pPr>
            <a:r>
              <a:rPr lang="fr-FR" sz="1800" u="sng" dirty="0">
                <a:solidFill>
                  <a:schemeClr val="bg1">
                    <a:lumMod val="10000"/>
                  </a:schemeClr>
                </a:solidFill>
              </a:rPr>
              <a:t>L'Alliance mondiale pour la facilitation des échanges du Forum économique mondial</a:t>
            </a:r>
          </a:p>
          <a:p>
            <a:pPr marL="285750" indent="-285750">
              <a:buFont typeface="Arial" panose="020B0604020202020204" pitchFamily="34" charset="0"/>
              <a:buChar char="•"/>
            </a:pPr>
            <a:r>
              <a:rPr lang="fr-FR" sz="1800" u="sng" dirty="0">
                <a:solidFill>
                  <a:schemeClr val="bg1">
                    <a:lumMod val="10000"/>
                  </a:schemeClr>
                </a:solidFill>
              </a:rPr>
              <a:t>Le groupe consultatif de l'industrie </a:t>
            </a:r>
            <a:r>
              <a:rPr lang="fr-FR" sz="1800" u="sng" dirty="0" err="1">
                <a:solidFill>
                  <a:schemeClr val="bg1">
                    <a:lumMod val="10000"/>
                  </a:schemeClr>
                </a:solidFill>
              </a:rPr>
              <a:t>ePhyto</a:t>
            </a:r>
            <a:endParaRPr lang="fr-FR" sz="1800" u="sng" dirty="0">
              <a:solidFill>
                <a:schemeClr val="bg1">
                  <a:lumMod val="10000"/>
                </a:schemeClr>
              </a:solidFill>
            </a:endParaRPr>
          </a:p>
          <a:p>
            <a:pPr marL="285750" indent="-285750">
              <a:buFont typeface="Arial" panose="020B0604020202020204" pitchFamily="34" charset="0"/>
              <a:buChar char="•"/>
            </a:pPr>
            <a:r>
              <a:rPr lang="fr-FR" sz="1800" u="sng" dirty="0">
                <a:solidFill>
                  <a:schemeClr val="bg1">
                    <a:lumMod val="10000"/>
                  </a:schemeClr>
                </a:solidFill>
              </a:rPr>
              <a:t>Le Fonds pour les normes et le développement du commerce</a:t>
            </a:r>
          </a:p>
          <a:p>
            <a:pPr marL="285750" indent="-285750">
              <a:buFont typeface="Arial" panose="020B0604020202020204" pitchFamily="34" charset="0"/>
              <a:buChar char="•"/>
            </a:pPr>
            <a:r>
              <a:rPr lang="fr-FR" sz="1800" u="sng" dirty="0">
                <a:solidFill>
                  <a:schemeClr val="bg1">
                    <a:lumMod val="10000"/>
                  </a:schemeClr>
                </a:solidFill>
              </a:rPr>
              <a:t>La Banque mondiale et la Société financière internationale</a:t>
            </a:r>
          </a:p>
          <a:p>
            <a:pPr marL="285750" indent="-285750">
              <a:buFont typeface="Arial" panose="020B0604020202020204" pitchFamily="34" charset="0"/>
              <a:buChar char="•"/>
            </a:pPr>
            <a:r>
              <a:rPr lang="fr-FR" sz="1800" u="sng" dirty="0">
                <a:solidFill>
                  <a:schemeClr val="bg1">
                    <a:lumMod val="10000"/>
                  </a:schemeClr>
                </a:solidFill>
              </a:rPr>
              <a:t>L'Organisation mondiale des douanes </a:t>
            </a:r>
            <a:endParaRPr lang="fr-FR" sz="1800" u="sng" dirty="0" smtClean="0">
              <a:solidFill>
                <a:schemeClr val="bg1">
                  <a:lumMod val="10000"/>
                </a:schemeClr>
              </a:solidFill>
            </a:endParaRPr>
          </a:p>
          <a:p>
            <a:pPr marL="285750" indent="-285750">
              <a:buFont typeface="Arial" panose="020B0604020202020204" pitchFamily="34" charset="0"/>
              <a:buChar char="•"/>
            </a:pPr>
            <a:r>
              <a:rPr lang="fr-FR" sz="1800" u="sng" dirty="0" smtClean="0">
                <a:solidFill>
                  <a:schemeClr val="bg1">
                    <a:lumMod val="10000"/>
                  </a:schemeClr>
                </a:solidFill>
              </a:rPr>
              <a:t>etc.,</a:t>
            </a:r>
            <a:r>
              <a:rPr lang="en-US" sz="1800" dirty="0" smtClean="0">
                <a:solidFill>
                  <a:schemeClr val="bg1">
                    <a:lumMod val="10000"/>
                  </a:schemeClr>
                </a:solidFill>
              </a:rPr>
              <a:t> </a:t>
            </a:r>
            <a:endParaRPr lang="en-US" sz="1800" dirty="0">
              <a:solidFill>
                <a:schemeClr val="bg1">
                  <a:lumMod val="10000"/>
                </a:schemeClr>
              </a:solidFill>
            </a:endParaRPr>
          </a:p>
          <a:p>
            <a:pPr marL="285750" indent="-285750">
              <a:buFont typeface="Arial" panose="020B0604020202020204" pitchFamily="34" charset="0"/>
              <a:buChar char="•"/>
            </a:pPr>
            <a:endParaRPr lang="en-US" sz="1800" u="sng" dirty="0">
              <a:solidFill>
                <a:schemeClr val="bg1">
                  <a:lumMod val="10000"/>
                </a:schemeClr>
              </a:solidFill>
            </a:endParaRPr>
          </a:p>
        </p:txBody>
      </p:sp>
      <p:pic>
        <p:nvPicPr>
          <p:cNvPr id="5" name="Picture 4" descr="ePhyto to facilitate international agricultural trade - Euroseeds">
            <a:extLst>
              <a:ext uri="{FF2B5EF4-FFF2-40B4-BE49-F238E27FC236}">
                <a16:creationId xmlns="" xmlns:a16="http://schemas.microsoft.com/office/drawing/2014/main" id="{1A9ADA7A-502B-E04B-A3C9-4F53AABC1A3B}"/>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955466" y="3966692"/>
            <a:ext cx="4408967" cy="1725769"/>
          </a:xfrm>
          <a:prstGeom prst="rect">
            <a:avLst/>
          </a:prstGeom>
          <a:noFill/>
          <a:ln>
            <a:noFill/>
          </a:ln>
        </p:spPr>
      </p:pic>
    </p:spTree>
    <p:extLst>
      <p:ext uri="{BB962C8B-B14F-4D97-AF65-F5344CB8AC3E}">
        <p14:creationId xmlns:p14="http://schemas.microsoft.com/office/powerpoint/2010/main" val="37437936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78913" y="150192"/>
            <a:ext cx="11434174" cy="627690"/>
          </a:xfrm>
        </p:spPr>
        <p:txBody>
          <a:bodyPr/>
          <a:lstStyle/>
          <a:p>
            <a:r>
              <a:rPr lang="en-US" sz="2800" dirty="0" err="1"/>
              <a:t>Délégation</a:t>
            </a:r>
            <a:r>
              <a:rPr lang="en-US" sz="2800" dirty="0"/>
              <a:t> de </a:t>
            </a:r>
            <a:r>
              <a:rPr lang="en-US" sz="2800" dirty="0" err="1" smtClean="0"/>
              <a:t>chaîne</a:t>
            </a:r>
            <a:endParaRPr lang="en-US" sz="2800" dirty="0"/>
          </a:p>
        </p:txBody>
      </p:sp>
      <p:sp>
        <p:nvSpPr>
          <p:cNvPr id="4" name="TextBox 3">
            <a:extLst>
              <a:ext uri="{FF2B5EF4-FFF2-40B4-BE49-F238E27FC236}">
                <a16:creationId xmlns="" xmlns:a16="http://schemas.microsoft.com/office/drawing/2014/main" id="{269D4EA4-1E83-0B44-8F73-9A32E6AE71D8}"/>
              </a:ext>
            </a:extLst>
          </p:cNvPr>
          <p:cNvSpPr txBox="1"/>
          <p:nvPr/>
        </p:nvSpPr>
        <p:spPr>
          <a:xfrm>
            <a:off x="516835" y="854767"/>
            <a:ext cx="6445940" cy="5632311"/>
          </a:xfrm>
          <a:prstGeom prst="rect">
            <a:avLst/>
          </a:prstGeom>
          <a:noFill/>
        </p:spPr>
        <p:txBody>
          <a:bodyPr wrap="square" rtlCol="0">
            <a:spAutoFit/>
          </a:bodyPr>
          <a:lstStyle/>
          <a:p>
            <a:r>
              <a:rPr lang="fr-FR" sz="2000" b="1" dirty="0">
                <a:solidFill>
                  <a:srgbClr val="2E75B6"/>
                </a:solidFill>
              </a:rPr>
              <a:t>Les systèmes de guichet unique peuvent désormais se connecter au HUB pour envoyer/recevoir des </a:t>
            </a:r>
            <a:r>
              <a:rPr lang="fr-FR" sz="2000" b="1" dirty="0" err="1">
                <a:solidFill>
                  <a:srgbClr val="2E75B6"/>
                </a:solidFill>
              </a:rPr>
              <a:t>ePhytos</a:t>
            </a:r>
            <a:r>
              <a:rPr lang="fr-FR" sz="2000" b="1" dirty="0">
                <a:solidFill>
                  <a:srgbClr val="2E75B6"/>
                </a:solidFill>
              </a:rPr>
              <a:t> au nom des pays qu'ils gèrent</a:t>
            </a:r>
            <a:r>
              <a:rPr lang="en-US" sz="2000" b="1" dirty="0" smtClean="0">
                <a:solidFill>
                  <a:srgbClr val="2E75B6"/>
                </a:solidFill>
              </a:rPr>
              <a:t>. </a:t>
            </a:r>
            <a:endParaRPr lang="en-US" sz="2000" b="1" dirty="0">
              <a:solidFill>
                <a:srgbClr val="2E75B6"/>
              </a:solidFill>
            </a:endParaRPr>
          </a:p>
          <a:p>
            <a:endParaRPr lang="en-US" sz="2000" b="1" dirty="0">
              <a:solidFill>
                <a:srgbClr val="2E75B6"/>
              </a:solidFill>
            </a:endParaRPr>
          </a:p>
          <a:p>
            <a:r>
              <a:rPr lang="fr-FR" sz="2000" dirty="0"/>
              <a:t>Les systèmes de guichet unique peuvent désormais se connecter au HUB pour envoyer/recevoir des </a:t>
            </a:r>
            <a:r>
              <a:rPr lang="fr-FR" sz="2000" dirty="0" err="1"/>
              <a:t>ePhytos</a:t>
            </a:r>
            <a:r>
              <a:rPr lang="fr-FR" sz="2000" dirty="0"/>
              <a:t> au nom des pays qu'ils gèrent </a:t>
            </a:r>
            <a:r>
              <a:rPr lang="en-US" sz="2000" dirty="0" smtClean="0"/>
              <a:t>:</a:t>
            </a:r>
            <a:endParaRPr lang="en-US" sz="2000" dirty="0"/>
          </a:p>
          <a:p>
            <a:pPr marL="742950" lvl="1" indent="-285750">
              <a:buFontTx/>
              <a:buChar char="-"/>
            </a:pPr>
            <a:r>
              <a:rPr lang="fr-FR" sz="2000" dirty="0"/>
              <a:t>Messages entrants/sortants</a:t>
            </a:r>
          </a:p>
          <a:p>
            <a:pPr marL="742950" lvl="1" indent="-285750">
              <a:buFontTx/>
              <a:buChar char="-"/>
            </a:pPr>
            <a:r>
              <a:rPr lang="fr-FR" sz="2000" dirty="0"/>
              <a:t>Type de document (régulier et réexporté)</a:t>
            </a:r>
          </a:p>
          <a:p>
            <a:pPr marL="742950" lvl="1" indent="-285750">
              <a:buFontTx/>
              <a:buChar char="-"/>
            </a:pPr>
            <a:r>
              <a:rPr lang="fr-FR" sz="2000" dirty="0"/>
              <a:t>Statut du document (Émis, Retrait</a:t>
            </a:r>
            <a:endParaRPr lang="en-US" sz="2000" b="1" dirty="0">
              <a:solidFill>
                <a:srgbClr val="2E75B6"/>
              </a:solidFill>
            </a:endParaRPr>
          </a:p>
          <a:p>
            <a:pPr lvl="1"/>
            <a:endParaRPr lang="en-US" sz="2000" b="1" dirty="0">
              <a:solidFill>
                <a:srgbClr val="2E75B6"/>
              </a:solidFill>
            </a:endParaRPr>
          </a:p>
          <a:p>
            <a:endParaRPr lang="en-US" sz="2000" b="1" dirty="0">
              <a:solidFill>
                <a:srgbClr val="2E75B6"/>
              </a:solidFill>
            </a:endParaRPr>
          </a:p>
          <a:p>
            <a:endParaRPr lang="en-US" sz="2000" b="1" dirty="0">
              <a:solidFill>
                <a:srgbClr val="2E75B6"/>
              </a:solidFill>
            </a:endParaRPr>
          </a:p>
          <a:p>
            <a:r>
              <a:rPr lang="fr-FR" sz="2000" b="1" u="sng" dirty="0">
                <a:solidFill>
                  <a:srgbClr val="00B050"/>
                </a:solidFill>
              </a:rPr>
              <a:t>Le système </a:t>
            </a:r>
            <a:r>
              <a:rPr lang="fr-FR" sz="2000" b="1" u="sng" dirty="0" smtClean="0">
                <a:solidFill>
                  <a:srgbClr val="00B050"/>
                </a:solidFill>
              </a:rPr>
              <a:t>UE </a:t>
            </a:r>
            <a:r>
              <a:rPr lang="fr-FR" sz="2000" b="1" u="sng" dirty="0">
                <a:solidFill>
                  <a:srgbClr val="00B050"/>
                </a:solidFill>
              </a:rPr>
              <a:t>Traces utilise cette fonctionnalité</a:t>
            </a:r>
            <a:r>
              <a:rPr lang="en-US" sz="2000" b="1" u="sng" dirty="0" smtClean="0">
                <a:solidFill>
                  <a:srgbClr val="00B050"/>
                </a:solidFill>
              </a:rPr>
              <a:t>.</a:t>
            </a:r>
            <a:r>
              <a:rPr lang="en-US" sz="2000" b="1" dirty="0" smtClean="0">
                <a:solidFill>
                  <a:srgbClr val="00B050"/>
                </a:solidFill>
              </a:rPr>
              <a:t> </a:t>
            </a:r>
            <a:endParaRPr lang="en-US" sz="2000" b="1" dirty="0">
              <a:solidFill>
                <a:srgbClr val="00B050"/>
              </a:solidFill>
            </a:endParaRPr>
          </a:p>
          <a:p>
            <a:r>
              <a:rPr lang="fr-FR" sz="2000" dirty="0"/>
              <a:t>Les pays peuvent envoyer des </a:t>
            </a:r>
            <a:r>
              <a:rPr lang="fr-FR" sz="2000" dirty="0" err="1"/>
              <a:t>ePhytos</a:t>
            </a:r>
            <a:r>
              <a:rPr lang="fr-FR" sz="2000" dirty="0"/>
              <a:t> à n'importe quel membre de l'UE (ou à n'importe quel pays sur la solution </a:t>
            </a:r>
            <a:r>
              <a:rPr lang="fr-FR" sz="2000" dirty="0" err="1"/>
              <a:t>ePhyto</a:t>
            </a:r>
            <a:r>
              <a:rPr lang="fr-FR" sz="2000" dirty="0"/>
              <a:t>) via le HUB, et le message sera extrait par le système Traces et livré au pays prévu</a:t>
            </a:r>
            <a:r>
              <a:rPr lang="en-US" sz="2000" dirty="0" smtClean="0"/>
              <a:t>.</a:t>
            </a:r>
            <a:endParaRPr lang="en-US" sz="2000" dirty="0"/>
          </a:p>
        </p:txBody>
      </p:sp>
      <p:pic>
        <p:nvPicPr>
          <p:cNvPr id="6" name="Picture 5">
            <a:extLst>
              <a:ext uri="{FF2B5EF4-FFF2-40B4-BE49-F238E27FC236}">
                <a16:creationId xmlns="" xmlns:a16="http://schemas.microsoft.com/office/drawing/2014/main" id="{F2F1ACB9-276D-EF48-9056-3084EF7A46B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81689" y="1268067"/>
            <a:ext cx="5067363" cy="3646029"/>
          </a:xfrm>
          <a:prstGeom prst="rect">
            <a:avLst/>
          </a:prstGeom>
        </p:spPr>
      </p:pic>
      <p:pic>
        <p:nvPicPr>
          <p:cNvPr id="7" name="Picture 4" descr="Traces-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5735" y="4218807"/>
            <a:ext cx="2836919" cy="453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49463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78913" y="150192"/>
            <a:ext cx="11434174" cy="627690"/>
          </a:xfrm>
        </p:spPr>
        <p:txBody>
          <a:bodyPr/>
          <a:lstStyle/>
          <a:p>
            <a:r>
              <a:rPr lang="en-US" sz="2800" dirty="0" err="1"/>
              <a:t>Transfert</a:t>
            </a:r>
            <a:r>
              <a:rPr lang="en-US" sz="2800" dirty="0"/>
              <a:t> de </a:t>
            </a:r>
            <a:r>
              <a:rPr lang="en-US" sz="2800" dirty="0" err="1" smtClean="0"/>
              <a:t>chaîne</a:t>
            </a:r>
            <a:endParaRPr lang="en-US" sz="2800" dirty="0"/>
          </a:p>
        </p:txBody>
      </p:sp>
      <p:sp>
        <p:nvSpPr>
          <p:cNvPr id="4" name="TextBox 3">
            <a:extLst>
              <a:ext uri="{FF2B5EF4-FFF2-40B4-BE49-F238E27FC236}">
                <a16:creationId xmlns="" xmlns:a16="http://schemas.microsoft.com/office/drawing/2014/main" id="{269D4EA4-1E83-0B44-8F73-9A32E6AE71D8}"/>
              </a:ext>
            </a:extLst>
          </p:cNvPr>
          <p:cNvSpPr txBox="1"/>
          <p:nvPr/>
        </p:nvSpPr>
        <p:spPr>
          <a:xfrm>
            <a:off x="516836" y="1693794"/>
            <a:ext cx="5267738" cy="3477875"/>
          </a:xfrm>
          <a:prstGeom prst="rect">
            <a:avLst/>
          </a:prstGeom>
          <a:noFill/>
        </p:spPr>
        <p:txBody>
          <a:bodyPr wrap="square" rtlCol="0">
            <a:spAutoFit/>
          </a:bodyPr>
          <a:lstStyle/>
          <a:p>
            <a:r>
              <a:rPr lang="fr-FR" sz="2000" b="1" dirty="0">
                <a:solidFill>
                  <a:srgbClr val="2E75B6"/>
                </a:solidFill>
              </a:rPr>
              <a:t>Un pays pourra spécifier plusieurs destinataires sur l'enveloppe </a:t>
            </a:r>
            <a:r>
              <a:rPr lang="fr-FR" sz="2000" b="1" dirty="0" err="1">
                <a:solidFill>
                  <a:srgbClr val="2E75B6"/>
                </a:solidFill>
              </a:rPr>
              <a:t>ePhyto</a:t>
            </a:r>
            <a:r>
              <a:rPr lang="fr-FR" sz="2000" b="1" dirty="0">
                <a:solidFill>
                  <a:srgbClr val="2E75B6"/>
                </a:solidFill>
              </a:rPr>
              <a:t> lors de son envoi vers le pays de destination</a:t>
            </a:r>
            <a:r>
              <a:rPr lang="en-US" sz="2000" b="1" dirty="0" smtClean="0">
                <a:solidFill>
                  <a:srgbClr val="2E75B6"/>
                </a:solidFill>
              </a:rPr>
              <a:t>.</a:t>
            </a:r>
            <a:endParaRPr lang="en-US" sz="2000" b="1" dirty="0">
              <a:solidFill>
                <a:srgbClr val="2E75B6"/>
              </a:solidFill>
            </a:endParaRPr>
          </a:p>
          <a:p>
            <a:endParaRPr lang="en-US" sz="2000" b="1" dirty="0">
              <a:solidFill>
                <a:srgbClr val="2E75B6"/>
              </a:solidFill>
            </a:endParaRPr>
          </a:p>
          <a:p>
            <a:r>
              <a:rPr lang="fr-FR" sz="2000" dirty="0"/>
              <a:t>L'expéditeur ajoutera les codes des canaux de transfert sur l'en-tête de l'enveloppe de l'</a:t>
            </a:r>
            <a:r>
              <a:rPr lang="fr-FR" sz="2000" dirty="0" err="1"/>
              <a:t>ePhyto</a:t>
            </a:r>
            <a:r>
              <a:rPr lang="en-US" sz="2000" dirty="0" smtClean="0"/>
              <a:t>.</a:t>
            </a:r>
            <a:endParaRPr lang="en-US" sz="2000" dirty="0"/>
          </a:p>
          <a:p>
            <a:endParaRPr lang="en-US" sz="2000" dirty="0"/>
          </a:p>
          <a:p>
            <a:endParaRPr lang="en-US" sz="2000" dirty="0"/>
          </a:p>
          <a:p>
            <a:r>
              <a:rPr lang="fr-FR" sz="2000" b="1" i="1" dirty="0">
                <a:solidFill>
                  <a:srgbClr val="2E75B6"/>
                </a:solidFill>
              </a:rPr>
              <a:t>Besoin actuellement de piloter ce cas d'utilisation</a:t>
            </a:r>
            <a:r>
              <a:rPr lang="en-US" sz="2000" b="1" i="1" dirty="0" smtClean="0">
                <a:solidFill>
                  <a:srgbClr val="2E75B6"/>
                </a:solidFill>
              </a:rPr>
              <a:t>. </a:t>
            </a:r>
            <a:endParaRPr lang="en-US" sz="2000" b="1" i="1" dirty="0">
              <a:solidFill>
                <a:srgbClr val="2E75B6"/>
              </a:solidFill>
            </a:endParaRPr>
          </a:p>
          <a:p>
            <a:endParaRPr lang="en-US" sz="2000" dirty="0"/>
          </a:p>
        </p:txBody>
      </p:sp>
      <p:pic>
        <p:nvPicPr>
          <p:cNvPr id="7" name="Picture 6">
            <a:extLst>
              <a:ext uri="{FF2B5EF4-FFF2-40B4-BE49-F238E27FC236}">
                <a16:creationId xmlns="" xmlns:a16="http://schemas.microsoft.com/office/drawing/2014/main" id="{F2F1ACB9-276D-EF48-9056-3084EF7A46B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96000" y="971697"/>
            <a:ext cx="5793459" cy="4202632"/>
          </a:xfrm>
          <a:prstGeom prst="rect">
            <a:avLst/>
          </a:prstGeom>
        </p:spPr>
      </p:pic>
    </p:spTree>
    <p:extLst>
      <p:ext uri="{BB962C8B-B14F-4D97-AF65-F5344CB8AC3E}">
        <p14:creationId xmlns:p14="http://schemas.microsoft.com/office/powerpoint/2010/main" val="13736276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6C5E47E-CA8B-154F-99F3-25EBC6C68832}"/>
              </a:ext>
            </a:extLst>
          </p:cNvPr>
          <p:cNvSpPr>
            <a:spLocks noGrp="1"/>
          </p:cNvSpPr>
          <p:nvPr>
            <p:ph type="title"/>
          </p:nvPr>
        </p:nvSpPr>
        <p:spPr/>
        <p:txBody>
          <a:bodyPr/>
          <a:lstStyle/>
          <a:p>
            <a:r>
              <a:rPr lang="en-US" dirty="0" smtClean="0">
                <a:solidFill>
                  <a:schemeClr val="accent5">
                    <a:lumMod val="75000"/>
                  </a:schemeClr>
                </a:solidFill>
              </a:rPr>
              <a:t>La Solution </a:t>
            </a:r>
            <a:r>
              <a:rPr lang="en-US" dirty="0" err="1" smtClean="0">
                <a:solidFill>
                  <a:schemeClr val="accent5">
                    <a:lumMod val="75000"/>
                  </a:schemeClr>
                </a:solidFill>
              </a:rPr>
              <a:t>ePhyto</a:t>
            </a:r>
            <a:r>
              <a:rPr lang="en-US" dirty="0" smtClean="0">
                <a:solidFill>
                  <a:schemeClr val="accent5">
                    <a:lumMod val="75000"/>
                  </a:schemeClr>
                </a:solidFill>
              </a:rPr>
              <a:t> – Le Hub </a:t>
            </a:r>
            <a:r>
              <a:rPr lang="en-US" dirty="0" err="1">
                <a:solidFill>
                  <a:schemeClr val="accent5">
                    <a:lumMod val="75000"/>
                  </a:schemeClr>
                </a:solidFill>
              </a:rPr>
              <a:t>ePhyto</a:t>
            </a:r>
            <a:endParaRPr lang="en-US" dirty="0">
              <a:solidFill>
                <a:schemeClr val="accent5">
                  <a:lumMod val="75000"/>
                </a:schemeClr>
              </a:solidFill>
            </a:endParaRPr>
          </a:p>
        </p:txBody>
      </p:sp>
      <p:sp>
        <p:nvSpPr>
          <p:cNvPr id="4" name="Text Placeholder 3">
            <a:extLst>
              <a:ext uri="{FF2B5EF4-FFF2-40B4-BE49-F238E27FC236}">
                <a16:creationId xmlns="" xmlns:a16="http://schemas.microsoft.com/office/drawing/2014/main" id="{5849C5AF-0A6F-4449-B60B-71797535ECE4}"/>
              </a:ext>
            </a:extLst>
          </p:cNvPr>
          <p:cNvSpPr>
            <a:spLocks noGrp="1"/>
          </p:cNvSpPr>
          <p:nvPr>
            <p:ph type="body" sz="quarter" idx="11"/>
          </p:nvPr>
        </p:nvSpPr>
        <p:spPr>
          <a:xfrm>
            <a:off x="848833" y="1055569"/>
            <a:ext cx="10515600" cy="4714166"/>
          </a:xfrm>
        </p:spPr>
        <p:txBody>
          <a:bodyPr/>
          <a:lstStyle/>
          <a:p>
            <a:r>
              <a:rPr lang="fr-FR" sz="1600" dirty="0">
                <a:solidFill>
                  <a:schemeClr val="bg1">
                    <a:lumMod val="10000"/>
                  </a:schemeClr>
                </a:solidFill>
              </a:rPr>
              <a:t>Pour qu'un pays participe au Hub avec un système national, il est obligatoire d'avoir la capacité de produire des certificats phytosanitaires électroniques (</a:t>
            </a:r>
            <a:r>
              <a:rPr lang="fr-FR" sz="1600" dirty="0" err="1">
                <a:solidFill>
                  <a:schemeClr val="bg1">
                    <a:lumMod val="10000"/>
                  </a:schemeClr>
                </a:solidFill>
              </a:rPr>
              <a:t>ePhytos</a:t>
            </a:r>
            <a:r>
              <a:rPr lang="fr-FR" sz="1600" dirty="0">
                <a:solidFill>
                  <a:schemeClr val="bg1">
                    <a:lumMod val="10000"/>
                  </a:schemeClr>
                </a:solidFill>
              </a:rPr>
              <a:t>).</a:t>
            </a:r>
          </a:p>
          <a:p>
            <a:r>
              <a:rPr lang="fr-FR" sz="1600" dirty="0">
                <a:solidFill>
                  <a:schemeClr val="bg1">
                    <a:lumMod val="10000"/>
                  </a:schemeClr>
                </a:solidFill>
              </a:rPr>
              <a:t>Le système national doit avoir au moins les fonctionnalités suivantes </a:t>
            </a:r>
            <a:r>
              <a:rPr lang="en-US" sz="1600" dirty="0" smtClean="0">
                <a:solidFill>
                  <a:schemeClr val="bg1">
                    <a:lumMod val="10000"/>
                  </a:schemeClr>
                </a:solidFill>
              </a:rPr>
              <a:t>: </a:t>
            </a:r>
            <a:endParaRPr lang="en-US" sz="1600" dirty="0">
              <a:solidFill>
                <a:schemeClr val="bg1">
                  <a:lumMod val="10000"/>
                </a:schemeClr>
              </a:solidFill>
            </a:endParaRPr>
          </a:p>
          <a:p>
            <a:pPr marL="285750" indent="-285750">
              <a:buFont typeface="Arial" panose="020B0604020202020204" pitchFamily="34" charset="0"/>
              <a:buChar char="•"/>
            </a:pPr>
            <a:r>
              <a:rPr lang="fr-FR" sz="1600" dirty="0">
                <a:solidFill>
                  <a:schemeClr val="bg1">
                    <a:lumMod val="10000"/>
                  </a:schemeClr>
                </a:solidFill>
              </a:rPr>
              <a:t>Saisir électroniquement les données du certificat phytosanitaire</a:t>
            </a:r>
          </a:p>
          <a:p>
            <a:pPr marL="285750" indent="-285750">
              <a:buFont typeface="Arial" panose="020B0604020202020204" pitchFamily="34" charset="0"/>
              <a:buChar char="•"/>
            </a:pPr>
            <a:r>
              <a:rPr lang="fr-FR" sz="1600" dirty="0">
                <a:solidFill>
                  <a:schemeClr val="bg1">
                    <a:lumMod val="10000"/>
                  </a:schemeClr>
                </a:solidFill>
              </a:rPr>
              <a:t>Produire des certificats phytosanitaires (</a:t>
            </a:r>
            <a:r>
              <a:rPr lang="fr-FR" sz="1600" dirty="0" err="1">
                <a:solidFill>
                  <a:schemeClr val="bg1">
                    <a:lumMod val="10000"/>
                  </a:schemeClr>
                </a:solidFill>
              </a:rPr>
              <a:t>ePhytos</a:t>
            </a:r>
            <a:r>
              <a:rPr lang="fr-FR" sz="1600" dirty="0">
                <a:solidFill>
                  <a:schemeClr val="bg1">
                    <a:lumMod val="10000"/>
                  </a:schemeClr>
                </a:solidFill>
              </a:rPr>
              <a:t> et/ou papier)</a:t>
            </a:r>
          </a:p>
          <a:p>
            <a:pPr marL="285750" indent="-285750">
              <a:buFont typeface="Arial" panose="020B0604020202020204" pitchFamily="34" charset="0"/>
              <a:buChar char="•"/>
            </a:pPr>
            <a:r>
              <a:rPr lang="fr-FR" sz="1600" dirty="0">
                <a:solidFill>
                  <a:schemeClr val="bg1">
                    <a:lumMod val="10000"/>
                  </a:schemeClr>
                </a:solidFill>
              </a:rPr>
              <a:t>Envoyer des </a:t>
            </a:r>
            <a:r>
              <a:rPr lang="fr-FR" sz="1600" dirty="0" err="1">
                <a:solidFill>
                  <a:schemeClr val="bg1">
                    <a:lumMod val="10000"/>
                  </a:schemeClr>
                </a:solidFill>
              </a:rPr>
              <a:t>ePhytos</a:t>
            </a:r>
            <a:endParaRPr lang="fr-FR" sz="1600" dirty="0">
              <a:solidFill>
                <a:schemeClr val="bg1">
                  <a:lumMod val="10000"/>
                </a:schemeClr>
              </a:solidFill>
            </a:endParaRPr>
          </a:p>
          <a:p>
            <a:pPr marL="285750" indent="-285750">
              <a:buFont typeface="Arial" panose="020B0604020202020204" pitchFamily="34" charset="0"/>
              <a:buChar char="•"/>
            </a:pPr>
            <a:r>
              <a:rPr lang="fr-FR" sz="1600" dirty="0">
                <a:solidFill>
                  <a:schemeClr val="bg1">
                    <a:lumMod val="10000"/>
                  </a:schemeClr>
                </a:solidFill>
              </a:rPr>
              <a:t>Stockage des données du certificat phytosanitaire électronique</a:t>
            </a:r>
          </a:p>
          <a:p>
            <a:pPr marL="285750" indent="-285750">
              <a:buFont typeface="Arial" panose="020B0604020202020204" pitchFamily="34" charset="0"/>
              <a:buChar char="•"/>
            </a:pPr>
            <a:r>
              <a:rPr lang="fr-FR" sz="1600" dirty="0">
                <a:solidFill>
                  <a:schemeClr val="bg1">
                    <a:lumMod val="10000"/>
                  </a:schemeClr>
                </a:solidFill>
              </a:rPr>
              <a:t>Recevoir des </a:t>
            </a:r>
            <a:r>
              <a:rPr lang="fr-FR" sz="1600" dirty="0" err="1">
                <a:solidFill>
                  <a:schemeClr val="bg1">
                    <a:lumMod val="10000"/>
                  </a:schemeClr>
                </a:solidFill>
              </a:rPr>
              <a:t>ePhytos</a:t>
            </a:r>
            <a:endParaRPr lang="fr-FR" sz="1600" dirty="0">
              <a:solidFill>
                <a:schemeClr val="bg1">
                  <a:lumMod val="10000"/>
                </a:schemeClr>
              </a:solidFill>
            </a:endParaRPr>
          </a:p>
          <a:p>
            <a:pPr marL="285750" indent="-285750">
              <a:buFont typeface="Arial" panose="020B0604020202020204" pitchFamily="34" charset="0"/>
              <a:buChar char="•"/>
            </a:pPr>
            <a:r>
              <a:rPr lang="fr-FR" sz="1600" dirty="0">
                <a:solidFill>
                  <a:schemeClr val="bg1">
                    <a:lumMod val="10000"/>
                  </a:schemeClr>
                </a:solidFill>
              </a:rPr>
              <a:t>Décrypter les </a:t>
            </a:r>
            <a:r>
              <a:rPr lang="fr-FR" sz="1600" dirty="0" err="1">
                <a:solidFill>
                  <a:schemeClr val="bg1">
                    <a:lumMod val="10000"/>
                  </a:schemeClr>
                </a:solidFill>
              </a:rPr>
              <a:t>ePhytos</a:t>
            </a:r>
            <a:endParaRPr lang="fr-FR" sz="1600" dirty="0">
              <a:solidFill>
                <a:schemeClr val="bg1">
                  <a:lumMod val="10000"/>
                </a:schemeClr>
              </a:solidFill>
            </a:endParaRPr>
          </a:p>
          <a:p>
            <a:pPr marL="285750" indent="-285750">
              <a:buFont typeface="Arial" panose="020B0604020202020204" pitchFamily="34" charset="0"/>
              <a:buChar char="•"/>
            </a:pPr>
            <a:r>
              <a:rPr lang="fr-FR" sz="1600" dirty="0">
                <a:solidFill>
                  <a:schemeClr val="bg1">
                    <a:lumMod val="10000"/>
                  </a:schemeClr>
                </a:solidFill>
              </a:rPr>
              <a:t>Valider la structure du message </a:t>
            </a:r>
            <a:r>
              <a:rPr lang="fr-FR" sz="1600" dirty="0" err="1">
                <a:solidFill>
                  <a:schemeClr val="bg1">
                    <a:lumMod val="10000"/>
                  </a:schemeClr>
                </a:solidFill>
              </a:rPr>
              <a:t>ePhyto</a:t>
            </a:r>
            <a:endParaRPr lang="fr-FR" sz="1600" dirty="0">
              <a:solidFill>
                <a:schemeClr val="bg1">
                  <a:lumMod val="10000"/>
                </a:schemeClr>
              </a:solidFill>
            </a:endParaRPr>
          </a:p>
          <a:p>
            <a:pPr marL="285750" indent="-285750">
              <a:buFont typeface="Arial" panose="020B0604020202020204" pitchFamily="34" charset="0"/>
              <a:buChar char="•"/>
            </a:pPr>
            <a:r>
              <a:rPr lang="fr-FR" sz="1600" dirty="0">
                <a:solidFill>
                  <a:schemeClr val="bg1">
                    <a:lumMod val="10000"/>
                  </a:schemeClr>
                </a:solidFill>
              </a:rPr>
              <a:t>Lire/afficher/imprimer/produire le </a:t>
            </a:r>
            <a:r>
              <a:rPr lang="fr-FR" sz="1600" dirty="0" err="1">
                <a:solidFill>
                  <a:schemeClr val="bg1">
                    <a:lumMod val="10000"/>
                  </a:schemeClr>
                </a:solidFill>
              </a:rPr>
              <a:t>pdf</a:t>
            </a:r>
            <a:r>
              <a:rPr lang="fr-FR" sz="1600" dirty="0">
                <a:solidFill>
                  <a:schemeClr val="bg1">
                    <a:lumMod val="10000"/>
                  </a:schemeClr>
                </a:solidFill>
              </a:rPr>
              <a:t> d'</a:t>
            </a:r>
            <a:r>
              <a:rPr lang="fr-FR" sz="1600" dirty="0" err="1">
                <a:solidFill>
                  <a:schemeClr val="bg1">
                    <a:lumMod val="10000"/>
                  </a:schemeClr>
                </a:solidFill>
              </a:rPr>
              <a:t>ePhytos</a:t>
            </a:r>
            <a:endParaRPr lang="en-US" dirty="0"/>
          </a:p>
        </p:txBody>
      </p:sp>
    </p:spTree>
    <p:extLst>
      <p:ext uri="{BB962C8B-B14F-4D97-AF65-F5344CB8AC3E}">
        <p14:creationId xmlns:p14="http://schemas.microsoft.com/office/powerpoint/2010/main" val="24636080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0237736-7290-EB4A-8EB0-F1E2AC2C4EBD}"/>
              </a:ext>
            </a:extLst>
          </p:cNvPr>
          <p:cNvSpPr>
            <a:spLocks noGrp="1"/>
          </p:cNvSpPr>
          <p:nvPr>
            <p:ph type="title"/>
          </p:nvPr>
        </p:nvSpPr>
        <p:spPr/>
        <p:txBody>
          <a:bodyPr/>
          <a:lstStyle/>
          <a:p>
            <a:r>
              <a:rPr lang="en-US" dirty="0">
                <a:solidFill>
                  <a:schemeClr val="accent5">
                    <a:lumMod val="75000"/>
                  </a:schemeClr>
                </a:solidFill>
              </a:rPr>
              <a:t>La Solution </a:t>
            </a:r>
            <a:r>
              <a:rPr lang="en-US" dirty="0" err="1">
                <a:solidFill>
                  <a:schemeClr val="accent5">
                    <a:lumMod val="75000"/>
                  </a:schemeClr>
                </a:solidFill>
              </a:rPr>
              <a:t>ePhyto</a:t>
            </a:r>
            <a:r>
              <a:rPr lang="en-US" dirty="0">
                <a:solidFill>
                  <a:schemeClr val="accent5">
                    <a:lumMod val="75000"/>
                  </a:schemeClr>
                </a:solidFill>
              </a:rPr>
              <a:t>– </a:t>
            </a:r>
            <a:r>
              <a:rPr lang="en-US" dirty="0" smtClean="0">
                <a:solidFill>
                  <a:schemeClr val="accent5">
                    <a:lumMod val="75000"/>
                  </a:schemeClr>
                </a:solidFill>
              </a:rPr>
              <a:t> Le </a:t>
            </a:r>
            <a:r>
              <a:rPr lang="en-US" dirty="0" err="1" smtClean="0">
                <a:solidFill>
                  <a:schemeClr val="accent5">
                    <a:lumMod val="75000"/>
                  </a:schemeClr>
                </a:solidFill>
              </a:rPr>
              <a:t>GeNS</a:t>
            </a:r>
            <a:r>
              <a:rPr lang="en-US" dirty="0" smtClean="0">
                <a:solidFill>
                  <a:schemeClr val="accent5">
                    <a:lumMod val="75000"/>
                  </a:schemeClr>
                </a:solidFill>
              </a:rPr>
              <a:t> </a:t>
            </a:r>
            <a:endParaRPr lang="en-US" dirty="0">
              <a:solidFill>
                <a:schemeClr val="accent5">
                  <a:lumMod val="75000"/>
                </a:schemeClr>
              </a:solidFill>
            </a:endParaRPr>
          </a:p>
        </p:txBody>
      </p:sp>
      <p:sp>
        <p:nvSpPr>
          <p:cNvPr id="4" name="Text Placeholder 3">
            <a:extLst>
              <a:ext uri="{FF2B5EF4-FFF2-40B4-BE49-F238E27FC236}">
                <a16:creationId xmlns="" xmlns:a16="http://schemas.microsoft.com/office/drawing/2014/main" id="{95AB71AF-F9AB-9142-ABBD-A3E2C8BD12DE}"/>
              </a:ext>
            </a:extLst>
          </p:cNvPr>
          <p:cNvSpPr>
            <a:spLocks noGrp="1"/>
          </p:cNvSpPr>
          <p:nvPr>
            <p:ph type="body" sz="quarter" idx="11"/>
          </p:nvPr>
        </p:nvSpPr>
        <p:spPr>
          <a:xfrm>
            <a:off x="848833" y="1094705"/>
            <a:ext cx="10515600" cy="4881092"/>
          </a:xfrm>
        </p:spPr>
        <p:txBody>
          <a:bodyPr/>
          <a:lstStyle/>
          <a:p>
            <a:pPr marL="285750" indent="-285750">
              <a:buFont typeface="Arial" panose="020B0604020202020204" pitchFamily="34" charset="0"/>
              <a:buChar char="•"/>
            </a:pPr>
            <a:r>
              <a:rPr lang="fr-FR" sz="1800" dirty="0">
                <a:solidFill>
                  <a:schemeClr val="bg1">
                    <a:lumMod val="10000"/>
                  </a:schemeClr>
                </a:solidFill>
              </a:rPr>
              <a:t>Examinez, remplissez et soumettez le document d'intégration à </a:t>
            </a:r>
            <a:r>
              <a:rPr lang="fr-FR" sz="1800" dirty="0" err="1" smtClean="0">
                <a:solidFill>
                  <a:schemeClr val="bg1">
                    <a:lumMod val="10000"/>
                  </a:schemeClr>
                </a:solidFill>
              </a:rPr>
              <a:t>GeNS</a:t>
            </a:r>
            <a:endParaRPr lang="fr-FR" sz="1800" dirty="0" smtClean="0">
              <a:solidFill>
                <a:schemeClr val="bg1">
                  <a:lumMod val="10000"/>
                </a:schemeClr>
              </a:solidFill>
            </a:endParaRPr>
          </a:p>
          <a:p>
            <a:r>
              <a:rPr lang="en-US" sz="1800" dirty="0" smtClean="0">
                <a:solidFill>
                  <a:schemeClr val="bg1">
                    <a:lumMod val="10000"/>
                  </a:schemeClr>
                </a:solidFill>
              </a:rPr>
              <a:t>(</a:t>
            </a:r>
            <a:r>
              <a:rPr lang="en-US" sz="1800" dirty="0" smtClean="0">
                <a:solidFill>
                  <a:schemeClr val="bg1">
                    <a:lumMod val="10000"/>
                  </a:schemeClr>
                </a:solidFill>
                <a:hlinkClick r:id="rId2"/>
              </a:rPr>
              <a:t>https</a:t>
            </a:r>
            <a:r>
              <a:rPr lang="en-US" sz="1800" dirty="0">
                <a:solidFill>
                  <a:schemeClr val="bg1">
                    <a:lumMod val="10000"/>
                  </a:schemeClr>
                </a:solidFill>
                <a:hlinkClick r:id="rId2"/>
              </a:rPr>
              <a:t>://www.ephytoexchange.org/doc/GeNS_NPPO_OnBoarding_V5.pdf</a:t>
            </a:r>
            <a:r>
              <a:rPr lang="en-US" sz="1800" dirty="0">
                <a:solidFill>
                  <a:schemeClr val="bg1">
                    <a:lumMod val="10000"/>
                  </a:schemeClr>
                </a:solidFill>
              </a:rPr>
              <a:t>)</a:t>
            </a:r>
          </a:p>
          <a:p>
            <a:pPr marL="285750" indent="-285750">
              <a:buFont typeface="Arial" panose="020B0604020202020204" pitchFamily="34" charset="0"/>
              <a:buChar char="•"/>
            </a:pPr>
            <a:r>
              <a:rPr lang="fr-FR" sz="1800" dirty="0">
                <a:solidFill>
                  <a:schemeClr val="bg1">
                    <a:lumMod val="10000"/>
                  </a:schemeClr>
                </a:solidFill>
              </a:rPr>
              <a:t>Bénéficiez d'un soutien de la direction, affectez un chef de projet et établissez un groupe de travail</a:t>
            </a:r>
          </a:p>
          <a:p>
            <a:pPr marL="285750" indent="-285750">
              <a:buFont typeface="Arial" panose="020B0604020202020204" pitchFamily="34" charset="0"/>
              <a:buChar char="•"/>
            </a:pPr>
            <a:r>
              <a:rPr lang="fr-FR" sz="1800" dirty="0">
                <a:solidFill>
                  <a:schemeClr val="bg1">
                    <a:lumMod val="10000"/>
                  </a:schemeClr>
                </a:solidFill>
              </a:rPr>
              <a:t>Sensibiliser l'industrie locale et les autres parties prenantes</a:t>
            </a:r>
          </a:p>
          <a:p>
            <a:pPr marL="285750" indent="-285750">
              <a:buFont typeface="Arial" panose="020B0604020202020204" pitchFamily="34" charset="0"/>
              <a:buChar char="•"/>
            </a:pPr>
            <a:r>
              <a:rPr lang="fr-FR" sz="1800" dirty="0">
                <a:solidFill>
                  <a:schemeClr val="bg1">
                    <a:lumMod val="10000"/>
                  </a:schemeClr>
                </a:solidFill>
              </a:rPr>
              <a:t>Déterminer si la législation nationale prend en charge l'échange de données électroniques et autorise le stockage de données à l'étranger</a:t>
            </a:r>
          </a:p>
          <a:p>
            <a:pPr marL="285750" indent="-285750">
              <a:buFont typeface="Arial" panose="020B0604020202020204" pitchFamily="34" charset="0"/>
              <a:buChar char="•"/>
            </a:pPr>
            <a:r>
              <a:rPr lang="fr-FR" sz="1800" dirty="0">
                <a:solidFill>
                  <a:schemeClr val="bg1">
                    <a:lumMod val="10000"/>
                  </a:schemeClr>
                </a:solidFill>
              </a:rPr>
              <a:t>Finaliser le plan de projet pour la mise en œuvre de </a:t>
            </a:r>
            <a:r>
              <a:rPr lang="fr-FR" sz="1800" dirty="0" err="1">
                <a:solidFill>
                  <a:schemeClr val="bg1">
                    <a:lumMod val="10000"/>
                  </a:schemeClr>
                </a:solidFill>
              </a:rPr>
              <a:t>GeNS</a:t>
            </a:r>
            <a:endParaRPr lang="fr-FR" sz="1800" dirty="0">
              <a:solidFill>
                <a:schemeClr val="bg1">
                  <a:lumMod val="10000"/>
                </a:schemeClr>
              </a:solidFill>
            </a:endParaRPr>
          </a:p>
          <a:p>
            <a:pPr marL="285750" indent="-285750">
              <a:buFont typeface="Arial" panose="020B0604020202020204" pitchFamily="34" charset="0"/>
              <a:buChar char="•"/>
            </a:pPr>
            <a:r>
              <a:rPr lang="fr-FR" sz="1800" dirty="0">
                <a:solidFill>
                  <a:schemeClr val="bg1">
                    <a:lumMod val="10000"/>
                  </a:schemeClr>
                </a:solidFill>
              </a:rPr>
              <a:t>Identifier les exigences de formation </a:t>
            </a:r>
            <a:r>
              <a:rPr lang="fr-FR" sz="1800" dirty="0" err="1">
                <a:solidFill>
                  <a:schemeClr val="bg1">
                    <a:lumMod val="10000"/>
                  </a:schemeClr>
                </a:solidFill>
              </a:rPr>
              <a:t>ePhyto</a:t>
            </a:r>
            <a:r>
              <a:rPr lang="fr-FR" sz="1800" dirty="0">
                <a:solidFill>
                  <a:schemeClr val="bg1">
                    <a:lumMod val="10000"/>
                  </a:schemeClr>
                </a:solidFill>
              </a:rPr>
              <a:t> avant et après la mise en œuvre, nombre d'employés, emplacements, rôles</a:t>
            </a:r>
          </a:p>
          <a:p>
            <a:pPr marL="285750" indent="-285750">
              <a:buFont typeface="Arial" panose="020B0604020202020204" pitchFamily="34" charset="0"/>
              <a:buChar char="•"/>
            </a:pPr>
            <a:r>
              <a:rPr lang="fr-FR" sz="1800" dirty="0">
                <a:solidFill>
                  <a:schemeClr val="bg1">
                    <a:lumMod val="10000"/>
                  </a:schemeClr>
                </a:solidFill>
              </a:rPr>
              <a:t>Veiller à ce que des ressources locales suffisantes soient en place pour utiliser </a:t>
            </a:r>
            <a:r>
              <a:rPr lang="fr-FR" sz="1800" dirty="0" err="1">
                <a:solidFill>
                  <a:schemeClr val="bg1">
                    <a:lumMod val="10000"/>
                  </a:schemeClr>
                </a:solidFill>
              </a:rPr>
              <a:t>GeNS</a:t>
            </a:r>
            <a:r>
              <a:rPr lang="fr-FR" sz="1800" dirty="0">
                <a:solidFill>
                  <a:schemeClr val="bg1">
                    <a:lumMod val="10000"/>
                  </a:schemeClr>
                </a:solidFill>
              </a:rPr>
              <a:t> après la mise en œuvre</a:t>
            </a:r>
            <a:endParaRPr lang="en-US" sz="1800" dirty="0">
              <a:solidFill>
                <a:schemeClr val="bg1">
                  <a:lumMod val="10000"/>
                </a:schemeClr>
              </a:solidFill>
            </a:endParaRPr>
          </a:p>
        </p:txBody>
      </p:sp>
    </p:spTree>
    <p:extLst>
      <p:ext uri="{BB962C8B-B14F-4D97-AF65-F5344CB8AC3E}">
        <p14:creationId xmlns:p14="http://schemas.microsoft.com/office/powerpoint/2010/main" val="3993449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2C4AE3F-45DE-5A43-99A6-E82FC4C8A0F4}"/>
              </a:ext>
            </a:extLst>
          </p:cNvPr>
          <p:cNvSpPr>
            <a:spLocks noGrp="1"/>
          </p:cNvSpPr>
          <p:nvPr>
            <p:ph type="title"/>
          </p:nvPr>
        </p:nvSpPr>
        <p:spPr>
          <a:xfrm>
            <a:off x="823075" y="140157"/>
            <a:ext cx="10515600" cy="516230"/>
          </a:xfrm>
        </p:spPr>
        <p:txBody>
          <a:bodyPr/>
          <a:lstStyle/>
          <a:p>
            <a:r>
              <a:rPr lang="en-US" dirty="0" err="1">
                <a:solidFill>
                  <a:schemeClr val="accent5">
                    <a:lumMod val="75000"/>
                  </a:schemeClr>
                </a:solidFill>
              </a:rPr>
              <a:t>www.ephytoexchange.org</a:t>
            </a:r>
            <a:endParaRPr lang="en-US" dirty="0">
              <a:solidFill>
                <a:schemeClr val="accent5">
                  <a:lumMod val="75000"/>
                </a:schemeClr>
              </a:solidFill>
            </a:endParaRPr>
          </a:p>
        </p:txBody>
      </p:sp>
      <p:sp>
        <p:nvSpPr>
          <p:cNvPr id="3" name="Text Placeholder 2">
            <a:extLst>
              <a:ext uri="{FF2B5EF4-FFF2-40B4-BE49-F238E27FC236}">
                <a16:creationId xmlns="" xmlns:a16="http://schemas.microsoft.com/office/drawing/2014/main" id="{08BA0825-F066-7749-B4E9-D7853C58DE3A}"/>
              </a:ext>
            </a:extLst>
          </p:cNvPr>
          <p:cNvSpPr>
            <a:spLocks noGrp="1"/>
          </p:cNvSpPr>
          <p:nvPr>
            <p:ph type="body" sz="quarter" idx="10"/>
          </p:nvPr>
        </p:nvSpPr>
        <p:spPr>
          <a:xfrm>
            <a:off x="1554674" y="737149"/>
            <a:ext cx="8629806" cy="385931"/>
          </a:xfrm>
        </p:spPr>
        <p:txBody>
          <a:bodyPr/>
          <a:lstStyle/>
          <a:p>
            <a:r>
              <a:rPr lang="en-US" sz="1800" b="1" dirty="0">
                <a:solidFill>
                  <a:schemeClr val="bg1">
                    <a:lumMod val="10000"/>
                    <a:alpha val="50000"/>
                  </a:schemeClr>
                </a:solidFill>
              </a:rPr>
              <a:t>Online Video Training for GeNS</a:t>
            </a:r>
          </a:p>
        </p:txBody>
      </p:sp>
      <p:sp>
        <p:nvSpPr>
          <p:cNvPr id="4" name="Text Placeholder 3">
            <a:extLst>
              <a:ext uri="{FF2B5EF4-FFF2-40B4-BE49-F238E27FC236}">
                <a16:creationId xmlns="" xmlns:a16="http://schemas.microsoft.com/office/drawing/2014/main" id="{CA0E712E-41AC-BD41-B073-C33ED77C2C3E}"/>
              </a:ext>
            </a:extLst>
          </p:cNvPr>
          <p:cNvSpPr>
            <a:spLocks noGrp="1"/>
          </p:cNvSpPr>
          <p:nvPr>
            <p:ph type="body" sz="quarter" idx="11"/>
          </p:nvPr>
        </p:nvSpPr>
        <p:spPr>
          <a:xfrm>
            <a:off x="2369712" y="3999365"/>
            <a:ext cx="6999731" cy="1302827"/>
          </a:xfrm>
        </p:spPr>
        <p:txBody>
          <a:bodyPr/>
          <a:lstStyle/>
          <a:p>
            <a:endParaRPr lang="en-US" dirty="0"/>
          </a:p>
        </p:txBody>
      </p:sp>
      <p:pic>
        <p:nvPicPr>
          <p:cNvPr id="1026" name="Picture 2" descr="https://www.ephytoexchange.org/landing/assets/images/banner_GeNS_training.png">
            <a:extLst>
              <a:ext uri="{FF2B5EF4-FFF2-40B4-BE49-F238E27FC236}">
                <a16:creationId xmlns="" xmlns:a16="http://schemas.microsoft.com/office/drawing/2014/main" id="{9F33B362-F533-4B47-B9E3-4108CE16237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93085" y="1294445"/>
            <a:ext cx="7501675" cy="4565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82915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8832" y="240933"/>
            <a:ext cx="10830977" cy="516230"/>
          </a:xfrm>
        </p:spPr>
        <p:txBody>
          <a:bodyPr/>
          <a:lstStyle/>
          <a:p>
            <a:r>
              <a:rPr lang="en-AU" sz="3600" i="1" dirty="0" smtClean="0">
                <a:solidFill>
                  <a:srgbClr val="0070C0"/>
                </a:solidFill>
                <a:latin typeface="+mn-lt"/>
              </a:rPr>
              <a:t>Les </a:t>
            </a:r>
            <a:r>
              <a:rPr lang="en-AU" sz="3600" i="1" dirty="0" err="1" smtClean="0">
                <a:solidFill>
                  <a:srgbClr val="0070C0"/>
                </a:solidFill>
                <a:latin typeface="+mn-lt"/>
              </a:rPr>
              <a:t>prochaines</a:t>
            </a:r>
            <a:r>
              <a:rPr lang="en-AU" sz="3600" i="1" dirty="0" smtClean="0">
                <a:solidFill>
                  <a:srgbClr val="0070C0"/>
                </a:solidFill>
                <a:latin typeface="+mn-lt"/>
              </a:rPr>
              <a:t> </a:t>
            </a:r>
            <a:r>
              <a:rPr lang="en-AU" sz="3600" i="1" dirty="0" err="1" smtClean="0">
                <a:solidFill>
                  <a:srgbClr val="0070C0"/>
                </a:solidFill>
                <a:latin typeface="+mn-lt"/>
              </a:rPr>
              <a:t>étapes</a:t>
            </a:r>
            <a:r>
              <a:rPr lang="en-AU" sz="3600" i="1" dirty="0" smtClean="0">
                <a:solidFill>
                  <a:srgbClr val="0070C0"/>
                </a:solidFill>
                <a:latin typeface="+mn-lt"/>
              </a:rPr>
              <a:t> avec </a:t>
            </a:r>
            <a:r>
              <a:rPr lang="en-AU" sz="3600" i="1" dirty="0" err="1" smtClean="0">
                <a:solidFill>
                  <a:srgbClr val="0070C0"/>
                </a:solidFill>
                <a:latin typeface="+mn-lt"/>
              </a:rPr>
              <a:t>ePhyto</a:t>
            </a:r>
            <a:r>
              <a:rPr lang="en-AU" sz="3600" i="1" dirty="0">
                <a:solidFill>
                  <a:srgbClr val="0070C0"/>
                </a:solidFill>
                <a:latin typeface="+mn-lt"/>
              </a:rPr>
              <a:t>?</a:t>
            </a:r>
            <a:endParaRPr lang="en-US" sz="3600" i="1" dirty="0">
              <a:latin typeface="+mn-lt"/>
            </a:endParaRPr>
          </a:p>
        </p:txBody>
      </p:sp>
      <p:sp>
        <p:nvSpPr>
          <p:cNvPr id="4" name="Rectangle 3"/>
          <p:cNvSpPr/>
          <p:nvPr/>
        </p:nvSpPr>
        <p:spPr>
          <a:xfrm>
            <a:off x="895965" y="1537918"/>
            <a:ext cx="10736710" cy="3570208"/>
          </a:xfrm>
          <a:prstGeom prst="rect">
            <a:avLst/>
          </a:prstGeom>
        </p:spPr>
        <p:txBody>
          <a:bodyPr wrap="square">
            <a:spAutoFit/>
          </a:bodyPr>
          <a:lstStyle/>
          <a:p>
            <a:r>
              <a:rPr lang="en-US" sz="2800" b="1" dirty="0" smtClean="0">
                <a:solidFill>
                  <a:schemeClr val="bg1">
                    <a:lumMod val="10000"/>
                  </a:schemeClr>
                </a:solidFill>
              </a:rPr>
              <a:t>La Solution </a:t>
            </a:r>
            <a:r>
              <a:rPr lang="en-US" sz="2800" b="1" dirty="0" err="1" smtClean="0">
                <a:solidFill>
                  <a:schemeClr val="bg1">
                    <a:lumMod val="10000"/>
                  </a:schemeClr>
                </a:solidFill>
              </a:rPr>
              <a:t>ePhyto</a:t>
            </a:r>
            <a:r>
              <a:rPr lang="en-US" sz="2800" b="1" dirty="0" smtClean="0">
                <a:solidFill>
                  <a:schemeClr val="bg1">
                    <a:lumMod val="10000"/>
                  </a:schemeClr>
                </a:solidFill>
              </a:rPr>
              <a:t>  </a:t>
            </a:r>
            <a:r>
              <a:rPr lang="en-US" sz="2800" b="1" dirty="0">
                <a:solidFill>
                  <a:schemeClr val="bg1">
                    <a:lumMod val="10000"/>
                  </a:schemeClr>
                </a:solidFill>
              </a:rPr>
              <a:t>– Hub </a:t>
            </a:r>
            <a:r>
              <a:rPr lang="en-US" sz="2800" b="1" dirty="0" smtClean="0">
                <a:solidFill>
                  <a:schemeClr val="bg1">
                    <a:lumMod val="10000"/>
                  </a:schemeClr>
                </a:solidFill>
              </a:rPr>
              <a:t>et </a:t>
            </a:r>
            <a:r>
              <a:rPr lang="en-US" sz="2800" b="1" dirty="0" err="1" smtClean="0">
                <a:solidFill>
                  <a:schemeClr val="bg1">
                    <a:lumMod val="10000"/>
                  </a:schemeClr>
                </a:solidFill>
              </a:rPr>
              <a:t>GeNS</a:t>
            </a:r>
            <a:endParaRPr lang="en-US" sz="2800" b="1" dirty="0">
              <a:solidFill>
                <a:schemeClr val="bg1">
                  <a:lumMod val="10000"/>
                </a:schemeClr>
              </a:solidFill>
            </a:endParaRPr>
          </a:p>
          <a:p>
            <a:pPr marL="800100" lvl="1" indent="-342900">
              <a:buFont typeface="Arial" panose="020B0604020202020204" pitchFamily="34" charset="0"/>
              <a:buChar char="•"/>
            </a:pPr>
            <a:r>
              <a:rPr lang="fr-FR" sz="2000" dirty="0">
                <a:solidFill>
                  <a:schemeClr val="bg1">
                    <a:lumMod val="10000"/>
                  </a:schemeClr>
                </a:solidFill>
              </a:rPr>
              <a:t>Avis d'échange de non-conformité</a:t>
            </a:r>
          </a:p>
          <a:p>
            <a:pPr marL="800100" lvl="1" indent="-342900">
              <a:buFont typeface="Arial" panose="020B0604020202020204" pitchFamily="34" charset="0"/>
              <a:buChar char="•"/>
            </a:pPr>
            <a:r>
              <a:rPr lang="fr-FR" sz="2000" dirty="0">
                <a:solidFill>
                  <a:schemeClr val="bg1">
                    <a:lumMod val="10000"/>
                  </a:schemeClr>
                </a:solidFill>
              </a:rPr>
              <a:t>Résultats d'inspection</a:t>
            </a:r>
          </a:p>
          <a:p>
            <a:pPr marL="800100" lvl="1" indent="-342900">
              <a:buFont typeface="Arial" panose="020B0604020202020204" pitchFamily="34" charset="0"/>
              <a:buChar char="•"/>
            </a:pPr>
            <a:r>
              <a:rPr lang="fr-FR" sz="2000" dirty="0">
                <a:solidFill>
                  <a:schemeClr val="bg1">
                    <a:lumMod val="10000"/>
                  </a:schemeClr>
                </a:solidFill>
              </a:rPr>
              <a:t>Collaboration plus poussée avec des agences/organisations non phytosanitaires (OIE/Codex/Autres)</a:t>
            </a:r>
          </a:p>
          <a:p>
            <a:pPr marL="800100" lvl="1" indent="-342900">
              <a:buFont typeface="Arial" panose="020B0604020202020204" pitchFamily="34" charset="0"/>
              <a:buChar char="•"/>
            </a:pPr>
            <a:r>
              <a:rPr lang="fr-FR" sz="2000" dirty="0">
                <a:solidFill>
                  <a:schemeClr val="bg1">
                    <a:lumMod val="10000"/>
                  </a:schemeClr>
                </a:solidFill>
              </a:rPr>
              <a:t>Lien avec d'autres systèmes gouvernementaux (guichets uniques, douanes, SYDONIA, etc.)</a:t>
            </a:r>
          </a:p>
          <a:p>
            <a:pPr marL="800100" lvl="1" indent="-342900">
              <a:buFont typeface="Arial" panose="020B0604020202020204" pitchFamily="34" charset="0"/>
              <a:buChar char="•"/>
            </a:pPr>
            <a:r>
              <a:rPr lang="fr-FR" sz="2000" dirty="0">
                <a:solidFill>
                  <a:schemeClr val="bg1">
                    <a:lumMod val="10000"/>
                  </a:schemeClr>
                </a:solidFill>
              </a:rPr>
              <a:t>Lien avec les systèmes de l'industrie (</a:t>
            </a:r>
            <a:r>
              <a:rPr lang="fr-FR" sz="2000" dirty="0" err="1">
                <a:solidFill>
                  <a:schemeClr val="bg1">
                    <a:lumMod val="10000"/>
                  </a:schemeClr>
                </a:solidFill>
              </a:rPr>
              <a:t>Blockchains</a:t>
            </a:r>
            <a:r>
              <a:rPr lang="fr-FR" sz="2000" dirty="0">
                <a:solidFill>
                  <a:schemeClr val="bg1">
                    <a:lumMod val="10000"/>
                  </a:schemeClr>
                </a:solidFill>
              </a:rPr>
              <a:t>)</a:t>
            </a:r>
          </a:p>
          <a:p>
            <a:pPr marL="800100" lvl="1" indent="-342900">
              <a:buFont typeface="Arial" panose="020B0604020202020204" pitchFamily="34" charset="0"/>
              <a:buChar char="•"/>
            </a:pPr>
            <a:r>
              <a:rPr lang="fr-FR" sz="2000" dirty="0">
                <a:solidFill>
                  <a:schemeClr val="bg1">
                    <a:lumMod val="10000"/>
                  </a:schemeClr>
                </a:solidFill>
              </a:rPr>
              <a:t>Maintenance de routine et améliorations</a:t>
            </a:r>
          </a:p>
          <a:p>
            <a:pPr marL="800100" lvl="1" indent="-342900">
              <a:buFont typeface="Arial" panose="020B0604020202020204" pitchFamily="34" charset="0"/>
              <a:buChar char="•"/>
            </a:pPr>
            <a:r>
              <a:rPr lang="fr-FR" sz="2000" dirty="0">
                <a:solidFill>
                  <a:schemeClr val="bg1">
                    <a:lumMod val="10000"/>
                  </a:schemeClr>
                </a:solidFill>
              </a:rPr>
              <a:t>Traduction dans d'autres langues (</a:t>
            </a:r>
            <a:r>
              <a:rPr lang="fr-FR" sz="2000" dirty="0" err="1">
                <a:solidFill>
                  <a:schemeClr val="bg1">
                    <a:lumMod val="10000"/>
                  </a:schemeClr>
                </a:solidFill>
              </a:rPr>
              <a:t>GenS</a:t>
            </a:r>
            <a:r>
              <a:rPr lang="fr-FR" sz="2000" dirty="0">
                <a:solidFill>
                  <a:schemeClr val="bg1">
                    <a:lumMod val="10000"/>
                  </a:schemeClr>
                </a:solidFill>
              </a:rPr>
              <a:t>)</a:t>
            </a:r>
          </a:p>
          <a:p>
            <a:pPr marL="800100" lvl="1" indent="-342900">
              <a:buFont typeface="Arial" panose="020B0604020202020204" pitchFamily="34" charset="0"/>
              <a:buChar char="•"/>
            </a:pPr>
            <a:r>
              <a:rPr lang="fr-FR" sz="2000" dirty="0">
                <a:solidFill>
                  <a:schemeClr val="bg1">
                    <a:lumMod val="10000"/>
                  </a:schemeClr>
                </a:solidFill>
              </a:rPr>
              <a:t>Financement durable</a:t>
            </a:r>
            <a:endParaRPr lang="en-US" sz="2400" dirty="0"/>
          </a:p>
          <a:p>
            <a:pPr lvl="1"/>
            <a:endParaRPr lang="en-US" sz="1400" dirty="0"/>
          </a:p>
        </p:txBody>
      </p:sp>
    </p:spTree>
    <p:extLst>
      <p:ext uri="{BB962C8B-B14F-4D97-AF65-F5344CB8AC3E}">
        <p14:creationId xmlns:p14="http://schemas.microsoft.com/office/powerpoint/2010/main" val="24157272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8833" y="1947583"/>
            <a:ext cx="10515600" cy="1903200"/>
          </a:xfrm>
        </p:spPr>
        <p:txBody>
          <a:bodyPr/>
          <a:lstStyle/>
          <a:p>
            <a:r>
              <a:rPr lang="en-US" sz="8000" smtClean="0">
                <a:latin typeface="+mn-lt"/>
              </a:rPr>
              <a:t>Merci</a:t>
            </a:r>
            <a:endParaRPr lang="en-US" sz="8000" dirty="0">
              <a:latin typeface="+mn-lt"/>
            </a:endParaRPr>
          </a:p>
        </p:txBody>
      </p:sp>
    </p:spTree>
    <p:extLst>
      <p:ext uri="{BB962C8B-B14F-4D97-AF65-F5344CB8AC3E}">
        <p14:creationId xmlns:p14="http://schemas.microsoft.com/office/powerpoint/2010/main" val="2130699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ADC05A-B8B3-504A-81AB-35083D1B2F01}"/>
              </a:ext>
            </a:extLst>
          </p:cNvPr>
          <p:cNvSpPr>
            <a:spLocks noGrp="1"/>
          </p:cNvSpPr>
          <p:nvPr>
            <p:ph type="title"/>
          </p:nvPr>
        </p:nvSpPr>
        <p:spPr>
          <a:xfrm>
            <a:off x="864598" y="127000"/>
            <a:ext cx="10515600" cy="516230"/>
          </a:xfrm>
        </p:spPr>
        <p:txBody>
          <a:bodyPr/>
          <a:lstStyle/>
          <a:p>
            <a:r>
              <a:rPr lang="en-US" dirty="0" smtClean="0">
                <a:solidFill>
                  <a:schemeClr val="accent2"/>
                </a:solidFill>
              </a:rPr>
              <a:t>La Solution </a:t>
            </a:r>
            <a:r>
              <a:rPr lang="en-US" dirty="0" err="1">
                <a:solidFill>
                  <a:schemeClr val="accent2"/>
                </a:solidFill>
              </a:rPr>
              <a:t>ePhyto</a:t>
            </a:r>
            <a:r>
              <a:rPr lang="en-US" dirty="0">
                <a:solidFill>
                  <a:schemeClr val="accent2"/>
                </a:solidFill>
              </a:rPr>
              <a:t> </a:t>
            </a:r>
            <a:r>
              <a:rPr lang="en-US" dirty="0" smtClean="0">
                <a:solidFill>
                  <a:schemeClr val="accent2"/>
                </a:solidFill>
              </a:rPr>
              <a:t>de la CIPV - </a:t>
            </a:r>
            <a:r>
              <a:rPr lang="en-US" dirty="0" err="1" smtClean="0">
                <a:solidFill>
                  <a:schemeClr val="accent2"/>
                </a:solidFill>
              </a:rPr>
              <a:t>Contexte</a:t>
            </a:r>
            <a:endParaRPr lang="en-US" dirty="0">
              <a:solidFill>
                <a:schemeClr val="accent2"/>
              </a:solidFill>
            </a:endParaRPr>
          </a:p>
        </p:txBody>
      </p:sp>
      <p:sp>
        <p:nvSpPr>
          <p:cNvPr id="4" name="Text Placeholder 3">
            <a:extLst>
              <a:ext uri="{FF2B5EF4-FFF2-40B4-BE49-F238E27FC236}">
                <a16:creationId xmlns="" xmlns:a16="http://schemas.microsoft.com/office/drawing/2014/main" id="{2498162B-CAE8-8340-9E25-0675456CE31E}"/>
              </a:ext>
            </a:extLst>
          </p:cNvPr>
          <p:cNvSpPr>
            <a:spLocks noGrp="1"/>
          </p:cNvSpPr>
          <p:nvPr>
            <p:ph type="body" sz="quarter" idx="11"/>
          </p:nvPr>
        </p:nvSpPr>
        <p:spPr>
          <a:xfrm>
            <a:off x="747233" y="879712"/>
            <a:ext cx="11088452" cy="5134722"/>
          </a:xfrm>
        </p:spPr>
        <p:txBody>
          <a:bodyPr/>
          <a:lstStyle/>
          <a:p>
            <a:pPr marL="285750" indent="-285750">
              <a:buFont typeface="Arial" panose="020B0604020202020204" pitchFamily="34" charset="0"/>
              <a:buChar char="•"/>
            </a:pPr>
            <a:r>
              <a:rPr lang="en-US" sz="2000" b="1" dirty="0">
                <a:solidFill>
                  <a:schemeClr val="bg1">
                    <a:lumMod val="10000"/>
                  </a:schemeClr>
                </a:solidFill>
                <a:latin typeface="+mn-lt"/>
              </a:rPr>
              <a:t>“ePhyto” </a:t>
            </a:r>
            <a:r>
              <a:rPr lang="fr-FR" sz="2000" b="1" dirty="0">
                <a:solidFill>
                  <a:schemeClr val="bg1">
                    <a:lumMod val="10000"/>
                  </a:schemeClr>
                </a:solidFill>
                <a:latin typeface="+mn-lt"/>
              </a:rPr>
              <a:t>est l'abréviation de certificat phytosanitaire électronique. En termes simples, ce sont les données contenues dans un certificat phytosanitaire sous forme numérique</a:t>
            </a:r>
            <a:r>
              <a:rPr lang="en-US" sz="2000" b="1" dirty="0" smtClean="0">
                <a:solidFill>
                  <a:schemeClr val="bg1">
                    <a:lumMod val="10000"/>
                  </a:schemeClr>
                </a:solidFill>
                <a:latin typeface="+mn-lt"/>
              </a:rPr>
              <a:t>. </a:t>
            </a:r>
            <a:endParaRPr lang="en-US" sz="2000" b="1" dirty="0">
              <a:solidFill>
                <a:schemeClr val="bg1">
                  <a:lumMod val="10000"/>
                </a:schemeClr>
              </a:solidFill>
              <a:latin typeface="+mn-lt"/>
            </a:endParaRPr>
          </a:p>
          <a:p>
            <a:pPr marL="285750" indent="-285750">
              <a:buFont typeface="Arial" panose="020B0604020202020204" pitchFamily="34" charset="0"/>
              <a:buChar char="•"/>
            </a:pPr>
            <a:r>
              <a:rPr lang="fr-FR" sz="2000" b="1" dirty="0">
                <a:solidFill>
                  <a:schemeClr val="bg1">
                    <a:lumMod val="10000"/>
                  </a:schemeClr>
                </a:solidFill>
                <a:latin typeface="+mn-lt"/>
              </a:rPr>
              <a:t>La solution </a:t>
            </a:r>
            <a:r>
              <a:rPr lang="fr-FR" sz="2000" b="1" dirty="0" err="1" smtClean="0">
                <a:solidFill>
                  <a:schemeClr val="bg1">
                    <a:lumMod val="10000"/>
                  </a:schemeClr>
                </a:solidFill>
                <a:latin typeface="+mn-lt"/>
              </a:rPr>
              <a:t>ePhyto</a:t>
            </a:r>
            <a:r>
              <a:rPr lang="fr-FR" sz="2000" b="1" dirty="0" smtClean="0">
                <a:solidFill>
                  <a:schemeClr val="bg1">
                    <a:lumMod val="10000"/>
                  </a:schemeClr>
                </a:solidFill>
                <a:latin typeface="+mn-lt"/>
              </a:rPr>
              <a:t> de la CIPV, </a:t>
            </a:r>
            <a:r>
              <a:rPr lang="fr-FR" sz="2000" b="1" dirty="0">
                <a:solidFill>
                  <a:schemeClr val="bg1">
                    <a:lumMod val="10000"/>
                  </a:schemeClr>
                </a:solidFill>
                <a:latin typeface="+mn-lt"/>
              </a:rPr>
              <a:t>lauréate du prix de l'innovation CESAP/BAD 2019, aide les pays à se conformer à l'Accord sur la facilitation des échanges de l'Organisation mondiale du commerce, en particulier les articles 7.9 (libération des marchandises périssables) et 10.1 (simplifier les formalités et les exigences de documentation pour le commerce transfrontalier</a:t>
            </a:r>
            <a:r>
              <a:rPr lang="fr-FR" sz="2000" b="1" dirty="0" smtClean="0">
                <a:solidFill>
                  <a:schemeClr val="bg1">
                    <a:lumMod val="10000"/>
                  </a:schemeClr>
                </a:solidFill>
                <a:latin typeface="+mn-lt"/>
              </a:rPr>
              <a:t>)</a:t>
            </a:r>
          </a:p>
          <a:p>
            <a:pPr marL="285750" indent="-285750">
              <a:buFont typeface="Arial" panose="020B0604020202020204" pitchFamily="34" charset="0"/>
              <a:buChar char="•"/>
            </a:pPr>
            <a:r>
              <a:rPr lang="fr-FR" sz="2000" b="1" dirty="0">
                <a:solidFill>
                  <a:schemeClr val="bg1">
                    <a:lumMod val="10000"/>
                  </a:schemeClr>
                </a:solidFill>
                <a:latin typeface="+mn-lt"/>
              </a:rPr>
              <a:t>La solution répond également aux exigences de la Norme internationale pour les mesures phytosanitaires (NIMP) 12 Annexe 1.</a:t>
            </a:r>
          </a:p>
          <a:p>
            <a:pPr marL="285750" indent="-285750">
              <a:buFont typeface="Arial" panose="020B0604020202020204" pitchFamily="34" charset="0"/>
              <a:buChar char="•"/>
            </a:pPr>
            <a:r>
              <a:rPr lang="fr-FR" sz="2000" b="1" dirty="0">
                <a:solidFill>
                  <a:schemeClr val="bg1">
                    <a:lumMod val="10000"/>
                  </a:schemeClr>
                </a:solidFill>
                <a:latin typeface="+mn-lt"/>
              </a:rPr>
              <a:t>La solution </a:t>
            </a:r>
            <a:r>
              <a:rPr lang="fr-FR" sz="2000" b="1" dirty="0" err="1">
                <a:solidFill>
                  <a:schemeClr val="bg1">
                    <a:lumMod val="10000"/>
                  </a:schemeClr>
                </a:solidFill>
                <a:latin typeface="+mn-lt"/>
              </a:rPr>
              <a:t>ePhyto</a:t>
            </a:r>
            <a:r>
              <a:rPr lang="fr-FR" sz="2000" b="1" dirty="0">
                <a:solidFill>
                  <a:schemeClr val="bg1">
                    <a:lumMod val="10000"/>
                  </a:schemeClr>
                </a:solidFill>
                <a:latin typeface="+mn-lt"/>
              </a:rPr>
              <a:t> permet aux pays d'échanger électroniquement des </a:t>
            </a:r>
            <a:r>
              <a:rPr lang="fr-FR" sz="2000" b="1" dirty="0" err="1">
                <a:solidFill>
                  <a:schemeClr val="bg1">
                    <a:lumMod val="10000"/>
                  </a:schemeClr>
                </a:solidFill>
                <a:latin typeface="+mn-lt"/>
              </a:rPr>
              <a:t>ePhytos</a:t>
            </a:r>
            <a:r>
              <a:rPr lang="fr-FR" sz="2000" b="1" dirty="0">
                <a:solidFill>
                  <a:schemeClr val="bg1">
                    <a:lumMod val="10000"/>
                  </a:schemeClr>
                </a:solidFill>
                <a:latin typeface="+mn-lt"/>
              </a:rPr>
              <a:t> entre eux via un hub central, rapidement, avec précision et sans frais d'achat. Les pays peuvent rejoindre le système gratuitement une fois qu'ils remplissent les conditions requises.</a:t>
            </a:r>
          </a:p>
          <a:p>
            <a:pPr marL="285750" indent="-285750">
              <a:buFont typeface="Arial" panose="020B0604020202020204" pitchFamily="34" charset="0"/>
              <a:buChar char="•"/>
            </a:pPr>
            <a:r>
              <a:rPr lang="fr-FR" sz="2000" b="1" dirty="0">
                <a:solidFill>
                  <a:schemeClr val="bg1">
                    <a:lumMod val="10000"/>
                  </a:schemeClr>
                </a:solidFill>
                <a:latin typeface="+mn-lt"/>
              </a:rPr>
              <a:t>Le risque de perte, d'endommagement ou de fraude du certificat est considérablement réduit, tout comme la charge administrative pesant à la fois sur les agences frontalières et les entreprises.</a:t>
            </a:r>
            <a:endParaRPr lang="en-IE" sz="2000" dirty="0">
              <a:solidFill>
                <a:srgbClr val="000000"/>
              </a:solidFill>
            </a:endParaRPr>
          </a:p>
          <a:p>
            <a:endParaRPr lang="en-US" sz="900" dirty="0">
              <a:solidFill>
                <a:srgbClr val="000000"/>
              </a:solidFill>
            </a:endParaRPr>
          </a:p>
        </p:txBody>
      </p:sp>
    </p:spTree>
    <p:extLst>
      <p:ext uri="{BB962C8B-B14F-4D97-AF65-F5344CB8AC3E}">
        <p14:creationId xmlns:p14="http://schemas.microsoft.com/office/powerpoint/2010/main" val="41206102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 xmlns:a16="http://schemas.microsoft.com/office/drawing/2014/main" id="{CC3B416B-C6EC-F54F-83B2-629969470D65}"/>
              </a:ext>
            </a:extLst>
          </p:cNvPr>
          <p:cNvSpPr>
            <a:spLocks noGrp="1"/>
          </p:cNvSpPr>
          <p:nvPr>
            <p:ph type="body" sz="quarter" idx="11"/>
          </p:nvPr>
        </p:nvSpPr>
        <p:spPr>
          <a:xfrm>
            <a:off x="848833" y="879712"/>
            <a:ext cx="10515600" cy="5152378"/>
          </a:xfrm>
        </p:spPr>
        <p:txBody>
          <a:bodyPr/>
          <a:lstStyle/>
          <a:p>
            <a:pPr marL="285750" indent="-285750">
              <a:buFont typeface="Arial" panose="020B0604020202020204" pitchFamily="34" charset="0"/>
              <a:buChar char="•"/>
            </a:pPr>
            <a:r>
              <a:rPr lang="fr-FR" sz="2000" b="1" dirty="0">
                <a:solidFill>
                  <a:srgbClr val="000000"/>
                </a:solidFill>
              </a:rPr>
              <a:t>Le système a été initialement mis en place pour échanger des certificats phytosanitaires électroniques, mais </a:t>
            </a:r>
            <a:r>
              <a:rPr lang="fr-FR" sz="2000" b="1" dirty="0" smtClean="0">
                <a:solidFill>
                  <a:srgbClr val="000000"/>
                </a:solidFill>
              </a:rPr>
              <a:t>tout </a:t>
            </a:r>
            <a:r>
              <a:rPr lang="fr-FR" sz="2000" b="1" dirty="0">
                <a:solidFill>
                  <a:srgbClr val="000000"/>
                </a:solidFill>
              </a:rPr>
              <a:t>certificat (santé animale, sécurité alimentaire, etc.), une fois codé en XML, peut être échangé</a:t>
            </a:r>
            <a:r>
              <a:rPr lang="en-US" sz="2000" b="1" dirty="0" smtClean="0">
                <a:solidFill>
                  <a:srgbClr val="000000"/>
                </a:solidFill>
              </a:rPr>
              <a:t>. </a:t>
            </a:r>
            <a:endParaRPr lang="en-US" sz="2000" b="1" dirty="0">
              <a:solidFill>
                <a:srgbClr val="000000"/>
              </a:solidFill>
            </a:endParaRPr>
          </a:p>
          <a:p>
            <a:pPr marL="285750" indent="-285750">
              <a:buFont typeface="Arial" panose="020B0604020202020204" pitchFamily="34" charset="0"/>
              <a:buChar char="•"/>
            </a:pPr>
            <a:r>
              <a:rPr lang="fr-FR" sz="2000" b="1" dirty="0">
                <a:solidFill>
                  <a:srgbClr val="000000"/>
                </a:solidFill>
              </a:rPr>
              <a:t>Les ONPV, les industries agricoles et forestières, ainsi que les transitaires et autres bénéficient déjà des réductions des coûts de transaction, de l'amélioration de la sécurité commerciale, de la gestion des risques et de l'augmentation des flux commerciaux</a:t>
            </a:r>
            <a:r>
              <a:rPr lang="en-US" sz="2000" b="1" dirty="0" smtClean="0">
                <a:solidFill>
                  <a:srgbClr val="000000"/>
                </a:solidFill>
              </a:rPr>
              <a:t>. </a:t>
            </a:r>
            <a:endParaRPr lang="en-US" sz="2000" b="1" dirty="0">
              <a:solidFill>
                <a:srgbClr val="000000"/>
              </a:solidFill>
            </a:endParaRPr>
          </a:p>
          <a:p>
            <a:pPr marL="285750" indent="-285750">
              <a:buFont typeface="Arial" panose="020B0604020202020204" pitchFamily="34" charset="0"/>
              <a:buChar char="•"/>
            </a:pPr>
            <a:r>
              <a:rPr lang="fr-FR" sz="2000" b="1" dirty="0" smtClean="0">
                <a:solidFill>
                  <a:srgbClr val="000000"/>
                </a:solidFill>
              </a:rPr>
              <a:t>Les produits alimentaires arrivent </a:t>
            </a:r>
            <a:r>
              <a:rPr lang="fr-FR" sz="2000" b="1" dirty="0">
                <a:solidFill>
                  <a:srgbClr val="000000"/>
                </a:solidFill>
              </a:rPr>
              <a:t>plus rapidement là où </a:t>
            </a:r>
            <a:r>
              <a:rPr lang="fr-FR" sz="2000" b="1" dirty="0" smtClean="0">
                <a:solidFill>
                  <a:srgbClr val="000000"/>
                </a:solidFill>
              </a:rPr>
              <a:t>ils doivent </a:t>
            </a:r>
            <a:r>
              <a:rPr lang="fr-FR" sz="2000" b="1" dirty="0">
                <a:solidFill>
                  <a:srgbClr val="000000"/>
                </a:solidFill>
              </a:rPr>
              <a:t>être sans sacrifier l'attention aux questions de santé des </a:t>
            </a:r>
            <a:r>
              <a:rPr lang="fr-FR" sz="2000" b="1" dirty="0" smtClean="0">
                <a:solidFill>
                  <a:srgbClr val="000000"/>
                </a:solidFill>
              </a:rPr>
              <a:t>plantes</a:t>
            </a:r>
          </a:p>
          <a:p>
            <a:pPr marL="285750" indent="-285750">
              <a:buFont typeface="Arial" panose="020B0604020202020204" pitchFamily="34" charset="0"/>
              <a:buChar char="•"/>
            </a:pPr>
            <a:r>
              <a:rPr lang="fr-FR" sz="2000" b="1" dirty="0">
                <a:solidFill>
                  <a:srgbClr val="000000"/>
                </a:solidFill>
              </a:rPr>
              <a:t>Le Secrétariat de la CIPV collabore avec l'Alliance mondiale pour la facilitation du commerce, l'industrie et la Banque mondiale dans les efforts de mise en œuvre dans un certain nombre de pays à travers le monde</a:t>
            </a:r>
            <a:r>
              <a:rPr lang="en-US" sz="2000" b="1" dirty="0" smtClean="0">
                <a:solidFill>
                  <a:srgbClr val="000000"/>
                </a:solidFill>
              </a:rPr>
              <a:t>.</a:t>
            </a:r>
            <a:endParaRPr lang="en-US" sz="2000" b="1" dirty="0">
              <a:solidFill>
                <a:srgbClr val="000000"/>
              </a:solidFill>
            </a:endParaRPr>
          </a:p>
          <a:p>
            <a:pPr marL="285750" indent="-285750">
              <a:buFont typeface="Arial" panose="020B0604020202020204" pitchFamily="34" charset="0"/>
              <a:buChar char="•"/>
            </a:pPr>
            <a:r>
              <a:rPr lang="fr-FR" sz="2000" b="1" dirty="0">
                <a:solidFill>
                  <a:srgbClr val="000000"/>
                </a:solidFill>
              </a:rPr>
              <a:t>Remerciements particuliers au STDF pour avoir fourni les ressources nécessaires pour démarrer le projet</a:t>
            </a:r>
            <a:r>
              <a:rPr lang="en-US" sz="2000" b="1" dirty="0" smtClean="0">
                <a:solidFill>
                  <a:srgbClr val="000000"/>
                </a:solidFill>
              </a:rPr>
              <a:t>.</a:t>
            </a:r>
            <a:endParaRPr lang="en-US" sz="2000" b="1" dirty="0">
              <a:solidFill>
                <a:srgbClr val="000000"/>
              </a:solidFill>
            </a:endParaRPr>
          </a:p>
          <a:p>
            <a:pPr marL="285750" indent="-285750">
              <a:buFont typeface="Arial" panose="020B0604020202020204" pitchFamily="34" charset="0"/>
              <a:buChar char="•"/>
            </a:pPr>
            <a:endParaRPr lang="en-US" dirty="0">
              <a:solidFill>
                <a:srgbClr val="000000"/>
              </a:solidFill>
            </a:endParaRPr>
          </a:p>
          <a:p>
            <a:pPr marL="285750" indent="-285750">
              <a:buFont typeface="Arial" panose="020B0604020202020204" pitchFamily="34" charset="0"/>
              <a:buChar char="•"/>
            </a:pPr>
            <a:endParaRPr lang="en-US" dirty="0">
              <a:solidFill>
                <a:srgbClr val="000000"/>
              </a:solidFill>
            </a:endParaRPr>
          </a:p>
          <a:p>
            <a:endParaRPr lang="en-US" dirty="0"/>
          </a:p>
        </p:txBody>
      </p:sp>
      <p:sp>
        <p:nvSpPr>
          <p:cNvPr id="5" name="Text Placeholder 2">
            <a:extLst>
              <a:ext uri="{FF2B5EF4-FFF2-40B4-BE49-F238E27FC236}">
                <a16:creationId xmlns="" xmlns:a16="http://schemas.microsoft.com/office/drawing/2014/main" id="{9E651DE4-2727-434D-9021-0E10B66E347B}"/>
              </a:ext>
            </a:extLst>
          </p:cNvPr>
          <p:cNvSpPr>
            <a:spLocks noGrp="1"/>
          </p:cNvSpPr>
          <p:nvPr>
            <p:ph type="title"/>
          </p:nvPr>
        </p:nvSpPr>
        <p:spPr/>
        <p:txBody>
          <a:bodyPr/>
          <a:lstStyle/>
          <a:p>
            <a:r>
              <a:rPr lang="en-US" dirty="0">
                <a:solidFill>
                  <a:srgbClr val="000000"/>
                </a:solidFill>
              </a:rPr>
              <a:t>La Solution </a:t>
            </a:r>
            <a:r>
              <a:rPr lang="en-US" dirty="0" err="1">
                <a:solidFill>
                  <a:srgbClr val="000000"/>
                </a:solidFill>
              </a:rPr>
              <a:t>ePhyto</a:t>
            </a:r>
            <a:r>
              <a:rPr lang="en-US" dirty="0">
                <a:solidFill>
                  <a:srgbClr val="000000"/>
                </a:solidFill>
              </a:rPr>
              <a:t> de la CIPV - </a:t>
            </a:r>
            <a:r>
              <a:rPr lang="en-US" dirty="0" err="1">
                <a:solidFill>
                  <a:srgbClr val="000000"/>
                </a:solidFill>
              </a:rPr>
              <a:t>Contexte</a:t>
            </a:r>
            <a:endParaRPr lang="en-US" dirty="0"/>
          </a:p>
        </p:txBody>
      </p:sp>
    </p:spTree>
    <p:extLst>
      <p:ext uri="{BB962C8B-B14F-4D97-AF65-F5344CB8AC3E}">
        <p14:creationId xmlns:p14="http://schemas.microsoft.com/office/powerpoint/2010/main" val="27670874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7083" y="0"/>
            <a:ext cx="10515600" cy="516230"/>
          </a:xfrm>
        </p:spPr>
        <p:txBody>
          <a:bodyPr/>
          <a:lstStyle/>
          <a:p>
            <a:r>
              <a:rPr lang="en-AU" sz="3600" dirty="0" err="1" smtClean="0">
                <a:solidFill>
                  <a:srgbClr val="0070C0"/>
                </a:solidFill>
                <a:latin typeface="+mn-lt"/>
              </a:rPr>
              <a:t>Pourquoi</a:t>
            </a:r>
            <a:r>
              <a:rPr lang="en-AU" sz="3600" dirty="0" smtClean="0">
                <a:solidFill>
                  <a:srgbClr val="0070C0"/>
                </a:solidFill>
                <a:latin typeface="+mn-lt"/>
              </a:rPr>
              <a:t> </a:t>
            </a:r>
            <a:r>
              <a:rPr lang="en-AU" sz="3600" dirty="0">
                <a:solidFill>
                  <a:srgbClr val="0070C0"/>
                </a:solidFill>
                <a:latin typeface="+mn-lt"/>
              </a:rPr>
              <a:t>ePhyto?</a:t>
            </a:r>
            <a:endParaRPr lang="en-US" sz="3600" dirty="0">
              <a:solidFill>
                <a:srgbClr val="0070C0"/>
              </a:solidFill>
              <a:latin typeface="+mn-lt"/>
            </a:endParaRPr>
          </a:p>
        </p:txBody>
      </p:sp>
      <p:sp>
        <p:nvSpPr>
          <p:cNvPr id="4" name="Rectangle 3"/>
          <p:cNvSpPr/>
          <p:nvPr/>
        </p:nvSpPr>
        <p:spPr>
          <a:xfrm>
            <a:off x="4597400" y="782930"/>
            <a:ext cx="7594600" cy="5378395"/>
          </a:xfrm>
          <a:prstGeom prst="rect">
            <a:avLst/>
          </a:prstGeom>
        </p:spPr>
        <p:txBody>
          <a:bodyPr wrap="square">
            <a:spAutoFit/>
          </a:bodyPr>
          <a:lstStyle/>
          <a:p>
            <a:pPr>
              <a:spcBef>
                <a:spcPts val="923"/>
              </a:spcBef>
              <a:defRPr/>
            </a:pPr>
            <a:r>
              <a:rPr lang="fr-FR" altLang="en-US" sz="1700" b="1" dirty="0">
                <a:solidFill>
                  <a:srgbClr val="1E1E1E"/>
                </a:solidFill>
              </a:rPr>
              <a:t>Discuté pendant de nombreuses années, il a commencé sérieusement en 2015 avec l'attribution d'une subvention du STDF pour 1 million de dollars US. Entièrement opérationnel et en service en juillet 2019 (Hub et Gens) - mai 2020 - 91 pays enregistrés, 53 en production. L'Argentine, le Chili, le Sri Lanka, les États-Unis, le Mexique et d'autres sont sans papier</a:t>
            </a:r>
            <a:r>
              <a:rPr lang="en-US" altLang="en-US" sz="1700" b="1" dirty="0" smtClean="0">
                <a:solidFill>
                  <a:srgbClr val="1E1E1E"/>
                </a:solidFill>
              </a:rPr>
              <a:t>.</a:t>
            </a:r>
            <a:endParaRPr lang="en-US" altLang="en-US" sz="1700" b="1" dirty="0">
              <a:solidFill>
                <a:srgbClr val="1E1E1E"/>
              </a:solidFill>
            </a:endParaRPr>
          </a:p>
          <a:p>
            <a:pPr marL="285750" indent="-285750">
              <a:spcBef>
                <a:spcPts val="300"/>
              </a:spcBef>
              <a:buFont typeface="Arial" panose="020B0604020202020204" pitchFamily="34" charset="0"/>
              <a:buChar char="•"/>
              <a:defRPr/>
            </a:pPr>
            <a:r>
              <a:rPr lang="fr-FR" altLang="en-US" sz="1700" b="1" dirty="0">
                <a:solidFill>
                  <a:srgbClr val="1E1E1E"/>
                </a:solidFill>
              </a:rPr>
              <a:t>Réduit les certificats non conformes = Plus de rejets de paperasse que de découvertes de nuisibles.</a:t>
            </a:r>
          </a:p>
          <a:p>
            <a:pPr marL="285750" indent="-285750">
              <a:spcBef>
                <a:spcPts val="300"/>
              </a:spcBef>
              <a:buFont typeface="Arial" panose="020B0604020202020204" pitchFamily="34" charset="0"/>
              <a:buChar char="•"/>
              <a:defRPr/>
            </a:pPr>
            <a:r>
              <a:rPr lang="fr-FR" altLang="en-US" sz="1700" b="1" dirty="0">
                <a:solidFill>
                  <a:srgbClr val="1E1E1E"/>
                </a:solidFill>
              </a:rPr>
              <a:t>Élimine les processus papier inefficaces = main-d'œuvre intensive.</a:t>
            </a:r>
          </a:p>
          <a:p>
            <a:pPr marL="285750" indent="-285750">
              <a:spcBef>
                <a:spcPts val="300"/>
              </a:spcBef>
              <a:buFont typeface="Arial" panose="020B0604020202020204" pitchFamily="34" charset="0"/>
              <a:buChar char="•"/>
              <a:defRPr/>
            </a:pPr>
            <a:r>
              <a:rPr lang="fr-FR" altLang="en-US" sz="1700" b="1" dirty="0">
                <a:solidFill>
                  <a:srgbClr val="1E1E1E"/>
                </a:solidFill>
              </a:rPr>
              <a:t>L'efficacité permet d'obtenir les aliments plus rapidement là où ils sont nécessaires</a:t>
            </a:r>
          </a:p>
          <a:p>
            <a:pPr marL="285750" indent="-285750">
              <a:spcBef>
                <a:spcPts val="300"/>
              </a:spcBef>
              <a:buFont typeface="Arial" panose="020B0604020202020204" pitchFamily="34" charset="0"/>
              <a:buChar char="•"/>
              <a:defRPr/>
            </a:pPr>
            <a:r>
              <a:rPr lang="fr-FR" altLang="en-US" sz="1700" b="1" dirty="0">
                <a:solidFill>
                  <a:srgbClr val="1E1E1E"/>
                </a:solidFill>
              </a:rPr>
              <a:t>Réduit la réémission de certificats phytosanitaires papier = coût énorme en temps et en argent avec le papier.</a:t>
            </a:r>
          </a:p>
          <a:p>
            <a:pPr marL="285750" indent="-285750">
              <a:spcBef>
                <a:spcPts val="300"/>
              </a:spcBef>
              <a:buFont typeface="Arial" panose="020B0604020202020204" pitchFamily="34" charset="0"/>
              <a:buChar char="•"/>
              <a:defRPr/>
            </a:pPr>
            <a:r>
              <a:rPr lang="fr-FR" altLang="en-US" sz="1700" b="1" dirty="0">
                <a:solidFill>
                  <a:srgbClr val="1E1E1E"/>
                </a:solidFill>
              </a:rPr>
              <a:t>Perte de marchandises en attente de dédouanement.</a:t>
            </a:r>
          </a:p>
          <a:p>
            <a:pPr marL="285750" indent="-285750">
              <a:spcBef>
                <a:spcPts val="300"/>
              </a:spcBef>
              <a:buFont typeface="Arial" panose="020B0604020202020204" pitchFamily="34" charset="0"/>
              <a:buChar char="•"/>
              <a:defRPr/>
            </a:pPr>
            <a:r>
              <a:rPr lang="fr-FR" altLang="en-US" sz="1700" b="1" dirty="0">
                <a:solidFill>
                  <a:srgbClr val="1E1E1E"/>
                </a:solidFill>
              </a:rPr>
              <a:t>Réduit les réclamations de l'industrie pour les livraisons tardives ou la mauvaise qualité.</a:t>
            </a:r>
          </a:p>
          <a:p>
            <a:pPr marL="285750" indent="-285750">
              <a:spcBef>
                <a:spcPts val="923"/>
              </a:spcBef>
              <a:buFont typeface="Arial" panose="020B0604020202020204" pitchFamily="34" charset="0"/>
              <a:buChar char="•"/>
              <a:defRPr/>
            </a:pPr>
            <a:r>
              <a:rPr lang="fr-FR" altLang="en-US" sz="1700" b="1" dirty="0" err="1">
                <a:solidFill>
                  <a:srgbClr val="1E1E1E"/>
                </a:solidFill>
              </a:rPr>
              <a:t>ePhyto</a:t>
            </a:r>
            <a:r>
              <a:rPr lang="fr-FR" altLang="en-US" sz="1700" b="1" dirty="0">
                <a:solidFill>
                  <a:srgbClr val="1E1E1E"/>
                </a:solidFill>
              </a:rPr>
              <a:t> protège le commerce légitime</a:t>
            </a:r>
            <a:r>
              <a:rPr lang="fr-FR" altLang="en-US" sz="1700" b="1" dirty="0" smtClean="0">
                <a:solidFill>
                  <a:srgbClr val="1E1E1E"/>
                </a:solidFill>
              </a:rPr>
              <a:t>.</a:t>
            </a:r>
          </a:p>
          <a:p>
            <a:pPr marL="742950" lvl="1" indent="-285750">
              <a:spcBef>
                <a:spcPts val="923"/>
              </a:spcBef>
              <a:buFont typeface="Arial" panose="020B0604020202020204" pitchFamily="34" charset="0"/>
              <a:buChar char="•"/>
              <a:defRPr/>
            </a:pPr>
            <a:r>
              <a:rPr lang="en-US" altLang="en-US" sz="1700" b="1" dirty="0" err="1" smtClean="0">
                <a:solidFill>
                  <a:srgbClr val="1E1E1E"/>
                </a:solidFill>
              </a:rPr>
              <a:t>Certificats</a:t>
            </a:r>
            <a:r>
              <a:rPr lang="en-US" altLang="en-US" sz="1700" b="1" dirty="0" smtClean="0">
                <a:solidFill>
                  <a:srgbClr val="1E1E1E"/>
                </a:solidFill>
              </a:rPr>
              <a:t> </a:t>
            </a:r>
            <a:r>
              <a:rPr lang="en-US" altLang="en-US" sz="1700" b="1" dirty="0" err="1" smtClean="0">
                <a:solidFill>
                  <a:srgbClr val="1E1E1E"/>
                </a:solidFill>
              </a:rPr>
              <a:t>frauduleux</a:t>
            </a:r>
            <a:endParaRPr lang="en-US" altLang="en-US" sz="1700" b="1" dirty="0">
              <a:solidFill>
                <a:srgbClr val="1E1E1E"/>
              </a:solidFill>
            </a:endParaRPr>
          </a:p>
          <a:p>
            <a:pPr marL="742950" lvl="1" indent="-285750">
              <a:spcBef>
                <a:spcPts val="923"/>
              </a:spcBef>
              <a:buFont typeface="Arial" panose="020B0604020202020204" pitchFamily="34" charset="0"/>
              <a:buChar char="•"/>
              <a:defRPr/>
            </a:pPr>
            <a:r>
              <a:rPr lang="en-US" altLang="en-US" sz="1700" b="1" dirty="0" smtClean="0">
                <a:solidFill>
                  <a:srgbClr val="1E1E1E"/>
                </a:solidFill>
              </a:rPr>
              <a:t>Introduction </a:t>
            </a:r>
            <a:r>
              <a:rPr lang="en-US" altLang="en-US" sz="1700" b="1" dirty="0" err="1" smtClean="0">
                <a:solidFill>
                  <a:srgbClr val="1E1E1E"/>
                </a:solidFill>
              </a:rPr>
              <a:t>d’organismes</a:t>
            </a:r>
            <a:r>
              <a:rPr lang="en-US" altLang="en-US" sz="1700" b="1" dirty="0" smtClean="0">
                <a:solidFill>
                  <a:srgbClr val="1E1E1E"/>
                </a:solidFill>
              </a:rPr>
              <a:t> </a:t>
            </a:r>
            <a:r>
              <a:rPr lang="en-US" altLang="en-US" sz="1700" b="1" dirty="0" err="1" smtClean="0">
                <a:solidFill>
                  <a:srgbClr val="1E1E1E"/>
                </a:solidFill>
              </a:rPr>
              <a:t>nuisibles</a:t>
            </a:r>
            <a:endParaRPr lang="en-US" altLang="en-US" sz="1700" b="1" dirty="0">
              <a:solidFill>
                <a:srgbClr val="1E1E1E"/>
              </a:solidFill>
            </a:endParaRPr>
          </a:p>
        </p:txBody>
      </p:sp>
      <p:graphicFrame>
        <p:nvGraphicFramePr>
          <p:cNvPr id="8" name="Chart 7"/>
          <p:cNvGraphicFramePr>
            <a:graphicFrameLocks/>
          </p:cNvGraphicFramePr>
          <p:nvPr>
            <p:extLst>
              <p:ext uri="{D42A27DB-BD31-4B8C-83A1-F6EECF244321}">
                <p14:modId xmlns:p14="http://schemas.microsoft.com/office/powerpoint/2010/main" val="3495564265"/>
              </p:ext>
            </p:extLst>
          </p:nvPr>
        </p:nvGraphicFramePr>
        <p:xfrm>
          <a:off x="527901" y="1055802"/>
          <a:ext cx="4107599" cy="2894029"/>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 xmlns:a16="http://schemas.microsoft.com/office/drawing/2014/main" id="{44B8A2DC-95A1-854F-87B8-818B1FD091C7}"/>
              </a:ext>
            </a:extLst>
          </p:cNvPr>
          <p:cNvSpPr txBox="1"/>
          <p:nvPr/>
        </p:nvSpPr>
        <p:spPr>
          <a:xfrm>
            <a:off x="527901" y="3949831"/>
            <a:ext cx="4873658" cy="276999"/>
          </a:xfrm>
          <a:prstGeom prst="rect">
            <a:avLst/>
          </a:prstGeom>
          <a:noFill/>
        </p:spPr>
        <p:txBody>
          <a:bodyPr wrap="square" rtlCol="0">
            <a:spAutoFit/>
          </a:bodyPr>
          <a:lstStyle/>
          <a:p>
            <a:r>
              <a:rPr lang="en-US" sz="1200" dirty="0"/>
              <a:t>*Source: Union Fleurs</a:t>
            </a:r>
          </a:p>
        </p:txBody>
      </p:sp>
    </p:spTree>
    <p:extLst>
      <p:ext uri="{BB962C8B-B14F-4D97-AF65-F5344CB8AC3E}">
        <p14:creationId xmlns:p14="http://schemas.microsoft.com/office/powerpoint/2010/main" val="5060671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4187" y="202146"/>
            <a:ext cx="8263638" cy="516230"/>
          </a:xfrm>
        </p:spPr>
        <p:txBody>
          <a:bodyPr/>
          <a:lstStyle/>
          <a:p>
            <a:r>
              <a:rPr lang="en-AU" sz="3600" dirty="0" smtClean="0">
                <a:solidFill>
                  <a:srgbClr val="0070C0"/>
                </a:solidFill>
                <a:latin typeface="+mn-lt"/>
              </a:rPr>
              <a:t>La solution </a:t>
            </a:r>
            <a:r>
              <a:rPr lang="en-AU" sz="3600" dirty="0" err="1">
                <a:solidFill>
                  <a:srgbClr val="0070C0"/>
                </a:solidFill>
              </a:rPr>
              <a:t>ePhyto</a:t>
            </a:r>
            <a:r>
              <a:rPr lang="en-AU" sz="3600" dirty="0">
                <a:solidFill>
                  <a:srgbClr val="0070C0"/>
                </a:solidFill>
              </a:rPr>
              <a:t> </a:t>
            </a:r>
            <a:endParaRPr lang="en-US" sz="3600" dirty="0">
              <a:solidFill>
                <a:srgbClr val="0070C0"/>
              </a:solidFill>
              <a:latin typeface="+mn-lt"/>
            </a:endParaRPr>
          </a:p>
        </p:txBody>
      </p:sp>
      <p:pic>
        <p:nvPicPr>
          <p:cNvPr id="9" name="Content Placeholder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491938" y="927337"/>
            <a:ext cx="9229387" cy="4916158"/>
          </a:xfrm>
          <a:prstGeom prst="rect">
            <a:avLst/>
          </a:prstGeom>
        </p:spPr>
      </p:pic>
    </p:spTree>
    <p:extLst>
      <p:ext uri="{BB962C8B-B14F-4D97-AF65-F5344CB8AC3E}">
        <p14:creationId xmlns:p14="http://schemas.microsoft.com/office/powerpoint/2010/main" val="41759737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F056C5C-7573-3B4C-837C-1EE0D47D4B8F}"/>
              </a:ext>
            </a:extLst>
          </p:cNvPr>
          <p:cNvSpPr>
            <a:spLocks noGrp="1"/>
          </p:cNvSpPr>
          <p:nvPr>
            <p:ph type="title"/>
          </p:nvPr>
        </p:nvSpPr>
        <p:spPr>
          <a:xfrm>
            <a:off x="848832" y="423457"/>
            <a:ext cx="10515600" cy="516230"/>
          </a:xfrm>
        </p:spPr>
        <p:txBody>
          <a:bodyPr/>
          <a:lstStyle/>
          <a:p>
            <a:r>
              <a:rPr lang="en-US" dirty="0">
                <a:solidFill>
                  <a:schemeClr val="accent5">
                    <a:lumMod val="75000"/>
                  </a:schemeClr>
                </a:solidFill>
              </a:rPr>
              <a:t>La </a:t>
            </a:r>
            <a:r>
              <a:rPr lang="en-US" dirty="0" smtClean="0">
                <a:solidFill>
                  <a:schemeClr val="accent5">
                    <a:lumMod val="75000"/>
                  </a:schemeClr>
                </a:solidFill>
              </a:rPr>
              <a:t>Solution </a:t>
            </a:r>
            <a:r>
              <a:rPr lang="en-US" dirty="0" err="1" smtClean="0">
                <a:solidFill>
                  <a:schemeClr val="accent5">
                    <a:lumMod val="75000"/>
                  </a:schemeClr>
                </a:solidFill>
              </a:rPr>
              <a:t>ePhyto</a:t>
            </a:r>
            <a:r>
              <a:rPr lang="en-US" dirty="0" smtClean="0">
                <a:solidFill>
                  <a:schemeClr val="accent5">
                    <a:lumMod val="75000"/>
                  </a:schemeClr>
                </a:solidFill>
              </a:rPr>
              <a:t> de la CIPV </a:t>
            </a:r>
            <a:endParaRPr lang="en-US" dirty="0">
              <a:solidFill>
                <a:schemeClr val="accent5">
                  <a:lumMod val="75000"/>
                </a:schemeClr>
              </a:solidFill>
            </a:endParaRPr>
          </a:p>
        </p:txBody>
      </p:sp>
      <p:sp>
        <p:nvSpPr>
          <p:cNvPr id="4" name="Text Placeholder 3">
            <a:extLst>
              <a:ext uri="{FF2B5EF4-FFF2-40B4-BE49-F238E27FC236}">
                <a16:creationId xmlns="" xmlns:a16="http://schemas.microsoft.com/office/drawing/2014/main" id="{DE07DB2B-A58D-9441-B796-BDFA29C10649}"/>
              </a:ext>
            </a:extLst>
          </p:cNvPr>
          <p:cNvSpPr>
            <a:spLocks noGrp="1"/>
          </p:cNvSpPr>
          <p:nvPr>
            <p:ph type="body" sz="quarter" idx="11"/>
          </p:nvPr>
        </p:nvSpPr>
        <p:spPr>
          <a:xfrm>
            <a:off x="848832" y="1133402"/>
            <a:ext cx="10515600" cy="4069501"/>
          </a:xfrm>
        </p:spPr>
        <p:txBody>
          <a:bodyPr/>
          <a:lstStyle/>
          <a:p>
            <a:r>
              <a:rPr lang="fr-FR" sz="2000" b="1" dirty="0">
                <a:solidFill>
                  <a:srgbClr val="000000"/>
                </a:solidFill>
              </a:rPr>
              <a:t>La solution se compose du hub </a:t>
            </a:r>
            <a:r>
              <a:rPr lang="fr-FR" sz="2000" b="1" dirty="0" err="1">
                <a:solidFill>
                  <a:srgbClr val="000000"/>
                </a:solidFill>
              </a:rPr>
              <a:t>ePhyto</a:t>
            </a:r>
            <a:r>
              <a:rPr lang="fr-FR" sz="2000" b="1" dirty="0">
                <a:solidFill>
                  <a:srgbClr val="000000"/>
                </a:solidFill>
              </a:rPr>
              <a:t> (avec des connexions directes pour les pays dotés de leurs propres systèmes nationaux) et du système national </a:t>
            </a:r>
            <a:r>
              <a:rPr lang="fr-FR" sz="2000" b="1" dirty="0" err="1">
                <a:solidFill>
                  <a:srgbClr val="000000"/>
                </a:solidFill>
              </a:rPr>
              <a:t>ePhyto</a:t>
            </a:r>
            <a:r>
              <a:rPr lang="fr-FR" sz="2000" b="1" dirty="0">
                <a:solidFill>
                  <a:srgbClr val="000000"/>
                </a:solidFill>
              </a:rPr>
              <a:t> générique basé sur le Web (</a:t>
            </a:r>
            <a:r>
              <a:rPr lang="fr-FR" sz="2000" b="1" dirty="0" err="1">
                <a:solidFill>
                  <a:srgbClr val="000000"/>
                </a:solidFill>
              </a:rPr>
              <a:t>GenS</a:t>
            </a:r>
            <a:r>
              <a:rPr lang="fr-FR" sz="2000" b="1" dirty="0">
                <a:solidFill>
                  <a:srgbClr val="000000"/>
                </a:solidFill>
              </a:rPr>
              <a:t> - pour les pays sans leur propre infrastructure) échangeant des messages harmonisés dans un format et une structure uniformes.</a:t>
            </a:r>
            <a:endParaRPr lang="en-US" sz="2000" dirty="0"/>
          </a:p>
        </p:txBody>
      </p:sp>
      <p:pic>
        <p:nvPicPr>
          <p:cNvPr id="5" name="Picture 4">
            <a:extLst>
              <a:ext uri="{FF2B5EF4-FFF2-40B4-BE49-F238E27FC236}">
                <a16:creationId xmlns="" xmlns:a16="http://schemas.microsoft.com/office/drawing/2014/main" id="{7FB5E8BF-70DE-3943-9203-69FA6E5AC8B8}"/>
              </a:ext>
            </a:extLst>
          </p:cNvPr>
          <p:cNvPicPr/>
          <p:nvPr/>
        </p:nvPicPr>
        <p:blipFill rotWithShape="1">
          <a:blip r:embed="rId2"/>
          <a:srcRect l="29158" t="29168" r="11378" b="11476"/>
          <a:stretch/>
        </p:blipFill>
        <p:spPr bwMode="auto">
          <a:xfrm>
            <a:off x="3026979" y="2743200"/>
            <a:ext cx="6495393" cy="327414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893418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5780" y="241767"/>
            <a:ext cx="10515600" cy="516230"/>
          </a:xfrm>
        </p:spPr>
        <p:txBody>
          <a:bodyPr/>
          <a:lstStyle/>
          <a:p>
            <a:r>
              <a:rPr lang="en-AU" sz="3600" dirty="0" smtClean="0">
                <a:solidFill>
                  <a:srgbClr val="0070C0"/>
                </a:solidFill>
                <a:latin typeface="+mn-lt"/>
              </a:rPr>
              <a:t>La </a:t>
            </a:r>
            <a:r>
              <a:rPr lang="en-AU" sz="3600" dirty="0" smtClean="0">
                <a:solidFill>
                  <a:srgbClr val="0070C0"/>
                </a:solidFill>
              </a:rPr>
              <a:t>solution </a:t>
            </a:r>
            <a:r>
              <a:rPr lang="en-AU" sz="3600" dirty="0" err="1" smtClean="0">
                <a:solidFill>
                  <a:srgbClr val="0070C0"/>
                </a:solidFill>
                <a:latin typeface="+mn-lt"/>
              </a:rPr>
              <a:t>ePhyto</a:t>
            </a:r>
            <a:endParaRPr lang="en-US" sz="3600" dirty="0">
              <a:solidFill>
                <a:srgbClr val="0070C0"/>
              </a:solidFill>
              <a:latin typeface="+mn-lt"/>
            </a:endParaRPr>
          </a:p>
        </p:txBody>
      </p:sp>
      <p:grpSp>
        <p:nvGrpSpPr>
          <p:cNvPr id="4" name="Group 12"/>
          <p:cNvGrpSpPr>
            <a:grpSpLocks/>
          </p:cNvGrpSpPr>
          <p:nvPr/>
        </p:nvGrpSpPr>
        <p:grpSpPr bwMode="auto">
          <a:xfrm>
            <a:off x="1988607" y="914401"/>
            <a:ext cx="8498418" cy="5080456"/>
            <a:chOff x="612295" y="1397000"/>
            <a:chExt cx="10891951" cy="5092700"/>
          </a:xfrm>
        </p:grpSpPr>
        <p:grpSp>
          <p:nvGrpSpPr>
            <p:cNvPr id="5" name="Group 78"/>
            <p:cNvGrpSpPr>
              <a:grpSpLocks/>
            </p:cNvGrpSpPr>
            <p:nvPr/>
          </p:nvGrpSpPr>
          <p:grpSpPr bwMode="auto">
            <a:xfrm>
              <a:off x="612295" y="1397000"/>
              <a:ext cx="10891951" cy="5092700"/>
              <a:chOff x="-83275" y="674531"/>
              <a:chExt cx="9170816" cy="4905299"/>
            </a:xfrm>
          </p:grpSpPr>
          <p:grpSp>
            <p:nvGrpSpPr>
              <p:cNvPr id="11" name="Rounded Rectangle 79"/>
              <p:cNvGrpSpPr>
                <a:grpSpLocks/>
              </p:cNvGrpSpPr>
              <p:nvPr/>
            </p:nvGrpSpPr>
            <p:grpSpPr bwMode="auto">
              <a:xfrm>
                <a:off x="3178336" y="1579748"/>
                <a:ext cx="2776931" cy="4000081"/>
                <a:chOff x="3644900" y="2336800"/>
                <a:chExt cx="2679700" cy="4152900"/>
              </a:xfrm>
            </p:grpSpPr>
            <p:pic>
              <p:nvPicPr>
                <p:cNvPr id="49" name="Rounded Rectangle 79"/>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4900" y="2336800"/>
                  <a:ext cx="2679700"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Text Box 9"/>
                <p:cNvSpPr txBox="1">
                  <a:spLocks noChangeArrowheads="1"/>
                </p:cNvSpPr>
                <p:nvPr/>
              </p:nvSpPr>
              <p:spPr bwMode="auto">
                <a:xfrm>
                  <a:off x="3795414" y="2492444"/>
                  <a:ext cx="2388704" cy="3855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Light" panose="020F03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Light" panose="020F03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Light" panose="020F03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Light" panose="020F03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Light" panose="020F03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Light" panose="020F03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Light" panose="020F03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Light" panose="020F03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Light" panose="020F0302020204030204" pitchFamily="34" charset="0"/>
                    </a:defRPr>
                  </a:lvl9pPr>
                </a:lstStyle>
                <a:p>
                  <a:pPr algn="ctr">
                    <a:lnSpc>
                      <a:spcPct val="100000"/>
                    </a:lnSpc>
                    <a:spcBef>
                      <a:spcPct val="0"/>
                    </a:spcBef>
                    <a:buFontTx/>
                    <a:buNone/>
                  </a:pPr>
                  <a:endParaRPr lang="en-CA" altLang="en-US" sz="1800">
                    <a:solidFill>
                      <a:srgbClr val="FFFFFF"/>
                    </a:solidFill>
                    <a:latin typeface="Calibri" panose="020F0502020204030204" pitchFamily="34" charset="0"/>
                  </a:endParaRPr>
                </a:p>
              </p:txBody>
            </p:sp>
          </p:grpSp>
          <p:pic>
            <p:nvPicPr>
              <p:cNvPr id="12" name="Picture 2" descr="C:\Users\Abject-3D\Desktop\VMWare Files\FINAL diagrams\Basic Virtualization\3D PNGs\DGRM_Datacenter_VI_Q408_Comm_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4713" y="2313708"/>
                <a:ext cx="1263438" cy="211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Rounded Rectangle 81"/>
              <p:cNvGrpSpPr>
                <a:grpSpLocks/>
              </p:cNvGrpSpPr>
              <p:nvPr/>
            </p:nvGrpSpPr>
            <p:grpSpPr bwMode="auto">
              <a:xfrm>
                <a:off x="19741" y="1567516"/>
                <a:ext cx="2776931" cy="4012314"/>
                <a:chOff x="596900" y="2324100"/>
                <a:chExt cx="2679700" cy="4165600"/>
              </a:xfrm>
            </p:grpSpPr>
            <p:pic>
              <p:nvPicPr>
                <p:cNvPr id="47" name="Rounded Rectangle 8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900" y="2324100"/>
                  <a:ext cx="2679700" cy="416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Text Box 13"/>
                <p:cNvSpPr txBox="1">
                  <a:spLocks noChangeArrowheads="1"/>
                </p:cNvSpPr>
                <p:nvPr/>
              </p:nvSpPr>
              <p:spPr bwMode="auto">
                <a:xfrm>
                  <a:off x="748058" y="2487256"/>
                  <a:ext cx="2388704" cy="3855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Light" panose="020F03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Light" panose="020F03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Light" panose="020F03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Light" panose="020F03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Light" panose="020F03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Light" panose="020F03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Light" panose="020F03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Light" panose="020F03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Light" panose="020F0302020204030204" pitchFamily="34" charset="0"/>
                    </a:defRPr>
                  </a:lvl9pPr>
                </a:lstStyle>
                <a:p>
                  <a:pPr algn="ctr">
                    <a:lnSpc>
                      <a:spcPct val="100000"/>
                    </a:lnSpc>
                    <a:spcBef>
                      <a:spcPct val="0"/>
                    </a:spcBef>
                    <a:buFontTx/>
                    <a:buNone/>
                  </a:pPr>
                  <a:endParaRPr lang="en-CA" altLang="en-US" sz="1800">
                    <a:solidFill>
                      <a:srgbClr val="FFFFFF"/>
                    </a:solidFill>
                    <a:latin typeface="Calibri" panose="020F0502020204030204" pitchFamily="34" charset="0"/>
                  </a:endParaRPr>
                </a:p>
              </p:txBody>
            </p:sp>
          </p:grpSp>
          <p:grpSp>
            <p:nvGrpSpPr>
              <p:cNvPr id="14" name="Rounded Rectangle 82"/>
              <p:cNvGrpSpPr>
                <a:grpSpLocks/>
              </p:cNvGrpSpPr>
              <p:nvPr/>
            </p:nvGrpSpPr>
            <p:grpSpPr bwMode="auto">
              <a:xfrm>
                <a:off x="6297449" y="1567516"/>
                <a:ext cx="2790092" cy="4012314"/>
                <a:chOff x="6654800" y="2324100"/>
                <a:chExt cx="2692400" cy="4165600"/>
              </a:xfrm>
            </p:grpSpPr>
            <p:pic>
              <p:nvPicPr>
                <p:cNvPr id="45" name="Rounded Rectangle 8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54800" y="2324100"/>
                  <a:ext cx="2692400" cy="416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Text Box 16"/>
                <p:cNvSpPr txBox="1">
                  <a:spLocks noChangeArrowheads="1"/>
                </p:cNvSpPr>
                <p:nvPr/>
              </p:nvSpPr>
              <p:spPr bwMode="auto">
                <a:xfrm>
                  <a:off x="6810223" y="2487256"/>
                  <a:ext cx="2388704" cy="3855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Light" panose="020F03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Light" panose="020F03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Light" panose="020F03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Light" panose="020F03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Light" panose="020F03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Light" panose="020F03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Light" panose="020F03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Light" panose="020F03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Light" panose="020F0302020204030204" pitchFamily="34" charset="0"/>
                    </a:defRPr>
                  </a:lvl9pPr>
                </a:lstStyle>
                <a:p>
                  <a:pPr algn="ctr">
                    <a:lnSpc>
                      <a:spcPct val="100000"/>
                    </a:lnSpc>
                    <a:spcBef>
                      <a:spcPct val="0"/>
                    </a:spcBef>
                    <a:buFontTx/>
                    <a:buNone/>
                  </a:pPr>
                  <a:endParaRPr lang="en-CA" altLang="en-US" sz="1800">
                    <a:solidFill>
                      <a:srgbClr val="FFFFFF"/>
                    </a:solidFill>
                    <a:latin typeface="Calibri" panose="020F0502020204030204" pitchFamily="34" charset="0"/>
                  </a:endParaRPr>
                </a:p>
              </p:txBody>
            </p:sp>
          </p:grpSp>
          <p:sp>
            <p:nvSpPr>
              <p:cNvPr id="15" name="Rounded Rectangle 14">
                <a:extLst/>
              </p:cNvPr>
              <p:cNvSpPr/>
              <p:nvPr/>
            </p:nvSpPr>
            <p:spPr>
              <a:xfrm>
                <a:off x="3200399" y="674531"/>
                <a:ext cx="2743200" cy="821760"/>
              </a:xfrm>
              <a:prstGeom prst="roundRect">
                <a:avLst/>
              </a:prstGeom>
              <a:solidFill>
                <a:srgbClr val="0070C0"/>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rgbClr val="F6F8F8"/>
                    </a:solidFill>
                    <a:latin typeface="Georgia" panose="02040502050405020303" pitchFamily="18" charset="0"/>
                  </a:rPr>
                  <a:t>UNICC</a:t>
                </a:r>
                <a:endParaRPr lang="en-CA" sz="2400" b="1" dirty="0">
                  <a:solidFill>
                    <a:srgbClr val="F6F8F8"/>
                  </a:solidFill>
                  <a:latin typeface="Georgia" panose="02040502050405020303" pitchFamily="18" charset="0"/>
                </a:endParaRPr>
              </a:p>
            </p:txBody>
          </p:sp>
          <p:sp>
            <p:nvSpPr>
              <p:cNvPr id="16" name="Rounded Rectangle 15">
                <a:extLst/>
              </p:cNvPr>
              <p:cNvSpPr/>
              <p:nvPr/>
            </p:nvSpPr>
            <p:spPr>
              <a:xfrm>
                <a:off x="42472" y="674531"/>
                <a:ext cx="2743200" cy="783660"/>
              </a:xfrm>
              <a:prstGeom prst="roundRect">
                <a:avLst/>
              </a:prstGeom>
              <a:solidFill>
                <a:srgbClr val="0070C0"/>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b="1" dirty="0">
                    <a:solidFill>
                      <a:srgbClr val="F6F8F8"/>
                    </a:solidFill>
                    <a:latin typeface="Georgia" panose="02040502050405020303" pitchFamily="18" charset="0"/>
                  </a:rPr>
                  <a:t>Pays dotés de systèmes nationaux</a:t>
                </a:r>
                <a:endParaRPr lang="en-CA" b="1" dirty="0">
                  <a:solidFill>
                    <a:srgbClr val="F6F8F8"/>
                  </a:solidFill>
                  <a:latin typeface="Georgia" panose="02040502050405020303" pitchFamily="18" charset="0"/>
                </a:endParaRPr>
              </a:p>
            </p:txBody>
          </p:sp>
          <p:sp>
            <p:nvSpPr>
              <p:cNvPr id="17" name="Rounded Rectangle 16">
                <a:extLst/>
              </p:cNvPr>
              <p:cNvSpPr/>
              <p:nvPr/>
            </p:nvSpPr>
            <p:spPr>
              <a:xfrm>
                <a:off x="6324600" y="674531"/>
                <a:ext cx="2743200" cy="783660"/>
              </a:xfrm>
              <a:prstGeom prst="roundRect">
                <a:avLst/>
              </a:prstGeom>
              <a:solidFill>
                <a:srgbClr val="0070C0"/>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smtClean="0">
                    <a:solidFill>
                      <a:srgbClr val="F6F8F8"/>
                    </a:solidFill>
                    <a:latin typeface="Georgia" panose="02040502050405020303" pitchFamily="18" charset="0"/>
                  </a:rPr>
                  <a:t>Pays avec </a:t>
                </a:r>
                <a:r>
                  <a:rPr lang="en-US" b="1" dirty="0" err="1" smtClean="0">
                    <a:solidFill>
                      <a:srgbClr val="F6F8F8"/>
                    </a:solidFill>
                    <a:latin typeface="Georgia" panose="02040502050405020303" pitchFamily="18" charset="0"/>
                  </a:rPr>
                  <a:t>GeNS</a:t>
                </a:r>
                <a:endParaRPr lang="en-CA" b="1" dirty="0">
                  <a:solidFill>
                    <a:srgbClr val="F6F8F8"/>
                  </a:solidFill>
                  <a:latin typeface="Georgia" panose="02040502050405020303" pitchFamily="18" charset="0"/>
                </a:endParaRPr>
              </a:p>
            </p:txBody>
          </p:sp>
          <p:pic>
            <p:nvPicPr>
              <p:cNvPr id="18" name="Picture 86" descr="VMW-ICON-Android-Phone.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58000" y="1787236"/>
                <a:ext cx="712416" cy="909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a:extLst/>
              </p:cNvPr>
              <p:cNvSpPr txBox="1"/>
              <p:nvPr/>
            </p:nvSpPr>
            <p:spPr>
              <a:xfrm>
                <a:off x="7365554" y="2042927"/>
                <a:ext cx="1169639" cy="392943"/>
              </a:xfrm>
              <a:prstGeom prst="rect">
                <a:avLst/>
              </a:prstGeom>
              <a:noFill/>
            </p:spPr>
            <p:txBody>
              <a:bodyPr wrap="square">
                <a:spAutoFit/>
              </a:bodyPr>
              <a:lstStyle/>
              <a:p>
                <a:pPr algn="ctr">
                  <a:defRPr/>
                </a:pPr>
                <a:r>
                  <a:rPr lang="en-US" dirty="0">
                    <a:solidFill>
                      <a:srgbClr val="F6F8F8">
                        <a:lumMod val="95000"/>
                      </a:srgbClr>
                    </a:solidFill>
                    <a:latin typeface="Georgia" panose="02040502050405020303" pitchFamily="18" charset="0"/>
                  </a:rPr>
                  <a:t>Ghana</a:t>
                </a:r>
                <a:endParaRPr lang="en-CA" dirty="0">
                  <a:solidFill>
                    <a:srgbClr val="F6F8F8">
                      <a:lumMod val="95000"/>
                    </a:srgbClr>
                  </a:solidFill>
                  <a:latin typeface="Georgia" panose="02040502050405020303" pitchFamily="18" charset="0"/>
                </a:endParaRPr>
              </a:p>
            </p:txBody>
          </p:sp>
          <p:pic>
            <p:nvPicPr>
              <p:cNvPr id="20" name="Picture 88" descr="VMW-ICON-MacBook.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705600" y="3048000"/>
                <a:ext cx="963892" cy="984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a:extLst/>
              </p:cNvPr>
              <p:cNvSpPr txBox="1"/>
              <p:nvPr/>
            </p:nvSpPr>
            <p:spPr>
              <a:xfrm>
                <a:off x="7477839" y="3263006"/>
                <a:ext cx="1067670" cy="687650"/>
              </a:xfrm>
              <a:prstGeom prst="rect">
                <a:avLst/>
              </a:prstGeom>
              <a:noFill/>
            </p:spPr>
            <p:txBody>
              <a:bodyPr>
                <a:spAutoFit/>
              </a:bodyPr>
              <a:lstStyle/>
              <a:p>
                <a:pPr algn="ctr">
                  <a:defRPr/>
                </a:pPr>
                <a:r>
                  <a:rPr lang="en-US" dirty="0">
                    <a:solidFill>
                      <a:srgbClr val="F6F8F8">
                        <a:lumMod val="95000"/>
                      </a:srgbClr>
                    </a:solidFill>
                    <a:latin typeface="Georgia" panose="02040502050405020303" pitchFamily="18" charset="0"/>
                  </a:rPr>
                  <a:t>Sri Lanka</a:t>
                </a:r>
                <a:endParaRPr lang="en-CA" dirty="0">
                  <a:solidFill>
                    <a:srgbClr val="F6F8F8">
                      <a:lumMod val="95000"/>
                    </a:srgbClr>
                  </a:solidFill>
                  <a:latin typeface="Georgia" panose="02040502050405020303" pitchFamily="18" charset="0"/>
                </a:endParaRPr>
              </a:p>
            </p:txBody>
          </p:sp>
          <p:pic>
            <p:nvPicPr>
              <p:cNvPr id="22" name="Picture 42" descr="ICON_Desktop_Q30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06550" y="1853874"/>
                <a:ext cx="728663" cy="775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41" descr="ICON_ThinClient_Q30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00200" y="2971800"/>
                <a:ext cx="776287" cy="89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40" descr="ICON_Laptop_Q30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06550" y="4301727"/>
                <a:ext cx="755650" cy="828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41" descr="ICON_ThinClient_Q30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94129" y="4311184"/>
                <a:ext cx="776287" cy="89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a:extLst/>
              </p:cNvPr>
              <p:cNvSpPr txBox="1"/>
              <p:nvPr/>
            </p:nvSpPr>
            <p:spPr>
              <a:xfrm>
                <a:off x="7449623" y="4556831"/>
                <a:ext cx="1402447" cy="356599"/>
              </a:xfrm>
              <a:prstGeom prst="rect">
                <a:avLst/>
              </a:prstGeom>
              <a:noFill/>
            </p:spPr>
            <p:txBody>
              <a:bodyPr wrap="square">
                <a:spAutoFit/>
              </a:bodyPr>
              <a:lstStyle/>
              <a:p>
                <a:pPr algn="ctr">
                  <a:defRPr/>
                </a:pPr>
                <a:r>
                  <a:rPr lang="en-US" dirty="0">
                    <a:solidFill>
                      <a:srgbClr val="F6F8F8">
                        <a:lumMod val="95000"/>
                      </a:srgbClr>
                    </a:solidFill>
                    <a:latin typeface="Georgia" panose="02040502050405020303" pitchFamily="18" charset="0"/>
                  </a:rPr>
                  <a:t>Myanmar</a:t>
                </a:r>
                <a:endParaRPr lang="en-CA" dirty="0">
                  <a:solidFill>
                    <a:srgbClr val="F6F8F8">
                      <a:lumMod val="95000"/>
                    </a:srgbClr>
                  </a:solidFill>
                  <a:latin typeface="Georgia" panose="02040502050405020303" pitchFamily="18" charset="0"/>
                </a:endParaRPr>
              </a:p>
            </p:txBody>
          </p:sp>
          <p:sp>
            <p:nvSpPr>
              <p:cNvPr id="27" name="TextBox 26">
                <a:extLst/>
              </p:cNvPr>
              <p:cNvSpPr txBox="1"/>
              <p:nvPr/>
            </p:nvSpPr>
            <p:spPr>
              <a:xfrm>
                <a:off x="-83275" y="4290170"/>
                <a:ext cx="2067650" cy="392943"/>
              </a:xfrm>
              <a:prstGeom prst="rect">
                <a:avLst/>
              </a:prstGeom>
              <a:noFill/>
            </p:spPr>
            <p:txBody>
              <a:bodyPr wrap="square">
                <a:spAutoFit/>
              </a:bodyPr>
              <a:lstStyle/>
              <a:p>
                <a:pPr algn="ctr">
                  <a:defRPr/>
                </a:pPr>
                <a:r>
                  <a:rPr lang="en-US" dirty="0">
                    <a:solidFill>
                      <a:srgbClr val="F6F8F8">
                        <a:lumMod val="95000"/>
                      </a:srgbClr>
                    </a:solidFill>
                    <a:latin typeface="Georgia" panose="02040502050405020303" pitchFamily="18" charset="0"/>
                  </a:rPr>
                  <a:t>United States</a:t>
                </a:r>
                <a:endParaRPr lang="en-CA" dirty="0">
                  <a:solidFill>
                    <a:srgbClr val="F6F8F8">
                      <a:lumMod val="95000"/>
                    </a:srgbClr>
                  </a:solidFill>
                  <a:latin typeface="Georgia" panose="02040502050405020303" pitchFamily="18" charset="0"/>
                </a:endParaRPr>
              </a:p>
            </p:txBody>
          </p:sp>
          <p:sp>
            <p:nvSpPr>
              <p:cNvPr id="28" name="TextBox 27">
                <a:extLst/>
              </p:cNvPr>
              <p:cNvSpPr txBox="1"/>
              <p:nvPr/>
            </p:nvSpPr>
            <p:spPr>
              <a:xfrm>
                <a:off x="158300" y="1992601"/>
                <a:ext cx="1429594" cy="392943"/>
              </a:xfrm>
              <a:prstGeom prst="rect">
                <a:avLst/>
              </a:prstGeom>
              <a:noFill/>
            </p:spPr>
            <p:txBody>
              <a:bodyPr wrap="square">
                <a:spAutoFit/>
              </a:bodyPr>
              <a:lstStyle/>
              <a:p>
                <a:pPr algn="ctr">
                  <a:defRPr/>
                </a:pPr>
                <a:r>
                  <a:rPr lang="en-US" dirty="0">
                    <a:solidFill>
                      <a:srgbClr val="F6F8F8">
                        <a:lumMod val="95000"/>
                      </a:srgbClr>
                    </a:solidFill>
                    <a:latin typeface="Georgia" panose="02040502050405020303" pitchFamily="18" charset="0"/>
                  </a:rPr>
                  <a:t>Argentina</a:t>
                </a:r>
                <a:endParaRPr lang="en-CA" dirty="0">
                  <a:solidFill>
                    <a:srgbClr val="F6F8F8">
                      <a:lumMod val="95000"/>
                    </a:srgbClr>
                  </a:solidFill>
                  <a:latin typeface="Georgia" panose="02040502050405020303" pitchFamily="18" charset="0"/>
                </a:endParaRPr>
              </a:p>
            </p:txBody>
          </p:sp>
          <p:sp>
            <p:nvSpPr>
              <p:cNvPr id="29" name="TextBox 28">
                <a:extLst/>
              </p:cNvPr>
              <p:cNvSpPr txBox="1"/>
              <p:nvPr/>
            </p:nvSpPr>
            <p:spPr>
              <a:xfrm>
                <a:off x="180271" y="2911655"/>
                <a:ext cx="1286469" cy="687650"/>
              </a:xfrm>
              <a:prstGeom prst="rect">
                <a:avLst/>
              </a:prstGeom>
              <a:noFill/>
            </p:spPr>
            <p:txBody>
              <a:bodyPr>
                <a:spAutoFit/>
              </a:bodyPr>
              <a:lstStyle/>
              <a:p>
                <a:pPr algn="ctr">
                  <a:defRPr/>
                </a:pPr>
                <a:r>
                  <a:rPr lang="en-US" dirty="0">
                    <a:solidFill>
                      <a:srgbClr val="F6F8F8">
                        <a:lumMod val="95000"/>
                      </a:srgbClr>
                    </a:solidFill>
                    <a:latin typeface="Georgia" panose="02040502050405020303" pitchFamily="18" charset="0"/>
                  </a:rPr>
                  <a:t>New Zealand</a:t>
                </a:r>
                <a:endParaRPr lang="en-CA" dirty="0">
                  <a:solidFill>
                    <a:srgbClr val="F6F8F8">
                      <a:lumMod val="95000"/>
                    </a:srgbClr>
                  </a:solidFill>
                  <a:latin typeface="Georgia" panose="02040502050405020303" pitchFamily="18" charset="0"/>
                </a:endParaRPr>
              </a:p>
            </p:txBody>
          </p:sp>
          <p:cxnSp>
            <p:nvCxnSpPr>
              <p:cNvPr id="30" name="Straight Arrow Connector 29">
                <a:extLst/>
              </p:cNvPr>
              <p:cNvCxnSpPr/>
              <p:nvPr/>
            </p:nvCxnSpPr>
            <p:spPr>
              <a:xfrm>
                <a:off x="2376487" y="2241769"/>
                <a:ext cx="1166813" cy="454533"/>
              </a:xfrm>
              <a:prstGeom prst="straightConnector1">
                <a:avLst/>
              </a:prstGeom>
              <a:ln w="57150">
                <a:solidFill>
                  <a:srgbClr val="00B050"/>
                </a:solidFill>
                <a:headEnd type="triangle" w="sm" len="lg"/>
                <a:tailEnd type="triangle" w="sm" len="lg"/>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31" name="Straight Arrow Connector 30">
                <a:extLst/>
              </p:cNvPr>
              <p:cNvCxnSpPr/>
              <p:nvPr/>
            </p:nvCxnSpPr>
            <p:spPr>
              <a:xfrm flipV="1">
                <a:off x="2376487" y="3461266"/>
                <a:ext cx="1166813" cy="1"/>
              </a:xfrm>
              <a:prstGeom prst="straightConnector1">
                <a:avLst/>
              </a:prstGeom>
              <a:ln w="57150">
                <a:solidFill>
                  <a:srgbClr val="00B050"/>
                </a:solidFill>
                <a:headEnd type="triangle" w="sm" len="lg"/>
                <a:tailEnd type="triangle" w="sm" len="lg"/>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32" name="Straight Arrow Connector 31">
                <a:extLst/>
              </p:cNvPr>
              <p:cNvCxnSpPr/>
              <p:nvPr/>
            </p:nvCxnSpPr>
            <p:spPr>
              <a:xfrm flipV="1">
                <a:off x="2514600" y="4032129"/>
                <a:ext cx="1143000" cy="724930"/>
              </a:xfrm>
              <a:prstGeom prst="straightConnector1">
                <a:avLst/>
              </a:prstGeom>
              <a:ln w="57150">
                <a:solidFill>
                  <a:srgbClr val="00B050"/>
                </a:solidFill>
                <a:headEnd type="triangle" w="sm" len="lg"/>
                <a:tailEnd type="triangle" w="sm" len="lg"/>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33" name="Straight Arrow Connector 32">
                <a:extLst/>
              </p:cNvPr>
              <p:cNvCxnSpPr/>
              <p:nvPr/>
            </p:nvCxnSpPr>
            <p:spPr>
              <a:xfrm flipH="1">
                <a:off x="5638800" y="2241769"/>
                <a:ext cx="1155331" cy="681592"/>
              </a:xfrm>
              <a:prstGeom prst="straightConnector1">
                <a:avLst/>
              </a:prstGeom>
              <a:ln w="57150">
                <a:solidFill>
                  <a:srgbClr val="00B050"/>
                </a:solidFill>
                <a:headEnd type="triangle" w="sm" len="lg"/>
                <a:tailEnd type="triangle" w="sm" len="lg"/>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34" name="Straight Arrow Connector 33">
                <a:extLst/>
              </p:cNvPr>
              <p:cNvCxnSpPr/>
              <p:nvPr/>
            </p:nvCxnSpPr>
            <p:spPr>
              <a:xfrm flipH="1" flipV="1">
                <a:off x="5638800" y="3407256"/>
                <a:ext cx="1143000" cy="1"/>
              </a:xfrm>
              <a:prstGeom prst="straightConnector1">
                <a:avLst/>
              </a:prstGeom>
              <a:ln w="57150">
                <a:solidFill>
                  <a:srgbClr val="00B050"/>
                </a:solidFill>
                <a:headEnd type="triangle" w="sm" len="lg"/>
                <a:tailEnd type="triangle" w="sm" len="lg"/>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35" name="Straight Arrow Connector 34">
                <a:extLst/>
              </p:cNvPr>
              <p:cNvCxnSpPr/>
              <p:nvPr/>
            </p:nvCxnSpPr>
            <p:spPr>
              <a:xfrm flipH="1" flipV="1">
                <a:off x="5638800" y="3863551"/>
                <a:ext cx="1155329" cy="893509"/>
              </a:xfrm>
              <a:prstGeom prst="straightConnector1">
                <a:avLst/>
              </a:prstGeom>
              <a:ln w="57150">
                <a:solidFill>
                  <a:srgbClr val="00B050"/>
                </a:solidFill>
                <a:headEnd type="triangle" w="sm" len="lg"/>
                <a:tailEnd type="triangle" w="sm" len="lg"/>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pic>
            <p:nvPicPr>
              <p:cNvPr id="36" name="Picture 104" descr="VMW_ICON_Lock_2D(F).pn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019800" y="2533095"/>
                <a:ext cx="253722" cy="390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05" descr="VMW_ICON_Lock_2D(F).pn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6019800" y="3287925"/>
                <a:ext cx="240336" cy="36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06" descr="VMW_ICON_Lock_2D(F).pn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070878" y="4000824"/>
                <a:ext cx="201773" cy="310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107" descr="VMW_ICON_Lock_2D(F).pn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870478" y="2239398"/>
                <a:ext cx="253722" cy="390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108" descr="VMW_ICON_Lock_2D(F).pn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870478" y="3260407"/>
                <a:ext cx="253722" cy="390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109" descr="VMW_ICON_Lock_2D(F).pn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870478" y="4202909"/>
                <a:ext cx="253722" cy="390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110" descr="VMW-ICON-World.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7074204" y="1982793"/>
                <a:ext cx="280007" cy="33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111" descr="VMW-ICON-World.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7194884" y="3255480"/>
                <a:ext cx="280007" cy="33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112" descr="VMW-ICON-World.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7141971" y="4496860"/>
                <a:ext cx="280007" cy="33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4"/>
            <p:cNvSpPr txBox="1">
              <a:spLocks noChangeArrowheads="1"/>
            </p:cNvSpPr>
            <p:nvPr/>
          </p:nvSpPr>
          <p:spPr bwMode="auto">
            <a:xfrm>
              <a:off x="5022369" y="4076551"/>
              <a:ext cx="80627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Light" panose="020F03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Light" panose="020F03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Light" panose="020F03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Light" panose="020F03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Light" panose="020F03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Light" panose="020F03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Light" panose="020F03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Light" panose="020F03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Light" panose="020F0302020204030204" pitchFamily="34" charset="0"/>
                </a:defRPr>
              </a:lvl9pPr>
            </a:lstStyle>
            <a:p>
              <a:pPr algn="ctr">
                <a:lnSpc>
                  <a:spcPct val="100000"/>
                </a:lnSpc>
                <a:spcBef>
                  <a:spcPct val="0"/>
                </a:spcBef>
                <a:buFontTx/>
                <a:buNone/>
              </a:pPr>
              <a:r>
                <a:rPr lang="en-US" altLang="en-US" sz="1800" dirty="0">
                  <a:solidFill>
                    <a:srgbClr val="F6F8F8"/>
                  </a:solidFill>
                  <a:latin typeface="Calibri" panose="020F0502020204030204" pitchFamily="34" charset="0"/>
                </a:rPr>
                <a:t>Hub</a:t>
              </a:r>
              <a:endParaRPr lang="en-CA" altLang="en-US" sz="1800" dirty="0">
                <a:solidFill>
                  <a:srgbClr val="F6F8F8"/>
                </a:solidFill>
                <a:latin typeface="Calibri" panose="020F0502020204030204" pitchFamily="34" charset="0"/>
              </a:endParaRPr>
            </a:p>
          </p:txBody>
        </p:sp>
        <p:pic>
          <p:nvPicPr>
            <p:cNvPr id="7" name="Picture 41" descr="ICON_Datacenter_wStorage_1up_Q40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789534" y="3586664"/>
              <a:ext cx="659791" cy="1291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Arrow Connector 7">
              <a:extLst/>
            </p:cNvPr>
            <p:cNvCxnSpPr/>
            <p:nvPr/>
          </p:nvCxnSpPr>
          <p:spPr bwMode="auto">
            <a:xfrm flipH="1">
              <a:off x="6135076" y="4245253"/>
              <a:ext cx="702874" cy="0"/>
            </a:xfrm>
            <a:prstGeom prst="straightConnector1">
              <a:avLst/>
            </a:prstGeom>
            <a:ln w="57150">
              <a:solidFill>
                <a:srgbClr val="00B050"/>
              </a:solidFill>
              <a:headEnd type="triangle" w="sm" len="lg"/>
              <a:tailEnd type="triangle" w="sm" len="lg"/>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sp>
          <p:nvSpPr>
            <p:cNvPr id="10" name="TextBox 11"/>
            <p:cNvSpPr txBox="1">
              <a:spLocks noChangeArrowheads="1"/>
            </p:cNvSpPr>
            <p:nvPr/>
          </p:nvSpPr>
          <p:spPr bwMode="auto">
            <a:xfrm>
              <a:off x="6631008" y="4077639"/>
              <a:ext cx="10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Light" panose="020F03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Light" panose="020F03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Light" panose="020F03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Light" panose="020F03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Light" panose="020F03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Light" panose="020F03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Light" panose="020F03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Light" panose="020F03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Light" panose="020F0302020204030204" pitchFamily="34" charset="0"/>
                </a:defRPr>
              </a:lvl9pPr>
            </a:lstStyle>
            <a:p>
              <a:pPr algn="ctr">
                <a:lnSpc>
                  <a:spcPct val="100000"/>
                </a:lnSpc>
                <a:spcBef>
                  <a:spcPct val="0"/>
                </a:spcBef>
                <a:buFontTx/>
                <a:buNone/>
              </a:pPr>
              <a:r>
                <a:rPr lang="en-US" altLang="en-US" sz="1800">
                  <a:solidFill>
                    <a:srgbClr val="F6F8F8"/>
                  </a:solidFill>
                  <a:latin typeface="Calibri" panose="020F0502020204030204" pitchFamily="34" charset="0"/>
                </a:rPr>
                <a:t>GeNS</a:t>
              </a:r>
              <a:endParaRPr lang="en-CA" altLang="en-US" sz="1800">
                <a:solidFill>
                  <a:srgbClr val="F6F8F8"/>
                </a:solidFill>
                <a:latin typeface="Calibri" panose="020F0502020204030204" pitchFamily="34" charset="0"/>
              </a:endParaRPr>
            </a:p>
          </p:txBody>
        </p:sp>
      </p:grpSp>
    </p:spTree>
    <p:extLst>
      <p:ext uri="{BB962C8B-B14F-4D97-AF65-F5344CB8AC3E}">
        <p14:creationId xmlns:p14="http://schemas.microsoft.com/office/powerpoint/2010/main" val="7140381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877902" y="109366"/>
            <a:ext cx="10810875" cy="535953"/>
          </a:xfrm>
          <a:prstGeom prst="rect">
            <a:avLst/>
          </a:prstGeom>
        </p:spPr>
        <p:txBody>
          <a:bodyPr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n-US" sz="3600" b="1" dirty="0" err="1" smtClean="0">
                <a:solidFill>
                  <a:srgbClr val="0070C0"/>
                </a:solidFill>
                <a:latin typeface="+mn-lt"/>
                <a:ea typeface="Roboto" charset="0"/>
                <a:cs typeface="Roboto" charset="0"/>
              </a:rPr>
              <a:t>Qu’est-ce</a:t>
            </a:r>
            <a:r>
              <a:rPr lang="en-US" sz="3600" b="1" dirty="0" smtClean="0">
                <a:solidFill>
                  <a:srgbClr val="0070C0"/>
                </a:solidFill>
                <a:latin typeface="+mn-lt"/>
                <a:ea typeface="Roboto" charset="0"/>
                <a:cs typeface="Roboto" charset="0"/>
              </a:rPr>
              <a:t> que </a:t>
            </a:r>
            <a:r>
              <a:rPr lang="en-US" sz="3600" b="1" dirty="0" err="1" smtClean="0">
                <a:solidFill>
                  <a:srgbClr val="0070C0"/>
                </a:solidFill>
                <a:latin typeface="+mn-lt"/>
                <a:ea typeface="Roboto" charset="0"/>
                <a:cs typeface="Roboto" charset="0"/>
              </a:rPr>
              <a:t>ePhyto</a:t>
            </a:r>
            <a:r>
              <a:rPr lang="en-US" sz="3600" b="1" dirty="0" smtClean="0">
                <a:solidFill>
                  <a:srgbClr val="0070C0"/>
                </a:solidFill>
                <a:latin typeface="+mn-lt"/>
                <a:ea typeface="Roboto" charset="0"/>
                <a:cs typeface="Roboto" charset="0"/>
              </a:rPr>
              <a:t>?</a:t>
            </a:r>
            <a:endParaRPr lang="en-US" sz="3600" b="1" dirty="0">
              <a:solidFill>
                <a:srgbClr val="0070C0"/>
              </a:solidFill>
              <a:latin typeface="+mn-lt"/>
              <a:ea typeface="Roboto" charset="0"/>
              <a:cs typeface="Roboto" charset="0"/>
            </a:endParaRPr>
          </a:p>
        </p:txBody>
      </p:sp>
      <p:pic>
        <p:nvPicPr>
          <p:cNvPr id="21507" name="Content Placeholder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2349" y="840582"/>
            <a:ext cx="11301985" cy="596784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11" name="Rounded Rectangle 10"/>
          <p:cNvSpPr/>
          <p:nvPr/>
        </p:nvSpPr>
        <p:spPr>
          <a:xfrm>
            <a:off x="632349" y="840582"/>
            <a:ext cx="4239690" cy="781050"/>
          </a:xfrm>
          <a:prstGeom prst="roundRect">
            <a:avLst/>
          </a:prstGeom>
          <a:noFill/>
          <a:ln w="1905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2" name="Rounded Rectangle 11"/>
          <p:cNvSpPr/>
          <p:nvPr/>
        </p:nvSpPr>
        <p:spPr>
          <a:xfrm>
            <a:off x="5551956" y="1288186"/>
            <a:ext cx="6278254" cy="2262433"/>
          </a:xfrm>
          <a:prstGeom prst="roundRect">
            <a:avLst/>
          </a:prstGeom>
          <a:noFill/>
          <a:ln w="1905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3" name="Straight Arrow Connector 12"/>
          <p:cNvCxnSpPr/>
          <p:nvPr/>
        </p:nvCxnSpPr>
        <p:spPr>
          <a:xfrm>
            <a:off x="4872039" y="1159497"/>
            <a:ext cx="756778" cy="23899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21511" name="Picture 1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0902" y="1368425"/>
            <a:ext cx="5877223" cy="210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50829"/>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0"/>
          <p:cNvSpPr txBox="1">
            <a:spLocks/>
          </p:cNvSpPr>
          <p:nvPr/>
        </p:nvSpPr>
        <p:spPr>
          <a:xfrm>
            <a:off x="768349" y="123057"/>
            <a:ext cx="10525125" cy="461914"/>
          </a:xfrm>
          <a:prstGeom prst="rect">
            <a:avLst/>
          </a:prstGeom>
        </p:spPr>
        <p:txBody>
          <a:bodyPr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n-US" sz="3600" b="1" dirty="0" err="1" smtClean="0">
                <a:solidFill>
                  <a:srgbClr val="0070C0"/>
                </a:solidFill>
                <a:latin typeface="+mn-lt"/>
                <a:ea typeface="Roboto" charset="0"/>
                <a:cs typeface="Roboto" charset="0"/>
              </a:rPr>
              <a:t>Représentations</a:t>
            </a:r>
            <a:r>
              <a:rPr lang="en-US" sz="3600" b="1" dirty="0" smtClean="0">
                <a:solidFill>
                  <a:srgbClr val="0070C0"/>
                </a:solidFill>
                <a:latin typeface="+mn-lt"/>
                <a:ea typeface="Roboto" charset="0"/>
                <a:cs typeface="Roboto" charset="0"/>
              </a:rPr>
              <a:t> papier</a:t>
            </a:r>
            <a:endParaRPr lang="en-US" sz="3600" b="1" dirty="0">
              <a:solidFill>
                <a:srgbClr val="0070C0"/>
              </a:solidFill>
              <a:latin typeface="+mn-lt"/>
              <a:ea typeface="Roboto" charset="0"/>
              <a:cs typeface="Roboto" charset="0"/>
            </a:endParaRPr>
          </a:p>
        </p:txBody>
      </p:sp>
      <p:sp>
        <p:nvSpPr>
          <p:cNvPr id="23555" name="Title 10"/>
          <p:cNvSpPr txBox="1">
            <a:spLocks/>
          </p:cNvSpPr>
          <p:nvPr/>
        </p:nvSpPr>
        <p:spPr bwMode="auto">
          <a:xfrm>
            <a:off x="537328" y="580897"/>
            <a:ext cx="11566689"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Light" panose="020F03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Light" panose="020F03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Light" panose="020F03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Light" panose="020F03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Light" panose="020F03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Light" panose="020F03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Light" panose="020F03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Light" panose="020F03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Light" panose="020F0302020204030204" pitchFamily="34" charset="0"/>
              </a:defRPr>
            </a:lvl9pPr>
          </a:lstStyle>
          <a:p>
            <a:pPr>
              <a:lnSpc>
                <a:spcPct val="100000"/>
              </a:lnSpc>
              <a:spcBef>
                <a:spcPct val="0"/>
              </a:spcBef>
              <a:buFontTx/>
              <a:buNone/>
            </a:pPr>
            <a:r>
              <a:rPr lang="en-US" altLang="en-US" sz="1600" b="1" dirty="0">
                <a:solidFill>
                  <a:schemeClr val="tx2"/>
                </a:solidFill>
                <a:latin typeface="Georgia" panose="02040502050405020303" pitchFamily="18" charset="0"/>
              </a:rPr>
              <a:t> </a:t>
            </a:r>
            <a:r>
              <a:rPr lang="en-US" altLang="en-US" sz="1600" b="1" dirty="0" err="1">
                <a:solidFill>
                  <a:schemeClr val="tx2"/>
                </a:solidFill>
              </a:rPr>
              <a:t>C</a:t>
            </a:r>
            <a:r>
              <a:rPr lang="en-US" altLang="en-US" sz="2000" b="1" dirty="0" err="1" smtClean="0">
                <a:solidFill>
                  <a:schemeClr val="tx2"/>
                </a:solidFill>
                <a:latin typeface="+mn-lt"/>
              </a:rPr>
              <a:t>etificat</a:t>
            </a:r>
            <a:r>
              <a:rPr lang="en-US" altLang="en-US" sz="2000" b="1" dirty="0" smtClean="0">
                <a:solidFill>
                  <a:schemeClr val="tx2"/>
                </a:solidFill>
                <a:latin typeface="+mn-lt"/>
              </a:rPr>
              <a:t> </a:t>
            </a:r>
            <a:r>
              <a:rPr lang="en-US" altLang="en-US" sz="2000" b="1" dirty="0" err="1" smtClean="0">
                <a:solidFill>
                  <a:schemeClr val="tx2"/>
                </a:solidFill>
                <a:latin typeface="+mn-lt"/>
              </a:rPr>
              <a:t>d’Argentine</a:t>
            </a:r>
            <a:r>
              <a:rPr lang="en-US" altLang="en-US" sz="2000" b="1" dirty="0" smtClean="0">
                <a:solidFill>
                  <a:schemeClr val="tx2"/>
                </a:solidFill>
                <a:latin typeface="+mn-lt"/>
              </a:rPr>
              <a:t> (à </a:t>
            </a:r>
            <a:r>
              <a:rPr lang="en-US" altLang="en-US" sz="2000" b="1" dirty="0" err="1" smtClean="0">
                <a:solidFill>
                  <a:schemeClr val="tx2"/>
                </a:solidFill>
                <a:latin typeface="+mn-lt"/>
              </a:rPr>
              <a:t>partir</a:t>
            </a:r>
            <a:r>
              <a:rPr lang="en-US" altLang="en-US" sz="2000" b="1" dirty="0" smtClean="0">
                <a:solidFill>
                  <a:schemeClr val="tx2"/>
                </a:solidFill>
                <a:latin typeface="+mn-lt"/>
              </a:rPr>
              <a:t> de </a:t>
            </a:r>
            <a:r>
              <a:rPr lang="en-US" altLang="en-US" sz="2000" b="1" dirty="0" err="1" smtClean="0">
                <a:solidFill>
                  <a:schemeClr val="tx2"/>
                </a:solidFill>
                <a:latin typeface="+mn-lt"/>
              </a:rPr>
              <a:t>leur</a:t>
            </a:r>
            <a:r>
              <a:rPr lang="en-US" altLang="en-US" sz="2000" b="1" dirty="0" smtClean="0">
                <a:solidFill>
                  <a:schemeClr val="tx2"/>
                </a:solidFill>
                <a:latin typeface="+mn-lt"/>
              </a:rPr>
              <a:t> </a:t>
            </a:r>
            <a:r>
              <a:rPr lang="en-US" altLang="en-US" sz="2000" b="1" dirty="0" err="1" smtClean="0">
                <a:solidFill>
                  <a:schemeClr val="tx2"/>
                </a:solidFill>
                <a:latin typeface="+mn-lt"/>
              </a:rPr>
              <a:t>système</a:t>
            </a:r>
            <a:r>
              <a:rPr lang="en-US" altLang="en-US" sz="2000" b="1" dirty="0" smtClean="0">
                <a:solidFill>
                  <a:schemeClr val="tx2"/>
                </a:solidFill>
                <a:latin typeface="+mn-lt"/>
              </a:rPr>
              <a:t>          Le </a:t>
            </a:r>
            <a:r>
              <a:rPr lang="en-US" altLang="en-US" sz="2000" b="1" dirty="0" err="1" smtClean="0">
                <a:solidFill>
                  <a:schemeClr val="tx2"/>
                </a:solidFill>
                <a:latin typeface="+mn-lt"/>
              </a:rPr>
              <a:t>même</a:t>
            </a:r>
            <a:r>
              <a:rPr lang="en-US" altLang="en-US" sz="2000" b="1" dirty="0" smtClean="0">
                <a:solidFill>
                  <a:schemeClr val="tx2"/>
                </a:solidFill>
                <a:latin typeface="+mn-lt"/>
              </a:rPr>
              <a:t> </a:t>
            </a:r>
            <a:r>
              <a:rPr lang="en-US" altLang="en-US" sz="2000" b="1" dirty="0" err="1" smtClean="0">
                <a:solidFill>
                  <a:schemeClr val="tx2"/>
                </a:solidFill>
                <a:latin typeface="+mn-lt"/>
              </a:rPr>
              <a:t>certificat</a:t>
            </a:r>
            <a:r>
              <a:rPr lang="en-US" altLang="en-US" sz="2000" b="1" dirty="0" smtClean="0">
                <a:solidFill>
                  <a:schemeClr val="tx2"/>
                </a:solidFill>
                <a:latin typeface="+mn-lt"/>
              </a:rPr>
              <a:t> </a:t>
            </a:r>
            <a:r>
              <a:rPr lang="en-US" altLang="en-US" sz="2000" b="1" dirty="0" err="1" smtClean="0">
                <a:solidFill>
                  <a:schemeClr val="tx2"/>
                </a:solidFill>
                <a:latin typeface="+mn-lt"/>
              </a:rPr>
              <a:t>d’Argentine</a:t>
            </a:r>
            <a:r>
              <a:rPr lang="en-US" altLang="en-US" sz="2000" b="1" dirty="0" smtClean="0">
                <a:solidFill>
                  <a:schemeClr val="tx2"/>
                </a:solidFill>
                <a:latin typeface="+mn-lt"/>
              </a:rPr>
              <a:t> </a:t>
            </a:r>
            <a:r>
              <a:rPr lang="en-US" altLang="en-US" sz="2000" b="1" dirty="0" err="1">
                <a:solidFill>
                  <a:schemeClr val="tx2"/>
                </a:solidFill>
              </a:rPr>
              <a:t>reçu</a:t>
            </a:r>
            <a:r>
              <a:rPr lang="en-US" altLang="en-US" sz="2000" b="1" dirty="0">
                <a:solidFill>
                  <a:schemeClr val="tx2"/>
                </a:solidFill>
              </a:rPr>
              <a:t> </a:t>
            </a:r>
            <a:r>
              <a:rPr lang="en-US" altLang="en-US" sz="2000" b="1" dirty="0" err="1" smtClean="0">
                <a:solidFill>
                  <a:schemeClr val="tx2"/>
                </a:solidFill>
              </a:rPr>
              <a:t>en</a:t>
            </a:r>
            <a:r>
              <a:rPr lang="en-US" altLang="en-US" sz="2000" b="1" dirty="0" smtClean="0">
                <a:solidFill>
                  <a:schemeClr val="tx2"/>
                </a:solidFill>
              </a:rPr>
              <a:t> US </a:t>
            </a:r>
            <a:r>
              <a:rPr lang="en-US" altLang="en-US" sz="2000" b="1" dirty="0" smtClean="0">
                <a:solidFill>
                  <a:schemeClr val="tx2"/>
                </a:solidFill>
                <a:latin typeface="+mn-lt"/>
              </a:rPr>
              <a:t>via </a:t>
            </a:r>
            <a:r>
              <a:rPr lang="en-US" altLang="en-US" sz="2000" b="1" dirty="0" err="1" smtClean="0">
                <a:solidFill>
                  <a:schemeClr val="tx2"/>
                </a:solidFill>
                <a:latin typeface="+mn-lt"/>
              </a:rPr>
              <a:t>ePhyto</a:t>
            </a:r>
            <a:endParaRPr lang="en-US" altLang="en-US" sz="2000" b="1" dirty="0">
              <a:solidFill>
                <a:schemeClr val="tx2"/>
              </a:solidFill>
              <a:latin typeface="+mn-lt"/>
            </a:endParaRPr>
          </a:p>
        </p:txBody>
      </p:sp>
      <p:pic>
        <p:nvPicPr>
          <p:cNvPr id="23556" name="Content Placeholder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23728" y="924318"/>
            <a:ext cx="5702577" cy="5565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1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5841" y="982534"/>
            <a:ext cx="4142939" cy="5745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TextBox 17"/>
          <p:cNvSpPr txBox="1">
            <a:spLocks noChangeArrowheads="1"/>
          </p:cNvSpPr>
          <p:nvPr/>
        </p:nvSpPr>
        <p:spPr bwMode="auto">
          <a:xfrm>
            <a:off x="6118895" y="6327560"/>
            <a:ext cx="604258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Light" panose="020F03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Light" panose="020F03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Light" panose="020F03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Light" panose="020F03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Light" panose="020F03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Light" panose="020F03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Light" panose="020F03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Light" panose="020F03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Light" panose="020F0302020204030204" pitchFamily="34" charset="0"/>
              </a:defRPr>
            </a:lvl9pPr>
          </a:lstStyle>
          <a:p>
            <a:pPr>
              <a:lnSpc>
                <a:spcPct val="100000"/>
              </a:lnSpc>
              <a:spcBef>
                <a:spcPct val="0"/>
              </a:spcBef>
              <a:buFontTx/>
              <a:buNone/>
            </a:pPr>
            <a:r>
              <a:rPr lang="en-US" altLang="en-US" sz="2000" dirty="0">
                <a:solidFill>
                  <a:srgbClr val="0070C0"/>
                </a:solidFill>
                <a:latin typeface="+mn-lt"/>
              </a:rPr>
              <a:t>Standardized format leads to easier document review</a:t>
            </a:r>
          </a:p>
        </p:txBody>
      </p:sp>
      <p:cxnSp>
        <p:nvCxnSpPr>
          <p:cNvPr id="15" name="Straight Arrow Connector 14"/>
          <p:cNvCxnSpPr/>
          <p:nvPr/>
        </p:nvCxnSpPr>
        <p:spPr>
          <a:xfrm>
            <a:off x="5038780" y="2111604"/>
            <a:ext cx="992131"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5851803"/>
      </p:ext>
    </p:extLst>
  </p:cSld>
  <p:clrMapOvr>
    <a:masterClrMapping/>
  </p:clrMapOvr>
  <p:transition/>
</p:sld>
</file>

<file path=ppt/theme/theme1.xml><?xml version="1.0" encoding="utf-8"?>
<a:theme xmlns:a="http://schemas.openxmlformats.org/drawingml/2006/main" name="1_Office Theme">
  <a:themeElements>
    <a:clrScheme name="Personalizados 2">
      <a:dk1>
        <a:srgbClr val="445469"/>
      </a:dk1>
      <a:lt1>
        <a:srgbClr val="F6F8F8"/>
      </a:lt1>
      <a:dk2>
        <a:srgbClr val="445469"/>
      </a:dk2>
      <a:lt2>
        <a:srgbClr val="FFFFFF"/>
      </a:lt2>
      <a:accent1>
        <a:srgbClr val="1F7638"/>
      </a:accent1>
      <a:accent2>
        <a:srgbClr val="1F762B"/>
      </a:accent2>
      <a:accent3>
        <a:srgbClr val="0F631E"/>
      </a:accent3>
      <a:accent4>
        <a:srgbClr val="048CC5"/>
      </a:accent4>
      <a:accent5>
        <a:srgbClr val="027FBC"/>
      </a:accent5>
      <a:accent6>
        <a:srgbClr val="00759E"/>
      </a:accent6>
      <a:hlink>
        <a:srgbClr val="5B9BD5"/>
      </a:hlink>
      <a:folHlink>
        <a:srgbClr val="70AD47"/>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effectLst>
          <a:outerShdw dir="5400000" sx="95000" sy="95000" algn="ctr" rotWithShape="0">
            <a:prstClr val="black">
              <a:alpha val="5000"/>
            </a:prstClr>
          </a:outerShdw>
        </a:effectLst>
      </a:spPr>
      <a:bodyPr anchor="ctr"/>
      <a:lstStyle>
        <a:defPPr algn="ctr" eaLnBrk="1" latinLnBrk="1" hangingPunct="1">
          <a:defRPr sz="3200">
            <a:ea typeface="굴림" charset="-127"/>
          </a:defRPr>
        </a:defPPr>
      </a:lstStyle>
      <a:style>
        <a:lnRef idx="1">
          <a:schemeClr val="accent1"/>
        </a:lnRef>
        <a:fillRef idx="0">
          <a:schemeClr val="accent1"/>
        </a:fillRef>
        <a:effectRef idx="0">
          <a:schemeClr val="accent1"/>
        </a:effectRef>
        <a:fontRef idx="minor">
          <a:schemeClr val="tx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6768</TotalTime>
  <Words>1293</Words>
  <Application>Microsoft Office PowerPoint</Application>
  <PresentationFormat>Grand écran</PresentationFormat>
  <Paragraphs>122</Paragraphs>
  <Slides>19</Slides>
  <Notes>4</Notes>
  <HiddenSlides>0</HiddenSlides>
  <MMClips>0</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19</vt:i4>
      </vt:variant>
    </vt:vector>
  </HeadingPairs>
  <TitlesOfParts>
    <vt:vector size="30" baseType="lpstr">
      <vt:lpstr>Arial</vt:lpstr>
      <vt:lpstr>Calibri</vt:lpstr>
      <vt:lpstr>Calibri Light</vt:lpstr>
      <vt:lpstr>Courier New</vt:lpstr>
      <vt:lpstr>Crimson Text Roman</vt:lpstr>
      <vt:lpstr>Georgia</vt:lpstr>
      <vt:lpstr>Montserrat Extra</vt:lpstr>
      <vt:lpstr>Roboto</vt:lpstr>
      <vt:lpstr>Roboto Light</vt:lpstr>
      <vt:lpstr>Roboto Regular</vt:lpstr>
      <vt:lpstr>1_Office Theme</vt:lpstr>
      <vt:lpstr>La Solution ePhyto de la CIPV  Faciliter le commerce sûr des plantes et des produits végétaux  </vt:lpstr>
      <vt:lpstr>La Solution ePhyto de la CIPV - Contexte</vt:lpstr>
      <vt:lpstr>La Solution ePhyto de la CIPV - Contexte</vt:lpstr>
      <vt:lpstr>Pourquoi ePhyto?</vt:lpstr>
      <vt:lpstr>La solution ePhyto </vt:lpstr>
      <vt:lpstr>La Solution ePhyto de la CIPV </vt:lpstr>
      <vt:lpstr>La solution ePhyto</vt:lpstr>
      <vt:lpstr>Présentation PowerPoint</vt:lpstr>
      <vt:lpstr>Présentation PowerPoint</vt:lpstr>
      <vt:lpstr>Pays participants – Hub et GeNS Mai 2021</vt:lpstr>
      <vt:lpstr>La Solution ePhyto</vt:lpstr>
      <vt:lpstr>Le succès continu dépend de la collaboration</vt:lpstr>
      <vt:lpstr>Délégation de chaîne</vt:lpstr>
      <vt:lpstr>Transfert de chaîne</vt:lpstr>
      <vt:lpstr>La Solution ePhyto – Le Hub ePhyto</vt:lpstr>
      <vt:lpstr>La Solution ePhyto–  Le GeNS </vt:lpstr>
      <vt:lpstr>www.ephytoexchange.org</vt:lpstr>
      <vt:lpstr>Les prochaines étapes avec ePhyto?</vt:lpstr>
      <vt:lpstr>Merci</vt:lpstr>
    </vt:vector>
  </TitlesOfParts>
  <Company>USDA APHIS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Overview of ePhyto in 3 minutes</dc:title>
  <dc:creator>Dellis, Christian B - APHIS</dc:creator>
  <cp:lastModifiedBy>Utilisateur Windows</cp:lastModifiedBy>
  <cp:revision>88</cp:revision>
  <dcterms:created xsi:type="dcterms:W3CDTF">2020-01-15T14:32:57Z</dcterms:created>
  <dcterms:modified xsi:type="dcterms:W3CDTF">2021-06-23T20:38:30Z</dcterms:modified>
</cp:coreProperties>
</file>