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2_F2BE9658.xml" ContentType="application/vnd.ms-powerpoint.comments+xml"/>
  <Override PartName="/ppt/comments/modernComment_10D_964B4D0.xml" ContentType="application/vnd.ms-powerpoint.comments+xml"/>
  <Override PartName="/ppt/comments/modernComment_111_BE6E65C8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</p:sldMasterIdLst>
  <p:notesMasterIdLst>
    <p:notesMasterId r:id="rId14"/>
  </p:notesMasterIdLst>
  <p:handoutMasterIdLst>
    <p:handoutMasterId r:id="rId15"/>
  </p:handoutMasterIdLst>
  <p:sldIdLst>
    <p:sldId id="263" r:id="rId6"/>
    <p:sldId id="274" r:id="rId7"/>
    <p:sldId id="275" r:id="rId8"/>
    <p:sldId id="269" r:id="rId9"/>
    <p:sldId id="270" r:id="rId10"/>
    <p:sldId id="272" r:id="rId11"/>
    <p:sldId id="273" r:id="rId12"/>
    <p:sldId id="267" r:id="rId13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063B6D-7070-110E-6326-43138E44D06B}" name="MangiliAndre, Erika (NSPD)" initials="M(" userId="S::erika.mangiliandre@fao.org::5d76165a-6ecd-4164-8676-25542b342780" providerId="AD"/>
  <p188:author id="{95230D79-A227-B1DC-B2C9-B7B2C9E77826}" name="Peterson, Barbara (NSP)" initials="P(" userId="S::barbara.peterson@fao.org::4a3c5689-ce26-4a0b-ba79-9ffb1c0b9846" providerId="AD"/>
  <p188:author id="{1FF074A9-1D35-4C17-93D0-70E1997A3E27}" name="Yamada, Natsumi (NSPD)" initials="Y(" userId="S::natsumi.yamada@fao.org::e4bbf76f-25f6-4e06-8c36-54e164a2665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558CE-9E97-68B8-FBC7-ACBBEDC5E63C}" v="27" dt="2022-06-21T14:35:25.958"/>
    <p1510:client id="{9691966A-AF6C-7D1F-3F25-7639FF203E3D}" v="2" dt="2022-06-22T12:44:17.970"/>
    <p1510:client id="{E3124B36-87E6-056C-1D43-14BE90A9BBDC}" v="52" dt="2022-06-20T18:23:22.857"/>
    <p1510:client id="{F94C6959-7215-27F6-9A6B-7DF895C1BC61}" v="31" dt="2022-06-22T12:54:55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giliAndre, Erika (NSPD)" userId="S::erika.mangiliandre@fao.org::5d76165a-6ecd-4164-8676-25542b342780" providerId="AD" clId="Web-{260558CE-9E97-68B8-FBC7-ACBBEDC5E63C}"/>
    <pc:docChg chg="mod modSld">
      <pc:chgData name="MangiliAndre, Erika (NSPD)" userId="S::erika.mangiliandre@fao.org::5d76165a-6ecd-4164-8676-25542b342780" providerId="AD" clId="Web-{260558CE-9E97-68B8-FBC7-ACBBEDC5E63C}" dt="2022-06-21T14:35:25.958" v="53" actId="20577"/>
      <pc:docMkLst>
        <pc:docMk/>
      </pc:docMkLst>
      <pc:sldChg chg="modSp modCm">
        <pc:chgData name="MangiliAndre, Erika (NSPD)" userId="S::erika.mangiliandre@fao.org::5d76165a-6ecd-4164-8676-25542b342780" providerId="AD" clId="Web-{260558CE-9E97-68B8-FBC7-ACBBEDC5E63C}" dt="2022-06-21T14:35:25.958" v="53" actId="20577"/>
        <pc:sldMkLst>
          <pc:docMk/>
          <pc:sldMk cId="3194906056" sldId="273"/>
        </pc:sldMkLst>
        <pc:spChg chg="mod">
          <ac:chgData name="MangiliAndre, Erika (NSPD)" userId="S::erika.mangiliandre@fao.org::5d76165a-6ecd-4164-8676-25542b342780" providerId="AD" clId="Web-{260558CE-9E97-68B8-FBC7-ACBBEDC5E63C}" dt="2022-06-21T14:35:25.958" v="53" actId="20577"/>
          <ac:spMkLst>
            <pc:docMk/>
            <pc:sldMk cId="3194906056" sldId="273"/>
            <ac:spMk id="3" creationId="{02751856-6FD4-4400-86AF-DB56462AF7DE}"/>
          </ac:spMkLst>
        </pc:spChg>
      </pc:sldChg>
      <pc:sldChg chg="modSp modCm">
        <pc:chgData name="MangiliAndre, Erika (NSPD)" userId="S::erika.mangiliandre@fao.org::5d76165a-6ecd-4164-8676-25542b342780" providerId="AD" clId="Web-{260558CE-9E97-68B8-FBC7-ACBBEDC5E63C}" dt="2022-06-21T14:27:33.821" v="44"/>
        <pc:sldMkLst>
          <pc:docMk/>
          <pc:sldMk cId="4072576600" sldId="274"/>
        </pc:sldMkLst>
        <pc:spChg chg="mod">
          <ac:chgData name="MangiliAndre, Erika (NSPD)" userId="S::erika.mangiliandre@fao.org::5d76165a-6ecd-4164-8676-25542b342780" providerId="AD" clId="Web-{260558CE-9E97-68B8-FBC7-ACBBEDC5E63C}" dt="2022-06-21T14:23:27.017" v="37" actId="20577"/>
          <ac:spMkLst>
            <pc:docMk/>
            <pc:sldMk cId="4072576600" sldId="274"/>
            <ac:spMk id="23" creationId="{A6F4250D-5CA1-4D42-A1CD-842EA7879F8D}"/>
          </ac:spMkLst>
        </pc:spChg>
        <pc:spChg chg="mod">
          <ac:chgData name="MangiliAndre, Erika (NSPD)" userId="S::erika.mangiliandre@fao.org::5d76165a-6ecd-4164-8676-25542b342780" providerId="AD" clId="Web-{260558CE-9E97-68B8-FBC7-ACBBEDC5E63C}" dt="2022-06-21T14:23:40.314" v="40" actId="14100"/>
          <ac:spMkLst>
            <pc:docMk/>
            <pc:sldMk cId="4072576600" sldId="274"/>
            <ac:spMk id="24" creationId="{EA141470-A3F8-4442-9EB2-1AF47607D0B0}"/>
          </ac:spMkLst>
        </pc:spChg>
        <pc:spChg chg="mod">
          <ac:chgData name="MangiliAndre, Erika (NSPD)" userId="S::erika.mangiliandre@fao.org::5d76165a-6ecd-4164-8676-25542b342780" providerId="AD" clId="Web-{260558CE-9E97-68B8-FBC7-ACBBEDC5E63C}" dt="2022-06-21T14:23:21.142" v="35" actId="1076"/>
          <ac:spMkLst>
            <pc:docMk/>
            <pc:sldMk cId="4072576600" sldId="274"/>
            <ac:spMk id="25" creationId="{1AF1D499-753F-4ADA-804D-27331D603E95}"/>
          </ac:spMkLst>
        </pc:spChg>
        <pc:spChg chg="mod">
          <ac:chgData name="MangiliAndre, Erika (NSPD)" userId="S::erika.mangiliandre@fao.org::5d76165a-6ecd-4164-8676-25542b342780" providerId="AD" clId="Web-{260558CE-9E97-68B8-FBC7-ACBBEDC5E63C}" dt="2022-06-21T14:24:00.018" v="43" actId="1076"/>
          <ac:spMkLst>
            <pc:docMk/>
            <pc:sldMk cId="4072576600" sldId="274"/>
            <ac:spMk id="26" creationId="{97C58702-0273-4BC9-AAFA-7B97A5A560D0}"/>
          </ac:spMkLst>
        </pc:spChg>
      </pc:sldChg>
    </pc:docChg>
  </pc:docChgLst>
  <pc:docChgLst>
    <pc:chgData name="Yamada, Natsumi (NSPD)" userId="S::natsumi.yamada@fao.org::e4bbf76f-25f6-4e06-8c36-54e164a2665f" providerId="AD" clId="Web-{9691966A-AF6C-7D1F-3F25-7639FF203E3D}"/>
    <pc:docChg chg="mod">
      <pc:chgData name="Yamada, Natsumi (NSPD)" userId="S::natsumi.yamada@fao.org::e4bbf76f-25f6-4e06-8c36-54e164a2665f" providerId="AD" clId="Web-{9691966A-AF6C-7D1F-3F25-7639FF203E3D}" dt="2022-06-22T12:44:17.970" v="1"/>
      <pc:docMkLst>
        <pc:docMk/>
      </pc:docMkLst>
      <pc:sldChg chg="addCm">
        <pc:chgData name="Yamada, Natsumi (NSPD)" userId="S::natsumi.yamada@fao.org::e4bbf76f-25f6-4e06-8c36-54e164a2665f" providerId="AD" clId="Web-{9691966A-AF6C-7D1F-3F25-7639FF203E3D}" dt="2022-06-22T12:44:17.970" v="1"/>
        <pc:sldMkLst>
          <pc:docMk/>
          <pc:sldMk cId="157594832" sldId="269"/>
        </pc:sldMkLst>
      </pc:sldChg>
    </pc:docChg>
  </pc:docChgLst>
  <pc:docChgLst>
    <pc:chgData name="MangiliAndre, Erika (NSPD)" userId="S::erika.mangiliandre@fao.org::5d76165a-6ecd-4164-8676-25542b342780" providerId="AD" clId="Web-{F94C6959-7215-27F6-9A6B-7DF895C1BC61}"/>
    <pc:docChg chg="modSld">
      <pc:chgData name="MangiliAndre, Erika (NSPD)" userId="S::erika.mangiliandre@fao.org::5d76165a-6ecd-4164-8676-25542b342780" providerId="AD" clId="Web-{F94C6959-7215-27F6-9A6B-7DF895C1BC61}" dt="2022-06-22T12:54:55.154" v="29" actId="14100"/>
      <pc:docMkLst>
        <pc:docMk/>
      </pc:docMkLst>
      <pc:sldChg chg="modSp modCm">
        <pc:chgData name="MangiliAndre, Erika (NSPD)" userId="S::erika.mangiliandre@fao.org::5d76165a-6ecd-4164-8676-25542b342780" providerId="AD" clId="Web-{F94C6959-7215-27F6-9A6B-7DF895C1BC61}" dt="2022-06-22T12:54:28.340" v="25"/>
        <pc:sldMkLst>
          <pc:docMk/>
          <pc:sldMk cId="157594832" sldId="269"/>
        </pc:sldMkLst>
        <pc:spChg chg="mod">
          <ac:chgData name="MangiliAndre, Erika (NSPD)" userId="S::erika.mangiliandre@fao.org::5d76165a-6ecd-4164-8676-25542b342780" providerId="AD" clId="Web-{F94C6959-7215-27F6-9A6B-7DF895C1BC61}" dt="2022-06-22T12:52:51.866" v="17" actId="14100"/>
          <ac:spMkLst>
            <pc:docMk/>
            <pc:sldMk cId="157594832" sldId="269"/>
            <ac:spMk id="4" creationId="{4430BD2A-A37A-472C-9129-DFFD764F9B0E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0:38.264" v="4" actId="14100"/>
          <ac:spMkLst>
            <pc:docMk/>
            <pc:sldMk cId="157594832" sldId="269"/>
            <ac:spMk id="8" creationId="{DAE41477-CD21-4450-948C-30363D341E42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1:01.297" v="9" actId="14100"/>
          <ac:spMkLst>
            <pc:docMk/>
            <pc:sldMk cId="157594832" sldId="269"/>
            <ac:spMk id="9" creationId="{1FEB09AF-49B2-4D94-AEEF-DECED7625543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1:09.125" v="11" actId="20577"/>
          <ac:spMkLst>
            <pc:docMk/>
            <pc:sldMk cId="157594832" sldId="269"/>
            <ac:spMk id="11" creationId="{1019C8C3-6C60-40F4-84E5-AAE7108E0B69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0:58.609" v="8" actId="1076"/>
          <ac:spMkLst>
            <pc:docMk/>
            <pc:sldMk cId="157594832" sldId="269"/>
            <ac:spMk id="13" creationId="{8F1A5795-35DE-4362-BACC-FADFEE9A5745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0:54.499" v="7" actId="1076"/>
          <ac:spMkLst>
            <pc:docMk/>
            <pc:sldMk cId="157594832" sldId="269"/>
            <ac:spMk id="15" creationId="{73DF280A-6FBD-4181-9BB6-EB8D5956B623}"/>
          </ac:spMkLst>
        </pc:spChg>
      </pc:sldChg>
      <pc:sldChg chg="modCm">
        <pc:chgData name="MangiliAndre, Erika (NSPD)" userId="S::erika.mangiliandre@fao.org::5d76165a-6ecd-4164-8676-25542b342780" providerId="AD" clId="Web-{F94C6959-7215-27F6-9A6B-7DF895C1BC61}" dt="2022-06-22T12:54:21.683" v="24"/>
        <pc:sldMkLst>
          <pc:docMk/>
          <pc:sldMk cId="3194906056" sldId="273"/>
        </pc:sldMkLst>
      </pc:sldChg>
      <pc:sldChg chg="modSp modCm">
        <pc:chgData name="MangiliAndre, Erika (NSPD)" userId="S::erika.mangiliandre@fao.org::5d76165a-6ecd-4164-8676-25542b342780" providerId="AD" clId="Web-{F94C6959-7215-27F6-9A6B-7DF895C1BC61}" dt="2022-06-22T12:54:55.154" v="29" actId="14100"/>
        <pc:sldMkLst>
          <pc:docMk/>
          <pc:sldMk cId="4072576600" sldId="274"/>
        </pc:sldMkLst>
        <pc:spChg chg="mod">
          <ac:chgData name="MangiliAndre, Erika (NSPD)" userId="S::erika.mangiliandre@fao.org::5d76165a-6ecd-4164-8676-25542b342780" providerId="AD" clId="Web-{F94C6959-7215-27F6-9A6B-7DF895C1BC61}" dt="2022-06-22T12:54:55.154" v="29" actId="14100"/>
          <ac:spMkLst>
            <pc:docMk/>
            <pc:sldMk cId="4072576600" sldId="274"/>
            <ac:spMk id="24" creationId="{EA141470-A3F8-4442-9EB2-1AF47607D0B0}"/>
          </ac:spMkLst>
        </pc:spChg>
      </pc:sldChg>
      <pc:sldChg chg="modSp">
        <pc:chgData name="MangiliAndre, Erika (NSPD)" userId="S::erika.mangiliandre@fao.org::5d76165a-6ecd-4164-8676-25542b342780" providerId="AD" clId="Web-{F94C6959-7215-27F6-9A6B-7DF895C1BC61}" dt="2022-06-22T12:53:43.447" v="22" actId="1076"/>
        <pc:sldMkLst>
          <pc:docMk/>
          <pc:sldMk cId="1399239429" sldId="275"/>
        </pc:sldMkLst>
        <pc:spChg chg="mod">
          <ac:chgData name="MangiliAndre, Erika (NSPD)" userId="S::erika.mangiliandre@fao.org::5d76165a-6ecd-4164-8676-25542b342780" providerId="AD" clId="Web-{F94C6959-7215-27F6-9A6B-7DF895C1BC61}" dt="2022-06-22T12:53:26.586" v="18" actId="1076"/>
          <ac:spMkLst>
            <pc:docMk/>
            <pc:sldMk cId="1399239429" sldId="275"/>
            <ac:spMk id="3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3:41.415" v="21" actId="1076"/>
          <ac:spMkLst>
            <pc:docMk/>
            <pc:sldMk cId="1399239429" sldId="275"/>
            <ac:spMk id="5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3:35.009" v="19" actId="1076"/>
          <ac:spMkLst>
            <pc:docMk/>
            <pc:sldMk cId="1399239429" sldId="275"/>
            <ac:spMk id="7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3:38.728" v="20" actId="1076"/>
          <ac:spMkLst>
            <pc:docMk/>
            <pc:sldMk cId="1399239429" sldId="275"/>
            <ac:spMk id="14" creationId="{00000000-0000-0000-0000-000000000000}"/>
          </ac:spMkLst>
        </pc:spChg>
        <pc:spChg chg="mod">
          <ac:chgData name="MangiliAndre, Erika (NSPD)" userId="S::erika.mangiliandre@fao.org::5d76165a-6ecd-4164-8676-25542b342780" providerId="AD" clId="Web-{F94C6959-7215-27F6-9A6B-7DF895C1BC61}" dt="2022-06-22T12:53:43.447" v="22" actId="1076"/>
          <ac:spMkLst>
            <pc:docMk/>
            <pc:sldMk cId="1399239429" sldId="275"/>
            <ac:spMk id="15" creationId="{00000000-0000-0000-0000-000000000000}"/>
          </ac:spMkLst>
        </pc:spChg>
      </pc:sldChg>
    </pc:docChg>
  </pc:docChgLst>
  <pc:docChgLst>
    <pc:chgData name="Peterson, Barbara (NSP)" userId="S::barbara.peterson@fao.org::4a3c5689-ce26-4a0b-ba79-9ffb1c0b9846" providerId="AD" clId="Web-{E3124B36-87E6-056C-1D43-14BE90A9BBDC}"/>
    <pc:docChg chg="mod modSld">
      <pc:chgData name="Peterson, Barbara (NSP)" userId="S::barbara.peterson@fao.org::4a3c5689-ce26-4a0b-ba79-9ffb1c0b9846" providerId="AD" clId="Web-{E3124B36-87E6-056C-1D43-14BE90A9BBDC}" dt="2022-06-20T18:23:22.857" v="51"/>
      <pc:docMkLst>
        <pc:docMk/>
      </pc:docMkLst>
      <pc:sldChg chg="addCm delCm">
        <pc:chgData name="Peterson, Barbara (NSP)" userId="S::barbara.peterson@fao.org::4a3c5689-ce26-4a0b-ba79-9ffb1c0b9846" providerId="AD" clId="Web-{E3124B36-87E6-056C-1D43-14BE90A9BBDC}" dt="2022-06-20T18:07:15.277" v="3"/>
        <pc:sldMkLst>
          <pc:docMk/>
          <pc:sldMk cId="4008700047" sldId="272"/>
        </pc:sldMkLst>
      </pc:sldChg>
      <pc:sldChg chg="modSp addCm delCm">
        <pc:chgData name="Peterson, Barbara (NSP)" userId="S::barbara.peterson@fao.org::4a3c5689-ce26-4a0b-ba79-9ffb1c0b9846" providerId="AD" clId="Web-{E3124B36-87E6-056C-1D43-14BE90A9BBDC}" dt="2022-06-20T18:23:22.857" v="51"/>
        <pc:sldMkLst>
          <pc:docMk/>
          <pc:sldMk cId="3194906056" sldId="273"/>
        </pc:sldMkLst>
        <pc:spChg chg="mod">
          <ac:chgData name="Peterson, Barbara (NSP)" userId="S::barbara.peterson@fao.org::4a3c5689-ce26-4a0b-ba79-9ffb1c0b9846" providerId="AD" clId="Web-{E3124B36-87E6-056C-1D43-14BE90A9BBDC}" dt="2022-06-20T18:12:54.851" v="49" actId="20577"/>
          <ac:spMkLst>
            <pc:docMk/>
            <pc:sldMk cId="3194906056" sldId="273"/>
            <ac:spMk id="3" creationId="{02751856-6FD4-4400-86AF-DB56462AF7DE}"/>
          </ac:spMkLst>
        </pc:spChg>
      </pc:sldChg>
      <pc:sldChg chg="addCm">
        <pc:chgData name="Peterson, Barbara (NSP)" userId="S::barbara.peterson@fao.org::4a3c5689-ce26-4a0b-ba79-9ffb1c0b9846" providerId="AD" clId="Web-{E3124B36-87E6-056C-1D43-14BE90A9BBDC}" dt="2022-06-20T17:58:44.634" v="1"/>
        <pc:sldMkLst>
          <pc:docMk/>
          <pc:sldMk cId="4072576600" sldId="274"/>
        </pc:sldMkLst>
      </pc:sldChg>
    </pc:docChg>
  </pc:docChgLst>
</pc:chgInfo>
</file>

<file path=ppt/comments/modernComment_10D_964B4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F899D6-99C7-4CC2-919B-6C0675B9AAFA}" authorId="{1FF074A9-1D35-4C17-93D0-70E1997A3E27}" status="resolved" created="2022-06-22T12:44:17.9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7594832" sldId="269"/>
      <ac:spMk id="8" creationId="{DAE41477-CD21-4450-948C-30363D341E42}"/>
    </ac:deMkLst>
    <p188:replyLst>
      <p188:reply id="{F67D84D4-A993-477F-A51B-A6D884A3B12B}" authorId="{0A063B6D-7070-110E-6326-43138E44D06B}" created="2022-06-22T12:50:29.076">
        <p188:txBody>
          <a:bodyPr/>
          <a:lstStyle/>
          <a:p>
            <a:r>
              <a:rPr lang="en-US"/>
              <a:t>Sure. This ppt was made by the Steward of the annex. I'll adjust it. Thanks for the observation. </a:t>
            </a:r>
          </a:p>
        </p188:txBody>
      </p188:reply>
    </p188:replyLst>
    <p188:txBody>
      <a:bodyPr/>
      <a:lstStyle/>
      <a:p>
        <a:r>
          <a:rPr lang="en-US"/>
          <a:t>can we make it the same font size with other boxes and make the box bigger?</a:t>
        </a:r>
      </a:p>
    </p188:txBody>
  </p188:cm>
</p188:cmLst>
</file>

<file path=ppt/comments/modernComment_111_BE6E65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C07F51-21B9-4764-B272-AEF10D3B0FFA}" authorId="{95230D79-A227-B1DC-B2C9-B7B2C9E77826}" status="resolved" created="2022-06-20T18:14:17.08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94906056" sldId="273"/>
      <ac:spMk id="3" creationId="{02751856-6FD4-4400-86AF-DB56462AF7DE}"/>
      <ac:txMk cp="68" len="34">
        <ac:context len="254" hash="3034292928"/>
      </ac:txMk>
    </ac:txMkLst>
    <p188:pos x="4952999" y="952499"/>
    <p188:replyLst>
      <p188:reply id="{A720145D-9ADF-4BA8-A0B5-F0A8D6E0AC19}" authorId="{0A063B6D-7070-110E-6326-43138E44D06B}" created="2022-06-21T14:07:49.836">
        <p188:txBody>
          <a:bodyPr/>
          <a:lstStyle/>
          <a:p>
            <a:r>
              <a:rPr lang="en-US"/>
              <a:t>OK, done</a:t>
            </a:r>
          </a:p>
        </p188:txBody>
      </p188:reply>
    </p188:replyLst>
    <p188:txBody>
      <a:bodyPr/>
      <a:lstStyle/>
      <a:p>
        <a:r>
          <a:rPr lang="en-US"/>
          <a:t>Specifically in the Pest Status Guide.
For consistency these materials should be referred to as either "IPPC guides and training materials" or "implementation and capacity development resources".</a:t>
        </a:r>
      </a:p>
    </p188:txBody>
  </p188:cm>
  <p188:cm id="{799BC35C-CB4A-4874-8565-60FBF2C67D71}" authorId="{95230D79-A227-B1DC-B2C9-B7B2C9E77826}" status="resolved" created="2022-06-20T18:23:22.85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94906056" sldId="273"/>
      <ac:spMk id="3" creationId="{02751856-6FD4-4400-86AF-DB56462AF7DE}"/>
      <ac:txMk cp="165" len="44">
        <ac:context len="254" hash="3034292928"/>
      </ac:txMk>
    </ac:txMkLst>
    <p188:pos x="6776357" y="2349499"/>
    <p188:replyLst>
      <p188:reply id="{557E648D-806B-40B4-B81A-8ED8D29ABA0B}" authorId="{0A063B6D-7070-110E-6326-43138E44D06B}" created="2022-06-21T14:19:07.370">
        <p188:txBody>
          <a:bodyPr/>
          <a:lstStyle/>
          <a:p>
            <a:r>
              <a:rPr lang="en-US"/>
              <a:t>the EWG suggested that when the ISPM 37 will be revised, this definition should be addressed. Text was adjusted. </a:t>
            </a:r>
          </a:p>
        </p188:txBody>
      </p188:reply>
    </p188:replyLst>
    <p188:txBody>
      <a:bodyPr/>
      <a:lstStyle/>
      <a:p>
        <a:r>
          <a:rPr lang="en-US"/>
          <a:t>This bullet is not completely clear to me. Will the SC WG revise the definition of "conditional host" in ISPM 37 and then also revise the draft Annex?</a:t>
        </a:r>
      </a:p>
    </p188:txBody>
  </p188:cm>
</p188:cmLst>
</file>

<file path=ppt/comments/modernComment_112_F2BE96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EF89CD-EA6C-44EB-BE6A-CE9B1EE98FAB}" authorId="{95230D79-A227-B1DC-B2C9-B7B2C9E77826}" status="resolved" created="2022-06-20T17:58:44.63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2576600" sldId="274"/>
      <ac:spMk id="25" creationId="{1AF1D499-753F-4ADA-804D-27331D603E95}"/>
      <ac:txMk cp="0" len="5">
        <ac:context len="33" hash="3467808957"/>
      </ac:txMk>
    </ac:txMkLst>
    <p188:pos x="771071" y="217714"/>
    <p188:replyLst>
      <p188:reply id="{994D4D72-39E3-4EE6-8206-66767C6F5FA3}" authorId="{0A063B6D-7070-110E-6326-43138E44D06B}" created="2022-06-21T14:27:33.821">
        <p188:txBody>
          <a:bodyPr/>
          <a:lstStyle/>
          <a:p>
            <a:r>
              <a:rPr lang="en-US"/>
              <a:t>Fixed</a:t>
            </a:r>
          </a:p>
        </p188:txBody>
      </p188:reply>
    </p188:replyLst>
    <p188:txBody>
      <a:bodyPr/>
      <a:lstStyle/>
      <a:p>
        <a:r>
          <a:rPr lang="en-US"/>
          <a:t>Text size is very small in some slides and inconsistent within and between slides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A3F3B-132A-486B-80E0-A5A2384CBA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E4F7D-5BFB-451B-A099-C8CF7EE7A07F}">
      <dgm:prSet custT="1"/>
      <dgm:spPr/>
      <dgm:t>
        <a:bodyPr/>
        <a:lstStyle/>
        <a:p>
          <a:r>
            <a:rPr lang="fr-FR" sz="2800" dirty="0" smtClean="0"/>
            <a:t>Exigences pour les ONPV :</a:t>
          </a:r>
          <a:endParaRPr lang="en-US" sz="2800" dirty="0"/>
        </a:p>
      </dgm:t>
    </dgm:pt>
    <dgm:pt modelId="{414D9DCE-757A-4394-9CA4-3D2317EA646E}" type="parTrans" cxnId="{9649CC83-4E14-49D9-9145-D387A57AA0EA}">
      <dgm:prSet/>
      <dgm:spPr/>
      <dgm:t>
        <a:bodyPr/>
        <a:lstStyle/>
        <a:p>
          <a:endParaRPr lang="en-US"/>
        </a:p>
      </dgm:t>
    </dgm:pt>
    <dgm:pt modelId="{421F4F94-3EB5-413B-BEC6-9FE79EF7190E}" type="sibTrans" cxnId="{9649CC83-4E14-49D9-9145-D387A57AA0EA}">
      <dgm:prSet/>
      <dgm:spPr/>
      <dgm:t>
        <a:bodyPr/>
        <a:lstStyle/>
        <a:p>
          <a:endParaRPr lang="en-US"/>
        </a:p>
      </dgm:t>
    </dgm:pt>
    <dgm:pt modelId="{17DDCA66-8B17-4E6A-9761-E39AEB0B7464}">
      <dgm:prSet custT="1"/>
      <dgm:spPr/>
      <dgm:t>
        <a:bodyPr/>
        <a:lstStyle/>
        <a:p>
          <a:pPr>
            <a:lnSpc>
              <a:spcPct val="150000"/>
            </a:lnSpc>
            <a:buFont typeface="Times New Roman" panose="02020603050405020304" pitchFamily="18" charset="0"/>
            <a:buChar char="-"/>
          </a:pPr>
          <a:r>
            <a:rPr lang="fr-FR" sz="2400" dirty="0" smtClean="0">
              <a:solidFill>
                <a:srgbClr val="002060"/>
              </a:solidFill>
            </a:rPr>
            <a:t>Utiliser les définitions et les termes décrits dans la présente annexe ;</a:t>
          </a:r>
          <a:endParaRPr lang="en-US" sz="2600" dirty="0">
            <a:solidFill>
              <a:srgbClr val="002060"/>
            </a:solidFill>
          </a:endParaRPr>
        </a:p>
      </dgm:t>
    </dgm:pt>
    <dgm:pt modelId="{B8205501-EB10-4899-A248-1F709C97E90A}" type="parTrans" cxnId="{22CDAA60-B060-4301-891E-35B90476228A}">
      <dgm:prSet/>
      <dgm:spPr/>
      <dgm:t>
        <a:bodyPr/>
        <a:lstStyle/>
        <a:p>
          <a:endParaRPr lang="en-US"/>
        </a:p>
      </dgm:t>
    </dgm:pt>
    <dgm:pt modelId="{1A3CE138-28F1-4F4E-876A-24EC82E7C70A}" type="sibTrans" cxnId="{22CDAA60-B060-4301-891E-35B90476228A}">
      <dgm:prSet/>
      <dgm:spPr/>
      <dgm:t>
        <a:bodyPr/>
        <a:lstStyle/>
        <a:p>
          <a:endParaRPr lang="en-US"/>
        </a:p>
      </dgm:t>
    </dgm:pt>
    <dgm:pt modelId="{13FA23CB-FA3B-4D25-8F39-B3DCAD39CA77}">
      <dgm:prSet custT="1"/>
      <dgm:spPr/>
      <dgm:t>
        <a:bodyPr/>
        <a:lstStyle/>
        <a:p>
          <a:r>
            <a:rPr lang="fr-FR" sz="2400" dirty="0">
              <a:solidFill>
                <a:srgbClr val="002060"/>
              </a:solidFill>
            </a:rPr>
            <a:t>Utiliser les critères définis pour évaluer les sources d'information afin de déterminer le statut d'hôte ;</a:t>
          </a:r>
        </a:p>
      </dgm:t>
    </dgm:pt>
    <dgm:pt modelId="{C3F3FB55-C336-4EC9-8611-43B1AFB5F524}" type="parTrans" cxnId="{19B1016F-92ED-4FA6-92E3-52092CA0FAAB}">
      <dgm:prSet/>
      <dgm:spPr/>
      <dgm:t>
        <a:bodyPr/>
        <a:lstStyle/>
        <a:p>
          <a:endParaRPr lang="fr-FR"/>
        </a:p>
      </dgm:t>
    </dgm:pt>
    <dgm:pt modelId="{22C08C40-E01E-4492-91F6-29BF674F8D61}" type="sibTrans" cxnId="{19B1016F-92ED-4FA6-92E3-52092CA0FAAB}">
      <dgm:prSet/>
      <dgm:spPr/>
      <dgm:t>
        <a:bodyPr/>
        <a:lstStyle/>
        <a:p>
          <a:endParaRPr lang="fr-FR"/>
        </a:p>
      </dgm:t>
    </dgm:pt>
    <dgm:pt modelId="{B0C220B7-750A-4677-B3FA-DCCFFFA92271}">
      <dgm:prSet custT="1"/>
      <dgm:spPr/>
      <dgm:t>
        <a:bodyPr/>
        <a:lstStyle/>
        <a:p>
          <a:r>
            <a:rPr lang="fr-FR" sz="2400" dirty="0" smtClean="0">
              <a:solidFill>
                <a:srgbClr val="002060"/>
              </a:solidFill>
            </a:rPr>
            <a:t>Evaluer </a:t>
          </a:r>
          <a:r>
            <a:rPr lang="fr-FR" sz="2400" dirty="0">
              <a:solidFill>
                <a:srgbClr val="002060"/>
              </a:solidFill>
            </a:rPr>
            <a:t>l'exhaustivité des informations ;</a:t>
          </a:r>
        </a:p>
      </dgm:t>
    </dgm:pt>
    <dgm:pt modelId="{0B7B5F02-B539-4022-A482-1FB98B912404}" type="parTrans" cxnId="{E241F9F4-B729-49B7-A781-1E1747E37DD0}">
      <dgm:prSet/>
      <dgm:spPr/>
      <dgm:t>
        <a:bodyPr/>
        <a:lstStyle/>
        <a:p>
          <a:endParaRPr lang="fr-FR"/>
        </a:p>
      </dgm:t>
    </dgm:pt>
    <dgm:pt modelId="{84D0D78F-9A6C-4EE5-97D1-1FF9ADCD9556}" type="sibTrans" cxnId="{E241F9F4-B729-49B7-A781-1E1747E37DD0}">
      <dgm:prSet/>
      <dgm:spPr/>
      <dgm:t>
        <a:bodyPr/>
        <a:lstStyle/>
        <a:p>
          <a:endParaRPr lang="fr-FR"/>
        </a:p>
      </dgm:t>
    </dgm:pt>
    <dgm:pt modelId="{8DE11DAC-8DC4-4649-992F-FCD506211C54}">
      <dgm:prSet custT="1"/>
      <dgm:spPr/>
      <dgm:t>
        <a:bodyPr/>
        <a:lstStyle/>
        <a:p>
          <a:r>
            <a:rPr lang="fr-FR" sz="2400" dirty="0">
              <a:solidFill>
                <a:srgbClr val="002060"/>
              </a:solidFill>
            </a:rPr>
            <a:t>Identifier l'incertitude de la détermination du statut d'hôte ;</a:t>
          </a:r>
        </a:p>
      </dgm:t>
    </dgm:pt>
    <dgm:pt modelId="{3188F855-09C4-4709-941F-89429D18C1BC}" type="parTrans" cxnId="{D775D5E1-671B-463A-9952-7852422D5B89}">
      <dgm:prSet/>
      <dgm:spPr/>
      <dgm:t>
        <a:bodyPr/>
        <a:lstStyle/>
        <a:p>
          <a:endParaRPr lang="fr-FR"/>
        </a:p>
      </dgm:t>
    </dgm:pt>
    <dgm:pt modelId="{B11CB84B-F7B5-4575-AFCD-61799E1C4905}" type="sibTrans" cxnId="{D775D5E1-671B-463A-9952-7852422D5B89}">
      <dgm:prSet/>
      <dgm:spPr/>
      <dgm:t>
        <a:bodyPr/>
        <a:lstStyle/>
        <a:p>
          <a:endParaRPr lang="fr-FR"/>
        </a:p>
      </dgm:t>
    </dgm:pt>
    <dgm:pt modelId="{215088FC-82CE-42E8-BF1D-B3136FBBF532}">
      <dgm:prSet custT="1"/>
      <dgm:spPr/>
      <dgm:t>
        <a:bodyPr/>
        <a:lstStyle/>
        <a:p>
          <a:r>
            <a:rPr lang="fr-FR" sz="2400" dirty="0">
              <a:solidFill>
                <a:srgbClr val="002060"/>
              </a:solidFill>
            </a:rPr>
            <a:t>Comprendre l'application des concepts de statut d'hôte dans </a:t>
          </a:r>
          <a:r>
            <a:rPr lang="fr-FR" sz="2400" dirty="0" smtClean="0">
              <a:solidFill>
                <a:srgbClr val="002060"/>
              </a:solidFill>
            </a:rPr>
            <a:t>L’ARP.</a:t>
          </a:r>
          <a:endParaRPr lang="fr-FR" sz="2400" dirty="0">
            <a:solidFill>
              <a:srgbClr val="002060"/>
            </a:solidFill>
          </a:endParaRPr>
        </a:p>
      </dgm:t>
    </dgm:pt>
    <dgm:pt modelId="{47C14989-7B41-4269-B7C3-32565B2F218F}" type="parTrans" cxnId="{CD25C21F-0272-4D8E-9BD2-449AF0D80C47}">
      <dgm:prSet/>
      <dgm:spPr/>
      <dgm:t>
        <a:bodyPr/>
        <a:lstStyle/>
        <a:p>
          <a:endParaRPr lang="fr-FR"/>
        </a:p>
      </dgm:t>
    </dgm:pt>
    <dgm:pt modelId="{D05B2218-5CAF-45B1-A93E-2BBFF0B0BD94}" type="sibTrans" cxnId="{CD25C21F-0272-4D8E-9BD2-449AF0D80C47}">
      <dgm:prSet/>
      <dgm:spPr/>
      <dgm:t>
        <a:bodyPr/>
        <a:lstStyle/>
        <a:p>
          <a:endParaRPr lang="fr-FR"/>
        </a:p>
      </dgm:t>
    </dgm:pt>
    <dgm:pt modelId="{C668E8AE-94F0-4F55-AF3F-6C7FF80F5AE2}" type="pres">
      <dgm:prSet presAssocID="{6D3A3F3B-132A-486B-80E0-A5A2384CBA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0D7E15-E16A-4150-A979-821E85FFF1C4}" type="pres">
      <dgm:prSet presAssocID="{3ADE4F7D-5BFB-451B-A099-C8CF7EE7A07F}" presName="parentText" presStyleLbl="node1" presStyleIdx="0" presStyleCnt="1" custScaleY="145242" custLinFactNeighborY="-2377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3D073-8C96-4126-832F-0840B141FC27}" type="pres">
      <dgm:prSet presAssocID="{3ADE4F7D-5BFB-451B-A099-C8CF7EE7A07F}" presName="childText" presStyleLbl="revTx" presStyleIdx="0" presStyleCnt="1" custScaleY="141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7B4056-5353-498F-8F6F-A8F021A40E17}" type="presOf" srcId="{13FA23CB-FA3B-4D25-8F39-B3DCAD39CA77}" destId="{7753D073-8C96-4126-832F-0840B141FC27}" srcOrd="0" destOrd="1" presId="urn:microsoft.com/office/officeart/2005/8/layout/vList2"/>
    <dgm:cxn modelId="{D775D5E1-671B-463A-9952-7852422D5B89}" srcId="{3ADE4F7D-5BFB-451B-A099-C8CF7EE7A07F}" destId="{8DE11DAC-8DC4-4649-992F-FCD506211C54}" srcOrd="3" destOrd="0" parTransId="{3188F855-09C4-4709-941F-89429D18C1BC}" sibTransId="{B11CB84B-F7B5-4575-AFCD-61799E1C4905}"/>
    <dgm:cxn modelId="{22CDAA60-B060-4301-891E-35B90476228A}" srcId="{3ADE4F7D-5BFB-451B-A099-C8CF7EE7A07F}" destId="{17DDCA66-8B17-4E6A-9761-E39AEB0B7464}" srcOrd="0" destOrd="0" parTransId="{B8205501-EB10-4899-A248-1F709C97E90A}" sibTransId="{1A3CE138-28F1-4F4E-876A-24EC82E7C70A}"/>
    <dgm:cxn modelId="{AB4AA248-3829-45F7-8FA4-286100C5B626}" type="presOf" srcId="{17DDCA66-8B17-4E6A-9761-E39AEB0B7464}" destId="{7753D073-8C96-4126-832F-0840B141FC27}" srcOrd="0" destOrd="0" presId="urn:microsoft.com/office/officeart/2005/8/layout/vList2"/>
    <dgm:cxn modelId="{E241F9F4-B729-49B7-A781-1E1747E37DD0}" srcId="{3ADE4F7D-5BFB-451B-A099-C8CF7EE7A07F}" destId="{B0C220B7-750A-4677-B3FA-DCCFFFA92271}" srcOrd="2" destOrd="0" parTransId="{0B7B5F02-B539-4022-A482-1FB98B912404}" sibTransId="{84D0D78F-9A6C-4EE5-97D1-1FF9ADCD9556}"/>
    <dgm:cxn modelId="{E5684207-3C99-4A0F-B1F2-5A655A2A3126}" type="presOf" srcId="{B0C220B7-750A-4677-B3FA-DCCFFFA92271}" destId="{7753D073-8C96-4126-832F-0840B141FC27}" srcOrd="0" destOrd="2" presId="urn:microsoft.com/office/officeart/2005/8/layout/vList2"/>
    <dgm:cxn modelId="{19B1016F-92ED-4FA6-92E3-52092CA0FAAB}" srcId="{3ADE4F7D-5BFB-451B-A099-C8CF7EE7A07F}" destId="{13FA23CB-FA3B-4D25-8F39-B3DCAD39CA77}" srcOrd="1" destOrd="0" parTransId="{C3F3FB55-C336-4EC9-8611-43B1AFB5F524}" sibTransId="{22C08C40-E01E-4492-91F6-29BF674F8D61}"/>
    <dgm:cxn modelId="{BAC646FD-C16D-4904-95CF-4A22D7BE7164}" type="presOf" srcId="{215088FC-82CE-42E8-BF1D-B3136FBBF532}" destId="{7753D073-8C96-4126-832F-0840B141FC27}" srcOrd="0" destOrd="4" presId="urn:microsoft.com/office/officeart/2005/8/layout/vList2"/>
    <dgm:cxn modelId="{9649CC83-4E14-49D9-9145-D387A57AA0EA}" srcId="{6D3A3F3B-132A-486B-80E0-A5A2384CBA79}" destId="{3ADE4F7D-5BFB-451B-A099-C8CF7EE7A07F}" srcOrd="0" destOrd="0" parTransId="{414D9DCE-757A-4394-9CA4-3D2317EA646E}" sibTransId="{421F4F94-3EB5-413B-BEC6-9FE79EF7190E}"/>
    <dgm:cxn modelId="{5FA14648-8DDE-4C27-92A4-36D3A98DDC55}" type="presOf" srcId="{3ADE4F7D-5BFB-451B-A099-C8CF7EE7A07F}" destId="{C10D7E15-E16A-4150-A979-821E85FFF1C4}" srcOrd="0" destOrd="0" presId="urn:microsoft.com/office/officeart/2005/8/layout/vList2"/>
    <dgm:cxn modelId="{87D6E42B-2226-418F-A8C9-E6C4B66E2225}" type="presOf" srcId="{8DE11DAC-8DC4-4649-992F-FCD506211C54}" destId="{7753D073-8C96-4126-832F-0840B141FC27}" srcOrd="0" destOrd="3" presId="urn:microsoft.com/office/officeart/2005/8/layout/vList2"/>
    <dgm:cxn modelId="{66F25ECE-3CED-4D6A-8C8B-4DA0C011964A}" type="presOf" srcId="{6D3A3F3B-132A-486B-80E0-A5A2384CBA79}" destId="{C668E8AE-94F0-4F55-AF3F-6C7FF80F5AE2}" srcOrd="0" destOrd="0" presId="urn:microsoft.com/office/officeart/2005/8/layout/vList2"/>
    <dgm:cxn modelId="{CD25C21F-0272-4D8E-9BD2-449AF0D80C47}" srcId="{3ADE4F7D-5BFB-451B-A099-C8CF7EE7A07F}" destId="{215088FC-82CE-42E8-BF1D-B3136FBBF532}" srcOrd="4" destOrd="0" parTransId="{47C14989-7B41-4269-B7C3-32565B2F218F}" sibTransId="{D05B2218-5CAF-45B1-A93E-2BBFF0B0BD94}"/>
    <dgm:cxn modelId="{851911A2-86AE-42CB-86E0-43989770B7AE}" type="presParOf" srcId="{C668E8AE-94F0-4F55-AF3F-6C7FF80F5AE2}" destId="{C10D7E15-E16A-4150-A979-821E85FFF1C4}" srcOrd="0" destOrd="0" presId="urn:microsoft.com/office/officeart/2005/8/layout/vList2"/>
    <dgm:cxn modelId="{CF30A4D8-9070-4F01-948F-F2F6BDAC8007}" type="presParOf" srcId="{C668E8AE-94F0-4F55-AF3F-6C7FF80F5AE2}" destId="{7753D073-8C96-4126-832F-0840B141FC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0AA54-D3CD-482E-BC95-015368BE74E6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14597F1-1025-4203-9D07-8892720C9A3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700" b="1" dirty="0" smtClean="0">
              <a:latin typeface="+mn-lt"/>
              <a:cs typeface="Arial" panose="020B0604020202020204" pitchFamily="34" charset="0"/>
            </a:rPr>
            <a:t>Concilier les nouvelles définitions avec la NIMP 37</a:t>
          </a:r>
          <a:endParaRPr lang="en-GB" sz="1700" b="1" dirty="0">
            <a:latin typeface="+mn-lt"/>
            <a:cs typeface="Arial" panose="020B0604020202020204" pitchFamily="34" charset="0"/>
          </a:endParaRPr>
        </a:p>
      </dgm:t>
    </dgm:pt>
    <dgm:pt modelId="{0C02BDCB-E4E7-43FB-86DF-715A2B14C27E}" type="parTrans" cxnId="{CC5E461C-AC79-4AFE-9439-EF9B7B3A34BE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5310BB26-1F2D-40F7-9B26-17E94BB6573C}" type="sibTrans" cxnId="{CC5E461C-AC79-4AFE-9439-EF9B7B3A34BE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ED5CF58D-C5F5-4AF1-B8F9-A18DB677A57D}">
      <dgm:prSet custT="1"/>
      <dgm:spPr/>
      <dgm:t>
        <a:bodyPr/>
        <a:lstStyle/>
        <a:p>
          <a:pPr>
            <a:buFontTx/>
            <a:buNone/>
          </a:pPr>
          <a:r>
            <a:rPr lang="fr-FR" sz="1800" b="1" dirty="0" smtClean="0">
              <a:latin typeface="+mn-lt"/>
              <a:cs typeface="Arial" panose="020B0604020202020204" pitchFamily="34" charset="0"/>
            </a:rPr>
            <a:t>Spécificités de l'analyse des informations obtenues à partir de sources documentaires par rapport à des expériences.</a:t>
          </a:r>
          <a:endParaRPr lang="en-GB" sz="1800" b="1" dirty="0">
            <a:latin typeface="+mn-lt"/>
            <a:cs typeface="Arial" panose="020B0604020202020204" pitchFamily="34" charset="0"/>
          </a:endParaRPr>
        </a:p>
      </dgm:t>
    </dgm:pt>
    <dgm:pt modelId="{11AC82AB-057F-4587-B141-00BC3984F529}" type="parTrans" cxnId="{3D8650AC-861B-47F0-ABCE-4A7A9D8CF219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9EA1FAB4-6197-45FF-BB0C-CDF32587CF5F}" type="sibTrans" cxnId="{3D8650AC-861B-47F0-ABCE-4A7A9D8CF219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A9A8DD9B-290C-45A6-929E-4AE6F49FE81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800" b="1" dirty="0" smtClean="0">
              <a:latin typeface="+mn-lt"/>
              <a:cs typeface="Arial" panose="020B0604020202020204" pitchFamily="34" charset="0"/>
            </a:rPr>
            <a:t>Comprendre les tâches</a:t>
          </a:r>
          <a:endParaRPr lang="en-GB" sz="1800" b="1" dirty="0">
            <a:latin typeface="+mn-lt"/>
            <a:cs typeface="Arial" panose="020B0604020202020204" pitchFamily="34" charset="0"/>
          </a:endParaRPr>
        </a:p>
      </dgm:t>
    </dgm:pt>
    <dgm:pt modelId="{D4C2417B-6035-47F8-8548-B444AA66CD7D}" type="sibTrans" cxnId="{F99A32C8-0F9C-4354-9C71-1B59697B3B6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C649C4C6-2DE3-44BE-9FF3-ED8BF69F8169}" type="parTrans" cxnId="{F99A32C8-0F9C-4354-9C71-1B59697B3B6C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AF9E2D16-39A3-4082-92C7-360487B4221D}">
      <dgm:prSet custT="1"/>
      <dgm:spPr/>
      <dgm:t>
        <a:bodyPr/>
        <a:lstStyle/>
        <a:p>
          <a:pPr>
            <a:buFontTx/>
            <a:buNone/>
          </a:pPr>
          <a:r>
            <a:rPr lang="fr-FR" sz="1800" b="1" dirty="0" smtClean="0">
              <a:latin typeface="+mn-lt"/>
            </a:rPr>
            <a:t>Limites des définitions de la NIMP 37 lors de l'évaluation de la littérature pour la détermination du statut d'hôte ; cela affecte les catégories de statut d'hôte proposées dans l'annexe.</a:t>
          </a:r>
          <a:endParaRPr lang="en-GB" sz="1800" b="1" dirty="0">
            <a:latin typeface="+mn-lt"/>
          </a:endParaRPr>
        </a:p>
      </dgm:t>
    </dgm:pt>
    <dgm:pt modelId="{A8F27D2E-A5F5-4A56-AD17-AA9F3A9CB411}" type="parTrans" cxnId="{D7562D21-B6E8-4448-8934-BD9AA6F2E84E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398B3797-1A3A-433F-AA14-8308C4E7CC4D}" type="sibTrans" cxnId="{D7562D21-B6E8-4448-8934-BD9AA6F2E84E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E08B27A2-99C7-4C99-85AD-5C4C5B5DD0AC}">
      <dgm:prSet custT="1"/>
      <dgm:spPr/>
      <dgm:t>
        <a:bodyPr/>
        <a:lstStyle/>
        <a:p>
          <a:pPr>
            <a:buFontTx/>
            <a:buNone/>
          </a:pPr>
          <a:r>
            <a:rPr lang="fr-FR" sz="1800" b="1" dirty="0" smtClean="0">
              <a:latin typeface="+mn-lt"/>
            </a:rPr>
            <a:t>Rôle de l'incertitude due à la fiabilité et à l'applicabilité des informations et comment cela affecte la détermination du statut d'hôte.</a:t>
          </a:r>
          <a:endParaRPr lang="en-GB" sz="1800" b="1" dirty="0">
            <a:latin typeface="+mn-lt"/>
          </a:endParaRPr>
        </a:p>
      </dgm:t>
    </dgm:pt>
    <dgm:pt modelId="{31EB8A58-620B-401B-9237-1AB3F47BCDD7}" type="parTrans" cxnId="{262641EA-3B34-4D67-8D93-94D98F6E7D43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8D69847D-F497-4A80-A74D-3B137E838760}" type="sibTrans" cxnId="{262641EA-3B34-4D67-8D93-94D98F6E7D43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EE595363-8379-40B3-AC1E-BCB483455E0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700" b="1" dirty="0" smtClean="0">
              <a:latin typeface="+mn-lt"/>
              <a:cs typeface="Arial" panose="020B0604020202020204" pitchFamily="34" charset="0"/>
            </a:rPr>
            <a:t>Application du statut d'hôte dans les activités de l'ONPV</a:t>
          </a:r>
          <a:endParaRPr lang="en-GB" sz="1700" b="1" dirty="0">
            <a:latin typeface="+mn-lt"/>
            <a:cs typeface="Arial" panose="020B0604020202020204" pitchFamily="34" charset="0"/>
          </a:endParaRPr>
        </a:p>
      </dgm:t>
    </dgm:pt>
    <dgm:pt modelId="{869ECDA7-BE3D-4609-A0E0-6F4238D71C9A}" type="parTrans" cxnId="{D72AB312-50DA-435C-A338-110AF8067BD7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88DA9A2D-2B29-45DE-9A18-1E96685635AE}" type="sibTrans" cxnId="{D72AB312-50DA-435C-A338-110AF8067BD7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B5CEB913-AA49-48D9-AA74-7897EE15F7A7}">
      <dgm:prSet custT="1"/>
      <dgm:spPr/>
      <dgm:t>
        <a:bodyPr/>
        <a:lstStyle/>
        <a:p>
          <a:pPr>
            <a:buFontTx/>
            <a:buNone/>
          </a:pPr>
          <a:r>
            <a:rPr lang="fr-FR" sz="1800" b="1" dirty="0" smtClean="0">
              <a:latin typeface="+mn-lt"/>
            </a:rPr>
            <a:t>Alors que le statut d'hôte des fruits pour les mouches des fruits est pertinent pour de nombreuses activités de l'ONPV, le projet se concentre sur son application dans l'ARP.</a:t>
          </a:r>
          <a:endParaRPr lang="en-GB" sz="1800" b="1" dirty="0">
            <a:latin typeface="+mn-lt"/>
          </a:endParaRPr>
        </a:p>
      </dgm:t>
    </dgm:pt>
    <dgm:pt modelId="{E5D87451-CA93-42D1-AAE6-2AB0FA9ECCF5}" type="parTrans" cxnId="{40E5E07E-DCFB-42EF-A0AB-47524EB931D4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C7D8EAC2-325B-4A4A-8063-E98F80AD032E}" type="sibTrans" cxnId="{40E5E07E-DCFB-42EF-A0AB-47524EB931D4}">
      <dgm:prSet/>
      <dgm:spPr/>
      <dgm:t>
        <a:bodyPr/>
        <a:lstStyle/>
        <a:p>
          <a:endParaRPr lang="en-GB" sz="1800" b="1">
            <a:latin typeface="+mn-lt"/>
          </a:endParaRPr>
        </a:p>
      </dgm:t>
    </dgm:pt>
    <dgm:pt modelId="{3C26F3EB-0041-468F-A6BC-C05F1DD09ED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800" b="1" dirty="0" smtClean="0">
              <a:latin typeface="+mn-lt"/>
              <a:cs typeface="Arial" panose="020B0604020202020204" pitchFamily="34" charset="0"/>
            </a:rPr>
            <a:t>Information &amp; incertitude</a:t>
          </a:r>
          <a:endParaRPr lang="en-GB" sz="1800" b="1" dirty="0">
            <a:latin typeface="+mn-lt"/>
            <a:cs typeface="Arial" panose="020B0604020202020204" pitchFamily="34" charset="0"/>
          </a:endParaRPr>
        </a:p>
      </dgm:t>
    </dgm:pt>
    <dgm:pt modelId="{B2ACA291-58AB-4D06-8B2D-00EE925D211D}" type="sibTrans" cxnId="{07B4236B-F86A-4D89-97E2-BC54299774F9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D9C73EC1-DE57-4F03-99C0-9D32F6900631}" type="parTrans" cxnId="{07B4236B-F86A-4D89-97E2-BC54299774F9}">
      <dgm:prSet/>
      <dgm:spPr/>
      <dgm:t>
        <a:bodyPr/>
        <a:lstStyle/>
        <a:p>
          <a:endParaRPr lang="en-GB" sz="1800" b="1">
            <a:latin typeface="+mn-lt"/>
            <a:cs typeface="Arial" panose="020B0604020202020204" pitchFamily="34" charset="0"/>
          </a:endParaRPr>
        </a:p>
      </dgm:t>
    </dgm:pt>
    <dgm:pt modelId="{D7D17D31-A6F6-416A-A3CE-F422B1185F53}" type="pres">
      <dgm:prSet presAssocID="{AC80AA54-D3CD-482E-BC95-015368BE74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9F69233-B9AE-4A52-AAAC-C01FD18B5F80}" type="pres">
      <dgm:prSet presAssocID="{A9A8DD9B-290C-45A6-929E-4AE6F49FE812}" presName="linNode" presStyleCnt="0"/>
      <dgm:spPr/>
    </dgm:pt>
    <dgm:pt modelId="{B5BF208C-3F85-4FC4-B568-DDE26DCB244B}" type="pres">
      <dgm:prSet presAssocID="{A9A8DD9B-290C-45A6-929E-4AE6F49FE812}" presName="parentShp" presStyleLbl="node1" presStyleIdx="0" presStyleCnt="4" custScaleX="482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21EA6-3BE9-445F-A10D-CC0932BBB370}" type="pres">
      <dgm:prSet presAssocID="{A9A8DD9B-290C-45A6-929E-4AE6F49FE812}" presName="childShp" presStyleLbl="bgAccFollowNode1" presStyleIdx="0" presStyleCnt="4" custScaleX="132765" custScaleY="115988" custLinFactNeighborX="7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A627CE-4729-4E9C-8972-941EE38D38F4}" type="pres">
      <dgm:prSet presAssocID="{D4C2417B-6035-47F8-8548-B444AA66CD7D}" presName="spacing" presStyleCnt="0"/>
      <dgm:spPr/>
    </dgm:pt>
    <dgm:pt modelId="{46EAA9C7-A567-4240-AE89-B9112D80F72A}" type="pres">
      <dgm:prSet presAssocID="{614597F1-1025-4203-9D07-8892720C9A38}" presName="linNode" presStyleCnt="0"/>
      <dgm:spPr/>
    </dgm:pt>
    <dgm:pt modelId="{AB2C5008-96F6-439A-9ED1-FAC2DF16F55B}" type="pres">
      <dgm:prSet presAssocID="{614597F1-1025-4203-9D07-8892720C9A38}" presName="parentShp" presStyleLbl="node1" presStyleIdx="1" presStyleCnt="4" custScaleX="51311" custScaleY="108403" custLinFactNeighborX="620" custLinFactNeighborY="3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3F404-27DE-47E6-817D-D13785573C21}" type="pres">
      <dgm:prSet presAssocID="{614597F1-1025-4203-9D07-8892720C9A38}" presName="childShp" presStyleLbl="bgAccFollowNode1" presStyleIdx="1" presStyleCnt="4" custScaleX="132765" custScaleY="160558" custLinFactNeighborX="14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F0EB7C-8E27-4505-A9EE-D99C9246E8AA}" type="pres">
      <dgm:prSet presAssocID="{5310BB26-1F2D-40F7-9B26-17E94BB6573C}" presName="spacing" presStyleCnt="0"/>
      <dgm:spPr/>
    </dgm:pt>
    <dgm:pt modelId="{57F1F18E-1AC9-4C2E-BB91-5FE1A8789DE7}" type="pres">
      <dgm:prSet presAssocID="{3C26F3EB-0041-468F-A6BC-C05F1DD09ED6}" presName="linNode" presStyleCnt="0"/>
      <dgm:spPr/>
    </dgm:pt>
    <dgm:pt modelId="{4FC79F10-F0BF-4A08-B83F-E217967701F8}" type="pres">
      <dgm:prSet presAssocID="{3C26F3EB-0041-468F-A6BC-C05F1DD09ED6}" presName="parentShp" presStyleLbl="node1" presStyleIdx="2" presStyleCnt="4" custScaleX="48231" custLinFactNeighborX="631" custLinFactNeighborY="88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108611-36FA-42CD-82FD-4A939489ECBC}" type="pres">
      <dgm:prSet presAssocID="{3C26F3EB-0041-468F-A6BC-C05F1DD09ED6}" presName="childShp" presStyleLbl="bgAccFollowNode1" presStyleIdx="2" presStyleCnt="4" custScaleX="132765" custScaleY="125928" custLinFactNeighborX="14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B0A017-0652-402D-ADA8-3DF2571340F1}" type="pres">
      <dgm:prSet presAssocID="{B2ACA291-58AB-4D06-8B2D-00EE925D211D}" presName="spacing" presStyleCnt="0"/>
      <dgm:spPr/>
    </dgm:pt>
    <dgm:pt modelId="{E35768F8-808C-4273-9D62-A7D98A3272D3}" type="pres">
      <dgm:prSet presAssocID="{EE595363-8379-40B3-AC1E-BCB483455E05}" presName="linNode" presStyleCnt="0"/>
      <dgm:spPr/>
    </dgm:pt>
    <dgm:pt modelId="{CCDAAA12-C4CA-4AB1-A03C-EB56FE997335}" type="pres">
      <dgm:prSet presAssocID="{EE595363-8379-40B3-AC1E-BCB483455E05}" presName="parentShp" presStyleLbl="node1" presStyleIdx="3" presStyleCnt="4" custScaleX="49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A0D8C4-914E-455D-834F-79E116DB7152}" type="pres">
      <dgm:prSet presAssocID="{EE595363-8379-40B3-AC1E-BCB483455E05}" presName="childShp" presStyleLbl="bgAccFollowNode1" presStyleIdx="3" presStyleCnt="4" custScaleX="132765" custScaleY="153287" custLinFactNeighborX="7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2AB312-50DA-435C-A338-110AF8067BD7}" srcId="{AC80AA54-D3CD-482E-BC95-015368BE74E6}" destId="{EE595363-8379-40B3-AC1E-BCB483455E05}" srcOrd="3" destOrd="0" parTransId="{869ECDA7-BE3D-4609-A0E0-6F4238D71C9A}" sibTransId="{88DA9A2D-2B29-45DE-9A18-1E96685635AE}"/>
    <dgm:cxn modelId="{55BD9156-D0B3-4CDE-8906-0322645EDBB0}" type="presOf" srcId="{3C26F3EB-0041-468F-A6BC-C05F1DD09ED6}" destId="{4FC79F10-F0BF-4A08-B83F-E217967701F8}" srcOrd="0" destOrd="0" presId="urn:microsoft.com/office/officeart/2005/8/layout/vList6"/>
    <dgm:cxn modelId="{1DC363FE-1E62-4650-A6DD-A8AB7F79700E}" type="presOf" srcId="{B5CEB913-AA49-48D9-AA74-7897EE15F7A7}" destId="{4EA0D8C4-914E-455D-834F-79E116DB7152}" srcOrd="0" destOrd="0" presId="urn:microsoft.com/office/officeart/2005/8/layout/vList6"/>
    <dgm:cxn modelId="{011950F7-F280-4306-9C0E-6C357E8F55C6}" type="presOf" srcId="{A9A8DD9B-290C-45A6-929E-4AE6F49FE812}" destId="{B5BF208C-3F85-4FC4-B568-DDE26DCB244B}" srcOrd="0" destOrd="0" presId="urn:microsoft.com/office/officeart/2005/8/layout/vList6"/>
    <dgm:cxn modelId="{CC5E461C-AC79-4AFE-9439-EF9B7B3A34BE}" srcId="{AC80AA54-D3CD-482E-BC95-015368BE74E6}" destId="{614597F1-1025-4203-9D07-8892720C9A38}" srcOrd="1" destOrd="0" parTransId="{0C02BDCB-E4E7-43FB-86DF-715A2B14C27E}" sibTransId="{5310BB26-1F2D-40F7-9B26-17E94BB6573C}"/>
    <dgm:cxn modelId="{EEDE404E-28EB-4908-9DF0-D6CC5DBC5411}" type="presOf" srcId="{ED5CF58D-C5F5-4AF1-B8F9-A18DB677A57D}" destId="{19221EA6-3BE9-445F-A10D-CC0932BBB370}" srcOrd="0" destOrd="0" presId="urn:microsoft.com/office/officeart/2005/8/layout/vList6"/>
    <dgm:cxn modelId="{07B4236B-F86A-4D89-97E2-BC54299774F9}" srcId="{AC80AA54-D3CD-482E-BC95-015368BE74E6}" destId="{3C26F3EB-0041-468F-A6BC-C05F1DD09ED6}" srcOrd="2" destOrd="0" parTransId="{D9C73EC1-DE57-4F03-99C0-9D32F6900631}" sibTransId="{B2ACA291-58AB-4D06-8B2D-00EE925D211D}"/>
    <dgm:cxn modelId="{F99A32C8-0F9C-4354-9C71-1B59697B3B6C}" srcId="{AC80AA54-D3CD-482E-BC95-015368BE74E6}" destId="{A9A8DD9B-290C-45A6-929E-4AE6F49FE812}" srcOrd="0" destOrd="0" parTransId="{C649C4C6-2DE3-44BE-9FF3-ED8BF69F8169}" sibTransId="{D4C2417B-6035-47F8-8548-B444AA66CD7D}"/>
    <dgm:cxn modelId="{3D8650AC-861B-47F0-ABCE-4A7A9D8CF219}" srcId="{A9A8DD9B-290C-45A6-929E-4AE6F49FE812}" destId="{ED5CF58D-C5F5-4AF1-B8F9-A18DB677A57D}" srcOrd="0" destOrd="0" parTransId="{11AC82AB-057F-4587-B141-00BC3984F529}" sibTransId="{9EA1FAB4-6197-45FF-BB0C-CDF32587CF5F}"/>
    <dgm:cxn modelId="{070A9118-DD8D-4E67-B20E-A5D6DE751C27}" type="presOf" srcId="{614597F1-1025-4203-9D07-8892720C9A38}" destId="{AB2C5008-96F6-439A-9ED1-FAC2DF16F55B}" srcOrd="0" destOrd="0" presId="urn:microsoft.com/office/officeart/2005/8/layout/vList6"/>
    <dgm:cxn modelId="{8446D238-9F39-40BE-8C8D-109426FBF462}" type="presOf" srcId="{EE595363-8379-40B3-AC1E-BCB483455E05}" destId="{CCDAAA12-C4CA-4AB1-A03C-EB56FE997335}" srcOrd="0" destOrd="0" presId="urn:microsoft.com/office/officeart/2005/8/layout/vList6"/>
    <dgm:cxn modelId="{5E44332C-5635-4D47-B574-9F6B4EA9AC64}" type="presOf" srcId="{E08B27A2-99C7-4C99-85AD-5C4C5B5DD0AC}" destId="{D0108611-36FA-42CD-82FD-4A939489ECBC}" srcOrd="0" destOrd="0" presId="urn:microsoft.com/office/officeart/2005/8/layout/vList6"/>
    <dgm:cxn modelId="{D7562D21-B6E8-4448-8934-BD9AA6F2E84E}" srcId="{614597F1-1025-4203-9D07-8892720C9A38}" destId="{AF9E2D16-39A3-4082-92C7-360487B4221D}" srcOrd="0" destOrd="0" parTransId="{A8F27D2E-A5F5-4A56-AD17-AA9F3A9CB411}" sibTransId="{398B3797-1A3A-433F-AA14-8308C4E7CC4D}"/>
    <dgm:cxn modelId="{5DD6B9A2-346A-4C62-AC30-39D00ED775D0}" type="presOf" srcId="{AF9E2D16-39A3-4082-92C7-360487B4221D}" destId="{9D93F404-27DE-47E6-817D-D13785573C21}" srcOrd="0" destOrd="0" presId="urn:microsoft.com/office/officeart/2005/8/layout/vList6"/>
    <dgm:cxn modelId="{262641EA-3B34-4D67-8D93-94D98F6E7D43}" srcId="{3C26F3EB-0041-468F-A6BC-C05F1DD09ED6}" destId="{E08B27A2-99C7-4C99-85AD-5C4C5B5DD0AC}" srcOrd="0" destOrd="0" parTransId="{31EB8A58-620B-401B-9237-1AB3F47BCDD7}" sibTransId="{8D69847D-F497-4A80-A74D-3B137E838760}"/>
    <dgm:cxn modelId="{40E5E07E-DCFB-42EF-A0AB-47524EB931D4}" srcId="{EE595363-8379-40B3-AC1E-BCB483455E05}" destId="{B5CEB913-AA49-48D9-AA74-7897EE15F7A7}" srcOrd="0" destOrd="0" parTransId="{E5D87451-CA93-42D1-AAE6-2AB0FA9ECCF5}" sibTransId="{C7D8EAC2-325B-4A4A-8063-E98F80AD032E}"/>
    <dgm:cxn modelId="{72244F13-1EAE-4496-9DBE-B7681EB1343F}" type="presOf" srcId="{AC80AA54-D3CD-482E-BC95-015368BE74E6}" destId="{D7D17D31-A6F6-416A-A3CE-F422B1185F53}" srcOrd="0" destOrd="0" presId="urn:microsoft.com/office/officeart/2005/8/layout/vList6"/>
    <dgm:cxn modelId="{D1538776-BD37-42E8-8E37-AAC32A53286B}" type="presParOf" srcId="{D7D17D31-A6F6-416A-A3CE-F422B1185F53}" destId="{59F69233-B9AE-4A52-AAAC-C01FD18B5F80}" srcOrd="0" destOrd="0" presId="urn:microsoft.com/office/officeart/2005/8/layout/vList6"/>
    <dgm:cxn modelId="{A82B90BA-04CB-482A-BFAA-DADEE76DD355}" type="presParOf" srcId="{59F69233-B9AE-4A52-AAAC-C01FD18B5F80}" destId="{B5BF208C-3F85-4FC4-B568-DDE26DCB244B}" srcOrd="0" destOrd="0" presId="urn:microsoft.com/office/officeart/2005/8/layout/vList6"/>
    <dgm:cxn modelId="{D5616960-77CB-42DB-9028-3221ADD49959}" type="presParOf" srcId="{59F69233-B9AE-4A52-AAAC-C01FD18B5F80}" destId="{19221EA6-3BE9-445F-A10D-CC0932BBB370}" srcOrd="1" destOrd="0" presId="urn:microsoft.com/office/officeart/2005/8/layout/vList6"/>
    <dgm:cxn modelId="{BA30261D-C276-4A7B-B9B8-DA17C5813C9E}" type="presParOf" srcId="{D7D17D31-A6F6-416A-A3CE-F422B1185F53}" destId="{A5A627CE-4729-4E9C-8972-941EE38D38F4}" srcOrd="1" destOrd="0" presId="urn:microsoft.com/office/officeart/2005/8/layout/vList6"/>
    <dgm:cxn modelId="{E0C5A7E5-F71A-43B0-9A3D-08F052FE1676}" type="presParOf" srcId="{D7D17D31-A6F6-416A-A3CE-F422B1185F53}" destId="{46EAA9C7-A567-4240-AE89-B9112D80F72A}" srcOrd="2" destOrd="0" presId="urn:microsoft.com/office/officeart/2005/8/layout/vList6"/>
    <dgm:cxn modelId="{54AE04E3-89A0-4BFC-9141-43E5174F894F}" type="presParOf" srcId="{46EAA9C7-A567-4240-AE89-B9112D80F72A}" destId="{AB2C5008-96F6-439A-9ED1-FAC2DF16F55B}" srcOrd="0" destOrd="0" presId="urn:microsoft.com/office/officeart/2005/8/layout/vList6"/>
    <dgm:cxn modelId="{A9774D48-D7F3-49A9-99A0-161A14C7980B}" type="presParOf" srcId="{46EAA9C7-A567-4240-AE89-B9112D80F72A}" destId="{9D93F404-27DE-47E6-817D-D13785573C21}" srcOrd="1" destOrd="0" presId="urn:microsoft.com/office/officeart/2005/8/layout/vList6"/>
    <dgm:cxn modelId="{B8521811-84A2-4906-B5F7-9F2CDB982CF5}" type="presParOf" srcId="{D7D17D31-A6F6-416A-A3CE-F422B1185F53}" destId="{2FF0EB7C-8E27-4505-A9EE-D99C9246E8AA}" srcOrd="3" destOrd="0" presId="urn:microsoft.com/office/officeart/2005/8/layout/vList6"/>
    <dgm:cxn modelId="{E6C9ED10-D061-47CA-952F-4E15CD6EBD2D}" type="presParOf" srcId="{D7D17D31-A6F6-416A-A3CE-F422B1185F53}" destId="{57F1F18E-1AC9-4C2E-BB91-5FE1A8789DE7}" srcOrd="4" destOrd="0" presId="urn:microsoft.com/office/officeart/2005/8/layout/vList6"/>
    <dgm:cxn modelId="{5B928F07-E511-4E27-8DDB-3CAD0F27B324}" type="presParOf" srcId="{57F1F18E-1AC9-4C2E-BB91-5FE1A8789DE7}" destId="{4FC79F10-F0BF-4A08-B83F-E217967701F8}" srcOrd="0" destOrd="0" presId="urn:microsoft.com/office/officeart/2005/8/layout/vList6"/>
    <dgm:cxn modelId="{7662A012-CB58-4038-BED6-2F149B163BCA}" type="presParOf" srcId="{57F1F18E-1AC9-4C2E-BB91-5FE1A8789DE7}" destId="{D0108611-36FA-42CD-82FD-4A939489ECBC}" srcOrd="1" destOrd="0" presId="urn:microsoft.com/office/officeart/2005/8/layout/vList6"/>
    <dgm:cxn modelId="{57470764-97B0-4EE3-A4A7-293D05A3EE0C}" type="presParOf" srcId="{D7D17D31-A6F6-416A-A3CE-F422B1185F53}" destId="{2FB0A017-0652-402D-ADA8-3DF2571340F1}" srcOrd="5" destOrd="0" presId="urn:microsoft.com/office/officeart/2005/8/layout/vList6"/>
    <dgm:cxn modelId="{2617A20C-578D-4D14-AE5A-37FBA672B801}" type="presParOf" srcId="{D7D17D31-A6F6-416A-A3CE-F422B1185F53}" destId="{E35768F8-808C-4273-9D62-A7D98A3272D3}" srcOrd="6" destOrd="0" presId="urn:microsoft.com/office/officeart/2005/8/layout/vList6"/>
    <dgm:cxn modelId="{49E8BE11-3926-4479-A593-1141F49D491E}" type="presParOf" srcId="{E35768F8-808C-4273-9D62-A7D98A3272D3}" destId="{CCDAAA12-C4CA-4AB1-A03C-EB56FE997335}" srcOrd="0" destOrd="0" presId="urn:microsoft.com/office/officeart/2005/8/layout/vList6"/>
    <dgm:cxn modelId="{9DED0FA7-2D7C-4175-A444-A876FEFD0E12}" type="presParOf" srcId="{E35768F8-808C-4273-9D62-A7D98A3272D3}" destId="{4EA0D8C4-914E-455D-834F-79E116DB71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D7E15-E16A-4150-A979-821E85FFF1C4}">
      <dsp:nvSpPr>
        <dsp:cNvPr id="0" name=""/>
        <dsp:cNvSpPr/>
      </dsp:nvSpPr>
      <dsp:spPr>
        <a:xfrm>
          <a:off x="0" y="0"/>
          <a:ext cx="10363200" cy="97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Exigences pour les ONPV :</a:t>
          </a:r>
          <a:endParaRPr lang="en-US" sz="2800" kern="1200" dirty="0"/>
        </a:p>
      </dsp:txBody>
      <dsp:txXfrm>
        <a:off x="47738" y="47738"/>
        <a:ext cx="10267724" cy="882436"/>
      </dsp:txXfrm>
    </dsp:sp>
    <dsp:sp modelId="{7753D073-8C96-4126-832F-0840B141FC27}">
      <dsp:nvSpPr>
        <dsp:cNvPr id="0" name=""/>
        <dsp:cNvSpPr/>
      </dsp:nvSpPr>
      <dsp:spPr>
        <a:xfrm>
          <a:off x="0" y="978975"/>
          <a:ext cx="10363200" cy="366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fr-FR" sz="2400" kern="1200" dirty="0" smtClean="0">
              <a:solidFill>
                <a:srgbClr val="002060"/>
              </a:solidFill>
            </a:rPr>
            <a:t>Utiliser les définitions et les termes décrits dans la présente annexe ;</a:t>
          </a:r>
          <a:endParaRPr lang="en-US" sz="26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>
              <a:solidFill>
                <a:srgbClr val="002060"/>
              </a:solidFill>
            </a:rPr>
            <a:t>Utiliser les critères définis pour évaluer les sources d'information afin de déterminer le statut d'hôte 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 smtClean="0">
              <a:solidFill>
                <a:srgbClr val="002060"/>
              </a:solidFill>
            </a:rPr>
            <a:t>Evaluer </a:t>
          </a:r>
          <a:r>
            <a:rPr lang="fr-FR" sz="2400" kern="1200" dirty="0">
              <a:solidFill>
                <a:srgbClr val="002060"/>
              </a:solidFill>
            </a:rPr>
            <a:t>l'exhaustivité des informations 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>
              <a:solidFill>
                <a:srgbClr val="002060"/>
              </a:solidFill>
            </a:rPr>
            <a:t>Identifier l'incertitude de la détermination du statut d'hôte 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>
              <a:solidFill>
                <a:srgbClr val="002060"/>
              </a:solidFill>
            </a:rPr>
            <a:t>Comprendre l'application des concepts de statut d'hôte dans </a:t>
          </a:r>
          <a:r>
            <a:rPr lang="fr-FR" sz="2400" kern="1200" dirty="0" smtClean="0">
              <a:solidFill>
                <a:srgbClr val="002060"/>
              </a:solidFill>
            </a:rPr>
            <a:t>L’ARP.</a:t>
          </a:r>
          <a:endParaRPr lang="fr-FR" sz="2400" kern="1200" dirty="0">
            <a:solidFill>
              <a:srgbClr val="002060"/>
            </a:solidFill>
          </a:endParaRPr>
        </a:p>
      </dsp:txBody>
      <dsp:txXfrm>
        <a:off x="0" y="978975"/>
        <a:ext cx="10363200" cy="3668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21EA6-3BE9-445F-A10D-CC0932BBB370}">
      <dsp:nvSpPr>
        <dsp:cNvPr id="0" name=""/>
        <dsp:cNvSpPr/>
      </dsp:nvSpPr>
      <dsp:spPr>
        <a:xfrm>
          <a:off x="1981203" y="868"/>
          <a:ext cx="7822673" cy="920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fr-FR" sz="1800" b="1" kern="1200" dirty="0" smtClean="0">
              <a:latin typeface="+mn-lt"/>
              <a:cs typeface="Arial" panose="020B0604020202020204" pitchFamily="34" charset="0"/>
            </a:rPr>
            <a:t>Spécificités de l'analyse des informations obtenues à partir de sources documentaires par rapport à des expériences.</a:t>
          </a:r>
          <a:endParaRPr lang="en-GB" sz="1800" b="1" kern="1200" dirty="0">
            <a:latin typeface="+mn-lt"/>
            <a:cs typeface="Arial" panose="020B0604020202020204" pitchFamily="34" charset="0"/>
          </a:endParaRPr>
        </a:p>
      </dsp:txBody>
      <dsp:txXfrm>
        <a:off x="1981203" y="115936"/>
        <a:ext cx="7477471" cy="690405"/>
      </dsp:txXfrm>
    </dsp:sp>
    <dsp:sp modelId="{B5BF208C-3F85-4FC4-B568-DDE26DCB244B}">
      <dsp:nvSpPr>
        <dsp:cNvPr id="0" name=""/>
        <dsp:cNvSpPr/>
      </dsp:nvSpPr>
      <dsp:spPr>
        <a:xfrm>
          <a:off x="56287" y="64313"/>
          <a:ext cx="1894552" cy="793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+mn-lt"/>
              <a:cs typeface="Arial" panose="020B0604020202020204" pitchFamily="34" charset="0"/>
            </a:rPr>
            <a:t>Comprendre les tâches</a:t>
          </a:r>
          <a:endParaRPr lang="en-GB" sz="1800" b="1" kern="1200" dirty="0">
            <a:latin typeface="+mn-lt"/>
            <a:cs typeface="Arial" panose="020B0604020202020204" pitchFamily="34" charset="0"/>
          </a:endParaRPr>
        </a:p>
      </dsp:txBody>
      <dsp:txXfrm>
        <a:off x="95030" y="103056"/>
        <a:ext cx="1817066" cy="716165"/>
      </dsp:txXfrm>
    </dsp:sp>
    <dsp:sp modelId="{9D93F404-27DE-47E6-817D-D13785573C21}">
      <dsp:nvSpPr>
        <dsp:cNvPr id="0" name=""/>
        <dsp:cNvSpPr/>
      </dsp:nvSpPr>
      <dsp:spPr>
        <a:xfrm>
          <a:off x="2014773" y="1000774"/>
          <a:ext cx="7815026" cy="12742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fr-FR" sz="1800" b="1" kern="1200" dirty="0" smtClean="0">
              <a:latin typeface="+mn-lt"/>
            </a:rPr>
            <a:t>Limites des définitions de la NIMP 37 lors de l'évaluation de la littérature pour la détermination du statut d'hôte ; cela affecte les catégories de statut d'hôte proposées dans l'annexe.</a:t>
          </a:r>
          <a:endParaRPr lang="en-GB" sz="1800" b="1" kern="1200" dirty="0">
            <a:latin typeface="+mn-lt"/>
          </a:endParaRPr>
        </a:p>
      </dsp:txBody>
      <dsp:txXfrm>
        <a:off x="2014773" y="1160058"/>
        <a:ext cx="7337175" cy="955702"/>
      </dsp:txXfrm>
    </dsp:sp>
    <dsp:sp modelId="{AB2C5008-96F6-439A-9ED1-FAC2DF16F55B}">
      <dsp:nvSpPr>
        <dsp:cNvPr id="0" name=""/>
        <dsp:cNvSpPr/>
      </dsp:nvSpPr>
      <dsp:spPr>
        <a:xfrm>
          <a:off x="37098" y="1210357"/>
          <a:ext cx="2013567" cy="8603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+mn-lt"/>
              <a:cs typeface="Arial" panose="020B0604020202020204" pitchFamily="34" charset="0"/>
            </a:rPr>
            <a:t>Concilier les nouvelles définitions avec la NIMP 37</a:t>
          </a:r>
          <a:endParaRPr lang="en-GB" sz="1700" b="1" kern="1200" dirty="0">
            <a:latin typeface="+mn-lt"/>
            <a:cs typeface="Arial" panose="020B0604020202020204" pitchFamily="34" charset="0"/>
          </a:endParaRPr>
        </a:p>
      </dsp:txBody>
      <dsp:txXfrm>
        <a:off x="79096" y="1252355"/>
        <a:ext cx="1929571" cy="776345"/>
      </dsp:txXfrm>
    </dsp:sp>
    <dsp:sp modelId="{D0108611-36FA-42CD-82FD-4A939489ECBC}">
      <dsp:nvSpPr>
        <dsp:cNvPr id="0" name=""/>
        <dsp:cNvSpPr/>
      </dsp:nvSpPr>
      <dsp:spPr>
        <a:xfrm>
          <a:off x="2007126" y="2354409"/>
          <a:ext cx="7822673" cy="999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fr-FR" sz="1800" b="1" kern="1200" dirty="0" smtClean="0">
              <a:latin typeface="+mn-lt"/>
            </a:rPr>
            <a:t>Rôle de l'incertitude due à la fiabilité et à l'applicabilité des informations et comment cela affecte la détermination du statut d'hôte.</a:t>
          </a:r>
          <a:endParaRPr lang="en-GB" sz="1800" b="1" kern="1200" dirty="0">
            <a:latin typeface="+mn-lt"/>
          </a:endParaRPr>
        </a:p>
      </dsp:txBody>
      <dsp:txXfrm>
        <a:off x="2007126" y="2479338"/>
        <a:ext cx="7447887" cy="749571"/>
      </dsp:txXfrm>
    </dsp:sp>
    <dsp:sp modelId="{4FC79F10-F0BF-4A08-B83F-E217967701F8}">
      <dsp:nvSpPr>
        <dsp:cNvPr id="0" name=""/>
        <dsp:cNvSpPr/>
      </dsp:nvSpPr>
      <dsp:spPr>
        <a:xfrm>
          <a:off x="93466" y="2527893"/>
          <a:ext cx="1894552" cy="793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+mn-lt"/>
              <a:cs typeface="Arial" panose="020B0604020202020204" pitchFamily="34" charset="0"/>
            </a:rPr>
            <a:t>Information &amp; incertitude</a:t>
          </a:r>
          <a:endParaRPr lang="en-GB" sz="1800" b="1" kern="1200" dirty="0">
            <a:latin typeface="+mn-lt"/>
            <a:cs typeface="Arial" panose="020B0604020202020204" pitchFamily="34" charset="0"/>
          </a:endParaRPr>
        </a:p>
      </dsp:txBody>
      <dsp:txXfrm>
        <a:off x="132209" y="2566636"/>
        <a:ext cx="1817066" cy="716165"/>
      </dsp:txXfrm>
    </dsp:sp>
    <dsp:sp modelId="{4EA0D8C4-914E-455D-834F-79E116DB7152}">
      <dsp:nvSpPr>
        <dsp:cNvPr id="0" name=""/>
        <dsp:cNvSpPr/>
      </dsp:nvSpPr>
      <dsp:spPr>
        <a:xfrm>
          <a:off x="2007126" y="3433203"/>
          <a:ext cx="7822673" cy="12165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fr-FR" sz="1800" b="1" kern="1200" dirty="0" smtClean="0">
              <a:latin typeface="+mn-lt"/>
            </a:rPr>
            <a:t>Alors que le statut d'hôte des fruits pour les mouches des fruits est pertinent pour de nombreuses activités de l'ONPV, le projet se concentre sur son application dans l'ARP.</a:t>
          </a:r>
          <a:endParaRPr lang="en-GB" sz="1800" b="1" kern="1200" dirty="0">
            <a:latin typeface="+mn-lt"/>
          </a:endParaRPr>
        </a:p>
      </dsp:txBody>
      <dsp:txXfrm>
        <a:off x="2007126" y="3585274"/>
        <a:ext cx="7366462" cy="912423"/>
      </dsp:txXfrm>
    </dsp:sp>
    <dsp:sp modelId="{CCDAAA12-C4CA-4AB1-A03C-EB56FE997335}">
      <dsp:nvSpPr>
        <dsp:cNvPr id="0" name=""/>
        <dsp:cNvSpPr/>
      </dsp:nvSpPr>
      <dsp:spPr>
        <a:xfrm>
          <a:off x="23094" y="3644660"/>
          <a:ext cx="1960936" cy="793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+mn-lt"/>
              <a:cs typeface="Arial" panose="020B0604020202020204" pitchFamily="34" charset="0"/>
            </a:rPr>
            <a:t>Application du statut d'hôte dans les activités de l'ONPV</a:t>
          </a:r>
          <a:endParaRPr lang="en-GB" sz="1700" b="1" kern="1200" dirty="0">
            <a:latin typeface="+mn-lt"/>
            <a:cs typeface="Arial" panose="020B0604020202020204" pitchFamily="34" charset="0"/>
          </a:endParaRPr>
        </a:p>
      </dsp:txBody>
      <dsp:txXfrm>
        <a:off x="61837" y="3683403"/>
        <a:ext cx="1883450" cy="716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8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specification 56: https://www.ippc.int/en/publications/1315/</a:t>
            </a:r>
          </a:p>
          <a:p>
            <a:r>
              <a:rPr lang="en-US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F91E-34D4-45A9-B58B-BF88C702150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5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731177"/>
            <a:ext cx="116586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79800" y="5967444"/>
            <a:ext cx="11583600" cy="204755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Placeholder 9">
            <a:extLst>
              <a:ext uri="{FF2B5EF4-FFF2-40B4-BE49-F238E27FC236}">
                <a16:creationId xmlns="" xmlns:a16="http://schemas.microsoft.com/office/drawing/2014/main" id="{49D9DEEA-C7C2-9045-108A-E206F0A7C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>
          <a:xfrm>
            <a:off x="0" y="2652278"/>
            <a:ext cx="1219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Placeholder 9">
            <a:extLst>
              <a:ext uri="{FF2B5EF4-FFF2-40B4-BE49-F238E27FC236}">
                <a16:creationId xmlns="" xmlns:a16="http://schemas.microsoft.com/office/drawing/2014/main" id="{5BCDBC8B-9B98-FCFB-7159-CC1969DDC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00185" y="599835"/>
            <a:ext cx="11254155" cy="914400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315" b="1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AD7FA-760D-45E7-8AB7-0C605C1C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889341-C95A-41CC-9D9F-84DD52EC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A7D86E-F79D-458E-865D-3E13670F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405F6-DD83-4A07-A961-79A74498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=""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IPPC 2022 Regional Workshops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00825F"/>
                </a:solidFill>
              </a:rPr>
              <a:t>DRAFT ANNEX TO ISPM 37</a:t>
            </a:r>
            <a:endParaRPr lang="en-US">
              <a:solidFill>
                <a:srgbClr val="00825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  <p:sldLayoutId id="2147483957" r:id="rId5"/>
    <p:sldLayoutId id="21474839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F2BE96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D_964B4D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1_BE6E65C8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532800" y="1183511"/>
            <a:ext cx="13029000" cy="1007376"/>
          </a:xfrm>
        </p:spPr>
        <p:txBody>
          <a:bodyPr/>
          <a:lstStyle/>
          <a:p>
            <a:pPr algn="ctr"/>
            <a:r>
              <a:rPr lang="fr-FR" sz="2800" b="1" dirty="0">
                <a:latin typeface="+mn-lt"/>
                <a:ea typeface="MS Mincho" panose="02020609040205080304" pitchFamily="49" charset="-128"/>
              </a:rPr>
              <a:t>PROJET D'ANNEXE à la NIMP 37 : Critères d'évaluation des informations disponibles pour déterminer le statut d'hôte des fruits vis-à-vis des mouches </a:t>
            </a:r>
            <a:r>
              <a:rPr lang="fr-FR" sz="2800" b="1" dirty="0" smtClean="0">
                <a:latin typeface="+mn-lt"/>
                <a:ea typeface="MS Mincho" panose="02020609040205080304" pitchFamily="49" charset="-128"/>
              </a:rPr>
              <a:t>de </a:t>
            </a:r>
            <a:r>
              <a:rPr lang="fr-FR" sz="2800" b="1" dirty="0">
                <a:latin typeface="+mn-lt"/>
                <a:ea typeface="MS Mincho" panose="02020609040205080304" pitchFamily="49" charset="-128"/>
              </a:rPr>
              <a:t>fruits (2018-011)</a:t>
            </a:r>
            <a:endParaRPr lang="en-US" sz="2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25" y="5876925"/>
            <a:ext cx="954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IPPC Première période de consultation - 1er juillet au 30 septembre 2022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3AF561-6989-4CA9-97F8-C28ABA253BE3}"/>
              </a:ext>
            </a:extLst>
          </p:cNvPr>
          <p:cNvSpPr/>
          <p:nvPr/>
        </p:nvSpPr>
        <p:spPr>
          <a:xfrm>
            <a:off x="914400" y="2391380"/>
            <a:ext cx="1452693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CMP-14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C25EB0-A3DF-4B57-A401-FEF7781DCF32}"/>
              </a:ext>
            </a:extLst>
          </p:cNvPr>
          <p:cNvSpPr/>
          <p:nvPr/>
        </p:nvSpPr>
        <p:spPr>
          <a:xfrm>
            <a:off x="4097113" y="2391380"/>
            <a:ext cx="1452693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  (2020)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36962F-6B53-450F-846E-2C09DF91426F}"/>
              </a:ext>
            </a:extLst>
          </p:cNvPr>
          <p:cNvSpPr/>
          <p:nvPr/>
        </p:nvSpPr>
        <p:spPr>
          <a:xfrm>
            <a:off x="6941966" y="2391380"/>
            <a:ext cx="1452693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EWG</a:t>
            </a:r>
          </a:p>
          <a:p>
            <a:pPr lvl="0" algn="ctr"/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  <a:endParaRPr lang="en-US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4320C83-F4DF-4527-8494-E6FD48EA3055}"/>
              </a:ext>
            </a:extLst>
          </p:cNvPr>
          <p:cNvSpPr/>
          <p:nvPr/>
        </p:nvSpPr>
        <p:spPr>
          <a:xfrm>
            <a:off x="9936543" y="2391380"/>
            <a:ext cx="1452693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Mai 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6F4250D-5CA1-4D42-A1CD-842EA7879F8D}"/>
              </a:ext>
            </a:extLst>
          </p:cNvPr>
          <p:cNvSpPr txBox="1"/>
          <p:nvPr/>
        </p:nvSpPr>
        <p:spPr>
          <a:xfrm>
            <a:off x="3995737" y="3658101"/>
            <a:ext cx="197739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GB" altLang="en-US" sz="2000" b="1" dirty="0" err="1">
                <a:solidFill>
                  <a:srgbClr val="002060"/>
                </a:solidFill>
                <a:cs typeface="Times New Roman"/>
              </a:rPr>
              <a:t>Spécification</a:t>
            </a:r>
            <a:r>
              <a:rPr lang="en-GB" altLang="en-US" sz="2000" b="1" dirty="0">
                <a:solidFill>
                  <a:srgbClr val="002060"/>
                </a:solidFill>
                <a:cs typeface="Times New Roman"/>
              </a:rPr>
              <a:t> 71 </a:t>
            </a:r>
            <a:r>
              <a:rPr lang="en-GB" altLang="en-US" sz="2000" b="1" dirty="0" err="1">
                <a:solidFill>
                  <a:srgbClr val="002060"/>
                </a:solidFill>
                <a:cs typeface="Times New Roman"/>
              </a:rPr>
              <a:t>approuvée</a:t>
            </a:r>
            <a:endParaRPr lang="en-US" sz="2000" b="1" i="0" dirty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141470-A3F8-4442-9EB2-1AF47607D0B0}"/>
              </a:ext>
            </a:extLst>
          </p:cNvPr>
          <p:cNvSpPr txBox="1"/>
          <p:nvPr/>
        </p:nvSpPr>
        <p:spPr>
          <a:xfrm>
            <a:off x="6619146" y="3656867"/>
            <a:ext cx="233589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GB" altLang="en-US" sz="2000" b="1" dirty="0">
                <a:solidFill>
                  <a:srgbClr val="002060"/>
                </a:solidFill>
                <a:cs typeface="Times New Roman"/>
              </a:rPr>
              <a:t>Première </a:t>
            </a:r>
            <a:r>
              <a:rPr lang="en-GB" altLang="en-US" sz="2000" b="1" dirty="0" err="1">
                <a:solidFill>
                  <a:srgbClr val="002060"/>
                </a:solidFill>
                <a:cs typeface="Times New Roman"/>
              </a:rPr>
              <a:t>ébauche</a:t>
            </a:r>
            <a:r>
              <a:rPr lang="en-GB" altLang="en-US" sz="20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GB" altLang="en-US" sz="2000" b="1" dirty="0" err="1">
                <a:solidFill>
                  <a:srgbClr val="002060"/>
                </a:solidFill>
                <a:cs typeface="Times New Roman"/>
              </a:rPr>
              <a:t>produite</a:t>
            </a:r>
            <a:endParaRPr lang="en-US" sz="2000" b="1" i="0" dirty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F1D499-753F-4ADA-804D-27331D603E95}"/>
              </a:ext>
            </a:extLst>
          </p:cNvPr>
          <p:cNvSpPr txBox="1"/>
          <p:nvPr/>
        </p:nvSpPr>
        <p:spPr>
          <a:xfrm>
            <a:off x="801189" y="3773566"/>
            <a:ext cx="207717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altLang="en-US" sz="2000" b="1" dirty="0">
                <a:solidFill>
                  <a:srgbClr val="002060"/>
                </a:solidFill>
                <a:cs typeface="Times New Roman"/>
              </a:rPr>
              <a:t>Ajout du sujet au programme de travail </a:t>
            </a:r>
            <a:r>
              <a:rPr lang="en-GB" altLang="en-US" sz="2000" b="1" dirty="0">
                <a:solidFill>
                  <a:srgbClr val="002060"/>
                </a:solidFill>
                <a:cs typeface="Times New Roman"/>
              </a:rPr>
              <a:t> </a:t>
            </a:r>
            <a:endParaRPr lang="en-US" sz="2000" b="1" i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7C58702-0273-4BC9-AAFA-7B97A5A560D0}"/>
              </a:ext>
            </a:extLst>
          </p:cNvPr>
          <p:cNvSpPr txBox="1"/>
          <p:nvPr/>
        </p:nvSpPr>
        <p:spPr>
          <a:xfrm>
            <a:off x="9710397" y="3712154"/>
            <a:ext cx="200095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fr-FR" altLang="en-US" sz="2000" b="1" dirty="0">
                <a:solidFill>
                  <a:srgbClr val="002060"/>
                </a:solidFill>
                <a:cs typeface="Times New Roman"/>
              </a:rPr>
              <a:t>Approuvé pour la première consultation</a:t>
            </a:r>
            <a:endParaRPr lang="en-US" sz="2000" b="1" i="0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AF08D15C-65E1-4527-8103-68B96C84AD3B}"/>
              </a:ext>
            </a:extLst>
          </p:cNvPr>
          <p:cNvSpPr/>
          <p:nvPr/>
        </p:nvSpPr>
        <p:spPr>
          <a:xfrm>
            <a:off x="2709673" y="3000980"/>
            <a:ext cx="749808" cy="304800"/>
          </a:xfrm>
          <a:prstGeom prst="rightArrow">
            <a:avLst>
              <a:gd name="adj1" fmla="val 68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51E2A632-9DF1-41EB-9360-87E23D1FAAE8}"/>
              </a:ext>
            </a:extLst>
          </p:cNvPr>
          <p:cNvSpPr/>
          <p:nvPr/>
        </p:nvSpPr>
        <p:spPr>
          <a:xfrm>
            <a:off x="5721096" y="2981386"/>
            <a:ext cx="749808" cy="304800"/>
          </a:xfrm>
          <a:prstGeom prst="rightArrow">
            <a:avLst>
              <a:gd name="adj1" fmla="val 68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713F27F3-F8D8-4906-8334-F3F92B99456D}"/>
              </a:ext>
            </a:extLst>
          </p:cNvPr>
          <p:cNvSpPr/>
          <p:nvPr/>
        </p:nvSpPr>
        <p:spPr>
          <a:xfrm flipV="1">
            <a:off x="8796746" y="2924389"/>
            <a:ext cx="749808" cy="304800"/>
          </a:xfrm>
          <a:prstGeom prst="rightArrow">
            <a:avLst>
              <a:gd name="adj1" fmla="val 68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6600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080734" y="218878"/>
            <a:ext cx="802386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dirty="0" err="1" smtClean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Considérations</a:t>
            </a:r>
            <a:r>
              <a:rPr lang="en-US" altLang="ja-JP" dirty="0" smtClean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dirty="0" err="1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g</a:t>
            </a:r>
            <a:r>
              <a:rPr lang="en-US" altLang="ja-JP" dirty="0" err="1" smtClean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énérales</a:t>
            </a:r>
            <a:r>
              <a:rPr lang="en-US" altLang="ja-JP" dirty="0" smtClean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ja-JP" dirty="0">
              <a:solidFill>
                <a:srgbClr val="165A3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481106" y="1441730"/>
            <a:ext cx="434606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40" dirty="0" smtClean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Justification </a:t>
            </a:r>
            <a:r>
              <a:rPr lang="en-US" altLang="en-US" sz="2340" dirty="0" smtClean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pour la </a:t>
            </a:r>
            <a:r>
              <a:rPr lang="en-US" altLang="en-US" sz="2340" dirty="0" err="1" smtClean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révision</a:t>
            </a:r>
            <a:r>
              <a:rPr lang="en-US" altLang="en-US" sz="2340" dirty="0" smtClean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 </a:t>
            </a:r>
            <a:endParaRPr lang="en-US" altLang="en-US" sz="2340" dirty="0">
              <a:solidFill>
                <a:schemeClr val="accent6">
                  <a:lumMod val="50000"/>
                </a:schemeClr>
              </a:solidFill>
              <a:latin typeface="Calibri (body)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2594" y="2168341"/>
            <a:ext cx="7946812" cy="615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rgbClr val="002060"/>
                </a:solidFill>
              </a:rPr>
              <a:t>Près de 30 termes décrivant le statut d'hôte peuvent être trouvés dans la littérature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81158" y="3346336"/>
            <a:ext cx="7946812" cy="822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rgbClr val="002060"/>
                </a:solidFill>
              </a:rPr>
              <a:t>L'incohérence dans l'interprétation du statut d'hôte à partir des informations publiées peut entraîner des différends entre l'ONPV</a:t>
            </a:r>
            <a:endParaRPr lang="en-GB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3296" y="4673084"/>
            <a:ext cx="10062379" cy="12514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Critères à utiliser lors de l'évaluation des preuves pour déterminer le statut d'hôte des fruits contre les mouches des fruits (</a:t>
            </a:r>
            <a:r>
              <a:rPr lang="fr-FR" sz="2000" b="1" dirty="0" err="1">
                <a:solidFill>
                  <a:schemeClr val="tx2">
                    <a:lumMod val="50000"/>
                  </a:schemeClr>
                </a:solidFill>
              </a:rPr>
              <a:t>Tephritidae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) sur la base des informations qui existent déjà</a:t>
            </a:r>
          </a:p>
          <a:p>
            <a:pPr algn="ctr"/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L'application cohérente de ces critères est conforme aux termes de la NIMP 37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84123" y="4246013"/>
            <a:ext cx="495713" cy="35203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7" name="Plus 6"/>
          <p:cNvSpPr/>
          <p:nvPr/>
        </p:nvSpPr>
        <p:spPr>
          <a:xfrm>
            <a:off x="5821041" y="2877311"/>
            <a:ext cx="430220" cy="430220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139923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543" y="-152400"/>
            <a:ext cx="7578090" cy="1114425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165A30"/>
                </a:solidFill>
                <a:latin typeface="+mn-lt"/>
              </a:rPr>
              <a:t>Portée</a:t>
            </a:r>
            <a:endParaRPr lang="en-US" sz="4400" b="1" dirty="0">
              <a:solidFill>
                <a:srgbClr val="165A30"/>
              </a:solidFill>
              <a:latin typeface="+mn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4430BD2A-A37A-472C-9129-DFFD764F9B0E}"/>
              </a:ext>
            </a:extLst>
          </p:cNvPr>
          <p:cNvSpPr/>
          <p:nvPr/>
        </p:nvSpPr>
        <p:spPr>
          <a:xfrm>
            <a:off x="1259508" y="1605036"/>
            <a:ext cx="9564047" cy="952500"/>
          </a:xfrm>
          <a:custGeom>
            <a:avLst/>
            <a:gdLst>
              <a:gd name="connsiteX0" fmla="*/ 0 w 8197516"/>
              <a:gd name="connsiteY0" fmla="*/ 245315 h 1471860"/>
              <a:gd name="connsiteX1" fmla="*/ 245315 w 8197516"/>
              <a:gd name="connsiteY1" fmla="*/ 0 h 1471860"/>
              <a:gd name="connsiteX2" fmla="*/ 7952201 w 8197516"/>
              <a:gd name="connsiteY2" fmla="*/ 0 h 1471860"/>
              <a:gd name="connsiteX3" fmla="*/ 8197516 w 8197516"/>
              <a:gd name="connsiteY3" fmla="*/ 245315 h 1471860"/>
              <a:gd name="connsiteX4" fmla="*/ 8197516 w 8197516"/>
              <a:gd name="connsiteY4" fmla="*/ 1226545 h 1471860"/>
              <a:gd name="connsiteX5" fmla="*/ 7952201 w 8197516"/>
              <a:gd name="connsiteY5" fmla="*/ 1471860 h 1471860"/>
              <a:gd name="connsiteX6" fmla="*/ 245315 w 8197516"/>
              <a:gd name="connsiteY6" fmla="*/ 1471860 h 1471860"/>
              <a:gd name="connsiteX7" fmla="*/ 0 w 8197516"/>
              <a:gd name="connsiteY7" fmla="*/ 1226545 h 1471860"/>
              <a:gd name="connsiteX8" fmla="*/ 0 w 8197516"/>
              <a:gd name="connsiteY8" fmla="*/ 245315 h 14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7516" h="1471860">
                <a:moveTo>
                  <a:pt x="0" y="245315"/>
                </a:moveTo>
                <a:cubicBezTo>
                  <a:pt x="0" y="109831"/>
                  <a:pt x="109831" y="0"/>
                  <a:pt x="245315" y="0"/>
                </a:cubicBezTo>
                <a:lnTo>
                  <a:pt x="7952201" y="0"/>
                </a:lnTo>
                <a:cubicBezTo>
                  <a:pt x="8087685" y="0"/>
                  <a:pt x="8197516" y="109831"/>
                  <a:pt x="8197516" y="245315"/>
                </a:cubicBezTo>
                <a:lnTo>
                  <a:pt x="8197516" y="1226545"/>
                </a:lnTo>
                <a:cubicBezTo>
                  <a:pt x="8197516" y="1362029"/>
                  <a:pt x="8087685" y="1471860"/>
                  <a:pt x="7952201" y="1471860"/>
                </a:cubicBezTo>
                <a:lnTo>
                  <a:pt x="245315" y="1471860"/>
                </a:lnTo>
                <a:cubicBezTo>
                  <a:pt x="109831" y="1471860"/>
                  <a:pt x="0" y="1362029"/>
                  <a:pt x="0" y="1226545"/>
                </a:cubicBezTo>
                <a:lnTo>
                  <a:pt x="0" y="24531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10916" tIns="110916" rIns="110916" bIns="110916" numCol="1" spcCol="1270" anchor="t" anchorCtr="0">
            <a:noAutofit/>
          </a:bodyPr>
          <a:lstStyle/>
          <a:p>
            <a:pPr algn="ctr" defTabSz="476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 smtClean="0"/>
              <a:t>L‘Annexe </a:t>
            </a:r>
            <a:r>
              <a:rPr lang="fr-FR" sz="2000" b="1" dirty="0"/>
              <a:t>décrit les critères d'évaluation des informations disponibles pour déterminer le statut d'hôte des fruits vis-à-vis des mouches des fruits</a:t>
            </a:r>
            <a:endParaRPr lang="en-GB" sz="20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E41477-CD21-4450-948C-30363D341E42}"/>
              </a:ext>
            </a:extLst>
          </p:cNvPr>
          <p:cNvSpPr/>
          <p:nvPr/>
        </p:nvSpPr>
        <p:spPr>
          <a:xfrm>
            <a:off x="771967" y="3120006"/>
            <a:ext cx="2929710" cy="1429607"/>
          </a:xfrm>
          <a:prstGeom prst="rect">
            <a:avLst/>
          </a:prstGeom>
          <a:solidFill>
            <a:schemeClr val="accent1">
              <a:alpha val="9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 smtClean="0">
                <a:ea typeface="MS Mincho"/>
              </a:rPr>
              <a:t>T</a:t>
            </a:r>
            <a:r>
              <a:rPr lang="fr-FR" sz="2000" b="1" dirty="0" smtClean="0">
                <a:ea typeface="MS Mincho"/>
              </a:rPr>
              <a:t>erminologie de l’hôte </a:t>
            </a:r>
            <a:r>
              <a:rPr lang="fr-FR" sz="2000" b="1" dirty="0">
                <a:ea typeface="MS Mincho"/>
              </a:rPr>
              <a:t>dans la littérature et alignement avec les termes de la NIMP 37</a:t>
            </a:r>
            <a:endParaRPr lang="en-US" sz="2000" b="1" dirty="0">
              <a:ea typeface="MS Mincho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EB09AF-49B2-4D94-AEEF-DECED7625543}"/>
              </a:ext>
            </a:extLst>
          </p:cNvPr>
          <p:cNvSpPr/>
          <p:nvPr/>
        </p:nvSpPr>
        <p:spPr>
          <a:xfrm>
            <a:off x="4607070" y="3128577"/>
            <a:ext cx="2908529" cy="142103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cs typeface="Calibri"/>
              </a:rPr>
              <a:t>Critères de détermination de l'hôte naturel, de l'hôte conditionnel et du </a:t>
            </a:r>
            <a:r>
              <a:rPr lang="fr-FR" sz="2000" b="1" dirty="0" err="1">
                <a:cs typeface="Calibri"/>
              </a:rPr>
              <a:t>non-hôte</a:t>
            </a:r>
            <a:endParaRPr lang="en-US" sz="2000" b="1" dirty="0">
              <a:cs typeface="Calibri"/>
            </a:endParaRPr>
          </a:p>
        </p:txBody>
      </p:sp>
      <p:sp>
        <p:nvSpPr>
          <p:cNvPr id="12" name="Arrow: Quad 11">
            <a:extLst>
              <a:ext uri="{FF2B5EF4-FFF2-40B4-BE49-F238E27FC236}">
                <a16:creationId xmlns="" xmlns:a16="http://schemas.microsoft.com/office/drawing/2014/main" id="{4E9F3BD5-3141-413F-9DAA-EE35CC327815}"/>
              </a:ext>
            </a:extLst>
          </p:cNvPr>
          <p:cNvSpPr/>
          <p:nvPr/>
        </p:nvSpPr>
        <p:spPr>
          <a:xfrm>
            <a:off x="3810000" y="3809806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3" name="Arrow: Quad 12">
            <a:extLst>
              <a:ext uri="{FF2B5EF4-FFF2-40B4-BE49-F238E27FC236}">
                <a16:creationId xmlns="" xmlns:a16="http://schemas.microsoft.com/office/drawing/2014/main" id="{8F1A5795-35DE-4362-BACC-FADFEE9A5745}"/>
              </a:ext>
            </a:extLst>
          </p:cNvPr>
          <p:cNvSpPr/>
          <p:nvPr/>
        </p:nvSpPr>
        <p:spPr>
          <a:xfrm>
            <a:off x="7572753" y="3644165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19C8C3-6C60-40F4-84E5-AAE7108E0B69}"/>
              </a:ext>
            </a:extLst>
          </p:cNvPr>
          <p:cNvSpPr/>
          <p:nvPr/>
        </p:nvSpPr>
        <p:spPr>
          <a:xfrm>
            <a:off x="4607068" y="5019174"/>
            <a:ext cx="2820119" cy="133759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cs typeface="Calibri"/>
              </a:rPr>
              <a:t>Application de la détermination du statut de l'hôte</a:t>
            </a:r>
            <a:endParaRPr lang="en-US" sz="2000" b="1" dirty="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3DF280A-6FBD-4181-9BB6-EB8D5956B623}"/>
              </a:ext>
            </a:extLst>
          </p:cNvPr>
          <p:cNvSpPr/>
          <p:nvPr/>
        </p:nvSpPr>
        <p:spPr>
          <a:xfrm>
            <a:off x="8265536" y="3123065"/>
            <a:ext cx="2754826" cy="1383508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cs typeface="Calibri"/>
              </a:rPr>
              <a:t>Évaluation de l'incertitude de la détermination du statut de l'hôte</a:t>
            </a:r>
            <a:endParaRPr lang="en-US" sz="2000" b="1" dirty="0">
              <a:cs typeface="Calibri"/>
            </a:endParaRPr>
          </a:p>
        </p:txBody>
      </p:sp>
      <p:sp>
        <p:nvSpPr>
          <p:cNvPr id="16" name="Arrow: Quad 15">
            <a:extLst>
              <a:ext uri="{FF2B5EF4-FFF2-40B4-BE49-F238E27FC236}">
                <a16:creationId xmlns="" xmlns:a16="http://schemas.microsoft.com/office/drawing/2014/main" id="{A88860BA-630C-4790-A1EB-E6310B62CE33}"/>
              </a:ext>
            </a:extLst>
          </p:cNvPr>
          <p:cNvSpPr/>
          <p:nvPr/>
        </p:nvSpPr>
        <p:spPr>
          <a:xfrm>
            <a:off x="5738506" y="4596128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  <p:extLst>
      <p:ext uri="{BB962C8B-B14F-4D97-AF65-F5344CB8AC3E}">
        <p14:creationId xmlns:p14="http://schemas.microsoft.com/office/powerpoint/2010/main" val="15759483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502771"/>
              </p:ext>
            </p:extLst>
          </p:nvPr>
        </p:nvGraphicFramePr>
        <p:xfrm>
          <a:off x="1066800" y="1355681"/>
          <a:ext cx="10363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2415" y="586240"/>
            <a:ext cx="184731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55"/>
          </a:p>
        </p:txBody>
      </p:sp>
      <p:sp>
        <p:nvSpPr>
          <p:cNvPr id="6" name="TextBox 5"/>
          <p:cNvSpPr txBox="1"/>
          <p:nvPr/>
        </p:nvSpPr>
        <p:spPr>
          <a:xfrm>
            <a:off x="2133600" y="179206"/>
            <a:ext cx="78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65A30"/>
                </a:solidFill>
              </a:rPr>
              <a:t>Aperçu</a:t>
            </a:r>
            <a:r>
              <a:rPr lang="en-US" sz="3200" b="1" dirty="0">
                <a:solidFill>
                  <a:srgbClr val="165A30"/>
                </a:solidFill>
              </a:rPr>
              <a:t> des </a:t>
            </a:r>
            <a:r>
              <a:rPr lang="en-US" sz="3200" b="1" dirty="0" err="1">
                <a:solidFill>
                  <a:srgbClr val="165A30"/>
                </a:solidFill>
              </a:rPr>
              <a:t>exigences</a:t>
            </a:r>
            <a:endParaRPr lang="en-US" sz="3200" b="1" dirty="0">
              <a:solidFill>
                <a:srgbClr val="165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1848996" y="394855"/>
            <a:ext cx="8023860" cy="6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0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Principaux</a:t>
            </a:r>
            <a:r>
              <a:rPr lang="en-US" altLang="ja-JP" sz="3000" b="1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ja-JP" sz="30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problèmes</a:t>
            </a:r>
            <a:r>
              <a:rPr lang="en-US" altLang="ja-JP" sz="3000" b="1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 de </a:t>
            </a:r>
            <a:r>
              <a:rPr lang="en-US" altLang="ja-JP" sz="30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rédaction</a:t>
            </a:r>
            <a:endParaRPr lang="en-US" altLang="ja-JP" sz="3000" b="1" dirty="0">
              <a:solidFill>
                <a:srgbClr val="165A30"/>
              </a:solidFill>
              <a:latin typeface="Calibri (body)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7126"/>
              </p:ext>
            </p:extLst>
          </p:nvPr>
        </p:nvGraphicFramePr>
        <p:xfrm>
          <a:off x="1066800" y="1524000"/>
          <a:ext cx="9829800" cy="465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0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E63A3-D7B6-4BEB-ABB0-5CEAD4080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441257"/>
            <a:ext cx="8915400" cy="107148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  <a:t/>
            </a:r>
            <a:b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</a:br>
            <a:r>
              <a:rPr lang="fr-FR" altLang="ja-JP" sz="4095" b="1" dirty="0">
                <a:solidFill>
                  <a:srgbClr val="165A30"/>
                </a:solidFill>
                <a:latin typeface="+mn-lt"/>
                <a:cs typeface="Times New Roman" panose="02020603050405020304" pitchFamily="18" charset="0"/>
              </a:rPr>
              <a:t>Autres informations pertinentes et problèmes potentiels de mise en œuvre</a:t>
            </a:r>
            <a:endParaRPr lang="en-US" sz="4095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751856-6FD4-4400-86AF-DB56462AF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9906000" cy="3975123"/>
          </a:xfrm>
        </p:spPr>
        <p:txBody>
          <a:bodyPr lIns="91440" tIns="45720" rIns="91440" bIns="45720" anchor="t">
            <a:normAutofit/>
          </a:bodyPr>
          <a:lstStyle/>
          <a:p>
            <a:pPr marL="334010" indent="-334010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010" indent="-334010"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Des orientations sur la qualité des sources d'information sont déjà disponibles dans les guides et les supports de formation de la CIPV (CIPV, 2021).</a:t>
            </a:r>
          </a:p>
          <a:p>
            <a:pPr marL="334010" indent="-334010" algn="just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</a:endParaRPr>
          </a:p>
          <a:p>
            <a:pPr marL="334010" indent="-334010" algn="just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L</a:t>
            </a:r>
            <a:r>
              <a:rPr lang="fr-FR" sz="2800" dirty="0" smtClean="0">
                <a:solidFill>
                  <a:srgbClr val="002060"/>
                </a:solidFill>
              </a:rPr>
              <a:t>e GTE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dirty="0">
                <a:solidFill>
                  <a:srgbClr val="002060"/>
                </a:solidFill>
              </a:rPr>
              <a:t>a suggéré une révision ciblée de la NIMP 37 pour traiter la définition de "l'hôte conditionnel" pour un alignement approprié avec l'annexe.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010" indent="-334010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010" indent="-334010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010" indent="-334010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6056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/>
              <a:t>Merci pour votre </a:t>
            </a:r>
            <a:r>
              <a:rPr lang="it-IT" dirty="0" smtClean="0"/>
              <a:t>attention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609600" y="4648200"/>
            <a:ext cx="4953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Secretariat</a:t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Organization 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fr-FR" altLang="en-US" sz="160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ippc@fao.org / www.ippc.int</a:t>
            </a:r>
            <a:br>
              <a:rPr lang="fr-FR" altLang="en-US" sz="160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5400" b="1">
                <a:solidFill>
                  <a:schemeClr val="bg1"/>
                </a:solidFill>
              </a:rPr>
              <a:t/>
            </a:r>
            <a:br>
              <a:rPr lang="en-US" sz="5400" b="1">
                <a:solidFill>
                  <a:schemeClr val="bg1"/>
                </a:solidFill>
              </a:rPr>
            </a:br>
            <a:endParaRPr lang="x-non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2B49D4-1A9C-4100-B394-93D73AF21CD1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purl.org/dc/terms/"/>
    <ds:schemaRef ds:uri="ea6feb38-a85a-45e8-92e9-814486bbe375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05d7f75-f42e-4288-8809-604fd4d9691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36</TotalTime>
  <Words>485</Words>
  <Application>Microsoft Office PowerPoint</Application>
  <PresentationFormat>Grand écran</PresentationFormat>
  <Paragraphs>55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Arial Unicode MS</vt:lpstr>
      <vt:lpstr>Yu Gothic</vt:lpstr>
      <vt:lpstr>Yu Gothic Light</vt:lpstr>
      <vt:lpstr>.AppleSystemUIFont</vt:lpstr>
      <vt:lpstr>Arial</vt:lpstr>
      <vt:lpstr>Calibri</vt:lpstr>
      <vt:lpstr>Calibri (body)</vt:lpstr>
      <vt:lpstr>Calibri Light</vt:lpstr>
      <vt:lpstr>Georgia</vt:lpstr>
      <vt:lpstr>MS Mincho</vt:lpstr>
      <vt:lpstr>Times New Roman</vt:lpstr>
      <vt:lpstr>Wingdings</vt:lpstr>
      <vt:lpstr>COVER</vt:lpstr>
      <vt:lpstr>Internal screen</vt:lpstr>
      <vt:lpstr>PROJET D'ANNEXE à la NIMP 37 : Critères d'évaluation des informations disponibles pour déterminer le statut d'hôte des fruits vis-à-vis des mouches de fruits (2018-011)</vt:lpstr>
      <vt:lpstr>Présentation PowerPoint</vt:lpstr>
      <vt:lpstr>Présentation PowerPoint</vt:lpstr>
      <vt:lpstr>Portée</vt:lpstr>
      <vt:lpstr>Présentation PowerPoint</vt:lpstr>
      <vt:lpstr>Présentation PowerPoint</vt:lpstr>
      <vt:lpstr> Autres informations pertinentes et problèmes potentiels de mise en œuvre</vt:lpstr>
      <vt:lpstr>Merci pour votre attention</vt:lpstr>
    </vt:vector>
  </TitlesOfParts>
  <Manager/>
  <Company>FAO of the UN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hp</cp:lastModifiedBy>
  <cp:revision>30</cp:revision>
  <cp:lastPrinted>2018-12-10T09:55:32Z</cp:lastPrinted>
  <dcterms:created xsi:type="dcterms:W3CDTF">2019-07-18T08:44:31Z</dcterms:created>
  <dcterms:modified xsi:type="dcterms:W3CDTF">2022-06-23T16:45:37Z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