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  <p:sldMasterId id="2147483961" r:id="rId7"/>
  </p:sldMasterIdLst>
  <p:notesMasterIdLst>
    <p:notesMasterId r:id="rId16"/>
  </p:notesMasterIdLst>
  <p:handoutMasterIdLst>
    <p:handoutMasterId r:id="rId17"/>
  </p:handoutMasterIdLst>
  <p:sldIdLst>
    <p:sldId id="263" r:id="rId8"/>
    <p:sldId id="257" r:id="rId9"/>
    <p:sldId id="268" r:id="rId10"/>
    <p:sldId id="269" r:id="rId11"/>
    <p:sldId id="270" r:id="rId12"/>
    <p:sldId id="271" r:id="rId13"/>
    <p:sldId id="272" r:id="rId14"/>
    <p:sldId id="267" r:id="rId15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30D79-A227-B1DC-B2C9-B7B2C9E77826}" name="Peterson, Barbara (NSP)" initials="P(" userId="S::barbara.peterson@fao.org::4a3c5689-ce26-4a0b-ba79-9ffb1c0b9846" providerId="AD"/>
  <p188:author id="{CBDB1E7A-0E76-559F-DFBC-D1174EEB6178}" name="Sophie Peterson" initials="SP" userId="Sophie Peterson" providerId="None"/>
  <p188:author id="{69A527BF-A77C-6101-C1C5-9AB251C2A0E6}" name="Mushegian, Edgar (NSP)" initials="ME(" userId="Mushegian, Edgar (NSP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3B"/>
    <a:srgbClr val="4DC58D"/>
    <a:srgbClr val="5B9BD5"/>
    <a:srgbClr val="00825F"/>
    <a:srgbClr val="AB967C"/>
    <a:srgbClr val="5792C9"/>
    <a:srgbClr val="79B9CF"/>
    <a:srgbClr val="DDA63A"/>
    <a:srgbClr val="1A648C"/>
    <a:srgbClr val="EF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14F40-B213-408A-B264-F91F6E4B5F2D}" v="10" dt="2022-06-21T10:11:27.19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5755" autoAdjust="0"/>
  </p:normalViewPr>
  <p:slideViewPr>
    <p:cSldViewPr>
      <p:cViewPr varScale="1">
        <p:scale>
          <a:sx n="94" d="100"/>
          <a:sy n="94" d="100"/>
        </p:scale>
        <p:origin x="3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20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hegian, Edgar (NSP)" userId="c092e9be-0227-40a4-980f-f9eff733bb40" providerId="ADAL" clId="{96614F40-B213-408A-B264-F91F6E4B5F2D}"/>
    <pc:docChg chg="modSld modMainMaster">
      <pc:chgData name="Mushegian, Edgar (NSP)" userId="c092e9be-0227-40a4-980f-f9eff733bb40" providerId="ADAL" clId="{96614F40-B213-408A-B264-F91F6E4B5F2D}" dt="2022-06-22T13:46:50.469" v="23" actId="14100"/>
      <pc:docMkLst>
        <pc:docMk/>
      </pc:docMkLst>
      <pc:sldChg chg="modSp mod">
        <pc:chgData name="Mushegian, Edgar (NSP)" userId="c092e9be-0227-40a4-980f-f9eff733bb40" providerId="ADAL" clId="{96614F40-B213-408A-B264-F91F6E4B5F2D}" dt="2022-06-22T13:45:34.756" v="12" actId="1076"/>
        <pc:sldMkLst>
          <pc:docMk/>
          <pc:sldMk cId="2518539011" sldId="263"/>
        </pc:sldMkLst>
        <pc:spChg chg="mod">
          <ac:chgData name="Mushegian, Edgar (NSP)" userId="c092e9be-0227-40a4-980f-f9eff733bb40" providerId="ADAL" clId="{96614F40-B213-408A-B264-F91F6E4B5F2D}" dt="2022-06-22T13:45:34.756" v="12" actId="1076"/>
          <ac:spMkLst>
            <pc:docMk/>
            <pc:sldMk cId="2518539011" sldId="263"/>
            <ac:spMk id="7" creationId="{00000000-0000-0000-0000-000000000000}"/>
          </ac:spMkLst>
        </pc:spChg>
      </pc:sldChg>
      <pc:sldChg chg="modSp delCm modCm">
        <pc:chgData name="Mushegian, Edgar (NSP)" userId="c092e9be-0227-40a4-980f-f9eff733bb40" providerId="ADAL" clId="{96614F40-B213-408A-B264-F91F6E4B5F2D}" dt="2022-06-22T13:45:22.226" v="11"/>
        <pc:sldMkLst>
          <pc:docMk/>
          <pc:sldMk cId="3668086533" sldId="269"/>
        </pc:sldMkLst>
        <pc:graphicFrameChg chg="mod">
          <ac:chgData name="Mushegian, Edgar (NSP)" userId="c092e9be-0227-40a4-980f-f9eff733bb40" providerId="ADAL" clId="{96614F40-B213-408A-B264-F91F6E4B5F2D}" dt="2022-06-21T10:11:27.195" v="9" actId="20577"/>
          <ac:graphicFrameMkLst>
            <pc:docMk/>
            <pc:sldMk cId="3668086533" sldId="269"/>
            <ac:graphicFrameMk id="5" creationId="{68993D4D-80F7-4D3C-BE6A-8B9FF71E4D2D}"/>
          </ac:graphicFrameMkLst>
        </pc:graphicFrameChg>
      </pc:sldChg>
      <pc:sldChg chg="modSp mod">
        <pc:chgData name="Mushegian, Edgar (NSP)" userId="c092e9be-0227-40a4-980f-f9eff733bb40" providerId="ADAL" clId="{96614F40-B213-408A-B264-F91F6E4B5F2D}" dt="2022-06-22T13:46:33.775" v="19" actId="14100"/>
        <pc:sldMkLst>
          <pc:docMk/>
          <pc:sldMk cId="2159152388" sldId="270"/>
        </pc:sldMkLst>
        <pc:graphicFrameChg chg="mod">
          <ac:chgData name="Mushegian, Edgar (NSP)" userId="c092e9be-0227-40a4-980f-f9eff733bb40" providerId="ADAL" clId="{96614F40-B213-408A-B264-F91F6E4B5F2D}" dt="2022-06-22T13:46:33.775" v="19" actId="14100"/>
          <ac:graphicFrameMkLst>
            <pc:docMk/>
            <pc:sldMk cId="2159152388" sldId="270"/>
            <ac:graphicFrameMk id="5" creationId="{BD3BF9F0-07BD-40BB-9E5C-46D073150825}"/>
          </ac:graphicFrameMkLst>
        </pc:graphicFrameChg>
      </pc:sldChg>
      <pc:sldChg chg="modSp mod">
        <pc:chgData name="Mushegian, Edgar (NSP)" userId="c092e9be-0227-40a4-980f-f9eff733bb40" providerId="ADAL" clId="{96614F40-B213-408A-B264-F91F6E4B5F2D}" dt="2022-06-22T13:46:50.469" v="23" actId="14100"/>
        <pc:sldMkLst>
          <pc:docMk/>
          <pc:sldMk cId="2308938390" sldId="271"/>
        </pc:sldMkLst>
        <pc:graphicFrameChg chg="mod">
          <ac:chgData name="Mushegian, Edgar (NSP)" userId="c092e9be-0227-40a4-980f-f9eff733bb40" providerId="ADAL" clId="{96614F40-B213-408A-B264-F91F6E4B5F2D}" dt="2022-06-22T13:46:50.469" v="23" actId="14100"/>
          <ac:graphicFrameMkLst>
            <pc:docMk/>
            <pc:sldMk cId="2308938390" sldId="271"/>
            <ac:graphicFrameMk id="6" creationId="{163F1B5A-086F-41A7-AE57-4538722E234A}"/>
          </ac:graphicFrameMkLst>
        </pc:graphicFrameChg>
      </pc:sldChg>
      <pc:sldMasterChg chg="modSp mod">
        <pc:chgData name="Mushegian, Edgar (NSP)" userId="c092e9be-0227-40a4-980f-f9eff733bb40" providerId="ADAL" clId="{96614F40-B213-408A-B264-F91F6E4B5F2D}" dt="2022-06-22T13:45:54.563" v="13"/>
        <pc:sldMasterMkLst>
          <pc:docMk/>
          <pc:sldMasterMk cId="333290649" sldId="2147483944"/>
        </pc:sldMasterMkLst>
        <pc:spChg chg="mod">
          <ac:chgData name="Mushegian, Edgar (NSP)" userId="c092e9be-0227-40a4-980f-f9eff733bb40" providerId="ADAL" clId="{96614F40-B213-408A-B264-F91F6E4B5F2D}" dt="2022-06-22T13:45:54.563" v="13"/>
          <ac:spMkLst>
            <pc:docMk/>
            <pc:sldMasterMk cId="333290649" sldId="2147483944"/>
            <ac:spMk id="11" creationId="{A133ADE3-A5A0-2645-9D97-F63324C4A172}"/>
          </ac:spMkLst>
        </pc:spChg>
      </pc:sldMasterChg>
      <pc:sldMasterChg chg="modSp mod">
        <pc:chgData name="Mushegian, Edgar (NSP)" userId="c092e9be-0227-40a4-980f-f9eff733bb40" providerId="ADAL" clId="{96614F40-B213-408A-B264-F91F6E4B5F2D}" dt="2022-06-22T13:45:59.313" v="14"/>
        <pc:sldMasterMkLst>
          <pc:docMk/>
          <pc:sldMasterMk cId="1129196546" sldId="2147483961"/>
        </pc:sldMasterMkLst>
        <pc:spChg chg="mod">
          <ac:chgData name="Mushegian, Edgar (NSP)" userId="c092e9be-0227-40a4-980f-f9eff733bb40" providerId="ADAL" clId="{96614F40-B213-408A-B264-F91F6E4B5F2D}" dt="2022-06-22T13:45:59.313" v="14"/>
          <ac:spMkLst>
            <pc:docMk/>
            <pc:sldMasterMk cId="1129196546" sldId="2147483961"/>
            <ac:spMk id="9" creationId="{5F98EDF4-8F8E-4568-9F26-21006D0D3B0C}"/>
          </ac:spMkLst>
        </pc:spChg>
      </pc:sldMasterChg>
    </pc:docChg>
  </pc:docChgLst>
  <pc:docChgLst>
    <pc:chgData name="Peterson, Barbara (NSP)" userId="S::barbara.peterson@fao.org::4a3c5689-ce26-4a0b-ba79-9ffb1c0b9846" providerId="AD" clId="Web-{32387424-88B4-7F4B-BCFD-FF71EECF750D}"/>
    <pc:docChg chg="mod">
      <pc:chgData name="Peterson, Barbara (NSP)" userId="S::barbara.peterson@fao.org::4a3c5689-ce26-4a0b-ba79-9ffb1c0b9846" providerId="AD" clId="Web-{32387424-88B4-7F4B-BCFD-FF71EECF750D}" dt="2022-06-20T18:26:01.783" v="1"/>
      <pc:docMkLst>
        <pc:docMk/>
      </pc:docMkLst>
      <pc:sldChg chg="addCm">
        <pc:chgData name="Peterson, Barbara (NSP)" userId="S::barbara.peterson@fao.org::4a3c5689-ce26-4a0b-ba79-9ffb1c0b9846" providerId="AD" clId="Web-{32387424-88B4-7F4B-BCFD-FF71EECF750D}" dt="2022-06-20T18:26:01.783" v="1"/>
        <pc:sldMkLst>
          <pc:docMk/>
          <pc:sldMk cId="3668086533" sldId="269"/>
        </pc:sldMkLst>
      </pc:sldChg>
    </pc:docChg>
  </pc:docChgLst>
  <pc:docChgLst>
    <pc:chgData name="Mushegian, Edgar (NSP)" userId="c092e9be-0227-40a4-980f-f9eff733bb40" providerId="ADAL" clId="{26FCC680-490F-48F6-BC17-A24D79C69751}"/>
    <pc:docChg chg="undo custSel addSld delSld modSld modMainMaster">
      <pc:chgData name="Mushegian, Edgar (NSP)" userId="c092e9be-0227-40a4-980f-f9eff733bb40" providerId="ADAL" clId="{26FCC680-490F-48F6-BC17-A24D79C69751}" dt="2022-06-09T15:53:17.164" v="581" actId="20577"/>
      <pc:docMkLst>
        <pc:docMk/>
      </pc:docMkLst>
      <pc:sldChg chg="addSp delSp modSp mod">
        <pc:chgData name="Mushegian, Edgar (NSP)" userId="c092e9be-0227-40a4-980f-f9eff733bb40" providerId="ADAL" clId="{26FCC680-490F-48F6-BC17-A24D79C69751}" dt="2022-06-09T11:15:42.837" v="432" actId="2711"/>
        <pc:sldMkLst>
          <pc:docMk/>
          <pc:sldMk cId="120517215" sldId="257"/>
        </pc:sldMkLst>
        <pc:spChg chg="mod">
          <ac:chgData name="Mushegian, Edgar (NSP)" userId="c092e9be-0227-40a4-980f-f9eff733bb40" providerId="ADAL" clId="{26FCC680-490F-48F6-BC17-A24D79C69751}" dt="2022-06-09T09:54:06.888" v="69" actId="20577"/>
          <ac:spMkLst>
            <pc:docMk/>
            <pc:sldMk cId="120517215" sldId="257"/>
            <ac:spMk id="2" creationId="{BF13C2C3-3C27-6748-B8C5-8E7FB4480433}"/>
          </ac:spMkLst>
        </pc:spChg>
        <pc:spChg chg="add del mod">
          <ac:chgData name="Mushegian, Edgar (NSP)" userId="c092e9be-0227-40a4-980f-f9eff733bb40" providerId="ADAL" clId="{26FCC680-490F-48F6-BC17-A24D79C69751}" dt="2022-06-09T10:12:51.366" v="204" actId="478"/>
          <ac:spMkLst>
            <pc:docMk/>
            <pc:sldMk cId="120517215" sldId="257"/>
            <ac:spMk id="6" creationId="{6090DB3B-6BA7-4640-8501-7B2BDD959A3C}"/>
          </ac:spMkLst>
        </pc:spChg>
        <pc:spChg chg="add del mod">
          <ac:chgData name="Mushegian, Edgar (NSP)" userId="c092e9be-0227-40a4-980f-f9eff733bb40" providerId="ADAL" clId="{26FCC680-490F-48F6-BC17-A24D79C69751}" dt="2022-06-09T10:09:45.199" v="188" actId="478"/>
          <ac:spMkLst>
            <pc:docMk/>
            <pc:sldMk cId="120517215" sldId="257"/>
            <ac:spMk id="7" creationId="{EAEF2864-1DF1-4EB0-B0F9-8AB782E845CD}"/>
          </ac:spMkLst>
        </pc:spChg>
        <pc:spChg chg="add del mod">
          <ac:chgData name="Mushegian, Edgar (NSP)" userId="c092e9be-0227-40a4-980f-f9eff733bb40" providerId="ADAL" clId="{26FCC680-490F-48F6-BC17-A24D79C69751}" dt="2022-06-09T10:12:46.484" v="202" actId="478"/>
          <ac:spMkLst>
            <pc:docMk/>
            <pc:sldMk cId="120517215" sldId="257"/>
            <ac:spMk id="9" creationId="{872E9D2F-189F-4544-89CE-F2CC5FE1AA9C}"/>
          </ac:spMkLst>
        </pc:spChg>
        <pc:spChg chg="add del mod">
          <ac:chgData name="Mushegian, Edgar (NSP)" userId="c092e9be-0227-40a4-980f-f9eff733bb40" providerId="ADAL" clId="{26FCC680-490F-48F6-BC17-A24D79C69751}" dt="2022-06-09T10:12:51.366" v="204" actId="478"/>
          <ac:spMkLst>
            <pc:docMk/>
            <pc:sldMk cId="120517215" sldId="257"/>
            <ac:spMk id="10" creationId="{FFE4D42B-0508-4EB9-AF99-AE6568927E60}"/>
          </ac:spMkLst>
        </pc:spChg>
        <pc:spChg chg="add del mod">
          <ac:chgData name="Mushegian, Edgar (NSP)" userId="c092e9be-0227-40a4-980f-f9eff733bb40" providerId="ADAL" clId="{26FCC680-490F-48F6-BC17-A24D79C69751}" dt="2022-06-09T10:12:53.350" v="205" actId="478"/>
          <ac:spMkLst>
            <pc:docMk/>
            <pc:sldMk cId="120517215" sldId="257"/>
            <ac:spMk id="11" creationId="{E325AE9C-D118-4C95-84D8-0D6D50BA218F}"/>
          </ac:spMkLst>
        </pc:spChg>
        <pc:spChg chg="add del mod">
          <ac:chgData name="Mushegian, Edgar (NSP)" userId="c092e9be-0227-40a4-980f-f9eff733bb40" providerId="ADAL" clId="{26FCC680-490F-48F6-BC17-A24D79C69751}" dt="2022-06-09T10:00:31.467" v="137" actId="478"/>
          <ac:spMkLst>
            <pc:docMk/>
            <pc:sldMk cId="120517215" sldId="257"/>
            <ac:spMk id="13" creationId="{EC334FF3-16AE-4A5A-BDF7-C3B834CB1D4A}"/>
          </ac:spMkLst>
        </pc:spChg>
        <pc:spChg chg="add del mod">
          <ac:chgData name="Mushegian, Edgar (NSP)" userId="c092e9be-0227-40a4-980f-f9eff733bb40" providerId="ADAL" clId="{26FCC680-490F-48F6-BC17-A24D79C69751}" dt="2022-06-09T10:12:46.484" v="202" actId="478"/>
          <ac:spMkLst>
            <pc:docMk/>
            <pc:sldMk cId="120517215" sldId="257"/>
            <ac:spMk id="14" creationId="{7D2B6289-7949-4138-84D2-D1B0D65D6A9C}"/>
          </ac:spMkLst>
        </pc:spChg>
        <pc:graphicFrameChg chg="add mod modGraphic">
          <ac:chgData name="Mushegian, Edgar (NSP)" userId="c092e9be-0227-40a4-980f-f9eff733bb40" providerId="ADAL" clId="{26FCC680-490F-48F6-BC17-A24D79C69751}" dt="2022-06-09T11:15:42.837" v="432" actId="2711"/>
          <ac:graphicFrameMkLst>
            <pc:docMk/>
            <pc:sldMk cId="120517215" sldId="257"/>
            <ac:graphicFrameMk id="3" creationId="{39D4934C-286B-4DFC-ADF7-0D880A7F31F5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09:54:11.233" v="72" actId="478"/>
          <ac:graphicFrameMkLst>
            <pc:docMk/>
            <pc:sldMk cId="120517215" sldId="257"/>
            <ac:graphicFrameMk id="5" creationId="{7861C9CB-EAD0-47DA-BEFC-3D55FF36199E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09:54:09.090" v="70" actId="478"/>
          <ac:graphicFrameMkLst>
            <pc:docMk/>
            <pc:sldMk cId="120517215" sldId="257"/>
            <ac:graphicFrameMk id="8" creationId="{66239ECB-E1C9-4D51-9AB9-E4B25B3FDA01}"/>
          </ac:graphicFrameMkLst>
        </pc:graphicFrameChg>
        <pc:picChg chg="del">
          <ac:chgData name="Mushegian, Edgar (NSP)" userId="c092e9be-0227-40a4-980f-f9eff733bb40" providerId="ADAL" clId="{26FCC680-490F-48F6-BC17-A24D79C69751}" dt="2022-06-09T09:54:09.634" v="71" actId="478"/>
          <ac:picMkLst>
            <pc:docMk/>
            <pc:sldMk cId="120517215" sldId="257"/>
            <ac:picMk id="12" creationId="{D0802C51-3798-46A7-864E-D743CBFC7F51}"/>
          </ac:picMkLst>
        </pc:picChg>
      </pc:sldChg>
      <pc:sldChg chg="modSp mod">
        <pc:chgData name="Mushegian, Edgar (NSP)" userId="c092e9be-0227-40a4-980f-f9eff733bb40" providerId="ADAL" clId="{26FCC680-490F-48F6-BC17-A24D79C69751}" dt="2022-06-09T10:10:13.205" v="197" actId="20577"/>
        <pc:sldMkLst>
          <pc:docMk/>
          <pc:sldMk cId="2518539011" sldId="263"/>
        </pc:sldMkLst>
        <pc:spChg chg="mod">
          <ac:chgData name="Mushegian, Edgar (NSP)" userId="c092e9be-0227-40a4-980f-f9eff733bb40" providerId="ADAL" clId="{26FCC680-490F-48F6-BC17-A24D79C69751}" dt="2022-06-09T10:10:13.205" v="197" actId="20577"/>
          <ac:spMkLst>
            <pc:docMk/>
            <pc:sldMk cId="2518539011" sldId="263"/>
            <ac:spMk id="6" creationId="{00000000-0000-0000-0000-000000000000}"/>
          </ac:spMkLst>
        </pc:spChg>
        <pc:spChg chg="mod">
          <ac:chgData name="Mushegian, Edgar (NSP)" userId="c092e9be-0227-40a4-980f-f9eff733bb40" providerId="ADAL" clId="{26FCC680-490F-48F6-BC17-A24D79C69751}" dt="2022-06-09T09:49:31.023" v="10" actId="1076"/>
          <ac:spMkLst>
            <pc:docMk/>
            <pc:sldMk cId="2518539011" sldId="263"/>
            <ac:spMk id="7" creationId="{00000000-0000-0000-0000-000000000000}"/>
          </ac:spMkLst>
        </pc:sp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458716797" sldId="268"/>
        </pc:sldMkLst>
      </pc:sldChg>
      <pc:sldChg chg="addSp delSp modSp add mod">
        <pc:chgData name="Mushegian, Edgar (NSP)" userId="c092e9be-0227-40a4-980f-f9eff733bb40" providerId="ADAL" clId="{26FCC680-490F-48F6-BC17-A24D79C69751}" dt="2022-06-09T11:21:15.420" v="481" actId="1076"/>
        <pc:sldMkLst>
          <pc:docMk/>
          <pc:sldMk cId="4162957718" sldId="268"/>
        </pc:sldMkLst>
        <pc:spChg chg="mod">
          <ac:chgData name="Mushegian, Edgar (NSP)" userId="c092e9be-0227-40a4-980f-f9eff733bb40" providerId="ADAL" clId="{26FCC680-490F-48F6-BC17-A24D79C69751}" dt="2022-06-09T10:36:35.028" v="223" actId="20577"/>
          <ac:spMkLst>
            <pc:docMk/>
            <pc:sldMk cId="4162957718" sldId="268"/>
            <ac:spMk id="2" creationId="{BF13C2C3-3C27-6748-B8C5-8E7FB4480433}"/>
          </ac:spMkLst>
        </pc:spChg>
        <pc:graphicFrameChg chg="del">
          <ac:chgData name="Mushegian, Edgar (NSP)" userId="c092e9be-0227-40a4-980f-f9eff733bb40" providerId="ADAL" clId="{26FCC680-490F-48F6-BC17-A24D79C69751}" dt="2022-06-09T10:13:31.780" v="210" actId="478"/>
          <ac:graphicFrameMkLst>
            <pc:docMk/>
            <pc:sldMk cId="4162957718" sldId="268"/>
            <ac:graphicFrameMk id="3" creationId="{39D4934C-286B-4DFC-ADF7-0D880A7F31F5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1:21:15.420" v="481" actId="1076"/>
          <ac:graphicFrameMkLst>
            <pc:docMk/>
            <pc:sldMk cId="4162957718" sldId="268"/>
            <ac:graphicFrameMk id="4" creationId="{6F8E5CC3-2005-44B2-975B-F0A60A99D97B}"/>
          </ac:graphicFrameMkLst>
        </pc:graphicFrameChg>
      </pc:sldChg>
      <pc:sldChg chg="addSp delSp modSp add mod">
        <pc:chgData name="Mushegian, Edgar (NSP)" userId="c092e9be-0227-40a4-980f-f9eff733bb40" providerId="ADAL" clId="{26FCC680-490F-48F6-BC17-A24D79C69751}" dt="2022-06-09T15:53:17.164" v="581" actId="20577"/>
        <pc:sldMkLst>
          <pc:docMk/>
          <pc:sldMk cId="3668086533" sldId="269"/>
        </pc:sldMkLst>
        <pc:spChg chg="mod">
          <ac:chgData name="Mushegian, Edgar (NSP)" userId="c092e9be-0227-40a4-980f-f9eff733bb40" providerId="ADAL" clId="{26FCC680-490F-48F6-BC17-A24D79C69751}" dt="2022-06-09T15:49:13.353" v="522" actId="20577"/>
          <ac:spMkLst>
            <pc:docMk/>
            <pc:sldMk cId="3668086533" sldId="269"/>
            <ac:spMk id="2" creationId="{BF13C2C3-3C27-6748-B8C5-8E7FB4480433}"/>
          </ac:spMkLst>
        </pc:spChg>
        <pc:graphicFrameChg chg="del">
          <ac:chgData name="Mushegian, Edgar (NSP)" userId="c092e9be-0227-40a4-980f-f9eff733bb40" providerId="ADAL" clId="{26FCC680-490F-48F6-BC17-A24D79C69751}" dt="2022-06-09T10:37:55.781" v="245" actId="478"/>
          <ac:graphicFrameMkLst>
            <pc:docMk/>
            <pc:sldMk cId="3668086533" sldId="269"/>
            <ac:graphicFrameMk id="4" creationId="{6F8E5CC3-2005-44B2-975B-F0A60A99D97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5:50:41.655" v="556"/>
          <ac:graphicFrameMkLst>
            <pc:docMk/>
            <pc:sldMk cId="3668086533" sldId="269"/>
            <ac:graphicFrameMk id="4" creationId="{E3E67363-5DC2-401C-AEDB-19B62B7B74C9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3:17.164" v="581" actId="20577"/>
          <ac:graphicFrameMkLst>
            <pc:docMk/>
            <pc:sldMk cId="3668086533" sldId="269"/>
            <ac:graphicFrameMk id="5" creationId="{68993D4D-80F7-4D3C-BE6A-8B9FF71E4D2D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01.374" v="279" actId="478"/>
          <ac:graphicFrameMkLst>
            <pc:docMk/>
            <pc:sldMk cId="3668086533" sldId="269"/>
            <ac:graphicFrameMk id="6" creationId="{92AD2261-601C-464D-B3E3-69691DDE8D4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33.321" v="286" actId="478"/>
          <ac:graphicFrameMkLst>
            <pc:docMk/>
            <pc:sldMk cId="3668086533" sldId="269"/>
            <ac:graphicFrameMk id="7" creationId="{225AC8E5-43D8-4C26-BF54-01C763322BEE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683312937" sldId="269"/>
        </pc:sldMkLst>
      </pc:sldChg>
      <pc:sldChg chg="addSp delSp modSp add mod">
        <pc:chgData name="Mushegian, Edgar (NSP)" userId="c092e9be-0227-40a4-980f-f9eff733bb40" providerId="ADAL" clId="{26FCC680-490F-48F6-BC17-A24D79C69751}" dt="2022-06-09T15:52:43.961" v="580" actId="12100"/>
        <pc:sldMkLst>
          <pc:docMk/>
          <pc:sldMk cId="2159152388" sldId="270"/>
        </pc:sldMkLst>
        <pc:spChg chg="mod">
          <ac:chgData name="Mushegian, Edgar (NSP)" userId="c092e9be-0227-40a4-980f-f9eff733bb40" providerId="ADAL" clId="{26FCC680-490F-48F6-BC17-A24D79C69751}" dt="2022-06-09T15:49:17.979" v="527" actId="20577"/>
          <ac:spMkLst>
            <pc:docMk/>
            <pc:sldMk cId="2159152388" sldId="270"/>
            <ac:spMk id="2" creationId="{BF13C2C3-3C27-6748-B8C5-8E7FB4480433}"/>
          </ac:spMkLst>
        </pc:spChg>
        <pc:graphicFrameChg chg="add mod">
          <ac:chgData name="Mushegian, Edgar (NSP)" userId="c092e9be-0227-40a4-980f-f9eff733bb40" providerId="ADAL" clId="{26FCC680-490F-48F6-BC17-A24D79C69751}" dt="2022-06-09T15:52:43.961" v="580" actId="12100"/>
          <ac:graphicFrameMkLst>
            <pc:docMk/>
            <pc:sldMk cId="2159152388" sldId="270"/>
            <ac:graphicFrameMk id="4" creationId="{88C4BFE7-4AAA-43D2-8598-98D85561656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6:47.290" v="274" actId="478"/>
          <ac:graphicFrameMkLst>
            <pc:docMk/>
            <pc:sldMk cId="2159152388" sldId="270"/>
            <ac:graphicFrameMk id="4" creationId="{D17EFDEE-F5A8-4BD3-980C-190F97A1B3BF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0:56:25.030" v="265" actId="478"/>
          <ac:graphicFrameMkLst>
            <pc:docMk/>
            <pc:sldMk cId="2159152388" sldId="270"/>
            <ac:graphicFrameMk id="5" creationId="{68993D4D-80F7-4D3C-BE6A-8B9FF71E4D2D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0:32.636" v="554" actId="20577"/>
          <ac:graphicFrameMkLst>
            <pc:docMk/>
            <pc:sldMk cId="2159152388" sldId="270"/>
            <ac:graphicFrameMk id="5" creationId="{BD3BF9F0-07BD-40BB-9E5C-46D073150825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10.829" v="281" actId="478"/>
          <ac:graphicFrameMkLst>
            <pc:docMk/>
            <pc:sldMk cId="2159152388" sldId="270"/>
            <ac:graphicFrameMk id="6" creationId="{B9D51874-BF37-4B05-BE14-1FB14A5AAF06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39.277" v="288" actId="478"/>
          <ac:graphicFrameMkLst>
            <pc:docMk/>
            <pc:sldMk cId="2159152388" sldId="270"/>
            <ac:graphicFrameMk id="7" creationId="{8BEBB99F-4BB7-4845-BF42-A6B4934EBF4C}"/>
          </ac:graphicFrameMkLst>
        </pc:graphicFrameChg>
        <pc:graphicFrameChg chg="add del mod modGraphic">
          <ac:chgData name="Mushegian, Edgar (NSP)" userId="c092e9be-0227-40a4-980f-f9eff733bb40" providerId="ADAL" clId="{26FCC680-490F-48F6-BC17-A24D79C69751}" dt="2022-06-09T15:50:19.419" v="542" actId="478"/>
          <ac:graphicFrameMkLst>
            <pc:docMk/>
            <pc:sldMk cId="2159152388" sldId="270"/>
            <ac:graphicFrameMk id="8" creationId="{DABC60B7-0E43-449B-9C16-D46A84CD27FA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2389777269" sldId="270"/>
        </pc:sldMkLst>
      </pc:sldChg>
      <pc:sldChg chg="addSp delSp modSp add mod">
        <pc:chgData name="Mushegian, Edgar (NSP)" userId="c092e9be-0227-40a4-980f-f9eff733bb40" providerId="ADAL" clId="{26FCC680-490F-48F6-BC17-A24D79C69751}" dt="2022-06-09T15:52:36.543" v="579" actId="12100"/>
        <pc:sldMkLst>
          <pc:docMk/>
          <pc:sldMk cId="2308938390" sldId="271"/>
        </pc:sldMkLst>
        <pc:spChg chg="mod">
          <ac:chgData name="Mushegian, Edgar (NSP)" userId="c092e9be-0227-40a4-980f-f9eff733bb40" providerId="ADAL" clId="{26FCC680-490F-48F6-BC17-A24D79C69751}" dt="2022-06-09T15:49:21.648" v="532" actId="20577"/>
          <ac:spMkLst>
            <pc:docMk/>
            <pc:sldMk cId="2308938390" sldId="271"/>
            <ac:spMk id="2" creationId="{BF13C2C3-3C27-6748-B8C5-8E7FB4480433}"/>
          </ac:spMkLst>
        </pc:spChg>
        <pc:graphicFrameChg chg="add mod">
          <ac:chgData name="Mushegian, Edgar (NSP)" userId="c092e9be-0227-40a4-980f-f9eff733bb40" providerId="ADAL" clId="{26FCC680-490F-48F6-BC17-A24D79C69751}" dt="2022-06-09T15:52:36.543" v="579" actId="12100"/>
          <ac:graphicFrameMkLst>
            <pc:docMk/>
            <pc:sldMk cId="2308938390" sldId="271"/>
            <ac:graphicFrameMk id="4" creationId="{553202EA-25B9-4738-8735-2E3EBF9091EC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8:44.710" v="301" actId="21"/>
          <ac:graphicFrameMkLst>
            <pc:docMk/>
            <pc:sldMk cId="2308938390" sldId="271"/>
            <ac:graphicFrameMk id="4" creationId="{B57FA7A2-BA4B-47A9-BF11-8294A4CCE19D}"/>
          </ac:graphicFrameMkLst>
        </pc:graphicFrameChg>
        <pc:graphicFrameChg chg="add del mod modGraphic">
          <ac:chgData name="Mushegian, Edgar (NSP)" userId="c092e9be-0227-40a4-980f-f9eff733bb40" providerId="ADAL" clId="{26FCC680-490F-48F6-BC17-A24D79C69751}" dt="2022-06-09T15:51:12.744" v="572" actId="478"/>
          <ac:graphicFrameMkLst>
            <pc:docMk/>
            <pc:sldMk cId="2308938390" sldId="271"/>
            <ac:graphicFrameMk id="5" creationId="{2F9680FB-1832-4D1E-918D-D1EDF141DAD1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1:25.836" v="573"/>
          <ac:graphicFrameMkLst>
            <pc:docMk/>
            <pc:sldMk cId="2308938390" sldId="271"/>
            <ac:graphicFrameMk id="6" creationId="{163F1B5A-086F-41A7-AE57-4538722E234A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0:58:46.613" v="302" actId="478"/>
          <ac:graphicFrameMkLst>
            <pc:docMk/>
            <pc:sldMk cId="2308938390" sldId="271"/>
            <ac:graphicFrameMk id="8" creationId="{DABC60B7-0E43-449B-9C16-D46A84CD27FA}"/>
          </ac:graphicFrameMkLst>
        </pc:graphicFrameChg>
      </pc:sldChg>
      <pc:sldChg chg="modSp add del delCm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320176036" sldId="271"/>
        </pc:sldMkLst>
        <pc:graphicFrameChg chg="mod">
          <ac:chgData name="Mushegian, Edgar (NSP)" userId="c092e9be-0227-40a4-980f-f9eff733bb40" providerId="ADAL" clId="{26FCC680-490F-48F6-BC17-A24D79C69751}" dt="2022-06-09T09:49:08.292" v="0" actId="20577"/>
          <ac:graphicFrameMkLst>
            <pc:docMk/>
            <pc:sldMk cId="3320176036" sldId="271"/>
            <ac:graphicFrameMk id="5" creationId="{0DB972C3-8F49-40EB-A97D-5252097E948C}"/>
          </ac:graphicFrameMkLst>
        </pc:graphicFrameChg>
      </pc:sldChg>
      <pc:sldChg chg="add del delCm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176680910" sldId="272"/>
        </pc:sldMkLst>
      </pc:sldChg>
      <pc:sldChg chg="addSp delSp modSp add mod">
        <pc:chgData name="Mushegian, Edgar (NSP)" userId="c092e9be-0227-40a4-980f-f9eff733bb40" providerId="ADAL" clId="{26FCC680-490F-48F6-BC17-A24D79C69751}" dt="2022-06-09T15:48:31.196" v="512" actId="20577"/>
        <pc:sldMkLst>
          <pc:docMk/>
          <pc:sldMk cId="1799464452" sldId="272"/>
        </pc:sldMkLst>
        <pc:spChg chg="mod">
          <ac:chgData name="Mushegian, Edgar (NSP)" userId="c092e9be-0227-40a4-980f-f9eff733bb40" providerId="ADAL" clId="{26FCC680-490F-48F6-BC17-A24D79C69751}" dt="2022-06-09T11:01:43.620" v="339" actId="20577"/>
          <ac:spMkLst>
            <pc:docMk/>
            <pc:sldMk cId="1799464452" sldId="272"/>
            <ac:spMk id="2" creationId="{BF13C2C3-3C27-6748-B8C5-8E7FB4480433}"/>
          </ac:spMkLst>
        </pc:spChg>
        <pc:graphicFrameChg chg="add del mod modGraphic">
          <ac:chgData name="Mushegian, Edgar (NSP)" userId="c092e9be-0227-40a4-980f-f9eff733bb40" providerId="ADAL" clId="{26FCC680-490F-48F6-BC17-A24D79C69751}" dt="2022-06-09T15:47:30.991" v="502" actId="478"/>
          <ac:graphicFrameMkLst>
            <pc:docMk/>
            <pc:sldMk cId="1799464452" sldId="272"/>
            <ac:graphicFrameMk id="4" creationId="{E5EE2FBF-A347-4DFA-B044-6213BEBAA7B3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1:01:41.076" v="334" actId="478"/>
          <ac:graphicFrameMkLst>
            <pc:docMk/>
            <pc:sldMk cId="1799464452" sldId="272"/>
            <ac:graphicFrameMk id="5" creationId="{2F9680FB-1832-4D1E-918D-D1EDF141DAD1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5:48:27.030" v="508" actId="478"/>
          <ac:graphicFrameMkLst>
            <pc:docMk/>
            <pc:sldMk cId="1799464452" sldId="272"/>
            <ac:graphicFrameMk id="5" creationId="{AFDD4F60-302D-455C-8A5B-909CC2E68F6B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48:31.196" v="512" actId="20577"/>
          <ac:graphicFrameMkLst>
            <pc:docMk/>
            <pc:sldMk cId="1799464452" sldId="272"/>
            <ac:graphicFrameMk id="6" creationId="{5C63F399-5B3A-4609-A491-3C2B129B21FE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841314845" sldId="273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2999907342" sldId="274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109243541" sldId="276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4240645811" sldId="277"/>
        </pc:sldMkLst>
      </pc:sldChg>
      <pc:sldMasterChg chg="addSp delSp modSp mod">
        <pc:chgData name="Mushegian, Edgar (NSP)" userId="c092e9be-0227-40a4-980f-f9eff733bb40" providerId="ADAL" clId="{26FCC680-490F-48F6-BC17-A24D79C69751}" dt="2022-06-09T10:02:47.529" v="160" actId="20577"/>
        <pc:sldMasterMkLst>
          <pc:docMk/>
          <pc:sldMasterMk cId="333290649" sldId="2147483944"/>
        </pc:sldMasterMkLst>
        <pc:spChg chg="mod">
          <ac:chgData name="Mushegian, Edgar (NSP)" userId="c092e9be-0227-40a4-980f-f9eff733bb40" providerId="ADAL" clId="{26FCC680-490F-48F6-BC17-A24D79C69751}" dt="2022-06-09T10:02:47.529" v="160" actId="20577"/>
          <ac:spMkLst>
            <pc:docMk/>
            <pc:sldMasterMk cId="333290649" sldId="2147483944"/>
            <ac:spMk id="12" creationId="{93A70C91-02C0-F544-835F-4CAE731E29B0}"/>
          </ac:spMkLst>
        </pc:spChg>
        <pc:picChg chg="add del">
          <ac:chgData name="Mushegian, Edgar (NSP)" userId="c092e9be-0227-40a4-980f-f9eff733bb40" providerId="ADAL" clId="{26FCC680-490F-48F6-BC17-A24D79C69751}" dt="2022-06-09T09:51:03.137" v="14" actId="22"/>
          <ac:picMkLst>
            <pc:docMk/>
            <pc:sldMasterMk cId="333290649" sldId="2147483944"/>
            <ac:picMk id="5" creationId="{941BCFE3-5B72-4A31-9277-FA292056EECF}"/>
          </ac:picMkLst>
        </pc:picChg>
      </pc:sldMasterChg>
      <pc:sldMasterChg chg="addSp delSp modSp mod modSldLayout">
        <pc:chgData name="Mushegian, Edgar (NSP)" userId="c092e9be-0227-40a4-980f-f9eff733bb40" providerId="ADAL" clId="{26FCC680-490F-48F6-BC17-A24D79C69751}" dt="2022-06-09T10:08:08.069" v="171" actId="20577"/>
        <pc:sldMasterMkLst>
          <pc:docMk/>
          <pc:sldMasterMk cId="1129196546" sldId="2147483961"/>
        </pc:sldMasterMkLst>
        <pc:spChg chg="add del">
          <ac:chgData name="Mushegian, Edgar (NSP)" userId="c092e9be-0227-40a4-980f-f9eff733bb40" providerId="ADAL" clId="{26FCC680-490F-48F6-BC17-A24D79C69751}" dt="2022-06-09T10:08:06.900" v="170" actId="478"/>
          <ac:spMkLst>
            <pc:docMk/>
            <pc:sldMasterMk cId="1129196546" sldId="2147483961"/>
            <ac:spMk id="2" creationId="{3FAC0E70-0659-4CED-90B7-342F0722C3B4}"/>
          </ac:spMkLst>
        </pc:spChg>
        <pc:spChg chg="mod">
          <ac:chgData name="Mushegian, Edgar (NSP)" userId="c092e9be-0227-40a4-980f-f9eff733bb40" providerId="ADAL" clId="{26FCC680-490F-48F6-BC17-A24D79C69751}" dt="2022-06-09T10:08:08.069" v="171" actId="20577"/>
          <ac:spMkLst>
            <pc:docMk/>
            <pc:sldMasterMk cId="1129196546" sldId="2147483961"/>
            <ac:spMk id="10" creationId="{BD66CDF5-D827-4B10-91FE-05A60BB699F4}"/>
          </ac:spMkLst>
        </pc:spChg>
        <pc:sldLayoutChg chg="addSp delSp mod">
          <pc:chgData name="Mushegian, Edgar (NSP)" userId="c092e9be-0227-40a4-980f-f9eff733bb40" providerId="ADAL" clId="{26FCC680-490F-48F6-BC17-A24D79C69751}" dt="2022-06-09T10:08:04.154" v="169" actId="478"/>
          <pc:sldLayoutMkLst>
            <pc:docMk/>
            <pc:sldMasterMk cId="1129196546" sldId="2147483961"/>
            <pc:sldLayoutMk cId="324741788" sldId="2147483962"/>
          </pc:sldLayoutMkLst>
          <pc:spChg chg="add del">
            <ac:chgData name="Mushegian, Edgar (NSP)" userId="c092e9be-0227-40a4-980f-f9eff733bb40" providerId="ADAL" clId="{26FCC680-490F-48F6-BC17-A24D79C69751}" dt="2022-06-09T10:08:04.154" v="169" actId="478"/>
            <ac:spMkLst>
              <pc:docMk/>
              <pc:sldMasterMk cId="1129196546" sldId="2147483961"/>
              <pc:sldLayoutMk cId="324741788" sldId="2147483962"/>
              <ac:spMk id="2" creationId="{E5DB663E-CAEB-4D2C-9EA0-D649A2568859}"/>
            </ac:spMkLst>
          </pc:spChg>
        </pc:sldLayoutChg>
      </pc:sldMasterChg>
    </pc:docChg>
  </pc:docChgLst>
  <pc:docChgLst>
    <pc:chgData name="Mushegian, Edgar (NSP)" userId="c092e9be-0227-40a4-980f-f9eff733bb40" providerId="ADAL" clId="{DDCDBA57-D9CC-48F2-9927-2D817CEA84E8}"/>
    <pc:docChg chg="modSld">
      <pc:chgData name="Mushegian, Edgar (NSP)" userId="c092e9be-0227-40a4-980f-f9eff733bb40" providerId="ADAL" clId="{DDCDBA57-D9CC-48F2-9927-2D817CEA84E8}" dt="2022-06-08T13:02:28.660" v="14"/>
      <pc:docMkLst>
        <pc:docMk/>
      </pc:docMkLst>
      <pc:sldChg chg="addCm">
        <pc:chgData name="Mushegian, Edgar (NSP)" userId="c092e9be-0227-40a4-980f-f9eff733bb40" providerId="ADAL" clId="{DDCDBA57-D9CC-48F2-9927-2D817CEA84E8}" dt="2022-06-08T12:08:57.960" v="8"/>
        <pc:sldMkLst>
          <pc:docMk/>
          <pc:sldMk cId="3320176036" sldId="271"/>
        </pc:sldMkLst>
      </pc:sldChg>
      <pc:sldChg chg="modSp delCm">
        <pc:chgData name="Mushegian, Edgar (NSP)" userId="c092e9be-0227-40a4-980f-f9eff733bb40" providerId="ADAL" clId="{DDCDBA57-D9CC-48F2-9927-2D817CEA84E8}" dt="2022-06-08T12:08:21.998" v="7"/>
        <pc:sldMkLst>
          <pc:docMk/>
          <pc:sldMk cId="1841314845" sldId="273"/>
        </pc:sldMkLst>
        <pc:graphicFrameChg chg="mod">
          <ac:chgData name="Mushegian, Edgar (NSP)" userId="c092e9be-0227-40a4-980f-f9eff733bb40" providerId="ADAL" clId="{DDCDBA57-D9CC-48F2-9927-2D817CEA84E8}" dt="2022-06-08T12:08:18.703" v="6" actId="20577"/>
          <ac:graphicFrameMkLst>
            <pc:docMk/>
            <pc:sldMk cId="1841314845" sldId="273"/>
            <ac:graphicFrameMk id="9" creationId="{46C11C49-0961-48C8-A9A0-1DF884EDA8C0}"/>
          </ac:graphicFrameMkLst>
        </pc:graphicFrameChg>
      </pc:sldChg>
      <pc:sldChg chg="modSp delCm">
        <pc:chgData name="Mushegian, Edgar (NSP)" userId="c092e9be-0227-40a4-980f-f9eff733bb40" providerId="ADAL" clId="{DDCDBA57-D9CC-48F2-9927-2D817CEA84E8}" dt="2022-06-08T13:02:28.660" v="14"/>
        <pc:sldMkLst>
          <pc:docMk/>
          <pc:sldMk cId="1109243541" sldId="276"/>
        </pc:sldMkLst>
        <pc:graphicFrameChg chg="mod">
          <ac:chgData name="Mushegian, Edgar (NSP)" userId="c092e9be-0227-40a4-980f-f9eff733bb40" providerId="ADAL" clId="{DDCDBA57-D9CC-48F2-9927-2D817CEA84E8}" dt="2022-06-08T13:02:28.660" v="14"/>
          <ac:graphicFrameMkLst>
            <pc:docMk/>
            <pc:sldMk cId="1109243541" sldId="276"/>
            <ac:graphicFrameMk id="4" creationId="{AC92BEF6-846F-4543-A998-2346510A322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ppc.int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publications/90770/" TargetMode="External"/><Relationship Id="rId2" Type="http://schemas.openxmlformats.org/officeDocument/2006/relationships/hyperlink" Target="https://www.ippc.int/en/core-activities/standards-setting/expert-drafting-groups/technical-panels/technical-panel-glossary-phytosanitary-terms-ispm-5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ppc.int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re-activities/standards-setting/expert-drafting-groups/technical-panels/technical-panel-glossary-phytosanitary-terms-ispm-5/" TargetMode="External"/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publications/9077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EDFBC-A763-4D13-B0F8-80D4AE88825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FCDCFA-433F-4758-BFD7-B90B5419F3C5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fr-FR" altLang="ja-JP" b="1" dirty="0" smtClean="0">
              <a:effectLst/>
              <a:latin typeface="Gill Sans MT" panose="020B0502020104020203" pitchFamily="34" charset="0"/>
            </a:rPr>
            <a:t>Le </a:t>
          </a:r>
          <a:r>
            <a:rPr lang="fr-FR" altLang="ja-JP" b="1" dirty="0" smtClean="0">
              <a:effectLst/>
              <a:latin typeface="Gill Sans MT" panose="020B0502020104020203" pitchFamily="34" charset="0"/>
            </a:rPr>
            <a:t>Glossaire </a:t>
          </a:r>
          <a:r>
            <a:rPr lang="fr-FR" altLang="ja-JP" b="1" dirty="0" smtClean="0">
              <a:effectLst/>
              <a:latin typeface="Gill Sans MT" panose="020B0502020104020203" pitchFamily="34" charset="0"/>
            </a:rPr>
            <a:t>est constamment mis à jour.</a:t>
          </a:r>
        </a:p>
        <a:p>
          <a:r>
            <a:rPr lang="fr-FR" altLang="ja-JP" b="1" dirty="0" smtClean="0">
              <a:effectLst/>
              <a:latin typeface="Gill Sans MT" panose="020B0502020104020203" pitchFamily="34" charset="0"/>
            </a:rPr>
            <a:t>Cela peut impliquer :</a:t>
          </a:r>
        </a:p>
        <a:p>
          <a:r>
            <a:rPr lang="fr-FR" altLang="ja-JP" b="0" dirty="0" smtClean="0">
              <a:effectLst/>
              <a:latin typeface="Gill Sans MT" panose="020B0502020104020203" pitchFamily="34" charset="0"/>
            </a:rPr>
            <a:t>des ajouts</a:t>
          </a:r>
          <a:r>
            <a:rPr lang="fr-FR" altLang="ja-JP" b="0" dirty="0" smtClean="0">
              <a:effectLst/>
              <a:latin typeface="Gill Sans MT" panose="020B0502020104020203" pitchFamily="34" charset="0"/>
            </a:rPr>
            <a:t>, révisions, suppressions</a:t>
          </a:r>
          <a:endParaRPr lang="en-US" b="0" dirty="0">
            <a:effectLst/>
            <a:latin typeface="Gill Sans MT" panose="020B0502020104020203" pitchFamily="34" charset="0"/>
          </a:endParaRPr>
        </a:p>
      </dgm:t>
    </dgm:pt>
    <dgm:pt modelId="{3AF5312E-6C87-4AC6-9A9C-FBF5A7037610}" type="parTrans" cxnId="{CCD98A61-7C5F-4A04-9B31-3512ADE55D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67B2A56-4858-4F0C-8B30-F3F3FAA0E0F2}" type="sibTrans" cxnId="{CCD98A61-7C5F-4A04-9B31-3512ADE55D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4D8B66C-907D-4075-9BA2-203B116C895A}" type="asst">
      <dgm:prSet phldrT="[Text]"/>
      <dgm:spPr/>
      <dgm:t>
        <a:bodyPr/>
        <a:lstStyle/>
        <a:p>
          <a:r>
            <a:rPr lang="fr-FR" altLang="ja-JP" dirty="0" smtClean="0">
              <a:effectLst/>
              <a:latin typeface="Gill Sans MT" panose="020B0502020104020203" pitchFamily="34" charset="0"/>
            </a:rPr>
            <a:t>Pour cette raison, </a:t>
          </a:r>
          <a:r>
            <a:rPr lang="fr-FR" altLang="ja-JP" dirty="0" smtClean="0">
              <a:effectLst/>
              <a:latin typeface="Gill Sans MT" panose="020B0502020104020203" pitchFamily="34" charset="0"/>
            </a:rPr>
            <a:t>il faut s’assurer </a:t>
          </a:r>
          <a:r>
            <a:rPr lang="fr-FR" altLang="ja-JP" dirty="0" smtClean="0">
              <a:effectLst/>
              <a:latin typeface="Gill Sans MT" panose="020B0502020104020203" pitchFamily="34" charset="0"/>
            </a:rPr>
            <a:t>de n'utiliser que </a:t>
          </a:r>
          <a:r>
            <a:rPr lang="fr-FR" altLang="ja-JP" b="1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la dernière version</a:t>
          </a:r>
          <a:r>
            <a:rPr lang="fr-FR" altLang="ja-JP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 </a:t>
          </a:r>
          <a:r>
            <a:rPr lang="fr-FR" altLang="ja-JP" dirty="0" smtClean="0">
              <a:effectLst/>
              <a:latin typeface="Gill Sans MT" panose="020B0502020104020203" pitchFamily="34" charset="0"/>
            </a:rPr>
            <a:t>du </a:t>
          </a:r>
          <a:r>
            <a:rPr lang="fr-FR" altLang="ja-JP" dirty="0" smtClean="0">
              <a:effectLst/>
              <a:latin typeface="Gill Sans MT" panose="020B0502020104020203" pitchFamily="34" charset="0"/>
            </a:rPr>
            <a:t>Glossaire </a:t>
          </a:r>
          <a:r>
            <a:rPr lang="fr-FR" altLang="ja-JP" dirty="0" smtClean="0">
              <a:effectLst/>
              <a:latin typeface="Gill Sans MT" panose="020B0502020104020203" pitchFamily="34" charset="0"/>
            </a:rPr>
            <a:t>!</a:t>
          </a:r>
        </a:p>
        <a:p>
          <a:r>
            <a:rPr lang="fr-FR" altLang="ja-JP" dirty="0" smtClean="0">
              <a:effectLst/>
              <a:latin typeface="Gill Sans MT" panose="020B0502020104020203" pitchFamily="34" charset="0"/>
            </a:rPr>
            <a:t>(Disponible sur </a:t>
          </a:r>
          <a:r>
            <a:rPr lang="en-US" altLang="ja-JP" b="1" dirty="0" smtClean="0">
              <a:solidFill>
                <a:schemeClr val="accent1"/>
              </a:solidFill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www.ippc.int</a:t>
          </a:r>
          <a:r>
            <a:rPr lang="en-US" altLang="ja-JP" dirty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DD50222C-86E5-410F-94D5-7E60E540DC81}" type="parTrans" cxnId="{A79D9E26-2268-4577-A7AA-AC2DAEF8F02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b="1" dirty="0">
            <a:effectLst/>
            <a:latin typeface="Gill Sans MT" panose="020B0502020104020203" pitchFamily="34" charset="0"/>
          </a:endParaRPr>
        </a:p>
      </dgm:t>
    </dgm:pt>
    <dgm:pt modelId="{4F2D5ABA-7AA3-4543-B7E0-F4ADEBD557CC}" type="sibTrans" cxnId="{A79D9E26-2268-4577-A7AA-AC2DAEF8F0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6F5CDCA3-31B7-425A-8780-66C54739117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fr-FR" altLang="ja-JP" dirty="0" smtClean="0">
              <a:effectLst/>
              <a:latin typeface="Gill Sans MT" panose="020B0502020104020203" pitchFamily="34" charset="0"/>
            </a:rPr>
            <a:t>Dans </a:t>
          </a:r>
          <a:r>
            <a:rPr lang="fr-FR" altLang="ja-JP" b="1" dirty="0" smtClean="0">
              <a:effectLst/>
              <a:latin typeface="Gill Sans MT" panose="020B0502020104020203" pitchFamily="34" charset="0"/>
            </a:rPr>
            <a:t>le projet </a:t>
          </a:r>
          <a:r>
            <a:rPr lang="fr-FR" altLang="ja-JP" b="1" dirty="0" smtClean="0">
              <a:effectLst/>
              <a:latin typeface="Gill Sans MT" panose="020B0502020104020203" pitchFamily="34" charset="0"/>
            </a:rPr>
            <a:t>d‘Amendements 2022 de la </a:t>
          </a:r>
          <a:r>
            <a:rPr lang="fr-FR" altLang="ja-JP" b="1" dirty="0" smtClean="0">
              <a:effectLst/>
              <a:latin typeface="Gill Sans MT" panose="020B0502020104020203" pitchFamily="34" charset="0"/>
            </a:rPr>
            <a:t>NIMP 5,</a:t>
          </a:r>
        </a:p>
        <a:p>
          <a:r>
            <a:rPr lang="fr-FR" altLang="ja-JP" dirty="0" smtClean="0">
              <a:effectLst/>
              <a:latin typeface="Gill Sans MT" panose="020B0502020104020203" pitchFamily="34" charset="0"/>
            </a:rPr>
            <a:t>les propositions sont :</a:t>
          </a:r>
        </a:p>
        <a:p>
          <a:r>
            <a:rPr lang="fr-FR" altLang="ja-JP" b="1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2 révisions</a:t>
          </a:r>
          <a:endParaRPr lang="en-US" b="1" u="none" dirty="0">
            <a:solidFill>
              <a:srgbClr val="C00000"/>
            </a:solidFill>
            <a:effectLst/>
            <a:latin typeface="Gill Sans MT" panose="020B0502020104020203" pitchFamily="34" charset="0"/>
          </a:endParaRPr>
        </a:p>
      </dgm:t>
    </dgm:pt>
    <dgm:pt modelId="{B18D0244-4A0B-4ED8-ADD1-8735D8B575F6}" type="parTrans" cxnId="{3BD4389F-F7BD-4615-B9B7-BBF4174D143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dirty="0">
            <a:effectLst/>
            <a:latin typeface="Gill Sans MT" panose="020B0502020104020203" pitchFamily="34" charset="0"/>
          </a:endParaRPr>
        </a:p>
      </dgm:t>
    </dgm:pt>
    <dgm:pt modelId="{FA595F30-F0A4-48F5-AACF-EB23885B46A0}" type="sibTrans" cxnId="{3BD4389F-F7BD-4615-B9B7-BBF4174D14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451F4A02-4E4B-4BF2-9D9B-8561B09934D3}">
      <dgm:prSet phldrT="[Text]"/>
      <dgm:spPr>
        <a:ln>
          <a:solidFill>
            <a:schemeClr val="accent5"/>
          </a:solidFill>
        </a:ln>
      </dgm:spPr>
      <dgm:t>
        <a:bodyPr/>
        <a:lstStyle/>
        <a:p>
          <a:pPr algn="l">
            <a:buFont typeface="+mj-lt"/>
            <a:buNone/>
          </a:pP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PTG</a:t>
          </a:r>
          <a:r>
            <a:rPr lang="en-US" altLang="ja-JP" b="1" u="none" dirty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ru-RU" altLang="ja-JP" b="1" u="none" dirty="0">
              <a:effectLst/>
            </a:rPr>
            <a:t> </a:t>
          </a:r>
          <a:r>
            <a:rPr lang="en-US" altLang="ja-JP" dirty="0" err="1" smtClean="0">
              <a:effectLst/>
              <a:latin typeface="Gill Sans MT" panose="020B0502020104020203" pitchFamily="34" charset="0"/>
            </a:rPr>
            <a:t>Décembre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dirty="0">
              <a:effectLst/>
              <a:latin typeface="Gill Sans MT" panose="020B0502020104020203" pitchFamily="34" charset="0"/>
            </a:rPr>
            <a:t>2021</a:t>
          </a:r>
          <a:br>
            <a:rPr lang="en-US" altLang="ja-JP" dirty="0">
              <a:effectLst/>
              <a:latin typeface="Gill Sans MT" panose="020B0502020104020203" pitchFamily="34" charset="0"/>
            </a:rPr>
          </a:b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CN:</a:t>
          </a:r>
          <a:r>
            <a:rPr lang="en-US" altLang="ja-JP" b="1" u="none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Mai </a:t>
          </a:r>
          <a:r>
            <a:rPr lang="en-US" altLang="ja-JP" dirty="0">
              <a:effectLst/>
              <a:latin typeface="Gill Sans MT" panose="020B0502020104020203" pitchFamily="34" charset="0"/>
            </a:rPr>
            <a:t>2022</a:t>
          </a:r>
          <a:br>
            <a:rPr lang="en-US" altLang="ja-JP" dirty="0">
              <a:effectLst/>
              <a:latin typeface="Gill Sans MT" panose="020B0502020104020203" pitchFamily="34" charset="0"/>
            </a:rPr>
          </a:b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1ère </a:t>
          </a:r>
          <a:r>
            <a:rPr lang="en-US" altLang="ja-JP" b="1" u="none" dirty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consultation:</a:t>
          </a:r>
          <a:r>
            <a:rPr lang="en-US" altLang="ja-JP" b="1" u="none" dirty="0">
              <a:effectLst/>
              <a:latin typeface="Gill Sans MT" panose="020B0502020104020203" pitchFamily="34" charset="0"/>
            </a:rPr>
            <a:t> </a:t>
          </a:r>
          <a:r>
            <a:rPr lang="en-US" altLang="ja-JP" b="0" u="none" dirty="0" smtClean="0">
              <a:effectLst/>
              <a:latin typeface="Gill Sans MT" panose="020B0502020104020203" pitchFamily="34" charset="0"/>
            </a:rPr>
            <a:t>du 1er </a:t>
          </a:r>
          <a:r>
            <a:rPr lang="en-US" altLang="ja-JP" b="0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dirty="0" err="1" smtClean="0">
              <a:effectLst/>
              <a:latin typeface="Gill Sans MT" panose="020B0502020104020203" pitchFamily="34" charset="0"/>
            </a:rPr>
            <a:t>Juillet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 au 30 </a:t>
          </a:r>
          <a:r>
            <a:rPr lang="en-US" altLang="ja-JP" dirty="0" err="1" smtClean="0">
              <a:effectLst/>
              <a:latin typeface="Gill Sans MT" panose="020B0502020104020203" pitchFamily="34" charset="0"/>
            </a:rPr>
            <a:t>Septembre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dirty="0">
              <a:effectLst/>
              <a:latin typeface="Gill Sans MT" panose="020B0502020104020203" pitchFamily="34" charset="0"/>
            </a:rPr>
            <a:t>2022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4178FD0D-27A4-478D-BF11-494455B9B2E3}" type="parTrans" cxnId="{CF28E085-0F2A-4684-BD60-2B6EDD69AD1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b="0" dirty="0">
            <a:effectLst/>
            <a:latin typeface="Gill Sans MT" panose="020B0502020104020203" pitchFamily="34" charset="0"/>
          </a:endParaRPr>
        </a:p>
      </dgm:t>
    </dgm:pt>
    <dgm:pt modelId="{FAAF6339-C478-41F4-A3C0-150D15B42033}" type="sibTrans" cxnId="{CF28E085-0F2A-4684-BD60-2B6EDD69A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1595CD8-33F4-41E0-A0BD-611F2789AB00}" type="pres">
      <dgm:prSet presAssocID="{56DEDFBC-A763-4D13-B0F8-80D4AE8882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34F5C0-1987-426E-B428-3B9434FD7E8C}" type="pres">
      <dgm:prSet presAssocID="{A6FCDCFA-433F-4758-BFD7-B90B5419F3C5}" presName="root1" presStyleCnt="0"/>
      <dgm:spPr/>
    </dgm:pt>
    <dgm:pt modelId="{41872525-E1CC-425C-842C-F807BF0B51C2}" type="pres">
      <dgm:prSet presAssocID="{A6FCDCFA-433F-4758-BFD7-B90B5419F3C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5FFF2B-FCC1-4334-BCE5-0B7CBFE9271E}" type="pres">
      <dgm:prSet presAssocID="{A6FCDCFA-433F-4758-BFD7-B90B5419F3C5}" presName="level2hierChild" presStyleCnt="0"/>
      <dgm:spPr/>
    </dgm:pt>
    <dgm:pt modelId="{295138B0-3D65-4FC0-AF51-872FF4860F65}" type="pres">
      <dgm:prSet presAssocID="{DD50222C-86E5-410F-94D5-7E60E540DC81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3837827-2978-4EA2-9EB6-D0F475094816}" type="pres">
      <dgm:prSet presAssocID="{DD50222C-86E5-410F-94D5-7E60E540DC81}" presName="connTx" presStyleLbl="parChTrans1D2" presStyleIdx="0" presStyleCnt="2"/>
      <dgm:spPr/>
      <dgm:t>
        <a:bodyPr/>
        <a:lstStyle/>
        <a:p>
          <a:endParaRPr lang="fr-FR"/>
        </a:p>
      </dgm:t>
    </dgm:pt>
    <dgm:pt modelId="{4008AB8C-9FCA-49F6-96B8-C96FB9602267}" type="pres">
      <dgm:prSet presAssocID="{C4D8B66C-907D-4075-9BA2-203B116C895A}" presName="root2" presStyleCnt="0"/>
      <dgm:spPr/>
    </dgm:pt>
    <dgm:pt modelId="{948E97DA-5092-4A8E-B0BD-C4306F57F928}" type="pres">
      <dgm:prSet presAssocID="{C4D8B66C-907D-4075-9BA2-203B116C895A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EA564F-9054-4B76-98C7-9FEC27A66CF1}" type="pres">
      <dgm:prSet presAssocID="{C4D8B66C-907D-4075-9BA2-203B116C895A}" presName="level3hierChild" presStyleCnt="0"/>
      <dgm:spPr/>
    </dgm:pt>
    <dgm:pt modelId="{C70170B5-CD17-484F-A7AB-8F1E3C12F71B}" type="pres">
      <dgm:prSet presAssocID="{B18D0244-4A0B-4ED8-ADD1-8735D8B575F6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63F2DE93-E72D-42C8-BE15-719CB8784C46}" type="pres">
      <dgm:prSet presAssocID="{B18D0244-4A0B-4ED8-ADD1-8735D8B575F6}" presName="connTx" presStyleLbl="parChTrans1D2" presStyleIdx="1" presStyleCnt="2"/>
      <dgm:spPr/>
      <dgm:t>
        <a:bodyPr/>
        <a:lstStyle/>
        <a:p>
          <a:endParaRPr lang="fr-FR"/>
        </a:p>
      </dgm:t>
    </dgm:pt>
    <dgm:pt modelId="{493A5E5E-BA48-4E2E-AC70-2D0F9F4663EA}" type="pres">
      <dgm:prSet presAssocID="{6F5CDCA3-31B7-425A-8780-66C547391171}" presName="root2" presStyleCnt="0"/>
      <dgm:spPr/>
    </dgm:pt>
    <dgm:pt modelId="{16711AAC-BB07-4838-A16B-E028CC592491}" type="pres">
      <dgm:prSet presAssocID="{6F5CDCA3-31B7-425A-8780-66C54739117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001EC4-6D1B-4BE1-9D59-45DAAC0018A5}" type="pres">
      <dgm:prSet presAssocID="{6F5CDCA3-31B7-425A-8780-66C547391171}" presName="level3hierChild" presStyleCnt="0"/>
      <dgm:spPr/>
    </dgm:pt>
    <dgm:pt modelId="{3D4EA6FB-E6D3-404E-B6A5-4B5E873D1126}" type="pres">
      <dgm:prSet presAssocID="{4178FD0D-27A4-478D-BF11-494455B9B2E3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48954397-2CB4-47A2-A391-81DB32468E1B}" type="pres">
      <dgm:prSet presAssocID="{4178FD0D-27A4-478D-BF11-494455B9B2E3}" presName="connTx" presStyleLbl="parChTrans1D3" presStyleIdx="0" presStyleCnt="1"/>
      <dgm:spPr/>
      <dgm:t>
        <a:bodyPr/>
        <a:lstStyle/>
        <a:p>
          <a:endParaRPr lang="fr-FR"/>
        </a:p>
      </dgm:t>
    </dgm:pt>
    <dgm:pt modelId="{707C4FF6-754C-41FB-AE16-20AEA5D2B314}" type="pres">
      <dgm:prSet presAssocID="{451F4A02-4E4B-4BF2-9D9B-8561B09934D3}" presName="root2" presStyleCnt="0"/>
      <dgm:spPr/>
    </dgm:pt>
    <dgm:pt modelId="{A8A313BF-199A-4A24-ADC7-AF3A2F28FCAA}" type="pres">
      <dgm:prSet presAssocID="{451F4A02-4E4B-4BF2-9D9B-8561B09934D3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75A933-989B-4706-BC95-8C7C9E67185E}" type="pres">
      <dgm:prSet presAssocID="{451F4A02-4E4B-4BF2-9D9B-8561B09934D3}" presName="level3hierChild" presStyleCnt="0"/>
      <dgm:spPr/>
    </dgm:pt>
  </dgm:ptLst>
  <dgm:cxnLst>
    <dgm:cxn modelId="{D0A95BE3-5399-4292-9AC7-88DD7794B70D}" type="presOf" srcId="{C4D8B66C-907D-4075-9BA2-203B116C895A}" destId="{948E97DA-5092-4A8E-B0BD-C4306F57F928}" srcOrd="0" destOrd="0" presId="urn:microsoft.com/office/officeart/2005/8/layout/hierarchy2"/>
    <dgm:cxn modelId="{A79D9E26-2268-4577-A7AA-AC2DAEF8F026}" srcId="{A6FCDCFA-433F-4758-BFD7-B90B5419F3C5}" destId="{C4D8B66C-907D-4075-9BA2-203B116C895A}" srcOrd="0" destOrd="0" parTransId="{DD50222C-86E5-410F-94D5-7E60E540DC81}" sibTransId="{4F2D5ABA-7AA3-4543-B7E0-F4ADEBD557CC}"/>
    <dgm:cxn modelId="{CCD98A61-7C5F-4A04-9B31-3512ADE55DD1}" srcId="{56DEDFBC-A763-4D13-B0F8-80D4AE888256}" destId="{A6FCDCFA-433F-4758-BFD7-B90B5419F3C5}" srcOrd="0" destOrd="0" parTransId="{3AF5312E-6C87-4AC6-9A9C-FBF5A7037610}" sibTransId="{F67B2A56-4858-4F0C-8B30-F3F3FAA0E0F2}"/>
    <dgm:cxn modelId="{E1A39371-C850-4B85-9E64-9F8E8EE6E25D}" type="presOf" srcId="{B18D0244-4A0B-4ED8-ADD1-8735D8B575F6}" destId="{C70170B5-CD17-484F-A7AB-8F1E3C12F71B}" srcOrd="0" destOrd="0" presId="urn:microsoft.com/office/officeart/2005/8/layout/hierarchy2"/>
    <dgm:cxn modelId="{3A3A36D9-6985-415A-A174-89C6212AB26A}" type="presOf" srcId="{4178FD0D-27A4-478D-BF11-494455B9B2E3}" destId="{48954397-2CB4-47A2-A391-81DB32468E1B}" srcOrd="1" destOrd="0" presId="urn:microsoft.com/office/officeart/2005/8/layout/hierarchy2"/>
    <dgm:cxn modelId="{F27871E5-D3AC-4C78-8F90-96C775E3C728}" type="presOf" srcId="{DD50222C-86E5-410F-94D5-7E60E540DC81}" destId="{295138B0-3D65-4FC0-AF51-872FF4860F65}" srcOrd="0" destOrd="0" presId="urn:microsoft.com/office/officeart/2005/8/layout/hierarchy2"/>
    <dgm:cxn modelId="{EDEE2B0E-2815-449E-BA47-B48B7C360B07}" type="presOf" srcId="{56DEDFBC-A763-4D13-B0F8-80D4AE888256}" destId="{F1595CD8-33F4-41E0-A0BD-611F2789AB00}" srcOrd="0" destOrd="0" presId="urn:microsoft.com/office/officeart/2005/8/layout/hierarchy2"/>
    <dgm:cxn modelId="{F463B865-82DB-4272-8F11-484D7A14D972}" type="presOf" srcId="{4178FD0D-27A4-478D-BF11-494455B9B2E3}" destId="{3D4EA6FB-E6D3-404E-B6A5-4B5E873D1126}" srcOrd="0" destOrd="0" presId="urn:microsoft.com/office/officeart/2005/8/layout/hierarchy2"/>
    <dgm:cxn modelId="{119EC712-924D-4E9F-A0AB-9B301E0C6D18}" type="presOf" srcId="{B18D0244-4A0B-4ED8-ADD1-8735D8B575F6}" destId="{63F2DE93-E72D-42C8-BE15-719CB8784C46}" srcOrd="1" destOrd="0" presId="urn:microsoft.com/office/officeart/2005/8/layout/hierarchy2"/>
    <dgm:cxn modelId="{656EE4D3-700C-45CA-8C0A-546AC91AF943}" type="presOf" srcId="{DD50222C-86E5-410F-94D5-7E60E540DC81}" destId="{A3837827-2978-4EA2-9EB6-D0F475094816}" srcOrd="1" destOrd="0" presId="urn:microsoft.com/office/officeart/2005/8/layout/hierarchy2"/>
    <dgm:cxn modelId="{3BD4389F-F7BD-4615-B9B7-BBF4174D1438}" srcId="{A6FCDCFA-433F-4758-BFD7-B90B5419F3C5}" destId="{6F5CDCA3-31B7-425A-8780-66C547391171}" srcOrd="1" destOrd="0" parTransId="{B18D0244-4A0B-4ED8-ADD1-8735D8B575F6}" sibTransId="{FA595F30-F0A4-48F5-AACF-EB23885B46A0}"/>
    <dgm:cxn modelId="{8B7050AD-93FF-4CEC-92E8-9C353837C157}" type="presOf" srcId="{A6FCDCFA-433F-4758-BFD7-B90B5419F3C5}" destId="{41872525-E1CC-425C-842C-F807BF0B51C2}" srcOrd="0" destOrd="0" presId="urn:microsoft.com/office/officeart/2005/8/layout/hierarchy2"/>
    <dgm:cxn modelId="{9B1B5634-6B61-4960-8DC9-47A2BF338E2C}" type="presOf" srcId="{451F4A02-4E4B-4BF2-9D9B-8561B09934D3}" destId="{A8A313BF-199A-4A24-ADC7-AF3A2F28FCAA}" srcOrd="0" destOrd="0" presId="urn:microsoft.com/office/officeart/2005/8/layout/hierarchy2"/>
    <dgm:cxn modelId="{CF28E085-0F2A-4684-BD60-2B6EDD69AD19}" srcId="{6F5CDCA3-31B7-425A-8780-66C547391171}" destId="{451F4A02-4E4B-4BF2-9D9B-8561B09934D3}" srcOrd="0" destOrd="0" parTransId="{4178FD0D-27A4-478D-BF11-494455B9B2E3}" sibTransId="{FAAF6339-C478-41F4-A3C0-150D15B42033}"/>
    <dgm:cxn modelId="{58A876DE-EC78-4B01-8FA9-6734BA892FE2}" type="presOf" srcId="{6F5CDCA3-31B7-425A-8780-66C547391171}" destId="{16711AAC-BB07-4838-A16B-E028CC592491}" srcOrd="0" destOrd="0" presId="urn:microsoft.com/office/officeart/2005/8/layout/hierarchy2"/>
    <dgm:cxn modelId="{42CB522E-3778-4619-8FB8-5EC7126F1FE2}" type="presParOf" srcId="{F1595CD8-33F4-41E0-A0BD-611F2789AB00}" destId="{3434F5C0-1987-426E-B428-3B9434FD7E8C}" srcOrd="0" destOrd="0" presId="urn:microsoft.com/office/officeart/2005/8/layout/hierarchy2"/>
    <dgm:cxn modelId="{2FFBE42D-4355-462E-994C-B5E36564DA58}" type="presParOf" srcId="{3434F5C0-1987-426E-B428-3B9434FD7E8C}" destId="{41872525-E1CC-425C-842C-F807BF0B51C2}" srcOrd="0" destOrd="0" presId="urn:microsoft.com/office/officeart/2005/8/layout/hierarchy2"/>
    <dgm:cxn modelId="{05AF6ED8-3555-4035-BF20-526483B35351}" type="presParOf" srcId="{3434F5C0-1987-426E-B428-3B9434FD7E8C}" destId="{135FFF2B-FCC1-4334-BCE5-0B7CBFE9271E}" srcOrd="1" destOrd="0" presId="urn:microsoft.com/office/officeart/2005/8/layout/hierarchy2"/>
    <dgm:cxn modelId="{BE01B3E5-E97A-4F45-83E8-77656D995A45}" type="presParOf" srcId="{135FFF2B-FCC1-4334-BCE5-0B7CBFE9271E}" destId="{295138B0-3D65-4FC0-AF51-872FF4860F65}" srcOrd="0" destOrd="0" presId="urn:microsoft.com/office/officeart/2005/8/layout/hierarchy2"/>
    <dgm:cxn modelId="{FE2BBE9B-0451-4A4F-A5A7-2F62E6736985}" type="presParOf" srcId="{295138B0-3D65-4FC0-AF51-872FF4860F65}" destId="{A3837827-2978-4EA2-9EB6-D0F475094816}" srcOrd="0" destOrd="0" presId="urn:microsoft.com/office/officeart/2005/8/layout/hierarchy2"/>
    <dgm:cxn modelId="{1E62B50B-F6C2-4B85-851A-859347EE4023}" type="presParOf" srcId="{135FFF2B-FCC1-4334-BCE5-0B7CBFE9271E}" destId="{4008AB8C-9FCA-49F6-96B8-C96FB9602267}" srcOrd="1" destOrd="0" presId="urn:microsoft.com/office/officeart/2005/8/layout/hierarchy2"/>
    <dgm:cxn modelId="{067DA1A2-621E-49F3-B83E-B1D4ABE10765}" type="presParOf" srcId="{4008AB8C-9FCA-49F6-96B8-C96FB9602267}" destId="{948E97DA-5092-4A8E-B0BD-C4306F57F928}" srcOrd="0" destOrd="0" presId="urn:microsoft.com/office/officeart/2005/8/layout/hierarchy2"/>
    <dgm:cxn modelId="{94E5539E-7AD2-4207-8095-1DAC8E947B3C}" type="presParOf" srcId="{4008AB8C-9FCA-49F6-96B8-C96FB9602267}" destId="{52EA564F-9054-4B76-98C7-9FEC27A66CF1}" srcOrd="1" destOrd="0" presId="urn:microsoft.com/office/officeart/2005/8/layout/hierarchy2"/>
    <dgm:cxn modelId="{6244C943-1BD4-4080-BF1B-B1EB820F0685}" type="presParOf" srcId="{135FFF2B-FCC1-4334-BCE5-0B7CBFE9271E}" destId="{C70170B5-CD17-484F-A7AB-8F1E3C12F71B}" srcOrd="2" destOrd="0" presId="urn:microsoft.com/office/officeart/2005/8/layout/hierarchy2"/>
    <dgm:cxn modelId="{342997E2-5D35-47EB-B600-8003A7E0725D}" type="presParOf" srcId="{C70170B5-CD17-484F-A7AB-8F1E3C12F71B}" destId="{63F2DE93-E72D-42C8-BE15-719CB8784C46}" srcOrd="0" destOrd="0" presId="urn:microsoft.com/office/officeart/2005/8/layout/hierarchy2"/>
    <dgm:cxn modelId="{03F3D461-24BE-4869-BBBB-13381FC144ED}" type="presParOf" srcId="{135FFF2B-FCC1-4334-BCE5-0B7CBFE9271E}" destId="{493A5E5E-BA48-4E2E-AC70-2D0F9F4663EA}" srcOrd="3" destOrd="0" presId="urn:microsoft.com/office/officeart/2005/8/layout/hierarchy2"/>
    <dgm:cxn modelId="{3443712E-3070-4081-A63D-7D7B2CA8E734}" type="presParOf" srcId="{493A5E5E-BA48-4E2E-AC70-2D0F9F4663EA}" destId="{16711AAC-BB07-4838-A16B-E028CC592491}" srcOrd="0" destOrd="0" presId="urn:microsoft.com/office/officeart/2005/8/layout/hierarchy2"/>
    <dgm:cxn modelId="{228F905B-C87E-4293-A658-B83F9FC51359}" type="presParOf" srcId="{493A5E5E-BA48-4E2E-AC70-2D0F9F4663EA}" destId="{47001EC4-6D1B-4BE1-9D59-45DAAC0018A5}" srcOrd="1" destOrd="0" presId="urn:microsoft.com/office/officeart/2005/8/layout/hierarchy2"/>
    <dgm:cxn modelId="{8F1C475F-54C2-4FEC-8E3E-10F3557BDE50}" type="presParOf" srcId="{47001EC4-6D1B-4BE1-9D59-45DAAC0018A5}" destId="{3D4EA6FB-E6D3-404E-B6A5-4B5E873D1126}" srcOrd="0" destOrd="0" presId="urn:microsoft.com/office/officeart/2005/8/layout/hierarchy2"/>
    <dgm:cxn modelId="{EABE52E3-32BF-4655-B608-87E3D238DB4C}" type="presParOf" srcId="{3D4EA6FB-E6D3-404E-B6A5-4B5E873D1126}" destId="{48954397-2CB4-47A2-A391-81DB32468E1B}" srcOrd="0" destOrd="0" presId="urn:microsoft.com/office/officeart/2005/8/layout/hierarchy2"/>
    <dgm:cxn modelId="{CD8CB6E3-1929-4837-AE00-E947A4D0FF37}" type="presParOf" srcId="{47001EC4-6D1B-4BE1-9D59-45DAAC0018A5}" destId="{707C4FF6-754C-41FB-AE16-20AEA5D2B314}" srcOrd="1" destOrd="0" presId="urn:microsoft.com/office/officeart/2005/8/layout/hierarchy2"/>
    <dgm:cxn modelId="{A7573F47-5079-44F8-BC6B-626D4C3309C2}" type="presParOf" srcId="{707C4FF6-754C-41FB-AE16-20AEA5D2B314}" destId="{A8A313BF-199A-4A24-ADC7-AF3A2F28FCAA}" srcOrd="0" destOrd="0" presId="urn:microsoft.com/office/officeart/2005/8/layout/hierarchy2"/>
    <dgm:cxn modelId="{1532B1B3-D716-4476-9594-AD3EB4B2EC5E}" type="presParOf" srcId="{707C4FF6-754C-41FB-AE16-20AEA5D2B314}" destId="{DE75A933-989B-4706-BC95-8C7C9E6718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B40FF-085E-4CBF-8166-570464BB6FB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5943A2-1F56-4186-8905-EBDCEDBB9C0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Action phytosanitaire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9040019-1407-4524-A10A-3F6233874EA2}" type="parTrans" cxnId="{79BDCE2C-2968-4FEB-A967-4DB9CB35B077}">
      <dgm:prSet/>
      <dgm:spPr/>
      <dgm:t>
        <a:bodyPr/>
        <a:lstStyle/>
        <a:p>
          <a:endParaRPr lang="en-GB">
            <a:effectLst/>
            <a:latin typeface="Gill Sans MT" panose="020B0502020104020203" pitchFamily="34" charset="0"/>
          </a:endParaRPr>
        </a:p>
      </dgm:t>
    </dgm:pt>
    <dgm:pt modelId="{A54F8956-3C46-4AC3-81A5-8B5115E957E0}" type="sibTrans" cxnId="{79BDCE2C-2968-4FEB-A967-4DB9CB35B077}">
      <dgm:prSet/>
      <dgm:spPr/>
      <dgm:t>
        <a:bodyPr/>
        <a:lstStyle/>
        <a:p>
          <a:endParaRPr lang="en-GB">
            <a:effectLst/>
            <a:latin typeface="Gill Sans MT" panose="020B0502020104020203" pitchFamily="34" charset="0"/>
          </a:endParaRPr>
        </a:p>
      </dgm:t>
    </dgm:pt>
    <dgm:pt modelId="{13991DEB-AF76-4882-9BD7-05694BAF643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Procédure phytosanitaire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B151D37-CC51-46AF-BFB2-8745F09AE4C4}" type="parTrans" cxnId="{828EE246-B4E5-477E-9237-0D75532AE3E7}">
      <dgm:prSet/>
      <dgm:spPr/>
      <dgm:t>
        <a:bodyPr/>
        <a:lstStyle/>
        <a:p>
          <a:endParaRPr lang="da-DK">
            <a:effectLst/>
            <a:latin typeface="Gill Sans MT" panose="020B0502020104020203" pitchFamily="34" charset="0"/>
          </a:endParaRPr>
        </a:p>
      </dgm:t>
    </dgm:pt>
    <dgm:pt modelId="{0B0867E8-6A58-464D-80C0-F51521AB27D4}" type="sibTrans" cxnId="{828EE246-B4E5-477E-9237-0D75532AE3E7}">
      <dgm:prSet/>
      <dgm:spPr/>
      <dgm:t>
        <a:bodyPr/>
        <a:lstStyle/>
        <a:p>
          <a:endParaRPr lang="da-DK">
            <a:effectLst/>
            <a:latin typeface="Gill Sans MT" panose="020B0502020104020203" pitchFamily="34" charset="0"/>
          </a:endParaRPr>
        </a:p>
      </dgm:t>
    </dgm:pt>
    <dgm:pt modelId="{0994A572-C769-4166-8D30-C40323D05A18}">
      <dgm:prSet phldrT="[Text]"/>
      <dgm:spPr/>
      <dgm:t>
        <a:bodyPr/>
        <a:lstStyle/>
        <a:p>
          <a:r>
            <a:rPr lang="en-US" dirty="0" err="1" smtClean="0">
              <a:effectLst/>
              <a:latin typeface="Gill Sans MT" panose="020B0502020104020203" pitchFamily="34" charset="0"/>
            </a:rPr>
            <a:t>Révisions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E3DD2DE3-B377-4B74-9CE2-C6633C5A59DF}" type="sibTrans" cxnId="{995943EF-F251-47B6-B0E9-CE91F0E59210}">
      <dgm:prSet/>
      <dgm:spPr/>
      <dgm:t>
        <a:bodyPr/>
        <a:lstStyle/>
        <a:p>
          <a:endParaRPr lang="en-US">
            <a:effectLst/>
            <a:latin typeface="Gill Sans MT" panose="020B0502020104020203" pitchFamily="34" charset="0"/>
          </a:endParaRPr>
        </a:p>
      </dgm:t>
    </dgm:pt>
    <dgm:pt modelId="{A0B4CDFC-9EE5-4F96-BEE4-242427634442}" type="parTrans" cxnId="{995943EF-F251-47B6-B0E9-CE91F0E59210}">
      <dgm:prSet/>
      <dgm:spPr/>
      <dgm:t>
        <a:bodyPr/>
        <a:lstStyle/>
        <a:p>
          <a:endParaRPr lang="en-US">
            <a:effectLst/>
            <a:latin typeface="Gill Sans MT" panose="020B0502020104020203" pitchFamily="34" charset="0"/>
          </a:endParaRPr>
        </a:p>
      </dgm:t>
    </dgm:pt>
    <dgm:pt modelId="{85079A97-56F6-47AA-B6D7-82064B6ECCB1}" type="pres">
      <dgm:prSet presAssocID="{263B40FF-085E-4CBF-8166-570464BB6F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093E1C-4CBB-44BD-BEFC-3EB0ED267278}" type="pres">
      <dgm:prSet presAssocID="{0994A572-C769-4166-8D30-C40323D05A18}" presName="compNode" presStyleCnt="0"/>
      <dgm:spPr/>
    </dgm:pt>
    <dgm:pt modelId="{04E6D078-26E9-4F80-A298-4ADD4455F8DB}" type="pres">
      <dgm:prSet presAssocID="{0994A572-C769-4166-8D30-C40323D05A18}" presName="aNode" presStyleLbl="bgShp" presStyleIdx="0" presStyleCnt="1"/>
      <dgm:spPr/>
      <dgm:t>
        <a:bodyPr/>
        <a:lstStyle/>
        <a:p>
          <a:endParaRPr lang="fr-FR"/>
        </a:p>
      </dgm:t>
    </dgm:pt>
    <dgm:pt modelId="{C26D1402-AF98-4DE4-893F-987E69D74909}" type="pres">
      <dgm:prSet presAssocID="{0994A572-C769-4166-8D30-C40323D05A18}" presName="textNode" presStyleLbl="bgShp" presStyleIdx="0" presStyleCnt="1"/>
      <dgm:spPr/>
      <dgm:t>
        <a:bodyPr/>
        <a:lstStyle/>
        <a:p>
          <a:endParaRPr lang="fr-FR"/>
        </a:p>
      </dgm:t>
    </dgm:pt>
    <dgm:pt modelId="{1ABB0CD6-2824-4BB6-9204-B0C81EB3A278}" type="pres">
      <dgm:prSet presAssocID="{0994A572-C769-4166-8D30-C40323D05A18}" presName="compChildNode" presStyleCnt="0"/>
      <dgm:spPr/>
    </dgm:pt>
    <dgm:pt modelId="{88775115-F519-4493-A2B9-90284BE4D117}" type="pres">
      <dgm:prSet presAssocID="{0994A572-C769-4166-8D30-C40323D05A18}" presName="theInnerList" presStyleCnt="0"/>
      <dgm:spPr/>
    </dgm:pt>
    <dgm:pt modelId="{67E36105-7E96-46B2-9E76-D958ACF8CA90}" type="pres">
      <dgm:prSet presAssocID="{335943A2-1F56-4186-8905-EBDCEDBB9C0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8D7608-14F3-42C8-9201-FB49BBDA6E6A}" type="pres">
      <dgm:prSet presAssocID="{335943A2-1F56-4186-8905-EBDCEDBB9C01}" presName="aSpace2" presStyleCnt="0"/>
      <dgm:spPr/>
    </dgm:pt>
    <dgm:pt modelId="{FEF7DA1F-9BD5-40B7-B215-0850B05F6FE9}" type="pres">
      <dgm:prSet presAssocID="{13991DEB-AF76-4882-9BD7-05694BAF643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271D46-BA6B-464F-87DD-188CD253F4C7}" type="presOf" srcId="{0994A572-C769-4166-8D30-C40323D05A18}" destId="{C26D1402-AF98-4DE4-893F-987E69D74909}" srcOrd="1" destOrd="0" presId="urn:microsoft.com/office/officeart/2005/8/layout/lProcess2"/>
    <dgm:cxn modelId="{E1E1CA00-A8F6-4EEA-B245-BC903C7F3CCF}" type="presOf" srcId="{263B40FF-085E-4CBF-8166-570464BB6FBF}" destId="{85079A97-56F6-47AA-B6D7-82064B6ECCB1}" srcOrd="0" destOrd="0" presId="urn:microsoft.com/office/officeart/2005/8/layout/lProcess2"/>
    <dgm:cxn modelId="{3CBB2BD0-55E5-49E4-8C04-FA351DD0CDBF}" type="presOf" srcId="{13991DEB-AF76-4882-9BD7-05694BAF6437}" destId="{FEF7DA1F-9BD5-40B7-B215-0850B05F6FE9}" srcOrd="0" destOrd="0" presId="urn:microsoft.com/office/officeart/2005/8/layout/lProcess2"/>
    <dgm:cxn modelId="{79BDCE2C-2968-4FEB-A967-4DB9CB35B077}" srcId="{0994A572-C769-4166-8D30-C40323D05A18}" destId="{335943A2-1F56-4186-8905-EBDCEDBB9C01}" srcOrd="0" destOrd="0" parTransId="{39040019-1407-4524-A10A-3F6233874EA2}" sibTransId="{A54F8956-3C46-4AC3-81A5-8B5115E957E0}"/>
    <dgm:cxn modelId="{3C101431-069C-4C49-8D63-4F47A7EE03B2}" type="presOf" srcId="{335943A2-1F56-4186-8905-EBDCEDBB9C01}" destId="{67E36105-7E96-46B2-9E76-D958ACF8CA90}" srcOrd="0" destOrd="0" presId="urn:microsoft.com/office/officeart/2005/8/layout/lProcess2"/>
    <dgm:cxn modelId="{655A0EA4-59E8-4C3A-9BBE-6115CA613258}" type="presOf" srcId="{0994A572-C769-4166-8D30-C40323D05A18}" destId="{04E6D078-26E9-4F80-A298-4ADD4455F8DB}" srcOrd="0" destOrd="0" presId="urn:microsoft.com/office/officeart/2005/8/layout/lProcess2"/>
    <dgm:cxn modelId="{828EE246-B4E5-477E-9237-0D75532AE3E7}" srcId="{0994A572-C769-4166-8D30-C40323D05A18}" destId="{13991DEB-AF76-4882-9BD7-05694BAF6437}" srcOrd="1" destOrd="0" parTransId="{AB151D37-CC51-46AF-BFB2-8745F09AE4C4}" sibTransId="{0B0867E8-6A58-464D-80C0-F51521AB27D4}"/>
    <dgm:cxn modelId="{995943EF-F251-47B6-B0E9-CE91F0E59210}" srcId="{263B40FF-085E-4CBF-8166-570464BB6FBF}" destId="{0994A572-C769-4166-8D30-C40323D05A18}" srcOrd="0" destOrd="0" parTransId="{A0B4CDFC-9EE5-4F96-BEE4-242427634442}" sibTransId="{E3DD2DE3-B377-4B74-9CE2-C6633C5A59DF}"/>
    <dgm:cxn modelId="{5B68A03A-2911-4042-892C-52AEE7D5A1E9}" type="presParOf" srcId="{85079A97-56F6-47AA-B6D7-82064B6ECCB1}" destId="{AD093E1C-4CBB-44BD-BEFC-3EB0ED267278}" srcOrd="0" destOrd="0" presId="urn:microsoft.com/office/officeart/2005/8/layout/lProcess2"/>
    <dgm:cxn modelId="{7D2472BC-25C8-4E8E-A58F-DB76204CC27D}" type="presParOf" srcId="{AD093E1C-4CBB-44BD-BEFC-3EB0ED267278}" destId="{04E6D078-26E9-4F80-A298-4ADD4455F8DB}" srcOrd="0" destOrd="0" presId="urn:microsoft.com/office/officeart/2005/8/layout/lProcess2"/>
    <dgm:cxn modelId="{7925E01B-2EE0-4B86-BF72-991A8E043AFC}" type="presParOf" srcId="{AD093E1C-4CBB-44BD-BEFC-3EB0ED267278}" destId="{C26D1402-AF98-4DE4-893F-987E69D74909}" srcOrd="1" destOrd="0" presId="urn:microsoft.com/office/officeart/2005/8/layout/lProcess2"/>
    <dgm:cxn modelId="{1850D02D-4AAB-4B39-81FB-2B51C3C81818}" type="presParOf" srcId="{AD093E1C-4CBB-44BD-BEFC-3EB0ED267278}" destId="{1ABB0CD6-2824-4BB6-9204-B0C81EB3A278}" srcOrd="2" destOrd="0" presId="urn:microsoft.com/office/officeart/2005/8/layout/lProcess2"/>
    <dgm:cxn modelId="{13F3EC40-75CC-47A9-B570-3E96D77E19B6}" type="presParOf" srcId="{1ABB0CD6-2824-4BB6-9204-B0C81EB3A278}" destId="{88775115-F519-4493-A2B9-90284BE4D117}" srcOrd="0" destOrd="0" presId="urn:microsoft.com/office/officeart/2005/8/layout/lProcess2"/>
    <dgm:cxn modelId="{34B44044-8973-4E43-B7A8-266F295E864B}" type="presParOf" srcId="{88775115-F519-4493-A2B9-90284BE4D117}" destId="{67E36105-7E96-46B2-9E76-D958ACF8CA90}" srcOrd="0" destOrd="0" presId="urn:microsoft.com/office/officeart/2005/8/layout/lProcess2"/>
    <dgm:cxn modelId="{7EB49EA8-D20E-4DD3-B677-40042536507F}" type="presParOf" srcId="{88775115-F519-4493-A2B9-90284BE4D117}" destId="{0D8D7608-14F3-42C8-9201-FB49BBDA6E6A}" srcOrd="1" destOrd="0" presId="urn:microsoft.com/office/officeart/2005/8/layout/lProcess2"/>
    <dgm:cxn modelId="{A89FFED7-6FD6-4135-B616-938E70D517A0}" type="presParOf" srcId="{88775115-F519-4493-A2B9-90284BE4D117}" destId="{FEF7DA1F-9BD5-40B7-B215-0850B05F6FE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Action phytosanitaire » et « procédure phytosanitaire</a:t>
          </a:r>
          <a:r>
            <a: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496333F-73E3-4416-ACEB-781E2589BD07}">
      <dgm:prSet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dirty="0" smtClean="0"/>
            <a:t>“</a:t>
          </a:r>
          <a:r>
            <a:rPr lang="fr-FR" sz="2100" dirty="0" smtClean="0"/>
            <a:t>Phytosanitaire » désigne exclusivement les organismes nuisibles </a:t>
          </a:r>
          <a:r>
            <a:rPr lang="fr-FR" sz="2100" i="1" dirty="0" smtClean="0"/>
            <a:t>réglementés</a:t>
          </a:r>
          <a:r>
            <a:rPr lang="fr-FR" sz="2100" dirty="0" smtClean="0"/>
            <a:t>, c'est-à-dire les OQ et les ORNQ</a:t>
          </a:r>
          <a:endParaRPr lang="en-US" sz="2100" dirty="0">
            <a:latin typeface="Gill Sans MT" panose="020B0502020104020203" pitchFamily="34" charset="0"/>
          </a:endParaRPr>
        </a:p>
      </dgm:t>
    </dgm:pt>
    <dgm:pt modelId="{BC3CBCD1-CCD9-460D-9DFB-CA683E81789A}" type="parTrans" cxnId="{2B8586C5-FD8B-4F00-B66B-98C4E2B0D5B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6AC4126-B89A-4BFA-8A25-48F82BF7B59E}" type="sibTrans" cxnId="{2B8586C5-FD8B-4F00-B66B-98C4E2B0D5B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AA81666-989F-4128-80E7-C77B4A6B21BE}">
      <dgm:prSet/>
      <dgm:spPr/>
      <dgm:t>
        <a:bodyPr/>
        <a:lstStyle/>
        <a:p>
          <a:r>
            <a:rPr lang="fr-FR" sz="2100" dirty="0" smtClean="0"/>
            <a:t>Les définitions d'« action phytosanitaire » et de « procédure phytosanitaire » font toutes deux référence à des « mesures phytosanitaires »</a:t>
          </a:r>
          <a:endParaRPr lang="fr-FR" sz="2100" dirty="0"/>
        </a:p>
      </dgm:t>
    </dgm:pt>
    <dgm:pt modelId="{99998035-79F6-4A04-98D1-38356907D680}" type="parTrans" cxnId="{6C3CAC93-D40D-42C6-9912-7EBBDFF3B741}">
      <dgm:prSet/>
      <dgm:spPr/>
      <dgm:t>
        <a:bodyPr/>
        <a:lstStyle/>
        <a:p>
          <a:endParaRPr lang="fr-FR"/>
        </a:p>
      </dgm:t>
    </dgm:pt>
    <dgm:pt modelId="{85A6E478-06AC-4237-BDB6-3C75A2B9C488}" type="sibTrans" cxnId="{6C3CAC93-D40D-42C6-9912-7EBBDFF3B741}">
      <dgm:prSet/>
      <dgm:spPr/>
      <dgm:t>
        <a:bodyPr/>
        <a:lstStyle/>
        <a:p>
          <a:endParaRPr lang="fr-FR"/>
        </a:p>
      </dgm:t>
    </dgm:pt>
    <dgm:pt modelId="{44A17834-640C-4194-898F-EB17F2BB6038}">
      <dgm:prSet/>
      <dgm:spPr/>
      <dgm:t>
        <a:bodyPr/>
        <a:lstStyle/>
        <a:p>
          <a:r>
            <a:rPr lang="fr-FR" sz="2100" dirty="0" smtClean="0"/>
            <a:t>Une ONPV peut appliquer des </a:t>
          </a:r>
          <a:r>
            <a:rPr lang="fr-FR" sz="2100" i="1" dirty="0" smtClean="0"/>
            <a:t>actions phytosanitaires et des procédures phytosanitaires</a:t>
          </a:r>
          <a:endParaRPr lang="fr-FR" sz="2100" dirty="0"/>
        </a:p>
      </dgm:t>
    </dgm:pt>
    <dgm:pt modelId="{B38A1CEF-1607-48D8-B986-F5577FE74EBA}" type="parTrans" cxnId="{AB591ACE-1C08-45B1-B29A-08F05E71291C}">
      <dgm:prSet/>
      <dgm:spPr/>
      <dgm:t>
        <a:bodyPr/>
        <a:lstStyle/>
        <a:p>
          <a:endParaRPr lang="fr-FR"/>
        </a:p>
      </dgm:t>
    </dgm:pt>
    <dgm:pt modelId="{7550B73F-4263-4F2B-9346-AEA46C08F640}" type="sibTrans" cxnId="{AB591ACE-1C08-45B1-B29A-08F05E71291C}">
      <dgm:prSet/>
      <dgm:spPr/>
      <dgm:t>
        <a:bodyPr/>
        <a:lstStyle/>
        <a:p>
          <a:endParaRPr lang="fr-FR"/>
        </a:p>
      </dgm:t>
    </dgm:pt>
    <dgm:pt modelId="{7998FE8C-BEA5-4991-AEAF-FE33C39134AF}">
      <dgm:prSet/>
      <dgm:spPr/>
      <dgm:t>
        <a:bodyPr/>
        <a:lstStyle/>
        <a:p>
          <a:r>
            <a:rPr lang="fr-FR" sz="2100" dirty="0" smtClean="0"/>
            <a:t>La révision des définitions de ces deux termes vise à rendre cette compréhension explicite</a:t>
          </a:r>
          <a:endParaRPr lang="fr-FR" sz="2100" dirty="0"/>
        </a:p>
      </dgm:t>
    </dgm:pt>
    <dgm:pt modelId="{097B89FB-359A-4176-814B-81C434201006}" type="parTrans" cxnId="{A234D34E-C845-454F-8EA7-349E922EC26F}">
      <dgm:prSet/>
      <dgm:spPr/>
      <dgm:t>
        <a:bodyPr/>
        <a:lstStyle/>
        <a:p>
          <a:endParaRPr lang="fr-FR"/>
        </a:p>
      </dgm:t>
    </dgm:pt>
    <dgm:pt modelId="{47CB71B8-763C-4FA0-BC2E-0B2191A867C0}" type="sibTrans" cxnId="{A234D34E-C845-454F-8EA7-349E922EC26F}">
      <dgm:prSet/>
      <dgm:spPr/>
      <dgm:t>
        <a:bodyPr/>
        <a:lstStyle/>
        <a:p>
          <a:endParaRPr lang="fr-FR"/>
        </a:p>
      </dgm:t>
    </dgm:pt>
    <dgm:pt modelId="{EC8FD1CD-883A-47EC-B3BA-FC45CA063688}">
      <dgm:prSet custT="1"/>
      <dgm:spPr/>
      <dgm:t>
        <a:bodyPr/>
        <a:lstStyle/>
        <a:p>
          <a:r>
            <a:rPr lang="fr-FR" sz="2000" dirty="0" smtClean="0"/>
            <a:t>contre les organismes réglementés dans son propre pays, ou</a:t>
          </a:r>
          <a:endParaRPr lang="fr-FR" sz="2000" dirty="0"/>
        </a:p>
      </dgm:t>
    </dgm:pt>
    <dgm:pt modelId="{4A50D0A3-6B3D-49B3-B22A-ACDD8091B52F}" type="parTrans" cxnId="{50FC3C9A-2794-40D3-A23D-7B5C305239B4}">
      <dgm:prSet/>
      <dgm:spPr/>
      <dgm:t>
        <a:bodyPr/>
        <a:lstStyle/>
        <a:p>
          <a:endParaRPr lang="fr-FR"/>
        </a:p>
      </dgm:t>
    </dgm:pt>
    <dgm:pt modelId="{F3F813D0-116A-429F-9831-E9EA84FE382E}" type="sibTrans" cxnId="{50FC3C9A-2794-40D3-A23D-7B5C305239B4}">
      <dgm:prSet/>
      <dgm:spPr/>
      <dgm:t>
        <a:bodyPr/>
        <a:lstStyle/>
        <a:p>
          <a:endParaRPr lang="fr-FR"/>
        </a:p>
      </dgm:t>
    </dgm:pt>
    <dgm:pt modelId="{F5B831FE-EFCF-4027-B280-81CC91215705}">
      <dgm:prSet custT="1"/>
      <dgm:spPr/>
      <dgm:t>
        <a:bodyPr/>
        <a:lstStyle/>
        <a:p>
          <a:r>
            <a:rPr lang="fr-FR" sz="2000" dirty="0" smtClean="0"/>
            <a:t>dans les situations d'exportation, pour remplir les conditions préalables à la réalisation de la certification phytosanitaire : cibler les organismes nuisibles réglementés dans un autre pays (importateur), afin de répondre aux exigences phytosanitaires d'importation </a:t>
          </a:r>
          <a:r>
            <a:rPr lang="fr-FR" sz="2100" dirty="0" smtClean="0"/>
            <a:t>de ce pays</a:t>
          </a:r>
          <a:endParaRPr lang="fr-FR" sz="2100" dirty="0"/>
        </a:p>
      </dgm:t>
    </dgm:pt>
    <dgm:pt modelId="{95B8F2FB-5F4D-40CD-B6EA-15162C90270E}" type="parTrans" cxnId="{A7A175E7-7731-4663-B6A3-69608AA03FA4}">
      <dgm:prSet/>
      <dgm:spPr/>
      <dgm:t>
        <a:bodyPr/>
        <a:lstStyle/>
        <a:p>
          <a:endParaRPr lang="fr-FR"/>
        </a:p>
      </dgm:t>
    </dgm:pt>
    <dgm:pt modelId="{B79F3635-6D41-45B3-BE62-5D4F5B9582AE}" type="sibTrans" cxnId="{A7A175E7-7731-4663-B6A3-69608AA03FA4}">
      <dgm:prSet/>
      <dgm:spPr/>
      <dgm:t>
        <a:bodyPr/>
        <a:lstStyle/>
        <a:p>
          <a:endParaRPr lang="fr-FR"/>
        </a:p>
      </dgm:t>
    </dgm:pt>
    <dgm:pt modelId="{4FA4BD56-E444-48FA-9601-D920817C7DD0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D7ED52-1B6A-4B79-86CE-3BAF4AA27D45}" type="pres">
      <dgm:prSet presAssocID="{3353E323-CB19-43FF-8D69-18AB74F7A767}" presName="parentLin" presStyleCnt="0"/>
      <dgm:spPr/>
    </dgm:pt>
    <dgm:pt modelId="{BF191993-0602-4647-8D9F-D133BD8A56F7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6572EBB2-FC9F-4732-AC23-321926A29CC6}" type="pres">
      <dgm:prSet presAssocID="{3353E323-CB19-43FF-8D69-18AB74F7A767}" presName="parentText" presStyleLbl="node1" presStyleIdx="0" presStyleCnt="1" custLinFactNeighborX="4575" custLinFactNeighborY="-284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D4F66-DCFE-4F79-9F88-9EB8A6E4A9C1}" type="pres">
      <dgm:prSet presAssocID="{3353E323-CB19-43FF-8D69-18AB74F7A767}" presName="negativeSpace" presStyleCnt="0"/>
      <dgm:spPr/>
    </dgm:pt>
    <dgm:pt modelId="{718E8048-1CB6-4E01-A155-3A133892AA6E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76CDB4-D990-4F85-88D4-B797CAC9C807}" type="presOf" srcId="{5AA81666-989F-4128-80E7-C77B4A6B21BE}" destId="{718E8048-1CB6-4E01-A155-3A133892AA6E}" srcOrd="0" destOrd="1" presId="urn:microsoft.com/office/officeart/2005/8/layout/list1"/>
    <dgm:cxn modelId="{50FC3C9A-2794-40D3-A23D-7B5C305239B4}" srcId="{44A17834-640C-4194-898F-EB17F2BB6038}" destId="{EC8FD1CD-883A-47EC-B3BA-FC45CA063688}" srcOrd="0" destOrd="0" parTransId="{4A50D0A3-6B3D-49B3-B22A-ACDD8091B52F}" sibTransId="{F3F813D0-116A-429F-9831-E9EA84FE382E}"/>
    <dgm:cxn modelId="{B65154F8-292F-404C-B747-1B5E454E77BF}" type="presOf" srcId="{3353E323-CB19-43FF-8D69-18AB74F7A767}" destId="{6572EBB2-FC9F-4732-AC23-321926A29CC6}" srcOrd="1" destOrd="0" presId="urn:microsoft.com/office/officeart/2005/8/layout/list1"/>
    <dgm:cxn modelId="{ABA05F08-5855-4127-BB86-26CEA1E355B0}" type="presOf" srcId="{44A17834-640C-4194-898F-EB17F2BB6038}" destId="{718E8048-1CB6-4E01-A155-3A133892AA6E}" srcOrd="0" destOrd="2" presId="urn:microsoft.com/office/officeart/2005/8/layout/list1"/>
    <dgm:cxn modelId="{6C3CAC93-D40D-42C6-9912-7EBBDFF3B741}" srcId="{3353E323-CB19-43FF-8D69-18AB74F7A767}" destId="{5AA81666-989F-4128-80E7-C77B4A6B21BE}" srcOrd="1" destOrd="0" parTransId="{99998035-79F6-4A04-98D1-38356907D680}" sibTransId="{85A6E478-06AC-4237-BDB6-3C75A2B9C488}"/>
    <dgm:cxn modelId="{F0CE411F-B441-42C8-9B18-5091144772AB}" type="presOf" srcId="{3353E323-CB19-43FF-8D69-18AB74F7A767}" destId="{BF191993-0602-4647-8D9F-D133BD8A56F7}" srcOrd="0" destOrd="0" presId="urn:microsoft.com/office/officeart/2005/8/layout/list1"/>
    <dgm:cxn modelId="{8AF63729-96B3-49F0-AFDA-488A488B702B}" type="presOf" srcId="{7998FE8C-BEA5-4991-AEAF-FE33C39134AF}" destId="{718E8048-1CB6-4E01-A155-3A133892AA6E}" srcOrd="0" destOrd="5" presId="urn:microsoft.com/office/officeart/2005/8/layout/list1"/>
    <dgm:cxn modelId="{A98A370F-A430-4E52-8244-D20511745A02}" type="presOf" srcId="{F5B831FE-EFCF-4027-B280-81CC91215705}" destId="{718E8048-1CB6-4E01-A155-3A133892AA6E}" srcOrd="0" destOrd="4" presId="urn:microsoft.com/office/officeart/2005/8/layout/list1"/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A7A175E7-7731-4663-B6A3-69608AA03FA4}" srcId="{44A17834-640C-4194-898F-EB17F2BB6038}" destId="{F5B831FE-EFCF-4027-B280-81CC91215705}" srcOrd="1" destOrd="0" parTransId="{95B8F2FB-5F4D-40CD-B6EA-15162C90270E}" sibTransId="{B79F3635-6D41-45B3-BE62-5D4F5B9582AE}"/>
    <dgm:cxn modelId="{80331480-EC4A-46A2-8A56-46D79B3BDB27}" type="presOf" srcId="{E496333F-73E3-4416-ACEB-781E2589BD07}" destId="{718E8048-1CB6-4E01-A155-3A133892AA6E}" srcOrd="0" destOrd="0" presId="urn:microsoft.com/office/officeart/2005/8/layout/list1"/>
    <dgm:cxn modelId="{C5200FC8-4296-469B-A2E1-62F769227A8E}" type="presOf" srcId="{EC8FD1CD-883A-47EC-B3BA-FC45CA063688}" destId="{718E8048-1CB6-4E01-A155-3A133892AA6E}" srcOrd="0" destOrd="3" presId="urn:microsoft.com/office/officeart/2005/8/layout/list1"/>
    <dgm:cxn modelId="{A234D34E-C845-454F-8EA7-349E922EC26F}" srcId="{3353E323-CB19-43FF-8D69-18AB74F7A767}" destId="{7998FE8C-BEA5-4991-AEAF-FE33C39134AF}" srcOrd="3" destOrd="0" parTransId="{097B89FB-359A-4176-814B-81C434201006}" sibTransId="{47CB71B8-763C-4FA0-BC2E-0B2191A867C0}"/>
    <dgm:cxn modelId="{2B8586C5-FD8B-4F00-B66B-98C4E2B0D5BE}" srcId="{3353E323-CB19-43FF-8D69-18AB74F7A767}" destId="{E496333F-73E3-4416-ACEB-781E2589BD07}" srcOrd="0" destOrd="0" parTransId="{BC3CBCD1-CCD9-460D-9DFB-CA683E81789A}" sibTransId="{86AC4126-B89A-4BFA-8A25-48F82BF7B59E}"/>
    <dgm:cxn modelId="{948A5124-E666-4BCA-9998-310D9A7A7C6A}" type="presOf" srcId="{5E1F010D-719A-4457-87E8-5D7769197D3B}" destId="{4FA4BD56-E444-48FA-9601-D920817C7DD0}" srcOrd="0" destOrd="0" presId="urn:microsoft.com/office/officeart/2005/8/layout/list1"/>
    <dgm:cxn modelId="{AB591ACE-1C08-45B1-B29A-08F05E71291C}" srcId="{3353E323-CB19-43FF-8D69-18AB74F7A767}" destId="{44A17834-640C-4194-898F-EB17F2BB6038}" srcOrd="2" destOrd="0" parTransId="{B38A1CEF-1607-48D8-B986-F5577FE74EBA}" sibTransId="{7550B73F-4263-4F2B-9346-AEA46C08F640}"/>
    <dgm:cxn modelId="{6839F6C4-A615-466F-B26D-D1C805752838}" type="presParOf" srcId="{4FA4BD56-E444-48FA-9601-D920817C7DD0}" destId="{B2D7ED52-1B6A-4B79-86CE-3BAF4AA27D45}" srcOrd="0" destOrd="0" presId="urn:microsoft.com/office/officeart/2005/8/layout/list1"/>
    <dgm:cxn modelId="{BE835055-4507-4ABD-AA3D-5365FE4E53D9}" type="presParOf" srcId="{B2D7ED52-1B6A-4B79-86CE-3BAF4AA27D45}" destId="{BF191993-0602-4647-8D9F-D133BD8A56F7}" srcOrd="0" destOrd="0" presId="urn:microsoft.com/office/officeart/2005/8/layout/list1"/>
    <dgm:cxn modelId="{59233BCA-0F81-4C6E-A619-956910C54734}" type="presParOf" srcId="{B2D7ED52-1B6A-4B79-86CE-3BAF4AA27D45}" destId="{6572EBB2-FC9F-4732-AC23-321926A29CC6}" srcOrd="1" destOrd="0" presId="urn:microsoft.com/office/officeart/2005/8/layout/list1"/>
    <dgm:cxn modelId="{3825A56B-D9A2-4F88-855D-8B9927EB1FFE}" type="presParOf" srcId="{4FA4BD56-E444-48FA-9601-D920817C7DD0}" destId="{59ED4F66-DCFE-4F79-9F88-9EB8A6E4A9C1}" srcOrd="1" destOrd="0" presId="urn:microsoft.com/office/officeart/2005/8/layout/list1"/>
    <dgm:cxn modelId="{2815696F-6896-4077-9970-4145C0A53E13}" type="presParOf" srcId="{4FA4BD56-E444-48FA-9601-D920817C7DD0}" destId="{718E8048-1CB6-4E01-A155-3A133892AA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fr-FR" altLang="ja-JP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 Action phytosanitaire »</a:t>
          </a:r>
          <a:endParaRPr lang="en-US" altLang="ja-JP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ctr">
            <a:buNone/>
          </a:pP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"Une opération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officielle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, telle qu'une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inspection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, un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essai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, une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surveillance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 ou un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traitement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, entreprise pour mettre en œuvre des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mesures phytosanitaires 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ou pour permettre une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certification phytosanitaire</a:t>
          </a:r>
          <a:r>
            <a:rPr lang="en-US" altLang="ja-JP" strike="noStrike" dirty="0" smtClean="0">
              <a:effectLst/>
              <a:latin typeface="Gill Sans MT" panose="020B0502020104020203" pitchFamily="34" charset="0"/>
              <a:cs typeface="Arial" pitchFamily="34" charset="0"/>
            </a:rPr>
            <a:t>”</a:t>
          </a: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254F0C-8327-4EB4-83BB-7F455D89021F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en-US" altLang="ja-JP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Explication</a:t>
          </a:r>
          <a:endParaRPr lang="en-US" altLang="ja-JP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dirty="0" smtClean="0">
              <a:latin typeface="Gill Sans MT" panose="020B0502020104020203" pitchFamily="34" charset="0"/>
            </a:rPr>
            <a:t>L'ajout « … </a:t>
          </a:r>
          <a:r>
            <a:rPr lang="fr-FR" i="1" dirty="0" smtClean="0">
              <a:latin typeface="Gill Sans MT" panose="020B0502020104020203" pitchFamily="34" charset="0"/>
            </a:rPr>
            <a:t>ou pour permettre la certification phytosanitaire </a:t>
          </a:r>
          <a:r>
            <a:rPr lang="fr-FR" dirty="0" smtClean="0">
              <a:latin typeface="Gill Sans MT" panose="020B0502020104020203" pitchFamily="34" charset="0"/>
            </a:rPr>
            <a:t>» décrit le scénario du point de vue de l'ONPV exportatrice. Implicitement, cette formulation reflète l'objectif de "</a:t>
          </a:r>
          <a:r>
            <a:rPr lang="fr-FR" i="0" dirty="0" smtClean="0">
              <a:latin typeface="Gill Sans MT" panose="020B0502020104020203" pitchFamily="34" charset="0"/>
            </a:rPr>
            <a:t>satisfaire aux exigences phytosanitaires d'importation d'un autre pays</a:t>
          </a:r>
          <a:r>
            <a:rPr lang="fr-FR" dirty="0" smtClean="0">
              <a:latin typeface="Gill Sans MT" panose="020B0502020104020203" pitchFamily="34" charset="0"/>
            </a:rPr>
            <a:t>", car la certification phytosanitaire ne peut être effectuée que lorsque le pays exportateur est en mesure de déclarer que les exigences phytosanitaires d'importation ont été respectées.</a:t>
          </a: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254F0C-8327-4EB4-83BB-7F455D89021F}" type="pres">
      <dgm:prSet presAssocID="{5E1F010D-719A-4457-87E8-5D7769197D3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fr-FR" altLang="ja-JP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 Procédure phytosanitaire »</a:t>
          </a:r>
          <a:endParaRPr lang="en-US" altLang="ja-JP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ctr">
            <a:buNone/>
          </a:pPr>
          <a:r>
            <a:rPr lang="en-US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“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Toute méthode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officielle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 de mise en œuvre des 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mesures phytosanitaires 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ou </a:t>
          </a:r>
          <a:r>
            <a:rPr lang="fr-FR" altLang="ja-JP" u="sng" dirty="0" smtClean="0">
              <a:effectLst/>
              <a:latin typeface="Gill Sans MT" panose="020B0502020104020203" pitchFamily="34" charset="0"/>
              <a:cs typeface="Arial" pitchFamily="34" charset="0"/>
            </a:rPr>
            <a:t>permettant la </a:t>
          </a:r>
          <a:r>
            <a:rPr lang="fr-FR" altLang="ja-JP" b="1" u="sng" dirty="0" smtClean="0">
              <a:effectLst/>
              <a:latin typeface="Gill Sans MT" panose="020B0502020104020203" pitchFamily="34" charset="0"/>
              <a:cs typeface="Arial" pitchFamily="34" charset="0"/>
            </a:rPr>
            <a:t>certification phytosanitaire</a:t>
          </a:r>
          <a:r>
            <a:rPr lang="fr-FR" altLang="ja-JP" b="1" dirty="0" smtClean="0">
              <a:effectLst/>
              <a:latin typeface="Gill Sans MT" panose="020B0502020104020203" pitchFamily="34" charset="0"/>
              <a:cs typeface="Arial" pitchFamily="34" charset="0"/>
            </a:rPr>
            <a:t>,</a:t>
          </a:r>
          <a:r>
            <a:rPr lang="fr-FR" altLang="ja-JP" dirty="0" smtClean="0">
              <a:effectLst/>
              <a:latin typeface="Gill Sans MT" panose="020B0502020104020203" pitchFamily="34" charset="0"/>
              <a:cs typeface="Arial" pitchFamily="34" charset="0"/>
            </a:rPr>
            <a:t> </a:t>
          </a:r>
          <a:r>
            <a:rPr lang="en-GB" strike="sngStrike" dirty="0" smtClean="0">
              <a:effectLst/>
              <a:latin typeface="Gill Sans MT" panose="020B0502020104020203" pitchFamily="34" charset="0"/>
            </a:rPr>
            <a:t>y </a:t>
          </a:r>
          <a:r>
            <a:rPr lang="en-GB" strike="sngStrike" dirty="0" err="1" smtClean="0">
              <a:effectLst/>
              <a:latin typeface="Gill Sans MT" panose="020B0502020104020203" pitchFamily="34" charset="0"/>
            </a:rPr>
            <a:t>compris</a:t>
          </a:r>
          <a:r>
            <a:rPr lang="en-GB" dirty="0" smtClean="0">
              <a:effectLst/>
              <a:latin typeface="Gill Sans MT" panose="020B0502020104020203" pitchFamily="34" charset="0"/>
            </a:rPr>
            <a:t> </a:t>
          </a:r>
          <a:r>
            <a:rPr lang="fr-FR" u="sng" dirty="0" smtClean="0">
              <a:effectLst/>
              <a:latin typeface="Gill Sans MT" panose="020B0502020104020203" pitchFamily="34" charset="0"/>
            </a:rPr>
            <a:t>telles </a:t>
          </a:r>
          <a:r>
            <a:rPr lang="fr-FR" u="sng" dirty="0" smtClean="0">
              <a:effectLst/>
              <a:latin typeface="Gill Sans MT" panose="020B0502020104020203" pitchFamily="34" charset="0"/>
            </a:rPr>
            <a:t>que </a:t>
          </a:r>
          <a:r>
            <a:rPr lang="fr-FR" dirty="0" smtClean="0">
              <a:effectLst/>
              <a:latin typeface="Gill Sans MT" panose="020B0502020104020203" pitchFamily="34" charset="0"/>
            </a:rPr>
            <a:t>la réalisation </a:t>
          </a:r>
          <a:r>
            <a:rPr lang="fr-FR" b="1" dirty="0" smtClean="0">
              <a:effectLst/>
              <a:latin typeface="Gill Sans MT" panose="020B0502020104020203" pitchFamily="34" charset="0"/>
            </a:rPr>
            <a:t>d'inspections</a:t>
          </a:r>
          <a:r>
            <a:rPr lang="fr-FR" dirty="0" smtClean="0">
              <a:effectLst/>
              <a:latin typeface="Gill Sans MT" panose="020B0502020104020203" pitchFamily="34" charset="0"/>
            </a:rPr>
            <a:t>, </a:t>
          </a:r>
          <a:r>
            <a:rPr lang="fr-FR" b="1" dirty="0" smtClean="0">
              <a:effectLst/>
              <a:latin typeface="Gill Sans MT" panose="020B0502020104020203" pitchFamily="34" charset="0"/>
            </a:rPr>
            <a:t>d'essais</a:t>
          </a:r>
          <a:r>
            <a:rPr lang="fr-FR" dirty="0" smtClean="0">
              <a:effectLst/>
              <a:latin typeface="Gill Sans MT" panose="020B0502020104020203" pitchFamily="34" charset="0"/>
            </a:rPr>
            <a:t>, de </a:t>
          </a:r>
          <a:r>
            <a:rPr lang="fr-FR" b="1" dirty="0" smtClean="0">
              <a:effectLst/>
              <a:latin typeface="Gill Sans MT" panose="020B0502020104020203" pitchFamily="34" charset="0"/>
            </a:rPr>
            <a:t>surveillances</a:t>
          </a:r>
          <a:r>
            <a:rPr lang="fr-FR" dirty="0" smtClean="0">
              <a:effectLst/>
              <a:latin typeface="Gill Sans MT" panose="020B0502020104020203" pitchFamily="34" charset="0"/>
            </a:rPr>
            <a:t> ou de </a:t>
          </a:r>
          <a:r>
            <a:rPr lang="fr-FR" b="1" dirty="0" smtClean="0">
              <a:effectLst/>
              <a:latin typeface="Gill Sans MT" panose="020B0502020104020203" pitchFamily="34" charset="0"/>
            </a:rPr>
            <a:t>traitements</a:t>
          </a:r>
          <a:r>
            <a:rPr lang="en-GB" dirty="0" smtClean="0">
              <a:effectLst/>
              <a:latin typeface="Gill Sans MT" panose="020B0502020104020203" pitchFamily="34" charset="0"/>
            </a:rPr>
            <a:t> e</a:t>
          </a:r>
          <a:r>
            <a:rPr lang="en-GB" strike="sngStrike" dirty="0" smtClean="0">
              <a:effectLst/>
              <a:latin typeface="Gill Sans MT" panose="020B0502020104020203" pitchFamily="34" charset="0"/>
            </a:rPr>
            <a:t>n lien avec les </a:t>
          </a:r>
          <a:r>
            <a:rPr lang="en-GB" strike="sngStrike" dirty="0" err="1" smtClean="0">
              <a:effectLst/>
              <a:latin typeface="Gill Sans MT" panose="020B0502020104020203" pitchFamily="34" charset="0"/>
            </a:rPr>
            <a:t>organismes</a:t>
          </a:r>
          <a:r>
            <a:rPr lang="en-GB" strike="sngStrike" dirty="0" smtClean="0">
              <a:effectLst/>
              <a:latin typeface="Gill Sans MT" panose="020B0502020104020203" pitchFamily="34" charset="0"/>
            </a:rPr>
            <a:t> </a:t>
          </a:r>
          <a:r>
            <a:rPr lang="en-GB" strike="sngStrike" dirty="0" err="1" smtClean="0">
              <a:effectLst/>
              <a:latin typeface="Gill Sans MT" panose="020B0502020104020203" pitchFamily="34" charset="0"/>
            </a:rPr>
            <a:t>nuisibles</a:t>
          </a:r>
          <a:r>
            <a:rPr lang="en-GB" strike="sngStrike" dirty="0" smtClean="0">
              <a:effectLst/>
              <a:latin typeface="Gill Sans MT" panose="020B0502020104020203" pitchFamily="34" charset="0"/>
            </a:rPr>
            <a:t> </a:t>
          </a:r>
          <a:r>
            <a:rPr lang="en-GB" strike="sngStrike" dirty="0" err="1" smtClean="0">
              <a:effectLst/>
              <a:latin typeface="Gill Sans MT" panose="020B0502020104020203" pitchFamily="34" charset="0"/>
            </a:rPr>
            <a:t>reglémentés</a:t>
          </a:r>
          <a:r>
            <a:rPr lang="en-GB" strike="sngStrike" dirty="0" smtClean="0">
              <a:effectLst/>
              <a:latin typeface="Gill Sans MT" panose="020B0502020104020203" pitchFamily="34" charset="0"/>
            </a:rPr>
            <a:t>”</a:t>
          </a: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254F0C-8327-4EB4-83BB-7F455D89021F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pPr algn="ctr"/>
          <a:r>
            <a:rPr lang="en-US" altLang="ja-JP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Explication</a:t>
          </a:r>
          <a:endParaRPr lang="en-US" altLang="ja-JP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dirty="0" smtClean="0">
              <a:latin typeface="Gill Sans MT" panose="020B0502020104020203" pitchFamily="34" charset="0"/>
            </a:rPr>
            <a:t>L'ajout « … </a:t>
          </a:r>
          <a:r>
            <a:rPr lang="fr-FR" i="1" dirty="0" smtClean="0">
              <a:latin typeface="Gill Sans MT" panose="020B0502020104020203" pitchFamily="34" charset="0"/>
            </a:rPr>
            <a:t>ou pour permettre la certification phytosanitaire</a:t>
          </a:r>
          <a:r>
            <a:rPr lang="fr-FR" dirty="0" smtClean="0">
              <a:latin typeface="Gill Sans MT" panose="020B0502020104020203" pitchFamily="34" charset="0"/>
            </a:rPr>
            <a:t> » décrit le scénario du point de vue de l'ONPV exportatrice (voir « </a:t>
          </a:r>
          <a:r>
            <a:rPr lang="fr-FR" i="1" dirty="0" smtClean="0">
              <a:latin typeface="Gill Sans MT" panose="020B0502020104020203" pitchFamily="34" charset="0"/>
            </a:rPr>
            <a:t>Action phytosanitaire</a:t>
          </a:r>
          <a:r>
            <a:rPr lang="fr-FR" dirty="0" smtClean="0">
              <a:latin typeface="Gill Sans MT" panose="020B0502020104020203" pitchFamily="34" charset="0"/>
            </a:rPr>
            <a:t> »)</a:t>
          </a: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7D137AB-776C-4649-9AE9-879EBBAD781C}">
      <dgm:prSet/>
      <dgm:spPr/>
      <dgm:t>
        <a:bodyPr/>
        <a:lstStyle/>
        <a:p>
          <a:r>
            <a:rPr lang="fr-FR" dirty="0">
              <a:latin typeface="Gill Sans MT" panose="020B0502020104020203" pitchFamily="34" charset="0"/>
            </a:rPr>
            <a:t>Compte tenu de l'inclusion de « </a:t>
          </a:r>
          <a:r>
            <a:rPr lang="fr-FR" i="1" dirty="0">
              <a:latin typeface="Gill Sans MT" panose="020B0502020104020203" pitchFamily="34" charset="0"/>
            </a:rPr>
            <a:t>phytosanitaires</a:t>
          </a:r>
          <a:r>
            <a:rPr lang="fr-FR" dirty="0">
              <a:latin typeface="Gill Sans MT" panose="020B0502020104020203" pitchFamily="34" charset="0"/>
            </a:rPr>
            <a:t> » dans le terme lui-même et dans les deux éléments de la définition de « </a:t>
          </a:r>
          <a:r>
            <a:rPr lang="fr-FR" i="1" dirty="0">
              <a:latin typeface="Gill Sans MT" panose="020B0502020104020203" pitchFamily="34" charset="0"/>
            </a:rPr>
            <a:t>mesures phytosanitaires </a:t>
          </a:r>
          <a:r>
            <a:rPr lang="fr-FR" dirty="0">
              <a:latin typeface="Gill Sans MT" panose="020B0502020104020203" pitchFamily="34" charset="0"/>
            </a:rPr>
            <a:t>» et de « </a:t>
          </a:r>
          <a:r>
            <a:rPr lang="fr-FR" i="1" dirty="0">
              <a:latin typeface="Gill Sans MT" panose="020B0502020104020203" pitchFamily="34" charset="0"/>
            </a:rPr>
            <a:t>certification phytosanitaire </a:t>
          </a:r>
          <a:r>
            <a:rPr lang="fr-FR" dirty="0">
              <a:latin typeface="Gill Sans MT" panose="020B0502020104020203" pitchFamily="34" charset="0"/>
            </a:rPr>
            <a:t>», la formulation « ... </a:t>
          </a:r>
          <a:r>
            <a:rPr lang="fr-FR" i="1" dirty="0">
              <a:latin typeface="Gill Sans MT" panose="020B0502020104020203" pitchFamily="34" charset="0"/>
            </a:rPr>
            <a:t>en relation avec des organismes nuisibles réglementés</a:t>
          </a:r>
          <a:r>
            <a:rPr lang="fr-FR" dirty="0">
              <a:latin typeface="Gill Sans MT" panose="020B0502020104020203" pitchFamily="34" charset="0"/>
            </a:rPr>
            <a:t> » est redondante, potentiellement source de confusion et donc supprimée.</a:t>
          </a:r>
        </a:p>
      </dgm:t>
    </dgm:pt>
    <dgm:pt modelId="{003EE9CE-4753-4312-95B2-264AFA93484E}" type="parTrans" cxnId="{EECE99D2-9DF0-461B-AA6C-4009DF0AD147}">
      <dgm:prSet/>
      <dgm:spPr/>
      <dgm:t>
        <a:bodyPr/>
        <a:lstStyle/>
        <a:p>
          <a:endParaRPr lang="fr-FR"/>
        </a:p>
      </dgm:t>
    </dgm:pt>
    <dgm:pt modelId="{3AE31A53-1CFF-449B-8632-15FF45ECEBBC}" type="sibTrans" cxnId="{EECE99D2-9DF0-461B-AA6C-4009DF0AD147}">
      <dgm:prSet/>
      <dgm:spPr/>
      <dgm:t>
        <a:bodyPr/>
        <a:lstStyle/>
        <a:p>
          <a:endParaRPr lang="fr-FR"/>
        </a:p>
      </dgm:t>
    </dgm:pt>
    <dgm:pt modelId="{9F435CC6-A059-484B-9B6E-04D34DECB8BF}">
      <dgm:prSet/>
      <dgm:spPr/>
      <dgm:t>
        <a:bodyPr/>
        <a:lstStyle/>
        <a:p>
          <a:r>
            <a:rPr lang="fr-FR" dirty="0">
              <a:latin typeface="Gill Sans MT" panose="020B0502020104020203" pitchFamily="34" charset="0"/>
            </a:rPr>
            <a:t>"</a:t>
          </a:r>
          <a:r>
            <a:rPr lang="fr-FR" i="1" dirty="0">
              <a:latin typeface="Gill Sans MT" panose="020B0502020104020203" pitchFamily="34" charset="0"/>
            </a:rPr>
            <a:t>y compris</a:t>
          </a:r>
          <a:r>
            <a:rPr lang="fr-FR" dirty="0">
              <a:latin typeface="Gill Sans MT" panose="020B0502020104020203" pitchFamily="34" charset="0"/>
            </a:rPr>
            <a:t>" est remplacé par "</a:t>
          </a:r>
          <a:r>
            <a:rPr lang="fr-FR" i="1" dirty="0">
              <a:latin typeface="Gill Sans MT" panose="020B0502020104020203" pitchFamily="34" charset="0"/>
            </a:rPr>
            <a:t>tel que</a:t>
          </a:r>
          <a:r>
            <a:rPr lang="fr-FR" dirty="0">
              <a:latin typeface="Gill Sans MT" panose="020B0502020104020203" pitchFamily="34" charset="0"/>
            </a:rPr>
            <a:t>", conformément au libellé utilisé dans la définition d'"</a:t>
          </a:r>
          <a:r>
            <a:rPr lang="fr-FR" i="1" dirty="0">
              <a:latin typeface="Gill Sans MT" panose="020B0502020104020203" pitchFamily="34" charset="0"/>
            </a:rPr>
            <a:t>action phytosanitaire</a:t>
          </a:r>
          <a:r>
            <a:rPr lang="fr-FR" dirty="0">
              <a:latin typeface="Gill Sans MT" panose="020B0502020104020203" pitchFamily="34" charset="0"/>
            </a:rPr>
            <a:t>" et pour préciser que les exemples mentionnés ne sont pas exhaustifs</a:t>
          </a:r>
        </a:p>
      </dgm:t>
    </dgm:pt>
    <dgm:pt modelId="{3ACE5A84-26B2-475E-83DC-1155B643F4F2}" type="parTrans" cxnId="{DEF81689-26F8-47BF-A1A7-986DC1018764}">
      <dgm:prSet/>
      <dgm:spPr/>
      <dgm:t>
        <a:bodyPr/>
        <a:lstStyle/>
        <a:p>
          <a:endParaRPr lang="fr-FR"/>
        </a:p>
      </dgm:t>
    </dgm:pt>
    <dgm:pt modelId="{E2BA624C-D9B4-4598-8816-3A9251593A1C}" type="sibTrans" cxnId="{DEF81689-26F8-47BF-A1A7-986DC1018764}">
      <dgm:prSet/>
      <dgm:spPr/>
      <dgm:t>
        <a:bodyPr/>
        <a:lstStyle/>
        <a:p>
          <a:endParaRPr lang="fr-FR"/>
        </a:p>
      </dgm:t>
    </dgm:pt>
    <dgm:pt modelId="{27254F0C-8327-4EB4-83BB-7F455D89021F}" type="pres">
      <dgm:prSet presAssocID="{5E1F010D-719A-4457-87E8-5D7769197D3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FD6FE8-E4F3-4CC6-9ACB-17F311A07495}" type="presOf" srcId="{9F435CC6-A059-484B-9B6E-04D34DECB8BF}" destId="{759842F4-1C5C-4B5F-A3FF-5C139D83B1A7}" srcOrd="0" destOrd="2" presId="urn:microsoft.com/office/officeart/2005/8/layout/list1"/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524F8089-9B83-47C0-B18E-10DD0C377E9C}" type="presOf" srcId="{47D137AB-776C-4649-9AE9-879EBBAD781C}" destId="{759842F4-1C5C-4B5F-A3FF-5C139D83B1A7}" srcOrd="0" destOrd="1" presId="urn:microsoft.com/office/officeart/2005/8/layout/list1"/>
    <dgm:cxn modelId="{EECE99D2-9DF0-461B-AA6C-4009DF0AD147}" srcId="{3353E323-CB19-43FF-8D69-18AB74F7A767}" destId="{47D137AB-776C-4649-9AE9-879EBBAD781C}" srcOrd="1" destOrd="0" parTransId="{003EE9CE-4753-4312-95B2-264AFA93484E}" sibTransId="{3AE31A53-1CFF-449B-8632-15FF45ECEBBC}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DEF81689-26F8-47BF-A1A7-986DC1018764}" srcId="{3353E323-CB19-43FF-8D69-18AB74F7A767}" destId="{9F435CC6-A059-484B-9B6E-04D34DECB8BF}" srcOrd="2" destOrd="0" parTransId="{3ACE5A84-26B2-475E-83DC-1155B643F4F2}" sibTransId="{E2BA624C-D9B4-4598-8816-3A9251593A1C}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Pour plus d'informations sur le</a:t>
          </a:r>
        </a:p>
        <a:p>
          <a:r>
            <a:rPr lang="fr-FR" dirty="0" smtClean="0">
              <a:solidFill>
                <a:schemeClr val="tx1"/>
              </a:solidFill>
            </a:rPr>
            <a:t> 2022 Projet d'amendements à la NIMP 5, veuillez également consulter </a:t>
          </a:r>
          <a:r>
            <a:rPr lang="en-US" dirty="0" smtClean="0">
              <a:solidFill>
                <a:schemeClr val="tx1"/>
              </a:solidFill>
            </a:rPr>
            <a:t>:</a:t>
          </a:r>
          <a:endParaRPr lang="en-US" dirty="0">
            <a:solidFill>
              <a:schemeClr val="tx1"/>
            </a:solidFill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/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/>
        </a:p>
      </dgm:t>
    </dgm:pt>
    <dgm:pt modelId="{1621E50D-3B01-4117-A07E-2AE1349B9A0F}">
      <dgm:prSet/>
      <dgm:spPr/>
      <dgm:t>
        <a:bodyPr/>
        <a:lstStyle/>
        <a:p>
          <a:r>
            <a:rPr lang="fr-FR" dirty="0" smtClean="0">
              <a:hlinkClick xmlns:r="http://schemas.openxmlformats.org/officeDocument/2006/relationships" r:id="rId1"/>
            </a:rPr>
            <a:t>Rapport de la réunion virtuelle du CN de mai 2022</a:t>
          </a:r>
          <a:endParaRPr lang="en-US" dirty="0">
            <a:hlinkClick xmlns:r="http://schemas.openxmlformats.org/officeDocument/2006/relationships" r:id="rId2"/>
          </a:endParaRPr>
        </a:p>
      </dgm:t>
    </dgm:pt>
    <dgm:pt modelId="{FACB1F1F-7853-4B79-A4B6-B9CF5EB341CF}" type="parTrans" cxnId="{C0D5096C-51EE-41B5-B52B-3F24F36974EC}">
      <dgm:prSet/>
      <dgm:spPr/>
      <dgm:t>
        <a:bodyPr/>
        <a:lstStyle/>
        <a:p>
          <a:endParaRPr lang="en-US"/>
        </a:p>
      </dgm:t>
    </dgm:pt>
    <dgm:pt modelId="{72963D88-302D-45F4-8833-151E7CA0A485}" type="sibTrans" cxnId="{C0D5096C-51EE-41B5-B52B-3F24F36974EC}">
      <dgm:prSet/>
      <dgm:spPr/>
      <dgm:t>
        <a:bodyPr/>
        <a:lstStyle/>
        <a:p>
          <a:endParaRPr lang="en-US"/>
        </a:p>
      </dgm:t>
    </dgm:pt>
    <dgm:pt modelId="{4C93C938-8C86-47CB-9A4F-E6EF7122FEEF}">
      <dgm:prSet/>
      <dgm:spPr/>
      <dgm:t>
        <a:bodyPr/>
        <a:lstStyle/>
        <a:p>
          <a:r>
            <a:rPr lang="fr-FR" dirty="0" smtClean="0">
              <a:hlinkClick xmlns:r="http://schemas.openxmlformats.org/officeDocument/2006/relationships" r:id="rId3"/>
            </a:rPr>
            <a:t>Rapport de la réunion virtuelle de PTG de décembre 2021</a:t>
          </a:r>
          <a:endParaRPr lang="en-US" dirty="0"/>
        </a:p>
      </dgm:t>
    </dgm:pt>
    <dgm:pt modelId="{4D860F0D-0525-4111-9D3B-9B4C32ABB10B}" type="parTrans" cxnId="{E9B13C6F-B7B0-472F-9374-1F7714A4C8DC}">
      <dgm:prSet/>
      <dgm:spPr/>
      <dgm:t>
        <a:bodyPr/>
        <a:lstStyle/>
        <a:p>
          <a:endParaRPr lang="en-US"/>
        </a:p>
      </dgm:t>
    </dgm:pt>
    <dgm:pt modelId="{16C05363-9F4E-45A2-B0AC-CCBF55026CB7}" type="sibTrans" cxnId="{E9B13C6F-B7B0-472F-9374-1F7714A4C8DC}">
      <dgm:prSet/>
      <dgm:spPr/>
      <dgm:t>
        <a:bodyPr/>
        <a:lstStyle/>
        <a:p>
          <a:endParaRPr lang="en-US"/>
        </a:p>
      </dgm:t>
    </dgm:pt>
    <dgm:pt modelId="{91FB2A09-69CB-4C36-949D-322B1A90B7BE}" type="pres">
      <dgm:prSet presAssocID="{5E1F010D-719A-4457-87E8-5D7769197D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F4CF21E-691E-4FCE-A589-758C33CC2424}" type="pres">
      <dgm:prSet presAssocID="{3353E323-CB19-43FF-8D69-18AB74F7A767}" presName="vertOne" presStyleCnt="0"/>
      <dgm:spPr/>
    </dgm:pt>
    <dgm:pt modelId="{0E5175B6-35A5-4A6D-BA44-138324B361A9}" type="pres">
      <dgm:prSet presAssocID="{3353E323-CB19-43FF-8D69-18AB74F7A76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C26705A-9CB6-42DD-993C-87ECAD339D27}" type="pres">
      <dgm:prSet presAssocID="{3353E323-CB19-43FF-8D69-18AB74F7A767}" presName="parTransOne" presStyleCnt="0"/>
      <dgm:spPr/>
    </dgm:pt>
    <dgm:pt modelId="{E148E5DD-FABA-4E7F-B231-74870EDC89B3}" type="pres">
      <dgm:prSet presAssocID="{3353E323-CB19-43FF-8D69-18AB74F7A767}" presName="horzOne" presStyleCnt="0"/>
      <dgm:spPr/>
    </dgm:pt>
    <dgm:pt modelId="{9BE7B44D-B667-4E6C-8A47-4DE5A97FFFBC}" type="pres">
      <dgm:prSet presAssocID="{4C93C938-8C86-47CB-9A4F-E6EF7122FEEF}" presName="vertTwo" presStyleCnt="0"/>
      <dgm:spPr/>
    </dgm:pt>
    <dgm:pt modelId="{067EA067-5216-409A-9CA3-53EF5F52D6AB}" type="pres">
      <dgm:prSet presAssocID="{4C93C938-8C86-47CB-9A4F-E6EF7122FEE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156DC0-8FD5-4D0A-98F1-F4DC34AA7EC6}" type="pres">
      <dgm:prSet presAssocID="{4C93C938-8C86-47CB-9A4F-E6EF7122FEEF}" presName="horzTwo" presStyleCnt="0"/>
      <dgm:spPr/>
    </dgm:pt>
    <dgm:pt modelId="{20B2C23E-FBA5-4B92-B465-0AFA99F30F32}" type="pres">
      <dgm:prSet presAssocID="{16C05363-9F4E-45A2-B0AC-CCBF55026CB7}" presName="sibSpaceTwo" presStyleCnt="0"/>
      <dgm:spPr/>
    </dgm:pt>
    <dgm:pt modelId="{98C6F760-5231-47BB-AA0C-8218D18F42F9}" type="pres">
      <dgm:prSet presAssocID="{1621E50D-3B01-4117-A07E-2AE1349B9A0F}" presName="vertTwo" presStyleCnt="0"/>
      <dgm:spPr/>
    </dgm:pt>
    <dgm:pt modelId="{DB26923C-A4F1-46D6-BC92-3206CCB7A49F}" type="pres">
      <dgm:prSet presAssocID="{1621E50D-3B01-4117-A07E-2AE1349B9A0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41FF512-5082-4ED1-BD21-8E24828D2123}" type="pres">
      <dgm:prSet presAssocID="{1621E50D-3B01-4117-A07E-2AE1349B9A0F}" presName="horzTwo" presStyleCnt="0"/>
      <dgm:spPr/>
    </dgm:pt>
  </dgm:ptLst>
  <dgm:cxnLst>
    <dgm:cxn modelId="{10A63CBA-8F82-44CF-8625-3C2F3C382976}" type="presOf" srcId="{4C93C938-8C86-47CB-9A4F-E6EF7122FEEF}" destId="{067EA067-5216-409A-9CA3-53EF5F52D6AB}" srcOrd="0" destOrd="0" presId="urn:microsoft.com/office/officeart/2005/8/layout/hierarchy4"/>
    <dgm:cxn modelId="{BFE0844F-2DC8-43E8-97A2-3EFC1D43BBC2}" type="presOf" srcId="{5E1F010D-719A-4457-87E8-5D7769197D3B}" destId="{91FB2A09-69CB-4C36-949D-322B1A90B7BE}" srcOrd="0" destOrd="0" presId="urn:microsoft.com/office/officeart/2005/8/layout/hierarchy4"/>
    <dgm:cxn modelId="{C0D5096C-51EE-41B5-B52B-3F24F36974EC}" srcId="{3353E323-CB19-43FF-8D69-18AB74F7A767}" destId="{1621E50D-3B01-4117-A07E-2AE1349B9A0F}" srcOrd="1" destOrd="0" parTransId="{FACB1F1F-7853-4B79-A4B6-B9CF5EB341CF}" sibTransId="{72963D88-302D-45F4-8833-151E7CA0A485}"/>
    <dgm:cxn modelId="{C1074EDD-C592-4916-868B-EED1109E14BB}" type="presOf" srcId="{1621E50D-3B01-4117-A07E-2AE1349B9A0F}" destId="{DB26923C-A4F1-46D6-BC92-3206CCB7A49F}" srcOrd="0" destOrd="0" presId="urn:microsoft.com/office/officeart/2005/8/layout/hierarchy4"/>
    <dgm:cxn modelId="{AA96515B-18DC-4F99-B0D9-79F98F717E4E}" type="presOf" srcId="{3353E323-CB19-43FF-8D69-18AB74F7A767}" destId="{0E5175B6-35A5-4A6D-BA44-138324B361A9}" srcOrd="0" destOrd="0" presId="urn:microsoft.com/office/officeart/2005/8/layout/hierarchy4"/>
    <dgm:cxn modelId="{E9B13C6F-B7B0-472F-9374-1F7714A4C8DC}" srcId="{3353E323-CB19-43FF-8D69-18AB74F7A767}" destId="{4C93C938-8C86-47CB-9A4F-E6EF7122FEEF}" srcOrd="0" destOrd="0" parTransId="{4D860F0D-0525-4111-9D3B-9B4C32ABB10B}" sibTransId="{16C05363-9F4E-45A2-B0AC-CCBF55026CB7}"/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CDE85804-6CAC-4EF9-9458-3936DE7753B8}" type="presParOf" srcId="{91FB2A09-69CB-4C36-949D-322B1A90B7BE}" destId="{1F4CF21E-691E-4FCE-A589-758C33CC2424}" srcOrd="0" destOrd="0" presId="urn:microsoft.com/office/officeart/2005/8/layout/hierarchy4"/>
    <dgm:cxn modelId="{D7D03993-6A09-4783-B660-0D72649B4D2A}" type="presParOf" srcId="{1F4CF21E-691E-4FCE-A589-758C33CC2424}" destId="{0E5175B6-35A5-4A6D-BA44-138324B361A9}" srcOrd="0" destOrd="0" presId="urn:microsoft.com/office/officeart/2005/8/layout/hierarchy4"/>
    <dgm:cxn modelId="{F0A68A71-EC55-429E-A599-602332D55130}" type="presParOf" srcId="{1F4CF21E-691E-4FCE-A589-758C33CC2424}" destId="{DC26705A-9CB6-42DD-993C-87ECAD339D27}" srcOrd="1" destOrd="0" presId="urn:microsoft.com/office/officeart/2005/8/layout/hierarchy4"/>
    <dgm:cxn modelId="{3EF1C027-D349-4F1D-8FA3-2A6142DBC376}" type="presParOf" srcId="{1F4CF21E-691E-4FCE-A589-758C33CC2424}" destId="{E148E5DD-FABA-4E7F-B231-74870EDC89B3}" srcOrd="2" destOrd="0" presId="urn:microsoft.com/office/officeart/2005/8/layout/hierarchy4"/>
    <dgm:cxn modelId="{FCC9F92C-0554-422F-9EB4-7B29BD541901}" type="presParOf" srcId="{E148E5DD-FABA-4E7F-B231-74870EDC89B3}" destId="{9BE7B44D-B667-4E6C-8A47-4DE5A97FFFBC}" srcOrd="0" destOrd="0" presId="urn:microsoft.com/office/officeart/2005/8/layout/hierarchy4"/>
    <dgm:cxn modelId="{51ED4333-9667-469D-AB9F-49C2C681C97B}" type="presParOf" srcId="{9BE7B44D-B667-4E6C-8A47-4DE5A97FFFBC}" destId="{067EA067-5216-409A-9CA3-53EF5F52D6AB}" srcOrd="0" destOrd="0" presId="urn:microsoft.com/office/officeart/2005/8/layout/hierarchy4"/>
    <dgm:cxn modelId="{708CCB48-9E87-458F-B632-5FAA5CDBBB18}" type="presParOf" srcId="{9BE7B44D-B667-4E6C-8A47-4DE5A97FFFBC}" destId="{2A156DC0-8FD5-4D0A-98F1-F4DC34AA7EC6}" srcOrd="1" destOrd="0" presId="urn:microsoft.com/office/officeart/2005/8/layout/hierarchy4"/>
    <dgm:cxn modelId="{BA4AA5D6-2C2B-46D2-81DF-43F73F2AB395}" type="presParOf" srcId="{E148E5DD-FABA-4E7F-B231-74870EDC89B3}" destId="{20B2C23E-FBA5-4B92-B465-0AFA99F30F32}" srcOrd="1" destOrd="0" presId="urn:microsoft.com/office/officeart/2005/8/layout/hierarchy4"/>
    <dgm:cxn modelId="{2F6BD7F6-D28C-4DAD-BF55-3FC619711D10}" type="presParOf" srcId="{E148E5DD-FABA-4E7F-B231-74870EDC89B3}" destId="{98C6F760-5231-47BB-AA0C-8218D18F42F9}" srcOrd="2" destOrd="0" presId="urn:microsoft.com/office/officeart/2005/8/layout/hierarchy4"/>
    <dgm:cxn modelId="{49FE41F5-5699-40FC-A72B-9711FC1298C5}" type="presParOf" srcId="{98C6F760-5231-47BB-AA0C-8218D18F42F9}" destId="{DB26923C-A4F1-46D6-BC92-3206CCB7A49F}" srcOrd="0" destOrd="0" presId="urn:microsoft.com/office/officeart/2005/8/layout/hierarchy4"/>
    <dgm:cxn modelId="{E94B7496-64C8-42FF-9045-4F3B1C7A4CD2}" type="presParOf" srcId="{98C6F760-5231-47BB-AA0C-8218D18F42F9}" destId="{241FF512-5082-4ED1-BD21-8E24828D21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72525-E1CC-425C-842C-F807BF0B51C2}">
      <dsp:nvSpPr>
        <dsp:cNvPr id="0" name=""/>
        <dsp:cNvSpPr/>
      </dsp:nvSpPr>
      <dsp:spPr>
        <a:xfrm>
          <a:off x="3788" y="1741477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Le </a:t>
          </a: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Glossaire </a:t>
          </a: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est constamment mis à jour.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Cela peut impliquer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b="0" kern="1200" dirty="0" smtClean="0">
              <a:effectLst/>
              <a:latin typeface="Gill Sans MT" panose="020B0502020104020203" pitchFamily="34" charset="0"/>
            </a:rPr>
            <a:t>des ajouts</a:t>
          </a:r>
          <a:r>
            <a:rPr lang="fr-FR" altLang="ja-JP" sz="1800" b="0" kern="1200" dirty="0" smtClean="0">
              <a:effectLst/>
              <a:latin typeface="Gill Sans MT" panose="020B0502020104020203" pitchFamily="34" charset="0"/>
            </a:rPr>
            <a:t>, révisions, suppressions</a:t>
          </a:r>
          <a:endParaRPr lang="en-US" sz="1800" b="0" kern="1200" dirty="0">
            <a:effectLst/>
            <a:latin typeface="Gill Sans MT" panose="020B0502020104020203" pitchFamily="34" charset="0"/>
          </a:endParaRPr>
        </a:p>
      </dsp:txBody>
      <dsp:txXfrm>
        <a:off x="50157" y="1787846"/>
        <a:ext cx="3073583" cy="1490422"/>
      </dsp:txXfrm>
    </dsp:sp>
    <dsp:sp modelId="{295138B0-3D65-4FC0-AF51-872FF4860F65}">
      <dsp:nvSpPr>
        <dsp:cNvPr id="0" name=""/>
        <dsp:cNvSpPr/>
      </dsp:nvSpPr>
      <dsp:spPr>
        <a:xfrm rot="19457599">
          <a:off x="3023507" y="2049773"/>
          <a:ext cx="1559734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559734" y="2812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effectLst/>
            <a:latin typeface="Gill Sans MT" panose="020B0502020104020203" pitchFamily="34" charset="0"/>
          </a:endParaRPr>
        </a:p>
      </dsp:txBody>
      <dsp:txXfrm>
        <a:off x="3764381" y="2038905"/>
        <a:ext cx="77986" cy="77986"/>
      </dsp:txXfrm>
    </dsp:sp>
    <dsp:sp modelId="{948E97DA-5092-4A8E-B0BD-C4306F57F928}">
      <dsp:nvSpPr>
        <dsp:cNvPr id="0" name=""/>
        <dsp:cNvSpPr/>
      </dsp:nvSpPr>
      <dsp:spPr>
        <a:xfrm>
          <a:off x="4436639" y="831159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Pour cette raison, </a:t>
          </a: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il faut s’assurer </a:t>
          </a: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de n'utiliser que </a:t>
          </a:r>
          <a:r>
            <a:rPr lang="fr-FR" altLang="ja-JP" sz="1800" b="1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la dernière version</a:t>
          </a:r>
          <a:r>
            <a:rPr lang="fr-FR" altLang="ja-JP" sz="1800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 </a:t>
          </a: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du </a:t>
          </a: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Glossaire </a:t>
          </a: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(Disponible sur </a:t>
          </a:r>
          <a:r>
            <a:rPr lang="en-US" altLang="ja-JP" sz="1800" b="1" kern="1200" dirty="0" smtClean="0">
              <a:solidFill>
                <a:schemeClr val="accent1"/>
              </a:solidFill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www.ippc.int</a:t>
          </a:r>
          <a:r>
            <a:rPr lang="en-US" altLang="ja-JP" sz="1800" kern="1200" dirty="0">
              <a:effectLst/>
              <a:latin typeface="Gill Sans MT" panose="020B0502020104020203" pitchFamily="34" charset="0"/>
            </a:rPr>
            <a:t>)</a:t>
          </a:r>
          <a:endParaRPr lang="en-US" sz="1800" kern="1200" dirty="0">
            <a:effectLst/>
            <a:latin typeface="Gill Sans MT" panose="020B0502020104020203" pitchFamily="34" charset="0"/>
          </a:endParaRPr>
        </a:p>
      </dsp:txBody>
      <dsp:txXfrm>
        <a:off x="4483008" y="877528"/>
        <a:ext cx="3073583" cy="1490422"/>
      </dsp:txXfrm>
    </dsp:sp>
    <dsp:sp modelId="{C70170B5-CD17-484F-A7AB-8F1E3C12F71B}">
      <dsp:nvSpPr>
        <dsp:cNvPr id="0" name=""/>
        <dsp:cNvSpPr/>
      </dsp:nvSpPr>
      <dsp:spPr>
        <a:xfrm rot="2142401">
          <a:off x="3023507" y="2960091"/>
          <a:ext cx="1559734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559734" y="2812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effectLst/>
            <a:latin typeface="Gill Sans MT" panose="020B0502020104020203" pitchFamily="34" charset="0"/>
          </a:endParaRPr>
        </a:p>
      </dsp:txBody>
      <dsp:txXfrm>
        <a:off x="3764381" y="2949222"/>
        <a:ext cx="77986" cy="77986"/>
      </dsp:txXfrm>
    </dsp:sp>
    <dsp:sp modelId="{16711AAC-BB07-4838-A16B-E028CC592491}">
      <dsp:nvSpPr>
        <dsp:cNvPr id="0" name=""/>
        <dsp:cNvSpPr/>
      </dsp:nvSpPr>
      <dsp:spPr>
        <a:xfrm>
          <a:off x="4436639" y="2651794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Dans </a:t>
          </a: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le projet </a:t>
          </a: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d‘Amendements 2022 de la </a:t>
          </a:r>
          <a:r>
            <a:rPr lang="fr-FR" altLang="ja-JP" sz="1800" b="1" kern="1200" dirty="0" smtClean="0">
              <a:effectLst/>
              <a:latin typeface="Gill Sans MT" panose="020B0502020104020203" pitchFamily="34" charset="0"/>
            </a:rPr>
            <a:t>NIMP 5,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kern="1200" dirty="0" smtClean="0">
              <a:effectLst/>
              <a:latin typeface="Gill Sans MT" panose="020B0502020104020203" pitchFamily="34" charset="0"/>
            </a:rPr>
            <a:t>les propositions sont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1800" b="1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2 révisions</a:t>
          </a:r>
          <a:endParaRPr lang="en-US" sz="1800" b="1" u="none" kern="1200" dirty="0">
            <a:solidFill>
              <a:srgbClr val="C00000"/>
            </a:solidFill>
            <a:effectLst/>
            <a:latin typeface="Gill Sans MT" panose="020B0502020104020203" pitchFamily="34" charset="0"/>
          </a:endParaRPr>
        </a:p>
      </dsp:txBody>
      <dsp:txXfrm>
        <a:off x="4483008" y="2698163"/>
        <a:ext cx="3073583" cy="1490422"/>
      </dsp:txXfrm>
    </dsp:sp>
    <dsp:sp modelId="{3D4EA6FB-E6D3-404E-B6A5-4B5E873D1126}">
      <dsp:nvSpPr>
        <dsp:cNvPr id="0" name=""/>
        <dsp:cNvSpPr/>
      </dsp:nvSpPr>
      <dsp:spPr>
        <a:xfrm>
          <a:off x="7602960" y="3415250"/>
          <a:ext cx="1266528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66528" y="2812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dirty="0">
            <a:effectLst/>
            <a:latin typeface="Gill Sans MT" panose="020B0502020104020203" pitchFamily="34" charset="0"/>
          </a:endParaRPr>
        </a:p>
      </dsp:txBody>
      <dsp:txXfrm>
        <a:off x="8204562" y="3411711"/>
        <a:ext cx="63326" cy="63326"/>
      </dsp:txXfrm>
    </dsp:sp>
    <dsp:sp modelId="{A8A313BF-199A-4A24-ADC7-AF3A2F28FCAA}">
      <dsp:nvSpPr>
        <dsp:cNvPr id="0" name=""/>
        <dsp:cNvSpPr/>
      </dsp:nvSpPr>
      <dsp:spPr>
        <a:xfrm>
          <a:off x="8869489" y="2651794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altLang="ja-JP" sz="18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PTG</a:t>
          </a:r>
          <a:r>
            <a:rPr lang="en-US" altLang="ja-JP" sz="1800" b="1" u="none" kern="1200" dirty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ru-RU" altLang="ja-JP" sz="1800" b="1" u="none" kern="1200" dirty="0">
              <a:effectLst/>
            </a:rPr>
            <a:t> </a:t>
          </a:r>
          <a:r>
            <a:rPr lang="en-US" altLang="ja-JP" sz="1800" kern="1200" dirty="0" err="1" smtClean="0">
              <a:effectLst/>
              <a:latin typeface="Gill Sans MT" panose="020B0502020104020203" pitchFamily="34" charset="0"/>
            </a:rPr>
            <a:t>Décembre</a:t>
          </a:r>
          <a:r>
            <a:rPr lang="en-US" altLang="ja-JP" sz="18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sz="1800" kern="1200" dirty="0">
              <a:effectLst/>
              <a:latin typeface="Gill Sans MT" panose="020B0502020104020203" pitchFamily="34" charset="0"/>
            </a:rPr>
            <a:t>2021</a:t>
          </a:r>
          <a:br>
            <a:rPr lang="en-US" altLang="ja-JP" sz="1800" kern="1200" dirty="0">
              <a:effectLst/>
              <a:latin typeface="Gill Sans MT" panose="020B0502020104020203" pitchFamily="34" charset="0"/>
            </a:rPr>
          </a:br>
          <a:r>
            <a:rPr lang="en-US" altLang="ja-JP" sz="18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CN:</a:t>
          </a:r>
          <a:r>
            <a:rPr lang="en-US" altLang="ja-JP" sz="1800" b="1" u="none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sz="1800" kern="1200" dirty="0" smtClean="0">
              <a:effectLst/>
              <a:latin typeface="Gill Sans MT" panose="020B0502020104020203" pitchFamily="34" charset="0"/>
            </a:rPr>
            <a:t>Mai </a:t>
          </a:r>
          <a:r>
            <a:rPr lang="en-US" altLang="ja-JP" sz="1800" kern="1200" dirty="0">
              <a:effectLst/>
              <a:latin typeface="Gill Sans MT" panose="020B0502020104020203" pitchFamily="34" charset="0"/>
            </a:rPr>
            <a:t>2022</a:t>
          </a:r>
          <a:br>
            <a:rPr lang="en-US" altLang="ja-JP" sz="1800" kern="1200" dirty="0">
              <a:effectLst/>
              <a:latin typeface="Gill Sans MT" panose="020B0502020104020203" pitchFamily="34" charset="0"/>
            </a:rPr>
          </a:br>
          <a:r>
            <a:rPr lang="en-US" altLang="ja-JP" sz="18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1ère </a:t>
          </a:r>
          <a:r>
            <a:rPr lang="en-US" altLang="ja-JP" sz="1800" b="1" u="none" kern="1200" dirty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consultation:</a:t>
          </a:r>
          <a:r>
            <a:rPr lang="en-US" altLang="ja-JP" sz="1800" b="1" u="none" kern="1200" dirty="0">
              <a:effectLst/>
              <a:latin typeface="Gill Sans MT" panose="020B0502020104020203" pitchFamily="34" charset="0"/>
            </a:rPr>
            <a:t> </a:t>
          </a:r>
          <a:r>
            <a:rPr lang="en-US" altLang="ja-JP" sz="1800" b="0" u="none" kern="1200" dirty="0" smtClean="0">
              <a:effectLst/>
              <a:latin typeface="Gill Sans MT" panose="020B0502020104020203" pitchFamily="34" charset="0"/>
            </a:rPr>
            <a:t>du 1er </a:t>
          </a:r>
          <a:r>
            <a:rPr lang="en-US" altLang="ja-JP" sz="1800" b="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sz="1800" kern="1200" dirty="0" err="1" smtClean="0">
              <a:effectLst/>
              <a:latin typeface="Gill Sans MT" panose="020B0502020104020203" pitchFamily="34" charset="0"/>
            </a:rPr>
            <a:t>Juillet</a:t>
          </a:r>
          <a:r>
            <a:rPr lang="en-US" altLang="ja-JP" sz="1800" kern="1200" dirty="0" smtClean="0">
              <a:effectLst/>
              <a:latin typeface="Gill Sans MT" panose="020B0502020104020203" pitchFamily="34" charset="0"/>
            </a:rPr>
            <a:t> au 30 </a:t>
          </a:r>
          <a:r>
            <a:rPr lang="en-US" altLang="ja-JP" sz="1800" kern="1200" dirty="0" err="1" smtClean="0">
              <a:effectLst/>
              <a:latin typeface="Gill Sans MT" panose="020B0502020104020203" pitchFamily="34" charset="0"/>
            </a:rPr>
            <a:t>Septembre</a:t>
          </a:r>
          <a:r>
            <a:rPr lang="en-US" altLang="ja-JP" sz="18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US" altLang="ja-JP" sz="1800" kern="1200" dirty="0">
              <a:effectLst/>
              <a:latin typeface="Gill Sans MT" panose="020B0502020104020203" pitchFamily="34" charset="0"/>
            </a:rPr>
            <a:t>2022</a:t>
          </a:r>
          <a:endParaRPr lang="en-US" sz="1800" kern="1200" dirty="0">
            <a:effectLst/>
            <a:latin typeface="Gill Sans MT" panose="020B0502020104020203" pitchFamily="34" charset="0"/>
          </a:endParaRPr>
        </a:p>
      </dsp:txBody>
      <dsp:txXfrm>
        <a:off x="8915858" y="2698163"/>
        <a:ext cx="3073583" cy="1490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D078-26E9-4F80-A298-4ADD4455F8DB}">
      <dsp:nvSpPr>
        <dsp:cNvPr id="0" name=""/>
        <dsp:cNvSpPr/>
      </dsp:nvSpPr>
      <dsp:spPr>
        <a:xfrm>
          <a:off x="0" y="0"/>
          <a:ext cx="8370627" cy="35052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effectLst/>
              <a:latin typeface="Gill Sans MT" panose="020B0502020104020203" pitchFamily="34" charset="0"/>
            </a:rPr>
            <a:t>Révisions</a:t>
          </a:r>
          <a:endParaRPr lang="en-US" sz="5000" kern="1200" dirty="0">
            <a:effectLst/>
            <a:latin typeface="Gill Sans MT" panose="020B0502020104020203" pitchFamily="34" charset="0"/>
          </a:endParaRPr>
        </a:p>
      </dsp:txBody>
      <dsp:txXfrm>
        <a:off x="0" y="0"/>
        <a:ext cx="8370627" cy="1051560"/>
      </dsp:txXfrm>
    </dsp:sp>
    <dsp:sp modelId="{67E36105-7E96-46B2-9E76-D958ACF8CA90}">
      <dsp:nvSpPr>
        <dsp:cNvPr id="0" name=""/>
        <dsp:cNvSpPr/>
      </dsp:nvSpPr>
      <dsp:spPr>
        <a:xfrm>
          <a:off x="837062" y="1052586"/>
          <a:ext cx="6696501" cy="10568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Action phytosanitaire</a:t>
          </a:r>
          <a:r>
            <a:rPr lang="en-US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sz="4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68017" y="1083541"/>
        <a:ext cx="6634591" cy="994955"/>
      </dsp:txXfrm>
    </dsp:sp>
    <dsp:sp modelId="{FEF7DA1F-9BD5-40B7-B215-0850B05F6FE9}">
      <dsp:nvSpPr>
        <dsp:cNvPr id="0" name=""/>
        <dsp:cNvSpPr/>
      </dsp:nvSpPr>
      <dsp:spPr>
        <a:xfrm>
          <a:off x="837062" y="2272047"/>
          <a:ext cx="6696501" cy="105686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Procédure phytosanitaire</a:t>
          </a:r>
          <a:r>
            <a:rPr lang="en-US" sz="4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sz="4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68017" y="2303002"/>
        <a:ext cx="6634591" cy="994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8048-1CB6-4E01-A155-3A133892AA6E}">
      <dsp:nvSpPr>
        <dsp:cNvPr id="0" name=""/>
        <dsp:cNvSpPr/>
      </dsp:nvSpPr>
      <dsp:spPr>
        <a:xfrm>
          <a:off x="0" y="358439"/>
          <a:ext cx="11658600" cy="434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479044" rIns="904837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“</a:t>
          </a:r>
          <a:r>
            <a:rPr lang="fr-FR" sz="2100" kern="1200" dirty="0" smtClean="0"/>
            <a:t>Phytosanitaire » désigne exclusivement les organismes nuisibles </a:t>
          </a:r>
          <a:r>
            <a:rPr lang="fr-FR" sz="2100" i="1" kern="1200" dirty="0" smtClean="0"/>
            <a:t>réglementés</a:t>
          </a:r>
          <a:r>
            <a:rPr lang="fr-FR" sz="2100" kern="1200" dirty="0" smtClean="0"/>
            <a:t>, c'est-à-dire les OQ et les ORNQ</a:t>
          </a:r>
          <a:endParaRPr lang="en-US" sz="2100" kern="1200" dirty="0">
            <a:latin typeface="Gill Sans MT" panose="020B05020201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Les définitions d'« action phytosanitaire » et de « procédure phytosanitaire » font toutes deux référence à des « mesures phytosanitaires »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Une ONPV peut appliquer des </a:t>
          </a:r>
          <a:r>
            <a:rPr lang="fr-FR" sz="2100" i="1" kern="1200" dirty="0" smtClean="0"/>
            <a:t>actions phytosanitaires et des procédures phytosanitaires</a:t>
          </a:r>
          <a:endParaRPr lang="fr-FR" sz="21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contre les organismes réglementés dans son propre pays, ou</a:t>
          </a:r>
          <a:endParaRPr lang="fr-F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dans les situations d'exportation, pour remplir les conditions préalables à la réalisation de la certification phytosanitaire : cibler les organismes nuisibles réglementés dans un autre pays (importateur), afin de répondre aux exigences phytosanitaires d'importation </a:t>
          </a:r>
          <a:r>
            <a:rPr lang="fr-FR" sz="2100" kern="1200" dirty="0" smtClean="0"/>
            <a:t>de ce pays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/>
            <a:t>La révision des définitions de ces deux termes vise à rendre cette compréhension explicite</a:t>
          </a:r>
          <a:endParaRPr lang="fr-FR" sz="2100" kern="1200" dirty="0"/>
        </a:p>
      </dsp:txBody>
      <dsp:txXfrm>
        <a:off x="0" y="358439"/>
        <a:ext cx="11658600" cy="4347000"/>
      </dsp:txXfrm>
    </dsp:sp>
    <dsp:sp modelId="{6572EBB2-FC9F-4732-AC23-321926A29CC6}">
      <dsp:nvSpPr>
        <dsp:cNvPr id="0" name=""/>
        <dsp:cNvSpPr/>
      </dsp:nvSpPr>
      <dsp:spPr>
        <a:xfrm>
          <a:off x="609599" y="0"/>
          <a:ext cx="81610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“</a:t>
          </a:r>
          <a:r>
            <a:rPr lang="fr-FR" altLang="ja-JP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Action phytosanitaire » et « procédure phytosanitaire</a:t>
          </a:r>
          <a:r>
            <a:rPr lang="en-US" altLang="ja-JP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”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642743" y="33144"/>
        <a:ext cx="80947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496079"/>
          <a:ext cx="4800600" cy="384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541528" rIns="372580" bIns="184912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"Une opération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officielle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, telle qu'une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inspection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, un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essai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, une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surveillance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 ou un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traitement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, entreprise pour mettre en œuvre des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mesures phytosanitaires </a:t>
          </a:r>
          <a:r>
            <a:rPr lang="fr-FR" altLang="ja-JP" sz="26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ou pour permettre une </a:t>
          </a:r>
          <a:r>
            <a:rPr lang="fr-FR" altLang="ja-JP" sz="26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certification phytosanitaire</a:t>
          </a:r>
          <a:r>
            <a:rPr lang="en-US" altLang="ja-JP" sz="2600" strike="noStrike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”</a:t>
          </a:r>
          <a:endParaRPr lang="en-US" sz="2600" i="1" kern="1200" dirty="0">
            <a:effectLst/>
            <a:latin typeface="Gill Sans MT" panose="020B0502020104020203" pitchFamily="34" charset="0"/>
          </a:endParaRPr>
        </a:p>
      </dsp:txBody>
      <dsp:txXfrm>
        <a:off x="0" y="496079"/>
        <a:ext cx="4800600" cy="3849300"/>
      </dsp:txXfrm>
    </dsp:sp>
    <dsp:sp modelId="{3FC65156-527F-4E59-95F4-0814ED0C6D49}">
      <dsp:nvSpPr>
        <dsp:cNvPr id="0" name=""/>
        <dsp:cNvSpPr/>
      </dsp:nvSpPr>
      <dsp:spPr>
        <a:xfrm>
          <a:off x="240030" y="112319"/>
          <a:ext cx="336042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2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 Action phytosanitaire »</a:t>
          </a:r>
          <a:endParaRPr lang="en-US" altLang="ja-JP" sz="26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77497" y="149786"/>
        <a:ext cx="328548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423719"/>
          <a:ext cx="6096001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99872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2400" kern="1200" dirty="0" smtClean="0">
              <a:latin typeface="Gill Sans MT" panose="020B0502020104020203" pitchFamily="34" charset="0"/>
            </a:rPr>
            <a:t>L'ajout « … </a:t>
          </a:r>
          <a:r>
            <a:rPr lang="fr-FR" sz="2400" i="1" kern="1200" dirty="0" smtClean="0">
              <a:latin typeface="Gill Sans MT" panose="020B0502020104020203" pitchFamily="34" charset="0"/>
            </a:rPr>
            <a:t>ou pour permettre la certification phytosanitaire </a:t>
          </a:r>
          <a:r>
            <a:rPr lang="fr-FR" sz="2400" kern="1200" dirty="0" smtClean="0">
              <a:latin typeface="Gill Sans MT" panose="020B0502020104020203" pitchFamily="34" charset="0"/>
            </a:rPr>
            <a:t>» décrit le scénario du point de vue de l'ONPV exportatrice. Implicitement, cette formulation reflète l'objectif de "</a:t>
          </a:r>
          <a:r>
            <a:rPr lang="fr-FR" sz="2400" i="0" kern="1200" dirty="0" smtClean="0">
              <a:latin typeface="Gill Sans MT" panose="020B0502020104020203" pitchFamily="34" charset="0"/>
            </a:rPr>
            <a:t>satisfaire aux exigences phytosanitaires d'importation d'un autre pays</a:t>
          </a:r>
          <a:r>
            <a:rPr lang="fr-FR" sz="2400" kern="1200" dirty="0" smtClean="0">
              <a:latin typeface="Gill Sans MT" panose="020B0502020104020203" pitchFamily="34" charset="0"/>
            </a:rPr>
            <a:t>", car la certification phytosanitaire ne peut être effectuée que lorsque le pays exportateur est en mesure de déclarer que les exigences phytosanitaires d'importation ont été respectées.</a:t>
          </a:r>
          <a:endParaRPr lang="en-US" sz="2400" i="1" kern="1200" dirty="0">
            <a:effectLst/>
            <a:latin typeface="Gill Sans MT" panose="020B0502020104020203" pitchFamily="34" charset="0"/>
          </a:endParaRPr>
        </a:p>
      </dsp:txBody>
      <dsp:txXfrm>
        <a:off x="0" y="423719"/>
        <a:ext cx="6096001" cy="4536000"/>
      </dsp:txXfrm>
    </dsp:sp>
    <dsp:sp modelId="{3FC65156-527F-4E59-95F4-0814ED0C6D49}">
      <dsp:nvSpPr>
        <dsp:cNvPr id="0" name=""/>
        <dsp:cNvSpPr/>
      </dsp:nvSpPr>
      <dsp:spPr>
        <a:xfrm>
          <a:off x="1524000" y="69479"/>
          <a:ext cx="4267200" cy="7084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Explication</a:t>
          </a:r>
          <a:endParaRPr lang="en-US" altLang="ja-JP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sp:txBody>
      <dsp:txXfrm>
        <a:off x="1558585" y="104064"/>
        <a:ext cx="4198030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369989"/>
          <a:ext cx="4800600" cy="40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479044" rIns="372580" bIns="163576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23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“</a:t>
          </a:r>
          <a:r>
            <a:rPr lang="fr-FR" altLang="ja-JP" sz="23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Toute méthode </a:t>
          </a:r>
          <a:r>
            <a:rPr lang="fr-FR" altLang="ja-JP" sz="23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officielle</a:t>
          </a:r>
          <a:r>
            <a:rPr lang="fr-FR" altLang="ja-JP" sz="23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 de mise en œuvre des </a:t>
          </a:r>
          <a:r>
            <a:rPr lang="fr-FR" altLang="ja-JP" sz="23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mesures phytosanitaires </a:t>
          </a:r>
          <a:r>
            <a:rPr lang="fr-FR" altLang="ja-JP" sz="23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ou </a:t>
          </a:r>
          <a:r>
            <a:rPr lang="fr-FR" altLang="ja-JP" sz="2300" u="sng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permettant la </a:t>
          </a:r>
          <a:r>
            <a:rPr lang="fr-FR" altLang="ja-JP" sz="2300" b="1" u="sng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certification phytosanitaire</a:t>
          </a:r>
          <a:r>
            <a:rPr lang="fr-FR" altLang="ja-JP" sz="2300" b="1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,</a:t>
          </a:r>
          <a:r>
            <a:rPr lang="fr-FR" altLang="ja-JP" sz="2300" kern="1200" dirty="0" smtClean="0">
              <a:effectLst/>
              <a:latin typeface="Gill Sans MT" panose="020B0502020104020203" pitchFamily="34" charset="0"/>
              <a:cs typeface="Arial" pitchFamily="34" charset="0"/>
            </a:rPr>
            <a:t> </a:t>
          </a:r>
          <a:r>
            <a:rPr lang="en-GB" sz="2300" strike="sngStrike" kern="1200" dirty="0" smtClean="0">
              <a:effectLst/>
              <a:latin typeface="Gill Sans MT" panose="020B0502020104020203" pitchFamily="34" charset="0"/>
            </a:rPr>
            <a:t>y </a:t>
          </a:r>
          <a:r>
            <a:rPr lang="en-GB" sz="2300" strike="sngStrike" kern="1200" dirty="0" err="1" smtClean="0">
              <a:effectLst/>
              <a:latin typeface="Gill Sans MT" panose="020B0502020104020203" pitchFamily="34" charset="0"/>
            </a:rPr>
            <a:t>compris</a:t>
          </a:r>
          <a:r>
            <a:rPr lang="en-GB" sz="2300" kern="1200" dirty="0" smtClean="0">
              <a:effectLst/>
              <a:latin typeface="Gill Sans MT" panose="020B0502020104020203" pitchFamily="34" charset="0"/>
            </a:rPr>
            <a:t> </a:t>
          </a:r>
          <a:r>
            <a:rPr lang="fr-FR" sz="2300" u="sng" kern="1200" dirty="0" smtClean="0">
              <a:effectLst/>
              <a:latin typeface="Gill Sans MT" panose="020B0502020104020203" pitchFamily="34" charset="0"/>
            </a:rPr>
            <a:t>telles </a:t>
          </a:r>
          <a:r>
            <a:rPr lang="fr-FR" sz="2300" u="sng" kern="1200" dirty="0" smtClean="0">
              <a:effectLst/>
              <a:latin typeface="Gill Sans MT" panose="020B0502020104020203" pitchFamily="34" charset="0"/>
            </a:rPr>
            <a:t>que </a:t>
          </a:r>
          <a:r>
            <a:rPr lang="fr-FR" sz="2300" kern="1200" dirty="0" smtClean="0">
              <a:effectLst/>
              <a:latin typeface="Gill Sans MT" panose="020B0502020104020203" pitchFamily="34" charset="0"/>
            </a:rPr>
            <a:t>la réalisation </a:t>
          </a:r>
          <a:r>
            <a:rPr lang="fr-FR" sz="2300" b="1" kern="1200" dirty="0" smtClean="0">
              <a:effectLst/>
              <a:latin typeface="Gill Sans MT" panose="020B0502020104020203" pitchFamily="34" charset="0"/>
            </a:rPr>
            <a:t>d'inspections</a:t>
          </a:r>
          <a:r>
            <a:rPr lang="fr-FR" sz="2300" kern="1200" dirty="0" smtClean="0">
              <a:effectLst/>
              <a:latin typeface="Gill Sans MT" panose="020B0502020104020203" pitchFamily="34" charset="0"/>
            </a:rPr>
            <a:t>, </a:t>
          </a:r>
          <a:r>
            <a:rPr lang="fr-FR" sz="2300" b="1" kern="1200" dirty="0" smtClean="0">
              <a:effectLst/>
              <a:latin typeface="Gill Sans MT" panose="020B0502020104020203" pitchFamily="34" charset="0"/>
            </a:rPr>
            <a:t>d'essais</a:t>
          </a:r>
          <a:r>
            <a:rPr lang="fr-FR" sz="2300" kern="1200" dirty="0" smtClean="0">
              <a:effectLst/>
              <a:latin typeface="Gill Sans MT" panose="020B0502020104020203" pitchFamily="34" charset="0"/>
            </a:rPr>
            <a:t>, de </a:t>
          </a:r>
          <a:r>
            <a:rPr lang="fr-FR" sz="2300" b="1" kern="1200" dirty="0" smtClean="0">
              <a:effectLst/>
              <a:latin typeface="Gill Sans MT" panose="020B0502020104020203" pitchFamily="34" charset="0"/>
            </a:rPr>
            <a:t>surveillances</a:t>
          </a:r>
          <a:r>
            <a:rPr lang="fr-FR" sz="2300" kern="1200" dirty="0" smtClean="0">
              <a:effectLst/>
              <a:latin typeface="Gill Sans MT" panose="020B0502020104020203" pitchFamily="34" charset="0"/>
            </a:rPr>
            <a:t> ou de </a:t>
          </a:r>
          <a:r>
            <a:rPr lang="fr-FR" sz="2300" b="1" kern="1200" dirty="0" smtClean="0">
              <a:effectLst/>
              <a:latin typeface="Gill Sans MT" panose="020B0502020104020203" pitchFamily="34" charset="0"/>
            </a:rPr>
            <a:t>traitements</a:t>
          </a:r>
          <a:r>
            <a:rPr lang="en-GB" sz="2300" kern="1200" dirty="0" smtClean="0">
              <a:effectLst/>
              <a:latin typeface="Gill Sans MT" panose="020B0502020104020203" pitchFamily="34" charset="0"/>
            </a:rPr>
            <a:t> e</a:t>
          </a:r>
          <a:r>
            <a:rPr lang="en-GB" sz="2300" strike="sngStrike" kern="1200" dirty="0" smtClean="0">
              <a:effectLst/>
              <a:latin typeface="Gill Sans MT" panose="020B0502020104020203" pitchFamily="34" charset="0"/>
            </a:rPr>
            <a:t>n lien avec les </a:t>
          </a:r>
          <a:r>
            <a:rPr lang="en-GB" sz="2300" strike="sngStrike" kern="1200" dirty="0" err="1" smtClean="0">
              <a:effectLst/>
              <a:latin typeface="Gill Sans MT" panose="020B0502020104020203" pitchFamily="34" charset="0"/>
            </a:rPr>
            <a:t>organismes</a:t>
          </a:r>
          <a:r>
            <a:rPr lang="en-GB" sz="2300" strike="sngStrike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GB" sz="2300" strike="sngStrike" kern="1200" dirty="0" err="1" smtClean="0">
              <a:effectLst/>
              <a:latin typeface="Gill Sans MT" panose="020B0502020104020203" pitchFamily="34" charset="0"/>
            </a:rPr>
            <a:t>nuisibles</a:t>
          </a:r>
          <a:r>
            <a:rPr lang="en-GB" sz="2300" strike="sngStrike" kern="1200" dirty="0" smtClean="0">
              <a:effectLst/>
              <a:latin typeface="Gill Sans MT" panose="020B0502020104020203" pitchFamily="34" charset="0"/>
            </a:rPr>
            <a:t> </a:t>
          </a:r>
          <a:r>
            <a:rPr lang="en-GB" sz="2300" strike="sngStrike" kern="1200" dirty="0" err="1" smtClean="0">
              <a:effectLst/>
              <a:latin typeface="Gill Sans MT" panose="020B0502020104020203" pitchFamily="34" charset="0"/>
            </a:rPr>
            <a:t>reglémentés</a:t>
          </a:r>
          <a:r>
            <a:rPr lang="en-GB" sz="2300" strike="sngStrike" kern="1200" dirty="0" smtClean="0">
              <a:effectLst/>
              <a:latin typeface="Gill Sans MT" panose="020B0502020104020203" pitchFamily="34" charset="0"/>
            </a:rPr>
            <a:t>”</a:t>
          </a:r>
          <a:endParaRPr lang="en-US" sz="2300" i="1" kern="1200" dirty="0">
            <a:effectLst/>
            <a:latin typeface="Gill Sans MT" panose="020B0502020104020203" pitchFamily="34" charset="0"/>
          </a:endParaRPr>
        </a:p>
      </dsp:txBody>
      <dsp:txXfrm>
        <a:off x="0" y="369989"/>
        <a:ext cx="4800600" cy="4057200"/>
      </dsp:txXfrm>
    </dsp:sp>
    <dsp:sp modelId="{3FC65156-527F-4E59-95F4-0814ED0C6D49}">
      <dsp:nvSpPr>
        <dsp:cNvPr id="0" name=""/>
        <dsp:cNvSpPr/>
      </dsp:nvSpPr>
      <dsp:spPr>
        <a:xfrm>
          <a:off x="240030" y="30509"/>
          <a:ext cx="3360420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ja-JP" sz="23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 Procédure phytosanitaire »</a:t>
          </a:r>
          <a:endParaRPr lang="en-US" altLang="ja-JP" sz="23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73174" y="63653"/>
        <a:ext cx="3294132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331199"/>
          <a:ext cx="6400798" cy="46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416560" rIns="49677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2000" kern="1200" dirty="0" smtClean="0">
              <a:latin typeface="Gill Sans MT" panose="020B0502020104020203" pitchFamily="34" charset="0"/>
            </a:rPr>
            <a:t>L'ajout « … </a:t>
          </a:r>
          <a:r>
            <a:rPr lang="fr-FR" sz="2000" i="1" kern="1200" dirty="0" smtClean="0">
              <a:latin typeface="Gill Sans MT" panose="020B0502020104020203" pitchFamily="34" charset="0"/>
            </a:rPr>
            <a:t>ou pour permettre la certification phytosanitaire</a:t>
          </a:r>
          <a:r>
            <a:rPr lang="fr-FR" sz="2000" kern="1200" dirty="0" smtClean="0">
              <a:latin typeface="Gill Sans MT" panose="020B0502020104020203" pitchFamily="34" charset="0"/>
            </a:rPr>
            <a:t> » décrit le scénario du point de vue de l'ONPV exportatrice (voir « </a:t>
          </a:r>
          <a:r>
            <a:rPr lang="fr-FR" sz="2000" i="1" kern="1200" dirty="0" smtClean="0">
              <a:latin typeface="Gill Sans MT" panose="020B0502020104020203" pitchFamily="34" charset="0"/>
            </a:rPr>
            <a:t>Action phytosanitaire</a:t>
          </a:r>
          <a:r>
            <a:rPr lang="fr-FR" sz="2000" kern="1200" dirty="0" smtClean="0">
              <a:latin typeface="Gill Sans MT" panose="020B0502020104020203" pitchFamily="34" charset="0"/>
            </a:rPr>
            <a:t> »)</a:t>
          </a:r>
          <a:endParaRPr lang="en-US" sz="2000" i="1" kern="1200" dirty="0">
            <a:effectLst/>
            <a:latin typeface="Gill Sans MT" panose="020B05020201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Gill Sans MT" panose="020B0502020104020203" pitchFamily="34" charset="0"/>
            </a:rPr>
            <a:t>Compte tenu de l'inclusion de « </a:t>
          </a:r>
          <a:r>
            <a:rPr lang="fr-FR" sz="2000" i="1" kern="1200" dirty="0">
              <a:latin typeface="Gill Sans MT" panose="020B0502020104020203" pitchFamily="34" charset="0"/>
            </a:rPr>
            <a:t>phytosanitaires</a:t>
          </a:r>
          <a:r>
            <a:rPr lang="fr-FR" sz="2000" kern="1200" dirty="0">
              <a:latin typeface="Gill Sans MT" panose="020B0502020104020203" pitchFamily="34" charset="0"/>
            </a:rPr>
            <a:t> » dans le terme lui-même et dans les deux éléments de la définition de « </a:t>
          </a:r>
          <a:r>
            <a:rPr lang="fr-FR" sz="2000" i="1" kern="1200" dirty="0">
              <a:latin typeface="Gill Sans MT" panose="020B0502020104020203" pitchFamily="34" charset="0"/>
            </a:rPr>
            <a:t>mesures phytosanitaires </a:t>
          </a:r>
          <a:r>
            <a:rPr lang="fr-FR" sz="2000" kern="1200" dirty="0">
              <a:latin typeface="Gill Sans MT" panose="020B0502020104020203" pitchFamily="34" charset="0"/>
            </a:rPr>
            <a:t>» et de « </a:t>
          </a:r>
          <a:r>
            <a:rPr lang="fr-FR" sz="2000" i="1" kern="1200" dirty="0">
              <a:latin typeface="Gill Sans MT" panose="020B0502020104020203" pitchFamily="34" charset="0"/>
            </a:rPr>
            <a:t>certification phytosanitaire </a:t>
          </a:r>
          <a:r>
            <a:rPr lang="fr-FR" sz="2000" kern="1200" dirty="0">
              <a:latin typeface="Gill Sans MT" panose="020B0502020104020203" pitchFamily="34" charset="0"/>
            </a:rPr>
            <a:t>», la formulation « ... </a:t>
          </a:r>
          <a:r>
            <a:rPr lang="fr-FR" sz="2000" i="1" kern="1200" dirty="0">
              <a:latin typeface="Gill Sans MT" panose="020B0502020104020203" pitchFamily="34" charset="0"/>
            </a:rPr>
            <a:t>en relation avec des organismes nuisibles réglementés</a:t>
          </a:r>
          <a:r>
            <a:rPr lang="fr-FR" sz="2000" kern="1200" dirty="0">
              <a:latin typeface="Gill Sans MT" panose="020B0502020104020203" pitchFamily="34" charset="0"/>
            </a:rPr>
            <a:t> » est redondante, potentiellement source de confusion et donc supprimée.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>
              <a:latin typeface="Gill Sans MT" panose="020B0502020104020203" pitchFamily="34" charset="0"/>
            </a:rPr>
            <a:t>"</a:t>
          </a:r>
          <a:r>
            <a:rPr lang="fr-FR" sz="2000" i="1" kern="1200" dirty="0">
              <a:latin typeface="Gill Sans MT" panose="020B0502020104020203" pitchFamily="34" charset="0"/>
            </a:rPr>
            <a:t>y compris</a:t>
          </a:r>
          <a:r>
            <a:rPr lang="fr-FR" sz="2000" kern="1200" dirty="0">
              <a:latin typeface="Gill Sans MT" panose="020B0502020104020203" pitchFamily="34" charset="0"/>
            </a:rPr>
            <a:t>" est remplacé par "</a:t>
          </a:r>
          <a:r>
            <a:rPr lang="fr-FR" sz="2000" i="1" kern="1200" dirty="0">
              <a:latin typeface="Gill Sans MT" panose="020B0502020104020203" pitchFamily="34" charset="0"/>
            </a:rPr>
            <a:t>tel que</a:t>
          </a:r>
          <a:r>
            <a:rPr lang="fr-FR" sz="2000" kern="1200" dirty="0">
              <a:latin typeface="Gill Sans MT" panose="020B0502020104020203" pitchFamily="34" charset="0"/>
            </a:rPr>
            <a:t>", conformément au libellé utilisé dans la définition d'"</a:t>
          </a:r>
          <a:r>
            <a:rPr lang="fr-FR" sz="2000" i="1" kern="1200" dirty="0">
              <a:latin typeface="Gill Sans MT" panose="020B0502020104020203" pitchFamily="34" charset="0"/>
            </a:rPr>
            <a:t>action phytosanitaire</a:t>
          </a:r>
          <a:r>
            <a:rPr lang="fr-FR" sz="2000" kern="1200" dirty="0">
              <a:latin typeface="Gill Sans MT" panose="020B0502020104020203" pitchFamily="34" charset="0"/>
            </a:rPr>
            <a:t>" et pour préciser que les exemples mentionnés ne sont pas exhaustifs</a:t>
          </a:r>
        </a:p>
      </dsp:txBody>
      <dsp:txXfrm>
        <a:off x="0" y="331199"/>
        <a:ext cx="6400798" cy="4662000"/>
      </dsp:txXfrm>
    </dsp:sp>
    <dsp:sp modelId="{3FC65156-527F-4E59-95F4-0814ED0C6D49}">
      <dsp:nvSpPr>
        <dsp:cNvPr id="0" name=""/>
        <dsp:cNvSpPr/>
      </dsp:nvSpPr>
      <dsp:spPr>
        <a:xfrm>
          <a:off x="1600199" y="35999"/>
          <a:ext cx="4480559" cy="590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Explication</a:t>
          </a:r>
          <a:endParaRPr lang="en-US" altLang="ja-JP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sp:txBody>
      <dsp:txXfrm>
        <a:off x="1629020" y="64820"/>
        <a:ext cx="4422917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75B6-35A5-4A6D-BA44-138324B361A9}">
      <dsp:nvSpPr>
        <dsp:cNvPr id="0" name=""/>
        <dsp:cNvSpPr/>
      </dsp:nvSpPr>
      <dsp:spPr>
        <a:xfrm>
          <a:off x="3909" y="1298"/>
          <a:ext cx="10583980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tx1"/>
              </a:solidFill>
            </a:rPr>
            <a:t>Pour plus d'informations sur le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tx1"/>
              </a:solidFill>
            </a:rPr>
            <a:t> 2022 Projet d'amendements à la NIMP 5, veuillez également consulter </a:t>
          </a:r>
          <a:r>
            <a:rPr lang="en-US" sz="2700" kern="1200" dirty="0" smtClean="0">
              <a:solidFill>
                <a:schemeClr val="tx1"/>
              </a:solidFill>
            </a:rPr>
            <a:t>: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42324" y="39713"/>
        <a:ext cx="10507150" cy="1234765"/>
      </dsp:txXfrm>
    </dsp:sp>
    <dsp:sp modelId="{067EA067-5216-409A-9CA3-53EF5F52D6AB}">
      <dsp:nvSpPr>
        <dsp:cNvPr id="0" name=""/>
        <dsp:cNvSpPr/>
      </dsp:nvSpPr>
      <dsp:spPr>
        <a:xfrm>
          <a:off x="3909" y="1581661"/>
          <a:ext cx="5078685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hlinkClick xmlns:r="http://schemas.openxmlformats.org/officeDocument/2006/relationships" r:id="rId1"/>
            </a:rPr>
            <a:t>Rapport de la réunion virtuelle de PTG de décembre 2021</a:t>
          </a:r>
          <a:endParaRPr lang="en-US" sz="2700" kern="1200" dirty="0"/>
        </a:p>
      </dsp:txBody>
      <dsp:txXfrm>
        <a:off x="42324" y="1620076"/>
        <a:ext cx="5001855" cy="1234765"/>
      </dsp:txXfrm>
    </dsp:sp>
    <dsp:sp modelId="{DB26923C-A4F1-46D6-BC92-3206CCB7A49F}">
      <dsp:nvSpPr>
        <dsp:cNvPr id="0" name=""/>
        <dsp:cNvSpPr/>
      </dsp:nvSpPr>
      <dsp:spPr>
        <a:xfrm>
          <a:off x="5509204" y="1581661"/>
          <a:ext cx="5078685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hlinkClick xmlns:r="http://schemas.openxmlformats.org/officeDocument/2006/relationships" r:id="rId2"/>
            </a:rPr>
            <a:t>Rapport de la réunion virtuelle du CN de mai 2022</a:t>
          </a:r>
          <a:endParaRPr lang="en-US" sz="2700" kern="1200" dirty="0">
            <a:hlinkClick xmlns:r="http://schemas.openxmlformats.org/officeDocument/2006/relationships" r:id="rId3"/>
          </a:endParaRPr>
        </a:p>
      </dsp:txBody>
      <dsp:txXfrm>
        <a:off x="5547619" y="1620076"/>
        <a:ext cx="5001855" cy="12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23/06/2022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5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8C01E-949B-4081-9A28-4BF989B3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69CF9-D1CD-4100-AD8B-E6C01BC0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D3BB9-7674-47B3-BCDC-3131FA98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A2DC66-B5B3-4DB5-BDF6-FDC2054C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F59E17-4E8D-4D2C-8520-EFB67CA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4AFD9-3625-4755-B235-109CBB9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C0B1A-9543-438A-85E7-96DC690E3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9BA962-B61B-434D-BD0E-5ACD4F04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99C29F-F51C-497A-AA3B-216048C7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BD1340-49CF-4733-B3D0-6D16F825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C84A4D-E9C6-460D-990B-D75D81EE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BD660-FC8D-49E2-AE3C-584DE4A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64C123-A267-4791-96A4-B9B8CD80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21EB16-96AF-481A-9CE8-8FBFB427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09CDA4-3951-4984-B088-93497EDE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90A2F9-4EEE-4C99-9CEE-AAA472249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E34385-46FD-413E-BE5A-E651924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16BE7C-2D50-4B3F-9172-F3A08208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373CAA6-7D82-4FC4-9186-2B5CCC8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3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84E18-4620-4BB1-845A-1F7C5044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77C1FB-E778-4F28-8FB5-0FAAF38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9C4A34-F3AB-45A3-BCA7-393B125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D1856B-4F01-4F44-AB9F-DD2FEA96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1EEA71-246C-45AA-AF69-F37C882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BB0E38-E908-40F5-ABF1-C9517CD2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BA8FF7-674E-41C7-A7F1-F9D2E705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9DAE9-73F3-4ED9-B1C8-9BEA385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3D8F53-C57B-4D87-9F5E-55331474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6AFAE8-5A85-486C-BC8D-6E366D43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3A5EFD-7852-45B7-8B7D-8CE54EC6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04337-5DD5-47BB-9C69-AF164FD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F8F62-5466-40B1-A9CF-A103F45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7AB59-F9F7-4601-AB5A-4B2ECDD6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5577B8-2FC9-4581-A734-CAABEFCF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A6FF64-02FD-413F-A3B6-B3000C8B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BBA651-3B2F-4CEC-95F1-5A4743F4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094073-E66B-40AE-A2C9-677F00C4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38F23F-61C2-4074-8071-9056CA06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6F4E61-6EEC-4AF3-A53B-5A29FC3C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A7923F-1D49-4583-9483-C5702086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C09179-BB68-40A4-B57E-79968C83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8AA0F-4FB0-498E-A969-0D608AA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D149B6-11BF-42C4-B02D-1C214624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0AD44F-035E-499E-A4F8-D02B97FF8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B9BDF0-BFCC-493F-8935-891F9DD2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5895C-0A3D-4120-8AA8-A01B988E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01B8F-42D6-455E-BB6A-DE4413E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C19A57-0C15-4EFD-9840-AA9E0D5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0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18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B663E-CAEB-4D2C-9EA0-D649A256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FCFD40-DD54-45C8-B586-C01F63162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1A56B9-1AAD-4A38-8985-936AF5C9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9D2523-D65C-4FA3-AF07-81DF6E56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AB67A-D76D-4BB4-9E7E-71643303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BD771-31C8-4F26-A2AC-D191FF64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757C54-D980-4D6A-A16C-668A257A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6E39E-30EC-4580-B909-EB523F8C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F039C2-F1FC-47A3-B35D-910600D8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A9760-05A7-411A-A736-F7EB7EF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=""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2022 IPPC Regional Workshops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Draft 2022 Amendments to ISPM 5 (</a:t>
            </a:r>
            <a:r>
              <a:rPr lang="en-US" i="1" dirty="0">
                <a:solidFill>
                  <a:srgbClr val="00825F"/>
                </a:solidFill>
                <a:latin typeface="Gill Sans MT" panose="020B0502020104020203" pitchFamily="34" charset="0"/>
              </a:rPr>
              <a:t>Glossary of phytosanitary terms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) (1994-001), Priority 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25F4E449-8FFD-484F-980B-71A1B91CFED3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‹N°›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A22D0E-43EF-413F-A1DD-C2DE8BFB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AA4454-05A6-4DBC-99D1-1D3ABF08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CE8-8EC4-4281-8A14-2135E6026369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392FAB-9F34-4D22-987F-94023E627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3E9A24-C69B-48F6-AFB5-31F5A462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3E27-9F6F-4407-A51A-6C42809F1F30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05E754-0EAE-499D-8F97-E62C7059DC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8" name="Connettore 1 31">
            <a:extLst>
              <a:ext uri="{FF2B5EF4-FFF2-40B4-BE49-F238E27FC236}">
                <a16:creationId xmlns="" xmlns:a16="http://schemas.microsoft.com/office/drawing/2014/main" id="{8E067D0B-1D1F-4FCB-996E-CCADFB29482A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F98EDF4-8F8E-4568-9F26-21006D0D3B0C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2022 IPPC Regional Workshops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BD66CDF5-D827-4B10-91FE-05A60BB699F4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Draft 202</a:t>
            </a:r>
            <a:r>
              <a:rPr lang="ru-RU" dirty="0">
                <a:solidFill>
                  <a:srgbClr val="00825F"/>
                </a:solidFill>
                <a:latin typeface="Gill Sans MT" panose="020B0502020104020203" pitchFamily="34" charset="0"/>
              </a:rPr>
              <a:t>2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 Amendments to ISPM 5 (</a:t>
            </a:r>
            <a:r>
              <a:rPr lang="en-US" i="1" dirty="0">
                <a:solidFill>
                  <a:srgbClr val="00825F"/>
                </a:solidFill>
                <a:latin typeface="Gill Sans MT" panose="020B0502020104020203" pitchFamily="34" charset="0"/>
              </a:rPr>
              <a:t>Glossary of phytosanitary terms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) (1994-001), Priority 1</a:t>
            </a:r>
          </a:p>
        </p:txBody>
      </p:sp>
      <p:pic>
        <p:nvPicPr>
          <p:cNvPr id="11" name="Immagine 9">
            <a:extLst>
              <a:ext uri="{FF2B5EF4-FFF2-40B4-BE49-F238E27FC236}">
                <a16:creationId xmlns="" xmlns:a16="http://schemas.microsoft.com/office/drawing/2014/main" id="{E7C15819-C4CE-4768-A3D8-14C256F2D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37D28C-9310-491C-86DC-FF0C35F855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DC0FCD-395E-4B57-84DF-C78A8A6B526D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BF510E1F-835E-4E47-885B-E1120A50A65B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</a:rPr>
              <a:t>‹N°›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200" y="4652319"/>
            <a:ext cx="12192000" cy="1672281"/>
          </a:xfrm>
        </p:spPr>
        <p:txBody>
          <a:bodyPr anchor="ctr"/>
          <a:lstStyle/>
          <a:p>
            <a:pPr lvl="0"/>
            <a:r>
              <a:rPr lang="fr-FR" sz="2800" b="1" dirty="0">
                <a:latin typeface="Gill Sans MT" panose="020B0502020104020203" pitchFamily="34" charset="0"/>
              </a:rPr>
              <a:t>Projet d'amendements de 2022 à la NIMP 5 (Glossaire des termes phytosanitaires) (1994-001), Priorité </a:t>
            </a:r>
            <a:r>
              <a:rPr lang="fr-FR" sz="2800" b="1" dirty="0" smtClean="0">
                <a:latin typeface="Gill Sans MT" panose="020B0502020104020203" pitchFamily="34" charset="0"/>
              </a:rPr>
              <a:t>1</a:t>
            </a:r>
            <a:br>
              <a:rPr lang="fr-FR" sz="2800" b="1" dirty="0" smtClean="0">
                <a:latin typeface="Gill Sans MT" panose="020B0502020104020203" pitchFamily="34" charset="0"/>
              </a:rPr>
            </a:br>
            <a:r>
              <a:rPr lang="en-US" sz="2800" b="0" i="0" dirty="0">
                <a:latin typeface="Gill Sans MT" panose="020B0502020104020203" pitchFamily="34" charset="0"/>
              </a:rPr>
              <a:t/>
            </a:r>
            <a:br>
              <a:rPr lang="en-US" sz="2800" b="0" i="0" dirty="0">
                <a:latin typeface="Gill Sans MT" panose="020B0502020104020203" pitchFamily="34" charset="0"/>
              </a:rPr>
            </a:br>
            <a:r>
              <a:rPr lang="fr-FR" sz="2800" dirty="0">
                <a:latin typeface="Gill Sans MT" panose="020B0502020104020203" pitchFamily="34" charset="0"/>
              </a:rPr>
              <a:t>Première consultation </a:t>
            </a:r>
            <a:r>
              <a:rPr lang="fr-FR" sz="2800" dirty="0" smtClean="0">
                <a:latin typeface="Gill Sans MT" panose="020B0502020104020203" pitchFamily="34" charset="0"/>
              </a:rPr>
              <a:t>(</a:t>
            </a:r>
            <a:r>
              <a:rPr lang="fr-FR" sz="2800" dirty="0">
                <a:latin typeface="Gill Sans MT" panose="020B0502020104020203" pitchFamily="34" charset="0"/>
              </a:rPr>
              <a:t>du 1er juillet au 30 septembre 2022)</a:t>
            </a:r>
            <a:endParaRPr lang="en-US" sz="2800" b="0" i="0" dirty="0">
              <a:latin typeface="Gill Sans MT" panose="020B050202010402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200" y="6612087"/>
            <a:ext cx="12192000" cy="245913"/>
          </a:xfrm>
        </p:spPr>
        <p:txBody>
          <a:bodyPr/>
          <a:lstStyle/>
          <a:p>
            <a:r>
              <a:rPr lang="fr-FR" dirty="0">
                <a:latin typeface="Gill Sans MT" panose="020B0502020104020203" pitchFamily="34" charset="0"/>
              </a:rPr>
              <a:t>Ateliers régionaux de la CIPV 2022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0"/>
            <a:ext cx="12192000" cy="914400"/>
          </a:xfrm>
        </p:spPr>
        <p:txBody>
          <a:bodyPr anchor="ctr"/>
          <a:lstStyle/>
          <a:p>
            <a:pPr algn="ctr"/>
            <a:r>
              <a:rPr lang="en-US" sz="2800" dirty="0" err="1" smtClean="0">
                <a:latin typeface="Gill Sans MT" panose="020B0502020104020203" pitchFamily="34" charset="0"/>
              </a:rPr>
              <a:t>Historique</a:t>
            </a:r>
            <a:endParaRPr lang="x-none" sz="28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39D4934C-286B-4DFC-ADF7-0D880A7F3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825222"/>
              </p:ext>
            </p:extLst>
          </p:nvPr>
        </p:nvGraphicFramePr>
        <p:xfrm>
          <a:off x="0" y="1447800"/>
          <a:ext cx="12039600" cy="506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dirty="0" err="1" smtClean="0">
                <a:latin typeface="Gill Sans MT" panose="020B0502020104020203" pitchFamily="34" charset="0"/>
              </a:rPr>
              <a:t>Liste</a:t>
            </a:r>
            <a:r>
              <a:rPr lang="en-US" dirty="0" smtClean="0">
                <a:latin typeface="Gill Sans MT" panose="020B0502020104020203" pitchFamily="34" charset="0"/>
              </a:rPr>
              <a:t> des </a:t>
            </a:r>
            <a:r>
              <a:rPr lang="en-US" dirty="0" err="1" smtClean="0">
                <a:latin typeface="Gill Sans MT" panose="020B0502020104020203" pitchFamily="34" charset="0"/>
              </a:rPr>
              <a:t>amendements</a:t>
            </a:r>
            <a:endParaRPr lang="x-none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6F8E5CC3-2005-44B2-975B-F0A60A99D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730052"/>
              </p:ext>
            </p:extLst>
          </p:nvPr>
        </p:nvGraphicFramePr>
        <p:xfrm>
          <a:off x="1910686" y="2057400"/>
          <a:ext cx="8370627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sz="2800" dirty="0" err="1">
                <a:latin typeface="Gill Sans MT" panose="020B0502020104020203" pitchFamily="34" charset="0"/>
              </a:rPr>
              <a:t>Révisions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/>
            </a:r>
            <a:br>
              <a:rPr lang="en-US" sz="2800" dirty="0" smtClean="0">
                <a:latin typeface="Gill Sans MT" panose="020B0502020104020203" pitchFamily="34" charset="0"/>
              </a:rPr>
            </a:br>
            <a:r>
              <a:rPr lang="en-US" sz="2800" dirty="0" smtClean="0">
                <a:latin typeface="Gill Sans MT" panose="020B0502020104020203" pitchFamily="34" charset="0"/>
              </a:rPr>
              <a:t>Points </a:t>
            </a:r>
            <a:r>
              <a:rPr lang="en-US" sz="2800" dirty="0" err="1">
                <a:latin typeface="Gill Sans MT" panose="020B0502020104020203" pitchFamily="34" charset="0"/>
              </a:rPr>
              <a:t>génériques</a:t>
            </a:r>
            <a:endParaRPr lang="x-none" sz="2800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68993D4D-80F7-4D3C-BE6A-8B9FF71E4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549848"/>
              </p:ext>
            </p:extLst>
          </p:nvPr>
        </p:nvGraphicFramePr>
        <p:xfrm>
          <a:off x="228600" y="1447800"/>
          <a:ext cx="1165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08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Révision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« </a:t>
            </a:r>
            <a:r>
              <a:rPr lang="en-US" dirty="0">
                <a:latin typeface="Gill Sans MT" panose="020B0502020104020203" pitchFamily="34" charset="0"/>
              </a:rPr>
              <a:t>Action </a:t>
            </a:r>
            <a:r>
              <a:rPr lang="en-US" dirty="0" err="1">
                <a:latin typeface="Gill Sans MT" panose="020B0502020104020203" pitchFamily="34" charset="0"/>
              </a:rPr>
              <a:t>phytosanitaire</a:t>
            </a:r>
            <a:r>
              <a:rPr lang="en-US" dirty="0">
                <a:latin typeface="Gill Sans MT" panose="020B0502020104020203" pitchFamily="34" charset="0"/>
              </a:rPr>
              <a:t> »</a:t>
            </a:r>
            <a:endParaRPr lang="x-none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8C4BFE7-4AAA-43D2-8598-98D855616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372386"/>
              </p:ext>
            </p:extLst>
          </p:nvPr>
        </p:nvGraphicFramePr>
        <p:xfrm>
          <a:off x="609600" y="1371600"/>
          <a:ext cx="4800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D3BF9F0-07BD-40BB-9E5C-46D073150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14883"/>
              </p:ext>
            </p:extLst>
          </p:nvPr>
        </p:nvGraphicFramePr>
        <p:xfrm>
          <a:off x="5867400" y="1371600"/>
          <a:ext cx="609600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915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Révision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« </a:t>
            </a:r>
            <a:r>
              <a:rPr lang="en-US" dirty="0" err="1">
                <a:latin typeface="Gill Sans MT" panose="020B0502020104020203" pitchFamily="34" charset="0"/>
              </a:rPr>
              <a:t>Procédure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phytosanitaire</a:t>
            </a:r>
            <a:r>
              <a:rPr lang="en-US" dirty="0">
                <a:latin typeface="Gill Sans MT" panose="020B0502020104020203" pitchFamily="34" charset="0"/>
              </a:rPr>
              <a:t> »</a:t>
            </a:r>
            <a:endParaRPr lang="x-none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53202EA-25B9-4738-8735-2E3EBF909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89056"/>
              </p:ext>
            </p:extLst>
          </p:nvPr>
        </p:nvGraphicFramePr>
        <p:xfrm>
          <a:off x="609600" y="1371600"/>
          <a:ext cx="4800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163F1B5A-086F-41A7-AE57-4538722E2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28561"/>
              </p:ext>
            </p:extLst>
          </p:nvPr>
        </p:nvGraphicFramePr>
        <p:xfrm>
          <a:off x="5638800" y="1371600"/>
          <a:ext cx="64007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089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Liens</a:t>
            </a:r>
            <a:endParaRPr lang="x-none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C63F399-5B3A-4609-A491-3C2B129B2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430557"/>
              </p:ext>
            </p:extLst>
          </p:nvPr>
        </p:nvGraphicFramePr>
        <p:xfrm>
          <a:off x="800100" y="2362200"/>
          <a:ext cx="10591800" cy="289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4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>
                <a:latin typeface="Gill Sans MT" panose="020B0502020104020203" pitchFamily="34" charset="0"/>
              </a:rPr>
              <a:t>Merci pour votre attention !</a:t>
            </a: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685800" y="469964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Secretariat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Organization 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B1CEC7-6E01-4A9F-8F6D-C8DAC8431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a6feb38-a85a-45e8-92e9-814486bbe375"/>
    <ds:schemaRef ds:uri="http://schemas.openxmlformats.org/package/2006/metadata/core-properties"/>
    <ds:schemaRef ds:uri="http://purl.org/dc/terms/"/>
    <ds:schemaRef ds:uri="http://purl.org/dc/dcmitype/"/>
    <ds:schemaRef ds:uri="a05d7f75-f42e-4288-8809-604fd4d969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1667</TotalTime>
  <Words>533</Words>
  <Application>Microsoft Office PowerPoint</Application>
  <PresentationFormat>Grand écran</PresentationFormat>
  <Paragraphs>45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Arial Unicode MS</vt:lpstr>
      <vt:lpstr>.AppleSystemUIFont</vt:lpstr>
      <vt:lpstr>Arial</vt:lpstr>
      <vt:lpstr>Calibri</vt:lpstr>
      <vt:lpstr>Calibri Light</vt:lpstr>
      <vt:lpstr>Georgia</vt:lpstr>
      <vt:lpstr>Gill Sans MT</vt:lpstr>
      <vt:lpstr>Wingdings</vt:lpstr>
      <vt:lpstr>COVER</vt:lpstr>
      <vt:lpstr>1_COVER</vt:lpstr>
      <vt:lpstr>Internal screen</vt:lpstr>
      <vt:lpstr>Office Theme</vt:lpstr>
      <vt:lpstr>Projet d'amendements de 2022 à la NIMP 5 (Glossaire des termes phytosanitaires) (1994-001), Priorité 1  Première consultation (du 1er juillet au 30 septembre 2022)</vt:lpstr>
      <vt:lpstr>Historique</vt:lpstr>
      <vt:lpstr>Liste des amendements</vt:lpstr>
      <vt:lpstr>Révisions  Points génériques</vt:lpstr>
      <vt:lpstr>Révision  « Action phytosanitaire »</vt:lpstr>
      <vt:lpstr>Révision  « Procédure phytosanitaire »</vt:lpstr>
      <vt:lpstr>Liens</vt:lpstr>
      <vt:lpstr>Merci pour votre attention !</vt:lpstr>
    </vt:vector>
  </TitlesOfParts>
  <Manager/>
  <Company>FAO of the UN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hp</cp:lastModifiedBy>
  <cp:revision>26</cp:revision>
  <cp:lastPrinted>2018-12-10T09:55:32Z</cp:lastPrinted>
  <dcterms:created xsi:type="dcterms:W3CDTF">2019-07-18T08:44:31Z</dcterms:created>
  <dcterms:modified xsi:type="dcterms:W3CDTF">2022-06-23T16:17:52Z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