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7" r:id="rId5"/>
    <p:sldMasterId id="2147483944" r:id="rId6"/>
    <p:sldMasterId id="2147483961" r:id="rId7"/>
  </p:sldMasterIdLst>
  <p:notesMasterIdLst>
    <p:notesMasterId r:id="rId24"/>
  </p:notesMasterIdLst>
  <p:handoutMasterIdLst>
    <p:handoutMasterId r:id="rId25"/>
  </p:handoutMasterIdLst>
  <p:sldIdLst>
    <p:sldId id="263" r:id="rId8"/>
    <p:sldId id="290" r:id="rId9"/>
    <p:sldId id="288" r:id="rId10"/>
    <p:sldId id="257" r:id="rId11"/>
    <p:sldId id="292" r:id="rId12"/>
    <p:sldId id="291" r:id="rId13"/>
    <p:sldId id="293" r:id="rId14"/>
    <p:sldId id="271" r:id="rId15"/>
    <p:sldId id="275" r:id="rId16"/>
    <p:sldId id="280" r:id="rId17"/>
    <p:sldId id="281" r:id="rId18"/>
    <p:sldId id="282" r:id="rId19"/>
    <p:sldId id="272" r:id="rId20"/>
    <p:sldId id="294" r:id="rId21"/>
    <p:sldId id="276" r:id="rId22"/>
    <p:sldId id="267" r:id="rId23"/>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230D79-A227-B1DC-B2C9-B7B2C9E77826}" name="Peterson, Barbara (NSP)" initials="P(" userId="S::barbara.peterson@fao.org::4a3c5689-ce26-4a0b-ba79-9ffb1c0b9846" providerId="AD"/>
  <p188:author id="{1FF074A9-1D35-4C17-93D0-70E1997A3E27}" name="Yamada, Natsumi (NSPD)" initials="Y(" userId="S::natsumi.yamada@fao.org::e4bbf76f-25f6-4e06-8c36-54e164a2665f" providerId="AD"/>
  <p188:author id="{9BB5F3F9-348E-AED9-6146-011F4CFE7F56}" name="Brunel, Sarah (NSP)" initials="B(" userId="S::sarah.brunel@fao.org::d48083b2-f685-49d9-8ae3-609a02bbce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5F"/>
    <a:srgbClr val="1A648C"/>
    <a:srgbClr val="5792C9"/>
    <a:srgbClr val="B3CEE7"/>
    <a:srgbClr val="AB967C"/>
    <a:srgbClr val="A81E3B"/>
    <a:srgbClr val="79B9CF"/>
    <a:srgbClr val="DDA63A"/>
    <a:srgbClr val="EFA91F"/>
    <a:srgbClr val="EF7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A9439-AF8D-E998-C42F-A5CB9B789AF5}" v="2" dt="2022-05-13T12:04:14.012"/>
    <p1510:client id="{787071AC-6D3E-EE33-B39B-F64BC2D47604}" v="185" dt="2022-05-13T15:45:06.548"/>
    <p1510:client id="{87B145C2-F9B0-8245-076D-5EADA6419BE1}" v="12" dt="2022-05-13T13:09:22.829"/>
    <p1510:client id="{8D3CF2A4-D431-760A-988E-76864704D19E}" v="101" dt="2022-05-11T22:46:31.184"/>
    <p1510:client id="{DC06C69A-CD07-A196-C0CA-070FC5C59267}" v="3" dt="2022-05-10T23:52:41.263"/>
    <p1510:client id="{DDBDCF7F-82D6-61D0-9815-9D9CB87742FF}" v="456" dt="2022-05-12T20:50:34.363"/>
    <p1510:client id="{EE79A5B0-00A3-EC44-8CFB-CCA18BC320C9}" v="41" dt="2021-06-23T13:16:45.004"/>
    <p1510:client id="{FD1364CB-A762-7DCB-64D7-16A94A6EF814}" v="844" dt="2022-05-18T22:57:58.323"/>
    <p1510:client id="{FEC388BA-72C7-A94D-97FD-2AC8721558C7}" v="1" dt="2022-05-13T20:12:51.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30"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Barbara (NSP)" userId="S::barbara.peterson@fao.org::4a3c5689-ce26-4a0b-ba79-9ffb1c0b9846" providerId="AD" clId="Web-{8D3CF2A4-D431-760A-988E-76864704D19E}"/>
    <pc:docChg chg="modSld">
      <pc:chgData name="Peterson, Barbara (NSP)" userId="S::barbara.peterson@fao.org::4a3c5689-ce26-4a0b-ba79-9ffb1c0b9846" providerId="AD" clId="Web-{8D3CF2A4-D431-760A-988E-76864704D19E}" dt="2022-05-11T22:46:31.184" v="101" actId="20577"/>
      <pc:docMkLst>
        <pc:docMk/>
      </pc:docMkLst>
      <pc:sldChg chg="modSp">
        <pc:chgData name="Peterson, Barbara (NSP)" userId="S::barbara.peterson@fao.org::4a3c5689-ce26-4a0b-ba79-9ffb1c0b9846" providerId="AD" clId="Web-{8D3CF2A4-D431-760A-988E-76864704D19E}" dt="2022-05-11T22:46:31.184" v="101" actId="20577"/>
        <pc:sldMkLst>
          <pc:docMk/>
          <pc:sldMk cId="1100297963" sldId="268"/>
        </pc:sldMkLst>
        <pc:spChg chg="mod">
          <ac:chgData name="Peterson, Barbara (NSP)" userId="S::barbara.peterson@fao.org::4a3c5689-ce26-4a0b-ba79-9ffb1c0b9846" providerId="AD" clId="Web-{8D3CF2A4-D431-760A-988E-76864704D19E}" dt="2022-05-11T22:46:31.184" v="101" actId="20577"/>
          <ac:spMkLst>
            <pc:docMk/>
            <pc:sldMk cId="1100297963" sldId="268"/>
            <ac:spMk id="10" creationId="{00000000-0000-0000-0000-000000000000}"/>
          </ac:spMkLst>
        </pc:spChg>
      </pc:sldChg>
      <pc:sldChg chg="modSp">
        <pc:chgData name="Peterson, Barbara (NSP)" userId="S::barbara.peterson@fao.org::4a3c5689-ce26-4a0b-ba79-9ffb1c0b9846" providerId="AD" clId="Web-{8D3CF2A4-D431-760A-988E-76864704D19E}" dt="2022-05-11T22:46:20.449" v="99" actId="20577"/>
        <pc:sldMkLst>
          <pc:docMk/>
          <pc:sldMk cId="1853823641" sldId="276"/>
        </pc:sldMkLst>
        <pc:spChg chg="mod">
          <ac:chgData name="Peterson, Barbara (NSP)" userId="S::barbara.peterson@fao.org::4a3c5689-ce26-4a0b-ba79-9ffb1c0b9846" providerId="AD" clId="Web-{8D3CF2A4-D431-760A-988E-76864704D19E}" dt="2022-05-11T22:46:20.449" v="99" actId="20577"/>
          <ac:spMkLst>
            <pc:docMk/>
            <pc:sldMk cId="1853823641" sldId="276"/>
            <ac:spMk id="2" creationId="{16CAE4D8-B039-0649-BDEF-444210836B94}"/>
          </ac:spMkLst>
        </pc:spChg>
      </pc:sldChg>
    </pc:docChg>
  </pc:docChgLst>
  <pc:docChgLst>
    <pc:chgData name="Brunel, Sarah (NSP)" userId="S::sarah.brunel@fao.org::d48083b2-f685-49d9-8ae3-609a02bbcea6" providerId="AD" clId="Web-{87B145C2-F9B0-8245-076D-5EADA6419BE1}"/>
    <pc:docChg chg="mod modSld">
      <pc:chgData name="Brunel, Sarah (NSP)" userId="S::sarah.brunel@fao.org::d48083b2-f685-49d9-8ae3-609a02bbcea6" providerId="AD" clId="Web-{87B145C2-F9B0-8245-076D-5EADA6419BE1}" dt="2022-05-13T13:09:22.829" v="11" actId="20577"/>
      <pc:docMkLst>
        <pc:docMk/>
      </pc:docMkLst>
      <pc:sldChg chg="modCm">
        <pc:chgData name="Brunel, Sarah (NSP)" userId="S::sarah.brunel@fao.org::d48083b2-f685-49d9-8ae3-609a02bbcea6" providerId="AD" clId="Web-{87B145C2-F9B0-8245-076D-5EADA6419BE1}" dt="2022-05-13T13:07:47.824" v="9"/>
        <pc:sldMkLst>
          <pc:docMk/>
          <pc:sldMk cId="2444819340" sldId="275"/>
        </pc:sldMkLst>
      </pc:sldChg>
      <pc:sldChg chg="modSp">
        <pc:chgData name="Brunel, Sarah (NSP)" userId="S::sarah.brunel@fao.org::d48083b2-f685-49d9-8ae3-609a02bbcea6" providerId="AD" clId="Web-{87B145C2-F9B0-8245-076D-5EADA6419BE1}" dt="2022-05-13T13:09:22.829" v="11" actId="20577"/>
        <pc:sldMkLst>
          <pc:docMk/>
          <pc:sldMk cId="679748947" sldId="280"/>
        </pc:sldMkLst>
        <pc:spChg chg="mod">
          <ac:chgData name="Brunel, Sarah (NSP)" userId="S::sarah.brunel@fao.org::d48083b2-f685-49d9-8ae3-609a02bbcea6" providerId="AD" clId="Web-{87B145C2-F9B0-8245-076D-5EADA6419BE1}" dt="2022-05-13T13:09:22.829" v="11" actId="20577"/>
          <ac:spMkLst>
            <pc:docMk/>
            <pc:sldMk cId="679748947" sldId="280"/>
            <ac:spMk id="2" creationId="{16CAE4D8-B039-0649-BDEF-444210836B94}"/>
          </ac:spMkLst>
        </pc:spChg>
      </pc:sldChg>
      <pc:sldChg chg="modSp">
        <pc:chgData name="Brunel, Sarah (NSP)" userId="S::sarah.brunel@fao.org::d48083b2-f685-49d9-8ae3-609a02bbcea6" providerId="AD" clId="Web-{87B145C2-F9B0-8245-076D-5EADA6419BE1}" dt="2022-05-13T12:43:43.058" v="7" actId="20577"/>
        <pc:sldMkLst>
          <pc:docMk/>
          <pc:sldMk cId="2334327838" sldId="288"/>
        </pc:sldMkLst>
        <pc:spChg chg="mod">
          <ac:chgData name="Brunel, Sarah (NSP)" userId="S::sarah.brunel@fao.org::d48083b2-f685-49d9-8ae3-609a02bbcea6" providerId="AD" clId="Web-{87B145C2-F9B0-8245-076D-5EADA6419BE1}" dt="2022-05-13T12:43:43.058" v="7" actId="20577"/>
          <ac:spMkLst>
            <pc:docMk/>
            <pc:sldMk cId="2334327838" sldId="288"/>
            <ac:spMk id="2" creationId="{00000000-0000-0000-0000-000000000000}"/>
          </ac:spMkLst>
        </pc:spChg>
      </pc:sldChg>
    </pc:docChg>
  </pc:docChgLst>
  <pc:docChgLst>
    <pc:chgData name="Peterson, Barbara (NSP)" userId="S::barbara.peterson@fao.org::4a3c5689-ce26-4a0b-ba79-9ffb1c0b9846" providerId="AD" clId="Web-{787071AC-6D3E-EE33-B39B-F64BC2D47604}"/>
    <pc:docChg chg="mod modSld">
      <pc:chgData name="Peterson, Barbara (NSP)" userId="S::barbara.peterson@fao.org::4a3c5689-ce26-4a0b-ba79-9ffb1c0b9846" providerId="AD" clId="Web-{787071AC-6D3E-EE33-B39B-F64BC2D47604}" dt="2022-05-13T15:45:09.188" v="193"/>
      <pc:docMkLst>
        <pc:docMk/>
      </pc:docMkLst>
      <pc:sldChg chg="modSp modCm">
        <pc:chgData name="Peterson, Barbara (NSP)" userId="S::barbara.peterson@fao.org::4a3c5689-ce26-4a0b-ba79-9ffb1c0b9846" providerId="AD" clId="Web-{787071AC-6D3E-EE33-B39B-F64BC2D47604}" dt="2022-05-13T15:17:25.952" v="25"/>
        <pc:sldMkLst>
          <pc:docMk/>
          <pc:sldMk cId="2444819340" sldId="275"/>
        </pc:sldMkLst>
        <pc:spChg chg="mod">
          <ac:chgData name="Peterson, Barbara (NSP)" userId="S::barbara.peterson@fao.org::4a3c5689-ce26-4a0b-ba79-9ffb1c0b9846" providerId="AD" clId="Web-{787071AC-6D3E-EE33-B39B-F64BC2D47604}" dt="2022-05-13T15:16:01.950" v="23" actId="14100"/>
          <ac:spMkLst>
            <pc:docMk/>
            <pc:sldMk cId="2444819340" sldId="275"/>
            <ac:spMk id="5" creationId="{00000000-0000-0000-0000-000000000000}"/>
          </ac:spMkLst>
        </pc:spChg>
      </pc:sldChg>
      <pc:sldChg chg="modSp">
        <pc:chgData name="Peterson, Barbara (NSP)" userId="S::barbara.peterson@fao.org::4a3c5689-ce26-4a0b-ba79-9ffb1c0b9846" providerId="AD" clId="Web-{787071AC-6D3E-EE33-B39B-F64BC2D47604}" dt="2022-05-13T15:14:11.276" v="12" actId="20577"/>
        <pc:sldMkLst>
          <pc:docMk/>
          <pc:sldMk cId="679748947" sldId="280"/>
        </pc:sldMkLst>
        <pc:spChg chg="mod">
          <ac:chgData name="Peterson, Barbara (NSP)" userId="S::barbara.peterson@fao.org::4a3c5689-ce26-4a0b-ba79-9ffb1c0b9846" providerId="AD" clId="Web-{787071AC-6D3E-EE33-B39B-F64BC2D47604}" dt="2022-05-13T15:14:11.276" v="12" actId="20577"/>
          <ac:spMkLst>
            <pc:docMk/>
            <pc:sldMk cId="679748947" sldId="280"/>
            <ac:spMk id="5" creationId="{00000000-0000-0000-0000-000000000000}"/>
          </ac:spMkLst>
        </pc:spChg>
      </pc:sldChg>
      <pc:sldChg chg="modSp">
        <pc:chgData name="Peterson, Barbara (NSP)" userId="S::barbara.peterson@fao.org::4a3c5689-ce26-4a0b-ba79-9ffb1c0b9846" providerId="AD" clId="Web-{787071AC-6D3E-EE33-B39B-F64BC2D47604}" dt="2022-05-13T15:15:39.590" v="22" actId="14100"/>
        <pc:sldMkLst>
          <pc:docMk/>
          <pc:sldMk cId="2157950811" sldId="281"/>
        </pc:sldMkLst>
        <pc:spChg chg="mod">
          <ac:chgData name="Peterson, Barbara (NSP)" userId="S::barbara.peterson@fao.org::4a3c5689-ce26-4a0b-ba79-9ffb1c0b9846" providerId="AD" clId="Web-{787071AC-6D3E-EE33-B39B-F64BC2D47604}" dt="2022-05-13T15:15:39.590" v="22" actId="14100"/>
          <ac:spMkLst>
            <pc:docMk/>
            <pc:sldMk cId="2157950811" sldId="281"/>
            <ac:spMk id="5" creationId="{00000000-0000-0000-0000-000000000000}"/>
          </ac:spMkLst>
        </pc:spChg>
      </pc:sldChg>
      <pc:sldChg chg="modSp modNotes">
        <pc:chgData name="Peterson, Barbara (NSP)" userId="S::barbara.peterson@fao.org::4a3c5689-ce26-4a0b-ba79-9ffb1c0b9846" providerId="AD" clId="Web-{787071AC-6D3E-EE33-B39B-F64BC2D47604}" dt="2022-05-13T15:45:09.188" v="193"/>
        <pc:sldMkLst>
          <pc:docMk/>
          <pc:sldMk cId="3335708446" sldId="282"/>
        </pc:sldMkLst>
        <pc:spChg chg="mod">
          <ac:chgData name="Peterson, Barbara (NSP)" userId="S::barbara.peterson@fao.org::4a3c5689-ce26-4a0b-ba79-9ffb1c0b9846" providerId="AD" clId="Web-{787071AC-6D3E-EE33-B39B-F64BC2D47604}" dt="2022-05-13T15:45:06.548" v="192" actId="20577"/>
          <ac:spMkLst>
            <pc:docMk/>
            <pc:sldMk cId="3335708446" sldId="282"/>
            <ac:spMk id="2" creationId="{16CAE4D8-B039-0649-BDEF-444210836B94}"/>
          </ac:spMkLst>
        </pc:spChg>
        <pc:spChg chg="mod">
          <ac:chgData name="Peterson, Barbara (NSP)" userId="S::barbara.peterson@fao.org::4a3c5689-ce26-4a0b-ba79-9ffb1c0b9846" providerId="AD" clId="Web-{787071AC-6D3E-EE33-B39B-F64BC2D47604}" dt="2022-05-13T15:15:30.621" v="21" actId="14100"/>
          <ac:spMkLst>
            <pc:docMk/>
            <pc:sldMk cId="3335708446" sldId="282"/>
            <ac:spMk id="5" creationId="{00000000-0000-0000-0000-000000000000}"/>
          </ac:spMkLst>
        </pc:spChg>
      </pc:sldChg>
      <pc:sldChg chg="modSp">
        <pc:chgData name="Peterson, Barbara (NSP)" userId="S::barbara.peterson@fao.org::4a3c5689-ce26-4a0b-ba79-9ffb1c0b9846" providerId="AD" clId="Web-{787071AC-6D3E-EE33-B39B-F64BC2D47604}" dt="2022-05-13T15:18:18.765" v="50" actId="14100"/>
        <pc:sldMkLst>
          <pc:docMk/>
          <pc:sldMk cId="2334327838" sldId="288"/>
        </pc:sldMkLst>
        <pc:spChg chg="mod">
          <ac:chgData name="Peterson, Barbara (NSP)" userId="S::barbara.peterson@fao.org::4a3c5689-ce26-4a0b-ba79-9ffb1c0b9846" providerId="AD" clId="Web-{787071AC-6D3E-EE33-B39B-F64BC2D47604}" dt="2022-05-13T15:18:18.765" v="50" actId="14100"/>
          <ac:spMkLst>
            <pc:docMk/>
            <pc:sldMk cId="2334327838" sldId="288"/>
            <ac:spMk id="2" creationId="{00000000-0000-0000-0000-000000000000}"/>
          </ac:spMkLst>
        </pc:spChg>
      </pc:sldChg>
      <pc:sldChg chg="addSp modSp">
        <pc:chgData name="Peterson, Barbara (NSP)" userId="S::barbara.peterson@fao.org::4a3c5689-ce26-4a0b-ba79-9ffb1c0b9846" providerId="AD" clId="Web-{787071AC-6D3E-EE33-B39B-F64BC2D47604}" dt="2022-05-13T15:28:06.308" v="99" actId="14100"/>
        <pc:sldMkLst>
          <pc:docMk/>
          <pc:sldMk cId="599392385" sldId="292"/>
        </pc:sldMkLst>
        <pc:spChg chg="mod">
          <ac:chgData name="Peterson, Barbara (NSP)" userId="S::barbara.peterson@fao.org::4a3c5689-ce26-4a0b-ba79-9ffb1c0b9846" providerId="AD" clId="Web-{787071AC-6D3E-EE33-B39B-F64BC2D47604}" dt="2022-05-13T15:24:11.569" v="85" actId="1076"/>
          <ac:spMkLst>
            <pc:docMk/>
            <pc:sldMk cId="599392385" sldId="292"/>
            <ac:spMk id="4" creationId="{00000000-0000-0000-0000-000000000000}"/>
          </ac:spMkLst>
        </pc:spChg>
        <pc:spChg chg="mod">
          <ac:chgData name="Peterson, Barbara (NSP)" userId="S::barbara.peterson@fao.org::4a3c5689-ce26-4a0b-ba79-9ffb1c0b9846" providerId="AD" clId="Web-{787071AC-6D3E-EE33-B39B-F64BC2D47604}" dt="2022-05-13T15:24:27.710" v="87" actId="1076"/>
          <ac:spMkLst>
            <pc:docMk/>
            <pc:sldMk cId="599392385" sldId="292"/>
            <ac:spMk id="5" creationId="{00000000-0000-0000-0000-000000000000}"/>
          </ac:spMkLst>
        </pc:spChg>
        <pc:spChg chg="add mod">
          <ac:chgData name="Peterson, Barbara (NSP)" userId="S::barbara.peterson@fao.org::4a3c5689-ce26-4a0b-ba79-9ffb1c0b9846" providerId="AD" clId="Web-{787071AC-6D3E-EE33-B39B-F64BC2D47604}" dt="2022-05-13T15:28:06.308" v="99" actId="14100"/>
          <ac:spMkLst>
            <pc:docMk/>
            <pc:sldMk cId="599392385" sldId="292"/>
            <ac:spMk id="6" creationId="{59E8404B-FEE8-37CE-C5E1-6FD103C10E1D}"/>
          </ac:spMkLst>
        </pc:spChg>
        <pc:picChg chg="mod">
          <ac:chgData name="Peterson, Barbara (NSP)" userId="S::barbara.peterson@fao.org::4a3c5689-ce26-4a0b-ba79-9ffb1c0b9846" providerId="AD" clId="Web-{787071AC-6D3E-EE33-B39B-F64BC2D47604}" dt="2022-05-13T15:24:15.397" v="86" actId="1076"/>
          <ac:picMkLst>
            <pc:docMk/>
            <pc:sldMk cId="599392385" sldId="292"/>
            <ac:picMk id="3" creationId="{00000000-0000-0000-0000-000000000000}"/>
          </ac:picMkLst>
        </pc:picChg>
      </pc:sldChg>
    </pc:docChg>
  </pc:docChgLst>
  <pc:docChgLst>
    <pc:chgData name="Yamada, Natsumi (NSPD)" userId="S::natsumi.yamada@fao.org::e4bbf76f-25f6-4e06-8c36-54e164a2665f" providerId="AD" clId="Web-{5AFA9439-AF8D-E998-C42F-A5CB9B789AF5}"/>
    <pc:docChg chg="">
      <pc:chgData name="Yamada, Natsumi (NSPD)" userId="S::natsumi.yamada@fao.org::e4bbf76f-25f6-4e06-8c36-54e164a2665f" providerId="AD" clId="Web-{5AFA9439-AF8D-E998-C42F-A5CB9B789AF5}" dt="2022-05-13T12:04:14.012" v="1"/>
      <pc:docMkLst>
        <pc:docMk/>
      </pc:docMkLst>
      <pc:sldChg chg="addCm modCm">
        <pc:chgData name="Yamada, Natsumi (NSPD)" userId="S::natsumi.yamada@fao.org::e4bbf76f-25f6-4e06-8c36-54e164a2665f" providerId="AD" clId="Web-{5AFA9439-AF8D-E998-C42F-A5CB9B789AF5}" dt="2022-05-13T12:04:14.012" v="1"/>
        <pc:sldMkLst>
          <pc:docMk/>
          <pc:sldMk cId="2444819340" sldId="275"/>
        </pc:sldMkLst>
      </pc:sldChg>
    </pc:docChg>
  </pc:docChgLst>
  <pc:docChgLst>
    <pc:chgData name="Peterson, Barbara (NSP)" userId="S::barbara.peterson@fao.org::4a3c5689-ce26-4a0b-ba79-9ffb1c0b9846" providerId="AD" clId="Web-{DC06C69A-CD07-A196-C0CA-070FC5C59267}"/>
    <pc:docChg chg="addSld modSld addMainMaster">
      <pc:chgData name="Peterson, Barbara (NSP)" userId="S::barbara.peterson@fao.org::4a3c5689-ce26-4a0b-ba79-9ffb1c0b9846" providerId="AD" clId="Web-{DC06C69A-CD07-A196-C0CA-070FC5C59267}" dt="2022-05-10T23:52:41.263" v="2"/>
      <pc:docMkLst>
        <pc:docMk/>
      </pc:docMkLst>
      <pc:sldChg chg="delSp modSp mod modClrScheme chgLayout">
        <pc:chgData name="Peterson, Barbara (NSP)" userId="S::barbara.peterson@fao.org::4a3c5689-ce26-4a0b-ba79-9ffb1c0b9846" providerId="AD" clId="Web-{DC06C69A-CD07-A196-C0CA-070FC5C59267}" dt="2022-05-10T23:52:36.201" v="1"/>
        <pc:sldMkLst>
          <pc:docMk/>
          <pc:sldMk cId="120517215" sldId="257"/>
        </pc:sldMkLst>
        <pc:spChg chg="mod ord">
          <ac:chgData name="Peterson, Barbara (NSP)" userId="S::barbara.peterson@fao.org::4a3c5689-ce26-4a0b-ba79-9ffb1c0b9846" providerId="AD" clId="Web-{DC06C69A-CD07-A196-C0CA-070FC5C59267}" dt="2022-05-10T23:52:36.201" v="1"/>
          <ac:spMkLst>
            <pc:docMk/>
            <pc:sldMk cId="120517215" sldId="257"/>
            <ac:spMk id="2" creationId="{BF13C2C3-3C27-6748-B8C5-8E7FB4480433}"/>
          </ac:spMkLst>
        </pc:spChg>
        <pc:spChg chg="mod ord">
          <ac:chgData name="Peterson, Barbara (NSP)" userId="S::barbara.peterson@fao.org::4a3c5689-ce26-4a0b-ba79-9ffb1c0b9846" providerId="AD" clId="Web-{DC06C69A-CD07-A196-C0CA-070FC5C59267}" dt="2022-05-10T23:52:36.201" v="1"/>
          <ac:spMkLst>
            <pc:docMk/>
            <pc:sldMk cId="120517215" sldId="257"/>
            <ac:spMk id="3" creationId="{9C2F1E0B-3284-3849-950E-32EC44C1C236}"/>
          </ac:spMkLst>
        </pc:spChg>
        <pc:spChg chg="del">
          <ac:chgData name="Peterson, Barbara (NSP)" userId="S::barbara.peterson@fao.org::4a3c5689-ce26-4a0b-ba79-9ffb1c0b9846" providerId="AD" clId="Web-{DC06C69A-CD07-A196-C0CA-070FC5C59267}" dt="2022-05-10T23:52:36.201" v="1"/>
          <ac:spMkLst>
            <pc:docMk/>
            <pc:sldMk cId="120517215" sldId="257"/>
            <ac:spMk id="4" creationId="{C5A51279-91F1-0547-8F47-9CCDF9076A39}"/>
          </ac:spMkLst>
        </pc:spChg>
        <pc:spChg chg="del">
          <ac:chgData name="Peterson, Barbara (NSP)" userId="S::barbara.peterson@fao.org::4a3c5689-ce26-4a0b-ba79-9ffb1c0b9846" providerId="AD" clId="Web-{DC06C69A-CD07-A196-C0CA-070FC5C59267}" dt="2022-05-10T23:52:36.201" v="1"/>
          <ac:spMkLst>
            <pc:docMk/>
            <pc:sldMk cId="120517215" sldId="257"/>
            <ac:spMk id="5" creationId="{9804705B-ED32-B242-B008-BF375FFE22CD}"/>
          </ac:spMkLst>
        </pc:spChg>
      </pc:sldChg>
      <pc:sldChg chg="new">
        <pc:chgData name="Peterson, Barbara (NSP)" userId="S::barbara.peterson@fao.org::4a3c5689-ce26-4a0b-ba79-9ffb1c0b9846" providerId="AD" clId="Web-{DC06C69A-CD07-A196-C0CA-070FC5C59267}" dt="2022-05-10T23:52:26.716" v="0"/>
        <pc:sldMkLst>
          <pc:docMk/>
          <pc:sldMk cId="1100297963" sldId="268"/>
        </pc:sldMkLst>
      </pc:sldChg>
      <pc:sldChg chg="add">
        <pc:chgData name="Peterson, Barbara (NSP)" userId="S::barbara.peterson@fao.org::4a3c5689-ce26-4a0b-ba79-9ffb1c0b9846" providerId="AD" clId="Web-{DC06C69A-CD07-A196-C0CA-070FC5C59267}" dt="2022-05-10T23:52:41.263" v="2"/>
        <pc:sldMkLst>
          <pc:docMk/>
          <pc:sldMk cId="1406857101" sldId="269"/>
        </pc:sldMkLst>
      </pc:sldChg>
      <pc:sldMasterChg chg="add addSldLayout">
        <pc:chgData name="Peterson, Barbara (NSP)" userId="S::barbara.peterson@fao.org::4a3c5689-ce26-4a0b-ba79-9ffb1c0b9846" providerId="AD" clId="Web-{DC06C69A-CD07-A196-C0CA-070FC5C59267}" dt="2022-05-10T23:52:41.263" v="2"/>
        <pc:sldMasterMkLst>
          <pc:docMk/>
          <pc:sldMasterMk cId="333290649" sldId="2147483961"/>
        </pc:sldMasterMkLst>
        <pc:sldLayoutChg chg="add">
          <pc:chgData name="Peterson, Barbara (NSP)" userId="S::barbara.peterson@fao.org::4a3c5689-ce26-4a0b-ba79-9ffb1c0b9846" providerId="AD" clId="Web-{DC06C69A-CD07-A196-C0CA-070FC5C59267}" dt="2022-05-10T23:52:41.263" v="2"/>
          <pc:sldLayoutMkLst>
            <pc:docMk/>
            <pc:sldMasterMk cId="333290649" sldId="2147483961"/>
            <pc:sldLayoutMk cId="0" sldId="2147483962"/>
          </pc:sldLayoutMkLst>
        </pc:sldLayoutChg>
        <pc:sldLayoutChg chg="add">
          <pc:chgData name="Peterson, Barbara (NSP)" userId="S::barbara.peterson@fao.org::4a3c5689-ce26-4a0b-ba79-9ffb1c0b9846" providerId="AD" clId="Web-{DC06C69A-CD07-A196-C0CA-070FC5C59267}" dt="2022-05-10T23:52:41.263" v="2"/>
          <pc:sldLayoutMkLst>
            <pc:docMk/>
            <pc:sldMasterMk cId="333290649" sldId="2147483961"/>
            <pc:sldLayoutMk cId="0" sldId="2147483963"/>
          </pc:sldLayoutMkLst>
        </pc:sldLayoutChg>
        <pc:sldLayoutChg chg="add">
          <pc:chgData name="Peterson, Barbara (NSP)" userId="S::barbara.peterson@fao.org::4a3c5689-ce26-4a0b-ba79-9ffb1c0b9846" providerId="AD" clId="Web-{DC06C69A-CD07-A196-C0CA-070FC5C59267}" dt="2022-05-10T23:52:41.263" v="2"/>
          <pc:sldLayoutMkLst>
            <pc:docMk/>
            <pc:sldMasterMk cId="333290649" sldId="2147483961"/>
            <pc:sldLayoutMk cId="1538167112" sldId="2147483964"/>
          </pc:sldLayoutMkLst>
        </pc:sldLayoutChg>
        <pc:sldLayoutChg chg="add">
          <pc:chgData name="Peterson, Barbara (NSP)" userId="S::barbara.peterson@fao.org::4a3c5689-ce26-4a0b-ba79-9ffb1c0b9846" providerId="AD" clId="Web-{DC06C69A-CD07-A196-C0CA-070FC5C59267}" dt="2022-05-10T23:52:41.263" v="2"/>
          <pc:sldLayoutMkLst>
            <pc:docMk/>
            <pc:sldMasterMk cId="333290649" sldId="2147483961"/>
            <pc:sldLayoutMk cId="0" sldId="2147483965"/>
          </pc:sldLayoutMkLst>
        </pc:sldLayoutChg>
      </pc:sldMasterChg>
    </pc:docChg>
  </pc:docChgLst>
  <pc:docChgLst>
    <pc:chgData name="Peterson, Barbara (NSP)" userId="S::barbara.peterson@fao.org::4a3c5689-ce26-4a0b-ba79-9ffb1c0b9846" providerId="AD" clId="Web-{FEC388BA-72C7-A94D-97FD-2AC8721558C7}"/>
    <pc:docChg chg="">
      <pc:chgData name="Peterson, Barbara (NSP)" userId="S::barbara.peterson@fao.org::4a3c5689-ce26-4a0b-ba79-9ffb1c0b9846" providerId="AD" clId="Web-{FEC388BA-72C7-A94D-97FD-2AC8721558C7}" dt="2022-05-13T20:12:51.474" v="0"/>
      <pc:docMkLst>
        <pc:docMk/>
      </pc:docMkLst>
      <pc:sldChg chg="delCm">
        <pc:chgData name="Peterson, Barbara (NSP)" userId="S::barbara.peterson@fao.org::4a3c5689-ce26-4a0b-ba79-9ffb1c0b9846" providerId="AD" clId="Web-{FEC388BA-72C7-A94D-97FD-2AC8721558C7}" dt="2022-05-13T20:12:51.474" v="0"/>
        <pc:sldMkLst>
          <pc:docMk/>
          <pc:sldMk cId="2444819340" sldId="275"/>
        </pc:sldMkLst>
      </pc:sldChg>
    </pc:docChg>
  </pc:docChgLst>
  <pc:docChgLst>
    <pc:chgData name="Peterson, Barbara (NSP)" userId="S::barbara.peterson@fao.org::4a3c5689-ce26-4a0b-ba79-9ffb1c0b9846" providerId="AD" clId="Web-{FD1364CB-A762-7DCB-64D7-16A94A6EF814}"/>
    <pc:docChg chg="addSld modSld sldOrd">
      <pc:chgData name="Peterson, Barbara (NSP)" userId="S::barbara.peterson@fao.org::4a3c5689-ce26-4a0b-ba79-9ffb1c0b9846" providerId="AD" clId="Web-{FD1364CB-A762-7DCB-64D7-16A94A6EF814}" dt="2022-05-18T22:57:58.323" v="531" actId="20577"/>
      <pc:docMkLst>
        <pc:docMk/>
      </pc:docMkLst>
      <pc:sldChg chg="addSp delSp modSp">
        <pc:chgData name="Peterson, Barbara (NSP)" userId="S::barbara.peterson@fao.org::4a3c5689-ce26-4a0b-ba79-9ffb1c0b9846" providerId="AD" clId="Web-{FD1364CB-A762-7DCB-64D7-16A94A6EF814}" dt="2022-05-18T19:25:19.699" v="304" actId="1076"/>
        <pc:sldMkLst>
          <pc:docMk/>
          <pc:sldMk cId="120517215" sldId="257"/>
        </pc:sldMkLst>
        <pc:spChg chg="add mod">
          <ac:chgData name="Peterson, Barbara (NSP)" userId="S::barbara.peterson@fao.org::4a3c5689-ce26-4a0b-ba79-9ffb1c0b9846" providerId="AD" clId="Web-{FD1364CB-A762-7DCB-64D7-16A94A6EF814}" dt="2022-05-18T19:25:19.699" v="304" actId="1076"/>
          <ac:spMkLst>
            <pc:docMk/>
            <pc:sldMk cId="120517215" sldId="257"/>
            <ac:spMk id="4" creationId="{50927888-EDA7-E1F8-2772-ABA54EA1FD24}"/>
          </ac:spMkLst>
        </pc:spChg>
        <pc:spChg chg="add del">
          <ac:chgData name="Peterson, Barbara (NSP)" userId="S::barbara.peterson@fao.org::4a3c5689-ce26-4a0b-ba79-9ffb1c0b9846" providerId="AD" clId="Web-{FD1364CB-A762-7DCB-64D7-16A94A6EF814}" dt="2022-05-18T19:11:49.651" v="84"/>
          <ac:spMkLst>
            <pc:docMk/>
            <pc:sldMk cId="120517215" sldId="257"/>
            <ac:spMk id="5" creationId="{696C85A0-63B1-A60A-3543-02F41DDC7D8A}"/>
          </ac:spMkLst>
        </pc:spChg>
        <pc:spChg chg="add mod">
          <ac:chgData name="Peterson, Barbara (NSP)" userId="S::barbara.peterson@fao.org::4a3c5689-ce26-4a0b-ba79-9ffb1c0b9846" providerId="AD" clId="Web-{FD1364CB-A762-7DCB-64D7-16A94A6EF814}" dt="2022-05-18T19:14:37.755" v="97" actId="14100"/>
          <ac:spMkLst>
            <pc:docMk/>
            <pc:sldMk cId="120517215" sldId="257"/>
            <ac:spMk id="6" creationId="{5BFF93CD-F2DE-3489-33CC-2E9F2F727AC1}"/>
          </ac:spMkLst>
        </pc:spChg>
        <pc:spChg chg="del mod">
          <ac:chgData name="Peterson, Barbara (NSP)" userId="S::barbara.peterson@fao.org::4a3c5689-ce26-4a0b-ba79-9ffb1c0b9846" providerId="AD" clId="Web-{FD1364CB-A762-7DCB-64D7-16A94A6EF814}" dt="2022-05-18T19:17:53.282" v="116"/>
          <ac:spMkLst>
            <pc:docMk/>
            <pc:sldMk cId="120517215" sldId="257"/>
            <ac:spMk id="8" creationId="{00000000-0000-0000-0000-000000000000}"/>
          </ac:spMkLst>
        </pc:spChg>
        <pc:picChg chg="del">
          <ac:chgData name="Peterson, Barbara (NSP)" userId="S::barbara.peterson@fao.org::4a3c5689-ce26-4a0b-ba79-9ffb1c0b9846" providerId="AD" clId="Web-{FD1364CB-A762-7DCB-64D7-16A94A6EF814}" dt="2022-05-18T19:04:41" v="10"/>
          <ac:picMkLst>
            <pc:docMk/>
            <pc:sldMk cId="120517215" sldId="257"/>
            <ac:picMk id="2" creationId="{86187E4F-FD5A-8371-7ADE-8C9B07CADBA6}"/>
          </ac:picMkLst>
        </pc:picChg>
        <pc:picChg chg="add mod">
          <ac:chgData name="Peterson, Barbara (NSP)" userId="S::barbara.peterson@fao.org::4a3c5689-ce26-4a0b-ba79-9ffb1c0b9846" providerId="AD" clId="Web-{FD1364CB-A762-7DCB-64D7-16A94A6EF814}" dt="2022-05-18T19:18:19.971" v="118" actId="14100"/>
          <ac:picMkLst>
            <pc:docMk/>
            <pc:sldMk cId="120517215" sldId="257"/>
            <ac:picMk id="3" creationId="{9854BBE5-65B9-E714-8DDC-044937FBFB43}"/>
          </ac:picMkLst>
        </pc:picChg>
      </pc:sldChg>
      <pc:sldChg chg="modSp">
        <pc:chgData name="Peterson, Barbara (NSP)" userId="S::barbara.peterson@fao.org::4a3c5689-ce26-4a0b-ba79-9ffb1c0b9846" providerId="AD" clId="Web-{FD1364CB-A762-7DCB-64D7-16A94A6EF814}" dt="2022-05-18T22:57:58.323" v="531" actId="20577"/>
        <pc:sldMkLst>
          <pc:docMk/>
          <pc:sldMk cId="1853823641" sldId="276"/>
        </pc:sldMkLst>
        <pc:spChg chg="mod">
          <ac:chgData name="Peterson, Barbara (NSP)" userId="S::barbara.peterson@fao.org::4a3c5689-ce26-4a0b-ba79-9ffb1c0b9846" providerId="AD" clId="Web-{FD1364CB-A762-7DCB-64D7-16A94A6EF814}" dt="2022-05-18T22:57:58.323" v="531" actId="20577"/>
          <ac:spMkLst>
            <pc:docMk/>
            <pc:sldMk cId="1853823641" sldId="276"/>
            <ac:spMk id="3" creationId="{0CE68BB7-DD3C-664A-AC9D-74A5FE280DD9}"/>
          </ac:spMkLst>
        </pc:spChg>
      </pc:sldChg>
      <pc:sldChg chg="modSp">
        <pc:chgData name="Peterson, Barbara (NSP)" userId="S::barbara.peterson@fao.org::4a3c5689-ce26-4a0b-ba79-9ffb1c0b9846" providerId="AD" clId="Web-{FD1364CB-A762-7DCB-64D7-16A94A6EF814}" dt="2022-05-18T19:06:02.443" v="22" actId="20577"/>
        <pc:sldMkLst>
          <pc:docMk/>
          <pc:sldMk cId="2334327838" sldId="288"/>
        </pc:sldMkLst>
        <pc:spChg chg="mod">
          <ac:chgData name="Peterson, Barbara (NSP)" userId="S::barbara.peterson@fao.org::4a3c5689-ce26-4a0b-ba79-9ffb1c0b9846" providerId="AD" clId="Web-{FD1364CB-A762-7DCB-64D7-16A94A6EF814}" dt="2022-05-18T19:06:02.443" v="22" actId="20577"/>
          <ac:spMkLst>
            <pc:docMk/>
            <pc:sldMk cId="2334327838" sldId="288"/>
            <ac:spMk id="2" creationId="{00000000-0000-0000-0000-000000000000}"/>
          </ac:spMkLst>
        </pc:spChg>
      </pc:sldChg>
      <pc:sldChg chg="addSp delSp modSp add ord replId">
        <pc:chgData name="Peterson, Barbara (NSP)" userId="S::barbara.peterson@fao.org::4a3c5689-ce26-4a0b-ba79-9ffb1c0b9846" providerId="AD" clId="Web-{FD1364CB-A762-7DCB-64D7-16A94A6EF814}" dt="2022-05-18T19:40:42.286" v="517" actId="20577"/>
        <pc:sldMkLst>
          <pc:docMk/>
          <pc:sldMk cId="3947794829" sldId="294"/>
        </pc:sldMkLst>
        <pc:spChg chg="add mod">
          <ac:chgData name="Peterson, Barbara (NSP)" userId="S::barbara.peterson@fao.org::4a3c5689-ce26-4a0b-ba79-9ffb1c0b9846" providerId="AD" clId="Web-{FD1364CB-A762-7DCB-64D7-16A94A6EF814}" dt="2022-05-18T19:33:55.466" v="434" actId="1076"/>
          <ac:spMkLst>
            <pc:docMk/>
            <pc:sldMk cId="3947794829" sldId="294"/>
            <ac:spMk id="2" creationId="{ED781916-7623-8CD4-4C79-9B69078B2F0C}"/>
          </ac:spMkLst>
        </pc:spChg>
        <pc:spChg chg="mod">
          <ac:chgData name="Peterson, Barbara (NSP)" userId="S::barbara.peterson@fao.org::4a3c5689-ce26-4a0b-ba79-9ffb1c0b9846" providerId="AD" clId="Web-{FD1364CB-A762-7DCB-64D7-16A94A6EF814}" dt="2022-05-18T19:37:35.979" v="488" actId="20577"/>
          <ac:spMkLst>
            <pc:docMk/>
            <pc:sldMk cId="3947794829" sldId="294"/>
            <ac:spMk id="4" creationId="{50927888-EDA7-E1F8-2772-ABA54EA1FD24}"/>
          </ac:spMkLst>
        </pc:spChg>
        <pc:spChg chg="del">
          <ac:chgData name="Peterson, Barbara (NSP)" userId="S::barbara.peterson@fao.org::4a3c5689-ce26-4a0b-ba79-9ffb1c0b9846" providerId="AD" clId="Web-{FD1364CB-A762-7DCB-64D7-16A94A6EF814}" dt="2022-05-18T19:28:04.209" v="397"/>
          <ac:spMkLst>
            <pc:docMk/>
            <pc:sldMk cId="3947794829" sldId="294"/>
            <ac:spMk id="6" creationId="{5BFF93CD-F2DE-3489-33CC-2E9F2F727AC1}"/>
          </ac:spMkLst>
        </pc:spChg>
        <pc:spChg chg="add mod">
          <ac:chgData name="Peterson, Barbara (NSP)" userId="S::barbara.peterson@fao.org::4a3c5689-ce26-4a0b-ba79-9ffb1c0b9846" providerId="AD" clId="Web-{FD1364CB-A762-7DCB-64D7-16A94A6EF814}" dt="2022-05-18T19:40:42.286" v="517" actId="20577"/>
          <ac:spMkLst>
            <pc:docMk/>
            <pc:sldMk cId="3947794829" sldId="294"/>
            <ac:spMk id="7" creationId="{200F3D6B-A928-8187-3FB5-21934F4E070C}"/>
          </ac:spMkLst>
        </pc:spChg>
        <pc:spChg chg="mod">
          <ac:chgData name="Peterson, Barbara (NSP)" userId="S::barbara.peterson@fao.org::4a3c5689-ce26-4a0b-ba79-9ffb1c0b9846" providerId="AD" clId="Web-{FD1364CB-A762-7DCB-64D7-16A94A6EF814}" dt="2022-05-18T19:20:10.446" v="141" actId="1076"/>
          <ac:spMkLst>
            <pc:docMk/>
            <pc:sldMk cId="3947794829" sldId="294"/>
            <ac:spMk id="8" creationId="{00000000-0000-0000-0000-000000000000}"/>
          </ac:spMkLst>
        </pc:spChg>
        <pc:spChg chg="add mod">
          <ac:chgData name="Peterson, Barbara (NSP)" userId="S::barbara.peterson@fao.org::4a3c5689-ce26-4a0b-ba79-9ffb1c0b9846" providerId="AD" clId="Web-{FD1364CB-A762-7DCB-64D7-16A94A6EF814}" dt="2022-05-18T19:38:21.371" v="492" actId="20577"/>
          <ac:spMkLst>
            <pc:docMk/>
            <pc:sldMk cId="3947794829" sldId="294"/>
            <ac:spMk id="9" creationId="{81ED7301-F473-2A3D-0DDE-D17646D01ADB}"/>
          </ac:spMkLst>
        </pc:spChg>
        <pc:spChg chg="add mod">
          <ac:chgData name="Peterson, Barbara (NSP)" userId="S::barbara.peterson@fao.org::4a3c5689-ce26-4a0b-ba79-9ffb1c0b9846" providerId="AD" clId="Web-{FD1364CB-A762-7DCB-64D7-16A94A6EF814}" dt="2022-05-18T19:40:38.801" v="516" actId="20577"/>
          <ac:spMkLst>
            <pc:docMk/>
            <pc:sldMk cId="3947794829" sldId="294"/>
            <ac:spMk id="10" creationId="{DFE1C50E-8C53-0B18-8B2A-04E99F794EEA}"/>
          </ac:spMkLst>
        </pc:spChg>
        <pc:spChg chg="add mod">
          <ac:chgData name="Peterson, Barbara (NSP)" userId="S::barbara.peterson@fao.org::4a3c5689-ce26-4a0b-ba79-9ffb1c0b9846" providerId="AD" clId="Web-{FD1364CB-A762-7DCB-64D7-16A94A6EF814}" dt="2022-05-18T19:39:46.642" v="505" actId="1076"/>
          <ac:spMkLst>
            <pc:docMk/>
            <pc:sldMk cId="3947794829" sldId="294"/>
            <ac:spMk id="11" creationId="{A72AA414-60D9-8F0A-0AF6-BEA547DF874A}"/>
          </ac:spMkLst>
        </pc:spChg>
        <pc:spChg chg="add mod">
          <ac:chgData name="Peterson, Barbara (NSP)" userId="S::barbara.peterson@fao.org::4a3c5689-ce26-4a0b-ba79-9ffb1c0b9846" providerId="AD" clId="Web-{FD1364CB-A762-7DCB-64D7-16A94A6EF814}" dt="2022-05-18T19:38:45.513" v="495" actId="14100"/>
          <ac:spMkLst>
            <pc:docMk/>
            <pc:sldMk cId="3947794829" sldId="294"/>
            <ac:spMk id="12" creationId="{F4EA0F7D-5A0A-0AE3-BA4F-10FF1F3270C6}"/>
          </ac:spMkLst>
        </pc:spChg>
        <pc:spChg chg="add mod">
          <ac:chgData name="Peterson, Barbara (NSP)" userId="S::barbara.peterson@fao.org::4a3c5689-ce26-4a0b-ba79-9ffb1c0b9846" providerId="AD" clId="Web-{FD1364CB-A762-7DCB-64D7-16A94A6EF814}" dt="2022-05-18T19:40:07.674" v="508" actId="1076"/>
          <ac:spMkLst>
            <pc:docMk/>
            <pc:sldMk cId="3947794829" sldId="294"/>
            <ac:spMk id="13" creationId="{54A9D728-CA9A-4518-514B-D21894D6B46C}"/>
          </ac:spMkLst>
        </pc:spChg>
        <pc:spChg chg="add mod">
          <ac:chgData name="Peterson, Barbara (NSP)" userId="S::barbara.peterson@fao.org::4a3c5689-ce26-4a0b-ba79-9ffb1c0b9846" providerId="AD" clId="Web-{FD1364CB-A762-7DCB-64D7-16A94A6EF814}" dt="2022-05-18T19:39:59.080" v="507" actId="1076"/>
          <ac:spMkLst>
            <pc:docMk/>
            <pc:sldMk cId="3947794829" sldId="294"/>
            <ac:spMk id="14" creationId="{F0FB46C6-81E5-6965-7A5A-1A0CEF37BEC1}"/>
          </ac:spMkLst>
        </pc:spChg>
        <pc:spChg chg="add mod">
          <ac:chgData name="Peterson, Barbara (NSP)" userId="S::barbara.peterson@fao.org::4a3c5689-ce26-4a0b-ba79-9ffb1c0b9846" providerId="AD" clId="Web-{FD1364CB-A762-7DCB-64D7-16A94A6EF814}" dt="2022-05-18T19:33:49.745" v="433" actId="1076"/>
          <ac:spMkLst>
            <pc:docMk/>
            <pc:sldMk cId="3947794829" sldId="294"/>
            <ac:spMk id="15" creationId="{4F09D9EA-E597-77BE-81A2-4A6C0EFC8992}"/>
          </ac:spMkLst>
        </pc:spChg>
        <pc:picChg chg="mod">
          <ac:chgData name="Peterson, Barbara (NSP)" userId="S::barbara.peterson@fao.org::4a3c5689-ce26-4a0b-ba79-9ffb1c0b9846" providerId="AD" clId="Web-{FD1364CB-A762-7DCB-64D7-16A94A6EF814}" dt="2022-05-18T19:34:08.809" v="435" actId="1076"/>
          <ac:picMkLst>
            <pc:docMk/>
            <pc:sldMk cId="3947794829" sldId="294"/>
            <ac:picMk id="3" creationId="{9854BBE5-65B9-E714-8DDC-044937FBFB43}"/>
          </ac:picMkLst>
        </pc:picChg>
      </pc:sldChg>
    </pc:docChg>
  </pc:docChgLst>
  <pc:docChgLst>
    <pc:chgData name="Peterson, Barbara (NSP)" userId="S::barbara.peterson@fao.org::4a3c5689-ce26-4a0b-ba79-9ffb1c0b9846" providerId="AD" clId="Web-{DDBDCF7F-82D6-61D0-9815-9D9CB87742FF}"/>
    <pc:docChg chg="modSld">
      <pc:chgData name="Peterson, Barbara (NSP)" userId="S::barbara.peterson@fao.org::4a3c5689-ce26-4a0b-ba79-9ffb1c0b9846" providerId="AD" clId="Web-{DDBDCF7F-82D6-61D0-9815-9D9CB87742FF}" dt="2022-05-12T20:50:32.035" v="438" actId="20577"/>
      <pc:docMkLst>
        <pc:docMk/>
      </pc:docMkLst>
      <pc:sldChg chg="addSp delSp modSp">
        <pc:chgData name="Peterson, Barbara (NSP)" userId="S::barbara.peterson@fao.org::4a3c5689-ce26-4a0b-ba79-9ffb1c0b9846" providerId="AD" clId="Web-{DDBDCF7F-82D6-61D0-9815-9D9CB87742FF}" dt="2022-05-12T20:29:48.653" v="84" actId="20577"/>
        <pc:sldMkLst>
          <pc:docMk/>
          <pc:sldMk cId="120517215" sldId="257"/>
        </pc:sldMkLst>
        <pc:spChg chg="mod">
          <ac:chgData name="Peterson, Barbara (NSP)" userId="S::barbara.peterson@fao.org::4a3c5689-ce26-4a0b-ba79-9ffb1c0b9846" providerId="AD" clId="Web-{DDBDCF7F-82D6-61D0-9815-9D9CB87742FF}" dt="2022-05-12T20:29:48.653" v="84" actId="20577"/>
          <ac:spMkLst>
            <pc:docMk/>
            <pc:sldMk cId="120517215" sldId="257"/>
            <ac:spMk id="8" creationId="{00000000-0000-0000-0000-000000000000}"/>
          </ac:spMkLst>
        </pc:spChg>
        <pc:picChg chg="add mod">
          <ac:chgData name="Peterson, Barbara (NSP)" userId="S::barbara.peterson@fao.org::4a3c5689-ce26-4a0b-ba79-9ffb1c0b9846" providerId="AD" clId="Web-{DDBDCF7F-82D6-61D0-9815-9D9CB87742FF}" dt="2022-05-12T20:28:23.183" v="79" actId="1076"/>
          <ac:picMkLst>
            <pc:docMk/>
            <pc:sldMk cId="120517215" sldId="257"/>
            <ac:picMk id="2" creationId="{86187E4F-FD5A-8371-7ADE-8C9B07CADBA6}"/>
          </ac:picMkLst>
        </pc:picChg>
        <pc:picChg chg="del">
          <ac:chgData name="Peterson, Barbara (NSP)" userId="S::barbara.peterson@fao.org::4a3c5689-ce26-4a0b-ba79-9ffb1c0b9846" providerId="AD" clId="Web-{DDBDCF7F-82D6-61D0-9815-9D9CB87742FF}" dt="2022-05-12T20:24:08.241" v="73"/>
          <ac:picMkLst>
            <pc:docMk/>
            <pc:sldMk cId="120517215" sldId="257"/>
            <ac:picMk id="4" creationId="{00000000-0000-0000-0000-000000000000}"/>
          </ac:picMkLst>
        </pc:picChg>
        <pc:picChg chg="del">
          <ac:chgData name="Peterson, Barbara (NSP)" userId="S::barbara.peterson@fao.org::4a3c5689-ce26-4a0b-ba79-9ffb1c0b9846" providerId="AD" clId="Web-{DDBDCF7F-82D6-61D0-9815-9D9CB87742FF}" dt="2022-05-12T20:24:11.413" v="74"/>
          <ac:picMkLst>
            <pc:docMk/>
            <pc:sldMk cId="120517215" sldId="257"/>
            <ac:picMk id="5" creationId="{00000000-0000-0000-0000-000000000000}"/>
          </ac:picMkLst>
        </pc:picChg>
      </pc:sldChg>
      <pc:sldChg chg="modSp">
        <pc:chgData name="Peterson, Barbara (NSP)" userId="S::barbara.peterson@fao.org::4a3c5689-ce26-4a0b-ba79-9ffb1c0b9846" providerId="AD" clId="Web-{DDBDCF7F-82D6-61D0-9815-9D9CB87742FF}" dt="2022-05-12T20:42:46.964" v="339" actId="20577"/>
        <pc:sldMkLst>
          <pc:docMk/>
          <pc:sldMk cId="3997731843" sldId="271"/>
        </pc:sldMkLst>
        <pc:spChg chg="mod">
          <ac:chgData name="Peterson, Barbara (NSP)" userId="S::barbara.peterson@fao.org::4a3c5689-ce26-4a0b-ba79-9ffb1c0b9846" providerId="AD" clId="Web-{DDBDCF7F-82D6-61D0-9815-9D9CB87742FF}" dt="2022-05-12T20:42:46.964" v="339" actId="20577"/>
          <ac:spMkLst>
            <pc:docMk/>
            <pc:sldMk cId="3997731843" sldId="271"/>
            <ac:spMk id="2" creationId="{16CAE4D8-B039-0649-BDEF-444210836B94}"/>
          </ac:spMkLst>
        </pc:spChg>
      </pc:sldChg>
      <pc:sldChg chg="modSp">
        <pc:chgData name="Peterson, Barbara (NSP)" userId="S::barbara.peterson@fao.org::4a3c5689-ce26-4a0b-ba79-9ffb1c0b9846" providerId="AD" clId="Web-{DDBDCF7F-82D6-61D0-9815-9D9CB87742FF}" dt="2022-05-12T20:44:37.857" v="377" actId="20577"/>
        <pc:sldMkLst>
          <pc:docMk/>
          <pc:sldMk cId="201931342" sldId="272"/>
        </pc:sldMkLst>
        <pc:spChg chg="mod">
          <ac:chgData name="Peterson, Barbara (NSP)" userId="S::barbara.peterson@fao.org::4a3c5689-ce26-4a0b-ba79-9ffb1c0b9846" providerId="AD" clId="Web-{DDBDCF7F-82D6-61D0-9815-9D9CB87742FF}" dt="2022-05-12T20:44:37.857" v="377" actId="20577"/>
          <ac:spMkLst>
            <pc:docMk/>
            <pc:sldMk cId="201931342" sldId="272"/>
            <ac:spMk id="4" creationId="{00000000-0000-0000-0000-000000000000}"/>
          </ac:spMkLst>
        </pc:spChg>
      </pc:sldChg>
      <pc:sldChg chg="modSp">
        <pc:chgData name="Peterson, Barbara (NSP)" userId="S::barbara.peterson@fao.org::4a3c5689-ce26-4a0b-ba79-9ffb1c0b9846" providerId="AD" clId="Web-{DDBDCF7F-82D6-61D0-9815-9D9CB87742FF}" dt="2022-05-12T20:43:31.215" v="356" actId="20577"/>
        <pc:sldMkLst>
          <pc:docMk/>
          <pc:sldMk cId="2444819340" sldId="275"/>
        </pc:sldMkLst>
        <pc:spChg chg="mod">
          <ac:chgData name="Peterson, Barbara (NSP)" userId="S::barbara.peterson@fao.org::4a3c5689-ce26-4a0b-ba79-9ffb1c0b9846" providerId="AD" clId="Web-{DDBDCF7F-82D6-61D0-9815-9D9CB87742FF}" dt="2022-05-12T20:43:31.215" v="356" actId="20577"/>
          <ac:spMkLst>
            <pc:docMk/>
            <pc:sldMk cId="2444819340" sldId="275"/>
            <ac:spMk id="2" creationId="{16CAE4D8-B039-0649-BDEF-444210836B94}"/>
          </ac:spMkLst>
        </pc:spChg>
      </pc:sldChg>
      <pc:sldChg chg="modSp">
        <pc:chgData name="Peterson, Barbara (NSP)" userId="S::barbara.peterson@fao.org::4a3c5689-ce26-4a0b-ba79-9ffb1c0b9846" providerId="AD" clId="Web-{DDBDCF7F-82D6-61D0-9815-9D9CB87742FF}" dt="2022-05-12T20:50:32.035" v="438" actId="20577"/>
        <pc:sldMkLst>
          <pc:docMk/>
          <pc:sldMk cId="1853823641" sldId="276"/>
        </pc:sldMkLst>
        <pc:spChg chg="mod">
          <ac:chgData name="Peterson, Barbara (NSP)" userId="S::barbara.peterson@fao.org::4a3c5689-ce26-4a0b-ba79-9ffb1c0b9846" providerId="AD" clId="Web-{DDBDCF7F-82D6-61D0-9815-9D9CB87742FF}" dt="2022-05-12T20:50:32.035" v="438" actId="20577"/>
          <ac:spMkLst>
            <pc:docMk/>
            <pc:sldMk cId="1853823641" sldId="276"/>
            <ac:spMk id="2" creationId="{16CAE4D8-B039-0649-BDEF-444210836B94}"/>
          </ac:spMkLst>
        </pc:spChg>
        <pc:picChg chg="mod">
          <ac:chgData name="Peterson, Barbara (NSP)" userId="S::barbara.peterson@fao.org::4a3c5689-ce26-4a0b-ba79-9ffb1c0b9846" providerId="AD" clId="Web-{DDBDCF7F-82D6-61D0-9815-9D9CB87742FF}" dt="2022-05-12T20:45:11.545" v="379" actId="1076"/>
          <ac:picMkLst>
            <pc:docMk/>
            <pc:sldMk cId="1853823641" sldId="276"/>
            <ac:picMk id="8" creationId="{00000000-0000-0000-0000-000000000000}"/>
          </ac:picMkLst>
        </pc:picChg>
      </pc:sldChg>
      <pc:sldChg chg="modSp">
        <pc:chgData name="Peterson, Barbara (NSP)" userId="S::barbara.peterson@fao.org::4a3c5689-ce26-4a0b-ba79-9ffb1c0b9846" providerId="AD" clId="Web-{DDBDCF7F-82D6-61D0-9815-9D9CB87742FF}" dt="2022-05-12T20:44:03.528" v="358" actId="20577"/>
        <pc:sldMkLst>
          <pc:docMk/>
          <pc:sldMk cId="679748947" sldId="280"/>
        </pc:sldMkLst>
        <pc:spChg chg="mod">
          <ac:chgData name="Peterson, Barbara (NSP)" userId="S::barbara.peterson@fao.org::4a3c5689-ce26-4a0b-ba79-9ffb1c0b9846" providerId="AD" clId="Web-{DDBDCF7F-82D6-61D0-9815-9D9CB87742FF}" dt="2022-05-12T20:44:03.528" v="358" actId="20577"/>
          <ac:spMkLst>
            <pc:docMk/>
            <pc:sldMk cId="679748947" sldId="280"/>
            <ac:spMk id="2" creationId="{16CAE4D8-B039-0649-BDEF-444210836B94}"/>
          </ac:spMkLst>
        </pc:spChg>
      </pc:sldChg>
      <pc:sldChg chg="modSp">
        <pc:chgData name="Peterson, Barbara (NSP)" userId="S::barbara.peterson@fao.org::4a3c5689-ce26-4a0b-ba79-9ffb1c0b9846" providerId="AD" clId="Web-{DDBDCF7F-82D6-61D0-9815-9D9CB87742FF}" dt="2022-05-12T20:44:23.466" v="376" actId="20577"/>
        <pc:sldMkLst>
          <pc:docMk/>
          <pc:sldMk cId="3335708446" sldId="282"/>
        </pc:sldMkLst>
        <pc:spChg chg="mod">
          <ac:chgData name="Peterson, Barbara (NSP)" userId="S::barbara.peterson@fao.org::4a3c5689-ce26-4a0b-ba79-9ffb1c0b9846" providerId="AD" clId="Web-{DDBDCF7F-82D6-61D0-9815-9D9CB87742FF}" dt="2022-05-12T20:44:23.466" v="376" actId="20577"/>
          <ac:spMkLst>
            <pc:docMk/>
            <pc:sldMk cId="3335708446" sldId="282"/>
            <ac:spMk id="2" creationId="{16CAE4D8-B039-0649-BDEF-444210836B94}"/>
          </ac:spMkLst>
        </pc:spChg>
      </pc:sldChg>
      <pc:sldChg chg="modSp">
        <pc:chgData name="Peterson, Barbara (NSP)" userId="S::barbara.peterson@fao.org::4a3c5689-ce26-4a0b-ba79-9ffb1c0b9846" providerId="AD" clId="Web-{DDBDCF7F-82D6-61D0-9815-9D9CB87742FF}" dt="2022-05-12T20:48:57.065" v="437" actId="20577"/>
        <pc:sldMkLst>
          <pc:docMk/>
          <pc:sldMk cId="2334327838" sldId="288"/>
        </pc:sldMkLst>
        <pc:spChg chg="mod">
          <ac:chgData name="Peterson, Barbara (NSP)" userId="S::barbara.peterson@fao.org::4a3c5689-ce26-4a0b-ba79-9ffb1c0b9846" providerId="AD" clId="Web-{DDBDCF7F-82D6-61D0-9815-9D9CB87742FF}" dt="2022-05-12T20:48:57.065" v="437" actId="20577"/>
          <ac:spMkLst>
            <pc:docMk/>
            <pc:sldMk cId="2334327838" sldId="288"/>
            <ac:spMk id="2" creationId="{00000000-0000-0000-0000-000000000000}"/>
          </ac:spMkLst>
        </pc:spChg>
      </pc:sldChg>
      <pc:sldChg chg="modSp">
        <pc:chgData name="Peterson, Barbara (NSP)" userId="S::barbara.peterson@fao.org::4a3c5689-ce26-4a0b-ba79-9ffb1c0b9846" providerId="AD" clId="Web-{DDBDCF7F-82D6-61D0-9815-9D9CB87742FF}" dt="2022-05-12T20:46:45.875" v="384" actId="1076"/>
        <pc:sldMkLst>
          <pc:docMk/>
          <pc:sldMk cId="1098331983" sldId="290"/>
        </pc:sldMkLst>
        <pc:spChg chg="mod">
          <ac:chgData name="Peterson, Barbara (NSP)" userId="S::barbara.peterson@fao.org::4a3c5689-ce26-4a0b-ba79-9ffb1c0b9846" providerId="AD" clId="Web-{DDBDCF7F-82D6-61D0-9815-9D9CB87742FF}" dt="2022-05-12T20:46:31.218" v="383" actId="20577"/>
          <ac:spMkLst>
            <pc:docMk/>
            <pc:sldMk cId="1098331983" sldId="290"/>
            <ac:spMk id="9" creationId="{00000000-0000-0000-0000-000000000000}"/>
          </ac:spMkLst>
        </pc:spChg>
        <pc:picChg chg="mod">
          <ac:chgData name="Peterson, Barbara (NSP)" userId="S::barbara.peterson@fao.org::4a3c5689-ce26-4a0b-ba79-9ffb1c0b9846" providerId="AD" clId="Web-{DDBDCF7F-82D6-61D0-9815-9D9CB87742FF}" dt="2022-05-12T20:46:45.875" v="384" actId="1076"/>
          <ac:picMkLst>
            <pc:docMk/>
            <pc:sldMk cId="1098331983" sldId="290"/>
            <ac:picMk id="21" creationId="{00000000-0000-0000-0000-000000000000}"/>
          </ac:picMkLst>
        </pc:picChg>
      </pc:sldChg>
      <pc:sldChg chg="modSp">
        <pc:chgData name="Peterson, Barbara (NSP)" userId="S::barbara.peterson@fao.org::4a3c5689-ce26-4a0b-ba79-9ffb1c0b9846" providerId="AD" clId="Web-{DDBDCF7F-82D6-61D0-9815-9D9CB87742FF}" dt="2022-05-12T20:38:21.803" v="252" actId="20577"/>
        <pc:sldMkLst>
          <pc:docMk/>
          <pc:sldMk cId="3336544674" sldId="291"/>
        </pc:sldMkLst>
        <pc:spChg chg="mod">
          <ac:chgData name="Peterson, Barbara (NSP)" userId="S::barbara.peterson@fao.org::4a3c5689-ce26-4a0b-ba79-9ffb1c0b9846" providerId="AD" clId="Web-{DDBDCF7F-82D6-61D0-9815-9D9CB87742FF}" dt="2022-05-12T20:38:21.803" v="252" actId="20577"/>
          <ac:spMkLst>
            <pc:docMk/>
            <pc:sldMk cId="3336544674" sldId="291"/>
            <ac:spMk id="5" creationId="{00000000-0000-0000-0000-000000000000}"/>
          </ac:spMkLst>
        </pc:spChg>
      </pc:sldChg>
      <pc:sldChg chg="modSp">
        <pc:chgData name="Peterson, Barbara (NSP)" userId="S::barbara.peterson@fao.org::4a3c5689-ce26-4a0b-ba79-9ffb1c0b9846" providerId="AD" clId="Web-{DDBDCF7F-82D6-61D0-9815-9D9CB87742FF}" dt="2022-05-12T20:36:29.692" v="237" actId="20577"/>
        <pc:sldMkLst>
          <pc:docMk/>
          <pc:sldMk cId="599392385" sldId="292"/>
        </pc:sldMkLst>
        <pc:spChg chg="mod">
          <ac:chgData name="Peterson, Barbara (NSP)" userId="S::barbara.peterson@fao.org::4a3c5689-ce26-4a0b-ba79-9ffb1c0b9846" providerId="AD" clId="Web-{DDBDCF7F-82D6-61D0-9815-9D9CB87742FF}" dt="2022-05-12T20:36:29.692" v="237" actId="20577"/>
          <ac:spMkLst>
            <pc:docMk/>
            <pc:sldMk cId="599392385" sldId="292"/>
            <ac:spMk id="5" creationId="{00000000-0000-0000-0000-000000000000}"/>
          </ac:spMkLst>
        </pc:spChg>
      </pc:sldChg>
      <pc:sldChg chg="modSp">
        <pc:chgData name="Peterson, Barbara (NSP)" userId="S::barbara.peterson@fao.org::4a3c5689-ce26-4a0b-ba79-9ffb1c0b9846" providerId="AD" clId="Web-{DDBDCF7F-82D6-61D0-9815-9D9CB87742FF}" dt="2022-05-12T20:41:27.385" v="328" actId="20577"/>
        <pc:sldMkLst>
          <pc:docMk/>
          <pc:sldMk cId="972577332" sldId="293"/>
        </pc:sldMkLst>
        <pc:spChg chg="mod">
          <ac:chgData name="Peterson, Barbara (NSP)" userId="S::barbara.peterson@fao.org::4a3c5689-ce26-4a0b-ba79-9ffb1c0b9846" providerId="AD" clId="Web-{DDBDCF7F-82D6-61D0-9815-9D9CB87742FF}" dt="2022-05-12T20:40:46.509" v="312" actId="20577"/>
          <ac:spMkLst>
            <pc:docMk/>
            <pc:sldMk cId="972577332" sldId="293"/>
            <ac:spMk id="4" creationId="{00000000-0000-0000-0000-000000000000}"/>
          </ac:spMkLst>
        </pc:spChg>
        <pc:spChg chg="mod">
          <ac:chgData name="Peterson, Barbara (NSP)" userId="S::barbara.peterson@fao.org::4a3c5689-ce26-4a0b-ba79-9ffb1c0b9846" providerId="AD" clId="Web-{DDBDCF7F-82D6-61D0-9815-9D9CB87742FF}" dt="2022-05-12T20:41:27.385" v="328" actId="20577"/>
          <ac:spMkLst>
            <pc:docMk/>
            <pc:sldMk cId="972577332" sldId="293"/>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17/06/2022</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‹N°›</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17/06/2022</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‹N°›</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7.3 Draft Specifications for new Guides and Training Materials </a:t>
            </a:r>
          </a:p>
          <a:p>
            <a:r>
              <a:rPr lang="en-US"/>
              <a:t>30 minutes</a:t>
            </a:r>
            <a:r>
              <a:rPr lang="en-US" baseline="0"/>
              <a:t> </a:t>
            </a:r>
          </a:p>
          <a:p>
            <a:r>
              <a:rPr lang="en-US" baseline="0"/>
              <a:t>To be delivered by an IC member</a:t>
            </a:r>
          </a:p>
          <a:p>
            <a:r>
              <a:rPr lang="en-US" baseline="0"/>
              <a:t>PPT developed by Barbara Peterson (IFU)</a:t>
            </a:r>
            <a:endParaRPr lang="en-CA"/>
          </a:p>
        </p:txBody>
      </p:sp>
      <p:sp>
        <p:nvSpPr>
          <p:cNvPr id="4" name="Slide Number Placeholder 3"/>
          <p:cNvSpPr>
            <a:spLocks noGrp="1"/>
          </p:cNvSpPr>
          <p:nvPr>
            <p:ph type="sldNum" sz="quarter" idx="10"/>
          </p:nvPr>
        </p:nvSpPr>
        <p:spPr/>
        <p:txBody>
          <a:bodyPr/>
          <a:lstStyle/>
          <a:p>
            <a:fld id="{F181C075-0A87-4D04-85DC-C41B8B8D094E}" type="slidenum">
              <a:rPr lang="en-GB" smtClean="0"/>
              <a:pPr/>
              <a:t>1</a:t>
            </a:fld>
            <a:endParaRPr lang="en-GB"/>
          </a:p>
        </p:txBody>
      </p:sp>
    </p:spTree>
    <p:extLst>
      <p:ext uri="{BB962C8B-B14F-4D97-AF65-F5344CB8AC3E}">
        <p14:creationId xmlns:p14="http://schemas.microsoft.com/office/powerpoint/2010/main" val="375971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lgn="l"/>
            <a:r>
              <a:rPr lang="en-US" sz="1600" b="0" i="0">
                <a:solidFill>
                  <a:srgbClr val="201F1E"/>
                </a:solidFill>
                <a:effectLst/>
                <a:latin typeface="inherit"/>
              </a:rPr>
              <a:t>Focus of the discussion today is on step # 2 – developing the specification</a:t>
            </a:r>
          </a:p>
          <a:p>
            <a:pPr marL="914400" algn="l"/>
            <a:endParaRPr lang="en-US" sz="1600" b="0" i="0">
              <a:solidFill>
                <a:srgbClr val="201F1E"/>
              </a:solidFill>
              <a:effectLst/>
              <a:latin typeface="inherit"/>
            </a:endParaRPr>
          </a:p>
          <a:p>
            <a:pPr marL="914400" algn="l"/>
            <a:r>
              <a:rPr lang="en-US" sz="1600" b="0" i="0">
                <a:solidFill>
                  <a:srgbClr val="201F1E"/>
                </a:solidFill>
                <a:effectLst/>
                <a:latin typeface="inherit"/>
              </a:rPr>
              <a:t>1.      Topic submission, selection and prioritization</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2.      Developing the Specification</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3.      Identifying resources and work planning</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4.      Establishing the working group</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5.      Developing the product</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6.      Publication</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7.      Implementation</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8.      Translations</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9.      Periodic revisions</a:t>
            </a:r>
            <a:endParaRPr lang="en-US" sz="1200" b="0" i="0">
              <a:solidFill>
                <a:srgbClr val="201F1E"/>
              </a:solidFill>
              <a:effectLst/>
              <a:latin typeface="Calibri" panose="020F0502020204030204" pitchFamily="34" charset="0"/>
            </a:endParaRPr>
          </a:p>
          <a:p>
            <a:endParaRPr lang="en-CA"/>
          </a:p>
        </p:txBody>
      </p:sp>
      <p:sp>
        <p:nvSpPr>
          <p:cNvPr id="4" name="Slide Number Placeholder 3"/>
          <p:cNvSpPr>
            <a:spLocks noGrp="1"/>
          </p:cNvSpPr>
          <p:nvPr>
            <p:ph type="sldNum" sz="quarter" idx="10"/>
          </p:nvPr>
        </p:nvSpPr>
        <p:spPr/>
        <p:txBody>
          <a:bodyPr/>
          <a:lstStyle/>
          <a:p>
            <a:fld id="{F181C075-0A87-4D04-85DC-C41B8B8D094E}" type="slidenum">
              <a:rPr lang="en-GB" smtClean="0"/>
              <a:pPr/>
              <a:t>4</a:t>
            </a:fld>
            <a:endParaRPr lang="en-GB"/>
          </a:p>
        </p:txBody>
      </p:sp>
    </p:spTree>
    <p:extLst>
      <p:ext uri="{BB962C8B-B14F-4D97-AF65-F5344CB8AC3E}">
        <p14:creationId xmlns:p14="http://schemas.microsoft.com/office/powerpoint/2010/main" val="381087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topic proposal that is submitted during the Call for Topics must have a draft Specification to be considered complete</a:t>
            </a:r>
          </a:p>
          <a:p>
            <a:endParaRPr lang="en-CA"/>
          </a:p>
        </p:txBody>
      </p:sp>
      <p:sp>
        <p:nvSpPr>
          <p:cNvPr id="4" name="Slide Number Placeholder 3"/>
          <p:cNvSpPr>
            <a:spLocks noGrp="1"/>
          </p:cNvSpPr>
          <p:nvPr>
            <p:ph type="sldNum" sz="quarter" idx="10"/>
          </p:nvPr>
        </p:nvSpPr>
        <p:spPr/>
        <p:txBody>
          <a:bodyPr/>
          <a:lstStyle/>
          <a:p>
            <a:fld id="{F181C075-0A87-4D04-85DC-C41B8B8D094E}" type="slidenum">
              <a:rPr lang="en-GB" smtClean="0"/>
              <a:pPr/>
              <a:t>5</a:t>
            </a:fld>
            <a:endParaRPr lang="en-GB"/>
          </a:p>
        </p:txBody>
      </p:sp>
    </p:spTree>
    <p:extLst>
      <p:ext uri="{BB962C8B-B14F-4D97-AF65-F5344CB8AC3E}">
        <p14:creationId xmlns:p14="http://schemas.microsoft.com/office/powerpoint/2010/main" val="338758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Note the information on this and the following slides is not complete. Please reference the draft specifications for the complete Scope and Purpose.</a:t>
            </a:r>
          </a:p>
        </p:txBody>
      </p:sp>
      <p:sp>
        <p:nvSpPr>
          <p:cNvPr id="4" name="Slide Number Placeholder 3"/>
          <p:cNvSpPr>
            <a:spLocks noGrp="1"/>
          </p:cNvSpPr>
          <p:nvPr>
            <p:ph type="sldNum" sz="quarter" idx="10"/>
          </p:nvPr>
        </p:nvSpPr>
        <p:spPr/>
        <p:txBody>
          <a:bodyPr/>
          <a:lstStyle/>
          <a:p>
            <a:fld id="{F181C075-0A87-4D04-85DC-C41B8B8D094E}" type="slidenum">
              <a:rPr lang="en-GB" smtClean="0"/>
              <a:pPr/>
              <a:t>9</a:t>
            </a:fld>
            <a:endParaRPr lang="en-GB"/>
          </a:p>
        </p:txBody>
      </p:sp>
    </p:spTree>
    <p:extLst>
      <p:ext uri="{BB962C8B-B14F-4D97-AF65-F5344CB8AC3E}">
        <p14:creationId xmlns:p14="http://schemas.microsoft.com/office/powerpoint/2010/main" val="2940638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information on this and the following slides is not complete. Please reference the draft specifications for the complete Scope and Purpose.</a:t>
            </a:r>
          </a:p>
          <a:p>
            <a:endParaRPr lang="en-CA"/>
          </a:p>
        </p:txBody>
      </p:sp>
      <p:sp>
        <p:nvSpPr>
          <p:cNvPr id="4" name="Slide Number Placeholder 3"/>
          <p:cNvSpPr>
            <a:spLocks noGrp="1"/>
          </p:cNvSpPr>
          <p:nvPr>
            <p:ph type="sldNum" sz="quarter" idx="10"/>
          </p:nvPr>
        </p:nvSpPr>
        <p:spPr/>
        <p:txBody>
          <a:bodyPr/>
          <a:lstStyle/>
          <a:p>
            <a:fld id="{F181C075-0A87-4D04-85DC-C41B8B8D094E}" type="slidenum">
              <a:rPr lang="en-GB" smtClean="0"/>
              <a:pPr/>
              <a:t>10</a:t>
            </a:fld>
            <a:endParaRPr lang="en-GB"/>
          </a:p>
        </p:txBody>
      </p:sp>
    </p:spTree>
    <p:extLst>
      <p:ext uri="{BB962C8B-B14F-4D97-AF65-F5344CB8AC3E}">
        <p14:creationId xmlns:p14="http://schemas.microsoft.com/office/powerpoint/2010/main" val="265421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information on this and the following slide is not complete. Please reference the draft specifications for the complete Scope and Purpose.</a:t>
            </a:r>
          </a:p>
          <a:p>
            <a:endParaRPr lang="en-CA"/>
          </a:p>
        </p:txBody>
      </p:sp>
      <p:sp>
        <p:nvSpPr>
          <p:cNvPr id="4" name="Slide Number Placeholder 3"/>
          <p:cNvSpPr>
            <a:spLocks noGrp="1"/>
          </p:cNvSpPr>
          <p:nvPr>
            <p:ph type="sldNum" sz="quarter" idx="10"/>
          </p:nvPr>
        </p:nvSpPr>
        <p:spPr/>
        <p:txBody>
          <a:bodyPr/>
          <a:lstStyle/>
          <a:p>
            <a:fld id="{F181C075-0A87-4D04-85DC-C41B8B8D094E}" type="slidenum">
              <a:rPr lang="en-GB" smtClean="0"/>
              <a:pPr/>
              <a:t>11</a:t>
            </a:fld>
            <a:endParaRPr lang="en-GB"/>
          </a:p>
        </p:txBody>
      </p:sp>
    </p:spTree>
    <p:extLst>
      <p:ext uri="{BB962C8B-B14F-4D97-AF65-F5344CB8AC3E}">
        <p14:creationId xmlns:p14="http://schemas.microsoft.com/office/powerpoint/2010/main" val="108277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information on this slide is not complete. Please reference the draft specifications for the complete Scope and Purpose.</a:t>
            </a:r>
          </a:p>
          <a:p>
            <a:endParaRPr lang="en-CA"/>
          </a:p>
          <a:p>
            <a:r>
              <a:rPr lang="en-CA" dirty="0">
                <a:cs typeface="Calibri"/>
              </a:rPr>
              <a:t>Note that "process" refers to the use</a:t>
            </a:r>
            <a:r>
              <a:rPr lang="en-CA"/>
              <a:t> of the strategic management tools.</a:t>
            </a:r>
            <a:endParaRPr lang="en-CA" dirty="0">
              <a:cs typeface="Calibri"/>
            </a:endParaRPr>
          </a:p>
        </p:txBody>
      </p:sp>
      <p:sp>
        <p:nvSpPr>
          <p:cNvPr id="4" name="Slide Number Placeholder 3"/>
          <p:cNvSpPr>
            <a:spLocks noGrp="1"/>
          </p:cNvSpPr>
          <p:nvPr>
            <p:ph type="sldNum" sz="quarter" idx="10"/>
          </p:nvPr>
        </p:nvSpPr>
        <p:spPr/>
        <p:txBody>
          <a:bodyPr/>
          <a:lstStyle/>
          <a:p>
            <a:fld id="{F181C075-0A87-4D04-85DC-C41B8B8D094E}" type="slidenum">
              <a:rPr lang="en-GB" smtClean="0"/>
              <a:pPr/>
              <a:t>12</a:t>
            </a:fld>
            <a:endParaRPr lang="en-GB"/>
          </a:p>
        </p:txBody>
      </p:sp>
    </p:spTree>
    <p:extLst>
      <p:ext uri="{BB962C8B-B14F-4D97-AF65-F5344CB8AC3E}">
        <p14:creationId xmlns:p14="http://schemas.microsoft.com/office/powerpoint/2010/main" val="400411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lgn="l"/>
            <a:r>
              <a:rPr lang="en-US" sz="1600" b="0" i="0">
                <a:solidFill>
                  <a:srgbClr val="201F1E"/>
                </a:solidFill>
                <a:effectLst/>
                <a:latin typeface="inherit"/>
              </a:rPr>
              <a:t>Focus of the discussion today is on step # 2 – developing the specification</a:t>
            </a:r>
          </a:p>
          <a:p>
            <a:pPr marL="914400" algn="l"/>
            <a:endParaRPr lang="en-US" sz="1600" b="0" i="0">
              <a:solidFill>
                <a:srgbClr val="201F1E"/>
              </a:solidFill>
              <a:effectLst/>
              <a:latin typeface="inherit"/>
            </a:endParaRPr>
          </a:p>
          <a:p>
            <a:pPr marL="914400" algn="l"/>
            <a:r>
              <a:rPr lang="en-US" sz="1600" b="0" i="0">
                <a:solidFill>
                  <a:srgbClr val="201F1E"/>
                </a:solidFill>
                <a:effectLst/>
                <a:latin typeface="inherit"/>
              </a:rPr>
              <a:t>1.      Topic submission, selection and prioritization</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2.      Developing the Specification</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3.      Identifying resources and work planning</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4.      Establishing the working group</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5.      Developing the product</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6.      Publication</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7.      Implementation</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8.      Translations</a:t>
            </a:r>
            <a:endParaRPr lang="en-US" sz="1200" b="0" i="0">
              <a:solidFill>
                <a:srgbClr val="201F1E"/>
              </a:solidFill>
              <a:effectLst/>
              <a:latin typeface="Calibri" panose="020F0502020204030204" pitchFamily="34" charset="0"/>
            </a:endParaRPr>
          </a:p>
          <a:p>
            <a:pPr marL="914400" algn="l"/>
            <a:r>
              <a:rPr lang="en-US" sz="1600" b="0" i="0">
                <a:solidFill>
                  <a:srgbClr val="201F1E"/>
                </a:solidFill>
                <a:effectLst/>
                <a:latin typeface="inherit"/>
              </a:rPr>
              <a:t>9.      Periodic revisions</a:t>
            </a:r>
            <a:endParaRPr lang="en-US" sz="1200" b="0" i="0">
              <a:solidFill>
                <a:srgbClr val="201F1E"/>
              </a:solidFill>
              <a:effectLst/>
              <a:latin typeface="Calibri" panose="020F0502020204030204" pitchFamily="34" charset="0"/>
            </a:endParaRPr>
          </a:p>
          <a:p>
            <a:endParaRPr lang="en-CA"/>
          </a:p>
        </p:txBody>
      </p:sp>
      <p:sp>
        <p:nvSpPr>
          <p:cNvPr id="4" name="Slide Number Placeholder 3"/>
          <p:cNvSpPr>
            <a:spLocks noGrp="1"/>
          </p:cNvSpPr>
          <p:nvPr>
            <p:ph type="sldNum" sz="quarter" idx="10"/>
          </p:nvPr>
        </p:nvSpPr>
        <p:spPr/>
        <p:txBody>
          <a:bodyPr/>
          <a:lstStyle/>
          <a:p>
            <a:fld id="{F181C075-0A87-4D04-85DC-C41B8B8D094E}" type="slidenum">
              <a:rPr lang="en-GB" smtClean="0"/>
              <a:pPr/>
              <a:t>14</a:t>
            </a:fld>
            <a:endParaRPr lang="en-GB"/>
          </a:p>
        </p:txBody>
      </p:sp>
    </p:spTree>
    <p:extLst>
      <p:ext uri="{BB962C8B-B14F-4D97-AF65-F5344CB8AC3E}">
        <p14:creationId xmlns:p14="http://schemas.microsoft.com/office/powerpoint/2010/main" val="3634916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81C075-0A87-4D04-85DC-C41B8B8D094E}" type="slidenum">
              <a:rPr lang="en-GB" smtClean="0"/>
              <a:pPr/>
              <a:t>15</a:t>
            </a:fld>
            <a:endParaRPr lang="en-GB"/>
          </a:p>
        </p:txBody>
      </p:sp>
    </p:spTree>
    <p:extLst>
      <p:ext uri="{BB962C8B-B14F-4D97-AF65-F5344CB8AC3E}">
        <p14:creationId xmlns:p14="http://schemas.microsoft.com/office/powerpoint/2010/main" val="380356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0297" y="1604319"/>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a:t>Picture</a:t>
            </a:r>
          </a:p>
        </p:txBody>
      </p:sp>
    </p:spTree>
    <p:extLst>
      <p:ext uri="{BB962C8B-B14F-4D97-AF65-F5344CB8AC3E}">
        <p14:creationId xmlns:p14="http://schemas.microsoft.com/office/powerpoint/2010/main" val="19900896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a:t>Click to edit title</a:t>
            </a: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8DE3583E-75CB-413A-8E19-4D099EC96AB8}" type="slidenum">
              <a:rPr lang="en-US" smtClean="0"/>
              <a:t>‹N°›</a:t>
            </a:fld>
            <a:endParaRPr lang="en-US"/>
          </a:p>
        </p:txBody>
      </p:sp>
    </p:spTree>
    <p:extLst>
      <p:ext uri="{BB962C8B-B14F-4D97-AF65-F5344CB8AC3E}">
        <p14:creationId xmlns:p14="http://schemas.microsoft.com/office/powerpoint/2010/main" val="153816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8DE3583E-75CB-413A-8E19-4D099EC96AB8}"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a:t>Click to edit </a:t>
            </a:r>
            <a:br>
              <a:rPr lang="en-US"/>
            </a:br>
            <a:r>
              <a:rPr lang="en-US"/>
              <a:t>Thank you</a:t>
            </a:r>
          </a:p>
        </p:txBody>
      </p:sp>
      <p:sp>
        <p:nvSpPr>
          <p:cNvPr id="2" name="Rectangle 1">
            <a:extLst>
              <a:ext uri="{FF2B5EF4-FFF2-40B4-BE49-F238E27FC236}">
                <a16:creationId xmlns="" xmlns:a16="http://schemas.microsoft.com/office/drawing/2014/main"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2040624"/>
            <a:ext cx="12192000" cy="449180"/>
          </a:xfrm>
          <a:prstGeom prst="rect">
            <a:avLst/>
          </a:prstGeom>
          <a:noFill/>
        </p:spPr>
        <p:txBody>
          <a:bodyPr lIns="1224000" tIns="46800" rIns="1224000" bIns="0" anchor="t" anchorCtr="0"/>
          <a:lstStyle>
            <a:lvl1pPr algn="l">
              <a:defRPr sz="3800">
                <a:solidFill>
                  <a:srgbClr val="00825F"/>
                </a:solidFill>
              </a:defRPr>
            </a:lvl1pPr>
          </a:lstStyle>
          <a:p>
            <a:r>
              <a:rPr lang="en-US"/>
              <a:t>Click to edit Master title style </a:t>
            </a:r>
          </a:p>
        </p:txBody>
      </p:sp>
      <p:sp>
        <p:nvSpPr>
          <p:cNvPr id="5" name="Subtitle 2"/>
          <p:cNvSpPr>
            <a:spLocks noGrp="1"/>
          </p:cNvSpPr>
          <p:nvPr>
            <p:ph type="subTitle" idx="1"/>
          </p:nvPr>
        </p:nvSpPr>
        <p:spPr>
          <a:xfrm>
            <a:off x="-1200" y="289560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3098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a:extLst>
              <a:ext uri="{FF2B5EF4-FFF2-40B4-BE49-F238E27FC236}">
                <a16:creationId xmlns=""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 xmlns:a16="http://schemas.microsoft.com/office/drawing/2014/main"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 xmlns:a16="http://schemas.microsoft.com/office/drawing/2014/main"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 xmlns:a16="http://schemas.microsoft.com/office/drawing/2014/main"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 xmlns:a16="http://schemas.microsoft.com/office/drawing/2014/main"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p>
        </p:txBody>
      </p:sp>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8DE3583E-75CB-413A-8E19-4D099EC96AB8}"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a:extLst>
              <a:ext uri="{FF2B5EF4-FFF2-40B4-BE49-F238E27FC236}">
                <a16:creationId xmlns="" xmlns:a16="http://schemas.microsoft.com/office/drawing/2014/main"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 xmlns:a16="http://schemas.microsoft.com/office/drawing/2014/main"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
        <p:nvSpPr>
          <p:cNvPr id="2" name="Footer Placeholder 1"/>
          <p:cNvSpPr>
            <a:spLocks noGrp="1"/>
          </p:cNvSpPr>
          <p:nvPr>
            <p:ph type="ftr" sz="quarter" idx="12"/>
          </p:nvPr>
        </p:nvSpPr>
        <p:spPr/>
        <p:txBody>
          <a:bodyPr/>
          <a:lstStyle/>
          <a:p>
            <a:endParaRPr lang="en-US"/>
          </a:p>
        </p:txBody>
      </p:sp>
      <p:sp>
        <p:nvSpPr>
          <p:cNvPr id="3" name="Slide Number Placeholder 2"/>
          <p:cNvSpPr>
            <a:spLocks noGrp="1"/>
          </p:cNvSpPr>
          <p:nvPr>
            <p:ph type="sldNum" sz="quarter" idx="13"/>
          </p:nvPr>
        </p:nvSpPr>
        <p:spPr/>
        <p:txBody>
          <a:bodyPr/>
          <a:lstStyle/>
          <a:p>
            <a:fld id="{8DE3583E-75CB-413A-8E19-4D099EC96AB8}"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xml"/><Relationship Id="rId7"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0.xml"/><Relationship Id="rId7" Type="http://schemas.openxmlformats.org/officeDocument/2006/relationships/image" Target="../media/image2.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emf"/><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 xmlns:a16="http://schemas.microsoft.com/office/drawing/2014/main"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 xmlns:a16="http://schemas.microsoft.com/office/drawing/2014/main"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 xmlns:a16="http://schemas.microsoft.com/office/drawing/2014/main"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 xmlns:a16="http://schemas.microsoft.com/office/drawing/2014/main" id="{F5941514-6A3A-7E4E-8480-6FB87E586C6C}"/>
              </a:ext>
            </a:extLst>
          </p:cNvPr>
          <p:cNvPicPr>
            <a:picLocks noChangeAspect="1"/>
          </p:cNvPicPr>
          <p:nvPr userDrawn="1"/>
        </p:nvPicPr>
        <p:blipFill rotWithShape="1">
          <a:blip r:embed="rId3"/>
          <a:srcRect r="29216"/>
          <a:stretch/>
        </p:blipFill>
        <p:spPr>
          <a:xfrm>
            <a:off x="615797" y="432546"/>
            <a:ext cx="2660803" cy="710454"/>
          </a:xfrm>
          <a:prstGeom prst="rect">
            <a:avLst/>
          </a:prstGeom>
        </p:spPr>
      </p:pic>
      <p:pic>
        <p:nvPicPr>
          <p:cNvPr id="5" name="Picture 4">
            <a:extLst>
              <a:ext uri="{FF2B5EF4-FFF2-40B4-BE49-F238E27FC236}">
                <a16:creationId xmlns="" xmlns:a16="http://schemas.microsoft.com/office/drawing/2014/main" id="{24D43C4A-D199-2340-A53A-D845A4878334}"/>
              </a:ext>
            </a:extLst>
          </p:cNvPr>
          <p:cNvPicPr>
            <a:picLocks noChangeAspect="1"/>
          </p:cNvPicPr>
          <p:nvPr userDrawn="1"/>
        </p:nvPicPr>
        <p:blipFill>
          <a:blip r:embed="rId4"/>
          <a:stretch>
            <a:fillRect/>
          </a:stretch>
        </p:blipFill>
        <p:spPr>
          <a:xfrm>
            <a:off x="9011558" y="449606"/>
            <a:ext cx="2564645" cy="656427"/>
          </a:xfrm>
          <a:prstGeom prst="rect">
            <a:avLst/>
          </a:prstGeom>
        </p:spPr>
      </p:pic>
      <p:sp>
        <p:nvSpPr>
          <p:cNvPr id="4" name="Rectangle 3">
            <a:extLst>
              <a:ext uri="{FF2B5EF4-FFF2-40B4-BE49-F238E27FC236}">
                <a16:creationId xmlns="" xmlns:a16="http://schemas.microsoft.com/office/drawing/2014/main"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981200"/>
            <a:ext cx="12192000" cy="4876800"/>
          </a:xfrm>
          <a:prstGeom prst="rect">
            <a:avLst/>
          </a:prstGeom>
        </p:spPr>
      </p:pic>
    </p:spTree>
    <p:extLst>
      <p:ext uri="{BB962C8B-B14F-4D97-AF65-F5344CB8AC3E}">
        <p14:creationId xmlns:p14="http://schemas.microsoft.com/office/powerpoint/2010/main" val="4084399036"/>
      </p:ext>
    </p:extLst>
  </p:cSld>
  <p:clrMap bg1="lt1" tx1="dk1" bg2="lt2" tx2="dk2" accent1="accent1" accent2="accent2" accent3="accent3" accent4="accent4" accent5="accent5" accent6="accent6" hlink="hlink" folHlink="folHlink"/>
  <p:sldLayoutIdLst>
    <p:sldLayoutId id="2147483960"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 xmlns:a16="http://schemas.microsoft.com/office/drawing/2014/main" id="{A133ADE3-A5A0-2645-9D97-F63324C4A172}"/>
              </a:ext>
            </a:extLst>
          </p:cNvPr>
          <p:cNvSpPr txBox="1">
            <a:spLocks/>
          </p:cNvSpPr>
          <p:nvPr userDrawn="1"/>
        </p:nvSpPr>
        <p:spPr>
          <a:xfrm>
            <a:off x="0" y="6453866"/>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solidFill>
                  <a:schemeClr val="tx1"/>
                </a:solidFill>
              </a:rPr>
              <a:t>2022 IPPC Regional Workshop</a:t>
            </a:r>
          </a:p>
        </p:txBody>
      </p:sp>
      <p:sp>
        <p:nvSpPr>
          <p:cNvPr id="12" name="Text Placeholder 5">
            <a:extLst>
              <a:ext uri="{FF2B5EF4-FFF2-40B4-BE49-F238E27FC236}">
                <a16:creationId xmlns="" xmlns:a16="http://schemas.microsoft.com/office/drawing/2014/main"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solidFill>
                  <a:srgbClr val="00825F"/>
                </a:solidFill>
              </a:rPr>
              <a:t>Agenda item 7.3</a:t>
            </a:r>
          </a:p>
        </p:txBody>
      </p:sp>
      <p:pic>
        <p:nvPicPr>
          <p:cNvPr id="10" name="Immagine 9">
            <a:extLst>
              <a:ext uri="{FF2B5EF4-FFF2-40B4-BE49-F238E27FC236}">
                <a16:creationId xmlns="" xmlns:a16="http://schemas.microsoft.com/office/drawing/2014/main" id="{7234DD0C-95AB-7940-8105-0A1AE1800F5F}"/>
              </a:ext>
            </a:extLst>
          </p:cNvPr>
          <p:cNvPicPr>
            <a:picLocks noChangeAspect="1"/>
          </p:cNvPicPr>
          <p:nvPr userDrawn="1"/>
        </p:nvPicPr>
        <p:blipFill rotWithShape="1">
          <a:blip r:embed="rId7"/>
          <a:srcRect r="29216"/>
          <a:stretch/>
        </p:blipFill>
        <p:spPr>
          <a:xfrm>
            <a:off x="539598" y="218898"/>
            <a:ext cx="1877238" cy="516014"/>
          </a:xfrm>
          <a:prstGeom prst="rect">
            <a:avLst/>
          </a:prstGeom>
        </p:spPr>
      </p:pic>
      <p:pic>
        <p:nvPicPr>
          <p:cNvPr id="3" name="Picture 2">
            <a:extLst>
              <a:ext uri="{FF2B5EF4-FFF2-40B4-BE49-F238E27FC236}">
                <a16:creationId xmlns="" xmlns:a16="http://schemas.microsoft.com/office/drawing/2014/main" id="{2C4EF50D-19C0-874B-B58B-28F04C603057}"/>
              </a:ext>
            </a:extLst>
          </p:cNvPr>
          <p:cNvPicPr>
            <a:picLocks noChangeAspect="1"/>
          </p:cNvPicPr>
          <p:nvPr userDrawn="1"/>
        </p:nvPicPr>
        <p:blipFill>
          <a:blip r:embed="rId8"/>
          <a:stretch>
            <a:fillRect/>
          </a:stretch>
        </p:blipFill>
        <p:spPr>
          <a:xfrm>
            <a:off x="9806784" y="233705"/>
            <a:ext cx="2016059" cy="516015"/>
          </a:xfrm>
          <a:prstGeom prst="rect">
            <a:avLst/>
          </a:prstGeom>
        </p:spPr>
      </p:pic>
      <p:sp>
        <p:nvSpPr>
          <p:cNvPr id="14" name="Rectangle 13">
            <a:extLst>
              <a:ext uri="{FF2B5EF4-FFF2-40B4-BE49-F238E27FC236}">
                <a16:creationId xmlns=""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 xmlns:a16="http://schemas.microsoft.com/office/drawing/2014/main"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 xmlns:a16="http://schemas.microsoft.com/office/drawing/2014/main"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a:solidFill>
                <a:srgbClr val="00825F"/>
              </a:solidFill>
            </a:endParaRPr>
          </a:p>
        </p:txBody>
      </p:sp>
      <p:pic>
        <p:nvPicPr>
          <p:cNvPr id="10" name="Immagine 9">
            <a:extLst>
              <a:ext uri="{FF2B5EF4-FFF2-40B4-BE49-F238E27FC236}">
                <a16:creationId xmlns="" xmlns:a16="http://schemas.microsoft.com/office/drawing/2014/main" id="{7234DD0C-95AB-7940-8105-0A1AE1800F5F}"/>
              </a:ext>
            </a:extLst>
          </p:cNvPr>
          <p:cNvPicPr>
            <a:picLocks noChangeAspect="1"/>
          </p:cNvPicPr>
          <p:nvPr userDrawn="1"/>
        </p:nvPicPr>
        <p:blipFill rotWithShape="1">
          <a:blip r:embed="rId7"/>
          <a:srcRect r="29216"/>
          <a:stretch/>
        </p:blipFill>
        <p:spPr>
          <a:xfrm>
            <a:off x="539598" y="218898"/>
            <a:ext cx="1877238" cy="516014"/>
          </a:xfrm>
          <a:prstGeom prst="rect">
            <a:avLst/>
          </a:prstGeom>
        </p:spPr>
      </p:pic>
      <p:pic>
        <p:nvPicPr>
          <p:cNvPr id="3" name="Picture 2">
            <a:extLst>
              <a:ext uri="{FF2B5EF4-FFF2-40B4-BE49-F238E27FC236}">
                <a16:creationId xmlns="" xmlns:a16="http://schemas.microsoft.com/office/drawing/2014/main" id="{2C4EF50D-19C0-874B-B58B-28F04C603057}"/>
              </a:ext>
            </a:extLst>
          </p:cNvPr>
          <p:cNvPicPr>
            <a:picLocks noChangeAspect="1"/>
          </p:cNvPicPr>
          <p:nvPr userDrawn="1"/>
        </p:nvPicPr>
        <p:blipFill>
          <a:blip r:embed="rId8"/>
          <a:stretch>
            <a:fillRect/>
          </a:stretch>
        </p:blipFill>
        <p:spPr>
          <a:xfrm>
            <a:off x="9806784" y="233705"/>
            <a:ext cx="2016059" cy="516015"/>
          </a:xfrm>
          <a:prstGeom prst="rect">
            <a:avLst/>
          </a:prstGeom>
        </p:spPr>
      </p:pic>
      <p:sp>
        <p:nvSpPr>
          <p:cNvPr id="14" name="Rectangle 13">
            <a:extLst>
              <a:ext uri="{FF2B5EF4-FFF2-40B4-BE49-F238E27FC236}">
                <a16:creationId xmlns="" xmlns:a16="http://schemas.microsoft.com/office/drawing/2014/main"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Slide Number Placeholder 1"/>
          <p:cNvSpPr>
            <a:spLocks noGrp="1"/>
          </p:cNvSpPr>
          <p:nvPr>
            <p:ph type="sldNum" sz="quarter" idx="4"/>
          </p:nvPr>
        </p:nvSpPr>
        <p:spPr>
          <a:xfrm>
            <a:off x="8903564" y="63813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3583E-75CB-413A-8E19-4D099EC96AB8}" type="slidenum">
              <a:rPr lang="en-US" smtClean="0"/>
              <a:t>‹N°›</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mailto:ippc@fao.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58" b="2658"/>
          <a:stretch>
            <a:fillRect/>
          </a:stretch>
        </p:blipFill>
        <p:spPr/>
      </p:pic>
      <p:sp>
        <p:nvSpPr>
          <p:cNvPr id="5" name="Title 1"/>
          <p:cNvSpPr txBox="1">
            <a:spLocks/>
          </p:cNvSpPr>
          <p:nvPr/>
        </p:nvSpPr>
        <p:spPr>
          <a:xfrm>
            <a:off x="-27709" y="4925290"/>
            <a:ext cx="12192000" cy="449180"/>
          </a:xfrm>
          <a:prstGeom prst="rect">
            <a:avLst/>
          </a:prstGeom>
          <a:noFill/>
        </p:spPr>
        <p:txBody>
          <a:bodyPr lIns="1224000" tIns="46800" rIns="1224000" bIns="0" anchor="t" anchorCtr="0"/>
          <a:lstStyle>
            <a:lvl1pPr algn="l" defTabSz="914400" rtl="0" eaLnBrk="1" latinLnBrk="0" hangingPunct="1">
              <a:lnSpc>
                <a:spcPct val="90000"/>
              </a:lnSpc>
              <a:spcBef>
                <a:spcPct val="0"/>
              </a:spcBef>
              <a:buNone/>
              <a:defRPr sz="3800" kern="1200">
                <a:solidFill>
                  <a:srgbClr val="00825F"/>
                </a:solidFill>
                <a:latin typeface="Georgia" charset="0"/>
                <a:ea typeface="Georgia" charset="0"/>
                <a:cs typeface="Georgia" charset="0"/>
              </a:defRPr>
            </a:lvl1pPr>
          </a:lstStyle>
          <a:p>
            <a:r>
              <a:rPr lang="en-US" dirty="0" err="1" smtClean="0"/>
              <a:t>Projets</a:t>
            </a:r>
            <a:r>
              <a:rPr lang="en-US" dirty="0" smtClean="0"/>
              <a:t> de </a:t>
            </a:r>
            <a:r>
              <a:rPr lang="en-US" dirty="0" err="1"/>
              <a:t>s</a:t>
            </a:r>
            <a:r>
              <a:rPr lang="en-US" dirty="0" err="1" smtClean="0"/>
              <a:t>pécifications</a:t>
            </a:r>
            <a:r>
              <a:rPr lang="en-US" dirty="0" smtClean="0"/>
              <a:t> pour les guides </a:t>
            </a:r>
            <a:r>
              <a:rPr lang="en-US" dirty="0" smtClean="0"/>
              <a:t>et supports de </a:t>
            </a:r>
            <a:r>
              <a:rPr lang="en-US" dirty="0" smtClean="0"/>
              <a:t>formation de la CIPV</a:t>
            </a:r>
            <a:endParaRPr lang="en-US" dirty="0"/>
          </a:p>
        </p:txBody>
      </p:sp>
      <p:sp>
        <p:nvSpPr>
          <p:cNvPr id="8" name="Subtitle 2"/>
          <p:cNvSpPr txBox="1">
            <a:spLocks/>
          </p:cNvSpPr>
          <p:nvPr/>
        </p:nvSpPr>
        <p:spPr>
          <a:xfrm>
            <a:off x="-16212" y="6220690"/>
            <a:ext cx="12192000" cy="245913"/>
          </a:xfrm>
          <a:prstGeom prst="rect">
            <a:avLst/>
          </a:prstGeom>
        </p:spPr>
        <p:txBody>
          <a:bodyPr lIns="1224000" tIns="0" rIns="2160000" anchor="t" anchorCtr="0"/>
          <a:lstStyle>
            <a:lvl1pPr marL="0" indent="0" algn="l" defTabSz="914400" rtl="0" eaLnBrk="1" latinLnBrk="0" hangingPunct="1">
              <a:lnSpc>
                <a:spcPct val="90000"/>
              </a:lnSpc>
              <a:spcBef>
                <a:spcPts val="1000"/>
              </a:spcBef>
              <a:buFontTx/>
              <a:buNone/>
              <a:defRPr sz="2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mtClean="0"/>
              <a:t>Agenda item 7.3 </a:t>
            </a:r>
            <a:endParaRPr lang="en-US"/>
          </a:p>
        </p:txBody>
      </p:sp>
    </p:spTree>
    <p:extLst>
      <p:ext uri="{BB962C8B-B14F-4D97-AF65-F5344CB8AC3E}">
        <p14:creationId xmlns:p14="http://schemas.microsoft.com/office/powerpoint/2010/main" val="2518539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6CAE4D8-B039-0649-BDEF-444210836B94}"/>
              </a:ext>
            </a:extLst>
          </p:cNvPr>
          <p:cNvSpPr>
            <a:spLocks noGrp="1"/>
          </p:cNvSpPr>
          <p:nvPr>
            <p:ph type="subTitle" idx="1"/>
          </p:nvPr>
        </p:nvSpPr>
        <p:spPr>
          <a:xfrm>
            <a:off x="0" y="2415310"/>
            <a:ext cx="7305964" cy="3870457"/>
          </a:xfrm>
        </p:spPr>
        <p:txBody>
          <a:bodyPr lIns="540000" tIns="0" rIns="360000" bIns="45720" anchor="t" anchorCtr="0"/>
          <a:lstStyle/>
          <a:p>
            <a:r>
              <a:rPr lang="en-US" b="1" dirty="0" err="1" smtClean="0"/>
              <a:t>Portée</a:t>
            </a:r>
            <a:r>
              <a:rPr lang="en-US" dirty="0"/>
              <a:t>  </a:t>
            </a:r>
          </a:p>
          <a:p>
            <a:r>
              <a:rPr lang="fr-FR" dirty="0"/>
              <a:t>Ce guide </a:t>
            </a:r>
            <a:r>
              <a:rPr lang="fr-FR" dirty="0" smtClean="0"/>
              <a:t>CIPV est </a:t>
            </a:r>
            <a:r>
              <a:rPr lang="fr-FR" dirty="0"/>
              <a:t>destiné à améliorer la compréhension du concept d'autorisation des entités à effectuer des actions </a:t>
            </a:r>
            <a:r>
              <a:rPr lang="fr-FR" dirty="0" smtClean="0"/>
              <a:t>phytosanitaires.</a:t>
            </a:r>
          </a:p>
          <a:p>
            <a:r>
              <a:rPr lang="en-US" b="1" dirty="0" err="1" smtClean="0"/>
              <a:t>Objectif</a:t>
            </a:r>
            <a:r>
              <a:rPr lang="en-US" b="1" dirty="0"/>
              <a:t> </a:t>
            </a:r>
            <a:r>
              <a:rPr lang="en-US" dirty="0"/>
              <a:t> </a:t>
            </a:r>
            <a:endParaRPr lang="en-US" dirty="0">
              <a:ea typeface="Calibri"/>
              <a:cs typeface="Calibri"/>
            </a:endParaRPr>
          </a:p>
          <a:p>
            <a:r>
              <a:rPr lang="fr-FR" dirty="0"/>
              <a:t>Aider les ONPV et les entités autorisées à comprendre le processus, à répondre aux exigences et à remplir leurs rôles et responsabilités lors de l'élaboration et de la mise en œuvre des programmes d'autorisation pour mener des actions phytosanitaires</a:t>
            </a:r>
            <a:r>
              <a:rPr lang="en-US" dirty="0" smtClean="0"/>
              <a:t>.</a:t>
            </a:r>
            <a:r>
              <a:rPr lang="en-US" dirty="0"/>
              <a:t> </a:t>
            </a:r>
            <a:endParaRPr lang="en-US" dirty="0">
              <a:ea typeface="Calibri"/>
              <a:cs typeface="Calibri"/>
            </a:endParaRPr>
          </a:p>
          <a:p>
            <a:r>
              <a:rPr lang="fr-FR" b="1" dirty="0">
                <a:solidFill>
                  <a:srgbClr val="00825F"/>
                </a:solidFill>
              </a:rPr>
              <a:t>Le soutien financier pour développer ce guide n'a pas encore été </a:t>
            </a:r>
            <a:r>
              <a:rPr lang="fr-FR" b="1" dirty="0" smtClean="0">
                <a:solidFill>
                  <a:srgbClr val="00825F"/>
                </a:solidFill>
              </a:rPr>
              <a:t>obtenu.</a:t>
            </a:r>
            <a:endParaRPr lang="x-none" b="1" dirty="0">
              <a:solidFill>
                <a:srgbClr val="00825F"/>
              </a:solidFill>
            </a:endParaRPr>
          </a:p>
        </p:txBody>
      </p:sp>
      <p:sp>
        <p:nvSpPr>
          <p:cNvPr id="3" name="Title 2">
            <a:extLst>
              <a:ext uri="{FF2B5EF4-FFF2-40B4-BE49-F238E27FC236}">
                <a16:creationId xmlns="" xmlns:a16="http://schemas.microsoft.com/office/drawing/2014/main" id="{0CE68BB7-DD3C-664A-AC9D-74A5FE280DD9}"/>
              </a:ext>
            </a:extLst>
          </p:cNvPr>
          <p:cNvSpPr>
            <a:spLocks noGrp="1"/>
          </p:cNvSpPr>
          <p:nvPr>
            <p:ph type="title"/>
          </p:nvPr>
        </p:nvSpPr>
        <p:spPr/>
        <p:txBody>
          <a:bodyPr/>
          <a:lstStyle/>
          <a:p>
            <a:r>
              <a:rPr lang="fr-FR" dirty="0"/>
              <a:t>Guide d'autorisation des entités pour effectuer des actions </a:t>
            </a:r>
            <a:r>
              <a:rPr lang="fr-FR" dirty="0" smtClean="0"/>
              <a:t>phytosanitaires </a:t>
            </a:r>
            <a:r>
              <a:rPr lang="en-US" dirty="0" smtClean="0"/>
              <a:t>(2018-040</a:t>
            </a:r>
            <a:r>
              <a:rPr lang="en-US" dirty="0"/>
              <a:t>) </a:t>
            </a:r>
          </a:p>
        </p:txBody>
      </p:sp>
      <p:sp>
        <p:nvSpPr>
          <p:cNvPr id="5" name="Rectangle 4"/>
          <p:cNvSpPr/>
          <p:nvPr/>
        </p:nvSpPr>
        <p:spPr>
          <a:xfrm>
            <a:off x="7305964" y="1916840"/>
            <a:ext cx="4428836" cy="3870457"/>
          </a:xfrm>
          <a:prstGeom prst="rect">
            <a:avLst/>
          </a:prstGeom>
          <a:solidFill>
            <a:srgbClr val="5792C9"/>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marL="182880">
              <a:spcBef>
                <a:spcPts val="600"/>
              </a:spcBef>
              <a:spcAft>
                <a:spcPts val="1200"/>
              </a:spcAft>
            </a:pPr>
            <a:r>
              <a:rPr lang="fr-FR" sz="2000" b="1" dirty="0"/>
              <a:t>Articles pertinents de la CIPV et NIMP</a:t>
            </a:r>
          </a:p>
          <a:p>
            <a:pPr marL="182880">
              <a:spcBef>
                <a:spcPts val="600"/>
              </a:spcBef>
              <a:spcAft>
                <a:spcPts val="1200"/>
              </a:spcAft>
            </a:pPr>
            <a:r>
              <a:rPr lang="en-US" sz="2000" dirty="0" smtClean="0"/>
              <a:t>CIPV </a:t>
            </a:r>
            <a:r>
              <a:rPr lang="en-US" sz="2000" dirty="0"/>
              <a:t>Article V.2(a) </a:t>
            </a:r>
            <a:endParaRPr lang="en-US" dirty="0">
              <a:cs typeface="Calibri"/>
            </a:endParaRPr>
          </a:p>
          <a:p>
            <a:pPr marL="182880">
              <a:spcBef>
                <a:spcPts val="600"/>
              </a:spcBef>
              <a:spcAft>
                <a:spcPts val="1200"/>
              </a:spcAft>
            </a:pPr>
            <a:r>
              <a:rPr lang="en-US" sz="2000" dirty="0" smtClean="0"/>
              <a:t>NIMP</a:t>
            </a:r>
            <a:r>
              <a:rPr lang="en-US" sz="2000" dirty="0"/>
              <a:t> 45: </a:t>
            </a:r>
            <a:r>
              <a:rPr lang="fr-FR" sz="2000" i="1" dirty="0"/>
              <a:t>Exigences pour les organisations nationales de la protection des végétaux si elles autorisent des entités à effectuer des actions phytosanitaires </a:t>
            </a:r>
            <a:r>
              <a:rPr lang="en-US" sz="2000" dirty="0"/>
              <a:t>   </a:t>
            </a:r>
            <a:endParaRPr lang="en-US" sz="2000" dirty="0">
              <a:cs typeface="Calibri"/>
            </a:endParaRPr>
          </a:p>
          <a:p>
            <a:pPr marL="182880">
              <a:spcBef>
                <a:spcPts val="600"/>
              </a:spcBef>
              <a:spcAft>
                <a:spcPts val="1200"/>
              </a:spcAft>
            </a:pPr>
            <a:r>
              <a:rPr lang="en-US" sz="2000" dirty="0" smtClean="0"/>
              <a:t>NIMP</a:t>
            </a:r>
            <a:r>
              <a:rPr lang="en-US" sz="2000" dirty="0"/>
              <a:t> </a:t>
            </a:r>
            <a:r>
              <a:rPr lang="fr-FR" sz="2000" dirty="0"/>
              <a:t> sur les audits qui a été </a:t>
            </a:r>
            <a:r>
              <a:rPr lang="fr-FR" sz="2000" dirty="0" smtClean="0"/>
              <a:t>adoptée </a:t>
            </a:r>
            <a:r>
              <a:rPr lang="fr-FR" sz="2000" dirty="0"/>
              <a:t>par </a:t>
            </a:r>
            <a:r>
              <a:rPr lang="en-US" sz="2000" dirty="0" smtClean="0"/>
              <a:t>CPM-16 </a:t>
            </a:r>
            <a:r>
              <a:rPr lang="en-US" sz="2000" dirty="0"/>
              <a:t>(2022)</a:t>
            </a:r>
            <a:endParaRPr lang="en-CA" sz="2000" dirty="0"/>
          </a:p>
        </p:txBody>
      </p:sp>
    </p:spTree>
    <p:extLst>
      <p:ext uri="{BB962C8B-B14F-4D97-AF65-F5344CB8AC3E}">
        <p14:creationId xmlns:p14="http://schemas.microsoft.com/office/powerpoint/2010/main" val="67974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6CAE4D8-B039-0649-BDEF-444210836B94}"/>
              </a:ext>
            </a:extLst>
          </p:cNvPr>
          <p:cNvSpPr>
            <a:spLocks noGrp="1"/>
          </p:cNvSpPr>
          <p:nvPr>
            <p:ph type="subTitle" idx="1"/>
          </p:nvPr>
        </p:nvSpPr>
        <p:spPr>
          <a:xfrm>
            <a:off x="0" y="1676155"/>
            <a:ext cx="7518400" cy="4343400"/>
          </a:xfrm>
        </p:spPr>
        <p:txBody>
          <a:bodyPr/>
          <a:lstStyle/>
          <a:p>
            <a:r>
              <a:rPr lang="en-US" b="1" dirty="0" err="1" smtClean="0"/>
              <a:t>Portée</a:t>
            </a:r>
            <a:endParaRPr lang="en-US" dirty="0"/>
          </a:p>
          <a:p>
            <a:r>
              <a:rPr lang="fr-FR" dirty="0"/>
              <a:t>Ce guide </a:t>
            </a:r>
            <a:r>
              <a:rPr lang="fr-FR" dirty="0" smtClean="0"/>
              <a:t>CIPV est </a:t>
            </a:r>
            <a:r>
              <a:rPr lang="fr-FR" dirty="0"/>
              <a:t>conçu pour aider les parties contractantes </a:t>
            </a:r>
            <a:r>
              <a:rPr lang="fr-FR" dirty="0" smtClean="0"/>
              <a:t>de la CIPV à </a:t>
            </a:r>
            <a:r>
              <a:rPr lang="fr-FR" dirty="0"/>
              <a:t>remplir leurs obligations de </a:t>
            </a:r>
            <a:r>
              <a:rPr lang="fr-FR" dirty="0" smtClean="0"/>
              <a:t>signalement </a:t>
            </a:r>
            <a:r>
              <a:rPr lang="fr-FR" dirty="0"/>
              <a:t>des </a:t>
            </a:r>
            <a:r>
              <a:rPr lang="fr-FR" dirty="0" smtClean="0"/>
              <a:t>nuisibles telles </a:t>
            </a:r>
            <a:r>
              <a:rPr lang="fr-FR" dirty="0"/>
              <a:t>que décrites dans </a:t>
            </a:r>
            <a:r>
              <a:rPr lang="fr-FR" dirty="0" smtClean="0"/>
              <a:t>la CIPV. </a:t>
            </a:r>
            <a:r>
              <a:rPr lang="fr-FR" dirty="0"/>
              <a:t>Il fournit des orientations spécifiques aux points de contact et aux éditeurs nationaux de la CIPV ainsi que des instructions techniques pour interagir avec le Portail phytosanitaire international </a:t>
            </a:r>
            <a:r>
              <a:rPr lang="fr-FR" dirty="0" smtClean="0"/>
              <a:t>(PPI)</a:t>
            </a:r>
            <a:r>
              <a:rPr lang="en-US" dirty="0" smtClean="0"/>
              <a:t>. </a:t>
            </a:r>
            <a:r>
              <a:rPr lang="en-US" dirty="0"/>
              <a:t> </a:t>
            </a:r>
          </a:p>
          <a:p>
            <a:r>
              <a:rPr lang="en-US" b="1" dirty="0" err="1" smtClean="0"/>
              <a:t>Objectif</a:t>
            </a:r>
            <a:r>
              <a:rPr lang="en-US" b="1" dirty="0" smtClean="0"/>
              <a:t>  </a:t>
            </a:r>
            <a:r>
              <a:rPr lang="en-US" dirty="0" smtClean="0"/>
              <a:t> </a:t>
            </a:r>
            <a:endParaRPr lang="en-US" dirty="0"/>
          </a:p>
          <a:p>
            <a:r>
              <a:rPr lang="fr-FR" dirty="0"/>
              <a:t>Décrire les procédures que les parties contractantes doivent suivre et fournir des conseils sur la manière d'utiliser le PPI pour satisfaire aux obligations de </a:t>
            </a:r>
            <a:r>
              <a:rPr lang="fr-FR" dirty="0" smtClean="0"/>
              <a:t>signalement </a:t>
            </a:r>
            <a:r>
              <a:rPr lang="fr-FR" dirty="0"/>
              <a:t>des nuisibles. La révision alignera le guide sur les NIMP récemment adoptées et les décisions de la CMP, </a:t>
            </a:r>
            <a:r>
              <a:rPr lang="fr-FR" dirty="0" smtClean="0"/>
              <a:t>de IC </a:t>
            </a:r>
            <a:r>
              <a:rPr lang="fr-FR" dirty="0"/>
              <a:t>et de l'équipe du </a:t>
            </a:r>
            <a:r>
              <a:rPr lang="fr-FR" dirty="0" smtClean="0"/>
              <a:t>IC sur </a:t>
            </a:r>
            <a:r>
              <a:rPr lang="fr-FR" dirty="0"/>
              <a:t>les NRO</a:t>
            </a:r>
            <a:r>
              <a:rPr lang="fr-FR" dirty="0" smtClean="0"/>
              <a:t>.</a:t>
            </a:r>
            <a:endParaRPr lang="en-US" dirty="0"/>
          </a:p>
          <a:p>
            <a:r>
              <a:rPr lang="fr-FR" b="1" dirty="0">
                <a:solidFill>
                  <a:srgbClr val="00825F"/>
                </a:solidFill>
              </a:rPr>
              <a:t>Le soutien financier pour développer ce guide n'a pas encore été obtenu.</a:t>
            </a:r>
            <a:endParaRPr lang="x-none" b="1" dirty="0">
              <a:solidFill>
                <a:srgbClr val="00825F"/>
              </a:solidFill>
            </a:endParaRPr>
          </a:p>
        </p:txBody>
      </p:sp>
      <p:sp>
        <p:nvSpPr>
          <p:cNvPr id="3" name="Title 2">
            <a:extLst>
              <a:ext uri="{FF2B5EF4-FFF2-40B4-BE49-F238E27FC236}">
                <a16:creationId xmlns="" xmlns:a16="http://schemas.microsoft.com/office/drawing/2014/main" id="{0CE68BB7-DD3C-664A-AC9D-74A5FE280DD9}"/>
              </a:ext>
            </a:extLst>
          </p:cNvPr>
          <p:cNvSpPr>
            <a:spLocks noGrp="1"/>
          </p:cNvSpPr>
          <p:nvPr>
            <p:ph type="title"/>
          </p:nvPr>
        </p:nvSpPr>
        <p:spPr>
          <a:xfrm>
            <a:off x="0" y="1207655"/>
            <a:ext cx="8811492" cy="296840"/>
          </a:xfrm>
        </p:spPr>
        <p:txBody>
          <a:bodyPr/>
          <a:lstStyle/>
          <a:p>
            <a:r>
              <a:rPr lang="fr-FR" dirty="0"/>
              <a:t>Guide national des obligations de </a:t>
            </a:r>
            <a:r>
              <a:rPr lang="fr-FR" dirty="0" smtClean="0"/>
              <a:t>signalement </a:t>
            </a:r>
            <a:r>
              <a:rPr lang="en-US" dirty="0" smtClean="0"/>
              <a:t>(</a:t>
            </a:r>
            <a:r>
              <a:rPr lang="en-US" dirty="0" err="1" smtClean="0"/>
              <a:t>révision</a:t>
            </a:r>
            <a:r>
              <a:rPr lang="en-US" dirty="0"/>
              <a:t>; 2021-026) </a:t>
            </a:r>
          </a:p>
        </p:txBody>
      </p:sp>
      <p:sp>
        <p:nvSpPr>
          <p:cNvPr id="5" name="Rectangle 4"/>
          <p:cNvSpPr/>
          <p:nvPr/>
        </p:nvSpPr>
        <p:spPr>
          <a:xfrm>
            <a:off x="7730836" y="1759282"/>
            <a:ext cx="4361873" cy="4372684"/>
          </a:xfrm>
          <a:prstGeom prst="rect">
            <a:avLst/>
          </a:prstGeom>
          <a:solidFill>
            <a:srgbClr val="5792C9"/>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marL="182880">
              <a:spcBef>
                <a:spcPts val="600"/>
              </a:spcBef>
              <a:spcAft>
                <a:spcPts val="1200"/>
              </a:spcAft>
            </a:pPr>
            <a:r>
              <a:rPr lang="fr-FR" sz="2000" b="1" dirty="0"/>
              <a:t>Articles pertinents de la CIPV et NIMP</a:t>
            </a:r>
          </a:p>
          <a:p>
            <a:pPr marL="182880">
              <a:spcBef>
                <a:spcPts val="600"/>
              </a:spcBef>
              <a:spcAft>
                <a:spcPts val="1200"/>
              </a:spcAft>
            </a:pPr>
            <a:r>
              <a:rPr lang="en-US" sz="2000" dirty="0" smtClean="0"/>
              <a:t>CIPV </a:t>
            </a:r>
            <a:r>
              <a:rPr lang="en-US" sz="2000" dirty="0"/>
              <a:t>Article IV.2(b),  IV.4,  VII.2(b),  VII.2(c),  VII.2(d),  VII.2(f),  VII.2(</a:t>
            </a:r>
            <a:r>
              <a:rPr lang="en-US" sz="2000" dirty="0" err="1"/>
              <a:t>i</a:t>
            </a:r>
            <a:r>
              <a:rPr lang="en-US" sz="2000" dirty="0"/>
              <a:t>),  VII.2(j), VII.6,  VIII.1(c)  </a:t>
            </a:r>
            <a:r>
              <a:rPr lang="en-US" sz="2000" dirty="0" smtClean="0"/>
              <a:t>et VIII.2</a:t>
            </a:r>
            <a:endParaRPr lang="en-US" dirty="0">
              <a:cs typeface="Calibri"/>
            </a:endParaRPr>
          </a:p>
          <a:p>
            <a:pPr marL="182880">
              <a:spcBef>
                <a:spcPts val="600"/>
              </a:spcBef>
              <a:spcAft>
                <a:spcPts val="1200"/>
              </a:spcAft>
            </a:pPr>
            <a:r>
              <a:rPr lang="en-US" sz="2000" dirty="0" smtClean="0"/>
              <a:t>NIMP</a:t>
            </a:r>
            <a:r>
              <a:rPr lang="en-US" sz="2000" dirty="0"/>
              <a:t> 8: </a:t>
            </a:r>
            <a:r>
              <a:rPr lang="fr-FR" sz="2000" i="1" dirty="0"/>
              <a:t> Détermination du statut d'organisme nuisible dans une zone </a:t>
            </a:r>
            <a:r>
              <a:rPr lang="en-US" sz="2000" i="1" dirty="0"/>
              <a:t>  </a:t>
            </a:r>
            <a:endParaRPr lang="en-US" sz="2000" i="1" dirty="0">
              <a:cs typeface="Calibri"/>
            </a:endParaRPr>
          </a:p>
          <a:p>
            <a:pPr marL="182880">
              <a:spcBef>
                <a:spcPts val="600"/>
              </a:spcBef>
              <a:spcAft>
                <a:spcPts val="1200"/>
              </a:spcAft>
            </a:pPr>
            <a:r>
              <a:rPr lang="en-US" sz="2000" dirty="0" smtClean="0"/>
              <a:t>NIMP</a:t>
            </a:r>
            <a:r>
              <a:rPr lang="en-US" sz="2000" dirty="0"/>
              <a:t> 13: </a:t>
            </a:r>
            <a:r>
              <a:rPr lang="fr-FR" sz="2000" i="1" dirty="0"/>
              <a:t> Conseils pour la notification de non-conformité et d'action d'urgence </a:t>
            </a:r>
            <a:r>
              <a:rPr lang="en-US" sz="2000" i="1" dirty="0"/>
              <a:t>  </a:t>
            </a:r>
            <a:endParaRPr lang="en-US" sz="2000" i="1" dirty="0">
              <a:cs typeface="Calibri"/>
            </a:endParaRPr>
          </a:p>
          <a:p>
            <a:pPr marL="182880">
              <a:spcBef>
                <a:spcPts val="600"/>
              </a:spcBef>
              <a:spcAft>
                <a:spcPts val="1200"/>
              </a:spcAft>
            </a:pPr>
            <a:r>
              <a:rPr lang="en-US" sz="2000" dirty="0" smtClean="0"/>
              <a:t>NIMP</a:t>
            </a:r>
            <a:r>
              <a:rPr lang="en-US" sz="2000" dirty="0"/>
              <a:t> 17: </a:t>
            </a:r>
            <a:r>
              <a:rPr lang="en-US" sz="2000" i="1" dirty="0" err="1"/>
              <a:t>Signalement</a:t>
            </a:r>
            <a:r>
              <a:rPr lang="en-US" sz="2000" i="1" dirty="0"/>
              <a:t> des </a:t>
            </a:r>
            <a:r>
              <a:rPr lang="en-US" sz="2000" i="1" dirty="0" err="1"/>
              <a:t>nuisibles</a:t>
            </a:r>
            <a:endParaRPr lang="en-CA" sz="2000" i="1" dirty="0"/>
          </a:p>
        </p:txBody>
      </p:sp>
    </p:spTree>
    <p:extLst>
      <p:ext uri="{BB962C8B-B14F-4D97-AF65-F5344CB8AC3E}">
        <p14:creationId xmlns:p14="http://schemas.microsoft.com/office/powerpoint/2010/main" val="2157950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6CAE4D8-B039-0649-BDEF-444210836B94}"/>
              </a:ext>
            </a:extLst>
          </p:cNvPr>
          <p:cNvSpPr>
            <a:spLocks noGrp="1"/>
          </p:cNvSpPr>
          <p:nvPr>
            <p:ph type="subTitle" idx="1"/>
          </p:nvPr>
        </p:nvSpPr>
        <p:spPr>
          <a:xfrm>
            <a:off x="8066" y="1567873"/>
            <a:ext cx="8027570" cy="4343400"/>
          </a:xfrm>
        </p:spPr>
        <p:txBody>
          <a:bodyPr lIns="540000" tIns="0" rIns="360000" bIns="45720" anchor="t" anchorCtr="0"/>
          <a:lstStyle/>
          <a:p>
            <a:r>
              <a:rPr lang="en-US" b="1" dirty="0" err="1" smtClean="0"/>
              <a:t>Portée</a:t>
            </a:r>
            <a:r>
              <a:rPr lang="en-US" dirty="0"/>
              <a:t>  </a:t>
            </a:r>
          </a:p>
          <a:p>
            <a:r>
              <a:rPr lang="fr-FR" dirty="0">
                <a:ea typeface="+mn-lt"/>
                <a:cs typeface="+mn-lt"/>
              </a:rPr>
              <a:t>Le kit de formation PCE fournira une formation et du matériel de référence pour s'assurer que les nouveaux facilitateurs PCE comprennent l'outil, les modules et le processus PCE, ainsi que les avantages du développement des capacités phytosanitaires pour un pays. Le kit de formation sera également utilisé pour maintenir et améliorer les connaissances et les compétences des animateurs existants et s'assurer qu'ils sont familiarisés avec les nouveaux </a:t>
            </a:r>
            <a:r>
              <a:rPr lang="fr-FR" dirty="0" smtClean="0">
                <a:ea typeface="+mn-lt"/>
                <a:cs typeface="+mn-lt"/>
              </a:rPr>
              <a:t>supports et </a:t>
            </a:r>
            <a:r>
              <a:rPr lang="fr-FR" dirty="0">
                <a:ea typeface="+mn-lt"/>
                <a:cs typeface="+mn-lt"/>
              </a:rPr>
              <a:t>ressources</a:t>
            </a:r>
            <a:r>
              <a:rPr lang="fr-FR" dirty="0" smtClean="0">
                <a:ea typeface="+mn-lt"/>
                <a:cs typeface="+mn-lt"/>
              </a:rPr>
              <a:t>.</a:t>
            </a:r>
          </a:p>
          <a:p>
            <a:r>
              <a:rPr lang="en-US" b="1" dirty="0" err="1" smtClean="0"/>
              <a:t>Objectif</a:t>
            </a:r>
            <a:r>
              <a:rPr lang="en-US" b="1" dirty="0"/>
              <a:t> </a:t>
            </a:r>
            <a:r>
              <a:rPr lang="en-US" dirty="0"/>
              <a:t> </a:t>
            </a:r>
            <a:endParaRPr lang="en-US" dirty="0">
              <a:cs typeface="Calibri"/>
            </a:endParaRPr>
          </a:p>
          <a:p>
            <a:r>
              <a:rPr lang="fr-FR" dirty="0" smtClean="0"/>
              <a:t>Le PCE </a:t>
            </a:r>
            <a:r>
              <a:rPr lang="fr-FR" dirty="0"/>
              <a:t>est un processus complet dirigé par l'ONPV, facilité par un facilitateur et soutenu par le Secrétariat de la CIPV, composé de plusieurs phases, avec un large éventail d'avantages, pour aider les pays à évaluer leurs capacités phytosanitaires</a:t>
            </a:r>
            <a:r>
              <a:rPr lang="fr-FR" dirty="0" smtClean="0"/>
              <a:t>.</a:t>
            </a:r>
          </a:p>
          <a:p>
            <a:r>
              <a:rPr lang="fr-FR" b="1" dirty="0" smtClean="0">
                <a:solidFill>
                  <a:srgbClr val="00825F"/>
                </a:solidFill>
              </a:rPr>
              <a:t>Le </a:t>
            </a:r>
            <a:r>
              <a:rPr lang="fr-FR" b="1" dirty="0">
                <a:solidFill>
                  <a:srgbClr val="00825F"/>
                </a:solidFill>
              </a:rPr>
              <a:t>soutien financier </a:t>
            </a:r>
            <a:r>
              <a:rPr lang="fr-FR" b="1" dirty="0" smtClean="0">
                <a:solidFill>
                  <a:srgbClr val="00825F"/>
                </a:solidFill>
              </a:rPr>
              <a:t>n'a </a:t>
            </a:r>
            <a:r>
              <a:rPr lang="fr-FR" b="1" dirty="0">
                <a:solidFill>
                  <a:srgbClr val="00825F"/>
                </a:solidFill>
              </a:rPr>
              <a:t>pas encore été obtenu</a:t>
            </a:r>
            <a:endParaRPr lang="en-US" b="1" dirty="0">
              <a:solidFill>
                <a:srgbClr val="00825F"/>
              </a:solidFill>
              <a:cs typeface="Calibri"/>
            </a:endParaRPr>
          </a:p>
        </p:txBody>
      </p:sp>
      <p:sp>
        <p:nvSpPr>
          <p:cNvPr id="3" name="Title 2">
            <a:extLst>
              <a:ext uri="{FF2B5EF4-FFF2-40B4-BE49-F238E27FC236}">
                <a16:creationId xmlns="" xmlns:a16="http://schemas.microsoft.com/office/drawing/2014/main" id="{0CE68BB7-DD3C-664A-AC9D-74A5FE280DD9}"/>
              </a:ext>
            </a:extLst>
          </p:cNvPr>
          <p:cNvSpPr>
            <a:spLocks noGrp="1"/>
          </p:cNvSpPr>
          <p:nvPr>
            <p:ph type="title"/>
          </p:nvPr>
        </p:nvSpPr>
        <p:spPr>
          <a:xfrm>
            <a:off x="8066" y="893619"/>
            <a:ext cx="7120246" cy="296840"/>
          </a:xfrm>
        </p:spPr>
        <p:txBody>
          <a:bodyPr/>
          <a:lstStyle/>
          <a:p>
            <a:r>
              <a:rPr lang="fr-FR" dirty="0" smtClean="0"/>
              <a:t>Support </a:t>
            </a:r>
            <a:r>
              <a:rPr lang="fr-FR" dirty="0"/>
              <a:t>de formation des animateurs de l'évaluation des capacités phytosanitaires (</a:t>
            </a:r>
            <a:r>
              <a:rPr lang="fr-FR" dirty="0" smtClean="0"/>
              <a:t>ECP/PCE)</a:t>
            </a:r>
            <a:r>
              <a:rPr lang="en-US" dirty="0" smtClean="0"/>
              <a:t>(</a:t>
            </a:r>
            <a:r>
              <a:rPr lang="en-US" dirty="0"/>
              <a:t>2014-008)</a:t>
            </a:r>
          </a:p>
        </p:txBody>
      </p:sp>
      <p:sp>
        <p:nvSpPr>
          <p:cNvPr id="5" name="Rectangle 4"/>
          <p:cNvSpPr/>
          <p:nvPr/>
        </p:nvSpPr>
        <p:spPr>
          <a:xfrm>
            <a:off x="7696199" y="1708728"/>
            <a:ext cx="4329546" cy="4444266"/>
          </a:xfrm>
          <a:prstGeom prst="rect">
            <a:avLst/>
          </a:prstGeom>
          <a:solidFill>
            <a:srgbClr val="5792C9"/>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marL="182880">
              <a:spcBef>
                <a:spcPts val="600"/>
              </a:spcBef>
              <a:spcAft>
                <a:spcPts val="1200"/>
              </a:spcAft>
            </a:pPr>
            <a:r>
              <a:rPr lang="fr-FR" sz="2000" b="1" dirty="0"/>
              <a:t>Articles pertinents de la CIPV et NIMP</a:t>
            </a:r>
          </a:p>
          <a:p>
            <a:pPr marL="182880">
              <a:spcBef>
                <a:spcPts val="600"/>
              </a:spcBef>
              <a:spcAft>
                <a:spcPts val="1200"/>
              </a:spcAft>
            </a:pPr>
            <a:r>
              <a:rPr lang="en-US" sz="2000" dirty="0"/>
              <a:t>CIPV Article </a:t>
            </a:r>
            <a:r>
              <a:rPr lang="en-US" sz="2000" dirty="0"/>
              <a:t>IV.2(c), VII.1(a), VII.2(c), VII.2(g) </a:t>
            </a:r>
            <a:r>
              <a:rPr lang="en-US" sz="2000" dirty="0" smtClean="0"/>
              <a:t>et VII.2(h</a:t>
            </a:r>
            <a:r>
              <a:rPr lang="en-US" sz="2000" dirty="0"/>
              <a:t>)</a:t>
            </a:r>
            <a:endParaRPr lang="en-US" dirty="0">
              <a:cs typeface="Calibri"/>
            </a:endParaRPr>
          </a:p>
          <a:p>
            <a:pPr marL="182880">
              <a:spcBef>
                <a:spcPts val="600"/>
              </a:spcBef>
              <a:spcAft>
                <a:spcPts val="1200"/>
              </a:spcAft>
            </a:pPr>
            <a:r>
              <a:rPr lang="en-US" sz="2000" dirty="0" smtClean="0"/>
              <a:t>NIMP</a:t>
            </a:r>
            <a:r>
              <a:rPr lang="en-US" sz="2000" dirty="0"/>
              <a:t> 23: </a:t>
            </a:r>
            <a:r>
              <a:rPr lang="en-US" sz="2000" dirty="0" err="1"/>
              <a:t>Lignes</a:t>
            </a:r>
            <a:r>
              <a:rPr lang="en-US" sz="2000" dirty="0"/>
              <a:t> </a:t>
            </a:r>
            <a:r>
              <a:rPr lang="en-US" sz="2000" dirty="0" err="1"/>
              <a:t>directrices</a:t>
            </a:r>
            <a:r>
              <a:rPr lang="en-US" sz="2000" dirty="0"/>
              <a:t> pour </a:t>
            </a:r>
            <a:r>
              <a:rPr lang="en-US" sz="2000" dirty="0" err="1"/>
              <a:t>l'inspection</a:t>
            </a:r>
            <a:r>
              <a:rPr lang="en-US" sz="2000" dirty="0"/>
              <a:t> </a:t>
            </a:r>
            <a:r>
              <a:rPr lang="en-US" sz="2000" dirty="0"/>
              <a:t>  </a:t>
            </a:r>
          </a:p>
          <a:p>
            <a:pPr marL="182880">
              <a:spcBef>
                <a:spcPts val="600"/>
              </a:spcBef>
              <a:spcAft>
                <a:spcPts val="1200"/>
              </a:spcAft>
            </a:pPr>
            <a:r>
              <a:rPr lang="en-US" sz="2000" dirty="0" smtClean="0"/>
              <a:t>NIMP</a:t>
            </a:r>
            <a:r>
              <a:rPr lang="en-US" sz="2000" dirty="0"/>
              <a:t> 31: </a:t>
            </a:r>
            <a:r>
              <a:rPr lang="en-US" sz="2000" dirty="0" err="1"/>
              <a:t>Méthodologies</a:t>
            </a:r>
            <a:r>
              <a:rPr lang="en-US" sz="2000" dirty="0"/>
              <a:t> pour </a:t>
            </a:r>
            <a:r>
              <a:rPr lang="en-US" sz="2000" dirty="0" err="1"/>
              <a:t>l’échantillonnage</a:t>
            </a:r>
            <a:r>
              <a:rPr lang="en-US" sz="2000" dirty="0"/>
              <a:t> des envois </a:t>
            </a:r>
            <a:r>
              <a:rPr lang="en-US" sz="2000" dirty="0"/>
              <a:t>   </a:t>
            </a:r>
            <a:endParaRPr lang="en-US" sz="2000" dirty="0">
              <a:cs typeface="Calibri"/>
            </a:endParaRPr>
          </a:p>
          <a:p>
            <a:pPr marL="182880">
              <a:spcBef>
                <a:spcPts val="600"/>
              </a:spcBef>
              <a:spcAft>
                <a:spcPts val="1200"/>
              </a:spcAft>
            </a:pPr>
            <a:r>
              <a:rPr lang="en-US" sz="2000" dirty="0" smtClean="0"/>
              <a:t>NIMP</a:t>
            </a:r>
            <a:r>
              <a:rPr lang="en-US" sz="2000" dirty="0"/>
              <a:t> </a:t>
            </a:r>
            <a:r>
              <a:rPr lang="en-US" sz="2000" dirty="0" smtClean="0"/>
              <a:t>32</a:t>
            </a:r>
            <a:r>
              <a:rPr lang="fr-FR" sz="2000" dirty="0" smtClean="0"/>
              <a:t>: Catégorisation </a:t>
            </a:r>
            <a:r>
              <a:rPr lang="fr-FR" sz="2000" dirty="0"/>
              <a:t>des marchandises en fonction de leur risque phytosanitaire</a:t>
            </a:r>
            <a:endParaRPr lang="en-CA" sz="2000" dirty="0"/>
          </a:p>
        </p:txBody>
      </p:sp>
    </p:spTree>
    <p:extLst>
      <p:ext uri="{BB962C8B-B14F-4D97-AF65-F5344CB8AC3E}">
        <p14:creationId xmlns:p14="http://schemas.microsoft.com/office/powerpoint/2010/main" val="333570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srcRect l="151" r="151"/>
          <a:stretch>
            <a:fillRect/>
          </a:stretch>
        </p:blipFill>
        <p:spPr>
          <a:prstGeom prst="rect">
            <a:avLst/>
          </a:prstGeom>
        </p:spPr>
      </p:pic>
      <p:sp>
        <p:nvSpPr>
          <p:cNvPr id="4" name="Subtitle 3"/>
          <p:cNvSpPr>
            <a:spLocks noGrp="1"/>
          </p:cNvSpPr>
          <p:nvPr>
            <p:ph type="subTitle" idx="1"/>
          </p:nvPr>
        </p:nvSpPr>
        <p:spPr>
          <a:xfrm>
            <a:off x="147664" y="2152910"/>
            <a:ext cx="7968208" cy="4176457"/>
          </a:xfrm>
        </p:spPr>
        <p:txBody>
          <a:bodyPr lIns="540000" tIns="0" rIns="360000" bIns="45720" anchor="t" anchorCtr="0"/>
          <a:lstStyle/>
          <a:p>
            <a:r>
              <a:rPr lang="en-US" dirty="0"/>
              <a:t>Les </a:t>
            </a:r>
            <a:r>
              <a:rPr lang="en-US" dirty="0" err="1"/>
              <a:t>travaux</a:t>
            </a:r>
            <a:r>
              <a:rPr lang="en-US" dirty="0"/>
              <a:t> ne </a:t>
            </a:r>
            <a:r>
              <a:rPr lang="en-US" dirty="0" err="1"/>
              <a:t>peuvent</a:t>
            </a:r>
            <a:r>
              <a:rPr lang="en-US" dirty="0"/>
              <a:t> </a:t>
            </a:r>
            <a:r>
              <a:rPr lang="en-US" dirty="0" err="1"/>
              <a:t>démarrer</a:t>
            </a:r>
            <a:r>
              <a:rPr lang="en-US" dirty="0"/>
              <a:t> </a:t>
            </a:r>
            <a:r>
              <a:rPr lang="en-US" dirty="0" err="1"/>
              <a:t>que</a:t>
            </a:r>
            <a:r>
              <a:rPr lang="en-US" dirty="0"/>
              <a:t> </a:t>
            </a:r>
            <a:r>
              <a:rPr lang="en-US" dirty="0" err="1"/>
              <a:t>lorsque</a:t>
            </a:r>
            <a:r>
              <a:rPr lang="en-US" dirty="0"/>
              <a:t> des </a:t>
            </a:r>
            <a:r>
              <a:rPr lang="en-US" dirty="0" err="1"/>
              <a:t>ressources</a:t>
            </a:r>
            <a:r>
              <a:rPr lang="en-US" dirty="0"/>
              <a:t> </a:t>
            </a:r>
            <a:r>
              <a:rPr lang="en-US" dirty="0" err="1"/>
              <a:t>financières</a:t>
            </a:r>
            <a:r>
              <a:rPr lang="en-US" dirty="0"/>
              <a:t> et </a:t>
            </a:r>
            <a:r>
              <a:rPr lang="en-US" dirty="0" err="1"/>
              <a:t>humaines</a:t>
            </a:r>
            <a:r>
              <a:rPr lang="en-US" dirty="0"/>
              <a:t> </a:t>
            </a:r>
            <a:r>
              <a:rPr lang="en-US" dirty="0" err="1"/>
              <a:t>suffisantes</a:t>
            </a:r>
            <a:r>
              <a:rPr lang="en-US" dirty="0"/>
              <a:t> </a:t>
            </a:r>
            <a:r>
              <a:rPr lang="en-US" dirty="0" err="1"/>
              <a:t>sont</a:t>
            </a:r>
            <a:r>
              <a:rPr lang="en-US" dirty="0"/>
              <a:t> </a:t>
            </a:r>
            <a:r>
              <a:rPr lang="en-US" dirty="0" err="1" smtClean="0"/>
              <a:t>disponibles</a:t>
            </a:r>
            <a:r>
              <a:rPr lang="en-US" dirty="0" smtClean="0"/>
              <a:t>. </a:t>
            </a:r>
            <a:endParaRPr lang="en-US" dirty="0"/>
          </a:p>
          <a:p>
            <a:r>
              <a:rPr lang="en-US" b="1" dirty="0" smtClean="0"/>
              <a:t>Les </a:t>
            </a:r>
            <a:r>
              <a:rPr lang="en-US" b="1" dirty="0" err="1" smtClean="0"/>
              <a:t>ressources</a:t>
            </a:r>
            <a:r>
              <a:rPr lang="en-US" b="1" dirty="0" smtClean="0"/>
              <a:t> </a:t>
            </a:r>
            <a:r>
              <a:rPr lang="en-US" b="1" dirty="0" err="1" smtClean="0"/>
              <a:t>financiaires</a:t>
            </a:r>
            <a:r>
              <a:rPr lang="en-US" b="1" dirty="0" smtClean="0"/>
              <a:t> </a:t>
            </a:r>
            <a:r>
              <a:rPr lang="en-US" b="1" dirty="0" err="1" smtClean="0"/>
              <a:t>peuvent</a:t>
            </a:r>
            <a:r>
              <a:rPr lang="en-US" b="1" dirty="0" smtClean="0"/>
              <a:t> </a:t>
            </a:r>
            <a:r>
              <a:rPr lang="en-US" b="1" dirty="0" err="1" smtClean="0"/>
              <a:t>provenir</a:t>
            </a:r>
            <a:r>
              <a:rPr lang="en-US" b="1" dirty="0" smtClean="0"/>
              <a:t> </a:t>
            </a:r>
            <a:r>
              <a:rPr lang="en-US" b="1" dirty="0" smtClean="0"/>
              <a:t>:</a:t>
            </a:r>
            <a:r>
              <a:rPr lang="en-US" b="1" dirty="0"/>
              <a:t> </a:t>
            </a:r>
            <a:endParaRPr lang="en-US" b="1" dirty="0">
              <a:cs typeface="Calibri"/>
            </a:endParaRPr>
          </a:p>
          <a:p>
            <a:pPr marL="342900" indent="-342900">
              <a:buFont typeface="Arial" panose="020B0604020202020204" pitchFamily="34" charset="0"/>
              <a:buChar char="•"/>
            </a:pPr>
            <a:r>
              <a:rPr lang="en-US" dirty="0" smtClean="0"/>
              <a:t>des </a:t>
            </a:r>
            <a:r>
              <a:rPr lang="en-US" dirty="0" err="1"/>
              <a:t>fonds</a:t>
            </a:r>
            <a:r>
              <a:rPr lang="en-US" dirty="0"/>
              <a:t> du </a:t>
            </a:r>
            <a:r>
              <a:rPr lang="en-US" dirty="0" err="1"/>
              <a:t>programme</a:t>
            </a:r>
            <a:r>
              <a:rPr lang="en-US" dirty="0"/>
              <a:t> </a:t>
            </a:r>
            <a:r>
              <a:rPr lang="en-US" dirty="0" err="1"/>
              <a:t>ordinaire</a:t>
            </a:r>
            <a:r>
              <a:rPr lang="en-US" dirty="0"/>
              <a:t> du </a:t>
            </a:r>
            <a:r>
              <a:rPr lang="en-US" dirty="0" err="1"/>
              <a:t>Secrétariat</a:t>
            </a:r>
            <a:r>
              <a:rPr lang="en-US" dirty="0"/>
              <a:t> de la </a:t>
            </a:r>
            <a:r>
              <a:rPr lang="en-US" dirty="0" smtClean="0"/>
              <a:t>CIPV</a:t>
            </a:r>
          </a:p>
          <a:p>
            <a:pPr marL="342900" indent="-342900">
              <a:buFont typeface="Arial" panose="020B0604020202020204" pitchFamily="34" charset="0"/>
              <a:buChar char="•"/>
            </a:pPr>
            <a:r>
              <a:rPr lang="en-US" dirty="0"/>
              <a:t>d</a:t>
            </a:r>
            <a:r>
              <a:rPr lang="en-US" dirty="0" smtClean="0"/>
              <a:t>es </a:t>
            </a:r>
            <a:r>
              <a:rPr lang="en-US" dirty="0" err="1" smtClean="0"/>
              <a:t>fonds</a:t>
            </a:r>
            <a:r>
              <a:rPr lang="en-US" dirty="0" smtClean="0"/>
              <a:t> </a:t>
            </a:r>
            <a:r>
              <a:rPr lang="en-US" dirty="0" err="1"/>
              <a:t>versés</a:t>
            </a:r>
            <a:r>
              <a:rPr lang="en-US" dirty="0"/>
              <a:t> au </a:t>
            </a:r>
            <a:r>
              <a:rPr lang="en-US" dirty="0" err="1"/>
              <a:t>fonds</a:t>
            </a:r>
            <a:r>
              <a:rPr lang="en-US" dirty="0"/>
              <a:t> </a:t>
            </a:r>
            <a:r>
              <a:rPr lang="en-US" dirty="0" err="1"/>
              <a:t>d'affectation</a:t>
            </a:r>
            <a:r>
              <a:rPr lang="en-US" dirty="0"/>
              <a:t> </a:t>
            </a:r>
            <a:r>
              <a:rPr lang="en-US" dirty="0" err="1"/>
              <a:t>spéciale</a:t>
            </a:r>
            <a:r>
              <a:rPr lang="en-US" dirty="0"/>
              <a:t> </a:t>
            </a:r>
            <a:r>
              <a:rPr lang="en-US" dirty="0" err="1"/>
              <a:t>multidonateurs</a:t>
            </a:r>
            <a:r>
              <a:rPr lang="en-US" dirty="0"/>
              <a:t> de la CIPV par les parties </a:t>
            </a:r>
            <a:r>
              <a:rPr lang="en-US" dirty="0" err="1"/>
              <a:t>contractantes</a:t>
            </a:r>
            <a:r>
              <a:rPr lang="en-US" dirty="0"/>
              <a:t>, les </a:t>
            </a:r>
            <a:r>
              <a:rPr lang="en-US" dirty="0" err="1"/>
              <a:t>donateurs</a:t>
            </a:r>
            <a:r>
              <a:rPr lang="en-US" dirty="0"/>
              <a:t> et les </a:t>
            </a:r>
            <a:r>
              <a:rPr lang="en-US" dirty="0" err="1"/>
              <a:t>organisations</a:t>
            </a:r>
            <a:r>
              <a:rPr lang="en-US" dirty="0"/>
              <a:t> </a:t>
            </a:r>
            <a:r>
              <a:rPr lang="en-US" dirty="0" smtClean="0"/>
              <a:t>internationals</a:t>
            </a:r>
          </a:p>
          <a:p>
            <a:pPr marL="342900" indent="-342900">
              <a:buFont typeface="Arial" panose="020B0604020202020204" pitchFamily="34" charset="0"/>
              <a:buChar char="•"/>
            </a:pPr>
            <a:r>
              <a:rPr lang="en-US" dirty="0"/>
              <a:t>d</a:t>
            </a:r>
            <a:r>
              <a:rPr lang="en-US" dirty="0" smtClean="0"/>
              <a:t>e </a:t>
            </a:r>
            <a:r>
              <a:rPr lang="en-US" dirty="0" err="1" smtClean="0"/>
              <a:t>projets</a:t>
            </a:r>
            <a:r>
              <a:rPr lang="en-US" dirty="0" smtClean="0"/>
              <a:t> </a:t>
            </a:r>
            <a:r>
              <a:rPr lang="en-US" dirty="0" err="1"/>
              <a:t>ou</a:t>
            </a:r>
            <a:r>
              <a:rPr lang="en-US" dirty="0"/>
              <a:t> </a:t>
            </a:r>
            <a:r>
              <a:rPr lang="en-US" dirty="0" err="1"/>
              <a:t>programmes</a:t>
            </a:r>
            <a:r>
              <a:rPr lang="en-US" dirty="0"/>
              <a:t> de la FAO </a:t>
            </a:r>
            <a:r>
              <a:rPr lang="en-US" dirty="0" err="1"/>
              <a:t>ou</a:t>
            </a:r>
            <a:r>
              <a:rPr lang="en-US" dirty="0"/>
              <a:t> du </a:t>
            </a:r>
            <a:r>
              <a:rPr lang="en-US" dirty="0" smtClean="0"/>
              <a:t>STDF</a:t>
            </a:r>
          </a:p>
          <a:p>
            <a:pPr marL="342900" indent="-342900">
              <a:buFont typeface="Arial" panose="020B0604020202020204" pitchFamily="34" charset="0"/>
              <a:buChar char="•"/>
            </a:pPr>
            <a:r>
              <a:rPr lang="en-US" dirty="0" err="1"/>
              <a:t>projets</a:t>
            </a:r>
            <a:r>
              <a:rPr lang="en-US" dirty="0"/>
              <a:t> </a:t>
            </a:r>
            <a:r>
              <a:rPr lang="en-US" dirty="0" err="1"/>
              <a:t>ou</a:t>
            </a:r>
            <a:r>
              <a:rPr lang="en-US" dirty="0"/>
              <a:t> initiatives </a:t>
            </a:r>
            <a:r>
              <a:rPr lang="en-US" dirty="0" err="1"/>
              <a:t>nationaux</a:t>
            </a:r>
            <a:r>
              <a:rPr lang="en-US" dirty="0"/>
              <a:t>, </a:t>
            </a:r>
            <a:r>
              <a:rPr lang="en-US" dirty="0" err="1"/>
              <a:t>régionaux</a:t>
            </a:r>
            <a:r>
              <a:rPr lang="en-US" dirty="0"/>
              <a:t> et </a:t>
            </a:r>
            <a:r>
              <a:rPr lang="en-US" dirty="0" err="1" smtClean="0"/>
              <a:t>internationaux</a:t>
            </a:r>
            <a:endParaRPr lang="en-US" dirty="0" smtClean="0"/>
          </a:p>
          <a:p>
            <a:pPr marL="342900" indent="-342900">
              <a:buFont typeface="Arial" panose="020B0604020202020204" pitchFamily="34" charset="0"/>
              <a:buChar char="•"/>
            </a:pPr>
            <a:r>
              <a:rPr lang="en-US" dirty="0"/>
              <a:t>contributions en nature des parties </a:t>
            </a:r>
            <a:r>
              <a:rPr lang="en-US" dirty="0" err="1"/>
              <a:t>contractantes</a:t>
            </a:r>
            <a:r>
              <a:rPr lang="en-US" dirty="0"/>
              <a:t> et des </a:t>
            </a:r>
            <a:r>
              <a:rPr lang="en-US" dirty="0" err="1" smtClean="0"/>
              <a:t>partenaires</a:t>
            </a:r>
            <a:r>
              <a:rPr lang="en-US" dirty="0" smtClean="0"/>
              <a:t>.</a:t>
            </a:r>
            <a:endParaRPr lang="fr-FR" dirty="0"/>
          </a:p>
        </p:txBody>
      </p:sp>
      <p:sp>
        <p:nvSpPr>
          <p:cNvPr id="5" name="Title 4"/>
          <p:cNvSpPr>
            <a:spLocks noGrp="1"/>
          </p:cNvSpPr>
          <p:nvPr>
            <p:ph type="title"/>
          </p:nvPr>
        </p:nvSpPr>
        <p:spPr/>
        <p:txBody>
          <a:bodyPr/>
          <a:lstStyle/>
          <a:p>
            <a:r>
              <a:rPr lang="fr-FR" dirty="0"/>
              <a:t>Prochaine étape… identifier les ressources</a:t>
            </a:r>
            <a:endParaRPr lang="en-CA" dirty="0"/>
          </a:p>
        </p:txBody>
      </p:sp>
      <p:pic>
        <p:nvPicPr>
          <p:cNvPr id="9" name="Picture Placeholder 8"/>
          <p:cNvPicPr>
            <a:picLocks noGrp="1" noChangeAspect="1"/>
          </p:cNvPicPr>
          <p:nvPr>
            <p:ph type="pic" sz="quarter" idx="10"/>
          </p:nvPr>
        </p:nvPicPr>
        <p:blipFill>
          <a:blip r:embed="rId3"/>
          <a:srcRect t="2" b="2"/>
          <a:stretch>
            <a:fillRect/>
          </a:stretch>
        </p:blipFill>
        <p:spPr>
          <a:prstGeom prst="rect">
            <a:avLst/>
          </a:prstGeom>
        </p:spPr>
      </p:pic>
      <p:pic>
        <p:nvPicPr>
          <p:cNvPr id="10" name="Picture 9"/>
          <p:cNvPicPr>
            <a:picLocks noChangeAspect="1"/>
          </p:cNvPicPr>
          <p:nvPr/>
        </p:nvPicPr>
        <p:blipFill>
          <a:blip r:embed="rId4"/>
          <a:stretch>
            <a:fillRect/>
          </a:stretch>
        </p:blipFill>
        <p:spPr>
          <a:xfrm>
            <a:off x="8825753" y="3627893"/>
            <a:ext cx="2814863" cy="256466"/>
          </a:xfrm>
          <a:prstGeom prst="rect">
            <a:avLst/>
          </a:prstGeom>
        </p:spPr>
      </p:pic>
      <p:sp>
        <p:nvSpPr>
          <p:cNvPr id="11" name="TextBox 10">
            <a:extLst>
              <a:ext uri="{FF2B5EF4-FFF2-40B4-BE49-F238E27FC236}">
                <a16:creationId xmlns="" xmlns:a16="http://schemas.microsoft.com/office/drawing/2014/main" id="{E2D9A4AB-A04F-4900-9194-C8DB951E619B}"/>
              </a:ext>
            </a:extLst>
          </p:cNvPr>
          <p:cNvSpPr txBox="1"/>
          <p:nvPr/>
        </p:nvSpPr>
        <p:spPr>
          <a:xfrm>
            <a:off x="8991600" y="5940272"/>
            <a:ext cx="2743200" cy="184666"/>
          </a:xfrm>
          <a:prstGeom prst="rect">
            <a:avLst/>
          </a:prstGeom>
          <a:noFill/>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en-GB" sz="900"/>
              <a:t>©FAO/</a:t>
            </a:r>
            <a:r>
              <a:rPr lang="en-GB" sz="900" err="1"/>
              <a:t>Lucie</a:t>
            </a:r>
            <a:r>
              <a:rPr lang="en-GB" sz="900"/>
              <a:t> </a:t>
            </a:r>
            <a:r>
              <a:rPr lang="en-GB" sz="900" err="1"/>
              <a:t>Chocholata</a:t>
            </a:r>
            <a:r>
              <a:rPr lang="en-US" sz="900">
                <a:cs typeface="Calibri"/>
              </a:rPr>
              <a:t>​</a:t>
            </a:r>
            <a:endParaRPr lang="en-US" sz="900"/>
          </a:p>
        </p:txBody>
      </p:sp>
    </p:spTree>
    <p:extLst>
      <p:ext uri="{BB962C8B-B14F-4D97-AF65-F5344CB8AC3E}">
        <p14:creationId xmlns:p14="http://schemas.microsoft.com/office/powerpoint/2010/main" val="20193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66423"/>
            <a:ext cx="10850934" cy="415498"/>
          </a:xfrm>
          <a:prstGeom prst="rect">
            <a:avLst/>
          </a:prstGeom>
        </p:spPr>
        <p:txBody>
          <a:bodyPr wrap="none" lIns="540000" tIns="0" rIns="360000" bIns="45720" rtlCol="0" anchor="t" anchorCtr="0">
            <a:spAutoFit/>
          </a:bodyPr>
          <a:lstStyle/>
          <a:p>
            <a:r>
              <a:rPr lang="fr-FR" dirty="0">
                <a:solidFill>
                  <a:srgbClr val="00825F"/>
                </a:solidFill>
              </a:rPr>
              <a:t>Comment contribuer à l'élaboration de guides et de supports de formation </a:t>
            </a:r>
            <a:r>
              <a:rPr lang="fr-FR" dirty="0" smtClean="0">
                <a:solidFill>
                  <a:srgbClr val="00825F"/>
                </a:solidFill>
              </a:rPr>
              <a:t>CIPV</a:t>
            </a:r>
            <a:endParaRPr lang="en-CA" dirty="0">
              <a:solidFill>
                <a:srgbClr val="00825F"/>
              </a:solidFill>
            </a:endParaRPr>
          </a:p>
        </p:txBody>
      </p:sp>
      <p:pic>
        <p:nvPicPr>
          <p:cNvPr id="3" name="Picture 3" descr="Diagram&#10;&#10;Description automatically generated">
            <a:extLst>
              <a:ext uri="{FF2B5EF4-FFF2-40B4-BE49-F238E27FC236}">
                <a16:creationId xmlns="" xmlns:a16="http://schemas.microsoft.com/office/drawing/2014/main" id="{9854BBE5-65B9-E714-8DDC-044937FBFB43}"/>
              </a:ext>
            </a:extLst>
          </p:cNvPr>
          <p:cNvPicPr>
            <a:picLocks noChangeAspect="1"/>
          </p:cNvPicPr>
          <p:nvPr/>
        </p:nvPicPr>
        <p:blipFill>
          <a:blip r:embed="rId3"/>
          <a:stretch>
            <a:fillRect/>
          </a:stretch>
        </p:blipFill>
        <p:spPr>
          <a:xfrm>
            <a:off x="2776105" y="1363261"/>
            <a:ext cx="6267449" cy="4954091"/>
          </a:xfrm>
          <a:prstGeom prst="rect">
            <a:avLst/>
          </a:prstGeom>
        </p:spPr>
      </p:pic>
      <p:sp>
        <p:nvSpPr>
          <p:cNvPr id="4" name="TextBox 3">
            <a:extLst>
              <a:ext uri="{FF2B5EF4-FFF2-40B4-BE49-F238E27FC236}">
                <a16:creationId xmlns="" xmlns:a16="http://schemas.microsoft.com/office/drawing/2014/main" id="{50927888-EDA7-E1F8-2772-ABA54EA1FD24}"/>
              </a:ext>
            </a:extLst>
          </p:cNvPr>
          <p:cNvSpPr txBox="1"/>
          <p:nvPr/>
        </p:nvSpPr>
        <p:spPr>
          <a:xfrm>
            <a:off x="8724900" y="2178626"/>
            <a:ext cx="3643744" cy="692497"/>
          </a:xfrm>
          <a:prstGeom prst="rect">
            <a:avLst/>
          </a:prstGeom>
          <a:noFill/>
          <a:ln w="28575">
            <a:noFill/>
          </a:ln>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fr-FR" sz="2000" dirty="0">
                <a:solidFill>
                  <a:srgbClr val="1A648C"/>
                </a:solidFill>
              </a:rPr>
              <a:t>Fournir des commentaires lors des consultations </a:t>
            </a:r>
            <a:r>
              <a:rPr lang="en-US" sz="2200" dirty="0">
                <a:solidFill>
                  <a:srgbClr val="1A648C"/>
                </a:solidFill>
              </a:rPr>
              <a:t> </a:t>
            </a:r>
            <a:endParaRPr lang="en-US" sz="2200" dirty="0">
              <a:solidFill>
                <a:srgbClr val="1A648C"/>
              </a:solidFill>
              <a:cs typeface="Calibri"/>
            </a:endParaRPr>
          </a:p>
        </p:txBody>
      </p:sp>
      <p:sp>
        <p:nvSpPr>
          <p:cNvPr id="7" name="TextBox 6">
            <a:extLst>
              <a:ext uri="{FF2B5EF4-FFF2-40B4-BE49-F238E27FC236}">
                <a16:creationId xmlns="" xmlns:a16="http://schemas.microsoft.com/office/drawing/2014/main" id="{200F3D6B-A928-8187-3FB5-21934F4E070C}"/>
              </a:ext>
            </a:extLst>
          </p:cNvPr>
          <p:cNvSpPr txBox="1"/>
          <p:nvPr/>
        </p:nvSpPr>
        <p:spPr>
          <a:xfrm>
            <a:off x="-185306" y="3001240"/>
            <a:ext cx="3643744" cy="969496"/>
          </a:xfrm>
          <a:prstGeom prst="rect">
            <a:avLst/>
          </a:prstGeom>
          <a:noFill/>
          <a:ln w="28575">
            <a:noFill/>
          </a:ln>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fr-FR" sz="2000" dirty="0" smtClean="0">
                <a:solidFill>
                  <a:srgbClr val="1A648C"/>
                </a:solidFill>
              </a:rPr>
              <a:t>Aider aux traductions </a:t>
            </a:r>
            <a:r>
              <a:rPr lang="fr-FR" sz="2000" dirty="0">
                <a:solidFill>
                  <a:srgbClr val="1A648C"/>
                </a:solidFill>
              </a:rPr>
              <a:t>avec </a:t>
            </a:r>
            <a:r>
              <a:rPr lang="fr-FR" sz="2000" dirty="0" smtClean="0">
                <a:solidFill>
                  <a:srgbClr val="1A648C"/>
                </a:solidFill>
              </a:rPr>
              <a:t>aides financières ou en nature</a:t>
            </a:r>
            <a:endParaRPr lang="en-US" sz="2000" dirty="0">
              <a:solidFill>
                <a:srgbClr val="00825F"/>
              </a:solidFill>
              <a:cs typeface="Calibri"/>
            </a:endParaRPr>
          </a:p>
        </p:txBody>
      </p:sp>
      <p:sp>
        <p:nvSpPr>
          <p:cNvPr id="9" name="TextBox 8">
            <a:extLst>
              <a:ext uri="{FF2B5EF4-FFF2-40B4-BE49-F238E27FC236}">
                <a16:creationId xmlns="" xmlns:a16="http://schemas.microsoft.com/office/drawing/2014/main" id="{81ED7301-F473-2A3D-0DDE-D17646D01ADB}"/>
              </a:ext>
            </a:extLst>
          </p:cNvPr>
          <p:cNvSpPr txBox="1"/>
          <p:nvPr/>
        </p:nvSpPr>
        <p:spPr>
          <a:xfrm>
            <a:off x="-208932" y="4782141"/>
            <a:ext cx="3643744" cy="1308050"/>
          </a:xfrm>
          <a:prstGeom prst="rect">
            <a:avLst/>
          </a:prstGeom>
          <a:noFill/>
          <a:ln w="28575">
            <a:noFill/>
          </a:ln>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fr-FR" sz="2000" dirty="0">
                <a:solidFill>
                  <a:srgbClr val="1A648C"/>
                </a:solidFill>
              </a:rPr>
              <a:t>Participer </a:t>
            </a:r>
            <a:r>
              <a:rPr lang="fr-FR" sz="2000" dirty="0" smtClean="0">
                <a:solidFill>
                  <a:srgbClr val="1A648C"/>
                </a:solidFill>
              </a:rPr>
              <a:t>aux </a:t>
            </a:r>
            <a:r>
              <a:rPr lang="fr-FR" sz="2000" dirty="0" err="1" smtClean="0">
                <a:solidFill>
                  <a:srgbClr val="1A648C"/>
                </a:solidFill>
              </a:rPr>
              <a:t>webinaires</a:t>
            </a:r>
            <a:r>
              <a:rPr lang="fr-FR" sz="2000" dirty="0">
                <a:solidFill>
                  <a:srgbClr val="1A648C"/>
                </a:solidFill>
              </a:rPr>
              <a:t>, utiliser les guides, s'inscrire à des cours d'apprentissage en ligne </a:t>
            </a:r>
            <a:r>
              <a:rPr lang="en-US" sz="2200" dirty="0">
                <a:solidFill>
                  <a:srgbClr val="00825F"/>
                </a:solidFill>
              </a:rPr>
              <a:t> </a:t>
            </a:r>
            <a:endParaRPr lang="en-US" sz="2200" dirty="0">
              <a:solidFill>
                <a:srgbClr val="00825F"/>
              </a:solidFill>
              <a:cs typeface="Calibri"/>
            </a:endParaRPr>
          </a:p>
        </p:txBody>
      </p:sp>
      <p:sp>
        <p:nvSpPr>
          <p:cNvPr id="10" name="TextBox 9">
            <a:extLst>
              <a:ext uri="{FF2B5EF4-FFF2-40B4-BE49-F238E27FC236}">
                <a16:creationId xmlns="" xmlns:a16="http://schemas.microsoft.com/office/drawing/2014/main" id="{DFE1C50E-8C53-0B18-8B2A-04E99F794EEA}"/>
              </a:ext>
            </a:extLst>
          </p:cNvPr>
          <p:cNvSpPr txBox="1"/>
          <p:nvPr/>
        </p:nvSpPr>
        <p:spPr>
          <a:xfrm>
            <a:off x="8759536" y="4542557"/>
            <a:ext cx="3643744" cy="969496"/>
          </a:xfrm>
          <a:prstGeom prst="rect">
            <a:avLst/>
          </a:prstGeom>
          <a:noFill/>
          <a:ln w="28575">
            <a:noFill/>
          </a:ln>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fr-FR" sz="2000" dirty="0">
                <a:solidFill>
                  <a:srgbClr val="1A648C"/>
                </a:solidFill>
                <a:cs typeface="Calibri"/>
              </a:rPr>
              <a:t>Nommer des experts pour participer aux groupes de travail</a:t>
            </a:r>
            <a:endParaRPr lang="en-US" sz="2000" dirty="0">
              <a:solidFill>
                <a:srgbClr val="1A648C"/>
              </a:solidFill>
              <a:cs typeface="Calibri"/>
            </a:endParaRPr>
          </a:p>
        </p:txBody>
      </p:sp>
      <p:sp>
        <p:nvSpPr>
          <p:cNvPr id="11" name="TextBox 10">
            <a:extLst>
              <a:ext uri="{FF2B5EF4-FFF2-40B4-BE49-F238E27FC236}">
                <a16:creationId xmlns="" xmlns:a16="http://schemas.microsoft.com/office/drawing/2014/main" id="{A72AA414-60D9-8F0A-0AF6-BEA547DF874A}"/>
              </a:ext>
            </a:extLst>
          </p:cNvPr>
          <p:cNvSpPr txBox="1"/>
          <p:nvPr/>
        </p:nvSpPr>
        <p:spPr>
          <a:xfrm>
            <a:off x="569805" y="1536977"/>
            <a:ext cx="3643744" cy="1000274"/>
          </a:xfrm>
          <a:prstGeom prst="rect">
            <a:avLst/>
          </a:prstGeom>
          <a:noFill/>
          <a:ln w="28575">
            <a:noFill/>
          </a:ln>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en-US" sz="2000" dirty="0" err="1" smtClean="0">
                <a:solidFill>
                  <a:srgbClr val="1A648C"/>
                </a:solidFill>
              </a:rPr>
              <a:t>Envoyer</a:t>
            </a:r>
            <a:r>
              <a:rPr lang="en-US" sz="2000" dirty="0" smtClean="0">
                <a:solidFill>
                  <a:srgbClr val="1A648C"/>
                </a:solidFill>
              </a:rPr>
              <a:t> </a:t>
            </a:r>
            <a:r>
              <a:rPr lang="en-US" sz="2000" dirty="0">
                <a:solidFill>
                  <a:srgbClr val="1A648C"/>
                </a:solidFill>
              </a:rPr>
              <a:t>des </a:t>
            </a:r>
            <a:r>
              <a:rPr lang="en-US" sz="2000" dirty="0" err="1">
                <a:solidFill>
                  <a:srgbClr val="1A648C"/>
                </a:solidFill>
              </a:rPr>
              <a:t>commentaires</a:t>
            </a:r>
            <a:r>
              <a:rPr lang="en-US" sz="2000" dirty="0">
                <a:solidFill>
                  <a:srgbClr val="1A648C"/>
                </a:solidFill>
              </a:rPr>
              <a:t> à </a:t>
            </a:r>
            <a:r>
              <a:rPr lang="en-US" sz="2000" dirty="0" smtClean="0">
                <a:solidFill>
                  <a:srgbClr val="00825F"/>
                </a:solidFill>
                <a:hlinkClick r:id="rId4"/>
              </a:rPr>
              <a:t>ippc@fao.org</a:t>
            </a:r>
            <a:r>
              <a:rPr lang="en-US" sz="2000" dirty="0">
                <a:solidFill>
                  <a:srgbClr val="00825F"/>
                </a:solidFill>
              </a:rPr>
              <a:t> </a:t>
            </a:r>
            <a:r>
              <a:rPr lang="en-US" sz="2200" dirty="0">
                <a:solidFill>
                  <a:srgbClr val="00825F"/>
                </a:solidFill>
              </a:rPr>
              <a:t> </a:t>
            </a:r>
            <a:endParaRPr lang="en-US" sz="2200" dirty="0">
              <a:solidFill>
                <a:srgbClr val="00825F"/>
              </a:solidFill>
              <a:cs typeface="Calibri"/>
            </a:endParaRPr>
          </a:p>
        </p:txBody>
      </p:sp>
      <p:sp>
        <p:nvSpPr>
          <p:cNvPr id="2" name="Arrow: Left 1">
            <a:extLst>
              <a:ext uri="{FF2B5EF4-FFF2-40B4-BE49-F238E27FC236}">
                <a16:creationId xmlns="" xmlns:a16="http://schemas.microsoft.com/office/drawing/2014/main" id="{ED781916-7623-8CD4-4C79-9B69078B2F0C}"/>
              </a:ext>
            </a:extLst>
          </p:cNvPr>
          <p:cNvSpPr/>
          <p:nvPr/>
        </p:nvSpPr>
        <p:spPr>
          <a:xfrm>
            <a:off x="8117931" y="2182228"/>
            <a:ext cx="1030431" cy="355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 xmlns:a16="http://schemas.microsoft.com/office/drawing/2014/main" id="{F4EA0F7D-5A0A-0AE3-BA4F-10FF1F3270C6}"/>
              </a:ext>
            </a:extLst>
          </p:cNvPr>
          <p:cNvSpPr/>
          <p:nvPr/>
        </p:nvSpPr>
        <p:spPr>
          <a:xfrm rot="8580000">
            <a:off x="3014537" y="5573226"/>
            <a:ext cx="926522" cy="355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 xmlns:a16="http://schemas.microsoft.com/office/drawing/2014/main" id="{54A9D728-CA9A-4518-514B-D21894D6B46C}"/>
              </a:ext>
            </a:extLst>
          </p:cNvPr>
          <p:cNvSpPr/>
          <p:nvPr/>
        </p:nvSpPr>
        <p:spPr>
          <a:xfrm rot="10800000">
            <a:off x="1355181" y="3619637"/>
            <a:ext cx="1177635" cy="355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 xmlns:a16="http://schemas.microsoft.com/office/drawing/2014/main" id="{F0FB46C6-81E5-6965-7A5A-1A0CEF37BEC1}"/>
              </a:ext>
            </a:extLst>
          </p:cNvPr>
          <p:cNvSpPr/>
          <p:nvPr/>
        </p:nvSpPr>
        <p:spPr>
          <a:xfrm rot="11520000">
            <a:off x="2844544" y="2000386"/>
            <a:ext cx="1082385" cy="3636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 xmlns:a16="http://schemas.microsoft.com/office/drawing/2014/main" id="{4F09D9EA-E597-77BE-81A2-4A6C0EFC8992}"/>
              </a:ext>
            </a:extLst>
          </p:cNvPr>
          <p:cNvSpPr/>
          <p:nvPr/>
        </p:nvSpPr>
        <p:spPr>
          <a:xfrm>
            <a:off x="8152567" y="4546160"/>
            <a:ext cx="1030431" cy="355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79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6CAE4D8-B039-0649-BDEF-444210836B94}"/>
              </a:ext>
            </a:extLst>
          </p:cNvPr>
          <p:cNvSpPr>
            <a:spLocks noGrp="1"/>
          </p:cNvSpPr>
          <p:nvPr>
            <p:ph type="subTitle" idx="1"/>
          </p:nvPr>
        </p:nvSpPr>
        <p:spPr>
          <a:xfrm>
            <a:off x="-8660" y="1981200"/>
            <a:ext cx="10242551" cy="4419600"/>
          </a:xfrm>
        </p:spPr>
        <p:txBody>
          <a:bodyPr lIns="540000" tIns="0" rIns="360000" bIns="45720" anchor="t" anchorCtr="0"/>
          <a:lstStyle/>
          <a:p>
            <a:pPr marL="457200" indent="-457200">
              <a:buAutoNum type="arabicPeriod"/>
            </a:pPr>
            <a:r>
              <a:rPr lang="fr-FR" dirty="0" smtClean="0"/>
              <a:t>S’abonner </a:t>
            </a:r>
            <a:r>
              <a:rPr lang="fr-FR" dirty="0"/>
              <a:t>pour recevoir la newsletter </a:t>
            </a:r>
            <a:r>
              <a:rPr lang="fr-FR" dirty="0" smtClean="0"/>
              <a:t>CIPV, </a:t>
            </a:r>
            <a:r>
              <a:rPr lang="fr-FR" dirty="0"/>
              <a:t>les appels et les </a:t>
            </a:r>
            <a:r>
              <a:rPr lang="fr-FR" dirty="0" smtClean="0"/>
              <a:t>annonces</a:t>
            </a:r>
            <a:endParaRPr lang="fr-FR" dirty="0"/>
          </a:p>
          <a:p>
            <a:pPr marL="457200" indent="-457200">
              <a:buAutoNum type="arabicPeriod"/>
            </a:pPr>
            <a:r>
              <a:rPr lang="fr-FR" dirty="0"/>
              <a:t>Participer activement aux </a:t>
            </a:r>
            <a:r>
              <a:rPr lang="fr-FR" dirty="0" err="1"/>
              <a:t>webinaires</a:t>
            </a:r>
            <a:r>
              <a:rPr lang="fr-FR" dirty="0"/>
              <a:t> </a:t>
            </a:r>
            <a:r>
              <a:rPr lang="fr-FR" dirty="0" smtClean="0"/>
              <a:t>CIPV</a:t>
            </a:r>
            <a:endParaRPr lang="fr-FR" dirty="0"/>
          </a:p>
          <a:p>
            <a:pPr marL="457200" indent="-457200">
              <a:buAutoNum type="arabicPeriod"/>
            </a:pPr>
            <a:r>
              <a:rPr lang="fr-FR" dirty="0"/>
              <a:t>Répondre aux enquêtes </a:t>
            </a:r>
            <a:r>
              <a:rPr lang="fr-FR" dirty="0" smtClean="0"/>
              <a:t>CIPV sur </a:t>
            </a:r>
            <a:r>
              <a:rPr lang="fr-FR" dirty="0"/>
              <a:t>les événements et produits de mise en œuvre et de développement des </a:t>
            </a:r>
            <a:r>
              <a:rPr lang="fr-FR" dirty="0" smtClean="0"/>
              <a:t>capacités</a:t>
            </a:r>
            <a:endParaRPr lang="fr-FR" dirty="0"/>
          </a:p>
          <a:p>
            <a:pPr marL="457200" indent="-457200">
              <a:buAutoNum type="arabicPeriod"/>
            </a:pPr>
            <a:r>
              <a:rPr lang="fr-FR" dirty="0" smtClean="0"/>
              <a:t>Soumettre </a:t>
            </a:r>
            <a:r>
              <a:rPr lang="fr-FR" dirty="0"/>
              <a:t>une étude de cas ou </a:t>
            </a:r>
            <a:r>
              <a:rPr lang="fr-FR" dirty="0" smtClean="0"/>
              <a:t>partager </a:t>
            </a:r>
            <a:r>
              <a:rPr lang="fr-FR" dirty="0"/>
              <a:t>une histoire sur la santé des </a:t>
            </a:r>
            <a:r>
              <a:rPr lang="fr-FR" dirty="0" smtClean="0"/>
              <a:t>plantes</a:t>
            </a:r>
            <a:endParaRPr lang="fr-FR" dirty="0"/>
          </a:p>
          <a:p>
            <a:pPr marL="457200" indent="-457200">
              <a:buAutoNum type="arabicPeriod"/>
            </a:pPr>
            <a:r>
              <a:rPr lang="fr-FR" dirty="0"/>
              <a:t>Soutenir la traduction d'un guide </a:t>
            </a:r>
            <a:r>
              <a:rPr lang="fr-FR" dirty="0" smtClean="0"/>
              <a:t>CIPV ou </a:t>
            </a:r>
            <a:r>
              <a:rPr lang="fr-FR" dirty="0"/>
              <a:t>d'un matériel de formation avec une contribution en nature ou un </a:t>
            </a:r>
            <a:r>
              <a:rPr lang="fr-FR" dirty="0" smtClean="0"/>
              <a:t>financement</a:t>
            </a:r>
            <a:endParaRPr lang="fr-FR" dirty="0"/>
          </a:p>
          <a:p>
            <a:pPr marL="457200" indent="-457200">
              <a:buAutoNum type="arabicPeriod"/>
            </a:pPr>
            <a:r>
              <a:rPr lang="fr-FR" dirty="0"/>
              <a:t>Participer à un groupe de travail pour élaborer un guide </a:t>
            </a:r>
            <a:r>
              <a:rPr lang="fr-FR" dirty="0" smtClean="0"/>
              <a:t>CIPV</a:t>
            </a:r>
            <a:endParaRPr lang="fr-FR" dirty="0"/>
          </a:p>
          <a:p>
            <a:pPr marL="457200" indent="-457200">
              <a:buAutoNum type="arabicPeriod"/>
            </a:pPr>
            <a:r>
              <a:rPr lang="fr-FR" dirty="0"/>
              <a:t>Revoir le projet de </a:t>
            </a:r>
            <a:r>
              <a:rPr lang="en-US" dirty="0" err="1"/>
              <a:t>s</a:t>
            </a:r>
            <a:r>
              <a:rPr lang="en-US" dirty="0" err="1" smtClean="0"/>
              <a:t>pécifications</a:t>
            </a:r>
            <a:r>
              <a:rPr lang="en-US" dirty="0" smtClean="0"/>
              <a:t> </a:t>
            </a:r>
            <a:r>
              <a:rPr lang="fr-FR" dirty="0" smtClean="0"/>
              <a:t>lors </a:t>
            </a:r>
            <a:r>
              <a:rPr lang="fr-FR" dirty="0"/>
              <a:t>de s</a:t>
            </a:r>
            <a:r>
              <a:rPr lang="fr-FR" dirty="0" smtClean="0"/>
              <a:t>a </a:t>
            </a:r>
            <a:r>
              <a:rPr lang="fr-FR" dirty="0"/>
              <a:t>consultation chaque année (juillet – août</a:t>
            </a:r>
            <a:r>
              <a:rPr lang="fr-FR" dirty="0" smtClean="0"/>
              <a:t>)</a:t>
            </a:r>
            <a:endParaRPr lang="fr-FR" dirty="0"/>
          </a:p>
          <a:p>
            <a:pPr marL="457200" indent="-457200">
              <a:buAutoNum type="arabicPeriod"/>
            </a:pPr>
            <a:r>
              <a:rPr lang="fr-FR" dirty="0"/>
              <a:t>Proposer un guide ou du matériel de formation lors du prochain appel à </a:t>
            </a:r>
            <a:r>
              <a:rPr lang="fr-FR" dirty="0" smtClean="0"/>
              <a:t>thèmes </a:t>
            </a:r>
            <a:r>
              <a:rPr lang="en-US" dirty="0" smtClean="0"/>
              <a:t>(en </a:t>
            </a:r>
            <a:r>
              <a:rPr lang="en-US" dirty="0"/>
              <a:t>2023</a:t>
            </a:r>
            <a:r>
              <a:rPr lang="en-US" dirty="0" smtClean="0"/>
              <a:t>)</a:t>
            </a:r>
            <a:endParaRPr lang="en-US" dirty="0">
              <a:cs typeface="Calibri"/>
            </a:endParaRPr>
          </a:p>
        </p:txBody>
      </p:sp>
      <p:sp>
        <p:nvSpPr>
          <p:cNvPr id="3" name="Title 2">
            <a:extLst>
              <a:ext uri="{FF2B5EF4-FFF2-40B4-BE49-F238E27FC236}">
                <a16:creationId xmlns="" xmlns:a16="http://schemas.microsoft.com/office/drawing/2014/main" id="{0CE68BB7-DD3C-664A-AC9D-74A5FE280DD9}"/>
              </a:ext>
            </a:extLst>
          </p:cNvPr>
          <p:cNvSpPr>
            <a:spLocks noGrp="1"/>
          </p:cNvSpPr>
          <p:nvPr>
            <p:ph type="title"/>
          </p:nvPr>
        </p:nvSpPr>
        <p:spPr>
          <a:xfrm>
            <a:off x="65232" y="1370617"/>
            <a:ext cx="7603091" cy="296840"/>
          </a:xfrm>
        </p:spPr>
        <p:txBody>
          <a:bodyPr/>
          <a:lstStyle/>
          <a:p>
            <a:r>
              <a:rPr lang="fr-FR" dirty="0"/>
              <a:t>Autres façons de s'impliquer dans la communauté </a:t>
            </a:r>
            <a:r>
              <a:rPr lang="fr-FR" dirty="0" smtClean="0"/>
              <a:t>CIPV</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3737" y="2998558"/>
            <a:ext cx="2742895" cy="2742895"/>
          </a:xfrm>
          <a:prstGeom prst="rect">
            <a:avLst/>
          </a:prstGeom>
        </p:spPr>
      </p:pic>
    </p:spTree>
    <p:extLst>
      <p:ext uri="{BB962C8B-B14F-4D97-AF65-F5344CB8AC3E}">
        <p14:creationId xmlns:p14="http://schemas.microsoft.com/office/powerpoint/2010/main" val="185382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58A43A09-91A0-0B4E-A1B9-69205A0FA910}"/>
              </a:ext>
            </a:extLst>
          </p:cNvPr>
          <p:cNvSpPr>
            <a:spLocks noGrp="1"/>
          </p:cNvSpPr>
          <p:nvPr>
            <p:ph type="ctrTitle"/>
          </p:nvPr>
        </p:nvSpPr>
        <p:spPr/>
        <p:txBody>
          <a:bodyPr/>
          <a:lstStyle/>
          <a:p>
            <a:pPr algn="ctr">
              <a:defRPr/>
            </a:pPr>
            <a:r>
              <a:rPr lang="it-IT" smtClean="0"/>
              <a:t>Merci de votre attention</a:t>
            </a:r>
            <a:endParaRPr lang="it-IT" dirty="0"/>
          </a:p>
        </p:txBody>
      </p:sp>
      <p:sp>
        <p:nvSpPr>
          <p:cNvPr id="3" name="Rectangle 2">
            <a:extLst>
              <a:ext uri="{FF2B5EF4-FFF2-40B4-BE49-F238E27FC236}">
                <a16:creationId xmlns="" xmlns:a16="http://schemas.microsoft.com/office/drawing/2014/main" id="{A5343FCF-8DD9-BC48-8DE5-A30633EF8F93}"/>
              </a:ext>
            </a:extLst>
          </p:cNvPr>
          <p:cNvSpPr/>
          <p:nvPr/>
        </p:nvSpPr>
        <p:spPr>
          <a:xfrm>
            <a:off x="685800" y="4699647"/>
            <a:ext cx="4953000" cy="1938992"/>
          </a:xfrm>
          <a:prstGeom prst="rect">
            <a:avLst/>
          </a:prstGeom>
        </p:spPr>
        <p:txBody>
          <a:bodyPr wrap="square">
            <a:spAutoFit/>
          </a:bodyPr>
          <a:lstStyle/>
          <a:p>
            <a:r>
              <a:rPr lang="fr-FR" altLang="en-US" sz="1600" b="1">
                <a:solidFill>
                  <a:schemeClr val="bg1"/>
                </a:solidFill>
                <a:ea typeface="Arial Unicode MS" panose="020B0604020202020204" pitchFamily="34" charset="-128"/>
                <a:cs typeface="Arial" panose="020B0604020202020204" pitchFamily="34" charset="0"/>
              </a:rPr>
              <a:t>IPPC </a:t>
            </a:r>
            <a:r>
              <a:rPr lang="fr-FR" altLang="en-US" sz="1600" b="1" err="1">
                <a:solidFill>
                  <a:schemeClr val="bg1"/>
                </a:solidFill>
                <a:ea typeface="Arial Unicode MS" panose="020B0604020202020204" pitchFamily="34" charset="-128"/>
                <a:cs typeface="Arial" panose="020B0604020202020204" pitchFamily="34" charset="0"/>
              </a:rPr>
              <a:t>Secretariat</a:t>
            </a:r>
            <a:r>
              <a:rPr lang="fr-FR" altLang="en-US" sz="1600" b="1">
                <a:solidFill>
                  <a:schemeClr val="bg1"/>
                </a:solidFill>
                <a:ea typeface="Arial Unicode MS" panose="020B0604020202020204" pitchFamily="34" charset="-128"/>
                <a:cs typeface="Arial" panose="020B0604020202020204" pitchFamily="34" charset="0"/>
              </a:rPr>
              <a:t/>
            </a:r>
            <a:br>
              <a:rPr lang="fr-FR" altLang="en-US" sz="1600" b="1">
                <a:solidFill>
                  <a:schemeClr val="bg1"/>
                </a:solidFill>
                <a:ea typeface="Arial Unicode MS" panose="020B0604020202020204" pitchFamily="34" charset="-128"/>
                <a:cs typeface="Arial" panose="020B0604020202020204" pitchFamily="34" charset="0"/>
              </a:rPr>
            </a:br>
            <a:r>
              <a:rPr lang="fr-FR" altLang="en-US" sz="1600" b="1">
                <a:solidFill>
                  <a:schemeClr val="bg1"/>
                </a:solidFill>
                <a:ea typeface="Arial Unicode MS" panose="020B0604020202020204" pitchFamily="34" charset="-128"/>
                <a:cs typeface="Arial" panose="020B0604020202020204" pitchFamily="34" charset="0"/>
              </a:rPr>
              <a:t/>
            </a:r>
            <a:br>
              <a:rPr lang="fr-FR" altLang="en-US" sz="1600" b="1">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Food and Agriculture </a:t>
            </a:r>
            <a:r>
              <a:rPr lang="fr-FR" altLang="en-US" sz="1600" err="1">
                <a:solidFill>
                  <a:schemeClr val="bg1"/>
                </a:solidFill>
                <a:ea typeface="Arial Unicode MS" panose="020B0604020202020204" pitchFamily="34" charset="-128"/>
                <a:cs typeface="Arial" panose="020B0604020202020204" pitchFamily="34" charset="0"/>
              </a:rPr>
              <a:t>Organization</a:t>
            </a:r>
            <a:r>
              <a:rPr lang="fr-FR" altLang="en-US" sz="1600">
                <a:solidFill>
                  <a:schemeClr val="bg1"/>
                </a:solidFill>
                <a:ea typeface="Arial Unicode MS" panose="020B0604020202020204" pitchFamily="34" charset="-128"/>
                <a:cs typeface="Arial" panose="020B0604020202020204" pitchFamily="34" charset="0"/>
              </a:rPr>
              <a:t> </a:t>
            </a: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of the United Nations (FAO)</a:t>
            </a: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
            </a: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rgbClr val="FFFF00"/>
                </a:solidFill>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xmlns="" val="tx"/>
                    </a:ext>
                  </a:extLst>
                </a:hlinkClick>
              </a:rPr>
              <a:t>ippc@fao.org</a:t>
            </a:r>
            <a:r>
              <a:rPr lang="fr-FR" altLang="en-US" sz="1600">
                <a:solidFill>
                  <a:srgbClr val="FFFF00"/>
                </a:solidFill>
                <a:ea typeface="Arial Unicode MS" panose="020B0604020202020204" pitchFamily="34" charset="-128"/>
                <a:cs typeface="Arial" panose="020B0604020202020204" pitchFamily="34" charset="0"/>
              </a:rPr>
              <a:t> | </a:t>
            </a:r>
            <a:r>
              <a:rPr lang="fr-FR" altLang="en-US" sz="1600">
                <a:solidFill>
                  <a:srgbClr val="FFFF00"/>
                </a:solidFill>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xmlns="" val="tx"/>
                    </a:ext>
                  </a:extLst>
                </a:hlinkClick>
              </a:rPr>
              <a:t>www.ippc.int</a:t>
            </a:r>
            <a:r>
              <a:rPr lang="en-US" sz="5400">
                <a:solidFill>
                  <a:schemeClr val="bg1"/>
                </a:solidFill>
              </a:rPr>
              <a:t/>
            </a:r>
            <a:br>
              <a:rPr lang="en-US" sz="5400">
                <a:solidFill>
                  <a:schemeClr val="bg1"/>
                </a:solidFill>
              </a:rPr>
            </a:br>
            <a:endParaRPr lang="x-none">
              <a:solidFill>
                <a:schemeClr val="bg1"/>
              </a:solidFill>
            </a:endParaRPr>
          </a:p>
        </p:txBody>
      </p:sp>
      <p:pic>
        <p:nvPicPr>
          <p:cNvPr id="5" name="Picture Placeholder 9"/>
          <p:cNvPicPr>
            <a:picLocks noChangeAspect="1"/>
          </p:cNvPicPr>
          <p:nvPr/>
        </p:nvPicPr>
        <p:blipFill rotWithShape="1">
          <a:blip r:embed="rId4">
            <a:extLst>
              <a:ext uri="{28A0092B-C50C-407E-A947-70E740481C1C}">
                <a14:useLocalDpi xmlns:a14="http://schemas.microsoft.com/office/drawing/2010/main" val="0"/>
              </a:ext>
            </a:extLst>
          </a:blip>
          <a:srcRect t="2658" r="32506" b="2658"/>
          <a:stretch/>
        </p:blipFill>
        <p:spPr>
          <a:xfrm>
            <a:off x="3962400" y="3816263"/>
            <a:ext cx="8229600" cy="3048000"/>
          </a:xfrm>
          <a:prstGeom prst="rect">
            <a:avLst/>
          </a:prstGeom>
        </p:spPr>
      </p:pic>
    </p:spTree>
    <p:extLst>
      <p:ext uri="{BB962C8B-B14F-4D97-AF65-F5344CB8AC3E}">
        <p14:creationId xmlns:p14="http://schemas.microsoft.com/office/powerpoint/2010/main" val="184808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0" y="1797574"/>
            <a:ext cx="8969319" cy="4254310"/>
          </a:xfrm>
        </p:spPr>
        <p:txBody>
          <a:bodyPr lIns="540000" tIns="0" rIns="360000" bIns="45720" anchor="t" anchorCtr="0"/>
          <a:lstStyle/>
          <a:p>
            <a:r>
              <a:rPr lang="en-US" dirty="0" smtClean="0"/>
              <a:t>Des guides</a:t>
            </a:r>
            <a:r>
              <a:rPr lang="en-US" dirty="0"/>
              <a:t>, </a:t>
            </a:r>
            <a:r>
              <a:rPr lang="en-US" dirty="0" err="1" smtClean="0"/>
              <a:t>cours</a:t>
            </a:r>
            <a:r>
              <a:rPr lang="en-US" dirty="0" smtClean="0"/>
              <a:t> </a:t>
            </a:r>
            <a:r>
              <a:rPr lang="en-US" dirty="0" err="1" smtClean="0"/>
              <a:t>d’apprentissage</a:t>
            </a:r>
            <a:r>
              <a:rPr lang="en-US" dirty="0" smtClean="0"/>
              <a:t> </a:t>
            </a:r>
            <a:r>
              <a:rPr lang="en-US" dirty="0" smtClean="0"/>
              <a:t>en </a:t>
            </a:r>
            <a:r>
              <a:rPr lang="en-US" dirty="0" err="1" smtClean="0"/>
              <a:t>ligne</a:t>
            </a:r>
            <a:r>
              <a:rPr lang="en-US" dirty="0" smtClean="0"/>
              <a:t> (e-learning</a:t>
            </a:r>
            <a:r>
              <a:rPr lang="en-US" dirty="0" smtClean="0"/>
              <a:t>), directives</a:t>
            </a:r>
            <a:r>
              <a:rPr lang="en-US" dirty="0"/>
              <a:t>, </a:t>
            </a:r>
            <a:r>
              <a:rPr lang="en-US" dirty="0" smtClean="0"/>
              <a:t>kits de formation, </a:t>
            </a:r>
            <a:r>
              <a:rPr lang="fr-FR" dirty="0"/>
              <a:t>programmes </a:t>
            </a:r>
            <a:r>
              <a:rPr lang="en-US" dirty="0" smtClean="0"/>
              <a:t>et </a:t>
            </a:r>
            <a:r>
              <a:rPr lang="en-US" dirty="0" err="1" smtClean="0"/>
              <a:t>autres</a:t>
            </a:r>
            <a:r>
              <a:rPr lang="en-US" dirty="0" smtClean="0"/>
              <a:t> </a:t>
            </a:r>
            <a:r>
              <a:rPr lang="en-US" b="1" dirty="0" err="1" smtClean="0"/>
              <a:t>ressources</a:t>
            </a:r>
            <a:r>
              <a:rPr lang="en-US" b="1" dirty="0" smtClean="0"/>
              <a:t> techniques</a:t>
            </a:r>
            <a:r>
              <a:rPr lang="en-US" dirty="0" smtClean="0"/>
              <a:t> </a:t>
            </a:r>
            <a:r>
              <a:rPr lang="en-US" dirty="0" err="1" smtClean="0"/>
              <a:t>visant</a:t>
            </a:r>
            <a:r>
              <a:rPr lang="en-US" dirty="0" smtClean="0"/>
              <a:t> à </a:t>
            </a:r>
            <a:r>
              <a:rPr lang="en-US" b="1" dirty="0" err="1" smtClean="0"/>
              <a:t>renforcer</a:t>
            </a:r>
            <a:r>
              <a:rPr lang="en-US" b="1" dirty="0" smtClean="0"/>
              <a:t> </a:t>
            </a:r>
            <a:r>
              <a:rPr lang="en-US" b="1" dirty="0"/>
              <a:t>l</a:t>
            </a:r>
            <a:r>
              <a:rPr lang="en-US" b="1" dirty="0" smtClean="0"/>
              <a:t>es </a:t>
            </a:r>
            <a:r>
              <a:rPr lang="en-US" b="1" dirty="0" err="1" smtClean="0"/>
              <a:t>capacités</a:t>
            </a:r>
            <a:r>
              <a:rPr lang="en-US" b="1" dirty="0" smtClean="0"/>
              <a:t> </a:t>
            </a:r>
            <a:r>
              <a:rPr lang="en-US" b="1" dirty="0" err="1" smtClean="0"/>
              <a:t>phytosanitaires</a:t>
            </a:r>
            <a:r>
              <a:rPr lang="en-US" b="1" dirty="0" smtClean="0"/>
              <a:t> </a:t>
            </a:r>
            <a:r>
              <a:rPr lang="en-US" dirty="0"/>
              <a:t> </a:t>
            </a:r>
          </a:p>
          <a:p>
            <a:r>
              <a:rPr lang="en-US" dirty="0" smtClean="0"/>
              <a:t>Des </a:t>
            </a:r>
            <a:r>
              <a:rPr lang="en-US" dirty="0" err="1" smtClean="0"/>
              <a:t>ressources</a:t>
            </a:r>
            <a:r>
              <a:rPr lang="en-US" dirty="0" smtClean="0"/>
              <a:t> techniques qui </a:t>
            </a:r>
            <a:r>
              <a:rPr lang="en-US" dirty="0" err="1" smtClean="0"/>
              <a:t>offrent</a:t>
            </a:r>
            <a:r>
              <a:rPr lang="en-US" dirty="0" smtClean="0"/>
              <a:t> des  </a:t>
            </a:r>
            <a:r>
              <a:rPr lang="en-US" b="1" dirty="0" err="1" smtClean="0"/>
              <a:t>conseils</a:t>
            </a:r>
            <a:r>
              <a:rPr lang="en-US" b="1" dirty="0" smtClean="0"/>
              <a:t> précis, </a:t>
            </a:r>
            <a:r>
              <a:rPr lang="en-US" b="1" dirty="0" err="1" smtClean="0"/>
              <a:t>pratiques</a:t>
            </a:r>
            <a:r>
              <a:rPr lang="en-US" b="1" dirty="0" smtClean="0"/>
              <a:t>, et </a:t>
            </a:r>
            <a:r>
              <a:rPr lang="en-US" b="1" dirty="0" err="1" smtClean="0"/>
              <a:t>faciles</a:t>
            </a:r>
            <a:r>
              <a:rPr lang="en-US" b="1" dirty="0" smtClean="0"/>
              <a:t> à </a:t>
            </a:r>
            <a:r>
              <a:rPr lang="en-US" b="1" dirty="0" err="1" smtClean="0"/>
              <a:t>comprendre</a:t>
            </a:r>
            <a:r>
              <a:rPr lang="en-US" b="1" dirty="0" smtClean="0"/>
              <a:t> </a:t>
            </a:r>
            <a:r>
              <a:rPr lang="en-US" dirty="0" smtClean="0"/>
              <a:t>aux </a:t>
            </a:r>
            <a:r>
              <a:rPr lang="en-US" dirty="0" err="1" smtClean="0"/>
              <a:t>Organisations</a:t>
            </a:r>
            <a:r>
              <a:rPr lang="en-US" dirty="0" smtClean="0"/>
              <a:t>  </a:t>
            </a:r>
            <a:r>
              <a:rPr lang="en-US" dirty="0" err="1" smtClean="0"/>
              <a:t>Nationales</a:t>
            </a:r>
            <a:r>
              <a:rPr lang="en-US" dirty="0" smtClean="0"/>
              <a:t> de Protection des </a:t>
            </a:r>
            <a:r>
              <a:rPr lang="en-US" dirty="0" err="1" smtClean="0"/>
              <a:t>Végétaux</a:t>
            </a:r>
            <a:r>
              <a:rPr lang="en-US" dirty="0"/>
              <a:t> (</a:t>
            </a:r>
            <a:r>
              <a:rPr lang="en-US" dirty="0" smtClean="0"/>
              <a:t>ONPVs</a:t>
            </a:r>
            <a:r>
              <a:rPr lang="en-US" dirty="0"/>
              <a:t>).</a:t>
            </a:r>
          </a:p>
          <a:p>
            <a:r>
              <a:rPr lang="en-US" b="1" dirty="0" smtClean="0"/>
              <a:t>Des </a:t>
            </a:r>
            <a:r>
              <a:rPr lang="en-US" b="1" dirty="0" err="1" smtClean="0"/>
              <a:t>outils</a:t>
            </a:r>
            <a:r>
              <a:rPr lang="en-US" b="1" dirty="0" smtClean="0"/>
              <a:t> </a:t>
            </a:r>
            <a:r>
              <a:rPr lang="en-US" dirty="0" err="1" smtClean="0"/>
              <a:t>visant</a:t>
            </a:r>
            <a:r>
              <a:rPr lang="en-US" dirty="0" smtClean="0"/>
              <a:t> à aider les  ONPV à </a:t>
            </a:r>
            <a:r>
              <a:rPr lang="en-US" dirty="0" err="1" smtClean="0"/>
              <a:t>mettre</a:t>
            </a:r>
            <a:r>
              <a:rPr lang="en-US" dirty="0" smtClean="0"/>
              <a:t> </a:t>
            </a:r>
            <a:r>
              <a:rPr lang="en-US" dirty="0" err="1" smtClean="0"/>
              <a:t>en</a:t>
            </a:r>
            <a:r>
              <a:rPr lang="en-US" dirty="0" smtClean="0"/>
              <a:t> oeuvre </a:t>
            </a:r>
            <a:r>
              <a:rPr lang="en-US" dirty="0" err="1" smtClean="0"/>
              <a:t>effectivement</a:t>
            </a:r>
            <a:r>
              <a:rPr lang="en-US" dirty="0" smtClean="0"/>
              <a:t> :</a:t>
            </a:r>
            <a:r>
              <a:rPr lang="en-US" dirty="0"/>
              <a:t> </a:t>
            </a:r>
            <a:endParaRPr lang="en-US" dirty="0">
              <a:cs typeface="Calibri"/>
            </a:endParaRPr>
          </a:p>
          <a:p>
            <a:pPr marL="342900" indent="-342900">
              <a:buChar char="•"/>
            </a:pPr>
            <a:r>
              <a:rPr lang="en-US" dirty="0"/>
              <a:t>La Convention International </a:t>
            </a:r>
            <a:r>
              <a:rPr lang="en-US" dirty="0" smtClean="0"/>
              <a:t>pour la Protection </a:t>
            </a:r>
            <a:r>
              <a:rPr lang="en-US" dirty="0"/>
              <a:t>d</a:t>
            </a:r>
            <a:r>
              <a:rPr lang="en-US" dirty="0" smtClean="0"/>
              <a:t>es </a:t>
            </a:r>
            <a:r>
              <a:rPr lang="en-US" dirty="0" err="1" smtClean="0"/>
              <a:t>Végétaux</a:t>
            </a:r>
            <a:r>
              <a:rPr lang="en-US" dirty="0" smtClean="0"/>
              <a:t> (CIPV),</a:t>
            </a:r>
            <a:r>
              <a:rPr lang="en-US" dirty="0"/>
              <a:t> </a:t>
            </a:r>
            <a:endParaRPr lang="en-US" dirty="0">
              <a:cs typeface="Calibri"/>
            </a:endParaRPr>
          </a:p>
          <a:p>
            <a:pPr marL="342900" indent="-342900">
              <a:buChar char="•"/>
            </a:pPr>
            <a:r>
              <a:rPr lang="en-US" dirty="0" smtClean="0"/>
              <a:t>Les </a:t>
            </a:r>
            <a:r>
              <a:rPr lang="en-US" dirty="0" err="1" smtClean="0"/>
              <a:t>Normes</a:t>
            </a:r>
            <a:r>
              <a:rPr lang="en-US" dirty="0" smtClean="0"/>
              <a:t> </a:t>
            </a:r>
            <a:r>
              <a:rPr lang="en-US" dirty="0" err="1" smtClean="0"/>
              <a:t>internationales</a:t>
            </a:r>
            <a:r>
              <a:rPr lang="en-US" dirty="0" smtClean="0"/>
              <a:t> </a:t>
            </a:r>
            <a:r>
              <a:rPr lang="en-US" dirty="0" smtClean="0"/>
              <a:t>pour les </a:t>
            </a:r>
            <a:r>
              <a:rPr lang="en-US" dirty="0" err="1" smtClean="0"/>
              <a:t>mesures</a:t>
            </a:r>
            <a:r>
              <a:rPr lang="en-US" dirty="0" smtClean="0"/>
              <a:t> </a:t>
            </a:r>
            <a:r>
              <a:rPr lang="en-US" dirty="0" err="1" smtClean="0"/>
              <a:t>phytosanitaires</a:t>
            </a:r>
            <a:r>
              <a:rPr lang="en-US" dirty="0" smtClean="0"/>
              <a:t> </a:t>
            </a:r>
            <a:r>
              <a:rPr lang="en-US" dirty="0" smtClean="0"/>
              <a:t>(NIMP</a:t>
            </a:r>
            <a:r>
              <a:rPr lang="en-US" dirty="0" smtClean="0"/>
              <a:t>), et</a:t>
            </a:r>
            <a:r>
              <a:rPr lang="en-US" dirty="0"/>
              <a:t>  </a:t>
            </a:r>
            <a:endParaRPr lang="en-US" dirty="0">
              <a:cs typeface="Calibri"/>
            </a:endParaRPr>
          </a:p>
          <a:p>
            <a:pPr marL="342900" indent="-342900">
              <a:buChar char="•"/>
            </a:pPr>
            <a:r>
              <a:rPr lang="en-US" dirty="0" smtClean="0"/>
              <a:t>Les Recommendations </a:t>
            </a:r>
            <a:r>
              <a:rPr lang="en-US" dirty="0" smtClean="0"/>
              <a:t>de la </a:t>
            </a:r>
            <a:r>
              <a:rPr lang="en-US" dirty="0"/>
              <a:t>Commission </a:t>
            </a:r>
            <a:r>
              <a:rPr lang="en-US" dirty="0" smtClean="0"/>
              <a:t>des </a:t>
            </a:r>
            <a:r>
              <a:rPr lang="en-US" dirty="0" err="1" smtClean="0"/>
              <a:t>Mesures</a:t>
            </a:r>
            <a:r>
              <a:rPr lang="en-US" dirty="0" smtClean="0"/>
              <a:t> </a:t>
            </a:r>
            <a:r>
              <a:rPr lang="en-US" dirty="0" err="1" smtClean="0"/>
              <a:t>Phytosanitaires</a:t>
            </a:r>
            <a:r>
              <a:rPr lang="en-US" dirty="0" smtClean="0"/>
              <a:t> </a:t>
            </a:r>
            <a:r>
              <a:rPr lang="en-US" dirty="0"/>
              <a:t>(</a:t>
            </a:r>
            <a:r>
              <a:rPr lang="en-US" dirty="0" smtClean="0"/>
              <a:t>CMP</a:t>
            </a:r>
            <a:r>
              <a:rPr lang="en-US" dirty="0"/>
              <a:t>). </a:t>
            </a:r>
            <a:endParaRPr lang="en-US" dirty="0">
              <a:cs typeface="Calibri"/>
            </a:endParaRPr>
          </a:p>
        </p:txBody>
      </p:sp>
      <p:sp>
        <p:nvSpPr>
          <p:cNvPr id="8" name="Title 7"/>
          <p:cNvSpPr>
            <a:spLocks noGrp="1"/>
          </p:cNvSpPr>
          <p:nvPr>
            <p:ph type="title"/>
          </p:nvPr>
        </p:nvSpPr>
        <p:spPr>
          <a:xfrm>
            <a:off x="0" y="1182719"/>
            <a:ext cx="8533782" cy="614855"/>
          </a:xfrm>
        </p:spPr>
        <p:txBody>
          <a:bodyPr/>
          <a:lstStyle/>
          <a:p>
            <a:r>
              <a:rPr lang="en-US" dirty="0" smtClean="0"/>
              <a:t>Que </a:t>
            </a:r>
            <a:r>
              <a:rPr lang="en-US" dirty="0" err="1" smtClean="0"/>
              <a:t>sont</a:t>
            </a:r>
            <a:r>
              <a:rPr lang="en-US" dirty="0" smtClean="0"/>
              <a:t> les </a:t>
            </a:r>
            <a:r>
              <a:rPr lang="en-US" dirty="0"/>
              <a:t>g</a:t>
            </a:r>
            <a:r>
              <a:rPr lang="en-US" dirty="0" smtClean="0"/>
              <a:t>uides et </a:t>
            </a:r>
            <a:r>
              <a:rPr lang="en-US" dirty="0" smtClean="0"/>
              <a:t>supports </a:t>
            </a:r>
            <a:r>
              <a:rPr lang="en-US" dirty="0" smtClean="0"/>
              <a:t>de formation de la CIPV?</a:t>
            </a:r>
            <a:endParaRPr lang="en-CA" dirty="0"/>
          </a:p>
        </p:txBody>
      </p:sp>
      <p:sp>
        <p:nvSpPr>
          <p:cNvPr id="16" name="AutoShape 2" descr="data:image/jpg;base64,%20/9j/4AAQSkZJRgABAQEAYABgAAD/2wBDAAUDBAQEAwUEBAQFBQUGBwwIBwcHBw8LCwkMEQ8SEhEPERETFhwXExQaFRERGCEYGh0dHx8fExciJCIeJBweHx7/2wBDAQUFBQcGBw4ICA4eFBEUHh4eHh4eHh4eHh4eHh4eHh4eHh4eHh4eHh4eHh4eHh4eHh4eHh4eHh4eHh4eHh4eHh7/wAARCADJAM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hvLu1srdri7uIoIlGWeRgoA+prz7xF8ZvBul7ktbibVJh/Darlf++jgflmonUjD4mY1sRSoq9SSR6PRXz9qf7QGpMSNN0C0iHY3ErP8AouK5m9+Mvj66cmG/t7ZT/DDaoR+ZBP61zyxtJeZ5tTPMLHZt+i/zsfU9FfJ3/C1fiH/0Gpf/AAHT/wCJqa3+MHxBt2BbVUlUHlZLSPn8cZqfr1PszNZ/h/5X+H+Z9V0V87aX8ftdj2rqWjafcqOrRM0bH8yRXb+HPjh4T1DEepR3WlSnvIvmR/8AfS8/mBWscVSl1Oqlm2EqaKVvXQ9SoqnpGq6bq9ot3pd9b3kDdHhkDD9KuV0J3PRTTV0FFFFAwooooAKKKKACiiigAooooAKKKyvFXiDS/DWkS6nq1ysMKD5R/E7dlUdzSbSV2TKSinKTsjSnmigheaaRIo0GWd2ACj1JNeO/ED432Ni0lj4WhW+uFJU3Un+qX/dHVv5V5v4/+IHiDx7qQ06zjmhsGfEFjDks57F8feP6Cup8CfCOKNY77xOfMcjK2aH5V/3z3+grilXqVny0lp3PCqZhXxk3Twisusv6/wCHODdvG3xB1FmZrzUSWycnbDH/AOyj+ddr4e+C7sok17VAh/542wz+bH+lev2dtb2dslvawRwQoMKkahQB9BU1XDBx3m7s1o5NST5qzc5HI6R8OPB+mqNukpcyD+O5Yufy6fpXQW+kaTbjEGmWUf8AuwKP6VeorqjThHZHpww9KmrQil8iL7Pb/wDPvD/37FQz6bp04xNp9pJ/vQqf6VboqrI0cU+hgz+AvB+qzCG70K1BfgPCDGy+4xxXM+JPgHp8sbSeH9Wmtpe0dyN6H8RzXqWjwl5/O/hT+dbFYzoU57o5auX4asvegvyPknWPCvjv4f3f21Uu7ZAci7s3LRnH97H/ALMK7rwJ8dJ43S08WWwkjwALy3X5h7svf8K97dVdSrKGU9QRkGvLfiF8G9F1xJLzQwmk6gSWKqP3Eh91H3T7j8q5Xh6lLWk/keZLLsRhHz4SenZno+j6pp+sWEd/pl3FdW0gyskbZH/1j7Vcr5G03UvGHwu8StCySWsmf3tvJzDcKD19CPcc19HfDrx1pHjTTfOs28i8jH+kWjn54z6j1X3rajiFU916M7cDmUMQ/ZzXLNdDq6KKK6T0wooooAKKKKACiimTyxwQvNNIsccalnZjgKB1JoAzfFev6d4a0SfVtTl2QRDgD7zt2VR3Jr5b8Sa34i+Jvi2OOOJm3MVtrZSdkCdyf6mrfxW8YXvjzxYlnpyySWEUnk2MKZ/eEnG/Hqf5V638NPB1t4U0gB1WTUZwDczY6f7C+w/WvPk5YmfKvhR85VnPNKzpwdqcd33/AK6feHw+8D6b4UswyhbnUXH725Yc/RfQV1tFFd8IKCtFHu0qUKMFCCskFFFFWaBRQOTxTJZYov8AWyxx/wC+wH86QD6fbxPPKI0HXqfQUyAee2ISJP8AdOa3rG2W2ix1c/eNA0SW8SwxLGo4H61JRRSGFFFFAGH4z8K6P4s0ltP1a3DjB8qUD54m9VNfMniXQ/Enww8WxTQXDxlWLWl2g+WZO4I/mK+t6xvGPhzTfFOhT6TqUeY5BlHH3o37MPeuavh1UV1ueZmGXRxK54aTWzMn4X+OLHxpoguI9sN/CAt1b55U/wB4eqn/AOtXX18io2vfC34gYORNbNyB9y5hP9CPyI9RX1R4Y1qy8Q6Ha6vp77oLhNwB6qe6n3Bow9ZzXLLdCy3HOvF06mk47mlRRRXSeoFFFFABXjv7SXjBtO0mPwvYzBbm9XfdEdVh7L7bj+gPrXrt3cRWtrNdTttihRpHPooGSa+RriW7+IXxLZ33D7fc9Bz5cI/wUVyYuo1FRjuzyM4xEoUlSh8U9DuvgJ4TWKA+J76I+ZJlLMMPur3f8elevVDZW0FnZw2ltGEhhQIijsB0qauijTVOCijsweGjhqSpr+mFFFBrU6RDXmXin4sRLrL+HPAukS+K9bTIlEBxb2/OPnk6df8A9dZHirWta+J3ii58E+D7x7HQLJwmt6vEeZD3hiP9R/Lr6V4N8LaH4R0aPSdBsY7WBANzAZeVv7zt1JrXlUF72/b/ADIu5bHnqeCPih4mXzvFvj99Hik5NjosYUIP7u8jk/hVu3+BPgrZ/wATC68QalKesk+qS/N+AOK9SHWtHSbXcRPIOB90f1pe2n0dvQapx6nlq/s/aBbotxoXiTxRoN2OVeDUnkAPuHyKbLp3xu8Dn7Tp+r2nj3TE/wBZaXSeTdgeqsOGP4/ga7fx/wDEzwf4JKQ61qgN7J/qrK3Uyzv9EXkfjXGp8T/iNrrCTwj8J742bDKXGrXItt/uFwf1rSLqyV2rrz/zJagtt/I6j4a/FLw940mk0xVm0nXrckXOlXo2ToR1wD94fTn2rvK+YvippnxQ8TRxane/CuKz1q0Ie01TR9TBuoiOgIx849j+Fdh8G/jTFfQQ+G/iJu0LxLG3lK13EYUuscBgTwG9R09KU6GnND7twjU1tI9topFZWUMrAgjIIPBFLXMbBRRRQB598cPBaeKvDD3NrGP7UsFMkDAcyL1aP8e3vXl/7OPi9tK8QN4bvJG+yag2YMniOYdvxH6ivpGvlj44+HZfCvj839gDBb3jC7tnTjy5AfmA9MHn8a4cTH2clVj8zwM0pvD1Y4yn00f9fh9x9T0Vg/D/AF6PxN4Q0/WEYF5ogJQP4ZBww/MGt6u2LTV0e7CanFSjswoooplHnf7QmtNpPw7uIYn2TX7rbgjrtPLY/AfrXnH7Oej5k1HXJE+6BbQk+vDN/wCy/nVn9qnUnk1nSNJVv3cULzsP9pjgH8ga6/4QWIsfh9pi7cNOhnb33nI/TFcK/eYn0PAX+0Zm77QX9fmdbRRRXoHuhXnPx58S32k+GrbQdCb/AInviCcWNmByyK333x7DvXo1eSWSDxJ+0zfXDjzLbwtpixR56LPLgnHvgitKSV7voTPax3Xw98K6f4N8KWeg6eMrCuZZT96WQ8s7e5NdDQKzfFOrQaD4b1LWrggRWVs8xz3KjgficD8ajWT8ytEjlfH+l+MvE3i7Q/DeitcaZoW4XmqanFJhiEbiFcc5OPxyPQ1b+KfjjWH1+D4cfDxY5fElyga6uzzHpkPd2/2sdP8AEil8I+MNW0n4AHx74sEC3z2Ul6qom0FGJMK49SCv51P+zv4Wn0nwi3ibWd0viLxG326/mf7wDcog9AAenvW3wq8ltp6sz3dl1Lnw7+GHhfwQv9o3TLqevXBH2nVr8hpZZD1C7vujPQDmr3xY8fJ4D0/TZl0e51i81K8Fpa2kDhWdyCepB9h+NeUahpUvxa+MPiDwx411W+0aHRVzpOlW7lDKO11u6Meh9s9sGtPS/h38Tbjx14atvFGrWOq+HvDV413bag7YubgFRtR17kEDmqcFe9SQlJ2tFHVeCfipqGseOIfCHiLwTqPhq/uLZ7mD7ROrrIq4zjAFdd4y8L+F/GFlJo3iHT7S+DLvCvjzUHQOp+8v1FcT8ZvCXjS88X6B4y8CLp8up6bDNbPFdvtUrIOG98dcV558RPA978P/AAz/AMLGvPH19P48SdMSli0V2WP/AB6rGOdvX29qShGTTi7P9RuTV01c6TT9Q134I+ILXRvEF9cat4BvpRFY6hMd0mmuTxHIe6e/pz617pG6SRrJGwdGAZWByCD0Irlzpw8dfDVLDxXpf2R9UsR9rtc5MDsM5B7EHBHoa5H9nDWNRXR9X8C65MZdU8K3hs97fektzkxN78DGfTbUT9+Ll1W/+Y4+67dGesUUUVgahXmn7RegrqvgGS/Rc3GmyCZT/sHhh+oP4V6XVTWrCPVNHvNNm/1d1A8LH03AjNRUhzwcTDE0VWoypvqjxf8AZY1wNFqnh6RjlSLqEe33X/8AZf1r3OvlT4HXbaL8V7O2myvmvJaOPcggD8wK+q658HK9O3Y8/JKrnhuV/ZdgooorrPXPlv8AaMnN18Tp4VP+qtoox9SCf6ivc9It0tdLtLWMYSKBEUegAFeBfGnn4w6iDz+/hHP+6tfQsP8AqU/3R/KuPDa1JvzPCyzXE15ef6sfRRRXce2FeUfAZ1vPE/xF1VfnFxrvlrJ2ZYwy8H8q2/jV4xl8LeGBa6VmbxDqrfZNLt0G5zI3G/HoufzxWl8KfCcfgzwRY6KDvuQpmvJc5Mk7cuc/p+FaL3YN9yHrJeR1VebftKzNH8H9VhUkfaZIYDj0Zx/hXpNcD+0ZZtN8EdcuUXJtpIJvwWQf40Uf4kfUdT4WVf2iIFj+GnhHwzH8tve6rY2rqOhRRnH0yoruPjD4yPw78BtrNnpyXsyzRWttbF9ilm4A49ADxXD/ALQ1ws3wv8JeKIiHt7LU7C8dx0COAM/T5hXc/FvwcvxF8CnR7bURZu8sV1b3IXeAV5Bx9DV6WhzbXdydbytuefW3g34oeK/iZ4d8X+KrHQfD66TISx0+dmnliP8AyzY5IIJ9+5rV+IWs+K/FnxLb4b+EdXbQLWztFu9Z1SMZmVWPyxx+h6c5HfsOci28T/E7wj8UvDnhHXte0nxRHqrN5sNrZmO4giA/1rHOAAf5GqvxTHiTw78U77xl4TsV1KO7sxYapY7truFHDofUcf5NaqLlJbbadiG1Z+upieM5PEfwzu7S9sfHOseJvD0lwkF/b6g+54ixxvR+4z6AfjT/AB9oPiDUPE+g+JtD+w376YWdbHUWbyC55V8D+L/AViasPFXxDurLS7nw/PoOhwzpPeSXLgyTbTkIoFbPj/W9ftPFGgeG9EurHSY9TLRnUb6IvEr9Fj46H/Ee9dCVrdyO/Y9G+D3xI8ReJvFeq+FfFehWWnajYWsdyHtJi6SK5I6HOPzqlCg0v9rSbyflXWPDoaUD+J42xn64UD8K0PhD8M9b8KeKtU8T+I/EUOr6jf2sdt+5g8tUVCTVC2car+1pcmA7k0Xw8qTHsryNkL9drg1yPk5pcm1v6/E11subuexUUUVyG4UGiigD5I1fOj/Gmdo/l8jWiy89vMyP519b18m/E7j4zajjj/iYR/8AstfWEf8Aq1+grhwekprzPCybSpWj2f8AmOoNFFdx7p8rfH+I2fxWvJum+OGYflj/ANlr32zYSWkMikENGpBHfivHP2pLIw+MNPvdvy3Nntz7q3/169G+Gt9/aHgXSLhm3P8AZljc+rL8p/lXFh3atOJ4WXvkxten31/r7zo6iu5ktrWa5lzshjaRsdcKMn+VS0jAMpVlDAjBB6EV3HtnjvwZ02fxtrk/xX8QOs0kryQaNa7srZwKcZx2c/1PrXsdeSX3w18S+FdSuNV+FuvLZR3DmSfRr7L2rsTnKn+Cuj+Enja+8YWmqw6ro40vU9IuhaXcaS70aTBztPpx71vUXN70Xp+RnB20e53FWNV0WDXfBt/otyAYr+2khbI6bgQD+B5/Cq9b9h/x5xY/u1hexqeKfCSEeNvgfrPw11wgapo4l0i4jk+8gUnyW/DAAP8AsV0P7O3iifU/CknhXWt0XiLw232G+hfqyrwjj1BAHNZ3xG0PXPB/xMsfiT4T0+fUIb4pZa9p8CZaRCQFmUDuOM/Qe9WPjB4K1aDVE+JngIm38TWEX+k223K6jCBzGwHVsdP8cV1ScZ6dHr6MxV4/L8jj9Q1G6+Enxe8Q+JvFmj3uu22ur/xLNVt4y7xY6WpXovYfQA+tY+o698R7PxXouseKtOs9M0nxLePDBpzDM9sMAhmbHBORwfQ8CvfPh14p0zx54MsfEFpGuyb/AFsLgEwTLwyn3B6e2DVD4tfD61+IOk2NpNql3pdxYXQura5tgpdXAI6NxjkflTjWUZWmvJg4Nq8WeO+NtR8WXPi3R/CPg2Wyh1G/ilnaS6XICpzt6EDPTOPyrmPFeoeIvF1sPh5deDLuLxc86qVYEQ2+OftCv/d7/wCNe2fD/wCD6+GvGieK9S8W6rr9/Fbvbwi7RFVFbGT8o9q9Nm+zw77yURoUjO+UgZCDk5Pp3qpYmMX7qv8A5iVJvc5mXU4/h/8ADOO+8U6obxtKslFzckYadwMYHqSeB+tcr+zjoupJoeqeNddiMereKbs3zo33o4efKX8jnHoRXNaRa3nxy8YnWtS3ReANFuythaEEf2nMp5kf1QH/AD1r3lFVECIoVQMAAYAFYT9yLj1e/wDkXH3nfohaKKKwNQoNFR3M0dvbyXEzBIokLux6AAZJoA+TfGLnUfjPfBPmL6v5a+4DhR/KvrYDAAHavk74Ywv4g+MVjcEZDXz3b59FJavrGuLBa80u7PCyP3lVqd3/AF+YUUUV2nunlH7Tek/bPBNvqSJl7C4DMQOiMMH8M4rnP2eNX8/Q7zR5D89rL5sf+4/UfgwP517V4k0uHWtBvtJuFBjuoWjOegJHB/A4P4V8q+AtRuPBvxDWC/zCqytZ3it2GcZP0IBrhq/uq8Z9GeBjX9Vx0K/SWj/r7vuPpSikHTIII9RS16B7oV5T+zx88nji4P35fEc+7PXgn/GvVq8N0rxAPhJ438TWnijT71dD1m/N/ZanBEZI0LZ3I+OhBP146VrTV4yityJaNNnuVb2mndZR/TFeYab8UPh5qEIlt/GWjqpGcT3Ahb8pMGu98Iatpur6a0+l6haX0Ab/AFltMsi/mpIrKUZLdFpp7G1QaKKko8e+A0Y0r4g/Ezw3AT9ktdXjuYFHRPOQuwH6D8K9hr5x+JUPxA+HXxNvNe8O6posdp401SC1T7TGWMUiw4BfIwF+VuR6itfW734/aTNHFPrnhFy67gUt2xjPutdc6XtGpJrUxjPlVrHu9cH+0FqFxpnwZ8T3Vods32Fo0YHG0vhc/rXmn/CRfHb/AKDPhX/wHb/4mua8Rat8XfGutL8LtS1Xw6x1e0aaR44CFSNDnkgZB+XjiiGGakm2rIUqt1ax9DfCvSbfRPhv4f0y2QIkWnxEgf3mUM36k101VNEtWsNGsrGRw729vHEzAcEqoGf0q3XLJ3bZslZBRRRSGFcT8btZXRvhxqb79st0n2WLnkl+D/47mu2r5x/aZ8SLqHiK28P27kxaepebHQysOn4D+dYYmpyU2efmeIVDDSfV6L5lj9lvRWm17Udcdf3VrCIEPq7nJx9FB/MV9DVxXwU8Onw54AsoZl23V0PtU/HRm6D8FwPzrtaMNDkppDyzD+ww0Yvfd/MKKKK3O8K+ef2mPCZs9Vi8VWiHyLvEV1gcJIB8rfiOPqPevoas/wAR6RZ69od3pF+m+3uYyjeo9CPcHBrGvS9rBxOPH4VYqi6fXp6nlvwY8Urr3htbG4cfbrBRG4J5dP4W/p+Fd5XzPNFrXw08etGwPm2z8EjC3EJ/oR+Rr6G8OazY69pEOp6fIHhlHTujd1PuKzwtbmXJLdHJleMdWHsanxx0NKmSxRzRmOWNZEIwVYZB/A0+ius9U5i++HvgW9kMlz4R0R3PJYWaKT9cAZrjPCmlWPgb9pCx0jw3GbHS9c0mWS6s0YmLzEPysAeh6161Xk3xN0/xpZ/FfQvGPhbw6utLZWMkDxtcLEAzH3Oa2pybbi30ImktbHv9FeOReO/jRJGHT4S2xB7/ANqp/jTv+E4+NX/RJLf/AMGqf41PsZd196K9ov6RT/a/ELeCtDTUC0ejtrUI1KaNQZIosNyme+cVwXk/s1uq7vHGsNgcbtQl4/8AHa2ficvxi8cRaNHc/DG3gTTNRS+8ttQjkSfaCNjgkcc1q6je/Ey8sZbb/hRuixF1xvW6gyK64e7BRv8Ac0YS1k3b8Dy2+X4IreTLa+KtUMAY+WftshyPyroP2dxoK/Hs/wDCF3U2oaadJk+2zXDb2RsjGxiM9dn5mtP+yfid/wBEf0z/AMCof8a6D4P+BfGH/C0k8aeIPD9n4atrWxe2S1t5VZrhmzy23jAz+grWpUj7Nq/TvcmMXzLT8D3sUUUV5R2BRRUV3cQ2ttLc3EqxQxKXd2OAoHUmgG7GH8QvE1r4T8L3Wr3DAyKuy3j7ySn7o/qfYGvnP4TeH7rxz8QftmpAz28Uv2u+kbo5zkL+J7ego+Kfi+98f+LYrTTUleyjk8mxgHWRicbyPU/oK+gPhX4Ph8HeF4rHajXsuJLuQfxOe2fQdK8//eKv91Hzt/7Sxat/Dh+L/r8DrFAAAHAHSloor0D6IKKKKACiiigDifi34EtvGmi7Y9kOqWwJtZj0Pqjex/Q189+DvEesfD/xHNaXttMsIfZeWj8Hj+Ie/v3r66rg/it8OdP8aWf2iLZa6vEuIbjHDgfwP6j37VyV6Db9pDc8fMMBKcliKGk1+JY0PVrDWtNi1DTbhZoJBwQeVPoR2NXq+Z9P1DxT8N/EcltNC9vICPOtpeY5l9R6+xFe3+CPHOi+KIFW3mFve4y9rKQGH0/vD6VVDEqfuy0ZeCzOFf3J+7Pt/l/kdTRRRXWemaOjXG1jbseDyv1rVrmlYqwZeCDxW9ZXAuIQ/G4cMPekxonooopDCiiigAoorE8XeKtD8K2Bu9YvkhyD5cY5kkPoq9TSbSV2TOcYRcpOyNe6uIbW3kuLmVIoY1LO7nCqB3Jr5s+NHxMk8UTnQdCaRdJR8O4HzXTZ4/4D6DvWX8QviHr3j2+TS7GGa3sHcLDZQ/M8rZ4LY+8fboK9N+Dnwnj0Mxa74jjSXU8boLfqtv7n1b+VcE6ksQ+Snt1Z8/XxVXMZexw+kOr/AK/pjvgR8NzoVuniLXIcapMn7iFh/wAe6Huf9s/pXrlFFdtOmqceWJ7eGw0MNTVOGwUUUVZuFFFFABRRRQAUUUUAYfjHwpovivTTZavarJgfu5V4kiPqpr568d/CXxJ4XnbUNI83UrGNtySwAiaIe6jn8RX1DRWFXDwq77nBjMuo4rWStLuj5a8KfFjXNJCWurx/2lAhwS52zKPTPf8AGvUPD/xH8KawVjXUFs52/wCWd18n/j3T9a6jxf8ADrwn4nZptQ01Yrphzc2x8uQ/Ujg/iDXk/iL4B6rC0kmh6tb3keSUiuF8t8emRkE/lWCWIpbe8jz1DMcJpH95H8f8/wAz1yGWOaMSQyJKh/iRgR+YqzZXDW8wbkqfvD1FfM8/g/4jeHJi0em6tblf+Wlq5YfmhpU8bfELT/3c19qAx1E9vu/Urmmsbb44tDWdqH8Wm1/XyPrWN1dA6nKnoadXylb/ABc8e26eWmoR497VD/Skk+J3xIvfkj1S65/542qg/mFo+vU+zK/t7D9Iv8P8z6tZlVSzMFUdSTgCuX8S/EHwj4fUi/1m3aXtDAfNc/gvT8cV84yab8TPE7Dz4NfvgTx5zPsH58Cuk0D4FeJ70LJq13Z6Yp6rnzZPyHH60vrNSfwQJ/tTE1tKFF+r/r9TQ8Z/Ha+uRJbeGLIWcZBH2m4w0n1C9B+Oa4/w14K8afEHUDqExnMTn95f3pO3H+znk/hxXuXhL4R+ENBaOeW1bVLtMHzbvDKG9QnQfjn616AiqihVUKo6ADAFCw06jvVfyCOWV8TLmxc9Oy/r+u5x/wAPPh3oPg6ESWsf2q/YfPdzAF/ov90fSuxoorsjFRVoo9qlShSioQVkFFFFUaBRRRQAUUUUAFFFFABRRRQAUUUUAFFFFABTZY45V2yRo6+jDIp1FAFM6VpZOTptmT/1wX/CrEFvBAMQwRxD/YQD+VSUUrISilsgooopjCiiigAooooAKKKKACiiigD/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7" name="Picture 16"/>
          <p:cNvPicPr>
            <a:picLocks noChangeAspect="1"/>
          </p:cNvPicPr>
          <p:nvPr/>
        </p:nvPicPr>
        <p:blipFill>
          <a:blip r:embed="rId2"/>
          <a:stretch>
            <a:fillRect/>
          </a:stretch>
        </p:blipFill>
        <p:spPr>
          <a:xfrm>
            <a:off x="9899289" y="1243092"/>
            <a:ext cx="1715200" cy="1737511"/>
          </a:xfrm>
          <a:prstGeom prst="rect">
            <a:avLst/>
          </a:prstGeom>
        </p:spPr>
      </p:pic>
      <p:pic>
        <p:nvPicPr>
          <p:cNvPr id="18" name="Picture 17"/>
          <p:cNvPicPr>
            <a:picLocks noChangeAspect="1"/>
          </p:cNvPicPr>
          <p:nvPr/>
        </p:nvPicPr>
        <p:blipFill>
          <a:blip r:embed="rId3"/>
          <a:stretch>
            <a:fillRect/>
          </a:stretch>
        </p:blipFill>
        <p:spPr>
          <a:xfrm>
            <a:off x="9807591" y="4420999"/>
            <a:ext cx="1676545" cy="1731414"/>
          </a:xfrm>
          <a:prstGeom prst="rect">
            <a:avLst/>
          </a:prstGeom>
        </p:spPr>
      </p:pic>
      <p:pic>
        <p:nvPicPr>
          <p:cNvPr id="20" name="Picture 19"/>
          <p:cNvPicPr>
            <a:picLocks noChangeAspect="1"/>
          </p:cNvPicPr>
          <p:nvPr/>
        </p:nvPicPr>
        <p:blipFill>
          <a:blip r:embed="rId4"/>
          <a:stretch>
            <a:fillRect/>
          </a:stretch>
        </p:blipFill>
        <p:spPr>
          <a:xfrm>
            <a:off x="10589717" y="2974506"/>
            <a:ext cx="1566808" cy="1566808"/>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8769" y="2542007"/>
            <a:ext cx="2057095" cy="2057095"/>
          </a:xfrm>
          <a:prstGeom prst="rect">
            <a:avLst/>
          </a:prstGeom>
        </p:spPr>
      </p:pic>
    </p:spTree>
    <p:extLst>
      <p:ext uri="{BB962C8B-B14F-4D97-AF65-F5344CB8AC3E}">
        <p14:creationId xmlns:p14="http://schemas.microsoft.com/office/powerpoint/2010/main" val="1098331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090840"/>
            <a:ext cx="9208655" cy="3569509"/>
          </a:xfrm>
        </p:spPr>
        <p:txBody>
          <a:bodyPr lIns="540000" tIns="0" rIns="360000" bIns="45720" anchor="t" anchorCtr="0"/>
          <a:lstStyle/>
          <a:p>
            <a:r>
              <a:rPr lang="fr-FR" dirty="0"/>
              <a:t>Ils sont développés de manière cohérente selon un processus </a:t>
            </a:r>
            <a:r>
              <a:rPr lang="fr-FR" b="1" dirty="0"/>
              <a:t>ouvert, transparent, inclusif et documenté </a:t>
            </a:r>
            <a:r>
              <a:rPr lang="en-US" dirty="0" smtClean="0"/>
              <a:t>:</a:t>
            </a:r>
            <a:r>
              <a:rPr lang="en-US" dirty="0"/>
              <a:t> </a:t>
            </a:r>
          </a:p>
          <a:p>
            <a:pPr marL="342900" indent="-342900">
              <a:buFont typeface="Arial" panose="020B0604020202020204" pitchFamily="34" charset="0"/>
              <a:buChar char="•"/>
            </a:pPr>
            <a:r>
              <a:rPr lang="en-US" dirty="0"/>
              <a:t>par des </a:t>
            </a:r>
            <a:r>
              <a:rPr lang="en-US" b="1" dirty="0" err="1"/>
              <a:t>groupes</a:t>
            </a:r>
            <a:r>
              <a:rPr lang="en-US" b="1" dirty="0"/>
              <a:t> de travail </a:t>
            </a:r>
            <a:r>
              <a:rPr lang="en-US" dirty="0" err="1"/>
              <a:t>composés</a:t>
            </a:r>
            <a:r>
              <a:rPr lang="en-US" dirty="0"/>
              <a:t> </a:t>
            </a:r>
            <a:r>
              <a:rPr lang="en-US" dirty="0" err="1"/>
              <a:t>d'</a:t>
            </a:r>
            <a:r>
              <a:rPr lang="en-US" b="1" dirty="0" err="1"/>
              <a:t>experts</a:t>
            </a:r>
            <a:r>
              <a:rPr lang="en-US" b="1" dirty="0"/>
              <a:t> </a:t>
            </a:r>
            <a:r>
              <a:rPr lang="en-US" b="1" dirty="0" err="1"/>
              <a:t>internationaux</a:t>
            </a:r>
            <a:r>
              <a:rPr lang="en-US" b="1" dirty="0"/>
              <a:t> </a:t>
            </a:r>
            <a:r>
              <a:rPr lang="en-US" dirty="0" err="1"/>
              <a:t>sélectionnés</a:t>
            </a:r>
            <a:r>
              <a:rPr lang="en-US" dirty="0"/>
              <a:t> </a:t>
            </a:r>
            <a:r>
              <a:rPr lang="en-US" dirty="0" smtClean="0"/>
              <a:t>;</a:t>
            </a:r>
            <a:r>
              <a:rPr lang="en-US" dirty="0"/>
              <a:t> </a:t>
            </a:r>
            <a:endParaRPr lang="en-US" dirty="0">
              <a:ea typeface="Calibri"/>
              <a:cs typeface="Calibri"/>
            </a:endParaRPr>
          </a:p>
          <a:p>
            <a:pPr marL="342900" indent="-342900">
              <a:buFont typeface="Arial" panose="020B0604020202020204" pitchFamily="34" charset="0"/>
              <a:buChar char="•"/>
            </a:pPr>
            <a:r>
              <a:rPr lang="en-US" dirty="0" err="1"/>
              <a:t>coordonné</a:t>
            </a:r>
            <a:r>
              <a:rPr lang="en-US" dirty="0"/>
              <a:t> et </a:t>
            </a:r>
            <a:r>
              <a:rPr lang="en-US" dirty="0" err="1"/>
              <a:t>soutenu</a:t>
            </a:r>
            <a:r>
              <a:rPr lang="en-US" dirty="0"/>
              <a:t> par le </a:t>
            </a:r>
            <a:r>
              <a:rPr lang="en-US" b="1" dirty="0" err="1"/>
              <a:t>Secrétariat</a:t>
            </a:r>
            <a:r>
              <a:rPr lang="en-US" b="1" dirty="0"/>
              <a:t> de la CIPV </a:t>
            </a:r>
            <a:r>
              <a:rPr lang="en-US" dirty="0" smtClean="0"/>
              <a:t>;</a:t>
            </a:r>
          </a:p>
          <a:p>
            <a:pPr marL="342900" indent="-342900">
              <a:buFont typeface="Arial" panose="020B0604020202020204" pitchFamily="34" charset="0"/>
              <a:buChar char="•"/>
            </a:pPr>
            <a:r>
              <a:rPr lang="en-US" dirty="0" smtClean="0"/>
              <a:t>sous </a:t>
            </a:r>
            <a:r>
              <a:rPr lang="en-US" dirty="0"/>
              <a:t>la supervision du </a:t>
            </a:r>
            <a:r>
              <a:rPr lang="en-US" b="1" dirty="0" err="1"/>
              <a:t>Comité</a:t>
            </a:r>
            <a:r>
              <a:rPr lang="en-US" b="1" dirty="0"/>
              <a:t> de </a:t>
            </a:r>
            <a:r>
              <a:rPr lang="en-US" b="1" dirty="0" err="1"/>
              <a:t>mise</a:t>
            </a:r>
            <a:r>
              <a:rPr lang="en-US" b="1" dirty="0"/>
              <a:t> en </a:t>
            </a:r>
            <a:r>
              <a:rPr lang="en-US" b="1" dirty="0" err="1"/>
              <a:t>œuvre</a:t>
            </a:r>
            <a:r>
              <a:rPr lang="en-US" b="1" dirty="0"/>
              <a:t> et de </a:t>
            </a:r>
            <a:r>
              <a:rPr lang="en-US" b="1" dirty="0" err="1"/>
              <a:t>développement</a:t>
            </a:r>
            <a:r>
              <a:rPr lang="en-US" b="1" dirty="0"/>
              <a:t> des </a:t>
            </a:r>
            <a:r>
              <a:rPr lang="en-US" b="1" dirty="0" err="1"/>
              <a:t>capacités</a:t>
            </a:r>
            <a:r>
              <a:rPr lang="en-US" b="1" dirty="0"/>
              <a:t> </a:t>
            </a:r>
            <a:r>
              <a:rPr lang="en-US" dirty="0" smtClean="0">
                <a:cs typeface="Calibri"/>
              </a:rPr>
              <a:t>(IC</a:t>
            </a:r>
            <a:r>
              <a:rPr lang="en-US" dirty="0">
                <a:cs typeface="Calibri"/>
              </a:rPr>
              <a:t>);</a:t>
            </a:r>
            <a:endParaRPr lang="en-US" b="1" dirty="0"/>
          </a:p>
          <a:p>
            <a:pPr marL="342900" indent="-342900">
              <a:buFont typeface="Arial" panose="020B0604020202020204" pitchFamily="34" charset="0"/>
              <a:buChar char="•"/>
            </a:pPr>
            <a:r>
              <a:rPr lang="en-US" b="1" dirty="0" err="1"/>
              <a:t>évalué</a:t>
            </a:r>
            <a:r>
              <a:rPr lang="en-US" b="1" dirty="0"/>
              <a:t> par des pairs </a:t>
            </a:r>
            <a:r>
              <a:rPr lang="en-US" dirty="0"/>
              <a:t>par des experts en la </a:t>
            </a:r>
            <a:r>
              <a:rPr lang="en-US" dirty="0" err="1"/>
              <a:t>matière</a:t>
            </a:r>
            <a:r>
              <a:rPr lang="en-US" dirty="0"/>
              <a:t> et des </a:t>
            </a:r>
            <a:r>
              <a:rPr lang="en-US" dirty="0" err="1"/>
              <a:t>membres</a:t>
            </a:r>
            <a:r>
              <a:rPr lang="en-US" dirty="0"/>
              <a:t> </a:t>
            </a:r>
            <a:r>
              <a:rPr lang="en-US" dirty="0" smtClean="0"/>
              <a:t>de IC; et</a:t>
            </a:r>
          </a:p>
          <a:p>
            <a:pPr marL="342900" indent="-342900">
              <a:buFont typeface="Arial" panose="020B0604020202020204" pitchFamily="34" charset="0"/>
              <a:buChar char="•"/>
            </a:pPr>
            <a:r>
              <a:rPr lang="en-US" dirty="0" err="1"/>
              <a:t>approuvé</a:t>
            </a:r>
            <a:r>
              <a:rPr lang="en-US" dirty="0"/>
              <a:t> par le </a:t>
            </a:r>
            <a:r>
              <a:rPr lang="en-US" b="1" dirty="0" err="1"/>
              <a:t>responsable</a:t>
            </a:r>
            <a:r>
              <a:rPr lang="en-US" b="1" dirty="0"/>
              <a:t> du </a:t>
            </a:r>
            <a:r>
              <a:rPr lang="en-US" b="1" dirty="0" smtClean="0"/>
              <a:t>IC </a:t>
            </a:r>
            <a:r>
              <a:rPr lang="en-US" dirty="0"/>
              <a:t>pour le </a:t>
            </a:r>
            <a:r>
              <a:rPr lang="en-US" dirty="0" err="1"/>
              <a:t>sujet</a:t>
            </a:r>
            <a:r>
              <a:rPr lang="en-US" dirty="0" smtClean="0"/>
              <a:t>.</a:t>
            </a:r>
            <a:endParaRPr lang="en-US" dirty="0">
              <a:ea typeface="Calibri"/>
              <a:cs typeface="Calibri"/>
            </a:endParaRPr>
          </a:p>
          <a:p>
            <a:r>
              <a:rPr lang="en-US" dirty="0" err="1"/>
              <a:t>Ce</a:t>
            </a:r>
            <a:r>
              <a:rPr lang="en-US" dirty="0"/>
              <a:t> </a:t>
            </a:r>
            <a:r>
              <a:rPr lang="en-US" dirty="0" err="1"/>
              <a:t>processus</a:t>
            </a:r>
            <a:r>
              <a:rPr lang="en-US" dirty="0"/>
              <a:t> </a:t>
            </a:r>
            <a:r>
              <a:rPr lang="en-US" dirty="0" err="1"/>
              <a:t>garantit</a:t>
            </a:r>
            <a:r>
              <a:rPr lang="en-US" dirty="0"/>
              <a:t> </a:t>
            </a:r>
            <a:r>
              <a:rPr lang="en-US" dirty="0" err="1"/>
              <a:t>que</a:t>
            </a:r>
            <a:r>
              <a:rPr lang="en-US" dirty="0"/>
              <a:t> les guides et les supports de formation </a:t>
            </a:r>
            <a:r>
              <a:rPr lang="en-US" dirty="0" err="1"/>
              <a:t>sont</a:t>
            </a:r>
            <a:r>
              <a:rPr lang="en-US" dirty="0"/>
              <a:t> </a:t>
            </a:r>
            <a:r>
              <a:rPr lang="en-US" dirty="0" err="1">
                <a:solidFill>
                  <a:srgbClr val="00825F"/>
                </a:solidFill>
              </a:rPr>
              <a:t>pertinents</a:t>
            </a:r>
            <a:r>
              <a:rPr lang="en-US" dirty="0">
                <a:solidFill>
                  <a:srgbClr val="00825F"/>
                </a:solidFill>
              </a:rPr>
              <a:t> à </a:t>
            </a:r>
            <a:r>
              <a:rPr lang="en-US" dirty="0" err="1">
                <a:solidFill>
                  <a:srgbClr val="00825F"/>
                </a:solidFill>
              </a:rPr>
              <a:t>l'échelle</a:t>
            </a:r>
            <a:r>
              <a:rPr lang="en-US" dirty="0">
                <a:solidFill>
                  <a:srgbClr val="00825F"/>
                </a:solidFill>
              </a:rPr>
              <a:t> </a:t>
            </a:r>
            <a:r>
              <a:rPr lang="en-US" dirty="0" err="1">
                <a:solidFill>
                  <a:srgbClr val="00825F"/>
                </a:solidFill>
              </a:rPr>
              <a:t>mondiale</a:t>
            </a:r>
            <a:r>
              <a:rPr lang="en-US" dirty="0">
                <a:solidFill>
                  <a:srgbClr val="00825F"/>
                </a:solidFill>
              </a:rPr>
              <a:t> </a:t>
            </a:r>
            <a:r>
              <a:rPr lang="en-US" dirty="0"/>
              <a:t>et </a:t>
            </a:r>
            <a:r>
              <a:rPr lang="en-US" dirty="0" err="1"/>
              <a:t>qu'ils</a:t>
            </a:r>
            <a:r>
              <a:rPr lang="en-US" dirty="0"/>
              <a:t> </a:t>
            </a:r>
            <a:r>
              <a:rPr lang="en-US" dirty="0" err="1"/>
              <a:t>mettent</a:t>
            </a:r>
            <a:r>
              <a:rPr lang="en-US" dirty="0"/>
              <a:t> en </a:t>
            </a:r>
            <a:r>
              <a:rPr lang="en-US" dirty="0" err="1"/>
              <a:t>évidence</a:t>
            </a:r>
            <a:r>
              <a:rPr lang="en-US" dirty="0"/>
              <a:t> les </a:t>
            </a:r>
            <a:r>
              <a:rPr lang="en-US" dirty="0" err="1">
                <a:solidFill>
                  <a:srgbClr val="00825F"/>
                </a:solidFill>
              </a:rPr>
              <a:t>meilleures</a:t>
            </a:r>
            <a:r>
              <a:rPr lang="en-US" dirty="0">
                <a:solidFill>
                  <a:srgbClr val="00825F"/>
                </a:solidFill>
              </a:rPr>
              <a:t> </a:t>
            </a:r>
            <a:r>
              <a:rPr lang="en-US" dirty="0" err="1">
                <a:solidFill>
                  <a:srgbClr val="00825F"/>
                </a:solidFill>
              </a:rPr>
              <a:t>pratiques</a:t>
            </a:r>
            <a:r>
              <a:rPr lang="en-US" dirty="0">
                <a:solidFill>
                  <a:srgbClr val="00825F"/>
                </a:solidFill>
              </a:rPr>
              <a:t> </a:t>
            </a:r>
            <a:r>
              <a:rPr lang="en-US" dirty="0" err="1" smtClean="0">
                <a:solidFill>
                  <a:srgbClr val="00825F"/>
                </a:solidFill>
              </a:rPr>
              <a:t>actuelles</a:t>
            </a:r>
            <a:r>
              <a:rPr lang="en-US" dirty="0" smtClean="0"/>
              <a:t>.</a:t>
            </a:r>
            <a:endParaRPr lang="en-CA" dirty="0"/>
          </a:p>
        </p:txBody>
      </p:sp>
      <p:sp>
        <p:nvSpPr>
          <p:cNvPr id="3" name="Title 2"/>
          <p:cNvSpPr>
            <a:spLocks noGrp="1"/>
          </p:cNvSpPr>
          <p:nvPr>
            <p:ph type="title"/>
          </p:nvPr>
        </p:nvSpPr>
        <p:spPr>
          <a:xfrm>
            <a:off x="0" y="1397690"/>
            <a:ext cx="9810853" cy="565832"/>
          </a:xfrm>
        </p:spPr>
        <p:txBody>
          <a:bodyPr/>
          <a:lstStyle/>
          <a:p>
            <a:r>
              <a:rPr lang="fr-FR" dirty="0"/>
              <a:t>Comment les guides et supports de formation </a:t>
            </a:r>
            <a:r>
              <a:rPr lang="fr-FR" dirty="0" smtClean="0"/>
              <a:t>de la CIPV sont-ils élaborés </a:t>
            </a:r>
            <a:r>
              <a:rPr lang="en-US" dirty="0"/>
              <a:t>?</a:t>
            </a:r>
            <a:endParaRPr lang="en-US" dirty="0"/>
          </a:p>
        </p:txBody>
      </p:sp>
      <p:pic>
        <p:nvPicPr>
          <p:cNvPr id="19" name="Picture 18"/>
          <p:cNvPicPr>
            <a:picLocks noChangeAspect="1"/>
          </p:cNvPicPr>
          <p:nvPr/>
        </p:nvPicPr>
        <p:blipFill>
          <a:blip r:embed="rId2"/>
          <a:stretch>
            <a:fillRect/>
          </a:stretch>
        </p:blipFill>
        <p:spPr>
          <a:xfrm>
            <a:off x="9422284" y="1471580"/>
            <a:ext cx="1137189" cy="4436161"/>
          </a:xfrm>
          <a:prstGeom prst="rect">
            <a:avLst/>
          </a:prstGeom>
        </p:spPr>
      </p:pic>
      <p:pic>
        <p:nvPicPr>
          <p:cNvPr id="20" name="Picture 19"/>
          <p:cNvPicPr>
            <a:picLocks noChangeAspect="1"/>
          </p:cNvPicPr>
          <p:nvPr/>
        </p:nvPicPr>
        <p:blipFill>
          <a:blip r:embed="rId3"/>
          <a:stretch>
            <a:fillRect/>
          </a:stretch>
        </p:blipFill>
        <p:spPr>
          <a:xfrm>
            <a:off x="10679546" y="1471580"/>
            <a:ext cx="896295" cy="4888879"/>
          </a:xfrm>
          <a:prstGeom prst="rect">
            <a:avLst/>
          </a:prstGeom>
        </p:spPr>
      </p:pic>
    </p:spTree>
    <p:extLst>
      <p:ext uri="{BB962C8B-B14F-4D97-AF65-F5344CB8AC3E}">
        <p14:creationId xmlns:p14="http://schemas.microsoft.com/office/powerpoint/2010/main" val="233432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 xmlns:a16="http://schemas.microsoft.com/office/drawing/2014/main" id="{9854BBE5-65B9-E714-8DDC-044937FBFB43}"/>
              </a:ext>
            </a:extLst>
          </p:cNvPr>
          <p:cNvPicPr>
            <a:picLocks noChangeAspect="1"/>
          </p:cNvPicPr>
          <p:nvPr/>
        </p:nvPicPr>
        <p:blipFill>
          <a:blip r:embed="rId3"/>
          <a:stretch>
            <a:fillRect/>
          </a:stretch>
        </p:blipFill>
        <p:spPr>
          <a:xfrm>
            <a:off x="2464378" y="1328625"/>
            <a:ext cx="6362698" cy="5032022"/>
          </a:xfrm>
          <a:prstGeom prst="rect">
            <a:avLst/>
          </a:prstGeom>
        </p:spPr>
      </p:pic>
      <p:sp>
        <p:nvSpPr>
          <p:cNvPr id="4" name="TextBox 3">
            <a:extLst>
              <a:ext uri="{FF2B5EF4-FFF2-40B4-BE49-F238E27FC236}">
                <a16:creationId xmlns="" xmlns:a16="http://schemas.microsoft.com/office/drawing/2014/main" id="{50927888-EDA7-E1F8-2772-ABA54EA1FD24}"/>
              </a:ext>
            </a:extLst>
          </p:cNvPr>
          <p:cNvSpPr txBox="1"/>
          <p:nvPr/>
        </p:nvSpPr>
        <p:spPr>
          <a:xfrm>
            <a:off x="8222672" y="2429740"/>
            <a:ext cx="3340676" cy="1061829"/>
          </a:xfrm>
          <a:prstGeom prst="rect">
            <a:avLst/>
          </a:prstGeom>
          <a:noFill/>
          <a:ln w="28575">
            <a:noFill/>
          </a:ln>
        </p:spPr>
        <p:txBody>
          <a:bodyPr rot="0" spcFirstLastPara="0" vertOverflow="overflow" horzOverflow="overflow" vert="horz" wrap="square" lIns="540000" tIns="0" rIns="360000" bIns="45720" numCol="1" spcCol="0" rtlCol="0" fromWordArt="0" anchor="t" anchorCtr="0" forceAA="0" compatLnSpc="1">
            <a:prstTxWarp prst="textNoShape">
              <a:avLst/>
            </a:prstTxWarp>
            <a:spAutoFit/>
          </a:bodyPr>
          <a:lstStyle/>
          <a:p>
            <a:r>
              <a:rPr lang="fr-FR" sz="2200" b="1" dirty="0">
                <a:solidFill>
                  <a:srgbClr val="00825F"/>
                </a:solidFill>
              </a:rPr>
              <a:t>Consultation </a:t>
            </a:r>
            <a:r>
              <a:rPr lang="fr-FR" sz="2200" b="1" dirty="0" smtClean="0">
                <a:solidFill>
                  <a:srgbClr val="00825F"/>
                </a:solidFill>
              </a:rPr>
              <a:t>des </a:t>
            </a:r>
            <a:r>
              <a:rPr lang="fr-FR" sz="2200" b="1" dirty="0">
                <a:solidFill>
                  <a:srgbClr val="00825F"/>
                </a:solidFill>
              </a:rPr>
              <a:t>ONPV et </a:t>
            </a:r>
            <a:r>
              <a:rPr lang="fr-FR" sz="2200" b="1" dirty="0" smtClean="0">
                <a:solidFill>
                  <a:srgbClr val="00825F"/>
                </a:solidFill>
              </a:rPr>
              <a:t>ORPV</a:t>
            </a:r>
            <a:endParaRPr lang="fr-FR" sz="2200" b="1" dirty="0">
              <a:solidFill>
                <a:srgbClr val="00825F"/>
              </a:solidFill>
            </a:endParaRPr>
          </a:p>
          <a:p>
            <a:r>
              <a:rPr lang="fr-FR" sz="2200" b="1" dirty="0">
                <a:solidFill>
                  <a:srgbClr val="00825F"/>
                </a:solidFill>
              </a:rPr>
              <a:t>(</a:t>
            </a:r>
            <a:r>
              <a:rPr lang="fr-FR" sz="2200" b="1" i="1" dirty="0">
                <a:solidFill>
                  <a:srgbClr val="00825F"/>
                </a:solidFill>
              </a:rPr>
              <a:t>01 juillet – 31 août</a:t>
            </a:r>
            <a:r>
              <a:rPr lang="fr-FR" sz="2200" b="1" dirty="0">
                <a:solidFill>
                  <a:srgbClr val="00825F"/>
                </a:solidFill>
              </a:rPr>
              <a:t>)</a:t>
            </a:r>
            <a:endParaRPr lang="en-US" sz="2200" b="1" i="1" dirty="0">
              <a:solidFill>
                <a:srgbClr val="00825F"/>
              </a:solidFill>
              <a:cs typeface="Calibri"/>
            </a:endParaRPr>
          </a:p>
        </p:txBody>
      </p:sp>
      <p:sp>
        <p:nvSpPr>
          <p:cNvPr id="6" name="Arrow: Curved Right 5">
            <a:extLst>
              <a:ext uri="{FF2B5EF4-FFF2-40B4-BE49-F238E27FC236}">
                <a16:creationId xmlns="" xmlns:a16="http://schemas.microsoft.com/office/drawing/2014/main" id="{5BFF93CD-F2DE-3489-33CC-2E9F2F727AC1}"/>
              </a:ext>
            </a:extLst>
          </p:cNvPr>
          <p:cNvSpPr/>
          <p:nvPr/>
        </p:nvSpPr>
        <p:spPr>
          <a:xfrm rot="5400000">
            <a:off x="7669875" y="656153"/>
            <a:ext cx="805294" cy="24591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51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141" y="1440193"/>
            <a:ext cx="5868404" cy="4344600"/>
          </a:xfrm>
        </p:spPr>
        <p:txBody>
          <a:bodyPr lIns="540000" tIns="0" rIns="360000" bIns="45720" anchor="t" anchorCtr="0"/>
          <a:lstStyle/>
          <a:p>
            <a:r>
              <a:rPr lang="en-US" b="1" dirty="0"/>
              <a:t>Description </a:t>
            </a:r>
            <a:r>
              <a:rPr lang="en-US" b="1" dirty="0" err="1"/>
              <a:t>précise</a:t>
            </a:r>
            <a:r>
              <a:rPr lang="en-US" b="1" dirty="0"/>
              <a:t> </a:t>
            </a:r>
            <a:r>
              <a:rPr lang="en-US" dirty="0"/>
              <a:t>du guide </a:t>
            </a:r>
            <a:r>
              <a:rPr lang="en-US" dirty="0" err="1"/>
              <a:t>ou</a:t>
            </a:r>
            <a:r>
              <a:rPr lang="en-US" dirty="0"/>
              <a:t> du </a:t>
            </a:r>
            <a:r>
              <a:rPr lang="en-US" dirty="0" err="1"/>
              <a:t>matériel</a:t>
            </a:r>
            <a:r>
              <a:rPr lang="en-US" dirty="0"/>
              <a:t> de formation de la CIPV à </a:t>
            </a:r>
            <a:r>
              <a:rPr lang="en-US" dirty="0" err="1"/>
              <a:t>élaborer</a:t>
            </a:r>
            <a:r>
              <a:rPr lang="en-US" dirty="0"/>
              <a:t>, y </a:t>
            </a:r>
            <a:r>
              <a:rPr lang="en-US" dirty="0" err="1"/>
              <a:t>compris</a:t>
            </a:r>
            <a:r>
              <a:rPr lang="en-US" dirty="0"/>
              <a:t> </a:t>
            </a:r>
            <a:r>
              <a:rPr lang="en-US" dirty="0" err="1"/>
              <a:t>sa</a:t>
            </a:r>
            <a:r>
              <a:rPr lang="en-US" dirty="0"/>
              <a:t> </a:t>
            </a:r>
            <a:r>
              <a:rPr lang="en-US" dirty="0" err="1"/>
              <a:t>portée</a:t>
            </a:r>
            <a:r>
              <a:rPr lang="en-US" dirty="0"/>
              <a:t> et son </a:t>
            </a:r>
            <a:r>
              <a:rPr lang="en-US" dirty="0" smtClean="0"/>
              <a:t>objet</a:t>
            </a:r>
          </a:p>
          <a:p>
            <a:r>
              <a:rPr lang="en-US" b="1" dirty="0" err="1"/>
              <a:t>Lignes</a:t>
            </a:r>
            <a:r>
              <a:rPr lang="en-US" b="1" dirty="0"/>
              <a:t> </a:t>
            </a:r>
            <a:r>
              <a:rPr lang="en-US" b="1" dirty="0" err="1"/>
              <a:t>directrices</a:t>
            </a:r>
            <a:r>
              <a:rPr lang="en-US" b="1" dirty="0"/>
              <a:t> </a:t>
            </a:r>
            <a:r>
              <a:rPr lang="en-US" b="1" dirty="0" err="1"/>
              <a:t>détaillées</a:t>
            </a:r>
            <a:r>
              <a:rPr lang="en-US" b="1" dirty="0"/>
              <a:t> à </a:t>
            </a:r>
            <a:r>
              <a:rPr lang="en-US" b="1" dirty="0" err="1"/>
              <a:t>l’intention</a:t>
            </a:r>
            <a:r>
              <a:rPr lang="en-US" b="1" dirty="0"/>
              <a:t> du </a:t>
            </a:r>
            <a:r>
              <a:rPr lang="en-US" b="1" dirty="0" err="1"/>
              <a:t>groupe</a:t>
            </a:r>
            <a:r>
              <a:rPr lang="en-US" b="1" dirty="0"/>
              <a:t> de travail </a:t>
            </a:r>
            <a:r>
              <a:rPr lang="en-US" dirty="0"/>
              <a:t>qui </a:t>
            </a:r>
            <a:r>
              <a:rPr lang="en-US" dirty="0" err="1"/>
              <a:t>élaborera</a:t>
            </a:r>
            <a:r>
              <a:rPr lang="en-US" dirty="0"/>
              <a:t> le </a:t>
            </a:r>
            <a:r>
              <a:rPr lang="en-US" dirty="0" err="1"/>
              <a:t>produit</a:t>
            </a:r>
            <a:endParaRPr lang="en-US" b="1" dirty="0"/>
          </a:p>
          <a:p>
            <a:endParaRPr lang="en-US" b="1" dirty="0"/>
          </a:p>
          <a:p>
            <a:endParaRPr lang="en-US" b="1" dirty="0"/>
          </a:p>
          <a:p>
            <a:endParaRPr lang="en-US" b="1" dirty="0" smtClean="0"/>
          </a:p>
          <a:p>
            <a:endParaRPr lang="en-US" b="1" dirty="0" smtClean="0"/>
          </a:p>
          <a:p>
            <a:r>
              <a:rPr lang="fr-FR" sz="1800" b="1" dirty="0"/>
              <a:t>Les ONPV et les ORPV sont invitées à examiner </a:t>
            </a:r>
            <a:r>
              <a:rPr lang="fr-FR" sz="1800" dirty="0"/>
              <a:t>et à commenter les projets de spécifications avant de les</a:t>
            </a:r>
          </a:p>
          <a:p>
            <a:r>
              <a:rPr lang="fr-FR" sz="1800" dirty="0"/>
              <a:t>sont approuvées par le Comité de mise en œuvre et de développement des capacités (CI).</a:t>
            </a:r>
            <a:r>
              <a:rPr lang="fr-FR" b="1" dirty="0" smtClean="0"/>
              <a:t>​</a:t>
            </a:r>
          </a:p>
          <a:p>
            <a:r>
              <a:rPr lang="en-US" b="1" dirty="0" err="1" smtClean="0">
                <a:solidFill>
                  <a:srgbClr val="00825F"/>
                </a:solidFill>
                <a:ea typeface="+mn-lt"/>
                <a:cs typeface="+mn-lt"/>
              </a:rPr>
              <a:t>Ouvert</a:t>
            </a:r>
            <a:r>
              <a:rPr lang="en-US" b="1" dirty="0" smtClean="0">
                <a:solidFill>
                  <a:srgbClr val="00825F"/>
                </a:solidFill>
                <a:ea typeface="+mn-lt"/>
                <a:cs typeface="+mn-lt"/>
              </a:rPr>
              <a:t> </a:t>
            </a:r>
            <a:r>
              <a:rPr lang="en-US" b="1" dirty="0">
                <a:solidFill>
                  <a:srgbClr val="00825F"/>
                </a:solidFill>
                <a:ea typeface="+mn-lt"/>
                <a:cs typeface="+mn-lt"/>
              </a:rPr>
              <a:t>– Transparent – Inclusive - </a:t>
            </a:r>
            <a:r>
              <a:rPr lang="en-US" b="1" dirty="0" err="1" smtClean="0">
                <a:solidFill>
                  <a:srgbClr val="00825F"/>
                </a:solidFill>
                <a:ea typeface="+mn-lt"/>
                <a:cs typeface="+mn-lt"/>
              </a:rPr>
              <a:t>Documenté</a:t>
            </a:r>
            <a:r>
              <a:rPr lang="en-US" b="1" dirty="0">
                <a:solidFill>
                  <a:srgbClr val="00825F"/>
                </a:solidFill>
                <a:ea typeface="+mn-lt"/>
                <a:cs typeface="+mn-lt"/>
              </a:rPr>
              <a:t> </a:t>
            </a:r>
            <a:endParaRPr lang="en-US" dirty="0">
              <a:solidFill>
                <a:srgbClr val="00825F"/>
              </a:solidFill>
            </a:endParaRPr>
          </a:p>
        </p:txBody>
      </p:sp>
      <p:sp>
        <p:nvSpPr>
          <p:cNvPr id="4" name="Title 3"/>
          <p:cNvSpPr>
            <a:spLocks noGrp="1"/>
          </p:cNvSpPr>
          <p:nvPr>
            <p:ph type="title"/>
          </p:nvPr>
        </p:nvSpPr>
        <p:spPr>
          <a:xfrm>
            <a:off x="145641" y="1009753"/>
            <a:ext cx="7986304" cy="296840"/>
          </a:xfrm>
        </p:spPr>
        <p:txBody>
          <a:bodyPr/>
          <a:lstStyle/>
          <a:p>
            <a:r>
              <a:rPr lang="en-US" dirty="0" err="1"/>
              <a:t>Qu’est-ce</a:t>
            </a:r>
            <a:r>
              <a:rPr lang="en-US" dirty="0"/>
              <a:t> </a:t>
            </a:r>
            <a:r>
              <a:rPr lang="en-US" dirty="0" err="1"/>
              <a:t>qu’une</a:t>
            </a:r>
            <a:r>
              <a:rPr lang="en-US" dirty="0"/>
              <a:t> </a:t>
            </a:r>
            <a:r>
              <a:rPr lang="en-US" dirty="0" err="1"/>
              <a:t>spécification</a:t>
            </a:r>
            <a:r>
              <a:rPr lang="en-US" dirty="0"/>
              <a:t>?</a:t>
            </a:r>
            <a:endParaRPr lang="en-CA" dirty="0"/>
          </a:p>
        </p:txBody>
      </p:sp>
      <p:pic>
        <p:nvPicPr>
          <p:cNvPr id="2" name="Picture 1"/>
          <p:cNvPicPr>
            <a:picLocks noChangeAspect="1"/>
          </p:cNvPicPr>
          <p:nvPr/>
        </p:nvPicPr>
        <p:blipFill>
          <a:blip r:embed="rId3"/>
          <a:stretch>
            <a:fillRect/>
          </a:stretch>
        </p:blipFill>
        <p:spPr>
          <a:xfrm>
            <a:off x="5866263" y="2383755"/>
            <a:ext cx="6248400" cy="3659049"/>
          </a:xfrm>
          <a:prstGeom prst="rect">
            <a:avLst/>
          </a:prstGeom>
        </p:spPr>
      </p:pic>
      <p:pic>
        <p:nvPicPr>
          <p:cNvPr id="3" name="Picture 2"/>
          <p:cNvPicPr>
            <a:picLocks noChangeAspect="1"/>
          </p:cNvPicPr>
          <p:nvPr/>
        </p:nvPicPr>
        <p:blipFill>
          <a:blip r:embed="rId4"/>
          <a:stretch>
            <a:fillRect/>
          </a:stretch>
        </p:blipFill>
        <p:spPr>
          <a:xfrm>
            <a:off x="5685288" y="1455477"/>
            <a:ext cx="6429375" cy="731874"/>
          </a:xfrm>
          <a:prstGeom prst="rect">
            <a:avLst/>
          </a:prstGeom>
        </p:spPr>
      </p:pic>
      <p:sp>
        <p:nvSpPr>
          <p:cNvPr id="6" name="TextBox 5">
            <a:extLst>
              <a:ext uri="{FF2B5EF4-FFF2-40B4-BE49-F238E27FC236}">
                <a16:creationId xmlns="" xmlns:a16="http://schemas.microsoft.com/office/drawing/2014/main" id="{59E8404B-FEE8-37CE-C5E1-6FD103C10E1D}"/>
              </a:ext>
            </a:extLst>
          </p:cNvPr>
          <p:cNvSpPr txBox="1"/>
          <p:nvPr/>
        </p:nvSpPr>
        <p:spPr>
          <a:xfrm>
            <a:off x="511549" y="3091889"/>
            <a:ext cx="4613563" cy="1400383"/>
          </a:xfrm>
          <a:prstGeom prst="rect">
            <a:avLst/>
          </a:prstGeom>
          <a:solidFill>
            <a:srgbClr val="5792C9"/>
          </a:solidFill>
          <a:ln>
            <a:solidFill>
              <a:schemeClr val="accent2">
                <a:lumMod val="75000"/>
              </a:schemeClr>
            </a:solidFill>
          </a:ln>
        </p:spPr>
        <p:txBody>
          <a:bodyPr rot="0" spcFirstLastPara="0" vertOverflow="overflow" horzOverflow="overflow" vert="horz" wrap="square" lIns="365760" tIns="0" rIns="274320" bIns="45720" numCol="1" spcCol="0" rtlCol="0" fromWordArt="0" anchor="t" anchorCtr="0" forceAA="0" compatLnSpc="1">
            <a:prstTxWarp prst="textNoShape">
              <a:avLst/>
            </a:prstTxWarp>
            <a:spAutoFit/>
          </a:bodyPr>
          <a:lstStyle/>
          <a:p>
            <a:r>
              <a:rPr lang="fr-FR" sz="2200" i="1" dirty="0" smtClean="0">
                <a:solidFill>
                  <a:srgbClr val="FFFFFF"/>
                </a:solidFill>
                <a:ea typeface="+mn-lt"/>
                <a:cs typeface="+mn-lt"/>
              </a:rPr>
              <a:t>Chaque </a:t>
            </a:r>
            <a:r>
              <a:rPr lang="fr-FR" sz="2200" i="1" dirty="0">
                <a:solidFill>
                  <a:srgbClr val="FFFFFF"/>
                </a:solidFill>
                <a:ea typeface="+mn-lt"/>
                <a:cs typeface="+mn-lt"/>
              </a:rPr>
              <a:t>proposition de </a:t>
            </a:r>
            <a:r>
              <a:rPr lang="fr-FR" sz="2200" i="1" dirty="0" smtClean="0">
                <a:solidFill>
                  <a:srgbClr val="FFFFFF"/>
                </a:solidFill>
                <a:ea typeface="+mn-lt"/>
                <a:cs typeface="+mn-lt"/>
              </a:rPr>
              <a:t>thème soumise </a:t>
            </a:r>
            <a:r>
              <a:rPr lang="fr-FR" sz="2200" i="1" dirty="0">
                <a:solidFill>
                  <a:srgbClr val="FFFFFF"/>
                </a:solidFill>
                <a:ea typeface="+mn-lt"/>
                <a:cs typeface="+mn-lt"/>
              </a:rPr>
              <a:t>lors des appels à </a:t>
            </a:r>
            <a:r>
              <a:rPr lang="fr-FR" sz="2200" i="1" dirty="0" smtClean="0">
                <a:solidFill>
                  <a:srgbClr val="FFFFFF"/>
                </a:solidFill>
                <a:ea typeface="+mn-lt"/>
                <a:cs typeface="+mn-lt"/>
              </a:rPr>
              <a:t>thèmes doit </a:t>
            </a:r>
            <a:r>
              <a:rPr lang="fr-FR" sz="2200" i="1" dirty="0">
                <a:solidFill>
                  <a:srgbClr val="FFFFFF"/>
                </a:solidFill>
                <a:ea typeface="+mn-lt"/>
                <a:cs typeface="+mn-lt"/>
              </a:rPr>
              <a:t>inclure un </a:t>
            </a:r>
            <a:r>
              <a:rPr lang="fr-FR" sz="2200" b="1" i="1" dirty="0" smtClean="0">
                <a:solidFill>
                  <a:srgbClr val="FFFFFF"/>
                </a:solidFill>
                <a:ea typeface="+mn-lt"/>
                <a:cs typeface="+mn-lt"/>
              </a:rPr>
              <a:t>projet de </a:t>
            </a:r>
            <a:r>
              <a:rPr lang="fr-FR" sz="2200" b="1" i="1" dirty="0">
                <a:solidFill>
                  <a:srgbClr val="FFFFFF"/>
                </a:solidFill>
                <a:ea typeface="+mn-lt"/>
                <a:cs typeface="+mn-lt"/>
              </a:rPr>
              <a:t>spécification </a:t>
            </a:r>
            <a:r>
              <a:rPr lang="en-US" sz="2200" b="1" i="1" dirty="0">
                <a:solidFill>
                  <a:srgbClr val="FFFFFF"/>
                </a:solidFill>
                <a:ea typeface="+mn-lt"/>
                <a:cs typeface="+mn-lt"/>
              </a:rPr>
              <a:t> </a:t>
            </a:r>
            <a:endParaRPr lang="en-US" sz="2200" b="1" dirty="0">
              <a:solidFill>
                <a:srgbClr val="FFFFFF"/>
              </a:solidFill>
              <a:cs typeface="Calibri"/>
            </a:endParaRPr>
          </a:p>
        </p:txBody>
      </p:sp>
    </p:spTree>
    <p:extLst>
      <p:ext uri="{BB962C8B-B14F-4D97-AF65-F5344CB8AC3E}">
        <p14:creationId xmlns:p14="http://schemas.microsoft.com/office/powerpoint/2010/main" val="59939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7664" y="1916839"/>
            <a:ext cx="7968208" cy="4176457"/>
          </a:xfrm>
        </p:spPr>
        <p:txBody>
          <a:bodyPr lIns="540000" tIns="0" rIns="360000" bIns="45720" anchor="t" anchorCtr="0"/>
          <a:lstStyle/>
          <a:p>
            <a:r>
              <a:rPr lang="fr-FR" dirty="0"/>
              <a:t>1. Titre et numéro </a:t>
            </a:r>
            <a:r>
              <a:rPr lang="fr-FR" dirty="0" smtClean="0"/>
              <a:t>du thème</a:t>
            </a:r>
            <a:endParaRPr lang="fr-FR" dirty="0"/>
          </a:p>
          <a:p>
            <a:r>
              <a:rPr lang="fr-FR" dirty="0"/>
              <a:t>2. Type de ressource de mise en œuvre (par exemple, guide ou cours d'apprentissage en ligne)</a:t>
            </a:r>
          </a:p>
          <a:p>
            <a:r>
              <a:rPr lang="fr-FR" dirty="0"/>
              <a:t>3. Articles de la Convention, NIMP et </a:t>
            </a:r>
            <a:r>
              <a:rPr lang="fr-FR" dirty="0" smtClean="0"/>
              <a:t>Recommandations </a:t>
            </a:r>
            <a:r>
              <a:rPr lang="fr-FR" dirty="0"/>
              <a:t>de la CMP à traiter</a:t>
            </a:r>
          </a:p>
          <a:p>
            <a:r>
              <a:rPr lang="fr-FR" dirty="0"/>
              <a:t>4. Portée</a:t>
            </a:r>
          </a:p>
          <a:p>
            <a:r>
              <a:rPr lang="fr-FR" dirty="0"/>
              <a:t>5. Objectif</a:t>
            </a:r>
          </a:p>
          <a:p>
            <a:r>
              <a:rPr lang="fr-FR" dirty="0"/>
              <a:t>6. Contenu de la ressource de mise en œuvre</a:t>
            </a:r>
          </a:p>
          <a:p>
            <a:r>
              <a:rPr lang="fr-FR" dirty="0"/>
              <a:t>7. </a:t>
            </a:r>
            <a:r>
              <a:rPr lang="fr-FR" dirty="0" smtClean="0"/>
              <a:t>Identifier </a:t>
            </a:r>
            <a:r>
              <a:rPr lang="fr-FR" dirty="0"/>
              <a:t>toute contribution financière ou en nature qui soutient </a:t>
            </a:r>
            <a:r>
              <a:rPr lang="fr-FR" dirty="0" smtClean="0"/>
              <a:t>l’élaboration du </a:t>
            </a:r>
            <a:r>
              <a:rPr lang="fr-FR" dirty="0"/>
              <a:t>produit</a:t>
            </a:r>
          </a:p>
          <a:p>
            <a:r>
              <a:rPr lang="fr-FR" dirty="0"/>
              <a:t>8. Critères de sélection des experts du groupe de travail</a:t>
            </a:r>
          </a:p>
          <a:p>
            <a:r>
              <a:rPr lang="fr-FR" dirty="0"/>
              <a:t>9. Références et documents à l'appui</a:t>
            </a:r>
            <a:endParaRPr lang="en-US" dirty="0"/>
          </a:p>
        </p:txBody>
      </p:sp>
      <p:sp>
        <p:nvSpPr>
          <p:cNvPr id="4" name="Title 3"/>
          <p:cNvSpPr>
            <a:spLocks noGrp="1"/>
          </p:cNvSpPr>
          <p:nvPr>
            <p:ph type="title"/>
          </p:nvPr>
        </p:nvSpPr>
        <p:spPr>
          <a:xfrm>
            <a:off x="0" y="1434405"/>
            <a:ext cx="10455564" cy="296840"/>
          </a:xfrm>
        </p:spPr>
        <p:txBody>
          <a:bodyPr/>
          <a:lstStyle/>
          <a:p>
            <a:r>
              <a:rPr lang="fr-FR" dirty="0"/>
              <a:t>Quelles informations </a:t>
            </a:r>
            <a:r>
              <a:rPr lang="fr-FR" dirty="0" smtClean="0"/>
              <a:t>dans </a:t>
            </a:r>
            <a:r>
              <a:rPr lang="fr-FR" dirty="0"/>
              <a:t>une spécification pour une ressource </a:t>
            </a:r>
            <a:r>
              <a:rPr lang="fr-FR" dirty="0" smtClean="0"/>
              <a:t>IC </a:t>
            </a:r>
            <a:r>
              <a:rPr lang="fr-FR" dirty="0"/>
              <a:t>?</a:t>
            </a:r>
            <a:endParaRPr lang="en-CA" dirty="0"/>
          </a:p>
        </p:txBody>
      </p:sp>
      <p:pic>
        <p:nvPicPr>
          <p:cNvPr id="8" name="Picture 7"/>
          <p:cNvPicPr>
            <a:picLocks noChangeAspect="1"/>
          </p:cNvPicPr>
          <p:nvPr/>
        </p:nvPicPr>
        <p:blipFill>
          <a:blip r:embed="rId2"/>
          <a:stretch>
            <a:fillRect/>
          </a:stretch>
        </p:blipFill>
        <p:spPr>
          <a:xfrm>
            <a:off x="8115872" y="1916839"/>
            <a:ext cx="3244276" cy="4362051"/>
          </a:xfrm>
          <a:prstGeom prst="rect">
            <a:avLst/>
          </a:prstGeom>
        </p:spPr>
      </p:pic>
    </p:spTree>
    <p:extLst>
      <p:ext uri="{BB962C8B-B14F-4D97-AF65-F5344CB8AC3E}">
        <p14:creationId xmlns:p14="http://schemas.microsoft.com/office/powerpoint/2010/main" val="3336544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7664" y="2096656"/>
            <a:ext cx="8843936" cy="4137202"/>
          </a:xfrm>
        </p:spPr>
        <p:txBody>
          <a:bodyPr lIns="540000" tIns="0" rIns="360000" bIns="45720" anchor="t" anchorCtr="0"/>
          <a:lstStyle/>
          <a:p>
            <a:r>
              <a:rPr lang="fr-FR" dirty="0" smtClean="0"/>
              <a:t>Pour : </a:t>
            </a:r>
          </a:p>
          <a:p>
            <a:r>
              <a:rPr lang="fr-FR" dirty="0" smtClean="0"/>
              <a:t>Veiller </a:t>
            </a:r>
            <a:r>
              <a:rPr lang="fr-FR" dirty="0"/>
              <a:t>à ce que la portée de la ressource de mise en œuvre proposée corresponde aux besoins de votre ONPV et de votre région</a:t>
            </a:r>
          </a:p>
          <a:p>
            <a:r>
              <a:rPr lang="fr-FR" dirty="0" smtClean="0"/>
              <a:t>Partager </a:t>
            </a:r>
            <a:r>
              <a:rPr lang="fr-FR" dirty="0"/>
              <a:t>votre expertise et améliorer l'encadrement du groupe de travail</a:t>
            </a:r>
          </a:p>
          <a:p>
            <a:r>
              <a:rPr lang="fr-FR" dirty="0"/>
              <a:t>Suggérer du contenu à inclure dans la ressource de mise en œuvre proposée</a:t>
            </a:r>
          </a:p>
          <a:p>
            <a:r>
              <a:rPr lang="fr-FR" dirty="0"/>
              <a:t>Fournir des exemples, des références et des supports que votre ONPV ou votre région a développés et que le groupe de travail pourrait trouver utiles</a:t>
            </a:r>
          </a:p>
          <a:p>
            <a:r>
              <a:rPr lang="fr-FR" dirty="0"/>
              <a:t>Offrir des suggestions concernant les critères appropriés pour sélectionner les membres du groupe de travail</a:t>
            </a:r>
          </a:p>
          <a:p>
            <a:r>
              <a:rPr lang="fr-FR" dirty="0" smtClean="0"/>
              <a:t>Décrire </a:t>
            </a:r>
            <a:r>
              <a:rPr lang="fr-FR" dirty="0"/>
              <a:t>toute contribution financière ou en nature que votre ONPV ou votre région peut fournir pour soutenir le développement du </a:t>
            </a:r>
            <a:r>
              <a:rPr lang="fr-FR" dirty="0" smtClean="0"/>
              <a:t>produit.</a:t>
            </a:r>
            <a:endParaRPr lang="en-US" dirty="0"/>
          </a:p>
        </p:txBody>
      </p:sp>
      <p:sp>
        <p:nvSpPr>
          <p:cNvPr id="4" name="Title 3"/>
          <p:cNvSpPr>
            <a:spLocks noGrp="1"/>
          </p:cNvSpPr>
          <p:nvPr>
            <p:ph type="title"/>
          </p:nvPr>
        </p:nvSpPr>
        <p:spPr>
          <a:xfrm>
            <a:off x="-2141" y="1620000"/>
            <a:ext cx="8609757" cy="296840"/>
          </a:xfrm>
        </p:spPr>
        <p:txBody>
          <a:bodyPr/>
          <a:lstStyle/>
          <a:p>
            <a:r>
              <a:rPr lang="fr-FR" dirty="0"/>
              <a:t>Pourquoi est-il important de participer à la consultation ? </a:t>
            </a:r>
            <a:r>
              <a:rPr lang="en-US" dirty="0"/>
              <a:t> </a:t>
            </a:r>
            <a:endParaRPr lang="en-US" dirty="0">
              <a:cs typeface="Calibri"/>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5607" y="1620000"/>
            <a:ext cx="1897575" cy="189757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4172152"/>
            <a:ext cx="1904695" cy="1904695"/>
          </a:xfrm>
          <a:prstGeom prst="rect">
            <a:avLst/>
          </a:prstGeom>
        </p:spPr>
      </p:pic>
    </p:spTree>
    <p:extLst>
      <p:ext uri="{BB962C8B-B14F-4D97-AF65-F5344CB8AC3E}">
        <p14:creationId xmlns:p14="http://schemas.microsoft.com/office/powerpoint/2010/main" val="97257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6CAE4D8-B039-0649-BDEF-444210836B94}"/>
              </a:ext>
            </a:extLst>
          </p:cNvPr>
          <p:cNvSpPr>
            <a:spLocks noGrp="1"/>
          </p:cNvSpPr>
          <p:nvPr>
            <p:ph type="subTitle" idx="1"/>
          </p:nvPr>
        </p:nvSpPr>
        <p:spPr>
          <a:xfrm>
            <a:off x="0" y="1980000"/>
            <a:ext cx="10972800" cy="4176457"/>
          </a:xfrm>
        </p:spPr>
        <p:txBody>
          <a:bodyPr lIns="540000" tIns="0" rIns="360000" bIns="45720" anchor="t" anchorCtr="0"/>
          <a:lstStyle/>
          <a:p>
            <a:r>
              <a:rPr lang="fr-FR" dirty="0"/>
              <a:t>Des projets de spécifications pour quatre ressources de mise en œuvre et de développement des capacités sont disponibles pour consultation du 1er juillet au 31 août </a:t>
            </a:r>
            <a:r>
              <a:rPr lang="en-US" dirty="0" smtClean="0"/>
              <a:t>2022</a:t>
            </a:r>
          </a:p>
          <a:p>
            <a:pPr marL="342900" indent="-342900">
              <a:buFont typeface="Arial" panose="020B0604020202020204" pitchFamily="34" charset="0"/>
              <a:buChar char="•"/>
            </a:pPr>
            <a:r>
              <a:rPr lang="fr-FR" b="1" dirty="0" smtClean="0">
                <a:solidFill>
                  <a:srgbClr val="1A648C"/>
                </a:solidFill>
              </a:rPr>
              <a:t>Deux </a:t>
            </a:r>
            <a:r>
              <a:rPr lang="fr-FR" b="1" dirty="0">
                <a:solidFill>
                  <a:srgbClr val="1A648C"/>
                </a:solidFill>
              </a:rPr>
              <a:t>nouveaux guides</a:t>
            </a:r>
          </a:p>
          <a:p>
            <a:pPr marL="342900" indent="-342900">
              <a:buFont typeface="Arial" panose="020B0604020202020204" pitchFamily="34" charset="0"/>
              <a:buChar char="•"/>
            </a:pPr>
            <a:r>
              <a:rPr lang="fr-FR" b="1" dirty="0">
                <a:solidFill>
                  <a:srgbClr val="1A648C"/>
                </a:solidFill>
              </a:rPr>
              <a:t>Révision d'un guide existant</a:t>
            </a:r>
          </a:p>
          <a:p>
            <a:pPr marL="342900" indent="-342900">
              <a:buFont typeface="Arial" panose="020B0604020202020204" pitchFamily="34" charset="0"/>
              <a:buChar char="•"/>
            </a:pPr>
            <a:r>
              <a:rPr lang="fr-FR" b="1" dirty="0">
                <a:solidFill>
                  <a:srgbClr val="1A648C"/>
                </a:solidFill>
              </a:rPr>
              <a:t>Kit de formation</a:t>
            </a:r>
            <a:r>
              <a:rPr lang="en-US" b="1" dirty="0" smtClean="0">
                <a:solidFill>
                  <a:srgbClr val="1A648C"/>
                </a:solidFill>
              </a:rPr>
              <a:t>new guides </a:t>
            </a:r>
            <a:endParaRPr lang="en-US" b="1" dirty="0" smtClean="0">
              <a:solidFill>
                <a:srgbClr val="1A648C"/>
              </a:solidFill>
              <a:cs typeface="Calibri"/>
            </a:endParaRPr>
          </a:p>
          <a:p>
            <a:endParaRPr lang="en-CA" dirty="0"/>
          </a:p>
          <a:p>
            <a:pPr marL="457200" indent="-457200">
              <a:buFont typeface="+mj-lt"/>
              <a:buAutoNum type="arabicPeriod"/>
            </a:pPr>
            <a:r>
              <a:rPr lang="fr-FR" b="1" dirty="0">
                <a:solidFill>
                  <a:srgbClr val="00825F"/>
                </a:solidFill>
              </a:rPr>
              <a:t>Inspection basée sur les risques des envois importés (</a:t>
            </a:r>
            <a:r>
              <a:rPr lang="fr-FR" b="1" i="1" dirty="0">
                <a:solidFill>
                  <a:srgbClr val="00825F"/>
                </a:solidFill>
              </a:rPr>
              <a:t>Guide ; 2018-022</a:t>
            </a:r>
            <a:r>
              <a:rPr lang="fr-FR" b="1" dirty="0">
                <a:solidFill>
                  <a:srgbClr val="00825F"/>
                </a:solidFill>
              </a:rPr>
              <a:t>)</a:t>
            </a:r>
          </a:p>
          <a:p>
            <a:pPr marL="457200" indent="-457200">
              <a:buFont typeface="+mj-lt"/>
              <a:buAutoNum type="arabicPeriod"/>
            </a:pPr>
            <a:r>
              <a:rPr lang="fr-FR" b="1" dirty="0">
                <a:solidFill>
                  <a:srgbClr val="00825F"/>
                </a:solidFill>
              </a:rPr>
              <a:t>Autorisation des entités à effectuer des actions phytosanitaires (</a:t>
            </a:r>
            <a:r>
              <a:rPr lang="fr-FR" b="1" i="1" dirty="0">
                <a:solidFill>
                  <a:srgbClr val="00825F"/>
                </a:solidFill>
              </a:rPr>
              <a:t>Guide ; 2018-040</a:t>
            </a:r>
            <a:r>
              <a:rPr lang="fr-FR" b="1" dirty="0">
                <a:solidFill>
                  <a:srgbClr val="00825F"/>
                </a:solidFill>
              </a:rPr>
              <a:t>)</a:t>
            </a:r>
          </a:p>
          <a:p>
            <a:pPr marL="457200" indent="-457200">
              <a:buFont typeface="+mj-lt"/>
              <a:buAutoNum type="arabicPeriod"/>
            </a:pPr>
            <a:r>
              <a:rPr lang="fr-FR" b="1" dirty="0">
                <a:solidFill>
                  <a:srgbClr val="00825F"/>
                </a:solidFill>
              </a:rPr>
              <a:t>Révision des obligations nationales de déclaration (</a:t>
            </a:r>
            <a:r>
              <a:rPr lang="fr-FR" b="1" i="1" dirty="0">
                <a:solidFill>
                  <a:srgbClr val="00825F"/>
                </a:solidFill>
              </a:rPr>
              <a:t>Révision du guide ; 2021-026</a:t>
            </a:r>
            <a:r>
              <a:rPr lang="fr-FR" b="1" dirty="0">
                <a:solidFill>
                  <a:srgbClr val="00825F"/>
                </a:solidFill>
              </a:rPr>
              <a:t>)</a:t>
            </a:r>
          </a:p>
          <a:p>
            <a:pPr marL="457200" indent="-457200">
              <a:buFont typeface="+mj-lt"/>
              <a:buAutoNum type="arabicPeriod"/>
            </a:pPr>
            <a:r>
              <a:rPr lang="fr-FR" b="1" dirty="0">
                <a:solidFill>
                  <a:srgbClr val="00825F"/>
                </a:solidFill>
              </a:rPr>
              <a:t>Formation des animateurs de l'évaluation des capacités phytosanitaires (ECP) (</a:t>
            </a:r>
            <a:r>
              <a:rPr lang="fr-FR" b="1" i="1" dirty="0">
                <a:solidFill>
                  <a:srgbClr val="00825F"/>
                </a:solidFill>
              </a:rPr>
              <a:t>Kit de formation ; 2014-008</a:t>
            </a:r>
            <a:r>
              <a:rPr lang="fr-FR" b="1" dirty="0">
                <a:solidFill>
                  <a:srgbClr val="00825F"/>
                </a:solidFill>
              </a:rPr>
              <a:t>)</a:t>
            </a:r>
            <a:endParaRPr lang="en-CA" dirty="0"/>
          </a:p>
          <a:p>
            <a:endParaRPr lang="x-none" dirty="0"/>
          </a:p>
        </p:txBody>
      </p:sp>
      <p:sp>
        <p:nvSpPr>
          <p:cNvPr id="3" name="Title 2">
            <a:extLst>
              <a:ext uri="{FF2B5EF4-FFF2-40B4-BE49-F238E27FC236}">
                <a16:creationId xmlns="" xmlns:a16="http://schemas.microsoft.com/office/drawing/2014/main" id="{0CE68BB7-DD3C-664A-AC9D-74A5FE280DD9}"/>
              </a:ext>
            </a:extLst>
          </p:cNvPr>
          <p:cNvSpPr>
            <a:spLocks noGrp="1"/>
          </p:cNvSpPr>
          <p:nvPr>
            <p:ph type="title"/>
          </p:nvPr>
        </p:nvSpPr>
        <p:spPr>
          <a:xfrm>
            <a:off x="0" y="1509164"/>
            <a:ext cx="7120246" cy="296840"/>
          </a:xfrm>
        </p:spPr>
        <p:txBody>
          <a:bodyPr/>
          <a:lstStyle/>
          <a:p>
            <a:r>
              <a:rPr lang="fr-FR" dirty="0"/>
              <a:t>Consultation 2022 sur le projet de spécifications </a:t>
            </a:r>
            <a:r>
              <a:rPr lang="fr-FR" dirty="0" smtClean="0"/>
              <a:t>IC</a:t>
            </a:r>
            <a:endParaRPr lang="x-none" dirty="0"/>
          </a:p>
        </p:txBody>
      </p:sp>
    </p:spTree>
    <p:extLst>
      <p:ext uri="{BB962C8B-B14F-4D97-AF65-F5344CB8AC3E}">
        <p14:creationId xmlns:p14="http://schemas.microsoft.com/office/powerpoint/2010/main" val="3997731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6CAE4D8-B039-0649-BDEF-444210836B94}"/>
              </a:ext>
            </a:extLst>
          </p:cNvPr>
          <p:cNvSpPr>
            <a:spLocks noGrp="1"/>
          </p:cNvSpPr>
          <p:nvPr>
            <p:ph type="subTitle" idx="1"/>
          </p:nvPr>
        </p:nvSpPr>
        <p:spPr>
          <a:xfrm>
            <a:off x="110836" y="2188982"/>
            <a:ext cx="7509164" cy="3980909"/>
          </a:xfrm>
        </p:spPr>
        <p:txBody>
          <a:bodyPr lIns="540000" tIns="0" rIns="360000" bIns="45720" anchor="t" anchorCtr="0"/>
          <a:lstStyle/>
          <a:p>
            <a:r>
              <a:rPr lang="en-US" b="1" dirty="0" err="1"/>
              <a:t>Portée</a:t>
            </a:r>
            <a:endParaRPr lang="en-US" b="1" dirty="0"/>
          </a:p>
          <a:p>
            <a:pPr algn="just"/>
            <a:r>
              <a:rPr lang="en-US" dirty="0" err="1"/>
              <a:t>Ce</a:t>
            </a:r>
            <a:r>
              <a:rPr lang="en-US" dirty="0"/>
              <a:t> </a:t>
            </a:r>
            <a:r>
              <a:rPr lang="en-US" dirty="0" err="1" smtClean="0"/>
              <a:t>uide</a:t>
            </a:r>
            <a:r>
              <a:rPr lang="en-US" dirty="0" smtClean="0"/>
              <a:t> </a:t>
            </a:r>
            <a:r>
              <a:rPr lang="en-US" dirty="0"/>
              <a:t>de la CIPV </a:t>
            </a:r>
            <a:r>
              <a:rPr lang="en-US" dirty="0" err="1"/>
              <a:t>est</a:t>
            </a:r>
            <a:r>
              <a:rPr lang="en-US" dirty="0"/>
              <a:t> </a:t>
            </a:r>
            <a:r>
              <a:rPr lang="en-US" dirty="0" err="1"/>
              <a:t>conçu</a:t>
            </a:r>
            <a:r>
              <a:rPr lang="en-US" dirty="0"/>
              <a:t> pour </a:t>
            </a:r>
            <a:r>
              <a:rPr lang="en-US" dirty="0" err="1"/>
              <a:t>faciliter</a:t>
            </a:r>
            <a:r>
              <a:rPr lang="en-US" dirty="0"/>
              <a:t> la </a:t>
            </a:r>
            <a:r>
              <a:rPr lang="en-US" dirty="0" err="1"/>
              <a:t>mise</a:t>
            </a:r>
            <a:r>
              <a:rPr lang="en-US" dirty="0"/>
              <a:t> en </a:t>
            </a:r>
            <a:r>
              <a:rPr lang="en-US" dirty="0" err="1"/>
              <a:t>œuvre</a:t>
            </a:r>
            <a:r>
              <a:rPr lang="en-US" dirty="0"/>
              <a:t> des </a:t>
            </a:r>
            <a:r>
              <a:rPr lang="en-US" dirty="0" err="1"/>
              <a:t>principes</a:t>
            </a:r>
            <a:r>
              <a:rPr lang="en-US" dirty="0"/>
              <a:t> et </a:t>
            </a:r>
            <a:r>
              <a:rPr lang="en-US" dirty="0" err="1"/>
              <a:t>normes</a:t>
            </a:r>
            <a:r>
              <a:rPr lang="en-US" dirty="0"/>
              <a:t> </a:t>
            </a:r>
            <a:r>
              <a:rPr lang="en-US" dirty="0" err="1"/>
              <a:t>pertinents</a:t>
            </a:r>
            <a:r>
              <a:rPr lang="en-US" dirty="0"/>
              <a:t> de la CIPV </a:t>
            </a:r>
            <a:r>
              <a:rPr lang="en-US" dirty="0" err="1"/>
              <a:t>afin</a:t>
            </a:r>
            <a:r>
              <a:rPr lang="en-US" dirty="0"/>
              <a:t> </a:t>
            </a:r>
            <a:r>
              <a:rPr lang="en-US" dirty="0" err="1"/>
              <a:t>d'améliorer</a:t>
            </a:r>
            <a:r>
              <a:rPr lang="en-US" dirty="0"/>
              <a:t> </a:t>
            </a:r>
            <a:r>
              <a:rPr lang="en-US" dirty="0" err="1"/>
              <a:t>l'inspection</a:t>
            </a:r>
            <a:r>
              <a:rPr lang="en-US" dirty="0"/>
              <a:t> </a:t>
            </a:r>
            <a:r>
              <a:rPr lang="en-US" dirty="0" err="1"/>
              <a:t>phytosanitaire</a:t>
            </a:r>
            <a:r>
              <a:rPr lang="en-US" dirty="0"/>
              <a:t> </a:t>
            </a:r>
            <a:r>
              <a:rPr lang="en-US" dirty="0" err="1"/>
              <a:t>basée</a:t>
            </a:r>
            <a:r>
              <a:rPr lang="en-US" dirty="0"/>
              <a:t> </a:t>
            </a:r>
            <a:r>
              <a:rPr lang="en-US" dirty="0" err="1"/>
              <a:t>sur</a:t>
            </a:r>
            <a:r>
              <a:rPr lang="en-US" dirty="0"/>
              <a:t> les </a:t>
            </a:r>
            <a:r>
              <a:rPr lang="en-US" dirty="0" err="1"/>
              <a:t>risques</a:t>
            </a:r>
            <a:r>
              <a:rPr lang="en-US" dirty="0"/>
              <a:t> </a:t>
            </a:r>
            <a:r>
              <a:rPr lang="en-US" dirty="0" err="1"/>
              <a:t>liés</a:t>
            </a:r>
            <a:r>
              <a:rPr lang="en-US" dirty="0"/>
              <a:t> au commerce international des </a:t>
            </a:r>
            <a:r>
              <a:rPr lang="en-US" dirty="0" err="1"/>
              <a:t>végétaux</a:t>
            </a:r>
            <a:r>
              <a:rPr lang="en-US" dirty="0"/>
              <a:t>, </a:t>
            </a:r>
            <a:r>
              <a:rPr lang="en-US" dirty="0" err="1"/>
              <a:t>produits</a:t>
            </a:r>
            <a:r>
              <a:rPr lang="en-US" dirty="0"/>
              <a:t> </a:t>
            </a:r>
            <a:r>
              <a:rPr lang="en-US" dirty="0" err="1"/>
              <a:t>végétaux</a:t>
            </a:r>
            <a:r>
              <a:rPr lang="en-US" dirty="0"/>
              <a:t> et </a:t>
            </a:r>
            <a:r>
              <a:rPr lang="en-US" dirty="0" err="1"/>
              <a:t>autres</a:t>
            </a:r>
            <a:r>
              <a:rPr lang="en-US" dirty="0"/>
              <a:t> articles </a:t>
            </a:r>
            <a:r>
              <a:rPr lang="en-US" dirty="0" err="1"/>
              <a:t>réglementés</a:t>
            </a:r>
            <a:r>
              <a:rPr lang="en-US" dirty="0" smtClean="0"/>
              <a:t>. </a:t>
            </a:r>
            <a:endParaRPr lang="en-US" dirty="0"/>
          </a:p>
          <a:p>
            <a:r>
              <a:rPr lang="en-US" b="1" dirty="0" err="1" smtClean="0"/>
              <a:t>Objectif</a:t>
            </a:r>
            <a:endParaRPr lang="en-US" dirty="0"/>
          </a:p>
          <a:p>
            <a:r>
              <a:rPr lang="en-US" dirty="0"/>
              <a:t>Aider les ONPV à </a:t>
            </a:r>
            <a:r>
              <a:rPr lang="en-US" dirty="0" err="1"/>
              <a:t>comprendre</a:t>
            </a:r>
            <a:r>
              <a:rPr lang="en-US" dirty="0"/>
              <a:t> et à </a:t>
            </a:r>
            <a:r>
              <a:rPr lang="en-US" dirty="0" err="1"/>
              <a:t>appliquer</a:t>
            </a:r>
            <a:r>
              <a:rPr lang="en-US" dirty="0"/>
              <a:t> les </a:t>
            </a:r>
            <a:r>
              <a:rPr lang="en-US" dirty="0" err="1"/>
              <a:t>meilleures</a:t>
            </a:r>
            <a:r>
              <a:rPr lang="en-US" dirty="0"/>
              <a:t> </a:t>
            </a:r>
            <a:r>
              <a:rPr lang="en-US" dirty="0" err="1"/>
              <a:t>pratiques</a:t>
            </a:r>
            <a:r>
              <a:rPr lang="en-US" dirty="0"/>
              <a:t> de </a:t>
            </a:r>
            <a:r>
              <a:rPr lang="en-US" dirty="0" err="1"/>
              <a:t>gestion</a:t>
            </a:r>
            <a:r>
              <a:rPr lang="en-US" dirty="0"/>
              <a:t> des </a:t>
            </a:r>
            <a:r>
              <a:rPr lang="en-US" dirty="0" err="1"/>
              <a:t>risques</a:t>
            </a:r>
            <a:r>
              <a:rPr lang="en-US" dirty="0"/>
              <a:t> </a:t>
            </a:r>
            <a:r>
              <a:rPr lang="en-US" dirty="0" err="1"/>
              <a:t>associés</a:t>
            </a:r>
            <a:r>
              <a:rPr lang="en-US" dirty="0"/>
              <a:t> à </a:t>
            </a:r>
            <a:r>
              <a:rPr lang="en-US" dirty="0" err="1"/>
              <a:t>l'utilisation</a:t>
            </a:r>
            <a:r>
              <a:rPr lang="en-US" dirty="0"/>
              <a:t> de </a:t>
            </a:r>
            <a:r>
              <a:rPr lang="en-US" dirty="0" err="1"/>
              <a:t>l'inspection</a:t>
            </a:r>
            <a:r>
              <a:rPr lang="en-US" dirty="0"/>
              <a:t> </a:t>
            </a:r>
            <a:r>
              <a:rPr lang="en-US" dirty="0" err="1"/>
              <a:t>comme</a:t>
            </a:r>
            <a:r>
              <a:rPr lang="en-US" dirty="0"/>
              <a:t> </a:t>
            </a:r>
            <a:r>
              <a:rPr lang="en-US" dirty="0" err="1"/>
              <a:t>mesure</a:t>
            </a:r>
            <a:r>
              <a:rPr lang="en-US" dirty="0"/>
              <a:t> </a:t>
            </a:r>
            <a:r>
              <a:rPr lang="en-US" dirty="0" err="1"/>
              <a:t>phytosanitaire</a:t>
            </a:r>
            <a:r>
              <a:rPr lang="en-US" dirty="0"/>
              <a:t> pour les envois </a:t>
            </a:r>
            <a:r>
              <a:rPr lang="en-US" dirty="0" err="1" smtClean="0"/>
              <a:t>importés</a:t>
            </a:r>
            <a:r>
              <a:rPr lang="en-US" dirty="0" smtClean="0"/>
              <a:t>.</a:t>
            </a:r>
            <a:r>
              <a:rPr lang="en-US" dirty="0"/>
              <a:t> </a:t>
            </a:r>
            <a:endParaRPr lang="en-US" dirty="0">
              <a:cs typeface="Calibri"/>
            </a:endParaRPr>
          </a:p>
          <a:p>
            <a:r>
              <a:rPr lang="en-US" dirty="0" smtClean="0">
                <a:solidFill>
                  <a:srgbClr val="00825F"/>
                </a:solidFill>
              </a:rPr>
              <a:t>La </a:t>
            </a:r>
            <a:r>
              <a:rPr lang="en-US" dirty="0" err="1">
                <a:solidFill>
                  <a:srgbClr val="00825F"/>
                </a:solidFill>
              </a:rPr>
              <a:t>République</a:t>
            </a:r>
            <a:r>
              <a:rPr lang="en-US" dirty="0">
                <a:solidFill>
                  <a:srgbClr val="00825F"/>
                </a:solidFill>
              </a:rPr>
              <a:t> de </a:t>
            </a:r>
            <a:r>
              <a:rPr lang="en-US" dirty="0" err="1">
                <a:solidFill>
                  <a:srgbClr val="00825F"/>
                </a:solidFill>
              </a:rPr>
              <a:t>Corée</a:t>
            </a:r>
            <a:r>
              <a:rPr lang="en-US" dirty="0">
                <a:solidFill>
                  <a:srgbClr val="00825F"/>
                </a:solidFill>
              </a:rPr>
              <a:t> a </a:t>
            </a:r>
            <a:r>
              <a:rPr lang="en-US" dirty="0" err="1">
                <a:solidFill>
                  <a:srgbClr val="00825F"/>
                </a:solidFill>
              </a:rPr>
              <a:t>offert</a:t>
            </a:r>
            <a:r>
              <a:rPr lang="en-US" dirty="0">
                <a:solidFill>
                  <a:srgbClr val="00825F"/>
                </a:solidFill>
              </a:rPr>
              <a:t> un </a:t>
            </a:r>
            <a:r>
              <a:rPr lang="en-US" dirty="0" err="1">
                <a:solidFill>
                  <a:srgbClr val="00825F"/>
                </a:solidFill>
              </a:rPr>
              <a:t>soutien</a:t>
            </a:r>
            <a:r>
              <a:rPr lang="en-US" dirty="0">
                <a:solidFill>
                  <a:srgbClr val="00825F"/>
                </a:solidFill>
              </a:rPr>
              <a:t> financier pour </a:t>
            </a:r>
            <a:r>
              <a:rPr lang="en-US" dirty="0" err="1">
                <a:solidFill>
                  <a:srgbClr val="00825F"/>
                </a:solidFill>
              </a:rPr>
              <a:t>ce</a:t>
            </a:r>
            <a:r>
              <a:rPr lang="en-US" dirty="0">
                <a:solidFill>
                  <a:srgbClr val="00825F"/>
                </a:solidFill>
              </a:rPr>
              <a:t> </a:t>
            </a:r>
            <a:r>
              <a:rPr lang="en-US" dirty="0" smtClean="0">
                <a:solidFill>
                  <a:srgbClr val="00825F"/>
                </a:solidFill>
              </a:rPr>
              <a:t>guide</a:t>
            </a:r>
            <a:r>
              <a:rPr lang="en-US" b="1" dirty="0" smtClean="0">
                <a:solidFill>
                  <a:srgbClr val="00825F"/>
                </a:solidFill>
              </a:rPr>
              <a:t>.</a:t>
            </a:r>
            <a:endParaRPr lang="x-none" b="1" dirty="0">
              <a:solidFill>
                <a:srgbClr val="00825F"/>
              </a:solidFill>
            </a:endParaRPr>
          </a:p>
        </p:txBody>
      </p:sp>
      <p:sp>
        <p:nvSpPr>
          <p:cNvPr id="3" name="Title 2">
            <a:extLst>
              <a:ext uri="{FF2B5EF4-FFF2-40B4-BE49-F238E27FC236}">
                <a16:creationId xmlns="" xmlns:a16="http://schemas.microsoft.com/office/drawing/2014/main" id="{0CE68BB7-DD3C-664A-AC9D-74A5FE280DD9}"/>
              </a:ext>
            </a:extLst>
          </p:cNvPr>
          <p:cNvSpPr>
            <a:spLocks noGrp="1"/>
          </p:cNvSpPr>
          <p:nvPr>
            <p:ph type="title"/>
          </p:nvPr>
        </p:nvSpPr>
        <p:spPr>
          <a:xfrm>
            <a:off x="0" y="1398327"/>
            <a:ext cx="7120246" cy="296840"/>
          </a:xfrm>
        </p:spPr>
        <p:txBody>
          <a:bodyPr/>
          <a:lstStyle/>
          <a:p>
            <a:r>
              <a:rPr lang="fr-FR" dirty="0"/>
              <a:t>Mise en œuvre du guide d'inspection basée sur les risques pour les envois importés (2018-022)</a:t>
            </a:r>
            <a:endParaRPr lang="en-US" dirty="0"/>
          </a:p>
        </p:txBody>
      </p:sp>
      <p:sp>
        <p:nvSpPr>
          <p:cNvPr id="5" name="Rectangle 4"/>
          <p:cNvSpPr/>
          <p:nvPr/>
        </p:nvSpPr>
        <p:spPr>
          <a:xfrm>
            <a:off x="7472219" y="1695167"/>
            <a:ext cx="4451926" cy="4336013"/>
          </a:xfrm>
          <a:prstGeom prst="rect">
            <a:avLst/>
          </a:prstGeom>
          <a:solidFill>
            <a:srgbClr val="5792C9"/>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marL="182880">
              <a:spcBef>
                <a:spcPts val="600"/>
              </a:spcBef>
              <a:spcAft>
                <a:spcPts val="1200"/>
              </a:spcAft>
            </a:pPr>
            <a:r>
              <a:rPr lang="fr-FR" sz="2000" b="1" dirty="0"/>
              <a:t>Articles pertinents de la CIPV et </a:t>
            </a:r>
            <a:r>
              <a:rPr lang="fr-FR" sz="2000" b="1" dirty="0" smtClean="0"/>
              <a:t>NIMP</a:t>
            </a:r>
          </a:p>
          <a:p>
            <a:pPr marL="182880">
              <a:spcBef>
                <a:spcPts val="600"/>
              </a:spcBef>
              <a:spcAft>
                <a:spcPts val="1200"/>
              </a:spcAft>
            </a:pPr>
            <a:r>
              <a:rPr lang="en-US" sz="2000" dirty="0" smtClean="0"/>
              <a:t>CIPV Article IV.2(c), VII.1(a), VII.2(c), VII.2(g) et VII.2(h)</a:t>
            </a:r>
            <a:endParaRPr lang="en-US" dirty="0" smtClean="0"/>
          </a:p>
          <a:p>
            <a:pPr marL="182880">
              <a:spcBef>
                <a:spcPts val="600"/>
              </a:spcBef>
              <a:spcAft>
                <a:spcPts val="1200"/>
              </a:spcAft>
            </a:pPr>
            <a:r>
              <a:rPr lang="en-US" sz="2000" dirty="0" smtClean="0"/>
              <a:t>NIMP</a:t>
            </a:r>
            <a:r>
              <a:rPr lang="en-US" sz="2000" dirty="0"/>
              <a:t> 23: </a:t>
            </a:r>
            <a:r>
              <a:rPr lang="en-US" sz="2000" dirty="0" err="1" smtClean="0"/>
              <a:t>Lignes</a:t>
            </a:r>
            <a:r>
              <a:rPr lang="en-US" sz="2000" dirty="0" smtClean="0"/>
              <a:t> </a:t>
            </a:r>
            <a:r>
              <a:rPr lang="en-US" sz="2000" dirty="0" err="1" smtClean="0"/>
              <a:t>directrices</a:t>
            </a:r>
            <a:r>
              <a:rPr lang="en-US" sz="2000" dirty="0" smtClean="0"/>
              <a:t> pour </a:t>
            </a:r>
            <a:r>
              <a:rPr lang="en-US" sz="2000" dirty="0" err="1" smtClean="0"/>
              <a:t>l’inspection</a:t>
            </a:r>
            <a:r>
              <a:rPr lang="en-US" sz="2000" dirty="0"/>
              <a:t>  </a:t>
            </a:r>
          </a:p>
          <a:p>
            <a:pPr marL="182880">
              <a:spcBef>
                <a:spcPts val="600"/>
              </a:spcBef>
              <a:spcAft>
                <a:spcPts val="1200"/>
              </a:spcAft>
            </a:pPr>
            <a:r>
              <a:rPr lang="en-US" sz="2000" dirty="0"/>
              <a:t>NIMP </a:t>
            </a:r>
            <a:r>
              <a:rPr lang="en-US" sz="2000" dirty="0" smtClean="0"/>
              <a:t>31</a:t>
            </a:r>
            <a:r>
              <a:rPr lang="en-US" sz="2000" dirty="0"/>
              <a:t>: </a:t>
            </a:r>
            <a:r>
              <a:rPr lang="en-US" sz="2000" dirty="0" err="1" smtClean="0"/>
              <a:t>Méthodologies</a:t>
            </a:r>
            <a:r>
              <a:rPr lang="en-US" sz="2000" dirty="0" smtClean="0"/>
              <a:t> pour </a:t>
            </a:r>
            <a:r>
              <a:rPr lang="en-US" sz="2000" dirty="0" err="1" smtClean="0"/>
              <a:t>l’échantillonnage</a:t>
            </a:r>
            <a:r>
              <a:rPr lang="en-US" sz="2000" dirty="0" smtClean="0"/>
              <a:t> des envois </a:t>
            </a:r>
            <a:r>
              <a:rPr lang="en-US" sz="2000" dirty="0"/>
              <a:t>   </a:t>
            </a:r>
            <a:endParaRPr lang="en-US" sz="2000" dirty="0">
              <a:cs typeface="Calibri"/>
            </a:endParaRPr>
          </a:p>
          <a:p>
            <a:pPr marL="182880">
              <a:spcBef>
                <a:spcPts val="600"/>
              </a:spcBef>
              <a:spcAft>
                <a:spcPts val="1200"/>
              </a:spcAft>
            </a:pPr>
            <a:r>
              <a:rPr lang="en-US" sz="2000" dirty="0"/>
              <a:t>NIMP 32</a:t>
            </a:r>
            <a:r>
              <a:rPr lang="en-US" sz="2000" dirty="0"/>
              <a:t>: </a:t>
            </a:r>
            <a:r>
              <a:rPr lang="fr-FR" sz="2000" dirty="0"/>
              <a:t>Catégorisation des marchandises en fonction de leur risque phytosanitaire</a:t>
            </a:r>
            <a:endParaRPr lang="en-CA" sz="2000" dirty="0"/>
          </a:p>
        </p:txBody>
      </p:sp>
    </p:spTree>
    <p:extLst>
      <p:ext uri="{BB962C8B-B14F-4D97-AF65-F5344CB8AC3E}">
        <p14:creationId xmlns:p14="http://schemas.microsoft.com/office/powerpoint/2010/main" val="2444819340"/>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1_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3.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14" ma:contentTypeDescription="Create a new document." ma:contentTypeScope="" ma:versionID="7caade6bc34f6eab311d2a8416bd1814">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283ec2fb86a65801c49b9cefad71e3ed"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a6feb38-a85a-45e8-92e9-814486bbe375" xsi:nil="true"/>
  </documentManagement>
</p:properties>
</file>

<file path=customXml/itemProps1.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2.xml><?xml version="1.0" encoding="utf-8"?>
<ds:datastoreItem xmlns:ds="http://schemas.openxmlformats.org/officeDocument/2006/customXml" ds:itemID="{D88E4521-600A-433E-AFEB-AC5B950559E1}">
  <ds:schemaRefs>
    <ds:schemaRef ds:uri="a05d7f75-f42e-4288-8809-604fd4d9691f"/>
    <ds:schemaRef ds:uri="ea6feb38-a85a-45e8-92e9-814486bbe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B6D1CDB-15D1-4C85-BFBF-7D1270C6F64A}">
  <ds:schemaRefs>
    <ds:schemaRef ds:uri="ea6feb38-a85a-45e8-92e9-814486bbe375"/>
    <ds:schemaRef ds:uri="a05d7f75-f42e-4288-8809-604fd4d9691f"/>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161</TotalTime>
  <Words>1121</Words>
  <Application>Microsoft Office PowerPoint</Application>
  <PresentationFormat>Grand écran</PresentationFormat>
  <Paragraphs>169</Paragraphs>
  <Slides>16</Slides>
  <Notes>9</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16</vt:i4>
      </vt:variant>
    </vt:vector>
  </HeadingPairs>
  <TitlesOfParts>
    <vt:vector size="27" baseType="lpstr">
      <vt:lpstr>Arial Unicode MS</vt:lpstr>
      <vt:lpstr>.AppleSystemUIFont</vt:lpstr>
      <vt:lpstr>Arial</vt:lpstr>
      <vt:lpstr>Calibri</vt:lpstr>
      <vt:lpstr>Georgia</vt:lpstr>
      <vt:lpstr>inherit</vt:lpstr>
      <vt:lpstr>Wingdings</vt:lpstr>
      <vt:lpstr>COVER</vt:lpstr>
      <vt:lpstr>1_COVER</vt:lpstr>
      <vt:lpstr>Internal screen</vt:lpstr>
      <vt:lpstr>Internal screen</vt:lpstr>
      <vt:lpstr>Présentation PowerPoint</vt:lpstr>
      <vt:lpstr>Que sont les guides et supports de formation de la CIPV?</vt:lpstr>
      <vt:lpstr>Comment les guides et supports de formation de la CIPV sont-ils élaborés ?</vt:lpstr>
      <vt:lpstr>Présentation PowerPoint</vt:lpstr>
      <vt:lpstr>Qu’est-ce qu’une spécification?</vt:lpstr>
      <vt:lpstr>Quelles informations dans une spécification pour une ressource IC ?</vt:lpstr>
      <vt:lpstr>Pourquoi est-il important de participer à la consultation ?  </vt:lpstr>
      <vt:lpstr>Consultation 2022 sur le projet de spécifications IC</vt:lpstr>
      <vt:lpstr>Mise en œuvre du guide d'inspection basée sur les risques pour les envois importés (2018-022)</vt:lpstr>
      <vt:lpstr>Guide d'autorisation des entités pour effectuer des actions phytosanitaires (2018-040) </vt:lpstr>
      <vt:lpstr>Guide national des obligations de signalement (révision; 2021-026) </vt:lpstr>
      <vt:lpstr>Support de formation des animateurs de l'évaluation des capacités phytosanitaires (ECP/PCE)(2014-008)</vt:lpstr>
      <vt:lpstr>Prochaine étape… identifier les ressources</vt:lpstr>
      <vt:lpstr>Présentation PowerPoint</vt:lpstr>
      <vt:lpstr>Autres façons de s'impliquer dans la communauté CIPV</vt:lpstr>
      <vt:lpstr>Merci de votre attention</vt:lpstr>
    </vt:vector>
  </TitlesOfParts>
  <Manager/>
  <Company>FAO of the UN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hp</cp:lastModifiedBy>
  <cp:revision>299</cp:revision>
  <cp:lastPrinted>2018-12-10T09:55:32Z</cp:lastPrinted>
  <dcterms:created xsi:type="dcterms:W3CDTF">2019-07-18T08:44:31Z</dcterms:created>
  <dcterms:modified xsi:type="dcterms:W3CDTF">2022-06-17T16:48:51Z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