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 id="2147483957" r:id="rId5"/>
    <p:sldMasterId id="2147483944" r:id="rId6"/>
  </p:sldMasterIdLst>
  <p:notesMasterIdLst>
    <p:notesMasterId r:id="rId22"/>
  </p:notesMasterIdLst>
  <p:handoutMasterIdLst>
    <p:handoutMasterId r:id="rId23"/>
  </p:handoutMasterIdLst>
  <p:sldIdLst>
    <p:sldId id="263" r:id="rId7"/>
    <p:sldId id="268" r:id="rId8"/>
    <p:sldId id="269" r:id="rId9"/>
    <p:sldId id="270" r:id="rId10"/>
    <p:sldId id="271" r:id="rId11"/>
    <p:sldId id="272" r:id="rId12"/>
    <p:sldId id="274" r:id="rId13"/>
    <p:sldId id="275" r:id="rId14"/>
    <p:sldId id="273" r:id="rId15"/>
    <p:sldId id="276" r:id="rId16"/>
    <p:sldId id="277" r:id="rId17"/>
    <p:sldId id="278" r:id="rId18"/>
    <p:sldId id="279" r:id="rId19"/>
    <p:sldId id="280" r:id="rId20"/>
    <p:sldId id="267" r:id="rId21"/>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 id="3" name="Yang, Qingpo (NSPD)" initials="YQ(" lastIdx="1" clrIdx="3">
    <p:extLst>
      <p:ext uri="{19B8F6BF-5375-455C-9EA6-DF929625EA0E}">
        <p15:presenceInfo xmlns:p15="http://schemas.microsoft.com/office/powerpoint/2012/main" userId="S-1-5-21-2107199734-1002509562-578033828-102266" providerId="AD"/>
      </p:ext>
    </p:extLst>
  </p:cmAuthor>
  <p:cmAuthor id="4" name="Brunel, Sarah (NSP)" initials="B(" lastIdx="3" clrIdx="4">
    <p:extLst>
      <p:ext uri="{19B8F6BF-5375-455C-9EA6-DF929625EA0E}">
        <p15:presenceInfo xmlns:p15="http://schemas.microsoft.com/office/powerpoint/2012/main" userId="S::sarah.brunel@fao.org::d48083b2-f685-49d9-8ae3-609a02bbcea6" providerId="AD"/>
      </p:ext>
    </p:extLst>
  </p:cmAuthor>
  <p:cmAuthor id="5" name="Yang, Qingpo (NSPD)" initials="Y(" lastIdx="3" clrIdx="5">
    <p:extLst>
      <p:ext uri="{19B8F6BF-5375-455C-9EA6-DF929625EA0E}">
        <p15:presenceInfo xmlns:p15="http://schemas.microsoft.com/office/powerpoint/2012/main" userId="S::qingpo.yang@fao.org::a36bdeec-5e13-448e-8411-68070b6cc4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8FCB"/>
    <a:srgbClr val="00825F"/>
    <a:srgbClr val="DCEDF8"/>
    <a:srgbClr val="99FFCC"/>
    <a:srgbClr val="000099"/>
    <a:srgbClr val="FFFFFF"/>
    <a:srgbClr val="FFFF99"/>
    <a:srgbClr val="6666FF"/>
    <a:srgbClr val="66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A4F84-B327-9A09-0986-BBC9C82E9733}" v="111" dt="2022-05-24T09:47:34.876"/>
    <p1510:client id="{A577A792-F60D-966D-76E1-139BA9E96D33}" v="3" dt="2022-05-24T10:35:01.998"/>
    <p1510:client id="{C76A0678-9CEB-8C30-2EB3-1C2FCC74A8D4}" v="2" dt="2022-05-24T10:28:43.676"/>
    <p1510:client id="{EEAE6EF7-3ECC-4E75-A01E-690B4C2AF6FD}" v="762" dt="2022-05-24T00:52:30.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86" autoAdjust="0"/>
  </p:normalViewPr>
  <p:slideViewPr>
    <p:cSldViewPr snapToGrid="0">
      <p:cViewPr varScale="1">
        <p:scale>
          <a:sx n="102" d="100"/>
          <a:sy n="102" d="100"/>
        </p:scale>
        <p:origin x="126" y="9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Qingpo (NSPD)" userId="S::qingpo.yang@fao.org::a36bdeec-5e13-448e-8411-68070b6cc4be" providerId="AD" clId="Web-{5B60280E-734A-A372-973F-D25976C612E3}"/>
    <pc:docChg chg="modSld">
      <pc:chgData name="Yang, Qingpo (NSPD)" userId="S::qingpo.yang@fao.org::a36bdeec-5e13-448e-8411-68070b6cc4be" providerId="AD" clId="Web-{5B60280E-734A-A372-973F-D25976C612E3}" dt="2022-05-17T09:02:13.824" v="175"/>
      <pc:docMkLst>
        <pc:docMk/>
      </pc:docMkLst>
      <pc:sldChg chg="addSp delSp modSp">
        <pc:chgData name="Yang, Qingpo (NSPD)" userId="S::qingpo.yang@fao.org::a36bdeec-5e13-448e-8411-68070b6cc4be" providerId="AD" clId="Web-{5B60280E-734A-A372-973F-D25976C612E3}" dt="2022-05-17T08:41:31.153" v="51" actId="20577"/>
        <pc:sldMkLst>
          <pc:docMk/>
          <pc:sldMk cId="4266877208" sldId="268"/>
        </pc:sldMkLst>
        <pc:spChg chg="del">
          <ac:chgData name="Yang, Qingpo (NSPD)" userId="S::qingpo.yang@fao.org::a36bdeec-5e13-448e-8411-68070b6cc4be" providerId="AD" clId="Web-{5B60280E-734A-A372-973F-D25976C612E3}" dt="2022-05-17T08:29:21.904" v="5"/>
          <ac:spMkLst>
            <pc:docMk/>
            <pc:sldMk cId="4266877208" sldId="268"/>
            <ac:spMk id="2" creationId="{00000000-0000-0000-0000-000000000000}"/>
          </ac:spMkLst>
        </pc:spChg>
        <pc:spChg chg="mod">
          <ac:chgData name="Yang, Qingpo (NSPD)" userId="S::qingpo.yang@fao.org::a36bdeec-5e13-448e-8411-68070b6cc4be" providerId="AD" clId="Web-{5B60280E-734A-A372-973F-D25976C612E3}" dt="2022-05-17T08:41:18.793" v="49" actId="20577"/>
          <ac:spMkLst>
            <pc:docMk/>
            <pc:sldMk cId="4266877208" sldId="268"/>
            <ac:spMk id="5" creationId="{00000000-0000-0000-0000-000000000000}"/>
          </ac:spMkLst>
        </pc:spChg>
        <pc:spChg chg="mod">
          <ac:chgData name="Yang, Qingpo (NSPD)" userId="S::qingpo.yang@fao.org::a36bdeec-5e13-448e-8411-68070b6cc4be" providerId="AD" clId="Web-{5B60280E-734A-A372-973F-D25976C612E3}" dt="2022-05-17T08:41:26.699" v="50" actId="20577"/>
          <ac:spMkLst>
            <pc:docMk/>
            <pc:sldMk cId="4266877208" sldId="268"/>
            <ac:spMk id="7" creationId="{00000000-0000-0000-0000-000000000000}"/>
          </ac:spMkLst>
        </pc:spChg>
        <pc:spChg chg="add mod">
          <ac:chgData name="Yang, Qingpo (NSPD)" userId="S::qingpo.yang@fao.org::a36bdeec-5e13-448e-8411-68070b6cc4be" providerId="AD" clId="Web-{5B60280E-734A-A372-973F-D25976C612E3}" dt="2022-05-17T08:29:34.077" v="9" actId="1076"/>
          <ac:spMkLst>
            <pc:docMk/>
            <pc:sldMk cId="4266877208" sldId="268"/>
            <ac:spMk id="8" creationId="{7F135577-943D-C68B-E0FA-4047BA749413}"/>
          </ac:spMkLst>
        </pc:spChg>
        <pc:spChg chg="mod">
          <ac:chgData name="Yang, Qingpo (NSPD)" userId="S::qingpo.yang@fao.org::a36bdeec-5e13-448e-8411-68070b6cc4be" providerId="AD" clId="Web-{5B60280E-734A-A372-973F-D25976C612E3}" dt="2022-05-17T08:41:31.153" v="51" actId="20577"/>
          <ac:spMkLst>
            <pc:docMk/>
            <pc:sldMk cId="4266877208" sldId="268"/>
            <ac:spMk id="13" creationId="{00000000-0000-0000-0000-000000000000}"/>
          </ac:spMkLst>
        </pc:spChg>
      </pc:sldChg>
      <pc:sldChg chg="modSp addCm">
        <pc:chgData name="Yang, Qingpo (NSPD)" userId="S::qingpo.yang@fao.org::a36bdeec-5e13-448e-8411-68070b6cc4be" providerId="AD" clId="Web-{5B60280E-734A-A372-973F-D25976C612E3}" dt="2022-05-17T09:02:13.824" v="175"/>
        <pc:sldMkLst>
          <pc:docMk/>
          <pc:sldMk cId="163967077" sldId="269"/>
        </pc:sldMkLst>
        <pc:spChg chg="mod">
          <ac:chgData name="Yang, Qingpo (NSPD)" userId="S::qingpo.yang@fao.org::a36bdeec-5e13-448e-8411-68070b6cc4be" providerId="AD" clId="Web-{5B60280E-734A-A372-973F-D25976C612E3}" dt="2022-05-17T08:41:52.295" v="54" actId="14100"/>
          <ac:spMkLst>
            <pc:docMk/>
            <pc:sldMk cId="163967077" sldId="269"/>
            <ac:spMk id="9" creationId="{00000000-0000-0000-0000-000000000000}"/>
          </ac:spMkLst>
        </pc:spChg>
        <pc:spChg chg="mod">
          <ac:chgData name="Yang, Qingpo (NSPD)" userId="S::qingpo.yang@fao.org::a36bdeec-5e13-448e-8411-68070b6cc4be" providerId="AD" clId="Web-{5B60280E-734A-A372-973F-D25976C612E3}" dt="2022-05-17T08:42:00.483" v="56" actId="14100"/>
          <ac:spMkLst>
            <pc:docMk/>
            <pc:sldMk cId="163967077" sldId="269"/>
            <ac:spMk id="10" creationId="{00000000-0000-0000-0000-000000000000}"/>
          </ac:spMkLst>
        </pc:spChg>
        <pc:spChg chg="mod">
          <ac:chgData name="Yang, Qingpo (NSPD)" userId="S::qingpo.yang@fao.org::a36bdeec-5e13-448e-8411-68070b6cc4be" providerId="AD" clId="Web-{5B60280E-734A-A372-973F-D25976C612E3}" dt="2022-05-17T08:42:07.936" v="59" actId="14100"/>
          <ac:spMkLst>
            <pc:docMk/>
            <pc:sldMk cId="163967077" sldId="269"/>
            <ac:spMk id="11" creationId="{00000000-0000-0000-0000-000000000000}"/>
          </ac:spMkLst>
        </pc:spChg>
      </pc:sldChg>
      <pc:sldChg chg="modSp">
        <pc:chgData name="Yang, Qingpo (NSPD)" userId="S::qingpo.yang@fao.org::a36bdeec-5e13-448e-8411-68070b6cc4be" providerId="AD" clId="Web-{5B60280E-734A-A372-973F-D25976C612E3}" dt="2022-05-17T08:42:53.252" v="70" actId="20577"/>
        <pc:sldMkLst>
          <pc:docMk/>
          <pc:sldMk cId="863389673" sldId="270"/>
        </pc:sldMkLst>
        <pc:spChg chg="mod">
          <ac:chgData name="Yang, Qingpo (NSPD)" userId="S::qingpo.yang@fao.org::a36bdeec-5e13-448e-8411-68070b6cc4be" providerId="AD" clId="Web-{5B60280E-734A-A372-973F-D25976C612E3}" dt="2022-05-17T08:42:18.593" v="60" actId="20577"/>
          <ac:spMkLst>
            <pc:docMk/>
            <pc:sldMk cId="863389673" sldId="270"/>
            <ac:spMk id="19" creationId="{00000000-0000-0000-0000-000000000000}"/>
          </ac:spMkLst>
        </pc:spChg>
        <pc:spChg chg="mod">
          <ac:chgData name="Yang, Qingpo (NSPD)" userId="S::qingpo.yang@fao.org::a36bdeec-5e13-448e-8411-68070b6cc4be" providerId="AD" clId="Web-{5B60280E-734A-A372-973F-D25976C612E3}" dt="2022-05-17T08:42:24.594" v="62" actId="20577"/>
          <ac:spMkLst>
            <pc:docMk/>
            <pc:sldMk cId="863389673" sldId="270"/>
            <ac:spMk id="20" creationId="{00000000-0000-0000-0000-000000000000}"/>
          </ac:spMkLst>
        </pc:spChg>
        <pc:spChg chg="mod">
          <ac:chgData name="Yang, Qingpo (NSPD)" userId="S::qingpo.yang@fao.org::a36bdeec-5e13-448e-8411-68070b6cc4be" providerId="AD" clId="Web-{5B60280E-734A-A372-973F-D25976C612E3}" dt="2022-05-17T08:42:29.516" v="63" actId="20577"/>
          <ac:spMkLst>
            <pc:docMk/>
            <pc:sldMk cId="863389673" sldId="270"/>
            <ac:spMk id="21" creationId="{00000000-0000-0000-0000-000000000000}"/>
          </ac:spMkLst>
        </pc:spChg>
        <pc:spChg chg="mod">
          <ac:chgData name="Yang, Qingpo (NSPD)" userId="S::qingpo.yang@fao.org::a36bdeec-5e13-448e-8411-68070b6cc4be" providerId="AD" clId="Web-{5B60280E-734A-A372-973F-D25976C612E3}" dt="2022-05-17T08:42:34.782" v="65" actId="20577"/>
          <ac:spMkLst>
            <pc:docMk/>
            <pc:sldMk cId="863389673" sldId="270"/>
            <ac:spMk id="22" creationId="{00000000-0000-0000-0000-000000000000}"/>
          </ac:spMkLst>
        </pc:spChg>
        <pc:spChg chg="mod">
          <ac:chgData name="Yang, Qingpo (NSPD)" userId="S::qingpo.yang@fao.org::a36bdeec-5e13-448e-8411-68070b6cc4be" providerId="AD" clId="Web-{5B60280E-734A-A372-973F-D25976C612E3}" dt="2022-05-17T08:42:39.251" v="67" actId="20577"/>
          <ac:spMkLst>
            <pc:docMk/>
            <pc:sldMk cId="863389673" sldId="270"/>
            <ac:spMk id="24" creationId="{00000000-0000-0000-0000-000000000000}"/>
          </ac:spMkLst>
        </pc:spChg>
        <pc:spChg chg="mod">
          <ac:chgData name="Yang, Qingpo (NSPD)" userId="S::qingpo.yang@fao.org::a36bdeec-5e13-448e-8411-68070b6cc4be" providerId="AD" clId="Web-{5B60280E-734A-A372-973F-D25976C612E3}" dt="2022-05-17T08:42:47.689" v="69" actId="20577"/>
          <ac:spMkLst>
            <pc:docMk/>
            <pc:sldMk cId="863389673" sldId="270"/>
            <ac:spMk id="25" creationId="{00000000-0000-0000-0000-000000000000}"/>
          </ac:spMkLst>
        </pc:spChg>
        <pc:spChg chg="mod">
          <ac:chgData name="Yang, Qingpo (NSPD)" userId="S::qingpo.yang@fao.org::a36bdeec-5e13-448e-8411-68070b6cc4be" providerId="AD" clId="Web-{5B60280E-734A-A372-973F-D25976C612E3}" dt="2022-05-17T08:42:53.252" v="70" actId="20577"/>
          <ac:spMkLst>
            <pc:docMk/>
            <pc:sldMk cId="863389673" sldId="270"/>
            <ac:spMk id="26" creationId="{00000000-0000-0000-0000-000000000000}"/>
          </ac:spMkLst>
        </pc:spChg>
      </pc:sldChg>
      <pc:sldChg chg="modSp">
        <pc:chgData name="Yang, Qingpo (NSPD)" userId="S::qingpo.yang@fao.org::a36bdeec-5e13-448e-8411-68070b6cc4be" providerId="AD" clId="Web-{5B60280E-734A-A372-973F-D25976C612E3}" dt="2022-05-17T08:43:37.333" v="83" actId="20577"/>
        <pc:sldMkLst>
          <pc:docMk/>
          <pc:sldMk cId="2954736271" sldId="271"/>
        </pc:sldMkLst>
        <pc:spChg chg="mod">
          <ac:chgData name="Yang, Qingpo (NSPD)" userId="S::qingpo.yang@fao.org::a36bdeec-5e13-448e-8411-68070b6cc4be" providerId="AD" clId="Web-{5B60280E-734A-A372-973F-D25976C612E3}" dt="2022-05-17T08:43:04.580" v="73" actId="14100"/>
          <ac:spMkLst>
            <pc:docMk/>
            <pc:sldMk cId="2954736271" sldId="271"/>
            <ac:spMk id="19" creationId="{00000000-0000-0000-0000-000000000000}"/>
          </ac:spMkLst>
        </pc:spChg>
        <pc:spChg chg="mod">
          <ac:chgData name="Yang, Qingpo (NSPD)" userId="S::qingpo.yang@fao.org::a36bdeec-5e13-448e-8411-68070b6cc4be" providerId="AD" clId="Web-{5B60280E-734A-A372-973F-D25976C612E3}" dt="2022-05-17T08:43:11.550" v="76" actId="14100"/>
          <ac:spMkLst>
            <pc:docMk/>
            <pc:sldMk cId="2954736271" sldId="271"/>
            <ac:spMk id="20" creationId="{00000000-0000-0000-0000-000000000000}"/>
          </ac:spMkLst>
        </pc:spChg>
        <pc:spChg chg="mod">
          <ac:chgData name="Yang, Qingpo (NSPD)" userId="S::qingpo.yang@fao.org::a36bdeec-5e13-448e-8411-68070b6cc4be" providerId="AD" clId="Web-{5B60280E-734A-A372-973F-D25976C612E3}" dt="2022-05-17T08:43:17.222" v="78" actId="20577"/>
          <ac:spMkLst>
            <pc:docMk/>
            <pc:sldMk cId="2954736271" sldId="271"/>
            <ac:spMk id="21" creationId="{00000000-0000-0000-0000-000000000000}"/>
          </ac:spMkLst>
        </pc:spChg>
        <pc:spChg chg="mod">
          <ac:chgData name="Yang, Qingpo (NSPD)" userId="S::qingpo.yang@fao.org::a36bdeec-5e13-448e-8411-68070b6cc4be" providerId="AD" clId="Web-{5B60280E-734A-A372-973F-D25976C612E3}" dt="2022-05-17T08:43:27.191" v="79" actId="20577"/>
          <ac:spMkLst>
            <pc:docMk/>
            <pc:sldMk cId="2954736271" sldId="271"/>
            <ac:spMk id="24" creationId="{00000000-0000-0000-0000-000000000000}"/>
          </ac:spMkLst>
        </pc:spChg>
        <pc:spChg chg="mod">
          <ac:chgData name="Yang, Qingpo (NSPD)" userId="S::qingpo.yang@fao.org::a36bdeec-5e13-448e-8411-68070b6cc4be" providerId="AD" clId="Web-{5B60280E-734A-A372-973F-D25976C612E3}" dt="2022-05-17T08:43:32.973" v="81" actId="20577"/>
          <ac:spMkLst>
            <pc:docMk/>
            <pc:sldMk cId="2954736271" sldId="271"/>
            <ac:spMk id="25" creationId="{00000000-0000-0000-0000-000000000000}"/>
          </ac:spMkLst>
        </pc:spChg>
        <pc:spChg chg="mod">
          <ac:chgData name="Yang, Qingpo (NSPD)" userId="S::qingpo.yang@fao.org::a36bdeec-5e13-448e-8411-68070b6cc4be" providerId="AD" clId="Web-{5B60280E-734A-A372-973F-D25976C612E3}" dt="2022-05-17T08:43:37.333" v="83" actId="20577"/>
          <ac:spMkLst>
            <pc:docMk/>
            <pc:sldMk cId="2954736271" sldId="271"/>
            <ac:spMk id="26" creationId="{00000000-0000-0000-0000-000000000000}"/>
          </ac:spMkLst>
        </pc:spChg>
      </pc:sldChg>
      <pc:sldChg chg="modSp">
        <pc:chgData name="Yang, Qingpo (NSPD)" userId="S::qingpo.yang@fao.org::a36bdeec-5e13-448e-8411-68070b6cc4be" providerId="AD" clId="Web-{5B60280E-734A-A372-973F-D25976C612E3}" dt="2022-05-17T08:44:25.211" v="91" actId="20577"/>
        <pc:sldMkLst>
          <pc:docMk/>
          <pc:sldMk cId="2887700873" sldId="272"/>
        </pc:sldMkLst>
        <pc:spChg chg="mod">
          <ac:chgData name="Yang, Qingpo (NSPD)" userId="S::qingpo.yang@fao.org::a36bdeec-5e13-448e-8411-68070b6cc4be" providerId="AD" clId="Web-{5B60280E-734A-A372-973F-D25976C612E3}" dt="2022-05-17T08:44:25.211" v="91" actId="20577"/>
          <ac:spMkLst>
            <pc:docMk/>
            <pc:sldMk cId="2887700873" sldId="272"/>
            <ac:spMk id="2" creationId="{00000000-0000-0000-0000-000000000000}"/>
          </ac:spMkLst>
        </pc:spChg>
        <pc:spChg chg="mod">
          <ac:chgData name="Yang, Qingpo (NSPD)" userId="S::qingpo.yang@fao.org::a36bdeec-5e13-448e-8411-68070b6cc4be" providerId="AD" clId="Web-{5B60280E-734A-A372-973F-D25976C612E3}" dt="2022-05-17T08:44:13.054" v="89" actId="20577"/>
          <ac:spMkLst>
            <pc:docMk/>
            <pc:sldMk cId="2887700873" sldId="272"/>
            <ac:spMk id="4" creationId="{00000000-0000-0000-0000-000000000000}"/>
          </ac:spMkLst>
        </pc:spChg>
        <pc:spChg chg="mod">
          <ac:chgData name="Yang, Qingpo (NSPD)" userId="S::qingpo.yang@fao.org::a36bdeec-5e13-448e-8411-68070b6cc4be" providerId="AD" clId="Web-{5B60280E-734A-A372-973F-D25976C612E3}" dt="2022-05-17T08:39:58.913" v="37" actId="20577"/>
          <ac:spMkLst>
            <pc:docMk/>
            <pc:sldMk cId="2887700873" sldId="272"/>
            <ac:spMk id="11" creationId="{00000000-0000-0000-0000-000000000000}"/>
          </ac:spMkLst>
        </pc:spChg>
        <pc:picChg chg="mod">
          <ac:chgData name="Yang, Qingpo (NSPD)" userId="S::qingpo.yang@fao.org::a36bdeec-5e13-448e-8411-68070b6cc4be" providerId="AD" clId="Web-{5B60280E-734A-A372-973F-D25976C612E3}" dt="2022-05-17T08:40:25.102" v="45" actId="1076"/>
          <ac:picMkLst>
            <pc:docMk/>
            <pc:sldMk cId="2887700873" sldId="272"/>
            <ac:picMk id="3" creationId="{00000000-0000-0000-0000-000000000000}"/>
          </ac:picMkLst>
        </pc:picChg>
      </pc:sldChg>
      <pc:sldChg chg="modSp">
        <pc:chgData name="Yang, Qingpo (NSPD)" userId="S::qingpo.yang@fao.org::a36bdeec-5e13-448e-8411-68070b6cc4be" providerId="AD" clId="Web-{5B60280E-734A-A372-973F-D25976C612E3}" dt="2022-05-17T08:48:15.131" v="106"/>
        <pc:sldMkLst>
          <pc:docMk/>
          <pc:sldMk cId="2381535244" sldId="273"/>
        </pc:sldMkLst>
        <pc:graphicFrameChg chg="mod modGraphic">
          <ac:chgData name="Yang, Qingpo (NSPD)" userId="S::qingpo.yang@fao.org::a36bdeec-5e13-448e-8411-68070b6cc4be" providerId="AD" clId="Web-{5B60280E-734A-A372-973F-D25976C612E3}" dt="2022-05-17T08:48:15.131" v="106"/>
          <ac:graphicFrameMkLst>
            <pc:docMk/>
            <pc:sldMk cId="2381535244" sldId="273"/>
            <ac:graphicFrameMk id="4" creationId="{00000000-0000-0000-0000-000000000000}"/>
          </ac:graphicFrameMkLst>
        </pc:graphicFrameChg>
      </pc:sldChg>
      <pc:sldChg chg="modSp">
        <pc:chgData name="Yang, Qingpo (NSPD)" userId="S::qingpo.yang@fao.org::a36bdeec-5e13-448e-8411-68070b6cc4be" providerId="AD" clId="Web-{5B60280E-734A-A372-973F-D25976C612E3}" dt="2022-05-17T08:38:23.422" v="12" actId="20577"/>
        <pc:sldMkLst>
          <pc:docMk/>
          <pc:sldMk cId="1723327898" sldId="274"/>
        </pc:sldMkLst>
        <pc:spChg chg="mod">
          <ac:chgData name="Yang, Qingpo (NSPD)" userId="S::qingpo.yang@fao.org::a36bdeec-5e13-448e-8411-68070b6cc4be" providerId="AD" clId="Web-{5B60280E-734A-A372-973F-D25976C612E3}" dt="2022-05-17T08:38:23.422" v="12" actId="20577"/>
          <ac:spMkLst>
            <pc:docMk/>
            <pc:sldMk cId="1723327898" sldId="274"/>
            <ac:spMk id="8" creationId="{00000000-0000-0000-0000-000000000000}"/>
          </ac:spMkLst>
        </pc:spChg>
      </pc:sldChg>
      <pc:sldChg chg="modSp">
        <pc:chgData name="Yang, Qingpo (NSPD)" userId="S::qingpo.yang@fao.org::a36bdeec-5e13-448e-8411-68070b6cc4be" providerId="AD" clId="Web-{5B60280E-734A-A372-973F-D25976C612E3}" dt="2022-05-17T09:01:50.776" v="174" actId="1076"/>
        <pc:sldMkLst>
          <pc:docMk/>
          <pc:sldMk cId="1921155619" sldId="275"/>
        </pc:sldMkLst>
        <pc:spChg chg="mod">
          <ac:chgData name="Yang, Qingpo (NSPD)" userId="S::qingpo.yang@fao.org::a36bdeec-5e13-448e-8411-68070b6cc4be" providerId="AD" clId="Web-{5B60280E-734A-A372-973F-D25976C612E3}" dt="2022-05-17T09:01:50.776" v="174" actId="1076"/>
          <ac:spMkLst>
            <pc:docMk/>
            <pc:sldMk cId="1921155619" sldId="275"/>
            <ac:spMk id="3" creationId="{00000000-0000-0000-0000-000000000000}"/>
          </ac:spMkLst>
        </pc:spChg>
      </pc:sldChg>
      <pc:sldChg chg="modSp">
        <pc:chgData name="Yang, Qingpo (NSPD)" userId="S::qingpo.yang@fao.org::a36bdeec-5e13-448e-8411-68070b6cc4be" providerId="AD" clId="Web-{5B60280E-734A-A372-973F-D25976C612E3}" dt="2022-05-17T08:48:32.070" v="119"/>
        <pc:sldMkLst>
          <pc:docMk/>
          <pc:sldMk cId="598974433" sldId="276"/>
        </pc:sldMkLst>
        <pc:graphicFrameChg chg="mod modGraphic">
          <ac:chgData name="Yang, Qingpo (NSPD)" userId="S::qingpo.yang@fao.org::a36bdeec-5e13-448e-8411-68070b6cc4be" providerId="AD" clId="Web-{5B60280E-734A-A372-973F-D25976C612E3}" dt="2022-05-17T08:48:32.070" v="119"/>
          <ac:graphicFrameMkLst>
            <pc:docMk/>
            <pc:sldMk cId="598974433" sldId="276"/>
            <ac:graphicFrameMk id="4" creationId="{00000000-0000-0000-0000-000000000000}"/>
          </ac:graphicFrameMkLst>
        </pc:graphicFrameChg>
      </pc:sldChg>
      <pc:sldChg chg="modSp">
        <pc:chgData name="Yang, Qingpo (NSPD)" userId="S::qingpo.yang@fao.org::a36bdeec-5e13-448e-8411-68070b6cc4be" providerId="AD" clId="Web-{5B60280E-734A-A372-973F-D25976C612E3}" dt="2022-05-17T08:50:17.092" v="158" actId="1076"/>
        <pc:sldMkLst>
          <pc:docMk/>
          <pc:sldMk cId="3184355104" sldId="277"/>
        </pc:sldMkLst>
        <pc:spChg chg="mod">
          <ac:chgData name="Yang, Qingpo (NSPD)" userId="S::qingpo.yang@fao.org::a36bdeec-5e13-448e-8411-68070b6cc4be" providerId="AD" clId="Web-{5B60280E-734A-A372-973F-D25976C612E3}" dt="2022-05-17T08:50:07.482" v="157" actId="20577"/>
          <ac:spMkLst>
            <pc:docMk/>
            <pc:sldMk cId="3184355104" sldId="277"/>
            <ac:spMk id="8" creationId="{00000000-0000-0000-0000-000000000000}"/>
          </ac:spMkLst>
        </pc:spChg>
        <pc:spChg chg="mod">
          <ac:chgData name="Yang, Qingpo (NSPD)" userId="S::qingpo.yang@fao.org::a36bdeec-5e13-448e-8411-68070b6cc4be" providerId="AD" clId="Web-{5B60280E-734A-A372-973F-D25976C612E3}" dt="2022-05-17T08:48:51.602" v="124" actId="20577"/>
          <ac:spMkLst>
            <pc:docMk/>
            <pc:sldMk cId="3184355104" sldId="277"/>
            <ac:spMk id="9" creationId="{00000000-0000-0000-0000-000000000000}"/>
          </ac:spMkLst>
        </pc:spChg>
        <pc:spChg chg="mod">
          <ac:chgData name="Yang, Qingpo (NSPD)" userId="S::qingpo.yang@fao.org::a36bdeec-5e13-448e-8411-68070b6cc4be" providerId="AD" clId="Web-{5B60280E-734A-A372-973F-D25976C612E3}" dt="2022-05-17T08:48:56.681" v="126" actId="20577"/>
          <ac:spMkLst>
            <pc:docMk/>
            <pc:sldMk cId="3184355104" sldId="277"/>
            <ac:spMk id="10" creationId="{00000000-0000-0000-0000-000000000000}"/>
          </ac:spMkLst>
        </pc:spChg>
        <pc:spChg chg="mod">
          <ac:chgData name="Yang, Qingpo (NSPD)" userId="S::qingpo.yang@fao.org::a36bdeec-5e13-448e-8411-68070b6cc4be" providerId="AD" clId="Web-{5B60280E-734A-A372-973F-D25976C612E3}" dt="2022-05-17T08:49:29.933" v="133" actId="20577"/>
          <ac:spMkLst>
            <pc:docMk/>
            <pc:sldMk cId="3184355104" sldId="277"/>
            <ac:spMk id="12" creationId="{00000000-0000-0000-0000-000000000000}"/>
          </ac:spMkLst>
        </pc:spChg>
        <pc:spChg chg="mod">
          <ac:chgData name="Yang, Qingpo (NSPD)" userId="S::qingpo.yang@fao.org::a36bdeec-5e13-448e-8411-68070b6cc4be" providerId="AD" clId="Web-{5B60280E-734A-A372-973F-D25976C612E3}" dt="2022-05-17T08:49:06.025" v="128" actId="1076"/>
          <ac:spMkLst>
            <pc:docMk/>
            <pc:sldMk cId="3184355104" sldId="277"/>
            <ac:spMk id="14" creationId="{00000000-0000-0000-0000-000000000000}"/>
          </ac:spMkLst>
        </pc:spChg>
        <pc:picChg chg="mod">
          <ac:chgData name="Yang, Qingpo (NSPD)" userId="S::qingpo.yang@fao.org::a36bdeec-5e13-448e-8411-68070b6cc4be" providerId="AD" clId="Web-{5B60280E-734A-A372-973F-D25976C612E3}" dt="2022-05-17T08:50:17.092" v="158" actId="1076"/>
          <ac:picMkLst>
            <pc:docMk/>
            <pc:sldMk cId="3184355104" sldId="277"/>
            <ac:picMk id="13" creationId="{00000000-0000-0000-0000-000000000000}"/>
          </ac:picMkLst>
        </pc:picChg>
      </pc:sldChg>
      <pc:sldChg chg="modSp">
        <pc:chgData name="Yang, Qingpo (NSPD)" userId="S::qingpo.yang@fao.org::a36bdeec-5e13-448e-8411-68070b6cc4be" providerId="AD" clId="Web-{5B60280E-734A-A372-973F-D25976C612E3}" dt="2022-05-17T09:01:04.242" v="169" actId="20577"/>
        <pc:sldMkLst>
          <pc:docMk/>
          <pc:sldMk cId="3854030476" sldId="278"/>
        </pc:sldMkLst>
        <pc:spChg chg="mod">
          <ac:chgData name="Yang, Qingpo (NSPD)" userId="S::qingpo.yang@fao.org::a36bdeec-5e13-448e-8411-68070b6cc4be" providerId="AD" clId="Web-{5B60280E-734A-A372-973F-D25976C612E3}" dt="2022-05-17T09:01:04.242" v="169" actId="20577"/>
          <ac:spMkLst>
            <pc:docMk/>
            <pc:sldMk cId="3854030476" sldId="278"/>
            <ac:spMk id="4" creationId="{00000000-0000-0000-0000-000000000000}"/>
          </ac:spMkLst>
        </pc:spChg>
      </pc:sldChg>
      <pc:sldChg chg="modSp">
        <pc:chgData name="Yang, Qingpo (NSPD)" userId="S::qingpo.yang@fao.org::a36bdeec-5e13-448e-8411-68070b6cc4be" providerId="AD" clId="Web-{5B60280E-734A-A372-973F-D25976C612E3}" dt="2022-05-17T09:00:57.522" v="167" actId="20577"/>
        <pc:sldMkLst>
          <pc:docMk/>
          <pc:sldMk cId="2328966727" sldId="279"/>
        </pc:sldMkLst>
        <pc:spChg chg="mod">
          <ac:chgData name="Yang, Qingpo (NSPD)" userId="S::qingpo.yang@fao.org::a36bdeec-5e13-448e-8411-68070b6cc4be" providerId="AD" clId="Web-{5B60280E-734A-A372-973F-D25976C612E3}" dt="2022-05-17T09:00:57.522" v="167" actId="20577"/>
          <ac:spMkLst>
            <pc:docMk/>
            <pc:sldMk cId="2328966727" sldId="279"/>
            <ac:spMk id="4" creationId="{00000000-0000-0000-0000-000000000000}"/>
          </ac:spMkLst>
        </pc:spChg>
      </pc:sldChg>
      <pc:sldChg chg="modSp">
        <pc:chgData name="Yang, Qingpo (NSPD)" userId="S::qingpo.yang@fao.org::a36bdeec-5e13-448e-8411-68070b6cc4be" providerId="AD" clId="Web-{5B60280E-734A-A372-973F-D25976C612E3}" dt="2022-05-17T09:00:30.489" v="164" actId="20577"/>
        <pc:sldMkLst>
          <pc:docMk/>
          <pc:sldMk cId="447665224" sldId="280"/>
        </pc:sldMkLst>
        <pc:spChg chg="mod">
          <ac:chgData name="Yang, Qingpo (NSPD)" userId="S::qingpo.yang@fao.org::a36bdeec-5e13-448e-8411-68070b6cc4be" providerId="AD" clId="Web-{5B60280E-734A-A372-973F-D25976C612E3}" dt="2022-05-17T09:00:30.489" v="164" actId="20577"/>
          <ac:spMkLst>
            <pc:docMk/>
            <pc:sldMk cId="447665224" sldId="280"/>
            <ac:spMk id="4" creationId="{00000000-0000-0000-0000-000000000000}"/>
          </ac:spMkLst>
        </pc:spChg>
      </pc:sldChg>
    </pc:docChg>
  </pc:docChgLst>
  <pc:docChgLst>
    <pc:chgData name="Yang, Qingpo (NSPD)" userId="S::qingpo.yang@fao.org::a36bdeec-5e13-448e-8411-68070b6cc4be" providerId="AD" clId="Web-{8678D2C2-E6BD-739A-9E5B-A4CB0CD43663}"/>
    <pc:docChg chg="modSld">
      <pc:chgData name="Yang, Qingpo (NSPD)" userId="S::qingpo.yang@fao.org::a36bdeec-5e13-448e-8411-68070b6cc4be" providerId="AD" clId="Web-{8678D2C2-E6BD-739A-9E5B-A4CB0CD43663}" dt="2022-05-17T15:00:56.013" v="8"/>
      <pc:docMkLst>
        <pc:docMk/>
      </pc:docMkLst>
      <pc:sldChg chg="modSp">
        <pc:chgData name="Yang, Qingpo (NSPD)" userId="S::qingpo.yang@fao.org::a36bdeec-5e13-448e-8411-68070b6cc4be" providerId="AD" clId="Web-{8678D2C2-E6BD-739A-9E5B-A4CB0CD43663}" dt="2022-05-17T15:00:31.106" v="6"/>
        <pc:sldMkLst>
          <pc:docMk/>
          <pc:sldMk cId="2381535244" sldId="273"/>
        </pc:sldMkLst>
        <pc:graphicFrameChg chg="modGraphic">
          <ac:chgData name="Yang, Qingpo (NSPD)" userId="S::qingpo.yang@fao.org::a36bdeec-5e13-448e-8411-68070b6cc4be" providerId="AD" clId="Web-{8678D2C2-E6BD-739A-9E5B-A4CB0CD43663}" dt="2022-05-17T15:00:31.106" v="6"/>
          <ac:graphicFrameMkLst>
            <pc:docMk/>
            <pc:sldMk cId="2381535244" sldId="273"/>
            <ac:graphicFrameMk id="4" creationId="{00000000-0000-0000-0000-000000000000}"/>
          </ac:graphicFrameMkLst>
        </pc:graphicFrameChg>
      </pc:sldChg>
      <pc:sldChg chg="modSp">
        <pc:chgData name="Yang, Qingpo (NSPD)" userId="S::qingpo.yang@fao.org::a36bdeec-5e13-448e-8411-68070b6cc4be" providerId="AD" clId="Web-{8678D2C2-E6BD-739A-9E5B-A4CB0CD43663}" dt="2022-05-17T15:00:56.013" v="8"/>
        <pc:sldMkLst>
          <pc:docMk/>
          <pc:sldMk cId="598974433" sldId="276"/>
        </pc:sldMkLst>
        <pc:graphicFrameChg chg="modGraphic">
          <ac:chgData name="Yang, Qingpo (NSPD)" userId="S::qingpo.yang@fao.org::a36bdeec-5e13-448e-8411-68070b6cc4be" providerId="AD" clId="Web-{8678D2C2-E6BD-739A-9E5B-A4CB0CD43663}" dt="2022-05-17T15:00:56.013" v="8"/>
          <ac:graphicFrameMkLst>
            <pc:docMk/>
            <pc:sldMk cId="598974433" sldId="276"/>
            <ac:graphicFrameMk id="4" creationId="{00000000-0000-0000-0000-000000000000}"/>
          </ac:graphicFrameMkLst>
        </pc:graphicFrameChg>
      </pc:sldChg>
    </pc:docChg>
  </pc:docChgLst>
  <pc:docChgLst>
    <pc:chgData name="Yang, Qingpo (NSPD)" userId="S::qingpo.yang@fao.org::a36bdeec-5e13-448e-8411-68070b6cc4be" providerId="AD" clId="Web-{C76A0678-9CEB-8C30-2EB3-1C2FCC74A8D4}"/>
    <pc:docChg chg="modSld">
      <pc:chgData name="Yang, Qingpo (NSPD)" userId="S::qingpo.yang@fao.org::a36bdeec-5e13-448e-8411-68070b6cc4be" providerId="AD" clId="Web-{C76A0678-9CEB-8C30-2EB3-1C2FCC74A8D4}" dt="2022-05-24T10:28:43.676" v="1"/>
      <pc:docMkLst>
        <pc:docMk/>
      </pc:docMkLst>
      <pc:sldChg chg="addSp">
        <pc:chgData name="Yang, Qingpo (NSPD)" userId="S::qingpo.yang@fao.org::a36bdeec-5e13-448e-8411-68070b6cc4be" providerId="AD" clId="Web-{C76A0678-9CEB-8C30-2EB3-1C2FCC74A8D4}" dt="2022-05-24T10:28:43.676" v="1"/>
        <pc:sldMkLst>
          <pc:docMk/>
          <pc:sldMk cId="4266877208" sldId="268"/>
        </pc:sldMkLst>
        <pc:spChg chg="add">
          <ac:chgData name="Yang, Qingpo (NSPD)" userId="S::qingpo.yang@fao.org::a36bdeec-5e13-448e-8411-68070b6cc4be" providerId="AD" clId="Web-{C76A0678-9CEB-8C30-2EB3-1C2FCC74A8D4}" dt="2022-05-24T10:28:23.597" v="0"/>
          <ac:spMkLst>
            <pc:docMk/>
            <pc:sldMk cId="4266877208" sldId="268"/>
            <ac:spMk id="3" creationId="{032118BE-F7D0-E5DE-E010-5DFFDFD8C3DB}"/>
          </ac:spMkLst>
        </pc:spChg>
        <pc:spChg chg="add">
          <ac:chgData name="Yang, Qingpo (NSPD)" userId="S::qingpo.yang@fao.org::a36bdeec-5e13-448e-8411-68070b6cc4be" providerId="AD" clId="Web-{C76A0678-9CEB-8C30-2EB3-1C2FCC74A8D4}" dt="2022-05-24T10:28:43.676" v="1"/>
          <ac:spMkLst>
            <pc:docMk/>
            <pc:sldMk cId="4266877208" sldId="268"/>
            <ac:spMk id="4" creationId="{1A18C74C-6949-1504-4674-4F8598613576}"/>
          </ac:spMkLst>
        </pc:spChg>
      </pc:sldChg>
    </pc:docChg>
  </pc:docChgLst>
  <pc:docChgLst>
    <pc:chgData name="Yang, Qingpo (NSPD)" userId="S::qingpo.yang@fao.org::a36bdeec-5e13-448e-8411-68070b6cc4be" providerId="AD" clId="Web-{A577A792-F60D-966D-76E1-139BA9E96D33}"/>
    <pc:docChg chg="">
      <pc:chgData name="Yang, Qingpo (NSPD)" userId="S::qingpo.yang@fao.org::a36bdeec-5e13-448e-8411-68070b6cc4be" providerId="AD" clId="Web-{A577A792-F60D-966D-76E1-139BA9E96D33}" dt="2022-05-24T10:35:01.998" v="2"/>
      <pc:docMkLst>
        <pc:docMk/>
      </pc:docMkLst>
      <pc:sldChg chg="delCm">
        <pc:chgData name="Yang, Qingpo (NSPD)" userId="S::qingpo.yang@fao.org::a36bdeec-5e13-448e-8411-68070b6cc4be" providerId="AD" clId="Web-{A577A792-F60D-966D-76E1-139BA9E96D33}" dt="2022-05-24T10:34:40.575" v="0"/>
        <pc:sldMkLst>
          <pc:docMk/>
          <pc:sldMk cId="163967077" sldId="269"/>
        </pc:sldMkLst>
      </pc:sldChg>
      <pc:sldChg chg="delCm">
        <pc:chgData name="Yang, Qingpo (NSPD)" userId="S::qingpo.yang@fao.org::a36bdeec-5e13-448e-8411-68070b6cc4be" providerId="AD" clId="Web-{A577A792-F60D-966D-76E1-139BA9E96D33}" dt="2022-05-24T10:34:50.466" v="1"/>
        <pc:sldMkLst>
          <pc:docMk/>
          <pc:sldMk cId="1723327898" sldId="274"/>
        </pc:sldMkLst>
      </pc:sldChg>
      <pc:sldChg chg="delCm">
        <pc:chgData name="Yang, Qingpo (NSPD)" userId="S::qingpo.yang@fao.org::a36bdeec-5e13-448e-8411-68070b6cc4be" providerId="AD" clId="Web-{A577A792-F60D-966D-76E1-139BA9E96D33}" dt="2022-05-24T10:35:01.998" v="2"/>
        <pc:sldMkLst>
          <pc:docMk/>
          <pc:sldMk cId="3854030476" sldId="278"/>
        </pc:sldMkLst>
      </pc:sldChg>
    </pc:docChg>
  </pc:docChgLst>
  <pc:docChgLst>
    <pc:chgData name="Brunel, Sarah (NSP)" userId="S::sarah.brunel@fao.org::d48083b2-f685-49d9-8ae3-609a02bbcea6" providerId="AD" clId="Web-{4C1177A9-A75C-FEB3-9D48-3DB0CDF3B020}"/>
    <pc:docChg chg="modSld">
      <pc:chgData name="Brunel, Sarah (NSP)" userId="S::sarah.brunel@fao.org::d48083b2-f685-49d9-8ae3-609a02bbcea6" providerId="AD" clId="Web-{4C1177A9-A75C-FEB3-9D48-3DB0CDF3B020}" dt="2022-05-17T07:40:35.829" v="33"/>
      <pc:docMkLst>
        <pc:docMk/>
      </pc:docMkLst>
      <pc:sldChg chg="addCm">
        <pc:chgData name="Brunel, Sarah (NSP)" userId="S::sarah.brunel@fao.org::d48083b2-f685-49d9-8ae3-609a02bbcea6" providerId="AD" clId="Web-{4C1177A9-A75C-FEB3-9D48-3DB0CDF3B020}" dt="2022-05-17T07:38:49.295" v="19"/>
        <pc:sldMkLst>
          <pc:docMk/>
          <pc:sldMk cId="163967077" sldId="269"/>
        </pc:sldMkLst>
      </pc:sldChg>
      <pc:sldChg chg="modSp">
        <pc:chgData name="Brunel, Sarah (NSP)" userId="S::sarah.brunel@fao.org::d48083b2-f685-49d9-8ae3-609a02bbcea6" providerId="AD" clId="Web-{4C1177A9-A75C-FEB3-9D48-3DB0CDF3B020}" dt="2022-05-17T07:37:35.121" v="17" actId="20577"/>
        <pc:sldMkLst>
          <pc:docMk/>
          <pc:sldMk cId="3184355104" sldId="277"/>
        </pc:sldMkLst>
        <pc:spChg chg="mod">
          <ac:chgData name="Brunel, Sarah (NSP)" userId="S::sarah.brunel@fao.org::d48083b2-f685-49d9-8ae3-609a02bbcea6" providerId="AD" clId="Web-{4C1177A9-A75C-FEB3-9D48-3DB0CDF3B020}" dt="2022-05-17T07:37:17.495" v="13" actId="20577"/>
          <ac:spMkLst>
            <pc:docMk/>
            <pc:sldMk cId="3184355104" sldId="277"/>
            <ac:spMk id="8" creationId="{00000000-0000-0000-0000-000000000000}"/>
          </ac:spMkLst>
        </pc:spChg>
        <pc:spChg chg="mod">
          <ac:chgData name="Brunel, Sarah (NSP)" userId="S::sarah.brunel@fao.org::d48083b2-f685-49d9-8ae3-609a02bbcea6" providerId="AD" clId="Web-{4C1177A9-A75C-FEB3-9D48-3DB0CDF3B020}" dt="2022-05-17T07:37:20.933" v="14" actId="14100"/>
          <ac:spMkLst>
            <pc:docMk/>
            <pc:sldMk cId="3184355104" sldId="277"/>
            <ac:spMk id="11" creationId="{C2A6E675-60A5-45DC-BF5C-2CB9EFA78420}"/>
          </ac:spMkLst>
        </pc:spChg>
        <pc:spChg chg="mod">
          <ac:chgData name="Brunel, Sarah (NSP)" userId="S::sarah.brunel@fao.org::d48083b2-f685-49d9-8ae3-609a02bbcea6" providerId="AD" clId="Web-{4C1177A9-A75C-FEB3-9D48-3DB0CDF3B020}" dt="2022-05-17T07:37:35.121" v="17" actId="20577"/>
          <ac:spMkLst>
            <pc:docMk/>
            <pc:sldMk cId="3184355104" sldId="277"/>
            <ac:spMk id="12" creationId="{00000000-0000-0000-0000-000000000000}"/>
          </ac:spMkLst>
        </pc:spChg>
      </pc:sldChg>
      <pc:sldChg chg="addCm">
        <pc:chgData name="Brunel, Sarah (NSP)" userId="S::sarah.brunel@fao.org::d48083b2-f685-49d9-8ae3-609a02bbcea6" providerId="AD" clId="Web-{4C1177A9-A75C-FEB3-9D48-3DB0CDF3B020}" dt="2022-05-17T07:38:14.497" v="18"/>
        <pc:sldMkLst>
          <pc:docMk/>
          <pc:sldMk cId="3854030476" sldId="278"/>
        </pc:sldMkLst>
      </pc:sldChg>
      <pc:sldChg chg="modSp">
        <pc:chgData name="Brunel, Sarah (NSP)" userId="S::sarah.brunel@fao.org::d48083b2-f685-49d9-8ae3-609a02bbcea6" providerId="AD" clId="Web-{4C1177A9-A75C-FEB3-9D48-3DB0CDF3B020}" dt="2022-05-17T07:39:45.968" v="28" actId="20577"/>
        <pc:sldMkLst>
          <pc:docMk/>
          <pc:sldMk cId="2328966727" sldId="279"/>
        </pc:sldMkLst>
        <pc:spChg chg="mod">
          <ac:chgData name="Brunel, Sarah (NSP)" userId="S::sarah.brunel@fao.org::d48083b2-f685-49d9-8ae3-609a02bbcea6" providerId="AD" clId="Web-{4C1177A9-A75C-FEB3-9D48-3DB0CDF3B020}" dt="2022-05-17T07:39:27.109" v="21" actId="20577"/>
          <ac:spMkLst>
            <pc:docMk/>
            <pc:sldMk cId="2328966727" sldId="279"/>
            <ac:spMk id="2" creationId="{00000000-0000-0000-0000-000000000000}"/>
          </ac:spMkLst>
        </pc:spChg>
        <pc:spChg chg="mod">
          <ac:chgData name="Brunel, Sarah (NSP)" userId="S::sarah.brunel@fao.org::d48083b2-f685-49d9-8ae3-609a02bbcea6" providerId="AD" clId="Web-{4C1177A9-A75C-FEB3-9D48-3DB0CDF3B020}" dt="2022-05-17T07:39:45.968" v="28" actId="20577"/>
          <ac:spMkLst>
            <pc:docMk/>
            <pc:sldMk cId="2328966727" sldId="279"/>
            <ac:spMk id="4" creationId="{00000000-0000-0000-0000-000000000000}"/>
          </ac:spMkLst>
        </pc:spChg>
      </pc:sldChg>
      <pc:sldChg chg="modSp">
        <pc:chgData name="Brunel, Sarah (NSP)" userId="S::sarah.brunel@fao.org::d48083b2-f685-49d9-8ae3-609a02bbcea6" providerId="AD" clId="Web-{4C1177A9-A75C-FEB3-9D48-3DB0CDF3B020}" dt="2022-05-17T07:40:35.829" v="33"/>
        <pc:sldMkLst>
          <pc:docMk/>
          <pc:sldMk cId="447665224" sldId="280"/>
        </pc:sldMkLst>
        <pc:spChg chg="mod">
          <ac:chgData name="Brunel, Sarah (NSP)" userId="S::sarah.brunel@fao.org::d48083b2-f685-49d9-8ae3-609a02bbcea6" providerId="AD" clId="Web-{4C1177A9-A75C-FEB3-9D48-3DB0CDF3B020}" dt="2022-05-17T07:40:35.829" v="33"/>
          <ac:spMkLst>
            <pc:docMk/>
            <pc:sldMk cId="447665224" sldId="280"/>
            <ac:spMk id="4" creationId="{00000000-0000-0000-0000-000000000000}"/>
          </ac:spMkLst>
        </pc:spChg>
      </pc:sldChg>
    </pc:docChg>
  </pc:docChgLst>
  <pc:docChgLst>
    <pc:chgData name="Yang, Qingpo (NSPD)" userId="S::qingpo.yang@fao.org::a36bdeec-5e13-448e-8411-68070b6cc4be" providerId="AD" clId="Web-{5C3A4F84-B327-9A09-0986-BBC9C82E9733}"/>
    <pc:docChg chg="modSld">
      <pc:chgData name="Yang, Qingpo (NSPD)" userId="S::qingpo.yang@fao.org::a36bdeec-5e13-448e-8411-68070b6cc4be" providerId="AD" clId="Web-{5C3A4F84-B327-9A09-0986-BBC9C82E9733}" dt="2022-05-24T09:47:34.876" v="58" actId="1076"/>
      <pc:docMkLst>
        <pc:docMk/>
      </pc:docMkLst>
      <pc:sldChg chg="modSp">
        <pc:chgData name="Yang, Qingpo (NSPD)" userId="S::qingpo.yang@fao.org::a36bdeec-5e13-448e-8411-68070b6cc4be" providerId="AD" clId="Web-{5C3A4F84-B327-9A09-0986-BBC9C82E9733}" dt="2022-05-24T09:47:34.876" v="58" actId="1076"/>
        <pc:sldMkLst>
          <pc:docMk/>
          <pc:sldMk cId="2954736271" sldId="271"/>
        </pc:sldMkLst>
        <pc:spChg chg="mod">
          <ac:chgData name="Yang, Qingpo (NSPD)" userId="S::qingpo.yang@fao.org::a36bdeec-5e13-448e-8411-68070b6cc4be" providerId="AD" clId="Web-{5C3A4F84-B327-9A09-0986-BBC9C82E9733}" dt="2022-05-24T09:46:57.999" v="50" actId="20577"/>
          <ac:spMkLst>
            <pc:docMk/>
            <pc:sldMk cId="2954736271" sldId="271"/>
            <ac:spMk id="21" creationId="{00000000-0000-0000-0000-000000000000}"/>
          </ac:spMkLst>
        </pc:spChg>
        <pc:spChg chg="mod">
          <ac:chgData name="Yang, Qingpo (NSPD)" userId="S::qingpo.yang@fao.org::a36bdeec-5e13-448e-8411-68070b6cc4be" providerId="AD" clId="Web-{5C3A4F84-B327-9A09-0986-BBC9C82E9733}" dt="2022-05-24T09:47:34.876" v="58" actId="1076"/>
          <ac:spMkLst>
            <pc:docMk/>
            <pc:sldMk cId="2954736271" sldId="271"/>
            <ac:spMk id="24" creationId="{00000000-0000-0000-0000-000000000000}"/>
          </ac:spMkLst>
        </pc:spChg>
        <pc:spChg chg="mod">
          <ac:chgData name="Yang, Qingpo (NSPD)" userId="S::qingpo.yang@fao.org::a36bdeec-5e13-448e-8411-68070b6cc4be" providerId="AD" clId="Web-{5C3A4F84-B327-9A09-0986-BBC9C82E9733}" dt="2022-05-24T09:47:30.954" v="57" actId="1076"/>
          <ac:spMkLst>
            <pc:docMk/>
            <pc:sldMk cId="2954736271" sldId="271"/>
            <ac:spMk id="25" creationId="{00000000-0000-0000-0000-000000000000}"/>
          </ac:spMkLst>
        </pc:spChg>
        <pc:spChg chg="mod">
          <ac:chgData name="Yang, Qingpo (NSPD)" userId="S::qingpo.yang@fao.org::a36bdeec-5e13-448e-8411-68070b6cc4be" providerId="AD" clId="Web-{5C3A4F84-B327-9A09-0986-BBC9C82E9733}" dt="2022-05-24T09:47:18.266" v="53" actId="1076"/>
          <ac:spMkLst>
            <pc:docMk/>
            <pc:sldMk cId="2954736271" sldId="271"/>
            <ac:spMk id="26" creationId="{00000000-0000-0000-0000-000000000000}"/>
          </ac:spMkLst>
        </pc:spChg>
      </pc:sldChg>
    </pc:docChg>
  </pc:docChgLst>
  <pc:docChgLst>
    <pc:chgData name="BeltranMontoya, Camilo (NSP)" userId="c6617a72-ddab-40a4-ab08-9da8697dd87c" providerId="ADAL" clId="{EEAE6EF7-3ECC-4E75-A01E-690B4C2AF6FD}"/>
    <pc:docChg chg="undo custSel addSld delSld modSld">
      <pc:chgData name="BeltranMontoya, Camilo (NSP)" userId="c6617a72-ddab-40a4-ab08-9da8697dd87c" providerId="ADAL" clId="{EEAE6EF7-3ECC-4E75-A01E-690B4C2AF6FD}" dt="2022-05-24T00:52:58.293" v="4207" actId="1037"/>
      <pc:docMkLst>
        <pc:docMk/>
      </pc:docMkLst>
      <pc:sldChg chg="addSp delSp modSp mod">
        <pc:chgData name="BeltranMontoya, Camilo (NSP)" userId="c6617a72-ddab-40a4-ab08-9da8697dd87c" providerId="ADAL" clId="{EEAE6EF7-3ECC-4E75-A01E-690B4C2AF6FD}" dt="2022-05-23T23:24:03.787" v="3337" actId="1076"/>
        <pc:sldMkLst>
          <pc:docMk/>
          <pc:sldMk cId="4266877208" sldId="268"/>
        </pc:sldMkLst>
        <pc:spChg chg="add mod ord">
          <ac:chgData name="BeltranMontoya, Camilo (NSP)" userId="c6617a72-ddab-40a4-ab08-9da8697dd87c" providerId="ADAL" clId="{EEAE6EF7-3ECC-4E75-A01E-690B4C2AF6FD}" dt="2022-05-19T15:05:49.175" v="51" actId="164"/>
          <ac:spMkLst>
            <pc:docMk/>
            <pc:sldMk cId="4266877208" sldId="268"/>
            <ac:spMk id="2" creationId="{F5B29824-AD4F-48D9-8E7A-FE9A47008B06}"/>
          </ac:spMkLst>
        </pc:spChg>
        <pc:spChg chg="mod">
          <ac:chgData name="BeltranMontoya, Camilo (NSP)" userId="c6617a72-ddab-40a4-ab08-9da8697dd87c" providerId="ADAL" clId="{EEAE6EF7-3ECC-4E75-A01E-690B4C2AF6FD}" dt="2022-05-19T15:06:04.569" v="56" actId="1076"/>
          <ac:spMkLst>
            <pc:docMk/>
            <pc:sldMk cId="4266877208" sldId="268"/>
            <ac:spMk id="5" creationId="{00000000-0000-0000-0000-000000000000}"/>
          </ac:spMkLst>
        </pc:spChg>
        <pc:spChg chg="mod">
          <ac:chgData name="BeltranMontoya, Camilo (NSP)" userId="c6617a72-ddab-40a4-ab08-9da8697dd87c" providerId="ADAL" clId="{EEAE6EF7-3ECC-4E75-A01E-690B4C2AF6FD}" dt="2022-05-23T23:24:03.787" v="3337" actId="1076"/>
          <ac:spMkLst>
            <pc:docMk/>
            <pc:sldMk cId="4266877208" sldId="268"/>
            <ac:spMk id="7" creationId="{00000000-0000-0000-0000-000000000000}"/>
          </ac:spMkLst>
        </pc:spChg>
        <pc:spChg chg="mod">
          <ac:chgData name="BeltranMontoya, Camilo (NSP)" userId="c6617a72-ddab-40a4-ab08-9da8697dd87c" providerId="ADAL" clId="{EEAE6EF7-3ECC-4E75-A01E-690B4C2AF6FD}" dt="2022-05-19T15:07:48.217" v="83" actId="1076"/>
          <ac:spMkLst>
            <pc:docMk/>
            <pc:sldMk cId="4266877208" sldId="268"/>
            <ac:spMk id="8" creationId="{7F135577-943D-C68B-E0FA-4047BA749413}"/>
          </ac:spMkLst>
        </pc:spChg>
        <pc:spChg chg="add mod ord">
          <ac:chgData name="BeltranMontoya, Camilo (NSP)" userId="c6617a72-ddab-40a4-ab08-9da8697dd87c" providerId="ADAL" clId="{EEAE6EF7-3ECC-4E75-A01E-690B4C2AF6FD}" dt="2022-05-19T15:05:49.175" v="51" actId="164"/>
          <ac:spMkLst>
            <pc:docMk/>
            <pc:sldMk cId="4266877208" sldId="268"/>
            <ac:spMk id="12" creationId="{442E0224-B8A6-494E-98CD-CB89FF5E51F0}"/>
          </ac:spMkLst>
        </pc:spChg>
        <pc:spChg chg="mod">
          <ac:chgData name="BeltranMontoya, Camilo (NSP)" userId="c6617a72-ddab-40a4-ab08-9da8697dd87c" providerId="ADAL" clId="{EEAE6EF7-3ECC-4E75-A01E-690B4C2AF6FD}" dt="2022-05-19T15:06:36.244" v="71" actId="1076"/>
          <ac:spMkLst>
            <pc:docMk/>
            <pc:sldMk cId="4266877208" sldId="268"/>
            <ac:spMk id="13" creationId="{00000000-0000-0000-0000-000000000000}"/>
          </ac:spMkLst>
        </pc:spChg>
        <pc:spChg chg="mod">
          <ac:chgData name="BeltranMontoya, Camilo (NSP)" userId="c6617a72-ddab-40a4-ab08-9da8697dd87c" providerId="ADAL" clId="{EEAE6EF7-3ECC-4E75-A01E-690B4C2AF6FD}" dt="2022-05-19T15:05:50.502" v="52"/>
          <ac:spMkLst>
            <pc:docMk/>
            <pc:sldMk cId="4266877208" sldId="268"/>
            <ac:spMk id="15" creationId="{95687D8A-2E0E-4E4D-9385-601E8499F6E1}"/>
          </ac:spMkLst>
        </pc:spChg>
        <pc:spChg chg="mod">
          <ac:chgData name="BeltranMontoya, Camilo (NSP)" userId="c6617a72-ddab-40a4-ab08-9da8697dd87c" providerId="ADAL" clId="{EEAE6EF7-3ECC-4E75-A01E-690B4C2AF6FD}" dt="2022-05-19T15:06:12.215" v="59" actId="1036"/>
          <ac:spMkLst>
            <pc:docMk/>
            <pc:sldMk cId="4266877208" sldId="268"/>
            <ac:spMk id="16" creationId="{BBA81E8F-18F9-437E-9C71-26602003B692}"/>
          </ac:spMkLst>
        </pc:spChg>
        <pc:spChg chg="add del mod">
          <ac:chgData name="BeltranMontoya, Camilo (NSP)" userId="c6617a72-ddab-40a4-ab08-9da8697dd87c" providerId="ADAL" clId="{EEAE6EF7-3ECC-4E75-A01E-690B4C2AF6FD}" dt="2022-05-19T15:06:19.223" v="66"/>
          <ac:spMkLst>
            <pc:docMk/>
            <pc:sldMk cId="4266877208" sldId="268"/>
            <ac:spMk id="17" creationId="{D19458C5-FA99-4CDA-87B6-AE3EB1E9208D}"/>
          </ac:spMkLst>
        </pc:spChg>
        <pc:spChg chg="mod">
          <ac:chgData name="BeltranMontoya, Camilo (NSP)" userId="c6617a72-ddab-40a4-ab08-9da8697dd87c" providerId="ADAL" clId="{EEAE6EF7-3ECC-4E75-A01E-690B4C2AF6FD}" dt="2022-05-19T15:06:22.605" v="68"/>
          <ac:spMkLst>
            <pc:docMk/>
            <pc:sldMk cId="4266877208" sldId="268"/>
            <ac:spMk id="19" creationId="{CA90486B-C31C-4FBA-BF05-FEDB080E0FF2}"/>
          </ac:spMkLst>
        </pc:spChg>
        <pc:spChg chg="mod">
          <ac:chgData name="BeltranMontoya, Camilo (NSP)" userId="c6617a72-ddab-40a4-ab08-9da8697dd87c" providerId="ADAL" clId="{EEAE6EF7-3ECC-4E75-A01E-690B4C2AF6FD}" dt="2022-05-19T15:06:22.605" v="68"/>
          <ac:spMkLst>
            <pc:docMk/>
            <pc:sldMk cId="4266877208" sldId="268"/>
            <ac:spMk id="20" creationId="{2B46F5A3-8086-424B-82A0-D93CD9F35499}"/>
          </ac:spMkLst>
        </pc:spChg>
        <pc:spChg chg="add mod ord topLvl">
          <ac:chgData name="BeltranMontoya, Camilo (NSP)" userId="c6617a72-ddab-40a4-ab08-9da8697dd87c" providerId="ADAL" clId="{EEAE6EF7-3ECC-4E75-A01E-690B4C2AF6FD}" dt="2022-05-23T23:23:14.625" v="3334" actId="164"/>
          <ac:spMkLst>
            <pc:docMk/>
            <pc:sldMk cId="4266877208" sldId="268"/>
            <ac:spMk id="21" creationId="{915D7579-BF3B-46F1-9319-97F3413D77FB}"/>
          </ac:spMkLst>
        </pc:spChg>
        <pc:grpChg chg="add mod">
          <ac:chgData name="BeltranMontoya, Camilo (NSP)" userId="c6617a72-ddab-40a4-ab08-9da8697dd87c" providerId="ADAL" clId="{EEAE6EF7-3ECC-4E75-A01E-690B4C2AF6FD}" dt="2022-05-19T15:05:49.175" v="51" actId="164"/>
          <ac:grpSpMkLst>
            <pc:docMk/>
            <pc:sldMk cId="4266877208" sldId="268"/>
            <ac:grpSpMk id="10" creationId="{AF92EA50-E92B-4258-A9C0-CF2413962871}"/>
          </ac:grpSpMkLst>
        </pc:grpChg>
        <pc:grpChg chg="add mod ord">
          <ac:chgData name="BeltranMontoya, Camilo (NSP)" userId="c6617a72-ddab-40a4-ab08-9da8697dd87c" providerId="ADAL" clId="{EEAE6EF7-3ECC-4E75-A01E-690B4C2AF6FD}" dt="2022-05-19T15:06:15.366" v="64" actId="1036"/>
          <ac:grpSpMkLst>
            <pc:docMk/>
            <pc:sldMk cId="4266877208" sldId="268"/>
            <ac:grpSpMk id="14" creationId="{1749BB32-87CB-4066-A400-2FC08A4A8DAA}"/>
          </ac:grpSpMkLst>
        </pc:grpChg>
        <pc:grpChg chg="add mod ord">
          <ac:chgData name="BeltranMontoya, Camilo (NSP)" userId="c6617a72-ddab-40a4-ab08-9da8697dd87c" providerId="ADAL" clId="{EEAE6EF7-3ECC-4E75-A01E-690B4C2AF6FD}" dt="2022-05-19T15:06:30.606" v="70" actId="167"/>
          <ac:grpSpMkLst>
            <pc:docMk/>
            <pc:sldMk cId="4266877208" sldId="268"/>
            <ac:grpSpMk id="18" creationId="{58D97C35-57BA-4A34-8D83-74AE2CF08BBE}"/>
          </ac:grpSpMkLst>
        </pc:grpChg>
        <pc:grpChg chg="add del mod">
          <ac:chgData name="BeltranMontoya, Camilo (NSP)" userId="c6617a72-ddab-40a4-ab08-9da8697dd87c" providerId="ADAL" clId="{EEAE6EF7-3ECC-4E75-A01E-690B4C2AF6FD}" dt="2022-05-23T23:18:41.256" v="3279" actId="165"/>
          <ac:grpSpMkLst>
            <pc:docMk/>
            <pc:sldMk cId="4266877208" sldId="268"/>
            <ac:grpSpMk id="22" creationId="{0E7D7396-312B-4516-B810-4D45C922E600}"/>
          </ac:grpSpMkLst>
        </pc:grpChg>
        <pc:grpChg chg="add del mod">
          <ac:chgData name="BeltranMontoya, Camilo (NSP)" userId="c6617a72-ddab-40a4-ab08-9da8697dd87c" providerId="ADAL" clId="{EEAE6EF7-3ECC-4E75-A01E-690B4C2AF6FD}" dt="2022-05-23T23:21:04.817" v="3310" actId="165"/>
          <ac:grpSpMkLst>
            <pc:docMk/>
            <pc:sldMk cId="4266877208" sldId="268"/>
            <ac:grpSpMk id="24" creationId="{E0FE69AD-B05E-40D0-B5A8-98F895431B59}"/>
          </ac:grpSpMkLst>
        </pc:grpChg>
        <pc:grpChg chg="add del mod">
          <ac:chgData name="BeltranMontoya, Camilo (NSP)" userId="c6617a72-ddab-40a4-ab08-9da8697dd87c" providerId="ADAL" clId="{EEAE6EF7-3ECC-4E75-A01E-690B4C2AF6FD}" dt="2022-05-23T23:21:54.639" v="3317" actId="165"/>
          <ac:grpSpMkLst>
            <pc:docMk/>
            <pc:sldMk cId="4266877208" sldId="268"/>
            <ac:grpSpMk id="25" creationId="{33CD3599-E184-4CDE-927C-B923D2442714}"/>
          </ac:grpSpMkLst>
        </pc:grpChg>
        <pc:grpChg chg="add del mod">
          <ac:chgData name="BeltranMontoya, Camilo (NSP)" userId="c6617a72-ddab-40a4-ab08-9da8697dd87c" providerId="ADAL" clId="{EEAE6EF7-3ECC-4E75-A01E-690B4C2AF6FD}" dt="2022-05-23T23:22:51.432" v="3329" actId="165"/>
          <ac:grpSpMkLst>
            <pc:docMk/>
            <pc:sldMk cId="4266877208" sldId="268"/>
            <ac:grpSpMk id="26" creationId="{2BFDF8AE-435E-4D69-A4F6-2F76FE28A2B5}"/>
          </ac:grpSpMkLst>
        </pc:grpChg>
        <pc:grpChg chg="add mod">
          <ac:chgData name="BeltranMontoya, Camilo (NSP)" userId="c6617a72-ddab-40a4-ab08-9da8697dd87c" providerId="ADAL" clId="{EEAE6EF7-3ECC-4E75-A01E-690B4C2AF6FD}" dt="2022-05-23T23:23:45.149" v="3336" actId="1076"/>
          <ac:grpSpMkLst>
            <pc:docMk/>
            <pc:sldMk cId="4266877208" sldId="268"/>
            <ac:grpSpMk id="27" creationId="{39A89005-B4EC-46BE-A9D5-AFD02E51218C}"/>
          </ac:grpSpMkLst>
        </pc:grpChg>
        <pc:picChg chg="del mod topLvl">
          <ac:chgData name="BeltranMontoya, Camilo (NSP)" userId="c6617a72-ddab-40a4-ab08-9da8697dd87c" providerId="ADAL" clId="{EEAE6EF7-3ECC-4E75-A01E-690B4C2AF6FD}" dt="2022-05-23T23:18:43.800" v="3280" actId="478"/>
          <ac:picMkLst>
            <pc:docMk/>
            <pc:sldMk cId="4266877208" sldId="268"/>
            <ac:picMk id="3" creationId="{00000000-0000-0000-0000-000000000000}"/>
          </ac:picMkLst>
        </pc:picChg>
        <pc:picChg chg="del mod topLvl">
          <ac:chgData name="BeltranMontoya, Camilo (NSP)" userId="c6617a72-ddab-40a4-ab08-9da8697dd87c" providerId="ADAL" clId="{EEAE6EF7-3ECC-4E75-A01E-690B4C2AF6FD}" dt="2022-05-23T23:18:45.648" v="3281" actId="478"/>
          <ac:picMkLst>
            <pc:docMk/>
            <pc:sldMk cId="4266877208" sldId="268"/>
            <ac:picMk id="4" creationId="{00000000-0000-0000-0000-000000000000}"/>
          </ac:picMkLst>
        </pc:picChg>
        <pc:picChg chg="del mod topLvl">
          <ac:chgData name="BeltranMontoya, Camilo (NSP)" userId="c6617a72-ddab-40a4-ab08-9da8697dd87c" providerId="ADAL" clId="{EEAE6EF7-3ECC-4E75-A01E-690B4C2AF6FD}" dt="2022-05-23T23:18:47.246" v="3282" actId="478"/>
          <ac:picMkLst>
            <pc:docMk/>
            <pc:sldMk cId="4266877208" sldId="268"/>
            <ac:picMk id="6" creationId="{00000000-0000-0000-0000-000000000000}"/>
          </ac:picMkLst>
        </pc:picChg>
        <pc:picChg chg="del mod topLvl">
          <ac:chgData name="BeltranMontoya, Camilo (NSP)" userId="c6617a72-ddab-40a4-ab08-9da8697dd87c" providerId="ADAL" clId="{EEAE6EF7-3ECC-4E75-A01E-690B4C2AF6FD}" dt="2022-05-23T23:18:48.875" v="3283" actId="478"/>
          <ac:picMkLst>
            <pc:docMk/>
            <pc:sldMk cId="4266877208" sldId="268"/>
            <ac:picMk id="11" creationId="{00000000-0000-0000-0000-000000000000}"/>
          </ac:picMkLst>
        </pc:picChg>
        <pc:picChg chg="add mod topLvl modCrop">
          <ac:chgData name="BeltranMontoya, Camilo (NSP)" userId="c6617a72-ddab-40a4-ab08-9da8697dd87c" providerId="ADAL" clId="{EEAE6EF7-3ECC-4E75-A01E-690B4C2AF6FD}" dt="2022-05-23T23:23:14.625" v="3334" actId="164"/>
          <ac:picMkLst>
            <pc:docMk/>
            <pc:sldMk cId="4266877208" sldId="268"/>
            <ac:picMk id="23" creationId="{95A29952-FC4A-43AE-9AA7-8292D38118F9}"/>
          </ac:picMkLst>
        </pc:picChg>
      </pc:sldChg>
      <pc:sldChg chg="addSp delSp modSp mod">
        <pc:chgData name="BeltranMontoya, Camilo (NSP)" userId="c6617a72-ddab-40a4-ab08-9da8697dd87c" providerId="ADAL" clId="{EEAE6EF7-3ECC-4E75-A01E-690B4C2AF6FD}" dt="2022-05-19T15:35:40.530" v="641" actId="1037"/>
        <pc:sldMkLst>
          <pc:docMk/>
          <pc:sldMk cId="163967077" sldId="269"/>
        </pc:sldMkLst>
        <pc:spChg chg="del mod">
          <ac:chgData name="BeltranMontoya, Camilo (NSP)" userId="c6617a72-ddab-40a4-ab08-9da8697dd87c" providerId="ADAL" clId="{EEAE6EF7-3ECC-4E75-A01E-690B4C2AF6FD}" dt="2022-05-19T15:33:50.296" v="547" actId="478"/>
          <ac:spMkLst>
            <pc:docMk/>
            <pc:sldMk cId="163967077" sldId="269"/>
            <ac:spMk id="2" creationId="{00000000-0000-0000-0000-000000000000}"/>
          </ac:spMkLst>
        </pc:spChg>
        <pc:spChg chg="mod">
          <ac:chgData name="BeltranMontoya, Camilo (NSP)" userId="c6617a72-ddab-40a4-ab08-9da8697dd87c" providerId="ADAL" clId="{EEAE6EF7-3ECC-4E75-A01E-690B4C2AF6FD}" dt="2022-05-19T15:31:30.816" v="509" actId="1076"/>
          <ac:spMkLst>
            <pc:docMk/>
            <pc:sldMk cId="163967077" sldId="269"/>
            <ac:spMk id="3" creationId="{00000000-0000-0000-0000-000000000000}"/>
          </ac:spMkLst>
        </pc:spChg>
        <pc:spChg chg="mod ord">
          <ac:chgData name="BeltranMontoya, Camilo (NSP)" userId="c6617a72-ddab-40a4-ab08-9da8697dd87c" providerId="ADAL" clId="{EEAE6EF7-3ECC-4E75-A01E-690B4C2AF6FD}" dt="2022-05-19T15:34:12.580" v="598" actId="1035"/>
          <ac:spMkLst>
            <pc:docMk/>
            <pc:sldMk cId="163967077" sldId="269"/>
            <ac:spMk id="9" creationId="{00000000-0000-0000-0000-000000000000}"/>
          </ac:spMkLst>
        </pc:spChg>
        <pc:spChg chg="mod ord">
          <ac:chgData name="BeltranMontoya, Camilo (NSP)" userId="c6617a72-ddab-40a4-ab08-9da8697dd87c" providerId="ADAL" clId="{EEAE6EF7-3ECC-4E75-A01E-690B4C2AF6FD}" dt="2022-05-19T15:34:12.580" v="598" actId="1035"/>
          <ac:spMkLst>
            <pc:docMk/>
            <pc:sldMk cId="163967077" sldId="269"/>
            <ac:spMk id="10" creationId="{00000000-0000-0000-0000-000000000000}"/>
          </ac:spMkLst>
        </pc:spChg>
        <pc:spChg chg="mod ord">
          <ac:chgData name="BeltranMontoya, Camilo (NSP)" userId="c6617a72-ddab-40a4-ab08-9da8697dd87c" providerId="ADAL" clId="{EEAE6EF7-3ECC-4E75-A01E-690B4C2AF6FD}" dt="2022-05-19T15:34:12.580" v="598" actId="1035"/>
          <ac:spMkLst>
            <pc:docMk/>
            <pc:sldMk cId="163967077" sldId="269"/>
            <ac:spMk id="11" creationId="{00000000-0000-0000-0000-000000000000}"/>
          </ac:spMkLst>
        </pc:spChg>
        <pc:spChg chg="mod">
          <ac:chgData name="BeltranMontoya, Camilo (NSP)" userId="c6617a72-ddab-40a4-ab08-9da8697dd87c" providerId="ADAL" clId="{EEAE6EF7-3ECC-4E75-A01E-690B4C2AF6FD}" dt="2022-05-19T15:34:12.580" v="598" actId="1035"/>
          <ac:spMkLst>
            <pc:docMk/>
            <pc:sldMk cId="163967077" sldId="269"/>
            <ac:spMk id="12" creationId="{00000000-0000-0000-0000-000000000000}"/>
          </ac:spMkLst>
        </pc:spChg>
        <pc:spChg chg="add del mod ord">
          <ac:chgData name="BeltranMontoya, Camilo (NSP)" userId="c6617a72-ddab-40a4-ab08-9da8697dd87c" providerId="ADAL" clId="{EEAE6EF7-3ECC-4E75-A01E-690B4C2AF6FD}" dt="2022-05-19T15:14:22.547" v="152" actId="478"/>
          <ac:spMkLst>
            <pc:docMk/>
            <pc:sldMk cId="163967077" sldId="269"/>
            <ac:spMk id="13" creationId="{AAEE1C46-D55C-434F-A691-5689C9B0B453}"/>
          </ac:spMkLst>
        </pc:spChg>
        <pc:spChg chg="add mod">
          <ac:chgData name="BeltranMontoya, Camilo (NSP)" userId="c6617a72-ddab-40a4-ab08-9da8697dd87c" providerId="ADAL" clId="{EEAE6EF7-3ECC-4E75-A01E-690B4C2AF6FD}" dt="2022-05-19T15:23:58.915" v="264" actId="34135"/>
          <ac:spMkLst>
            <pc:docMk/>
            <pc:sldMk cId="163967077" sldId="269"/>
            <ac:spMk id="14" creationId="{A5CEFE5B-2852-487B-839E-7F751BA7626B}"/>
          </ac:spMkLst>
        </pc:spChg>
        <pc:spChg chg="add mod">
          <ac:chgData name="BeltranMontoya, Camilo (NSP)" userId="c6617a72-ddab-40a4-ab08-9da8697dd87c" providerId="ADAL" clId="{EEAE6EF7-3ECC-4E75-A01E-690B4C2AF6FD}" dt="2022-05-19T15:23:58.915" v="264" actId="34135"/>
          <ac:spMkLst>
            <pc:docMk/>
            <pc:sldMk cId="163967077" sldId="269"/>
            <ac:spMk id="15" creationId="{400BD3DE-FA6A-4148-8EE3-2D8D8A99053B}"/>
          </ac:spMkLst>
        </pc:spChg>
        <pc:spChg chg="add mod">
          <ac:chgData name="BeltranMontoya, Camilo (NSP)" userId="c6617a72-ddab-40a4-ab08-9da8697dd87c" providerId="ADAL" clId="{EEAE6EF7-3ECC-4E75-A01E-690B4C2AF6FD}" dt="2022-05-19T15:23:58.915" v="264" actId="34135"/>
          <ac:spMkLst>
            <pc:docMk/>
            <pc:sldMk cId="163967077" sldId="269"/>
            <ac:spMk id="16" creationId="{2D174381-71B7-4E41-970E-6B97E9CF6CB1}"/>
          </ac:spMkLst>
        </pc:spChg>
        <pc:spChg chg="add mod">
          <ac:chgData name="BeltranMontoya, Camilo (NSP)" userId="c6617a72-ddab-40a4-ab08-9da8697dd87c" providerId="ADAL" clId="{EEAE6EF7-3ECC-4E75-A01E-690B4C2AF6FD}" dt="2022-05-19T15:23:58.915" v="264" actId="34135"/>
          <ac:spMkLst>
            <pc:docMk/>
            <pc:sldMk cId="163967077" sldId="269"/>
            <ac:spMk id="18" creationId="{5A8AD076-5165-4FF1-99CE-B5A96B3071BD}"/>
          </ac:spMkLst>
        </pc:spChg>
        <pc:spChg chg="add mod">
          <ac:chgData name="BeltranMontoya, Camilo (NSP)" userId="c6617a72-ddab-40a4-ab08-9da8697dd87c" providerId="ADAL" clId="{EEAE6EF7-3ECC-4E75-A01E-690B4C2AF6FD}" dt="2022-05-19T15:23:58.915" v="264" actId="34135"/>
          <ac:spMkLst>
            <pc:docMk/>
            <pc:sldMk cId="163967077" sldId="269"/>
            <ac:spMk id="19" creationId="{65A22B08-A335-499E-B2B7-6DA583F563A5}"/>
          </ac:spMkLst>
        </pc:spChg>
        <pc:spChg chg="add mod">
          <ac:chgData name="BeltranMontoya, Camilo (NSP)" userId="c6617a72-ddab-40a4-ab08-9da8697dd87c" providerId="ADAL" clId="{EEAE6EF7-3ECC-4E75-A01E-690B4C2AF6FD}" dt="2022-05-19T15:23:58.915" v="264" actId="34135"/>
          <ac:spMkLst>
            <pc:docMk/>
            <pc:sldMk cId="163967077" sldId="269"/>
            <ac:spMk id="20" creationId="{D928126A-8D05-46D8-AF85-99FEF6367DC5}"/>
          </ac:spMkLst>
        </pc:spChg>
        <pc:spChg chg="mod">
          <ac:chgData name="BeltranMontoya, Camilo (NSP)" userId="c6617a72-ddab-40a4-ab08-9da8697dd87c" providerId="ADAL" clId="{EEAE6EF7-3ECC-4E75-A01E-690B4C2AF6FD}" dt="2022-05-19T15:15:43.419" v="166"/>
          <ac:spMkLst>
            <pc:docMk/>
            <pc:sldMk cId="163967077" sldId="269"/>
            <ac:spMk id="22" creationId="{8B0C3C2C-CF9C-41BC-97E1-801D4FC0A88C}"/>
          </ac:spMkLst>
        </pc:spChg>
        <pc:spChg chg="mod">
          <ac:chgData name="BeltranMontoya, Camilo (NSP)" userId="c6617a72-ddab-40a4-ab08-9da8697dd87c" providerId="ADAL" clId="{EEAE6EF7-3ECC-4E75-A01E-690B4C2AF6FD}" dt="2022-05-19T15:15:43.419" v="166"/>
          <ac:spMkLst>
            <pc:docMk/>
            <pc:sldMk cId="163967077" sldId="269"/>
            <ac:spMk id="23" creationId="{AF76D100-F0AB-4100-B684-61312C423DFB}"/>
          </ac:spMkLst>
        </pc:spChg>
        <pc:spChg chg="mod">
          <ac:chgData name="BeltranMontoya, Camilo (NSP)" userId="c6617a72-ddab-40a4-ab08-9da8697dd87c" providerId="ADAL" clId="{EEAE6EF7-3ECC-4E75-A01E-690B4C2AF6FD}" dt="2022-05-19T15:15:43.419" v="166"/>
          <ac:spMkLst>
            <pc:docMk/>
            <pc:sldMk cId="163967077" sldId="269"/>
            <ac:spMk id="24" creationId="{43B87FDD-0AA8-41A8-B6F7-043C7CB692AD}"/>
          </ac:spMkLst>
        </pc:spChg>
        <pc:spChg chg="add del mod">
          <ac:chgData name="BeltranMontoya, Camilo (NSP)" userId="c6617a72-ddab-40a4-ab08-9da8697dd87c" providerId="ADAL" clId="{EEAE6EF7-3ECC-4E75-A01E-690B4C2AF6FD}" dt="2022-05-19T15:15:44.652" v="167"/>
          <ac:spMkLst>
            <pc:docMk/>
            <pc:sldMk cId="163967077" sldId="269"/>
            <ac:spMk id="25" creationId="{D36BC27C-F83E-4881-A6BC-320C6371B16E}"/>
          </ac:spMkLst>
        </pc:spChg>
        <pc:spChg chg="add mod">
          <ac:chgData name="BeltranMontoya, Camilo (NSP)" userId="c6617a72-ddab-40a4-ab08-9da8697dd87c" providerId="ADAL" clId="{EEAE6EF7-3ECC-4E75-A01E-690B4C2AF6FD}" dt="2022-05-19T15:23:58.915" v="264" actId="34135"/>
          <ac:spMkLst>
            <pc:docMk/>
            <pc:sldMk cId="163967077" sldId="269"/>
            <ac:spMk id="26" creationId="{DB0CE1C2-E0F6-4DEE-B273-1A644A796511}"/>
          </ac:spMkLst>
        </pc:spChg>
        <pc:spChg chg="add mod">
          <ac:chgData name="BeltranMontoya, Camilo (NSP)" userId="c6617a72-ddab-40a4-ab08-9da8697dd87c" providerId="ADAL" clId="{EEAE6EF7-3ECC-4E75-A01E-690B4C2AF6FD}" dt="2022-05-19T15:23:58.915" v="264" actId="34135"/>
          <ac:spMkLst>
            <pc:docMk/>
            <pc:sldMk cId="163967077" sldId="269"/>
            <ac:spMk id="27" creationId="{24FA68C2-B2C9-4454-A554-B4F157E3EC5F}"/>
          </ac:spMkLst>
        </pc:spChg>
        <pc:spChg chg="add mod">
          <ac:chgData name="BeltranMontoya, Camilo (NSP)" userId="c6617a72-ddab-40a4-ab08-9da8697dd87c" providerId="ADAL" clId="{EEAE6EF7-3ECC-4E75-A01E-690B4C2AF6FD}" dt="2022-05-19T15:26:41.264" v="371" actId="1036"/>
          <ac:spMkLst>
            <pc:docMk/>
            <pc:sldMk cId="163967077" sldId="269"/>
            <ac:spMk id="31" creationId="{3DF7BB4F-DC05-4D67-A291-A7978F487B90}"/>
          </ac:spMkLst>
        </pc:spChg>
        <pc:spChg chg="add mod">
          <ac:chgData name="BeltranMontoya, Camilo (NSP)" userId="c6617a72-ddab-40a4-ab08-9da8697dd87c" providerId="ADAL" clId="{EEAE6EF7-3ECC-4E75-A01E-690B4C2AF6FD}" dt="2022-05-19T15:34:34.922" v="619" actId="1035"/>
          <ac:spMkLst>
            <pc:docMk/>
            <pc:sldMk cId="163967077" sldId="269"/>
            <ac:spMk id="33" creationId="{AA6DC33F-B640-44A9-A6CD-541E60EA7FAC}"/>
          </ac:spMkLst>
        </pc:spChg>
        <pc:spChg chg="add mod ord">
          <ac:chgData name="BeltranMontoya, Camilo (NSP)" userId="c6617a72-ddab-40a4-ab08-9da8697dd87c" providerId="ADAL" clId="{EEAE6EF7-3ECC-4E75-A01E-690B4C2AF6FD}" dt="2022-05-19T15:34:12.580" v="598" actId="1035"/>
          <ac:spMkLst>
            <pc:docMk/>
            <pc:sldMk cId="163967077" sldId="269"/>
            <ac:spMk id="35" creationId="{4C8D74C8-D76B-4178-9DAD-C028F7B0C7BC}"/>
          </ac:spMkLst>
        </pc:spChg>
        <pc:spChg chg="add mod">
          <ac:chgData name="BeltranMontoya, Camilo (NSP)" userId="c6617a72-ddab-40a4-ab08-9da8697dd87c" providerId="ADAL" clId="{EEAE6EF7-3ECC-4E75-A01E-690B4C2AF6FD}" dt="2022-05-19T15:35:40.530" v="641" actId="1037"/>
          <ac:spMkLst>
            <pc:docMk/>
            <pc:sldMk cId="163967077" sldId="269"/>
            <ac:spMk id="36" creationId="{9B8ABC73-ABF0-4049-B2DB-AE742304B4F2}"/>
          </ac:spMkLst>
        </pc:spChg>
        <pc:spChg chg="add mod">
          <ac:chgData name="BeltranMontoya, Camilo (NSP)" userId="c6617a72-ddab-40a4-ab08-9da8697dd87c" providerId="ADAL" clId="{EEAE6EF7-3ECC-4E75-A01E-690B4C2AF6FD}" dt="2022-05-19T15:26:09.094" v="350" actId="1035"/>
          <ac:spMkLst>
            <pc:docMk/>
            <pc:sldMk cId="163967077" sldId="269"/>
            <ac:spMk id="37" creationId="{1A1005F6-CB72-43D9-9945-5A110BAAEACD}"/>
          </ac:spMkLst>
        </pc:spChg>
        <pc:spChg chg="add mod">
          <ac:chgData name="BeltranMontoya, Camilo (NSP)" userId="c6617a72-ddab-40a4-ab08-9da8697dd87c" providerId="ADAL" clId="{EEAE6EF7-3ECC-4E75-A01E-690B4C2AF6FD}" dt="2022-05-19T15:27:02.249" v="377" actId="1076"/>
          <ac:spMkLst>
            <pc:docMk/>
            <pc:sldMk cId="163967077" sldId="269"/>
            <ac:spMk id="38" creationId="{03DE59B7-2443-4742-A6BD-61B57D5126E2}"/>
          </ac:spMkLst>
        </pc:spChg>
        <pc:spChg chg="add mod">
          <ac:chgData name="BeltranMontoya, Camilo (NSP)" userId="c6617a72-ddab-40a4-ab08-9da8697dd87c" providerId="ADAL" clId="{EEAE6EF7-3ECC-4E75-A01E-690B4C2AF6FD}" dt="2022-05-19T15:34:45.613" v="630" actId="1037"/>
          <ac:spMkLst>
            <pc:docMk/>
            <pc:sldMk cId="163967077" sldId="269"/>
            <ac:spMk id="39" creationId="{2611163C-A25E-4FD5-AEDA-D69BB8D4C815}"/>
          </ac:spMkLst>
        </pc:spChg>
        <pc:spChg chg="add mod">
          <ac:chgData name="BeltranMontoya, Camilo (NSP)" userId="c6617a72-ddab-40a4-ab08-9da8697dd87c" providerId="ADAL" clId="{EEAE6EF7-3ECC-4E75-A01E-690B4C2AF6FD}" dt="2022-05-19T15:28:09.327" v="390" actId="164"/>
          <ac:spMkLst>
            <pc:docMk/>
            <pc:sldMk cId="163967077" sldId="269"/>
            <ac:spMk id="40" creationId="{CDBCFD3F-378F-46EB-B275-4B7BBDB61BCB}"/>
          </ac:spMkLst>
        </pc:spChg>
        <pc:spChg chg="add mod">
          <ac:chgData name="BeltranMontoya, Camilo (NSP)" userId="c6617a72-ddab-40a4-ab08-9da8697dd87c" providerId="ADAL" clId="{EEAE6EF7-3ECC-4E75-A01E-690B4C2AF6FD}" dt="2022-05-19T15:28:09.327" v="390" actId="164"/>
          <ac:spMkLst>
            <pc:docMk/>
            <pc:sldMk cId="163967077" sldId="269"/>
            <ac:spMk id="41" creationId="{A54E3899-81AA-4D03-8754-C86C7A4DF164}"/>
          </ac:spMkLst>
        </pc:spChg>
        <pc:spChg chg="mod">
          <ac:chgData name="BeltranMontoya, Camilo (NSP)" userId="c6617a72-ddab-40a4-ab08-9da8697dd87c" providerId="ADAL" clId="{EEAE6EF7-3ECC-4E75-A01E-690B4C2AF6FD}" dt="2022-05-19T15:28:10.541" v="391"/>
          <ac:spMkLst>
            <pc:docMk/>
            <pc:sldMk cId="163967077" sldId="269"/>
            <ac:spMk id="44" creationId="{FDACF879-C129-44F2-90B9-8257AEE81D68}"/>
          </ac:spMkLst>
        </pc:spChg>
        <pc:spChg chg="mod">
          <ac:chgData name="BeltranMontoya, Camilo (NSP)" userId="c6617a72-ddab-40a4-ab08-9da8697dd87c" providerId="ADAL" clId="{EEAE6EF7-3ECC-4E75-A01E-690B4C2AF6FD}" dt="2022-05-19T15:28:10.541" v="391"/>
          <ac:spMkLst>
            <pc:docMk/>
            <pc:sldMk cId="163967077" sldId="269"/>
            <ac:spMk id="45" creationId="{BF243BC0-BA7F-4827-8D5F-BAC7BFEF3C4F}"/>
          </ac:spMkLst>
        </pc:spChg>
        <pc:spChg chg="mod">
          <ac:chgData name="BeltranMontoya, Camilo (NSP)" userId="c6617a72-ddab-40a4-ab08-9da8697dd87c" providerId="ADAL" clId="{EEAE6EF7-3ECC-4E75-A01E-690B4C2AF6FD}" dt="2022-05-19T15:28:20.553" v="393"/>
          <ac:spMkLst>
            <pc:docMk/>
            <pc:sldMk cId="163967077" sldId="269"/>
            <ac:spMk id="47" creationId="{5C804254-C53B-44C8-9441-E1F9A1ECCA14}"/>
          </ac:spMkLst>
        </pc:spChg>
        <pc:spChg chg="mod">
          <ac:chgData name="BeltranMontoya, Camilo (NSP)" userId="c6617a72-ddab-40a4-ab08-9da8697dd87c" providerId="ADAL" clId="{EEAE6EF7-3ECC-4E75-A01E-690B4C2AF6FD}" dt="2022-05-19T15:28:20.553" v="393"/>
          <ac:spMkLst>
            <pc:docMk/>
            <pc:sldMk cId="163967077" sldId="269"/>
            <ac:spMk id="48" creationId="{FF72FE79-402F-45E8-B016-B52DFCC6FB7A}"/>
          </ac:spMkLst>
        </pc:spChg>
        <pc:spChg chg="mod">
          <ac:chgData name="BeltranMontoya, Camilo (NSP)" userId="c6617a72-ddab-40a4-ab08-9da8697dd87c" providerId="ADAL" clId="{EEAE6EF7-3ECC-4E75-A01E-690B4C2AF6FD}" dt="2022-05-19T15:28:32.795" v="398"/>
          <ac:spMkLst>
            <pc:docMk/>
            <pc:sldMk cId="163967077" sldId="269"/>
            <ac:spMk id="50" creationId="{3483E0C5-C017-4DB3-990B-396B835E031B}"/>
          </ac:spMkLst>
        </pc:spChg>
        <pc:spChg chg="mod">
          <ac:chgData name="BeltranMontoya, Camilo (NSP)" userId="c6617a72-ddab-40a4-ab08-9da8697dd87c" providerId="ADAL" clId="{EEAE6EF7-3ECC-4E75-A01E-690B4C2AF6FD}" dt="2022-05-19T15:28:32.795" v="398"/>
          <ac:spMkLst>
            <pc:docMk/>
            <pc:sldMk cId="163967077" sldId="269"/>
            <ac:spMk id="51" creationId="{7DA89191-162D-4AB1-A4ED-1309DD4BFC3A}"/>
          </ac:spMkLst>
        </pc:spChg>
        <pc:spChg chg="mod">
          <ac:chgData name="BeltranMontoya, Camilo (NSP)" userId="c6617a72-ddab-40a4-ab08-9da8697dd87c" providerId="ADAL" clId="{EEAE6EF7-3ECC-4E75-A01E-690B4C2AF6FD}" dt="2022-05-19T15:28:46.811" v="401"/>
          <ac:spMkLst>
            <pc:docMk/>
            <pc:sldMk cId="163967077" sldId="269"/>
            <ac:spMk id="53" creationId="{9FABB936-BC20-4600-84C1-6FA86370E8A4}"/>
          </ac:spMkLst>
        </pc:spChg>
        <pc:spChg chg="mod">
          <ac:chgData name="BeltranMontoya, Camilo (NSP)" userId="c6617a72-ddab-40a4-ab08-9da8697dd87c" providerId="ADAL" clId="{EEAE6EF7-3ECC-4E75-A01E-690B4C2AF6FD}" dt="2022-05-19T15:28:46.811" v="401"/>
          <ac:spMkLst>
            <pc:docMk/>
            <pc:sldMk cId="163967077" sldId="269"/>
            <ac:spMk id="54" creationId="{3380D360-F965-4B5B-811A-0448A8874E42}"/>
          </ac:spMkLst>
        </pc:spChg>
        <pc:spChg chg="add del mod">
          <ac:chgData name="BeltranMontoya, Camilo (NSP)" userId="c6617a72-ddab-40a4-ab08-9da8697dd87c" providerId="ADAL" clId="{EEAE6EF7-3ECC-4E75-A01E-690B4C2AF6FD}" dt="2022-05-19T15:29:02.056" v="409"/>
          <ac:spMkLst>
            <pc:docMk/>
            <pc:sldMk cId="163967077" sldId="269"/>
            <ac:spMk id="55" creationId="{9DF9B110-67E9-4C85-A939-74A3FD2A0274}"/>
          </ac:spMkLst>
        </pc:spChg>
        <pc:spChg chg="mod">
          <ac:chgData name="BeltranMontoya, Camilo (NSP)" userId="c6617a72-ddab-40a4-ab08-9da8697dd87c" providerId="ADAL" clId="{EEAE6EF7-3ECC-4E75-A01E-690B4C2AF6FD}" dt="2022-05-19T15:29:04.319" v="410"/>
          <ac:spMkLst>
            <pc:docMk/>
            <pc:sldMk cId="163967077" sldId="269"/>
            <ac:spMk id="57" creationId="{7262E837-12DF-401A-A9ED-95B0EF0C1F96}"/>
          </ac:spMkLst>
        </pc:spChg>
        <pc:spChg chg="mod">
          <ac:chgData name="BeltranMontoya, Camilo (NSP)" userId="c6617a72-ddab-40a4-ab08-9da8697dd87c" providerId="ADAL" clId="{EEAE6EF7-3ECC-4E75-A01E-690B4C2AF6FD}" dt="2022-05-19T15:29:25.637" v="416" actId="1076"/>
          <ac:spMkLst>
            <pc:docMk/>
            <pc:sldMk cId="163967077" sldId="269"/>
            <ac:spMk id="58" creationId="{1DEA5266-A4DE-476D-9922-659F6BCD8010}"/>
          </ac:spMkLst>
        </pc:spChg>
        <pc:spChg chg="mod">
          <ac:chgData name="BeltranMontoya, Camilo (NSP)" userId="c6617a72-ddab-40a4-ab08-9da8697dd87c" providerId="ADAL" clId="{EEAE6EF7-3ECC-4E75-A01E-690B4C2AF6FD}" dt="2022-05-19T15:29:08.176" v="412"/>
          <ac:spMkLst>
            <pc:docMk/>
            <pc:sldMk cId="163967077" sldId="269"/>
            <ac:spMk id="60" creationId="{BCC5E014-96EF-4B2D-B865-D9160B68085E}"/>
          </ac:spMkLst>
        </pc:spChg>
        <pc:spChg chg="mod">
          <ac:chgData name="BeltranMontoya, Camilo (NSP)" userId="c6617a72-ddab-40a4-ab08-9da8697dd87c" providerId="ADAL" clId="{EEAE6EF7-3ECC-4E75-A01E-690B4C2AF6FD}" dt="2022-05-19T15:29:08.176" v="412"/>
          <ac:spMkLst>
            <pc:docMk/>
            <pc:sldMk cId="163967077" sldId="269"/>
            <ac:spMk id="61" creationId="{8FAB1ECD-7925-4F78-978E-11616CFCF310}"/>
          </ac:spMkLst>
        </pc:spChg>
        <pc:spChg chg="mod">
          <ac:chgData name="BeltranMontoya, Camilo (NSP)" userId="c6617a72-ddab-40a4-ab08-9da8697dd87c" providerId="ADAL" clId="{EEAE6EF7-3ECC-4E75-A01E-690B4C2AF6FD}" dt="2022-05-19T15:30:20.322" v="480" actId="207"/>
          <ac:spMkLst>
            <pc:docMk/>
            <pc:sldMk cId="163967077" sldId="269"/>
            <ac:spMk id="63" creationId="{FC1AC851-A773-4E54-907B-8CD12F512D9C}"/>
          </ac:spMkLst>
        </pc:spChg>
        <pc:spChg chg="mod">
          <ac:chgData name="BeltranMontoya, Camilo (NSP)" userId="c6617a72-ddab-40a4-ab08-9da8697dd87c" providerId="ADAL" clId="{EEAE6EF7-3ECC-4E75-A01E-690B4C2AF6FD}" dt="2022-05-19T15:30:31.564" v="482" actId="208"/>
          <ac:spMkLst>
            <pc:docMk/>
            <pc:sldMk cId="163967077" sldId="269"/>
            <ac:spMk id="64" creationId="{07737A02-DD91-4664-93BB-8991CD44A4DF}"/>
          </ac:spMkLst>
        </pc:spChg>
        <pc:spChg chg="mod">
          <ac:chgData name="BeltranMontoya, Camilo (NSP)" userId="c6617a72-ddab-40a4-ab08-9da8697dd87c" providerId="ADAL" clId="{EEAE6EF7-3ECC-4E75-A01E-690B4C2AF6FD}" dt="2022-05-19T15:30:45.038" v="484" actId="208"/>
          <ac:spMkLst>
            <pc:docMk/>
            <pc:sldMk cId="163967077" sldId="269"/>
            <ac:spMk id="66" creationId="{09BBD3D4-FF00-410C-89AC-EAA849D104D7}"/>
          </ac:spMkLst>
        </pc:spChg>
        <pc:spChg chg="mod">
          <ac:chgData name="BeltranMontoya, Camilo (NSP)" userId="c6617a72-ddab-40a4-ab08-9da8697dd87c" providerId="ADAL" clId="{EEAE6EF7-3ECC-4E75-A01E-690B4C2AF6FD}" dt="2022-05-19T15:30:47.228" v="485" actId="208"/>
          <ac:spMkLst>
            <pc:docMk/>
            <pc:sldMk cId="163967077" sldId="269"/>
            <ac:spMk id="67" creationId="{69AC842C-70F1-420E-B5AF-0CC97EEE40CD}"/>
          </ac:spMkLst>
        </pc:spChg>
        <pc:spChg chg="add mod">
          <ac:chgData name="BeltranMontoya, Camilo (NSP)" userId="c6617a72-ddab-40a4-ab08-9da8697dd87c" providerId="ADAL" clId="{EEAE6EF7-3ECC-4E75-A01E-690B4C2AF6FD}" dt="2022-05-19T15:34:12.580" v="598" actId="1035"/>
          <ac:spMkLst>
            <pc:docMk/>
            <pc:sldMk cId="163967077" sldId="269"/>
            <ac:spMk id="68" creationId="{9216707C-A2E5-4900-B0E3-C7067A10B162}"/>
          </ac:spMkLst>
        </pc:spChg>
        <pc:spChg chg="add mod">
          <ac:chgData name="BeltranMontoya, Camilo (NSP)" userId="c6617a72-ddab-40a4-ab08-9da8697dd87c" providerId="ADAL" clId="{EEAE6EF7-3ECC-4E75-A01E-690B4C2AF6FD}" dt="2022-05-19T15:34:12.580" v="598" actId="1035"/>
          <ac:spMkLst>
            <pc:docMk/>
            <pc:sldMk cId="163967077" sldId="269"/>
            <ac:spMk id="69" creationId="{A78695B2-0C32-42A2-ADE7-7BB7EA51F34A}"/>
          </ac:spMkLst>
        </pc:spChg>
        <pc:spChg chg="add mod">
          <ac:chgData name="BeltranMontoya, Camilo (NSP)" userId="c6617a72-ddab-40a4-ab08-9da8697dd87c" providerId="ADAL" clId="{EEAE6EF7-3ECC-4E75-A01E-690B4C2AF6FD}" dt="2022-05-19T15:34:38.597" v="622" actId="1035"/>
          <ac:spMkLst>
            <pc:docMk/>
            <pc:sldMk cId="163967077" sldId="269"/>
            <ac:spMk id="70" creationId="{BB5E55C9-BD3A-47D2-B29A-B1610CE0DFA8}"/>
          </ac:spMkLst>
        </pc:spChg>
        <pc:grpChg chg="del mod">
          <ac:chgData name="BeltranMontoya, Camilo (NSP)" userId="c6617a72-ddab-40a4-ab08-9da8697dd87c" providerId="ADAL" clId="{EEAE6EF7-3ECC-4E75-A01E-690B4C2AF6FD}" dt="2022-05-19T15:24:20.539" v="312" actId="478"/>
          <ac:grpSpMkLst>
            <pc:docMk/>
            <pc:sldMk cId="163967077" sldId="269"/>
            <ac:grpSpMk id="8" creationId="{00000000-0000-0000-0000-000000000000}"/>
          </ac:grpSpMkLst>
        </pc:grpChg>
        <pc:grpChg chg="add mod">
          <ac:chgData name="BeltranMontoya, Camilo (NSP)" userId="c6617a72-ddab-40a4-ab08-9da8697dd87c" providerId="ADAL" clId="{EEAE6EF7-3ECC-4E75-A01E-690B4C2AF6FD}" dt="2022-05-19T15:23:58.915" v="264" actId="34135"/>
          <ac:grpSpMkLst>
            <pc:docMk/>
            <pc:sldMk cId="163967077" sldId="269"/>
            <ac:grpSpMk id="17" creationId="{585C2532-F3EF-4010-88E1-B7CD3494E85F}"/>
          </ac:grpSpMkLst>
        </pc:grpChg>
        <pc:grpChg chg="add del mod">
          <ac:chgData name="BeltranMontoya, Camilo (NSP)" userId="c6617a72-ddab-40a4-ab08-9da8697dd87c" providerId="ADAL" clId="{EEAE6EF7-3ECC-4E75-A01E-690B4C2AF6FD}" dt="2022-05-19T15:15:44.652" v="167"/>
          <ac:grpSpMkLst>
            <pc:docMk/>
            <pc:sldMk cId="163967077" sldId="269"/>
            <ac:grpSpMk id="21" creationId="{E79C2B94-DC2B-4BCA-9957-30CD5E3746CD}"/>
          </ac:grpSpMkLst>
        </pc:grpChg>
        <pc:grpChg chg="add mod">
          <ac:chgData name="BeltranMontoya, Camilo (NSP)" userId="c6617a72-ddab-40a4-ab08-9da8697dd87c" providerId="ADAL" clId="{EEAE6EF7-3ECC-4E75-A01E-690B4C2AF6FD}" dt="2022-05-19T15:18:42.098" v="195" actId="164"/>
          <ac:grpSpMkLst>
            <pc:docMk/>
            <pc:sldMk cId="163967077" sldId="269"/>
            <ac:grpSpMk id="28" creationId="{F04EB7E0-247C-4619-AAD3-F7F0A1A65A65}"/>
          </ac:grpSpMkLst>
        </pc:grpChg>
        <pc:grpChg chg="add mod">
          <ac:chgData name="BeltranMontoya, Camilo (NSP)" userId="c6617a72-ddab-40a4-ab08-9da8697dd87c" providerId="ADAL" clId="{EEAE6EF7-3ECC-4E75-A01E-690B4C2AF6FD}" dt="2022-05-19T15:18:47.831" v="197" actId="164"/>
          <ac:grpSpMkLst>
            <pc:docMk/>
            <pc:sldMk cId="163967077" sldId="269"/>
            <ac:grpSpMk id="29" creationId="{989F2223-600F-40A5-8011-DF0BEAED3E2C}"/>
          </ac:grpSpMkLst>
        </pc:grpChg>
        <pc:grpChg chg="add mod">
          <ac:chgData name="BeltranMontoya, Camilo (NSP)" userId="c6617a72-ddab-40a4-ab08-9da8697dd87c" providerId="ADAL" clId="{EEAE6EF7-3ECC-4E75-A01E-690B4C2AF6FD}" dt="2022-05-19T15:26:52.766" v="376" actId="1076"/>
          <ac:grpSpMkLst>
            <pc:docMk/>
            <pc:sldMk cId="163967077" sldId="269"/>
            <ac:grpSpMk id="30" creationId="{9AE8FB21-1D1E-4D2B-950B-532D9996280C}"/>
          </ac:grpSpMkLst>
        </pc:grpChg>
        <pc:grpChg chg="add mod">
          <ac:chgData name="BeltranMontoya, Camilo (NSP)" userId="c6617a72-ddab-40a4-ab08-9da8697dd87c" providerId="ADAL" clId="{EEAE6EF7-3ECC-4E75-A01E-690B4C2AF6FD}" dt="2022-05-19T15:34:12.580" v="598" actId="1035"/>
          <ac:grpSpMkLst>
            <pc:docMk/>
            <pc:sldMk cId="163967077" sldId="269"/>
            <ac:grpSpMk id="42" creationId="{E312F589-D999-49E2-9B66-1A1FCAA784F8}"/>
          </ac:grpSpMkLst>
        </pc:grpChg>
        <pc:grpChg chg="add del mod">
          <ac:chgData name="BeltranMontoya, Camilo (NSP)" userId="c6617a72-ddab-40a4-ab08-9da8697dd87c" providerId="ADAL" clId="{EEAE6EF7-3ECC-4E75-A01E-690B4C2AF6FD}" dt="2022-05-19T15:28:26.119" v="396" actId="478"/>
          <ac:grpSpMkLst>
            <pc:docMk/>
            <pc:sldMk cId="163967077" sldId="269"/>
            <ac:grpSpMk id="43" creationId="{38AC01B5-861B-42F9-B8DE-AFED300F520F}"/>
          </ac:grpSpMkLst>
        </pc:grpChg>
        <pc:grpChg chg="add del mod">
          <ac:chgData name="BeltranMontoya, Camilo (NSP)" userId="c6617a72-ddab-40a4-ab08-9da8697dd87c" providerId="ADAL" clId="{EEAE6EF7-3ECC-4E75-A01E-690B4C2AF6FD}" dt="2022-05-19T15:28:25.600" v="395" actId="478"/>
          <ac:grpSpMkLst>
            <pc:docMk/>
            <pc:sldMk cId="163967077" sldId="269"/>
            <ac:grpSpMk id="46" creationId="{681BF1E9-67D4-4D8D-816F-3EF50EB3FB19}"/>
          </ac:grpSpMkLst>
        </pc:grpChg>
        <pc:grpChg chg="add del mod">
          <ac:chgData name="BeltranMontoya, Camilo (NSP)" userId="c6617a72-ddab-40a4-ab08-9da8697dd87c" providerId="ADAL" clId="{EEAE6EF7-3ECC-4E75-A01E-690B4C2AF6FD}" dt="2022-05-19T15:28:53.063" v="404" actId="478"/>
          <ac:grpSpMkLst>
            <pc:docMk/>
            <pc:sldMk cId="163967077" sldId="269"/>
            <ac:grpSpMk id="49" creationId="{9A684DDE-E694-48D6-9F35-C6F6EA879C36}"/>
          </ac:grpSpMkLst>
        </pc:grpChg>
        <pc:grpChg chg="add del mod">
          <ac:chgData name="BeltranMontoya, Camilo (NSP)" userId="c6617a72-ddab-40a4-ab08-9da8697dd87c" providerId="ADAL" clId="{EEAE6EF7-3ECC-4E75-A01E-690B4C2AF6FD}" dt="2022-05-19T15:28:52.027" v="403" actId="478"/>
          <ac:grpSpMkLst>
            <pc:docMk/>
            <pc:sldMk cId="163967077" sldId="269"/>
            <ac:grpSpMk id="52" creationId="{D6CEDA8B-FEC6-47E0-99C0-8B515209EA6C}"/>
          </ac:grpSpMkLst>
        </pc:grpChg>
        <pc:grpChg chg="add del mod">
          <ac:chgData name="BeltranMontoya, Camilo (NSP)" userId="c6617a72-ddab-40a4-ab08-9da8697dd87c" providerId="ADAL" clId="{EEAE6EF7-3ECC-4E75-A01E-690B4C2AF6FD}" dt="2022-05-19T15:29:35.393" v="451" actId="478"/>
          <ac:grpSpMkLst>
            <pc:docMk/>
            <pc:sldMk cId="163967077" sldId="269"/>
            <ac:grpSpMk id="56" creationId="{0780DEC8-1556-49C9-9BBB-83F3ED24628A}"/>
          </ac:grpSpMkLst>
        </pc:grpChg>
        <pc:grpChg chg="add del mod">
          <ac:chgData name="BeltranMontoya, Camilo (NSP)" userId="c6617a72-ddab-40a4-ab08-9da8697dd87c" providerId="ADAL" clId="{EEAE6EF7-3ECC-4E75-A01E-690B4C2AF6FD}" dt="2022-05-19T15:29:34.797" v="450" actId="478"/>
          <ac:grpSpMkLst>
            <pc:docMk/>
            <pc:sldMk cId="163967077" sldId="269"/>
            <ac:grpSpMk id="59" creationId="{556562A1-150B-4A03-A248-AE4EA35D1D8D}"/>
          </ac:grpSpMkLst>
        </pc:grpChg>
        <pc:grpChg chg="add mod">
          <ac:chgData name="BeltranMontoya, Camilo (NSP)" userId="c6617a72-ddab-40a4-ab08-9da8697dd87c" providerId="ADAL" clId="{EEAE6EF7-3ECC-4E75-A01E-690B4C2AF6FD}" dt="2022-05-19T15:34:12.580" v="598" actId="1035"/>
          <ac:grpSpMkLst>
            <pc:docMk/>
            <pc:sldMk cId="163967077" sldId="269"/>
            <ac:grpSpMk id="62" creationId="{0359DC2E-1559-4847-8ECC-4704640E4712}"/>
          </ac:grpSpMkLst>
        </pc:grpChg>
        <pc:grpChg chg="add mod">
          <ac:chgData name="BeltranMontoya, Camilo (NSP)" userId="c6617a72-ddab-40a4-ab08-9da8697dd87c" providerId="ADAL" clId="{EEAE6EF7-3ECC-4E75-A01E-690B4C2AF6FD}" dt="2022-05-19T15:34:12.580" v="598" actId="1035"/>
          <ac:grpSpMkLst>
            <pc:docMk/>
            <pc:sldMk cId="163967077" sldId="269"/>
            <ac:grpSpMk id="65" creationId="{5E0D0B53-28FE-4631-8032-B2BF1A40EA2C}"/>
          </ac:grpSpMkLst>
        </pc:grpChg>
      </pc:sldChg>
      <pc:sldChg chg="addSp delSp modSp mod">
        <pc:chgData name="BeltranMontoya, Camilo (NSP)" userId="c6617a72-ddab-40a4-ab08-9da8697dd87c" providerId="ADAL" clId="{EEAE6EF7-3ECC-4E75-A01E-690B4C2AF6FD}" dt="2022-05-19T19:41:44.728" v="1013" actId="255"/>
        <pc:sldMkLst>
          <pc:docMk/>
          <pc:sldMk cId="863389673" sldId="270"/>
        </pc:sldMkLst>
        <pc:spChg chg="mod">
          <ac:chgData name="BeltranMontoya, Camilo (NSP)" userId="c6617a72-ddab-40a4-ab08-9da8697dd87c" providerId="ADAL" clId="{EEAE6EF7-3ECC-4E75-A01E-690B4C2AF6FD}" dt="2022-05-19T19:23:44.820" v="852" actId="1076"/>
          <ac:spMkLst>
            <pc:docMk/>
            <pc:sldMk cId="863389673" sldId="270"/>
            <ac:spMk id="3" creationId="{00000000-0000-0000-0000-000000000000}"/>
          </ac:spMkLst>
        </pc:spChg>
        <pc:spChg chg="mod">
          <ac:chgData name="BeltranMontoya, Camilo (NSP)" userId="c6617a72-ddab-40a4-ab08-9da8697dd87c" providerId="ADAL" clId="{EEAE6EF7-3ECC-4E75-A01E-690B4C2AF6FD}" dt="2022-05-19T19:14:13.782" v="706" actId="1076"/>
          <ac:spMkLst>
            <pc:docMk/>
            <pc:sldMk cId="863389673" sldId="270"/>
            <ac:spMk id="4" creationId="{00000000-0000-0000-0000-000000000000}"/>
          </ac:spMkLst>
        </pc:spChg>
        <pc:spChg chg="mod">
          <ac:chgData name="BeltranMontoya, Camilo (NSP)" userId="c6617a72-ddab-40a4-ab08-9da8697dd87c" providerId="ADAL" clId="{EEAE6EF7-3ECC-4E75-A01E-690B4C2AF6FD}" dt="2022-05-19T19:23:44.820" v="852" actId="1076"/>
          <ac:spMkLst>
            <pc:docMk/>
            <pc:sldMk cId="863389673" sldId="270"/>
            <ac:spMk id="5" creationId="{00000000-0000-0000-0000-000000000000}"/>
          </ac:spMkLst>
        </pc:spChg>
        <pc:spChg chg="del mod">
          <ac:chgData name="BeltranMontoya, Camilo (NSP)" userId="c6617a72-ddab-40a4-ab08-9da8697dd87c" providerId="ADAL" clId="{EEAE6EF7-3ECC-4E75-A01E-690B4C2AF6FD}" dt="2022-05-19T19:15:46.204" v="721" actId="478"/>
          <ac:spMkLst>
            <pc:docMk/>
            <pc:sldMk cId="863389673" sldId="270"/>
            <ac:spMk id="6" creationId="{00000000-0000-0000-0000-000000000000}"/>
          </ac:spMkLst>
        </pc:spChg>
        <pc:spChg chg="del mod">
          <ac:chgData name="BeltranMontoya, Camilo (NSP)" userId="c6617a72-ddab-40a4-ab08-9da8697dd87c" providerId="ADAL" clId="{EEAE6EF7-3ECC-4E75-A01E-690B4C2AF6FD}" dt="2022-05-19T19:19:10.149" v="808" actId="478"/>
          <ac:spMkLst>
            <pc:docMk/>
            <pc:sldMk cId="863389673" sldId="270"/>
            <ac:spMk id="7" creationId="{00000000-0000-0000-0000-000000000000}"/>
          </ac:spMkLst>
        </pc:spChg>
        <pc:spChg chg="del mod">
          <ac:chgData name="BeltranMontoya, Camilo (NSP)" userId="c6617a72-ddab-40a4-ab08-9da8697dd87c" providerId="ADAL" clId="{EEAE6EF7-3ECC-4E75-A01E-690B4C2AF6FD}" dt="2022-05-19T19:15:47.520" v="722" actId="478"/>
          <ac:spMkLst>
            <pc:docMk/>
            <pc:sldMk cId="863389673" sldId="270"/>
            <ac:spMk id="8" creationId="{00000000-0000-0000-0000-000000000000}"/>
          </ac:spMkLst>
        </pc:spChg>
        <pc:spChg chg="mod">
          <ac:chgData name="BeltranMontoya, Camilo (NSP)" userId="c6617a72-ddab-40a4-ab08-9da8697dd87c" providerId="ADAL" clId="{EEAE6EF7-3ECC-4E75-A01E-690B4C2AF6FD}" dt="2022-05-19T19:23:44.820" v="852" actId="1076"/>
          <ac:spMkLst>
            <pc:docMk/>
            <pc:sldMk cId="863389673" sldId="270"/>
            <ac:spMk id="9" creationId="{00000000-0000-0000-0000-000000000000}"/>
          </ac:spMkLst>
        </pc:spChg>
        <pc:spChg chg="del mod">
          <ac:chgData name="BeltranMontoya, Camilo (NSP)" userId="c6617a72-ddab-40a4-ab08-9da8697dd87c" providerId="ADAL" clId="{EEAE6EF7-3ECC-4E75-A01E-690B4C2AF6FD}" dt="2022-05-19T19:15:50.304" v="723" actId="478"/>
          <ac:spMkLst>
            <pc:docMk/>
            <pc:sldMk cId="863389673" sldId="270"/>
            <ac:spMk id="10" creationId="{00000000-0000-0000-0000-000000000000}"/>
          </ac:spMkLst>
        </pc:spChg>
        <pc:spChg chg="mod">
          <ac:chgData name="BeltranMontoya, Camilo (NSP)" userId="c6617a72-ddab-40a4-ab08-9da8697dd87c" providerId="ADAL" clId="{EEAE6EF7-3ECC-4E75-A01E-690B4C2AF6FD}" dt="2022-05-19T19:23:44.820" v="852" actId="1076"/>
          <ac:spMkLst>
            <pc:docMk/>
            <pc:sldMk cId="863389673" sldId="270"/>
            <ac:spMk id="11" creationId="{00000000-0000-0000-0000-000000000000}"/>
          </ac:spMkLst>
        </pc:spChg>
        <pc:spChg chg="add del mod">
          <ac:chgData name="BeltranMontoya, Camilo (NSP)" userId="c6617a72-ddab-40a4-ab08-9da8697dd87c" providerId="ADAL" clId="{EEAE6EF7-3ECC-4E75-A01E-690B4C2AF6FD}" dt="2022-05-19T19:30:01.301" v="924" actId="208"/>
          <ac:spMkLst>
            <pc:docMk/>
            <pc:sldMk cId="863389673" sldId="270"/>
            <ac:spMk id="12" creationId="{00000000-0000-0000-0000-000000000000}"/>
          </ac:spMkLst>
        </pc:spChg>
        <pc:spChg chg="del mod">
          <ac:chgData name="BeltranMontoya, Camilo (NSP)" userId="c6617a72-ddab-40a4-ab08-9da8697dd87c" providerId="ADAL" clId="{EEAE6EF7-3ECC-4E75-A01E-690B4C2AF6FD}" dt="2022-05-19T19:20:24.831" v="839" actId="478"/>
          <ac:spMkLst>
            <pc:docMk/>
            <pc:sldMk cId="863389673" sldId="270"/>
            <ac:spMk id="13" creationId="{00000000-0000-0000-0000-000000000000}"/>
          </ac:spMkLst>
        </pc:spChg>
        <pc:spChg chg="del mod">
          <ac:chgData name="BeltranMontoya, Camilo (NSP)" userId="c6617a72-ddab-40a4-ab08-9da8697dd87c" providerId="ADAL" clId="{EEAE6EF7-3ECC-4E75-A01E-690B4C2AF6FD}" dt="2022-05-19T19:26:14.123" v="879" actId="478"/>
          <ac:spMkLst>
            <pc:docMk/>
            <pc:sldMk cId="863389673" sldId="270"/>
            <ac:spMk id="14" creationId="{00000000-0000-0000-0000-000000000000}"/>
          </ac:spMkLst>
        </pc:spChg>
        <pc:spChg chg="del mod">
          <ac:chgData name="BeltranMontoya, Camilo (NSP)" userId="c6617a72-ddab-40a4-ab08-9da8697dd87c" providerId="ADAL" clId="{EEAE6EF7-3ECC-4E75-A01E-690B4C2AF6FD}" dt="2022-05-19T19:27:33.627" v="891" actId="478"/>
          <ac:spMkLst>
            <pc:docMk/>
            <pc:sldMk cId="863389673" sldId="270"/>
            <ac:spMk id="15" creationId="{00000000-0000-0000-0000-000000000000}"/>
          </ac:spMkLst>
        </pc:spChg>
        <pc:spChg chg="del mod">
          <ac:chgData name="BeltranMontoya, Camilo (NSP)" userId="c6617a72-ddab-40a4-ab08-9da8697dd87c" providerId="ADAL" clId="{EEAE6EF7-3ECC-4E75-A01E-690B4C2AF6FD}" dt="2022-05-19T19:27:35.455" v="892" actId="478"/>
          <ac:spMkLst>
            <pc:docMk/>
            <pc:sldMk cId="863389673" sldId="270"/>
            <ac:spMk id="16" creationId="{00000000-0000-0000-0000-000000000000}"/>
          </ac:spMkLst>
        </pc:spChg>
        <pc:spChg chg="del mod">
          <ac:chgData name="BeltranMontoya, Camilo (NSP)" userId="c6617a72-ddab-40a4-ab08-9da8697dd87c" providerId="ADAL" clId="{EEAE6EF7-3ECC-4E75-A01E-690B4C2AF6FD}" dt="2022-05-19T19:28:17.979" v="903" actId="478"/>
          <ac:spMkLst>
            <pc:docMk/>
            <pc:sldMk cId="863389673" sldId="270"/>
            <ac:spMk id="17" creationId="{00000000-0000-0000-0000-000000000000}"/>
          </ac:spMkLst>
        </pc:spChg>
        <pc:spChg chg="del mod">
          <ac:chgData name="BeltranMontoya, Camilo (NSP)" userId="c6617a72-ddab-40a4-ab08-9da8697dd87c" providerId="ADAL" clId="{EEAE6EF7-3ECC-4E75-A01E-690B4C2AF6FD}" dt="2022-05-19T19:28:17.327" v="902" actId="478"/>
          <ac:spMkLst>
            <pc:docMk/>
            <pc:sldMk cId="863389673" sldId="270"/>
            <ac:spMk id="18"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19"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20"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21"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22"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24"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25" creationId="{00000000-0000-0000-0000-000000000000}"/>
          </ac:spMkLst>
        </pc:spChg>
        <pc:spChg chg="mod">
          <ac:chgData name="BeltranMontoya, Camilo (NSP)" userId="c6617a72-ddab-40a4-ab08-9da8697dd87c" providerId="ADAL" clId="{EEAE6EF7-3ECC-4E75-A01E-690B4C2AF6FD}" dt="2022-05-19T19:41:44.728" v="1013" actId="255"/>
          <ac:spMkLst>
            <pc:docMk/>
            <pc:sldMk cId="863389673" sldId="270"/>
            <ac:spMk id="26" creationId="{00000000-0000-0000-0000-000000000000}"/>
          </ac:spMkLst>
        </pc:spChg>
        <pc:spChg chg="mod">
          <ac:chgData name="BeltranMontoya, Camilo (NSP)" userId="c6617a72-ddab-40a4-ab08-9da8697dd87c" providerId="ADAL" clId="{EEAE6EF7-3ECC-4E75-A01E-690B4C2AF6FD}" dt="2022-05-19T19:23:32.751" v="850" actId="404"/>
          <ac:spMkLst>
            <pc:docMk/>
            <pc:sldMk cId="863389673" sldId="270"/>
            <ac:spMk id="37" creationId="{00000000-0000-0000-0000-000000000000}"/>
          </ac:spMkLst>
        </pc:spChg>
        <pc:spChg chg="del mod">
          <ac:chgData name="BeltranMontoya, Camilo (NSP)" userId="c6617a72-ddab-40a4-ab08-9da8697dd87c" providerId="ADAL" clId="{EEAE6EF7-3ECC-4E75-A01E-690B4C2AF6FD}" dt="2022-05-19T19:13:39.318" v="688" actId="478"/>
          <ac:spMkLst>
            <pc:docMk/>
            <pc:sldMk cId="863389673" sldId="270"/>
            <ac:spMk id="38" creationId="{00000000-0000-0000-0000-000000000000}"/>
          </ac:spMkLst>
        </pc:spChg>
        <pc:spChg chg="del mod">
          <ac:chgData name="BeltranMontoya, Camilo (NSP)" userId="c6617a72-ddab-40a4-ab08-9da8697dd87c" providerId="ADAL" clId="{EEAE6EF7-3ECC-4E75-A01E-690B4C2AF6FD}" dt="2022-05-19T19:13:41.061" v="689" actId="478"/>
          <ac:spMkLst>
            <pc:docMk/>
            <pc:sldMk cId="863389673" sldId="270"/>
            <ac:spMk id="39" creationId="{00000000-0000-0000-0000-000000000000}"/>
          </ac:spMkLst>
        </pc:spChg>
        <pc:spChg chg="del mod">
          <ac:chgData name="BeltranMontoya, Camilo (NSP)" userId="c6617a72-ddab-40a4-ab08-9da8697dd87c" providerId="ADAL" clId="{EEAE6EF7-3ECC-4E75-A01E-690B4C2AF6FD}" dt="2022-05-19T19:13:42.217" v="690" actId="478"/>
          <ac:spMkLst>
            <pc:docMk/>
            <pc:sldMk cId="863389673" sldId="270"/>
            <ac:spMk id="40" creationId="{00000000-0000-0000-0000-000000000000}"/>
          </ac:spMkLst>
        </pc:spChg>
        <pc:spChg chg="del mod">
          <ac:chgData name="BeltranMontoya, Camilo (NSP)" userId="c6617a72-ddab-40a4-ab08-9da8697dd87c" providerId="ADAL" clId="{EEAE6EF7-3ECC-4E75-A01E-690B4C2AF6FD}" dt="2022-05-19T19:13:44.046" v="691" actId="478"/>
          <ac:spMkLst>
            <pc:docMk/>
            <pc:sldMk cId="863389673" sldId="270"/>
            <ac:spMk id="41" creationId="{00000000-0000-0000-0000-000000000000}"/>
          </ac:spMkLst>
        </pc:spChg>
        <pc:spChg chg="del mod">
          <ac:chgData name="BeltranMontoya, Camilo (NSP)" userId="c6617a72-ddab-40a4-ab08-9da8697dd87c" providerId="ADAL" clId="{EEAE6EF7-3ECC-4E75-A01E-690B4C2AF6FD}" dt="2022-05-19T19:13:46.421" v="692" actId="478"/>
          <ac:spMkLst>
            <pc:docMk/>
            <pc:sldMk cId="863389673" sldId="270"/>
            <ac:spMk id="42" creationId="{00000000-0000-0000-0000-000000000000}"/>
          </ac:spMkLst>
        </pc:spChg>
        <pc:spChg chg="del mod">
          <ac:chgData name="BeltranMontoya, Camilo (NSP)" userId="c6617a72-ddab-40a4-ab08-9da8697dd87c" providerId="ADAL" clId="{EEAE6EF7-3ECC-4E75-A01E-690B4C2AF6FD}" dt="2022-05-19T19:13:48.220" v="693" actId="478"/>
          <ac:spMkLst>
            <pc:docMk/>
            <pc:sldMk cId="863389673" sldId="270"/>
            <ac:spMk id="43" creationId="{00000000-0000-0000-0000-000000000000}"/>
          </ac:spMkLst>
        </pc:spChg>
        <pc:spChg chg="add mod ord">
          <ac:chgData name="BeltranMontoya, Camilo (NSP)" userId="c6617a72-ddab-40a4-ab08-9da8697dd87c" providerId="ADAL" clId="{EEAE6EF7-3ECC-4E75-A01E-690B4C2AF6FD}" dt="2022-05-19T19:23:36.147" v="851" actId="14100"/>
          <ac:spMkLst>
            <pc:docMk/>
            <pc:sldMk cId="863389673" sldId="270"/>
            <ac:spMk id="47" creationId="{7682554A-613B-41C9-8058-097AEDF6120E}"/>
          </ac:spMkLst>
        </pc:spChg>
        <pc:spChg chg="add del mod ord">
          <ac:chgData name="BeltranMontoya, Camilo (NSP)" userId="c6617a72-ddab-40a4-ab08-9da8697dd87c" providerId="ADAL" clId="{EEAE6EF7-3ECC-4E75-A01E-690B4C2AF6FD}" dt="2022-05-19T19:16:32.988" v="747" actId="478"/>
          <ac:spMkLst>
            <pc:docMk/>
            <pc:sldMk cId="863389673" sldId="270"/>
            <ac:spMk id="48" creationId="{AB67B539-39EB-48E7-BE50-BE4EC9892FCA}"/>
          </ac:spMkLst>
        </pc:spChg>
        <pc:spChg chg="add del mod ord">
          <ac:chgData name="BeltranMontoya, Camilo (NSP)" userId="c6617a72-ddab-40a4-ab08-9da8697dd87c" providerId="ADAL" clId="{EEAE6EF7-3ECC-4E75-A01E-690B4C2AF6FD}" dt="2022-05-19T19:16:34.602" v="748" actId="478"/>
          <ac:spMkLst>
            <pc:docMk/>
            <pc:sldMk cId="863389673" sldId="270"/>
            <ac:spMk id="49" creationId="{F4FF72B2-8A2F-468A-B96F-12E054109A8D}"/>
          </ac:spMkLst>
        </pc:spChg>
        <pc:spChg chg="add mod ord">
          <ac:chgData name="BeltranMontoya, Camilo (NSP)" userId="c6617a72-ddab-40a4-ab08-9da8697dd87c" providerId="ADAL" clId="{EEAE6EF7-3ECC-4E75-A01E-690B4C2AF6FD}" dt="2022-05-19T19:29:58.281" v="923" actId="208"/>
          <ac:spMkLst>
            <pc:docMk/>
            <pc:sldMk cId="863389673" sldId="270"/>
            <ac:spMk id="50" creationId="{8C357EF3-7D06-4F6B-B499-F3F4E448991C}"/>
          </ac:spMkLst>
        </pc:spChg>
        <pc:spChg chg="add mod ord">
          <ac:chgData name="BeltranMontoya, Camilo (NSP)" userId="c6617a72-ddab-40a4-ab08-9da8697dd87c" providerId="ADAL" clId="{EEAE6EF7-3ECC-4E75-A01E-690B4C2AF6FD}" dt="2022-05-19T19:23:44.820" v="852" actId="1076"/>
          <ac:spMkLst>
            <pc:docMk/>
            <pc:sldMk cId="863389673" sldId="270"/>
            <ac:spMk id="51" creationId="{7F15B81A-3268-45D1-B2EF-2E1A93E21957}"/>
          </ac:spMkLst>
        </pc:spChg>
        <pc:spChg chg="add mod ord">
          <ac:chgData name="BeltranMontoya, Camilo (NSP)" userId="c6617a72-ddab-40a4-ab08-9da8697dd87c" providerId="ADAL" clId="{EEAE6EF7-3ECC-4E75-A01E-690B4C2AF6FD}" dt="2022-05-19T19:23:44.820" v="852" actId="1076"/>
          <ac:spMkLst>
            <pc:docMk/>
            <pc:sldMk cId="863389673" sldId="270"/>
            <ac:spMk id="52" creationId="{B2314EC7-3ED6-4FEA-8F69-245F1697C25B}"/>
          </ac:spMkLst>
        </pc:spChg>
        <pc:spChg chg="add mod">
          <ac:chgData name="BeltranMontoya, Camilo (NSP)" userId="c6617a72-ddab-40a4-ab08-9da8697dd87c" providerId="ADAL" clId="{EEAE6EF7-3ECC-4E75-A01E-690B4C2AF6FD}" dt="2022-05-19T19:30:24.462" v="927" actId="208"/>
          <ac:spMkLst>
            <pc:docMk/>
            <pc:sldMk cId="863389673" sldId="270"/>
            <ac:spMk id="60" creationId="{C90A3232-AA79-43EC-A369-DD1F51E40F0D}"/>
          </ac:spMkLst>
        </pc:spChg>
        <pc:spChg chg="add mod ord">
          <ac:chgData name="BeltranMontoya, Camilo (NSP)" userId="c6617a72-ddab-40a4-ab08-9da8697dd87c" providerId="ADAL" clId="{EEAE6EF7-3ECC-4E75-A01E-690B4C2AF6FD}" dt="2022-05-19T19:35:55.470" v="976" actId="1037"/>
          <ac:spMkLst>
            <pc:docMk/>
            <pc:sldMk cId="863389673" sldId="270"/>
            <ac:spMk id="61" creationId="{0F542FCC-2731-4B46-A8FE-3ECFFC7A583C}"/>
          </ac:spMkLst>
        </pc:spChg>
        <pc:spChg chg="add mod ord">
          <ac:chgData name="BeltranMontoya, Camilo (NSP)" userId="c6617a72-ddab-40a4-ab08-9da8697dd87c" providerId="ADAL" clId="{EEAE6EF7-3ECC-4E75-A01E-690B4C2AF6FD}" dt="2022-05-19T19:35:50.709" v="975" actId="1038"/>
          <ac:spMkLst>
            <pc:docMk/>
            <pc:sldMk cId="863389673" sldId="270"/>
            <ac:spMk id="62" creationId="{463BDB0C-22AB-430A-961C-F5353F5C19AD}"/>
          </ac:spMkLst>
        </pc:spChg>
        <pc:spChg chg="add mod ord">
          <ac:chgData name="BeltranMontoya, Camilo (NSP)" userId="c6617a72-ddab-40a4-ab08-9da8697dd87c" providerId="ADAL" clId="{EEAE6EF7-3ECC-4E75-A01E-690B4C2AF6FD}" dt="2022-05-19T19:30:20.972" v="926" actId="208"/>
          <ac:spMkLst>
            <pc:docMk/>
            <pc:sldMk cId="863389673" sldId="270"/>
            <ac:spMk id="63" creationId="{6D6F7DF3-FDA5-4FA1-B30D-180F1C43129F}"/>
          </ac:spMkLst>
        </pc:spChg>
        <pc:spChg chg="add mod">
          <ac:chgData name="BeltranMontoya, Camilo (NSP)" userId="c6617a72-ddab-40a4-ab08-9da8697dd87c" providerId="ADAL" clId="{EEAE6EF7-3ECC-4E75-A01E-690B4C2AF6FD}" dt="2022-05-19T19:27:12.975" v="887" actId="208"/>
          <ac:spMkLst>
            <pc:docMk/>
            <pc:sldMk cId="863389673" sldId="270"/>
            <ac:spMk id="64" creationId="{FA3828A7-91A0-4ECE-9D14-2F868E36ABA7}"/>
          </ac:spMkLst>
        </pc:spChg>
        <pc:spChg chg="add mod">
          <ac:chgData name="BeltranMontoya, Camilo (NSP)" userId="c6617a72-ddab-40a4-ab08-9da8697dd87c" providerId="ADAL" clId="{EEAE6EF7-3ECC-4E75-A01E-690B4C2AF6FD}" dt="2022-05-19T19:27:58.263" v="896" actId="208"/>
          <ac:spMkLst>
            <pc:docMk/>
            <pc:sldMk cId="863389673" sldId="270"/>
            <ac:spMk id="65" creationId="{950DD126-A953-4F6F-86CE-11726E2926B2}"/>
          </ac:spMkLst>
        </pc:spChg>
        <pc:cxnChg chg="mod">
          <ac:chgData name="BeltranMontoya, Camilo (NSP)" userId="c6617a72-ddab-40a4-ab08-9da8697dd87c" providerId="ADAL" clId="{EEAE6EF7-3ECC-4E75-A01E-690B4C2AF6FD}" dt="2022-05-19T19:23:44.820" v="852" actId="1076"/>
          <ac:cxnSpMkLst>
            <pc:docMk/>
            <pc:sldMk cId="863389673" sldId="270"/>
            <ac:cxnSpMk id="29" creationId="{00000000-0000-0000-0000-000000000000}"/>
          </ac:cxnSpMkLst>
        </pc:cxnChg>
        <pc:cxnChg chg="del mod">
          <ac:chgData name="BeltranMontoya, Camilo (NSP)" userId="c6617a72-ddab-40a4-ab08-9da8697dd87c" providerId="ADAL" clId="{EEAE6EF7-3ECC-4E75-A01E-690B4C2AF6FD}" dt="2022-05-19T19:17:51.052" v="780" actId="478"/>
          <ac:cxnSpMkLst>
            <pc:docMk/>
            <pc:sldMk cId="863389673" sldId="270"/>
            <ac:cxnSpMk id="31" creationId="{00000000-0000-0000-0000-000000000000}"/>
          </ac:cxnSpMkLst>
        </pc:cxnChg>
        <pc:cxnChg chg="del mod">
          <ac:chgData name="BeltranMontoya, Camilo (NSP)" userId="c6617a72-ddab-40a4-ab08-9da8697dd87c" providerId="ADAL" clId="{EEAE6EF7-3ECC-4E75-A01E-690B4C2AF6FD}" dt="2022-05-19T19:17:52.029" v="782" actId="478"/>
          <ac:cxnSpMkLst>
            <pc:docMk/>
            <pc:sldMk cId="863389673" sldId="270"/>
            <ac:cxnSpMk id="32" creationId="{00000000-0000-0000-0000-000000000000}"/>
          </ac:cxnSpMkLst>
        </pc:cxnChg>
        <pc:cxnChg chg="del mod">
          <ac:chgData name="BeltranMontoya, Camilo (NSP)" userId="c6617a72-ddab-40a4-ab08-9da8697dd87c" providerId="ADAL" clId="{EEAE6EF7-3ECC-4E75-A01E-690B4C2AF6FD}" dt="2022-05-19T19:17:52.906" v="783" actId="478"/>
          <ac:cxnSpMkLst>
            <pc:docMk/>
            <pc:sldMk cId="863389673" sldId="270"/>
            <ac:cxnSpMk id="33" creationId="{00000000-0000-0000-0000-000000000000}"/>
          </ac:cxnSpMkLst>
        </pc:cxnChg>
        <pc:cxnChg chg="del mod">
          <ac:chgData name="BeltranMontoya, Camilo (NSP)" userId="c6617a72-ddab-40a4-ab08-9da8697dd87c" providerId="ADAL" clId="{EEAE6EF7-3ECC-4E75-A01E-690B4C2AF6FD}" dt="2022-05-19T19:28:27.817" v="905" actId="478"/>
          <ac:cxnSpMkLst>
            <pc:docMk/>
            <pc:sldMk cId="863389673" sldId="270"/>
            <ac:cxnSpMk id="34" creationId="{00000000-0000-0000-0000-000000000000}"/>
          </ac:cxnSpMkLst>
        </pc:cxnChg>
        <pc:cxnChg chg="del mod">
          <ac:chgData name="BeltranMontoya, Camilo (NSP)" userId="c6617a72-ddab-40a4-ab08-9da8697dd87c" providerId="ADAL" clId="{EEAE6EF7-3ECC-4E75-A01E-690B4C2AF6FD}" dt="2022-05-19T19:28:28.619" v="906" actId="478"/>
          <ac:cxnSpMkLst>
            <pc:docMk/>
            <pc:sldMk cId="863389673" sldId="270"/>
            <ac:cxnSpMk id="35" creationId="{00000000-0000-0000-0000-000000000000}"/>
          </ac:cxnSpMkLst>
        </pc:cxnChg>
        <pc:cxnChg chg="del mod">
          <ac:chgData name="BeltranMontoya, Camilo (NSP)" userId="c6617a72-ddab-40a4-ab08-9da8697dd87c" providerId="ADAL" clId="{EEAE6EF7-3ECC-4E75-A01E-690B4C2AF6FD}" dt="2022-05-19T19:28:29.355" v="907" actId="478"/>
          <ac:cxnSpMkLst>
            <pc:docMk/>
            <pc:sldMk cId="863389673" sldId="270"/>
            <ac:cxnSpMk id="36" creationId="{00000000-0000-0000-0000-000000000000}"/>
          </ac:cxnSpMkLst>
        </pc:cxnChg>
        <pc:cxnChg chg="add mod">
          <ac:chgData name="BeltranMontoya, Camilo (NSP)" userId="c6617a72-ddab-40a4-ab08-9da8697dd87c" providerId="ADAL" clId="{EEAE6EF7-3ECC-4E75-A01E-690B4C2AF6FD}" dt="2022-05-19T19:23:44.820" v="852" actId="1076"/>
          <ac:cxnSpMkLst>
            <pc:docMk/>
            <pc:sldMk cId="863389673" sldId="270"/>
            <ac:cxnSpMk id="54" creationId="{C682A87A-692A-46A2-90FB-5F15080F663A}"/>
          </ac:cxnSpMkLst>
        </pc:cxnChg>
        <pc:cxnChg chg="add mod">
          <ac:chgData name="BeltranMontoya, Camilo (NSP)" userId="c6617a72-ddab-40a4-ab08-9da8697dd87c" providerId="ADAL" clId="{EEAE6EF7-3ECC-4E75-A01E-690B4C2AF6FD}" dt="2022-05-19T19:23:44.820" v="852" actId="1076"/>
          <ac:cxnSpMkLst>
            <pc:docMk/>
            <pc:sldMk cId="863389673" sldId="270"/>
            <ac:cxnSpMk id="55" creationId="{F60A5535-FC59-435B-81CF-1BB3CE90242C}"/>
          </ac:cxnSpMkLst>
        </pc:cxnChg>
        <pc:cxnChg chg="add mod">
          <ac:chgData name="BeltranMontoya, Camilo (NSP)" userId="c6617a72-ddab-40a4-ab08-9da8697dd87c" providerId="ADAL" clId="{EEAE6EF7-3ECC-4E75-A01E-690B4C2AF6FD}" dt="2022-05-19T19:23:44.820" v="852" actId="1076"/>
          <ac:cxnSpMkLst>
            <pc:docMk/>
            <pc:sldMk cId="863389673" sldId="270"/>
            <ac:cxnSpMk id="56" creationId="{E7A8717C-D3D2-4AED-A449-30E45380D613}"/>
          </ac:cxnSpMkLst>
        </pc:cxnChg>
        <pc:cxnChg chg="add mod">
          <ac:chgData name="BeltranMontoya, Camilo (NSP)" userId="c6617a72-ddab-40a4-ab08-9da8697dd87c" providerId="ADAL" clId="{EEAE6EF7-3ECC-4E75-A01E-690B4C2AF6FD}" dt="2022-05-19T19:28:37.706" v="909" actId="1076"/>
          <ac:cxnSpMkLst>
            <pc:docMk/>
            <pc:sldMk cId="863389673" sldId="270"/>
            <ac:cxnSpMk id="66" creationId="{4FD4FDC6-4EE5-4DD6-AC73-D37FC5A1D179}"/>
          </ac:cxnSpMkLst>
        </pc:cxnChg>
        <pc:cxnChg chg="add mod">
          <ac:chgData name="BeltranMontoya, Camilo (NSP)" userId="c6617a72-ddab-40a4-ab08-9da8697dd87c" providerId="ADAL" clId="{EEAE6EF7-3ECC-4E75-A01E-690B4C2AF6FD}" dt="2022-05-19T19:28:47.002" v="913" actId="1076"/>
          <ac:cxnSpMkLst>
            <pc:docMk/>
            <pc:sldMk cId="863389673" sldId="270"/>
            <ac:cxnSpMk id="67" creationId="{2C1945A1-E151-41B5-B0E4-AD7591F453B2}"/>
          </ac:cxnSpMkLst>
        </pc:cxnChg>
        <pc:cxnChg chg="add mod">
          <ac:chgData name="BeltranMontoya, Camilo (NSP)" userId="c6617a72-ddab-40a4-ab08-9da8697dd87c" providerId="ADAL" clId="{EEAE6EF7-3ECC-4E75-A01E-690B4C2AF6FD}" dt="2022-05-19T19:28:51.369" v="915" actId="1076"/>
          <ac:cxnSpMkLst>
            <pc:docMk/>
            <pc:sldMk cId="863389673" sldId="270"/>
            <ac:cxnSpMk id="68" creationId="{2FA038C9-B756-4B0B-B055-CCC02B5A4C18}"/>
          </ac:cxnSpMkLst>
        </pc:cxnChg>
      </pc:sldChg>
      <pc:sldChg chg="addSp delSp modSp mod">
        <pc:chgData name="BeltranMontoya, Camilo (NSP)" userId="c6617a72-ddab-40a4-ab08-9da8697dd87c" providerId="ADAL" clId="{EEAE6EF7-3ECC-4E75-A01E-690B4C2AF6FD}" dt="2022-05-19T19:42:36.506" v="1031" actId="1035"/>
        <pc:sldMkLst>
          <pc:docMk/>
          <pc:sldMk cId="2954736271" sldId="271"/>
        </pc:sldMkLst>
        <pc:spChg chg="del mod">
          <ac:chgData name="BeltranMontoya, Camilo (NSP)" userId="c6617a72-ddab-40a4-ab08-9da8697dd87c" providerId="ADAL" clId="{EEAE6EF7-3ECC-4E75-A01E-690B4C2AF6FD}" dt="2022-05-19T19:34:40.138" v="956" actId="478"/>
          <ac:spMkLst>
            <pc:docMk/>
            <pc:sldMk cId="2954736271" sldId="271"/>
            <ac:spMk id="3" creationId="{00000000-0000-0000-0000-000000000000}"/>
          </ac:spMkLst>
        </pc:spChg>
        <pc:spChg chg="mod">
          <ac:chgData name="BeltranMontoya, Camilo (NSP)" userId="c6617a72-ddab-40a4-ab08-9da8697dd87c" providerId="ADAL" clId="{EEAE6EF7-3ECC-4E75-A01E-690B4C2AF6FD}" dt="2022-05-19T19:38:57.999" v="998" actId="1076"/>
          <ac:spMkLst>
            <pc:docMk/>
            <pc:sldMk cId="2954736271" sldId="271"/>
            <ac:spMk id="4" creationId="{00000000-0000-0000-0000-000000000000}"/>
          </ac:spMkLst>
        </pc:spChg>
        <pc:spChg chg="del mod">
          <ac:chgData name="BeltranMontoya, Camilo (NSP)" userId="c6617a72-ddab-40a4-ab08-9da8697dd87c" providerId="ADAL" clId="{EEAE6EF7-3ECC-4E75-A01E-690B4C2AF6FD}" dt="2022-05-19T19:34:40.138" v="956" actId="478"/>
          <ac:spMkLst>
            <pc:docMk/>
            <pc:sldMk cId="2954736271" sldId="271"/>
            <ac:spMk id="5" creationId="{00000000-0000-0000-0000-000000000000}"/>
          </ac:spMkLst>
        </pc:spChg>
        <pc:spChg chg="del mod">
          <ac:chgData name="BeltranMontoya, Camilo (NSP)" userId="c6617a72-ddab-40a4-ab08-9da8697dd87c" providerId="ADAL" clId="{EEAE6EF7-3ECC-4E75-A01E-690B4C2AF6FD}" dt="2022-05-19T19:34:40.138" v="956" actId="478"/>
          <ac:spMkLst>
            <pc:docMk/>
            <pc:sldMk cId="2954736271" sldId="271"/>
            <ac:spMk id="6" creationId="{00000000-0000-0000-0000-000000000000}"/>
          </ac:spMkLst>
        </pc:spChg>
        <pc:spChg chg="del mod">
          <ac:chgData name="BeltranMontoya, Camilo (NSP)" userId="c6617a72-ddab-40a4-ab08-9da8697dd87c" providerId="ADAL" clId="{EEAE6EF7-3ECC-4E75-A01E-690B4C2AF6FD}" dt="2022-05-19T19:34:40.138" v="956" actId="478"/>
          <ac:spMkLst>
            <pc:docMk/>
            <pc:sldMk cId="2954736271" sldId="271"/>
            <ac:spMk id="8" creationId="{00000000-0000-0000-0000-000000000000}"/>
          </ac:spMkLst>
        </pc:spChg>
        <pc:spChg chg="del mod">
          <ac:chgData name="BeltranMontoya, Camilo (NSP)" userId="c6617a72-ddab-40a4-ab08-9da8697dd87c" providerId="ADAL" clId="{EEAE6EF7-3ECC-4E75-A01E-690B4C2AF6FD}" dt="2022-05-19T19:34:40.138" v="956" actId="478"/>
          <ac:spMkLst>
            <pc:docMk/>
            <pc:sldMk cId="2954736271" sldId="271"/>
            <ac:spMk id="9" creationId="{00000000-0000-0000-0000-000000000000}"/>
          </ac:spMkLst>
        </pc:spChg>
        <pc:spChg chg="del mod">
          <ac:chgData name="BeltranMontoya, Camilo (NSP)" userId="c6617a72-ddab-40a4-ab08-9da8697dd87c" providerId="ADAL" clId="{EEAE6EF7-3ECC-4E75-A01E-690B4C2AF6FD}" dt="2022-05-19T19:34:40.138" v="956" actId="478"/>
          <ac:spMkLst>
            <pc:docMk/>
            <pc:sldMk cId="2954736271" sldId="271"/>
            <ac:spMk id="12" creationId="{00000000-0000-0000-0000-000000000000}"/>
          </ac:spMkLst>
        </pc:spChg>
        <pc:spChg chg="del mod">
          <ac:chgData name="BeltranMontoya, Camilo (NSP)" userId="c6617a72-ddab-40a4-ab08-9da8697dd87c" providerId="ADAL" clId="{EEAE6EF7-3ECC-4E75-A01E-690B4C2AF6FD}" dt="2022-05-19T19:34:57.142" v="961" actId="478"/>
          <ac:spMkLst>
            <pc:docMk/>
            <pc:sldMk cId="2954736271" sldId="271"/>
            <ac:spMk id="13" creationId="{00000000-0000-0000-0000-000000000000}"/>
          </ac:spMkLst>
        </pc:spChg>
        <pc:spChg chg="del mod">
          <ac:chgData name="BeltranMontoya, Camilo (NSP)" userId="c6617a72-ddab-40a4-ab08-9da8697dd87c" providerId="ADAL" clId="{EEAE6EF7-3ECC-4E75-A01E-690B4C2AF6FD}" dt="2022-05-19T19:34:57.142" v="961" actId="478"/>
          <ac:spMkLst>
            <pc:docMk/>
            <pc:sldMk cId="2954736271" sldId="271"/>
            <ac:spMk id="14" creationId="{00000000-0000-0000-0000-000000000000}"/>
          </ac:spMkLst>
        </pc:spChg>
        <pc:spChg chg="del mod">
          <ac:chgData name="BeltranMontoya, Camilo (NSP)" userId="c6617a72-ddab-40a4-ab08-9da8697dd87c" providerId="ADAL" clId="{EEAE6EF7-3ECC-4E75-A01E-690B4C2AF6FD}" dt="2022-05-19T19:34:57.142" v="961" actId="478"/>
          <ac:spMkLst>
            <pc:docMk/>
            <pc:sldMk cId="2954736271" sldId="271"/>
            <ac:spMk id="15" creationId="{00000000-0000-0000-0000-000000000000}"/>
          </ac:spMkLst>
        </pc:spChg>
        <pc:spChg chg="del mod">
          <ac:chgData name="BeltranMontoya, Camilo (NSP)" userId="c6617a72-ddab-40a4-ab08-9da8697dd87c" providerId="ADAL" clId="{EEAE6EF7-3ECC-4E75-A01E-690B4C2AF6FD}" dt="2022-05-19T19:34:57.142" v="961" actId="478"/>
          <ac:spMkLst>
            <pc:docMk/>
            <pc:sldMk cId="2954736271" sldId="271"/>
            <ac:spMk id="16" creationId="{00000000-0000-0000-0000-000000000000}"/>
          </ac:spMkLst>
        </pc:spChg>
        <pc:spChg chg="del mod">
          <ac:chgData name="BeltranMontoya, Camilo (NSP)" userId="c6617a72-ddab-40a4-ab08-9da8697dd87c" providerId="ADAL" clId="{EEAE6EF7-3ECC-4E75-A01E-690B4C2AF6FD}" dt="2022-05-19T19:34:57.142" v="961" actId="478"/>
          <ac:spMkLst>
            <pc:docMk/>
            <pc:sldMk cId="2954736271" sldId="271"/>
            <ac:spMk id="17" creationId="{00000000-0000-0000-0000-000000000000}"/>
          </ac:spMkLst>
        </pc:spChg>
        <pc:spChg chg="del mod">
          <ac:chgData name="BeltranMontoya, Camilo (NSP)" userId="c6617a72-ddab-40a4-ab08-9da8697dd87c" providerId="ADAL" clId="{EEAE6EF7-3ECC-4E75-A01E-690B4C2AF6FD}" dt="2022-05-19T19:34:57.142" v="961" actId="478"/>
          <ac:spMkLst>
            <pc:docMk/>
            <pc:sldMk cId="2954736271" sldId="271"/>
            <ac:spMk id="18" creationId="{00000000-0000-0000-0000-000000000000}"/>
          </ac:spMkLst>
        </pc:spChg>
        <pc:spChg chg="mod">
          <ac:chgData name="BeltranMontoya, Camilo (NSP)" userId="c6617a72-ddab-40a4-ab08-9da8697dd87c" providerId="ADAL" clId="{EEAE6EF7-3ECC-4E75-A01E-690B4C2AF6FD}" dt="2022-05-19T19:37:12.723" v="988" actId="1076"/>
          <ac:spMkLst>
            <pc:docMk/>
            <pc:sldMk cId="2954736271" sldId="271"/>
            <ac:spMk id="19" creationId="{00000000-0000-0000-0000-000000000000}"/>
          </ac:spMkLst>
        </pc:spChg>
        <pc:spChg chg="mod">
          <ac:chgData name="BeltranMontoya, Camilo (NSP)" userId="c6617a72-ddab-40a4-ab08-9da8697dd87c" providerId="ADAL" clId="{EEAE6EF7-3ECC-4E75-A01E-690B4C2AF6FD}" dt="2022-05-19T19:42:26.937" v="1027" actId="1036"/>
          <ac:spMkLst>
            <pc:docMk/>
            <pc:sldMk cId="2954736271" sldId="271"/>
            <ac:spMk id="20" creationId="{00000000-0000-0000-0000-000000000000}"/>
          </ac:spMkLst>
        </pc:spChg>
        <pc:spChg chg="mod">
          <ac:chgData name="BeltranMontoya, Camilo (NSP)" userId="c6617a72-ddab-40a4-ab08-9da8697dd87c" providerId="ADAL" clId="{EEAE6EF7-3ECC-4E75-A01E-690B4C2AF6FD}" dt="2022-05-19T19:42:36.506" v="1031" actId="1035"/>
          <ac:spMkLst>
            <pc:docMk/>
            <pc:sldMk cId="2954736271" sldId="271"/>
            <ac:spMk id="21" creationId="{00000000-0000-0000-0000-000000000000}"/>
          </ac:spMkLst>
        </pc:spChg>
        <pc:spChg chg="mod">
          <ac:chgData name="BeltranMontoya, Camilo (NSP)" userId="c6617a72-ddab-40a4-ab08-9da8697dd87c" providerId="ADAL" clId="{EEAE6EF7-3ECC-4E75-A01E-690B4C2AF6FD}" dt="2022-05-19T19:42:36.506" v="1031" actId="1035"/>
          <ac:spMkLst>
            <pc:docMk/>
            <pc:sldMk cId="2954736271" sldId="271"/>
            <ac:spMk id="24" creationId="{00000000-0000-0000-0000-000000000000}"/>
          </ac:spMkLst>
        </pc:spChg>
        <pc:spChg chg="mod">
          <ac:chgData name="BeltranMontoya, Camilo (NSP)" userId="c6617a72-ddab-40a4-ab08-9da8697dd87c" providerId="ADAL" clId="{EEAE6EF7-3ECC-4E75-A01E-690B4C2AF6FD}" dt="2022-05-19T19:41:10.315" v="1011" actId="14100"/>
          <ac:spMkLst>
            <pc:docMk/>
            <pc:sldMk cId="2954736271" sldId="271"/>
            <ac:spMk id="25" creationId="{00000000-0000-0000-0000-000000000000}"/>
          </ac:spMkLst>
        </pc:spChg>
        <pc:spChg chg="mod">
          <ac:chgData name="BeltranMontoya, Camilo (NSP)" userId="c6617a72-ddab-40a4-ab08-9da8697dd87c" providerId="ADAL" clId="{EEAE6EF7-3ECC-4E75-A01E-690B4C2AF6FD}" dt="2022-05-19T19:42:26.937" v="1027" actId="1036"/>
          <ac:spMkLst>
            <pc:docMk/>
            <pc:sldMk cId="2954736271" sldId="271"/>
            <ac:spMk id="26" creationId="{00000000-0000-0000-0000-000000000000}"/>
          </ac:spMkLst>
        </pc:spChg>
        <pc:spChg chg="del mod">
          <ac:chgData name="BeltranMontoya, Camilo (NSP)" userId="c6617a72-ddab-40a4-ab08-9da8697dd87c" providerId="ADAL" clId="{EEAE6EF7-3ECC-4E75-A01E-690B4C2AF6FD}" dt="2022-05-19T19:34:16.043" v="948" actId="478"/>
          <ac:spMkLst>
            <pc:docMk/>
            <pc:sldMk cId="2954736271" sldId="271"/>
            <ac:spMk id="37" creationId="{00000000-0000-0000-0000-000000000000}"/>
          </ac:spMkLst>
        </pc:spChg>
        <pc:spChg chg="del mod">
          <ac:chgData name="BeltranMontoya, Camilo (NSP)" userId="c6617a72-ddab-40a4-ab08-9da8697dd87c" providerId="ADAL" clId="{EEAE6EF7-3ECC-4E75-A01E-690B4C2AF6FD}" dt="2022-05-19T19:34:17.087" v="949" actId="478"/>
          <ac:spMkLst>
            <pc:docMk/>
            <pc:sldMk cId="2954736271" sldId="271"/>
            <ac:spMk id="38" creationId="{00000000-0000-0000-0000-000000000000}"/>
          </ac:spMkLst>
        </pc:spChg>
        <pc:spChg chg="del mod">
          <ac:chgData name="BeltranMontoya, Camilo (NSP)" userId="c6617a72-ddab-40a4-ab08-9da8697dd87c" providerId="ADAL" clId="{EEAE6EF7-3ECC-4E75-A01E-690B4C2AF6FD}" dt="2022-05-19T19:34:18.674" v="950" actId="478"/>
          <ac:spMkLst>
            <pc:docMk/>
            <pc:sldMk cId="2954736271" sldId="271"/>
            <ac:spMk id="39" creationId="{00000000-0000-0000-0000-000000000000}"/>
          </ac:spMkLst>
        </pc:spChg>
        <pc:spChg chg="add del mod">
          <ac:chgData name="BeltranMontoya, Camilo (NSP)" userId="c6617a72-ddab-40a4-ab08-9da8697dd87c" providerId="ADAL" clId="{EEAE6EF7-3ECC-4E75-A01E-690B4C2AF6FD}" dt="2022-05-19T19:33:21.808" v="929"/>
          <ac:spMkLst>
            <pc:docMk/>
            <pc:sldMk cId="2954736271" sldId="271"/>
            <ac:spMk id="40" creationId="{7E8621C5-0A11-49F6-9A6A-FCE8D12AB478}"/>
          </ac:spMkLst>
        </pc:spChg>
        <pc:spChg chg="del mod">
          <ac:chgData name="BeltranMontoya, Camilo (NSP)" userId="c6617a72-ddab-40a4-ab08-9da8697dd87c" providerId="ADAL" clId="{EEAE6EF7-3ECC-4E75-A01E-690B4C2AF6FD}" dt="2022-05-19T19:34:20.041" v="951" actId="478"/>
          <ac:spMkLst>
            <pc:docMk/>
            <pc:sldMk cId="2954736271" sldId="271"/>
            <ac:spMk id="41" creationId="{00000000-0000-0000-0000-000000000000}"/>
          </ac:spMkLst>
        </pc:spChg>
        <pc:spChg chg="del mod">
          <ac:chgData name="BeltranMontoya, Camilo (NSP)" userId="c6617a72-ddab-40a4-ab08-9da8697dd87c" providerId="ADAL" clId="{EEAE6EF7-3ECC-4E75-A01E-690B4C2AF6FD}" dt="2022-05-19T19:34:21.924" v="952" actId="478"/>
          <ac:spMkLst>
            <pc:docMk/>
            <pc:sldMk cId="2954736271" sldId="271"/>
            <ac:spMk id="42" creationId="{00000000-0000-0000-0000-000000000000}"/>
          </ac:spMkLst>
        </pc:spChg>
        <pc:spChg chg="del mod">
          <ac:chgData name="BeltranMontoya, Camilo (NSP)" userId="c6617a72-ddab-40a4-ab08-9da8697dd87c" providerId="ADAL" clId="{EEAE6EF7-3ECC-4E75-A01E-690B4C2AF6FD}" dt="2022-05-19T19:34:22.976" v="953" actId="478"/>
          <ac:spMkLst>
            <pc:docMk/>
            <pc:sldMk cId="2954736271" sldId="271"/>
            <ac:spMk id="43" creationId="{00000000-0000-0000-0000-000000000000}"/>
          </ac:spMkLst>
        </pc:spChg>
        <pc:spChg chg="add mod">
          <ac:chgData name="BeltranMontoya, Camilo (NSP)" userId="c6617a72-ddab-40a4-ab08-9da8697dd87c" providerId="ADAL" clId="{EEAE6EF7-3ECC-4E75-A01E-690B4C2AF6FD}" dt="2022-05-19T19:34:10.257" v="945" actId="1076"/>
          <ac:spMkLst>
            <pc:docMk/>
            <pc:sldMk cId="2954736271" sldId="271"/>
            <ac:spMk id="44" creationId="{843B69F2-4853-4375-BE63-C457F0F9F167}"/>
          </ac:spMkLst>
        </pc:spChg>
        <pc:spChg chg="add mod">
          <ac:chgData name="BeltranMontoya, Camilo (NSP)" userId="c6617a72-ddab-40a4-ab08-9da8697dd87c" providerId="ADAL" clId="{EEAE6EF7-3ECC-4E75-A01E-690B4C2AF6FD}" dt="2022-05-19T19:34:13.899" v="947" actId="20577"/>
          <ac:spMkLst>
            <pc:docMk/>
            <pc:sldMk cId="2954736271" sldId="271"/>
            <ac:spMk id="45" creationId="{F41DACED-7502-4083-BB4B-4DD030EA7DD5}"/>
          </ac:spMkLst>
        </pc:spChg>
        <pc:spChg chg="add mod">
          <ac:chgData name="BeltranMontoya, Camilo (NSP)" userId="c6617a72-ddab-40a4-ab08-9da8697dd87c" providerId="ADAL" clId="{EEAE6EF7-3ECC-4E75-A01E-690B4C2AF6FD}" dt="2022-05-19T19:40:12.534" v="999" actId="1076"/>
          <ac:spMkLst>
            <pc:docMk/>
            <pc:sldMk cId="2954736271" sldId="271"/>
            <ac:spMk id="46" creationId="{F04CFCBB-EA23-4D72-A11F-AC62F233EEE9}"/>
          </ac:spMkLst>
        </pc:spChg>
        <pc:spChg chg="add mod">
          <ac:chgData name="BeltranMontoya, Camilo (NSP)" userId="c6617a72-ddab-40a4-ab08-9da8697dd87c" providerId="ADAL" clId="{EEAE6EF7-3ECC-4E75-A01E-690B4C2AF6FD}" dt="2022-05-19T19:42:36.506" v="1031" actId="1035"/>
          <ac:spMkLst>
            <pc:docMk/>
            <pc:sldMk cId="2954736271" sldId="271"/>
            <ac:spMk id="47" creationId="{AF5A6B91-9A67-4F66-8C39-370C2819C791}"/>
          </ac:spMkLst>
        </pc:spChg>
        <pc:spChg chg="add mod">
          <ac:chgData name="BeltranMontoya, Camilo (NSP)" userId="c6617a72-ddab-40a4-ab08-9da8697dd87c" providerId="ADAL" clId="{EEAE6EF7-3ECC-4E75-A01E-690B4C2AF6FD}" dt="2022-05-19T19:42:26.937" v="1027" actId="1036"/>
          <ac:spMkLst>
            <pc:docMk/>
            <pc:sldMk cId="2954736271" sldId="271"/>
            <ac:spMk id="48" creationId="{CB8562A6-58C8-48E2-A77B-39B7F260F4A3}"/>
          </ac:spMkLst>
        </pc:spChg>
        <pc:spChg chg="add mod">
          <ac:chgData name="BeltranMontoya, Camilo (NSP)" userId="c6617a72-ddab-40a4-ab08-9da8697dd87c" providerId="ADAL" clId="{EEAE6EF7-3ECC-4E75-A01E-690B4C2AF6FD}" dt="2022-05-19T19:34:41.056" v="957"/>
          <ac:spMkLst>
            <pc:docMk/>
            <pc:sldMk cId="2954736271" sldId="271"/>
            <ac:spMk id="49" creationId="{E7A1C771-3D72-415E-A12B-40765492FB1A}"/>
          </ac:spMkLst>
        </pc:spChg>
        <pc:spChg chg="add mod">
          <ac:chgData name="BeltranMontoya, Camilo (NSP)" userId="c6617a72-ddab-40a4-ab08-9da8697dd87c" providerId="ADAL" clId="{EEAE6EF7-3ECC-4E75-A01E-690B4C2AF6FD}" dt="2022-05-19T19:34:41.056" v="957"/>
          <ac:spMkLst>
            <pc:docMk/>
            <pc:sldMk cId="2954736271" sldId="271"/>
            <ac:spMk id="50" creationId="{9556846D-918E-4576-B2B4-A2CB94F23F25}"/>
          </ac:spMkLst>
        </pc:spChg>
        <pc:spChg chg="add mod">
          <ac:chgData name="BeltranMontoya, Camilo (NSP)" userId="c6617a72-ddab-40a4-ab08-9da8697dd87c" providerId="ADAL" clId="{EEAE6EF7-3ECC-4E75-A01E-690B4C2AF6FD}" dt="2022-05-19T19:42:36.506" v="1031" actId="1035"/>
          <ac:spMkLst>
            <pc:docMk/>
            <pc:sldMk cId="2954736271" sldId="271"/>
            <ac:spMk id="51" creationId="{D67B1E95-5D1E-4EC7-A012-B0A00FDC8B45}"/>
          </ac:spMkLst>
        </pc:spChg>
        <pc:spChg chg="add mod">
          <ac:chgData name="BeltranMontoya, Camilo (NSP)" userId="c6617a72-ddab-40a4-ab08-9da8697dd87c" providerId="ADAL" clId="{EEAE6EF7-3ECC-4E75-A01E-690B4C2AF6FD}" dt="2022-05-19T19:40:12.534" v="999" actId="1076"/>
          <ac:spMkLst>
            <pc:docMk/>
            <pc:sldMk cId="2954736271" sldId="271"/>
            <ac:spMk id="52" creationId="{F8EDD74C-A655-4CD1-A08F-6A82C8191205}"/>
          </ac:spMkLst>
        </pc:spChg>
        <pc:spChg chg="add mod">
          <ac:chgData name="BeltranMontoya, Camilo (NSP)" userId="c6617a72-ddab-40a4-ab08-9da8697dd87c" providerId="ADAL" clId="{EEAE6EF7-3ECC-4E75-A01E-690B4C2AF6FD}" dt="2022-05-19T19:42:26.937" v="1027" actId="1036"/>
          <ac:spMkLst>
            <pc:docMk/>
            <pc:sldMk cId="2954736271" sldId="271"/>
            <ac:spMk id="53" creationId="{04D9E983-3ACF-415B-B3DB-D2C42CC19827}"/>
          </ac:spMkLst>
        </pc:spChg>
        <pc:spChg chg="add mod">
          <ac:chgData name="BeltranMontoya, Camilo (NSP)" userId="c6617a72-ddab-40a4-ab08-9da8697dd87c" providerId="ADAL" clId="{EEAE6EF7-3ECC-4E75-A01E-690B4C2AF6FD}" dt="2022-05-19T19:42:26.937" v="1027" actId="1036"/>
          <ac:spMkLst>
            <pc:docMk/>
            <pc:sldMk cId="2954736271" sldId="271"/>
            <ac:spMk id="58" creationId="{08BF6637-3A6B-48FF-AF4D-67F5FF60CB8F}"/>
          </ac:spMkLst>
        </pc:spChg>
        <pc:spChg chg="add mod">
          <ac:chgData name="BeltranMontoya, Camilo (NSP)" userId="c6617a72-ddab-40a4-ab08-9da8697dd87c" providerId="ADAL" clId="{EEAE6EF7-3ECC-4E75-A01E-690B4C2AF6FD}" dt="2022-05-19T19:42:26.937" v="1027" actId="1036"/>
          <ac:spMkLst>
            <pc:docMk/>
            <pc:sldMk cId="2954736271" sldId="271"/>
            <ac:spMk id="59" creationId="{7FD8A968-2289-4ADA-B2B5-056086B4657E}"/>
          </ac:spMkLst>
        </pc:spChg>
        <pc:spChg chg="add mod">
          <ac:chgData name="BeltranMontoya, Camilo (NSP)" userId="c6617a72-ddab-40a4-ab08-9da8697dd87c" providerId="ADAL" clId="{EEAE6EF7-3ECC-4E75-A01E-690B4C2AF6FD}" dt="2022-05-19T19:42:36.506" v="1031" actId="1035"/>
          <ac:spMkLst>
            <pc:docMk/>
            <pc:sldMk cId="2954736271" sldId="271"/>
            <ac:spMk id="60" creationId="{BF873B4D-FCAA-48C0-95FD-2C1554F62BF1}"/>
          </ac:spMkLst>
        </pc:spChg>
        <pc:spChg chg="add mod">
          <ac:chgData name="BeltranMontoya, Camilo (NSP)" userId="c6617a72-ddab-40a4-ab08-9da8697dd87c" providerId="ADAL" clId="{EEAE6EF7-3ECC-4E75-A01E-690B4C2AF6FD}" dt="2022-05-19T19:42:36.506" v="1031" actId="1035"/>
          <ac:spMkLst>
            <pc:docMk/>
            <pc:sldMk cId="2954736271" sldId="271"/>
            <ac:spMk id="61" creationId="{59841479-FF50-4465-AB14-50CEAA47447E}"/>
          </ac:spMkLst>
        </pc:spChg>
        <pc:cxnChg chg="del mod">
          <ac:chgData name="BeltranMontoya, Camilo (NSP)" userId="c6617a72-ddab-40a4-ab08-9da8697dd87c" providerId="ADAL" clId="{EEAE6EF7-3ECC-4E75-A01E-690B4C2AF6FD}" dt="2022-05-19T19:34:40.138" v="956" actId="478"/>
          <ac:cxnSpMkLst>
            <pc:docMk/>
            <pc:sldMk cId="2954736271" sldId="271"/>
            <ac:cxnSpMk id="29" creationId="{00000000-0000-0000-0000-000000000000}"/>
          </ac:cxnSpMkLst>
        </pc:cxnChg>
        <pc:cxnChg chg="del mod">
          <ac:chgData name="BeltranMontoya, Camilo (NSP)" userId="c6617a72-ddab-40a4-ab08-9da8697dd87c" providerId="ADAL" clId="{EEAE6EF7-3ECC-4E75-A01E-690B4C2AF6FD}" dt="2022-05-19T19:34:40.138" v="956" actId="478"/>
          <ac:cxnSpMkLst>
            <pc:docMk/>
            <pc:sldMk cId="2954736271" sldId="271"/>
            <ac:cxnSpMk id="31" creationId="{00000000-0000-0000-0000-000000000000}"/>
          </ac:cxnSpMkLst>
        </pc:cxnChg>
        <pc:cxnChg chg="del mod">
          <ac:chgData name="BeltranMontoya, Camilo (NSP)" userId="c6617a72-ddab-40a4-ab08-9da8697dd87c" providerId="ADAL" clId="{EEAE6EF7-3ECC-4E75-A01E-690B4C2AF6FD}" dt="2022-05-19T19:34:40.138" v="956" actId="478"/>
          <ac:cxnSpMkLst>
            <pc:docMk/>
            <pc:sldMk cId="2954736271" sldId="271"/>
            <ac:cxnSpMk id="32" creationId="{00000000-0000-0000-0000-000000000000}"/>
          </ac:cxnSpMkLst>
        </pc:cxnChg>
        <pc:cxnChg chg="del mod">
          <ac:chgData name="BeltranMontoya, Camilo (NSP)" userId="c6617a72-ddab-40a4-ab08-9da8697dd87c" providerId="ADAL" clId="{EEAE6EF7-3ECC-4E75-A01E-690B4C2AF6FD}" dt="2022-05-19T19:34:57.142" v="961" actId="478"/>
          <ac:cxnSpMkLst>
            <pc:docMk/>
            <pc:sldMk cId="2954736271" sldId="271"/>
            <ac:cxnSpMk id="34" creationId="{00000000-0000-0000-0000-000000000000}"/>
          </ac:cxnSpMkLst>
        </pc:cxnChg>
        <pc:cxnChg chg="del mod">
          <ac:chgData name="BeltranMontoya, Camilo (NSP)" userId="c6617a72-ddab-40a4-ab08-9da8697dd87c" providerId="ADAL" clId="{EEAE6EF7-3ECC-4E75-A01E-690B4C2AF6FD}" dt="2022-05-19T19:34:57.142" v="961" actId="478"/>
          <ac:cxnSpMkLst>
            <pc:docMk/>
            <pc:sldMk cId="2954736271" sldId="271"/>
            <ac:cxnSpMk id="35" creationId="{00000000-0000-0000-0000-000000000000}"/>
          </ac:cxnSpMkLst>
        </pc:cxnChg>
        <pc:cxnChg chg="del mod">
          <ac:chgData name="BeltranMontoya, Camilo (NSP)" userId="c6617a72-ddab-40a4-ab08-9da8697dd87c" providerId="ADAL" clId="{EEAE6EF7-3ECC-4E75-A01E-690B4C2AF6FD}" dt="2022-05-19T19:34:57.142" v="961" actId="478"/>
          <ac:cxnSpMkLst>
            <pc:docMk/>
            <pc:sldMk cId="2954736271" sldId="271"/>
            <ac:cxnSpMk id="36" creationId="{00000000-0000-0000-0000-000000000000}"/>
          </ac:cxnSpMkLst>
        </pc:cxnChg>
        <pc:cxnChg chg="add mod">
          <ac:chgData name="BeltranMontoya, Camilo (NSP)" userId="c6617a72-ddab-40a4-ab08-9da8697dd87c" providerId="ADAL" clId="{EEAE6EF7-3ECC-4E75-A01E-690B4C2AF6FD}" dt="2022-05-19T19:34:41.056" v="957"/>
          <ac:cxnSpMkLst>
            <pc:docMk/>
            <pc:sldMk cId="2954736271" sldId="271"/>
            <ac:cxnSpMk id="54" creationId="{9C9656DD-5A6D-4D8E-AE48-2B7A6E200115}"/>
          </ac:cxnSpMkLst>
        </pc:cxnChg>
        <pc:cxnChg chg="add mod">
          <ac:chgData name="BeltranMontoya, Camilo (NSP)" userId="c6617a72-ddab-40a4-ab08-9da8697dd87c" providerId="ADAL" clId="{EEAE6EF7-3ECC-4E75-A01E-690B4C2AF6FD}" dt="2022-05-19T19:42:26.937" v="1027" actId="1036"/>
          <ac:cxnSpMkLst>
            <pc:docMk/>
            <pc:sldMk cId="2954736271" sldId="271"/>
            <ac:cxnSpMk id="55" creationId="{AC7F2DD7-1165-4329-961E-79F7A16A82CF}"/>
          </ac:cxnSpMkLst>
        </pc:cxnChg>
        <pc:cxnChg chg="add mod">
          <ac:chgData name="BeltranMontoya, Camilo (NSP)" userId="c6617a72-ddab-40a4-ab08-9da8697dd87c" providerId="ADAL" clId="{EEAE6EF7-3ECC-4E75-A01E-690B4C2AF6FD}" dt="2022-05-19T19:42:36.506" v="1031" actId="1035"/>
          <ac:cxnSpMkLst>
            <pc:docMk/>
            <pc:sldMk cId="2954736271" sldId="271"/>
            <ac:cxnSpMk id="56" creationId="{9D51D3C0-CC1C-4309-897E-5E00813AB8FB}"/>
          </ac:cxnSpMkLst>
        </pc:cxnChg>
        <pc:cxnChg chg="add del mod">
          <ac:chgData name="BeltranMontoya, Camilo (NSP)" userId="c6617a72-ddab-40a4-ab08-9da8697dd87c" providerId="ADAL" clId="{EEAE6EF7-3ECC-4E75-A01E-690B4C2AF6FD}" dt="2022-05-19T19:35:44.521" v="974" actId="478"/>
          <ac:cxnSpMkLst>
            <pc:docMk/>
            <pc:sldMk cId="2954736271" sldId="271"/>
            <ac:cxnSpMk id="57" creationId="{758699B9-D240-41F6-95B2-61CE699E076C}"/>
          </ac:cxnSpMkLst>
        </pc:cxnChg>
      </pc:sldChg>
      <pc:sldChg chg="addSp delSp modSp mod">
        <pc:chgData name="BeltranMontoya, Camilo (NSP)" userId="c6617a72-ddab-40a4-ab08-9da8697dd87c" providerId="ADAL" clId="{EEAE6EF7-3ECC-4E75-A01E-690B4C2AF6FD}" dt="2022-05-19T20:28:21.545" v="1862" actId="1076"/>
        <pc:sldMkLst>
          <pc:docMk/>
          <pc:sldMk cId="2887700873" sldId="272"/>
        </pc:sldMkLst>
        <pc:spChg chg="mod">
          <ac:chgData name="BeltranMontoya, Camilo (NSP)" userId="c6617a72-ddab-40a4-ab08-9da8697dd87c" providerId="ADAL" clId="{EEAE6EF7-3ECC-4E75-A01E-690B4C2AF6FD}" dt="2022-05-19T20:27:18.893" v="1819" actId="1038"/>
          <ac:spMkLst>
            <pc:docMk/>
            <pc:sldMk cId="2887700873" sldId="272"/>
            <ac:spMk id="2" creationId="{00000000-0000-0000-0000-000000000000}"/>
          </ac:spMkLst>
        </pc:spChg>
        <pc:spChg chg="mod">
          <ac:chgData name="BeltranMontoya, Camilo (NSP)" userId="c6617a72-ddab-40a4-ab08-9da8697dd87c" providerId="ADAL" clId="{EEAE6EF7-3ECC-4E75-A01E-690B4C2AF6FD}" dt="2022-05-19T20:23:42.271" v="1668" actId="1035"/>
          <ac:spMkLst>
            <pc:docMk/>
            <pc:sldMk cId="2887700873" sldId="272"/>
            <ac:spMk id="4" creationId="{00000000-0000-0000-0000-000000000000}"/>
          </ac:spMkLst>
        </pc:spChg>
        <pc:spChg chg="add del mod topLvl">
          <ac:chgData name="BeltranMontoya, Camilo (NSP)" userId="c6617a72-ddab-40a4-ab08-9da8697dd87c" providerId="ADAL" clId="{EEAE6EF7-3ECC-4E75-A01E-690B4C2AF6FD}" dt="2022-05-19T19:49:14.592" v="1111" actId="478"/>
          <ac:spMkLst>
            <pc:docMk/>
            <pc:sldMk cId="2887700873" sldId="272"/>
            <ac:spMk id="5" creationId="{EFB667DE-748E-4861-B2AE-DF81766D4571}"/>
          </ac:spMkLst>
        </pc:spChg>
        <pc:spChg chg="add del mod">
          <ac:chgData name="BeltranMontoya, Camilo (NSP)" userId="c6617a72-ddab-40a4-ab08-9da8697dd87c" providerId="ADAL" clId="{EEAE6EF7-3ECC-4E75-A01E-690B4C2AF6FD}" dt="2022-05-19T19:53:20.540" v="1188" actId="478"/>
          <ac:spMkLst>
            <pc:docMk/>
            <pc:sldMk cId="2887700873" sldId="272"/>
            <ac:spMk id="7" creationId="{83D6C804-BEB3-488D-BFB4-0BF506ABAC1C}"/>
          </ac:spMkLst>
        </pc:spChg>
        <pc:spChg chg="mod">
          <ac:chgData name="BeltranMontoya, Camilo (NSP)" userId="c6617a72-ddab-40a4-ab08-9da8697dd87c" providerId="ADAL" clId="{EEAE6EF7-3ECC-4E75-A01E-690B4C2AF6FD}" dt="2022-05-19T20:23:42.271" v="1668" actId="1035"/>
          <ac:spMkLst>
            <pc:docMk/>
            <pc:sldMk cId="2887700873" sldId="272"/>
            <ac:spMk id="8" creationId="{00000000-0000-0000-0000-000000000000}"/>
          </ac:spMkLst>
        </pc:spChg>
        <pc:spChg chg="add del mod topLvl">
          <ac:chgData name="BeltranMontoya, Camilo (NSP)" userId="c6617a72-ddab-40a4-ab08-9da8697dd87c" providerId="ADAL" clId="{EEAE6EF7-3ECC-4E75-A01E-690B4C2AF6FD}" dt="2022-05-19T19:48:05.330" v="1087" actId="478"/>
          <ac:spMkLst>
            <pc:docMk/>
            <pc:sldMk cId="2887700873" sldId="272"/>
            <ac:spMk id="9" creationId="{EDF20395-FA6B-475D-BCE7-048D190D5AD6}"/>
          </ac:spMkLst>
        </pc:spChg>
        <pc:spChg chg="mod">
          <ac:chgData name="BeltranMontoya, Camilo (NSP)" userId="c6617a72-ddab-40a4-ab08-9da8697dd87c" providerId="ADAL" clId="{EEAE6EF7-3ECC-4E75-A01E-690B4C2AF6FD}" dt="2022-05-19T20:26:25.562" v="1790" actId="1076"/>
          <ac:spMkLst>
            <pc:docMk/>
            <pc:sldMk cId="2887700873" sldId="272"/>
            <ac:spMk id="10" creationId="{00000000-0000-0000-0000-000000000000}"/>
          </ac:spMkLst>
        </pc:spChg>
        <pc:spChg chg="del mod topLvl">
          <ac:chgData name="BeltranMontoya, Camilo (NSP)" userId="c6617a72-ddab-40a4-ab08-9da8697dd87c" providerId="ADAL" clId="{EEAE6EF7-3ECC-4E75-A01E-690B4C2AF6FD}" dt="2022-05-19T20:18:54.150" v="1575" actId="478"/>
          <ac:spMkLst>
            <pc:docMk/>
            <pc:sldMk cId="2887700873" sldId="272"/>
            <ac:spMk id="11" creationId="{00000000-0000-0000-0000-000000000000}"/>
          </ac:spMkLst>
        </pc:spChg>
        <pc:spChg chg="add del mod topLvl">
          <ac:chgData name="BeltranMontoya, Camilo (NSP)" userId="c6617a72-ddab-40a4-ab08-9da8697dd87c" providerId="ADAL" clId="{EEAE6EF7-3ECC-4E75-A01E-690B4C2AF6FD}" dt="2022-05-19T19:48:05.863" v="1088" actId="478"/>
          <ac:spMkLst>
            <pc:docMk/>
            <pc:sldMk cId="2887700873" sldId="272"/>
            <ac:spMk id="12" creationId="{7FBA1490-F5D3-43E5-9126-4F993EF47E33}"/>
          </ac:spMkLst>
        </pc:spChg>
        <pc:spChg chg="add del mod topLvl">
          <ac:chgData name="BeltranMontoya, Camilo (NSP)" userId="c6617a72-ddab-40a4-ab08-9da8697dd87c" providerId="ADAL" clId="{EEAE6EF7-3ECC-4E75-A01E-690B4C2AF6FD}" dt="2022-05-19T19:48:06.459" v="1089" actId="478"/>
          <ac:spMkLst>
            <pc:docMk/>
            <pc:sldMk cId="2887700873" sldId="272"/>
            <ac:spMk id="13" creationId="{63D7B2A2-A454-4B5D-802E-D45BA70D8222}"/>
          </ac:spMkLst>
        </pc:spChg>
        <pc:spChg chg="add del mod topLvl">
          <ac:chgData name="BeltranMontoya, Camilo (NSP)" userId="c6617a72-ddab-40a4-ab08-9da8697dd87c" providerId="ADAL" clId="{EEAE6EF7-3ECC-4E75-A01E-690B4C2AF6FD}" dt="2022-05-19T19:48:09.012" v="1090" actId="478"/>
          <ac:spMkLst>
            <pc:docMk/>
            <pc:sldMk cId="2887700873" sldId="272"/>
            <ac:spMk id="14" creationId="{31754C7D-EBCD-45B6-B404-208F9AE15323}"/>
          </ac:spMkLst>
        </pc:spChg>
        <pc:spChg chg="add del mod">
          <ac:chgData name="BeltranMontoya, Camilo (NSP)" userId="c6617a72-ddab-40a4-ab08-9da8697dd87c" providerId="ADAL" clId="{EEAE6EF7-3ECC-4E75-A01E-690B4C2AF6FD}" dt="2022-05-19T19:49:13.842" v="1110" actId="478"/>
          <ac:spMkLst>
            <pc:docMk/>
            <pc:sldMk cId="2887700873" sldId="272"/>
            <ac:spMk id="15" creationId="{7B7C1F50-6DF3-4608-9C3D-773CFE39831E}"/>
          </ac:spMkLst>
        </pc:spChg>
        <pc:spChg chg="add del mod">
          <ac:chgData name="BeltranMontoya, Camilo (NSP)" userId="c6617a72-ddab-40a4-ab08-9da8697dd87c" providerId="ADAL" clId="{EEAE6EF7-3ECC-4E75-A01E-690B4C2AF6FD}" dt="2022-05-19T19:48:35.159" v="1102"/>
          <ac:spMkLst>
            <pc:docMk/>
            <pc:sldMk cId="2887700873" sldId="272"/>
            <ac:spMk id="16" creationId="{C3F664B7-501D-4392-A2FC-F668E779AF3D}"/>
          </ac:spMkLst>
        </pc:spChg>
        <pc:spChg chg="add del mod">
          <ac:chgData name="BeltranMontoya, Camilo (NSP)" userId="c6617a72-ddab-40a4-ab08-9da8697dd87c" providerId="ADAL" clId="{EEAE6EF7-3ECC-4E75-A01E-690B4C2AF6FD}" dt="2022-05-19T19:49:12.746" v="1109" actId="478"/>
          <ac:spMkLst>
            <pc:docMk/>
            <pc:sldMk cId="2887700873" sldId="272"/>
            <ac:spMk id="17" creationId="{85DD2588-D9BD-4A10-8A1B-D3BBD8382F80}"/>
          </ac:spMkLst>
        </pc:spChg>
        <pc:spChg chg="add del mod">
          <ac:chgData name="BeltranMontoya, Camilo (NSP)" userId="c6617a72-ddab-40a4-ab08-9da8697dd87c" providerId="ADAL" clId="{EEAE6EF7-3ECC-4E75-A01E-690B4C2AF6FD}" dt="2022-05-19T19:50:08.785" v="1126" actId="478"/>
          <ac:spMkLst>
            <pc:docMk/>
            <pc:sldMk cId="2887700873" sldId="272"/>
            <ac:spMk id="18" creationId="{86968B4F-A66E-4E54-9D0C-66EF028CE8AC}"/>
          </ac:spMkLst>
        </pc:spChg>
        <pc:spChg chg="add del mod">
          <ac:chgData name="BeltranMontoya, Camilo (NSP)" userId="c6617a72-ddab-40a4-ab08-9da8697dd87c" providerId="ADAL" clId="{EEAE6EF7-3ECC-4E75-A01E-690B4C2AF6FD}" dt="2022-05-19T19:50:07.653" v="1124" actId="478"/>
          <ac:spMkLst>
            <pc:docMk/>
            <pc:sldMk cId="2887700873" sldId="272"/>
            <ac:spMk id="19" creationId="{1411C01F-E411-41CF-BE74-9235421F4352}"/>
          </ac:spMkLst>
        </pc:spChg>
        <pc:spChg chg="add del mod">
          <ac:chgData name="BeltranMontoya, Camilo (NSP)" userId="c6617a72-ddab-40a4-ab08-9da8697dd87c" providerId="ADAL" clId="{EEAE6EF7-3ECC-4E75-A01E-690B4C2AF6FD}" dt="2022-05-19T19:50:08.063" v="1125" actId="478"/>
          <ac:spMkLst>
            <pc:docMk/>
            <pc:sldMk cId="2887700873" sldId="272"/>
            <ac:spMk id="20" creationId="{43EAAAE9-E440-4118-A694-3C8B575C11BA}"/>
          </ac:spMkLst>
        </pc:spChg>
        <pc:spChg chg="add del mod">
          <ac:chgData name="BeltranMontoya, Camilo (NSP)" userId="c6617a72-ddab-40a4-ab08-9da8697dd87c" providerId="ADAL" clId="{EEAE6EF7-3ECC-4E75-A01E-690B4C2AF6FD}" dt="2022-05-19T19:53:21.010" v="1189" actId="478"/>
          <ac:spMkLst>
            <pc:docMk/>
            <pc:sldMk cId="2887700873" sldId="272"/>
            <ac:spMk id="21" creationId="{BA5A667A-DAFF-40C1-BCD3-AED19A0B46E7}"/>
          </ac:spMkLst>
        </pc:spChg>
        <pc:spChg chg="add del mod">
          <ac:chgData name="BeltranMontoya, Camilo (NSP)" userId="c6617a72-ddab-40a4-ab08-9da8697dd87c" providerId="ADAL" clId="{EEAE6EF7-3ECC-4E75-A01E-690B4C2AF6FD}" dt="2022-05-19T19:53:21.582" v="1190" actId="478"/>
          <ac:spMkLst>
            <pc:docMk/>
            <pc:sldMk cId="2887700873" sldId="272"/>
            <ac:spMk id="22" creationId="{5114A3D5-B4B0-4275-B5B4-9A6E729994E0}"/>
          </ac:spMkLst>
        </pc:spChg>
        <pc:spChg chg="add del mod">
          <ac:chgData name="BeltranMontoya, Camilo (NSP)" userId="c6617a72-ddab-40a4-ab08-9da8697dd87c" providerId="ADAL" clId="{EEAE6EF7-3ECC-4E75-A01E-690B4C2AF6FD}" dt="2022-05-19T19:53:22.145" v="1191" actId="478"/>
          <ac:spMkLst>
            <pc:docMk/>
            <pc:sldMk cId="2887700873" sldId="272"/>
            <ac:spMk id="23" creationId="{E13C8B8D-1A7C-4EFD-8E25-CACD10495902}"/>
          </ac:spMkLst>
        </pc:spChg>
        <pc:spChg chg="add del mod ord">
          <ac:chgData name="BeltranMontoya, Camilo (NSP)" userId="c6617a72-ddab-40a4-ab08-9da8697dd87c" providerId="ADAL" clId="{EEAE6EF7-3ECC-4E75-A01E-690B4C2AF6FD}" dt="2022-05-19T19:53:16.436" v="1187" actId="478"/>
          <ac:spMkLst>
            <pc:docMk/>
            <pc:sldMk cId="2887700873" sldId="272"/>
            <ac:spMk id="24" creationId="{7CA2D79A-95B7-4D09-8CD9-FE10355525EF}"/>
          </ac:spMkLst>
        </pc:spChg>
        <pc:spChg chg="add del mod">
          <ac:chgData name="BeltranMontoya, Camilo (NSP)" userId="c6617a72-ddab-40a4-ab08-9da8697dd87c" providerId="ADAL" clId="{EEAE6EF7-3ECC-4E75-A01E-690B4C2AF6FD}" dt="2022-05-19T19:53:15.693" v="1186" actId="478"/>
          <ac:spMkLst>
            <pc:docMk/>
            <pc:sldMk cId="2887700873" sldId="272"/>
            <ac:spMk id="25" creationId="{FF8226C6-BEC2-4CC4-9407-0D854D0E5B7C}"/>
          </ac:spMkLst>
        </pc:spChg>
        <pc:spChg chg="add del mod">
          <ac:chgData name="BeltranMontoya, Camilo (NSP)" userId="c6617a72-ddab-40a4-ab08-9da8697dd87c" providerId="ADAL" clId="{EEAE6EF7-3ECC-4E75-A01E-690B4C2AF6FD}" dt="2022-05-19T19:53:14.041" v="1185" actId="478"/>
          <ac:spMkLst>
            <pc:docMk/>
            <pc:sldMk cId="2887700873" sldId="272"/>
            <ac:spMk id="26" creationId="{24EDFC35-A749-47CC-8E8A-5AAB6C12EA39}"/>
          </ac:spMkLst>
        </pc:spChg>
        <pc:spChg chg="add del mod">
          <ac:chgData name="BeltranMontoya, Camilo (NSP)" userId="c6617a72-ddab-40a4-ab08-9da8697dd87c" providerId="ADAL" clId="{EEAE6EF7-3ECC-4E75-A01E-690B4C2AF6FD}" dt="2022-05-19T19:53:13.479" v="1184" actId="478"/>
          <ac:spMkLst>
            <pc:docMk/>
            <pc:sldMk cId="2887700873" sldId="272"/>
            <ac:spMk id="27" creationId="{983903D4-AFC0-49A8-A068-B81ACC5736AE}"/>
          </ac:spMkLst>
        </pc:spChg>
        <pc:spChg chg="add mod">
          <ac:chgData name="BeltranMontoya, Camilo (NSP)" userId="c6617a72-ddab-40a4-ab08-9da8697dd87c" providerId="ADAL" clId="{EEAE6EF7-3ECC-4E75-A01E-690B4C2AF6FD}" dt="2022-05-19T20:25:52.311" v="1764" actId="165"/>
          <ac:spMkLst>
            <pc:docMk/>
            <pc:sldMk cId="2887700873" sldId="272"/>
            <ac:spMk id="28" creationId="{08722938-3289-4804-9286-04A88192DD9B}"/>
          </ac:spMkLst>
        </pc:spChg>
        <pc:spChg chg="add mod ord">
          <ac:chgData name="BeltranMontoya, Camilo (NSP)" userId="c6617a72-ddab-40a4-ab08-9da8697dd87c" providerId="ADAL" clId="{EEAE6EF7-3ECC-4E75-A01E-690B4C2AF6FD}" dt="2022-05-19T20:25:52.311" v="1764" actId="165"/>
          <ac:spMkLst>
            <pc:docMk/>
            <pc:sldMk cId="2887700873" sldId="272"/>
            <ac:spMk id="29" creationId="{F7192E41-F20D-47AE-99AC-C844BD0DB022}"/>
          </ac:spMkLst>
        </pc:spChg>
        <pc:spChg chg="mod">
          <ac:chgData name="BeltranMontoya, Camilo (NSP)" userId="c6617a72-ddab-40a4-ab08-9da8697dd87c" providerId="ADAL" clId="{EEAE6EF7-3ECC-4E75-A01E-690B4C2AF6FD}" dt="2022-05-19T20:25:52.311" v="1764" actId="165"/>
          <ac:spMkLst>
            <pc:docMk/>
            <pc:sldMk cId="2887700873" sldId="272"/>
            <ac:spMk id="32" creationId="{560EDAF2-355B-4EB3-AE72-4C04E5D7DCD4}"/>
          </ac:spMkLst>
        </pc:spChg>
        <pc:spChg chg="mod">
          <ac:chgData name="BeltranMontoya, Camilo (NSP)" userId="c6617a72-ddab-40a4-ab08-9da8697dd87c" providerId="ADAL" clId="{EEAE6EF7-3ECC-4E75-A01E-690B4C2AF6FD}" dt="2022-05-19T20:25:52.311" v="1764" actId="165"/>
          <ac:spMkLst>
            <pc:docMk/>
            <pc:sldMk cId="2887700873" sldId="272"/>
            <ac:spMk id="33" creationId="{C30767E9-9F64-49E1-BBC0-0696E8D8181A}"/>
          </ac:spMkLst>
        </pc:spChg>
        <pc:spChg chg="mod">
          <ac:chgData name="BeltranMontoya, Camilo (NSP)" userId="c6617a72-ddab-40a4-ab08-9da8697dd87c" providerId="ADAL" clId="{EEAE6EF7-3ECC-4E75-A01E-690B4C2AF6FD}" dt="2022-05-19T20:25:52.311" v="1764" actId="165"/>
          <ac:spMkLst>
            <pc:docMk/>
            <pc:sldMk cId="2887700873" sldId="272"/>
            <ac:spMk id="35" creationId="{33F19636-62CF-4381-B9AE-F4F253F9A65C}"/>
          </ac:spMkLst>
        </pc:spChg>
        <pc:spChg chg="mod">
          <ac:chgData name="BeltranMontoya, Camilo (NSP)" userId="c6617a72-ddab-40a4-ab08-9da8697dd87c" providerId="ADAL" clId="{EEAE6EF7-3ECC-4E75-A01E-690B4C2AF6FD}" dt="2022-05-19T20:25:52.311" v="1764" actId="165"/>
          <ac:spMkLst>
            <pc:docMk/>
            <pc:sldMk cId="2887700873" sldId="272"/>
            <ac:spMk id="36" creationId="{66B79018-D9CB-4128-AFA4-EB10A60EA488}"/>
          </ac:spMkLst>
        </pc:spChg>
        <pc:spChg chg="mod">
          <ac:chgData name="BeltranMontoya, Camilo (NSP)" userId="c6617a72-ddab-40a4-ab08-9da8697dd87c" providerId="ADAL" clId="{EEAE6EF7-3ECC-4E75-A01E-690B4C2AF6FD}" dt="2022-05-19T20:26:09.319" v="1788" actId="1038"/>
          <ac:spMkLst>
            <pc:docMk/>
            <pc:sldMk cId="2887700873" sldId="272"/>
            <ac:spMk id="38" creationId="{E8A95C21-DD6F-45DC-81F4-C8FCE8DC3632}"/>
          </ac:spMkLst>
        </pc:spChg>
        <pc:spChg chg="mod">
          <ac:chgData name="BeltranMontoya, Camilo (NSP)" userId="c6617a72-ddab-40a4-ab08-9da8697dd87c" providerId="ADAL" clId="{EEAE6EF7-3ECC-4E75-A01E-690B4C2AF6FD}" dt="2022-05-19T20:26:02.074" v="1768" actId="1076"/>
          <ac:spMkLst>
            <pc:docMk/>
            <pc:sldMk cId="2887700873" sldId="272"/>
            <ac:spMk id="39" creationId="{E7AA28D9-1863-4B7F-9025-169ACBA6B822}"/>
          </ac:spMkLst>
        </pc:spChg>
        <pc:spChg chg="add mod">
          <ac:chgData name="BeltranMontoya, Camilo (NSP)" userId="c6617a72-ddab-40a4-ab08-9da8697dd87c" providerId="ADAL" clId="{EEAE6EF7-3ECC-4E75-A01E-690B4C2AF6FD}" dt="2022-05-19T20:27:31.752" v="1830" actId="14100"/>
          <ac:spMkLst>
            <pc:docMk/>
            <pc:sldMk cId="2887700873" sldId="272"/>
            <ac:spMk id="41" creationId="{D03C1DE8-C231-4101-9485-3689218BCB67}"/>
          </ac:spMkLst>
        </pc:spChg>
        <pc:spChg chg="add mod">
          <ac:chgData name="BeltranMontoya, Camilo (NSP)" userId="c6617a72-ddab-40a4-ab08-9da8697dd87c" providerId="ADAL" clId="{EEAE6EF7-3ECC-4E75-A01E-690B4C2AF6FD}" dt="2022-05-19T20:25:07.056" v="1681" actId="1076"/>
          <ac:spMkLst>
            <pc:docMk/>
            <pc:sldMk cId="2887700873" sldId="272"/>
            <ac:spMk id="42" creationId="{F51607CE-1E60-44E1-9521-5D702D26D883}"/>
          </ac:spMkLst>
        </pc:spChg>
        <pc:spChg chg="add mod topLvl">
          <ac:chgData name="BeltranMontoya, Camilo (NSP)" userId="c6617a72-ddab-40a4-ab08-9da8697dd87c" providerId="ADAL" clId="{EEAE6EF7-3ECC-4E75-A01E-690B4C2AF6FD}" dt="2022-05-19T20:27:02.141" v="1796" actId="1076"/>
          <ac:spMkLst>
            <pc:docMk/>
            <pc:sldMk cId="2887700873" sldId="272"/>
            <ac:spMk id="44" creationId="{6DCCC9B3-8900-47E5-8085-56E4518C1458}"/>
          </ac:spMkLst>
        </pc:spChg>
        <pc:spChg chg="add mod topLvl">
          <ac:chgData name="BeltranMontoya, Camilo (NSP)" userId="c6617a72-ddab-40a4-ab08-9da8697dd87c" providerId="ADAL" clId="{EEAE6EF7-3ECC-4E75-A01E-690B4C2AF6FD}" dt="2022-05-19T20:26:55.520" v="1795" actId="1076"/>
          <ac:spMkLst>
            <pc:docMk/>
            <pc:sldMk cId="2887700873" sldId="272"/>
            <ac:spMk id="46" creationId="{02692C5F-0153-47D1-A457-4BE76A11C721}"/>
          </ac:spMkLst>
        </pc:spChg>
        <pc:spChg chg="add mod topLvl">
          <ac:chgData name="BeltranMontoya, Camilo (NSP)" userId="c6617a72-ddab-40a4-ab08-9da8697dd87c" providerId="ADAL" clId="{EEAE6EF7-3ECC-4E75-A01E-690B4C2AF6FD}" dt="2022-05-19T20:26:50.077" v="1794" actId="1076"/>
          <ac:spMkLst>
            <pc:docMk/>
            <pc:sldMk cId="2887700873" sldId="272"/>
            <ac:spMk id="48" creationId="{0AC3D7D3-7D18-4EBF-93B0-639F36B90302}"/>
          </ac:spMkLst>
        </pc:spChg>
        <pc:spChg chg="add mod topLvl">
          <ac:chgData name="BeltranMontoya, Camilo (NSP)" userId="c6617a72-ddab-40a4-ab08-9da8697dd87c" providerId="ADAL" clId="{EEAE6EF7-3ECC-4E75-A01E-690B4C2AF6FD}" dt="2022-05-19T20:28:21.545" v="1862" actId="1076"/>
          <ac:spMkLst>
            <pc:docMk/>
            <pc:sldMk cId="2887700873" sldId="272"/>
            <ac:spMk id="50" creationId="{DC546FD0-1EFE-4E54-9E8B-FB257EB95EFE}"/>
          </ac:spMkLst>
        </pc:spChg>
        <pc:spChg chg="add del mod ord topLvl">
          <ac:chgData name="BeltranMontoya, Camilo (NSP)" userId="c6617a72-ddab-40a4-ab08-9da8697dd87c" providerId="ADAL" clId="{EEAE6EF7-3ECC-4E75-A01E-690B4C2AF6FD}" dt="2022-05-19T20:18:33.229" v="1571" actId="478"/>
          <ac:spMkLst>
            <pc:docMk/>
            <pc:sldMk cId="2887700873" sldId="272"/>
            <ac:spMk id="51" creationId="{DDAD2E69-6409-4809-A530-530C928B625C}"/>
          </ac:spMkLst>
        </pc:spChg>
        <pc:spChg chg="add del mod">
          <ac:chgData name="BeltranMontoya, Camilo (NSP)" userId="c6617a72-ddab-40a4-ab08-9da8697dd87c" providerId="ADAL" clId="{EEAE6EF7-3ECC-4E75-A01E-690B4C2AF6FD}" dt="2022-05-19T20:15:46.908" v="1503" actId="478"/>
          <ac:spMkLst>
            <pc:docMk/>
            <pc:sldMk cId="2887700873" sldId="272"/>
            <ac:spMk id="52" creationId="{220269B2-E8A8-42C7-BE4B-5D7CCBAABBE2}"/>
          </ac:spMkLst>
        </pc:spChg>
        <pc:spChg chg="add del mod">
          <ac:chgData name="BeltranMontoya, Camilo (NSP)" userId="c6617a72-ddab-40a4-ab08-9da8697dd87c" providerId="ADAL" clId="{EEAE6EF7-3ECC-4E75-A01E-690B4C2AF6FD}" dt="2022-05-19T20:19:36.006" v="1585" actId="478"/>
          <ac:spMkLst>
            <pc:docMk/>
            <pc:sldMk cId="2887700873" sldId="272"/>
            <ac:spMk id="54" creationId="{F4FF679C-4B63-4D69-A418-C1A5B72807AA}"/>
          </ac:spMkLst>
        </pc:spChg>
        <pc:spChg chg="add del mod">
          <ac:chgData name="BeltranMontoya, Camilo (NSP)" userId="c6617a72-ddab-40a4-ab08-9da8697dd87c" providerId="ADAL" clId="{EEAE6EF7-3ECC-4E75-A01E-690B4C2AF6FD}" dt="2022-05-19T20:19:31.759" v="1583" actId="478"/>
          <ac:spMkLst>
            <pc:docMk/>
            <pc:sldMk cId="2887700873" sldId="272"/>
            <ac:spMk id="55" creationId="{EBF6CF27-6CC2-4177-9CC1-DACB860D1DD7}"/>
          </ac:spMkLst>
        </pc:spChg>
        <pc:spChg chg="add del mod">
          <ac:chgData name="BeltranMontoya, Camilo (NSP)" userId="c6617a72-ddab-40a4-ab08-9da8697dd87c" providerId="ADAL" clId="{EEAE6EF7-3ECC-4E75-A01E-690B4C2AF6FD}" dt="2022-05-19T20:19:29.596" v="1582" actId="478"/>
          <ac:spMkLst>
            <pc:docMk/>
            <pc:sldMk cId="2887700873" sldId="272"/>
            <ac:spMk id="56" creationId="{D68AF5D5-7098-4277-9998-92244FD12036}"/>
          </ac:spMkLst>
        </pc:spChg>
        <pc:spChg chg="add del mod ord">
          <ac:chgData name="BeltranMontoya, Camilo (NSP)" userId="c6617a72-ddab-40a4-ab08-9da8697dd87c" providerId="ADAL" clId="{EEAE6EF7-3ECC-4E75-A01E-690B4C2AF6FD}" dt="2022-05-19T20:28:01.384" v="1851" actId="21"/>
          <ac:spMkLst>
            <pc:docMk/>
            <pc:sldMk cId="2887700873" sldId="272"/>
            <ac:spMk id="62" creationId="{31EA60FA-A44F-4C04-8498-015F3BF7CD82}"/>
          </ac:spMkLst>
        </pc:spChg>
        <pc:grpChg chg="add del mod">
          <ac:chgData name="BeltranMontoya, Camilo (NSP)" userId="c6617a72-ddab-40a4-ab08-9da8697dd87c" providerId="ADAL" clId="{EEAE6EF7-3ECC-4E75-A01E-690B4C2AF6FD}" dt="2022-05-19T19:47:51.797" v="1085" actId="165"/>
          <ac:grpSpMkLst>
            <pc:docMk/>
            <pc:sldMk cId="2887700873" sldId="272"/>
            <ac:grpSpMk id="6" creationId="{1ADAAE20-2559-40B2-A35B-1B1A6AD3A388}"/>
          </ac:grpSpMkLst>
        </pc:grpChg>
        <pc:grpChg chg="add mod ord topLvl">
          <ac:chgData name="BeltranMontoya, Camilo (NSP)" userId="c6617a72-ddab-40a4-ab08-9da8697dd87c" providerId="ADAL" clId="{EEAE6EF7-3ECC-4E75-A01E-690B4C2AF6FD}" dt="2022-05-19T20:26:40.037" v="1791" actId="164"/>
          <ac:grpSpMkLst>
            <pc:docMk/>
            <pc:sldMk cId="2887700873" sldId="272"/>
            <ac:grpSpMk id="30" creationId="{5DC72D26-A5E9-4CBC-8275-55008324E43E}"/>
          </ac:grpSpMkLst>
        </pc:grpChg>
        <pc:grpChg chg="add mod ord topLvl">
          <ac:chgData name="BeltranMontoya, Camilo (NSP)" userId="c6617a72-ddab-40a4-ab08-9da8697dd87c" providerId="ADAL" clId="{EEAE6EF7-3ECC-4E75-A01E-690B4C2AF6FD}" dt="2022-05-19T20:26:40.037" v="1791" actId="164"/>
          <ac:grpSpMkLst>
            <pc:docMk/>
            <pc:sldMk cId="2887700873" sldId="272"/>
            <ac:grpSpMk id="31" creationId="{03297CEC-8E59-4F78-B3AA-36EB4E208944}"/>
          </ac:grpSpMkLst>
        </pc:grpChg>
        <pc:grpChg chg="add mod ord topLvl">
          <ac:chgData name="BeltranMontoya, Camilo (NSP)" userId="c6617a72-ddab-40a4-ab08-9da8697dd87c" providerId="ADAL" clId="{EEAE6EF7-3ECC-4E75-A01E-690B4C2AF6FD}" dt="2022-05-19T20:26:40.037" v="1791" actId="164"/>
          <ac:grpSpMkLst>
            <pc:docMk/>
            <pc:sldMk cId="2887700873" sldId="272"/>
            <ac:grpSpMk id="34" creationId="{10A26F2C-98AB-4D4A-B176-87D9DDDA921F}"/>
          </ac:grpSpMkLst>
        </pc:grpChg>
        <pc:grpChg chg="add mod ord topLvl">
          <ac:chgData name="BeltranMontoya, Camilo (NSP)" userId="c6617a72-ddab-40a4-ab08-9da8697dd87c" providerId="ADAL" clId="{EEAE6EF7-3ECC-4E75-A01E-690B4C2AF6FD}" dt="2022-05-19T20:26:40.037" v="1791" actId="164"/>
          <ac:grpSpMkLst>
            <pc:docMk/>
            <pc:sldMk cId="2887700873" sldId="272"/>
            <ac:grpSpMk id="37" creationId="{2984CB3E-23C2-402B-8FB6-F7771846D69F}"/>
          </ac:grpSpMkLst>
        </pc:grpChg>
        <pc:grpChg chg="add del mod ord topLvl">
          <ac:chgData name="BeltranMontoya, Camilo (NSP)" userId="c6617a72-ddab-40a4-ab08-9da8697dd87c" providerId="ADAL" clId="{EEAE6EF7-3ECC-4E75-A01E-690B4C2AF6FD}" dt="2022-05-19T20:25:52.311" v="1764" actId="165"/>
          <ac:grpSpMkLst>
            <pc:docMk/>
            <pc:sldMk cId="2887700873" sldId="272"/>
            <ac:grpSpMk id="40" creationId="{A92D6BDF-1AEB-4BC5-9ED9-7BF68ADACCC2}"/>
          </ac:grpSpMkLst>
        </pc:grpChg>
        <pc:grpChg chg="add del mod">
          <ac:chgData name="BeltranMontoya, Camilo (NSP)" userId="c6617a72-ddab-40a4-ab08-9da8697dd87c" providerId="ADAL" clId="{EEAE6EF7-3ECC-4E75-A01E-690B4C2AF6FD}" dt="2022-05-19T20:17:33.301" v="1558" actId="165"/>
          <ac:grpSpMkLst>
            <pc:docMk/>
            <pc:sldMk cId="2887700873" sldId="272"/>
            <ac:grpSpMk id="53" creationId="{6AE0369C-1F47-4D9B-A8CA-429E056D5638}"/>
          </ac:grpSpMkLst>
        </pc:grpChg>
        <pc:grpChg chg="add mod">
          <ac:chgData name="BeltranMontoya, Camilo (NSP)" userId="c6617a72-ddab-40a4-ab08-9da8697dd87c" providerId="ADAL" clId="{EEAE6EF7-3ECC-4E75-A01E-690B4C2AF6FD}" dt="2022-05-19T20:28:12.863" v="1860" actId="1035"/>
          <ac:grpSpMkLst>
            <pc:docMk/>
            <pc:sldMk cId="2887700873" sldId="272"/>
            <ac:grpSpMk id="63" creationId="{AF1E7D7E-A0B6-43E2-AACD-BD4F65A21AC7}"/>
          </ac:grpSpMkLst>
        </pc:grpChg>
        <pc:picChg chg="del">
          <ac:chgData name="BeltranMontoya, Camilo (NSP)" userId="c6617a72-ddab-40a4-ab08-9da8697dd87c" providerId="ADAL" clId="{EEAE6EF7-3ECC-4E75-A01E-690B4C2AF6FD}" dt="2022-05-19T19:58:01.765" v="1232" actId="478"/>
          <ac:picMkLst>
            <pc:docMk/>
            <pc:sldMk cId="2887700873" sldId="272"/>
            <ac:picMk id="3" creationId="{00000000-0000-0000-0000-000000000000}"/>
          </ac:picMkLst>
        </pc:picChg>
        <pc:cxnChg chg="add mod">
          <ac:chgData name="BeltranMontoya, Camilo (NSP)" userId="c6617a72-ddab-40a4-ab08-9da8697dd87c" providerId="ADAL" clId="{EEAE6EF7-3ECC-4E75-A01E-690B4C2AF6FD}" dt="2022-05-19T20:23:42.271" v="1668" actId="1035"/>
          <ac:cxnSpMkLst>
            <pc:docMk/>
            <pc:sldMk cId="2887700873" sldId="272"/>
            <ac:cxnSpMk id="58" creationId="{1FFCE07D-56D3-423D-8F30-E7DED935AB74}"/>
          </ac:cxnSpMkLst>
        </pc:cxnChg>
        <pc:cxnChg chg="add mod">
          <ac:chgData name="BeltranMontoya, Camilo (NSP)" userId="c6617a72-ddab-40a4-ab08-9da8697dd87c" providerId="ADAL" clId="{EEAE6EF7-3ECC-4E75-A01E-690B4C2AF6FD}" dt="2022-05-19T20:23:42.271" v="1668" actId="1035"/>
          <ac:cxnSpMkLst>
            <pc:docMk/>
            <pc:sldMk cId="2887700873" sldId="272"/>
            <ac:cxnSpMk id="59" creationId="{4A73A1B4-1BF7-4E67-B749-49CE935F57C8}"/>
          </ac:cxnSpMkLst>
        </pc:cxnChg>
        <pc:cxnChg chg="add mod">
          <ac:chgData name="BeltranMontoya, Camilo (NSP)" userId="c6617a72-ddab-40a4-ab08-9da8697dd87c" providerId="ADAL" clId="{EEAE6EF7-3ECC-4E75-A01E-690B4C2AF6FD}" dt="2022-05-19T20:27:25.348" v="1829" actId="1038"/>
          <ac:cxnSpMkLst>
            <pc:docMk/>
            <pc:sldMk cId="2887700873" sldId="272"/>
            <ac:cxnSpMk id="60" creationId="{6A33534F-8A25-4229-B315-9A1C53564194}"/>
          </ac:cxnSpMkLst>
        </pc:cxnChg>
        <pc:cxnChg chg="add mod">
          <ac:chgData name="BeltranMontoya, Camilo (NSP)" userId="c6617a72-ddab-40a4-ab08-9da8697dd87c" providerId="ADAL" clId="{EEAE6EF7-3ECC-4E75-A01E-690B4C2AF6FD}" dt="2022-05-19T20:27:11.540" v="1809" actId="1038"/>
          <ac:cxnSpMkLst>
            <pc:docMk/>
            <pc:sldMk cId="2887700873" sldId="272"/>
            <ac:cxnSpMk id="61" creationId="{AF265F48-95CF-46DF-A39A-08572DAC9ACF}"/>
          </ac:cxnSpMkLst>
        </pc:cxnChg>
      </pc:sldChg>
      <pc:sldChg chg="addSp delSp modSp mod">
        <pc:chgData name="BeltranMontoya, Camilo (NSP)" userId="c6617a72-ddab-40a4-ab08-9da8697dd87c" providerId="ADAL" clId="{EEAE6EF7-3ECC-4E75-A01E-690B4C2AF6FD}" dt="2022-05-24T00:19:15.478" v="3658" actId="1076"/>
        <pc:sldMkLst>
          <pc:docMk/>
          <pc:sldMk cId="2381535244" sldId="273"/>
        </pc:sldMkLst>
        <pc:spChg chg="mod">
          <ac:chgData name="BeltranMontoya, Camilo (NSP)" userId="c6617a72-ddab-40a4-ab08-9da8697dd87c" providerId="ADAL" clId="{EEAE6EF7-3ECC-4E75-A01E-690B4C2AF6FD}" dt="2022-05-23T23:00:11.636" v="3125" actId="1076"/>
          <ac:spMkLst>
            <pc:docMk/>
            <pc:sldMk cId="2381535244" sldId="273"/>
            <ac:spMk id="2" creationId="{00000000-0000-0000-0000-000000000000}"/>
          </ac:spMkLst>
        </pc:spChg>
        <pc:spChg chg="add mod ord">
          <ac:chgData name="BeltranMontoya, Camilo (NSP)" userId="c6617a72-ddab-40a4-ab08-9da8697dd87c" providerId="ADAL" clId="{EEAE6EF7-3ECC-4E75-A01E-690B4C2AF6FD}" dt="2022-05-23T23:11:42.581" v="3231" actId="207"/>
          <ac:spMkLst>
            <pc:docMk/>
            <pc:sldMk cId="2381535244" sldId="273"/>
            <ac:spMk id="3" creationId="{2C2B0BDF-59CA-43EF-96B7-E62C2FDECD03}"/>
          </ac:spMkLst>
        </pc:spChg>
        <pc:spChg chg="add del mod">
          <ac:chgData name="BeltranMontoya, Camilo (NSP)" userId="c6617a72-ddab-40a4-ab08-9da8697dd87c" providerId="ADAL" clId="{EEAE6EF7-3ECC-4E75-A01E-690B4C2AF6FD}" dt="2022-05-23T17:33:22.539" v="2553" actId="478"/>
          <ac:spMkLst>
            <pc:docMk/>
            <pc:sldMk cId="2381535244" sldId="273"/>
            <ac:spMk id="5" creationId="{D59FA8BB-7074-4403-9F17-8173CAD60717}"/>
          </ac:spMkLst>
        </pc:spChg>
        <pc:spChg chg="add mod topLvl">
          <ac:chgData name="BeltranMontoya, Camilo (NSP)" userId="c6617a72-ddab-40a4-ab08-9da8697dd87c" providerId="ADAL" clId="{EEAE6EF7-3ECC-4E75-A01E-690B4C2AF6FD}" dt="2022-05-23T23:07:08.082" v="3214" actId="113"/>
          <ac:spMkLst>
            <pc:docMk/>
            <pc:sldMk cId="2381535244" sldId="273"/>
            <ac:spMk id="7" creationId="{A7EED8DB-B46D-44EC-950E-003AC7A70E2A}"/>
          </ac:spMkLst>
        </pc:spChg>
        <pc:spChg chg="add mod ord topLvl">
          <ac:chgData name="BeltranMontoya, Camilo (NSP)" userId="c6617a72-ddab-40a4-ab08-9da8697dd87c" providerId="ADAL" clId="{EEAE6EF7-3ECC-4E75-A01E-690B4C2AF6FD}" dt="2022-05-23T23:02:41.925" v="3167" actId="164"/>
          <ac:spMkLst>
            <pc:docMk/>
            <pc:sldMk cId="2381535244" sldId="273"/>
            <ac:spMk id="8" creationId="{F42540DF-5C63-43DE-9B90-05E691C7D9B7}"/>
          </ac:spMkLst>
        </pc:spChg>
        <pc:spChg chg="add mod topLvl">
          <ac:chgData name="BeltranMontoya, Camilo (NSP)" userId="c6617a72-ddab-40a4-ab08-9da8697dd87c" providerId="ADAL" clId="{EEAE6EF7-3ECC-4E75-A01E-690B4C2AF6FD}" dt="2022-05-23T23:02:41.925" v="3167" actId="164"/>
          <ac:spMkLst>
            <pc:docMk/>
            <pc:sldMk cId="2381535244" sldId="273"/>
            <ac:spMk id="9" creationId="{DB379BA4-CDEF-4AEB-948C-B278FA15F5A9}"/>
          </ac:spMkLst>
        </pc:spChg>
        <pc:spChg chg="add mod topLvl">
          <ac:chgData name="BeltranMontoya, Camilo (NSP)" userId="c6617a72-ddab-40a4-ab08-9da8697dd87c" providerId="ADAL" clId="{EEAE6EF7-3ECC-4E75-A01E-690B4C2AF6FD}" dt="2022-05-23T23:02:41.925" v="3167" actId="164"/>
          <ac:spMkLst>
            <pc:docMk/>
            <pc:sldMk cId="2381535244" sldId="273"/>
            <ac:spMk id="10" creationId="{C45EF793-B852-439C-BEBE-E322D37427A9}"/>
          </ac:spMkLst>
        </pc:spChg>
        <pc:spChg chg="add mod topLvl">
          <ac:chgData name="BeltranMontoya, Camilo (NSP)" userId="c6617a72-ddab-40a4-ab08-9da8697dd87c" providerId="ADAL" clId="{EEAE6EF7-3ECC-4E75-A01E-690B4C2AF6FD}" dt="2022-05-23T23:02:41.925" v="3167" actId="164"/>
          <ac:spMkLst>
            <pc:docMk/>
            <pc:sldMk cId="2381535244" sldId="273"/>
            <ac:spMk id="11" creationId="{C4D7024B-16CA-49A8-9FDC-61A897AA3D2E}"/>
          </ac:spMkLst>
        </pc:spChg>
        <pc:spChg chg="add mod topLvl">
          <ac:chgData name="BeltranMontoya, Camilo (NSP)" userId="c6617a72-ddab-40a4-ab08-9da8697dd87c" providerId="ADAL" clId="{EEAE6EF7-3ECC-4E75-A01E-690B4C2AF6FD}" dt="2022-05-23T23:02:41.925" v="3167" actId="164"/>
          <ac:spMkLst>
            <pc:docMk/>
            <pc:sldMk cId="2381535244" sldId="273"/>
            <ac:spMk id="12" creationId="{716B87C5-A4D1-4B58-A36F-058EFE8A195D}"/>
          </ac:spMkLst>
        </pc:spChg>
        <pc:spChg chg="add mod topLvl">
          <ac:chgData name="BeltranMontoya, Camilo (NSP)" userId="c6617a72-ddab-40a4-ab08-9da8697dd87c" providerId="ADAL" clId="{EEAE6EF7-3ECC-4E75-A01E-690B4C2AF6FD}" dt="2022-05-23T23:02:41.925" v="3167" actId="164"/>
          <ac:spMkLst>
            <pc:docMk/>
            <pc:sldMk cId="2381535244" sldId="273"/>
            <ac:spMk id="13" creationId="{1FE95FAE-DAA4-4684-A70F-1E6A4332F021}"/>
          </ac:spMkLst>
        </pc:spChg>
        <pc:spChg chg="add mod topLvl">
          <ac:chgData name="BeltranMontoya, Camilo (NSP)" userId="c6617a72-ddab-40a4-ab08-9da8697dd87c" providerId="ADAL" clId="{EEAE6EF7-3ECC-4E75-A01E-690B4C2AF6FD}" dt="2022-05-24T00:05:33.575" v="3654" actId="207"/>
          <ac:spMkLst>
            <pc:docMk/>
            <pc:sldMk cId="2381535244" sldId="273"/>
            <ac:spMk id="15" creationId="{F1A04AC2-E332-4211-8CBC-1DC851B2B052}"/>
          </ac:spMkLst>
        </pc:spChg>
        <pc:spChg chg="add mod topLvl">
          <ac:chgData name="BeltranMontoya, Camilo (NSP)" userId="c6617a72-ddab-40a4-ab08-9da8697dd87c" providerId="ADAL" clId="{EEAE6EF7-3ECC-4E75-A01E-690B4C2AF6FD}" dt="2022-05-23T23:11:06.444" v="3228" actId="207"/>
          <ac:spMkLst>
            <pc:docMk/>
            <pc:sldMk cId="2381535244" sldId="273"/>
            <ac:spMk id="17" creationId="{5FC92825-367D-4241-8B83-3F5586524DFB}"/>
          </ac:spMkLst>
        </pc:spChg>
        <pc:spChg chg="add mod topLvl">
          <ac:chgData name="BeltranMontoya, Camilo (NSP)" userId="c6617a72-ddab-40a4-ab08-9da8697dd87c" providerId="ADAL" clId="{EEAE6EF7-3ECC-4E75-A01E-690B4C2AF6FD}" dt="2022-05-23T23:07:22.923" v="3220" actId="113"/>
          <ac:spMkLst>
            <pc:docMk/>
            <pc:sldMk cId="2381535244" sldId="273"/>
            <ac:spMk id="19" creationId="{8ABC15BE-F0EB-4B4B-8660-D57A44005D81}"/>
          </ac:spMkLst>
        </pc:spChg>
        <pc:spChg chg="add mod topLvl">
          <ac:chgData name="BeltranMontoya, Camilo (NSP)" userId="c6617a72-ddab-40a4-ab08-9da8697dd87c" providerId="ADAL" clId="{EEAE6EF7-3ECC-4E75-A01E-690B4C2AF6FD}" dt="2022-05-23T23:07:27.311" v="3222" actId="113"/>
          <ac:spMkLst>
            <pc:docMk/>
            <pc:sldMk cId="2381535244" sldId="273"/>
            <ac:spMk id="21" creationId="{6011F544-58A8-498E-8786-E62FE31E3FDB}"/>
          </ac:spMkLst>
        </pc:spChg>
        <pc:spChg chg="add mod topLvl">
          <ac:chgData name="BeltranMontoya, Camilo (NSP)" userId="c6617a72-ddab-40a4-ab08-9da8697dd87c" providerId="ADAL" clId="{EEAE6EF7-3ECC-4E75-A01E-690B4C2AF6FD}" dt="2022-05-23T23:07:37.045" v="3225" actId="1076"/>
          <ac:spMkLst>
            <pc:docMk/>
            <pc:sldMk cId="2381535244" sldId="273"/>
            <ac:spMk id="23" creationId="{E8837559-337F-4752-B3C9-49701255910C}"/>
          </ac:spMkLst>
        </pc:spChg>
        <pc:spChg chg="add del mod">
          <ac:chgData name="BeltranMontoya, Camilo (NSP)" userId="c6617a72-ddab-40a4-ab08-9da8697dd87c" providerId="ADAL" clId="{EEAE6EF7-3ECC-4E75-A01E-690B4C2AF6FD}" dt="2022-05-23T17:48:09.644" v="2701" actId="478"/>
          <ac:spMkLst>
            <pc:docMk/>
            <pc:sldMk cId="2381535244" sldId="273"/>
            <ac:spMk id="24" creationId="{FB5C3D64-0005-49A3-9C06-1FE59224AFA4}"/>
          </ac:spMkLst>
        </pc:spChg>
        <pc:spChg chg="add del mod">
          <ac:chgData name="BeltranMontoya, Camilo (NSP)" userId="c6617a72-ddab-40a4-ab08-9da8697dd87c" providerId="ADAL" clId="{EEAE6EF7-3ECC-4E75-A01E-690B4C2AF6FD}" dt="2022-05-23T17:49:12.023" v="2712" actId="478"/>
          <ac:spMkLst>
            <pc:docMk/>
            <pc:sldMk cId="2381535244" sldId="273"/>
            <ac:spMk id="25" creationId="{5436C590-0F4C-4236-BA52-9D9B1CB8DACA}"/>
          </ac:spMkLst>
        </pc:spChg>
        <pc:spChg chg="add del mod">
          <ac:chgData name="BeltranMontoya, Camilo (NSP)" userId="c6617a72-ddab-40a4-ab08-9da8697dd87c" providerId="ADAL" clId="{EEAE6EF7-3ECC-4E75-A01E-690B4C2AF6FD}" dt="2022-05-23T17:48:04.332" v="2700" actId="478"/>
          <ac:spMkLst>
            <pc:docMk/>
            <pc:sldMk cId="2381535244" sldId="273"/>
            <ac:spMk id="26" creationId="{00881A2F-080C-4DE8-959B-7D612A3C0245}"/>
          </ac:spMkLst>
        </pc:spChg>
        <pc:spChg chg="add del mod">
          <ac:chgData name="BeltranMontoya, Camilo (NSP)" userId="c6617a72-ddab-40a4-ab08-9da8697dd87c" providerId="ADAL" clId="{EEAE6EF7-3ECC-4E75-A01E-690B4C2AF6FD}" dt="2022-05-23T17:50:02.943" v="2724" actId="478"/>
          <ac:spMkLst>
            <pc:docMk/>
            <pc:sldMk cId="2381535244" sldId="273"/>
            <ac:spMk id="27" creationId="{D81CD78A-0393-45E9-BEC0-8119D3D02F5A}"/>
          </ac:spMkLst>
        </pc:spChg>
        <pc:spChg chg="add del mod">
          <ac:chgData name="BeltranMontoya, Camilo (NSP)" userId="c6617a72-ddab-40a4-ab08-9da8697dd87c" providerId="ADAL" clId="{EEAE6EF7-3ECC-4E75-A01E-690B4C2AF6FD}" dt="2022-05-23T17:49:09.403" v="2710" actId="478"/>
          <ac:spMkLst>
            <pc:docMk/>
            <pc:sldMk cId="2381535244" sldId="273"/>
            <ac:spMk id="28" creationId="{9BB795B8-F31D-4BF2-ACC4-1C55D997AC3A}"/>
          </ac:spMkLst>
        </pc:spChg>
        <pc:spChg chg="add del mod">
          <ac:chgData name="BeltranMontoya, Camilo (NSP)" userId="c6617a72-ddab-40a4-ab08-9da8697dd87c" providerId="ADAL" clId="{EEAE6EF7-3ECC-4E75-A01E-690B4C2AF6FD}" dt="2022-05-23T17:49:10.526" v="2711" actId="478"/>
          <ac:spMkLst>
            <pc:docMk/>
            <pc:sldMk cId="2381535244" sldId="273"/>
            <ac:spMk id="29" creationId="{369CFB74-9A7B-4B8D-AA85-B1F9C0423420}"/>
          </ac:spMkLst>
        </pc:spChg>
        <pc:spChg chg="add del mod">
          <ac:chgData name="BeltranMontoya, Camilo (NSP)" userId="c6617a72-ddab-40a4-ab08-9da8697dd87c" providerId="ADAL" clId="{EEAE6EF7-3ECC-4E75-A01E-690B4C2AF6FD}" dt="2022-05-23T17:49:59.865" v="2723" actId="478"/>
          <ac:spMkLst>
            <pc:docMk/>
            <pc:sldMk cId="2381535244" sldId="273"/>
            <ac:spMk id="30" creationId="{C92F5198-BCFC-4FEB-A358-15741B4D7146}"/>
          </ac:spMkLst>
        </pc:spChg>
        <pc:spChg chg="add del mod">
          <ac:chgData name="BeltranMontoya, Camilo (NSP)" userId="c6617a72-ddab-40a4-ab08-9da8697dd87c" providerId="ADAL" clId="{EEAE6EF7-3ECC-4E75-A01E-690B4C2AF6FD}" dt="2022-05-23T17:49:58.411" v="2722" actId="478"/>
          <ac:spMkLst>
            <pc:docMk/>
            <pc:sldMk cId="2381535244" sldId="273"/>
            <ac:spMk id="31" creationId="{D0FFB248-7B4A-4438-BC7B-AE800C217CEB}"/>
          </ac:spMkLst>
        </pc:spChg>
        <pc:spChg chg="add del mod">
          <ac:chgData name="BeltranMontoya, Camilo (NSP)" userId="c6617a72-ddab-40a4-ab08-9da8697dd87c" providerId="ADAL" clId="{EEAE6EF7-3ECC-4E75-A01E-690B4C2AF6FD}" dt="2022-05-23T17:49:57.024" v="2720" actId="478"/>
          <ac:spMkLst>
            <pc:docMk/>
            <pc:sldMk cId="2381535244" sldId="273"/>
            <ac:spMk id="32" creationId="{A864BD16-65F4-4C04-A4CA-F0EBF053FEA6}"/>
          </ac:spMkLst>
        </pc:spChg>
        <pc:spChg chg="add del mod">
          <ac:chgData name="BeltranMontoya, Camilo (NSP)" userId="c6617a72-ddab-40a4-ab08-9da8697dd87c" providerId="ADAL" clId="{EEAE6EF7-3ECC-4E75-A01E-690B4C2AF6FD}" dt="2022-05-23T17:54:20.605" v="2740" actId="21"/>
          <ac:spMkLst>
            <pc:docMk/>
            <pc:sldMk cId="2381535244" sldId="273"/>
            <ac:spMk id="36" creationId="{C3DEDA08-7E51-44E7-A8D7-B5DA42561279}"/>
          </ac:spMkLst>
        </pc:spChg>
        <pc:spChg chg="add del mod ord">
          <ac:chgData name="BeltranMontoya, Camilo (NSP)" userId="c6617a72-ddab-40a4-ab08-9da8697dd87c" providerId="ADAL" clId="{EEAE6EF7-3ECC-4E75-A01E-690B4C2AF6FD}" dt="2022-05-23T18:02:24.553" v="2825" actId="478"/>
          <ac:spMkLst>
            <pc:docMk/>
            <pc:sldMk cId="2381535244" sldId="273"/>
            <ac:spMk id="37" creationId="{4BA74F16-C7A6-4DA5-8566-685DBE067F24}"/>
          </ac:spMkLst>
        </pc:spChg>
        <pc:spChg chg="add del mod">
          <ac:chgData name="BeltranMontoya, Camilo (NSP)" userId="c6617a72-ddab-40a4-ab08-9da8697dd87c" providerId="ADAL" clId="{EEAE6EF7-3ECC-4E75-A01E-690B4C2AF6FD}" dt="2022-05-23T18:02:34.491" v="2827" actId="478"/>
          <ac:spMkLst>
            <pc:docMk/>
            <pc:sldMk cId="2381535244" sldId="273"/>
            <ac:spMk id="38" creationId="{8EF58659-7180-49A7-9177-8259DB32E73A}"/>
          </ac:spMkLst>
        </pc:spChg>
        <pc:spChg chg="add del">
          <ac:chgData name="BeltranMontoya, Camilo (NSP)" userId="c6617a72-ddab-40a4-ab08-9da8697dd87c" providerId="ADAL" clId="{EEAE6EF7-3ECC-4E75-A01E-690B4C2AF6FD}" dt="2022-05-23T18:01:14.418" v="2815" actId="478"/>
          <ac:spMkLst>
            <pc:docMk/>
            <pc:sldMk cId="2381535244" sldId="273"/>
            <ac:spMk id="39" creationId="{778C6F0E-5895-46D9-9006-CA2A6D7E9CFB}"/>
          </ac:spMkLst>
        </pc:spChg>
        <pc:spChg chg="add mod ord">
          <ac:chgData name="BeltranMontoya, Camilo (NSP)" userId="c6617a72-ddab-40a4-ab08-9da8697dd87c" providerId="ADAL" clId="{EEAE6EF7-3ECC-4E75-A01E-690B4C2AF6FD}" dt="2022-05-23T23:02:41.925" v="3167" actId="164"/>
          <ac:spMkLst>
            <pc:docMk/>
            <pc:sldMk cId="2381535244" sldId="273"/>
            <ac:spMk id="40" creationId="{9DB39313-8651-442D-A906-235F328B6428}"/>
          </ac:spMkLst>
        </pc:spChg>
        <pc:spChg chg="add mod">
          <ac:chgData name="BeltranMontoya, Camilo (NSP)" userId="c6617a72-ddab-40a4-ab08-9da8697dd87c" providerId="ADAL" clId="{EEAE6EF7-3ECC-4E75-A01E-690B4C2AF6FD}" dt="2022-05-23T18:02:42.997" v="2829" actId="571"/>
          <ac:spMkLst>
            <pc:docMk/>
            <pc:sldMk cId="2381535244" sldId="273"/>
            <ac:spMk id="41" creationId="{09E6C540-1388-4F08-A64F-E9FC90D07FB1}"/>
          </ac:spMkLst>
        </pc:spChg>
        <pc:spChg chg="add mod">
          <ac:chgData name="BeltranMontoya, Camilo (NSP)" userId="c6617a72-ddab-40a4-ab08-9da8697dd87c" providerId="ADAL" clId="{EEAE6EF7-3ECC-4E75-A01E-690B4C2AF6FD}" dt="2022-05-23T18:02:42.997" v="2829" actId="571"/>
          <ac:spMkLst>
            <pc:docMk/>
            <pc:sldMk cId="2381535244" sldId="273"/>
            <ac:spMk id="42" creationId="{175C6CF6-CA05-471D-BB1C-FCC4A495EE5E}"/>
          </ac:spMkLst>
        </pc:spChg>
        <pc:spChg chg="add del mod ord">
          <ac:chgData name="BeltranMontoya, Camilo (NSP)" userId="c6617a72-ddab-40a4-ab08-9da8697dd87c" providerId="ADAL" clId="{EEAE6EF7-3ECC-4E75-A01E-690B4C2AF6FD}" dt="2022-05-23T18:06:15.531" v="2857" actId="478"/>
          <ac:spMkLst>
            <pc:docMk/>
            <pc:sldMk cId="2381535244" sldId="273"/>
            <ac:spMk id="49" creationId="{F1CDDA10-F392-4A72-981A-31DE855122B6}"/>
          </ac:spMkLst>
        </pc:spChg>
        <pc:spChg chg="add mod ord">
          <ac:chgData name="BeltranMontoya, Camilo (NSP)" userId="c6617a72-ddab-40a4-ab08-9da8697dd87c" providerId="ADAL" clId="{EEAE6EF7-3ECC-4E75-A01E-690B4C2AF6FD}" dt="2022-05-23T23:02:41.925" v="3167" actId="164"/>
          <ac:spMkLst>
            <pc:docMk/>
            <pc:sldMk cId="2381535244" sldId="273"/>
            <ac:spMk id="50" creationId="{A5B242E5-3920-4A8F-A8BC-22F7B7C4C943}"/>
          </ac:spMkLst>
        </pc:spChg>
        <pc:spChg chg="add mod ord">
          <ac:chgData name="BeltranMontoya, Camilo (NSP)" userId="c6617a72-ddab-40a4-ab08-9da8697dd87c" providerId="ADAL" clId="{EEAE6EF7-3ECC-4E75-A01E-690B4C2AF6FD}" dt="2022-05-23T23:02:41.925" v="3167" actId="164"/>
          <ac:spMkLst>
            <pc:docMk/>
            <pc:sldMk cId="2381535244" sldId="273"/>
            <ac:spMk id="51" creationId="{2AE7199C-070B-4968-8C67-A12330A25BE4}"/>
          </ac:spMkLst>
        </pc:spChg>
        <pc:spChg chg="add mod ord">
          <ac:chgData name="BeltranMontoya, Camilo (NSP)" userId="c6617a72-ddab-40a4-ab08-9da8697dd87c" providerId="ADAL" clId="{EEAE6EF7-3ECC-4E75-A01E-690B4C2AF6FD}" dt="2022-05-23T23:02:41.925" v="3167" actId="164"/>
          <ac:spMkLst>
            <pc:docMk/>
            <pc:sldMk cId="2381535244" sldId="273"/>
            <ac:spMk id="52" creationId="{F15B8762-CF67-4FA8-A0AA-FC68B682E460}"/>
          </ac:spMkLst>
        </pc:spChg>
        <pc:spChg chg="add mod ord">
          <ac:chgData name="BeltranMontoya, Camilo (NSP)" userId="c6617a72-ddab-40a4-ab08-9da8697dd87c" providerId="ADAL" clId="{EEAE6EF7-3ECC-4E75-A01E-690B4C2AF6FD}" dt="2022-05-23T23:02:41.925" v="3167" actId="164"/>
          <ac:spMkLst>
            <pc:docMk/>
            <pc:sldMk cId="2381535244" sldId="273"/>
            <ac:spMk id="53" creationId="{028D89C4-42E2-4AD2-B284-03CA256EA17E}"/>
          </ac:spMkLst>
        </pc:spChg>
        <pc:spChg chg="add mod ord">
          <ac:chgData name="BeltranMontoya, Camilo (NSP)" userId="c6617a72-ddab-40a4-ab08-9da8697dd87c" providerId="ADAL" clId="{EEAE6EF7-3ECC-4E75-A01E-690B4C2AF6FD}" dt="2022-05-23T23:02:41.925" v="3167" actId="164"/>
          <ac:spMkLst>
            <pc:docMk/>
            <pc:sldMk cId="2381535244" sldId="273"/>
            <ac:spMk id="54" creationId="{74B94706-62B4-43F5-894D-30AA39DBCB8E}"/>
          </ac:spMkLst>
        </pc:spChg>
        <pc:spChg chg="add mod ord">
          <ac:chgData name="BeltranMontoya, Camilo (NSP)" userId="c6617a72-ddab-40a4-ab08-9da8697dd87c" providerId="ADAL" clId="{EEAE6EF7-3ECC-4E75-A01E-690B4C2AF6FD}" dt="2022-05-23T23:02:41.925" v="3167" actId="164"/>
          <ac:spMkLst>
            <pc:docMk/>
            <pc:sldMk cId="2381535244" sldId="273"/>
            <ac:spMk id="67" creationId="{CF5CB63D-706F-47E5-8A0B-29CE2FCC1D43}"/>
          </ac:spMkLst>
        </pc:spChg>
        <pc:grpChg chg="add del mod">
          <ac:chgData name="BeltranMontoya, Camilo (NSP)" userId="c6617a72-ddab-40a4-ab08-9da8697dd87c" providerId="ADAL" clId="{EEAE6EF7-3ECC-4E75-A01E-690B4C2AF6FD}" dt="2022-05-23T22:47:14.241" v="2885" actId="165"/>
          <ac:grpSpMkLst>
            <pc:docMk/>
            <pc:sldMk cId="2381535244" sldId="273"/>
            <ac:grpSpMk id="43" creationId="{A1880B63-D034-40CD-8236-B0CB2C1CCAA5}"/>
          </ac:grpSpMkLst>
        </pc:grpChg>
        <pc:grpChg chg="add del mod">
          <ac:chgData name="BeltranMontoya, Camilo (NSP)" userId="c6617a72-ddab-40a4-ab08-9da8697dd87c" providerId="ADAL" clId="{EEAE6EF7-3ECC-4E75-A01E-690B4C2AF6FD}" dt="2022-05-23T22:47:14.241" v="2885" actId="165"/>
          <ac:grpSpMkLst>
            <pc:docMk/>
            <pc:sldMk cId="2381535244" sldId="273"/>
            <ac:grpSpMk id="44" creationId="{78341039-BADF-4DAA-B565-4364BD3FB7AD}"/>
          </ac:grpSpMkLst>
        </pc:grpChg>
        <pc:grpChg chg="add del mod">
          <ac:chgData name="BeltranMontoya, Camilo (NSP)" userId="c6617a72-ddab-40a4-ab08-9da8697dd87c" providerId="ADAL" clId="{EEAE6EF7-3ECC-4E75-A01E-690B4C2AF6FD}" dt="2022-05-23T22:47:14.241" v="2885" actId="165"/>
          <ac:grpSpMkLst>
            <pc:docMk/>
            <pc:sldMk cId="2381535244" sldId="273"/>
            <ac:grpSpMk id="45" creationId="{84CC3B48-EE45-4DCD-9617-F75FE8319ABC}"/>
          </ac:grpSpMkLst>
        </pc:grpChg>
        <pc:grpChg chg="add del mod">
          <ac:chgData name="BeltranMontoya, Camilo (NSP)" userId="c6617a72-ddab-40a4-ab08-9da8697dd87c" providerId="ADAL" clId="{EEAE6EF7-3ECC-4E75-A01E-690B4C2AF6FD}" dt="2022-05-23T22:47:14.241" v="2885" actId="165"/>
          <ac:grpSpMkLst>
            <pc:docMk/>
            <pc:sldMk cId="2381535244" sldId="273"/>
            <ac:grpSpMk id="46" creationId="{B2B7D0F2-14E2-41CD-B1AF-2D53CE81F353}"/>
          </ac:grpSpMkLst>
        </pc:grpChg>
        <pc:grpChg chg="add del mod">
          <ac:chgData name="BeltranMontoya, Camilo (NSP)" userId="c6617a72-ddab-40a4-ab08-9da8697dd87c" providerId="ADAL" clId="{EEAE6EF7-3ECC-4E75-A01E-690B4C2AF6FD}" dt="2022-05-23T22:47:14.241" v="2885" actId="165"/>
          <ac:grpSpMkLst>
            <pc:docMk/>
            <pc:sldMk cId="2381535244" sldId="273"/>
            <ac:grpSpMk id="47" creationId="{EF7D58CB-C59F-4EF2-B7DA-70A94240C245}"/>
          </ac:grpSpMkLst>
        </pc:grpChg>
        <pc:grpChg chg="add del mod">
          <ac:chgData name="BeltranMontoya, Camilo (NSP)" userId="c6617a72-ddab-40a4-ab08-9da8697dd87c" providerId="ADAL" clId="{EEAE6EF7-3ECC-4E75-A01E-690B4C2AF6FD}" dt="2022-05-23T22:47:14.241" v="2885" actId="165"/>
          <ac:grpSpMkLst>
            <pc:docMk/>
            <pc:sldMk cId="2381535244" sldId="273"/>
            <ac:grpSpMk id="48" creationId="{4ACAC917-431F-4D5E-BEC7-2159FD17881B}"/>
          </ac:grpSpMkLst>
        </pc:grpChg>
        <pc:grpChg chg="add mod">
          <ac:chgData name="BeltranMontoya, Camilo (NSP)" userId="c6617a72-ddab-40a4-ab08-9da8697dd87c" providerId="ADAL" clId="{EEAE6EF7-3ECC-4E75-A01E-690B4C2AF6FD}" dt="2022-05-23T23:02:32.947" v="3166" actId="164"/>
          <ac:grpSpMkLst>
            <pc:docMk/>
            <pc:sldMk cId="2381535244" sldId="273"/>
            <ac:grpSpMk id="68" creationId="{70A12B98-E073-434E-B36C-20429D591CDC}"/>
          </ac:grpSpMkLst>
        </pc:grpChg>
        <pc:grpChg chg="add mod">
          <ac:chgData name="BeltranMontoya, Camilo (NSP)" userId="c6617a72-ddab-40a4-ab08-9da8697dd87c" providerId="ADAL" clId="{EEAE6EF7-3ECC-4E75-A01E-690B4C2AF6FD}" dt="2022-05-23T23:02:41.925" v="3167" actId="164"/>
          <ac:grpSpMkLst>
            <pc:docMk/>
            <pc:sldMk cId="2381535244" sldId="273"/>
            <ac:grpSpMk id="69" creationId="{2DA0A4A5-88FB-44EF-95E4-56DCCD3A9849}"/>
          </ac:grpSpMkLst>
        </pc:grpChg>
        <pc:graphicFrameChg chg="del mod">
          <ac:chgData name="BeltranMontoya, Camilo (NSP)" userId="c6617a72-ddab-40a4-ab08-9da8697dd87c" providerId="ADAL" clId="{EEAE6EF7-3ECC-4E75-A01E-690B4C2AF6FD}" dt="2022-05-23T17:44:40.294" v="2656" actId="478"/>
          <ac:graphicFrameMkLst>
            <pc:docMk/>
            <pc:sldMk cId="2381535244" sldId="273"/>
            <ac:graphicFrameMk id="4" creationId="{00000000-0000-0000-0000-000000000000}"/>
          </ac:graphicFrameMkLst>
        </pc:graphicFrameChg>
        <pc:graphicFrameChg chg="add del mod modGraphic">
          <ac:chgData name="BeltranMontoya, Camilo (NSP)" userId="c6617a72-ddab-40a4-ab08-9da8697dd87c" providerId="ADAL" clId="{EEAE6EF7-3ECC-4E75-A01E-690B4C2AF6FD}" dt="2022-05-23T17:53:22.966" v="2728"/>
          <ac:graphicFrameMkLst>
            <pc:docMk/>
            <pc:sldMk cId="2381535244" sldId="273"/>
            <ac:graphicFrameMk id="33" creationId="{DF630C7F-B030-4066-9680-895A2F20E7A3}"/>
          </ac:graphicFrameMkLst>
        </pc:graphicFrameChg>
        <pc:graphicFrameChg chg="add del mod modGraphic">
          <ac:chgData name="BeltranMontoya, Camilo (NSP)" userId="c6617a72-ddab-40a4-ab08-9da8697dd87c" providerId="ADAL" clId="{EEAE6EF7-3ECC-4E75-A01E-690B4C2AF6FD}" dt="2022-05-23T17:53:39.155" v="2734"/>
          <ac:graphicFrameMkLst>
            <pc:docMk/>
            <pc:sldMk cId="2381535244" sldId="273"/>
            <ac:graphicFrameMk id="34" creationId="{5EBA0024-B3CC-4CB8-A7BB-C9106BB6A472}"/>
          </ac:graphicFrameMkLst>
        </pc:graphicFrameChg>
        <pc:picChg chg="add mod modCrop">
          <ac:chgData name="BeltranMontoya, Camilo (NSP)" userId="c6617a72-ddab-40a4-ab08-9da8697dd87c" providerId="ADAL" clId="{EEAE6EF7-3ECC-4E75-A01E-690B4C2AF6FD}" dt="2022-05-24T00:19:09.118" v="3656" actId="1076"/>
          <ac:picMkLst>
            <pc:docMk/>
            <pc:sldMk cId="2381535244" sldId="273"/>
            <ac:picMk id="56" creationId="{98706C01-055E-4B2C-B8DB-A8112F9E29E3}"/>
          </ac:picMkLst>
        </pc:picChg>
        <pc:picChg chg="add mod modCrop">
          <ac:chgData name="BeltranMontoya, Camilo (NSP)" userId="c6617a72-ddab-40a4-ab08-9da8697dd87c" providerId="ADAL" clId="{EEAE6EF7-3ECC-4E75-A01E-690B4C2AF6FD}" dt="2022-05-23T23:02:41.925" v="3167" actId="164"/>
          <ac:picMkLst>
            <pc:docMk/>
            <pc:sldMk cId="2381535244" sldId="273"/>
            <ac:picMk id="58" creationId="{D524816D-7A2E-4FBE-996F-7DAA11AB7BEE}"/>
          </ac:picMkLst>
        </pc:picChg>
        <pc:picChg chg="add mod modCrop">
          <ac:chgData name="BeltranMontoya, Camilo (NSP)" userId="c6617a72-ddab-40a4-ab08-9da8697dd87c" providerId="ADAL" clId="{EEAE6EF7-3ECC-4E75-A01E-690B4C2AF6FD}" dt="2022-05-23T23:02:41.925" v="3167" actId="164"/>
          <ac:picMkLst>
            <pc:docMk/>
            <pc:sldMk cId="2381535244" sldId="273"/>
            <ac:picMk id="60" creationId="{786F5ABA-8BC8-4A44-B3B5-C2036F6FFF27}"/>
          </ac:picMkLst>
        </pc:picChg>
        <pc:picChg chg="add mod modCrop">
          <ac:chgData name="BeltranMontoya, Camilo (NSP)" userId="c6617a72-ddab-40a4-ab08-9da8697dd87c" providerId="ADAL" clId="{EEAE6EF7-3ECC-4E75-A01E-690B4C2AF6FD}" dt="2022-05-23T23:02:41.925" v="3167" actId="164"/>
          <ac:picMkLst>
            <pc:docMk/>
            <pc:sldMk cId="2381535244" sldId="273"/>
            <ac:picMk id="62" creationId="{6FA74B93-2CDB-45B7-B271-009792375894}"/>
          </ac:picMkLst>
        </pc:picChg>
        <pc:picChg chg="add mod modCrop">
          <ac:chgData name="BeltranMontoya, Camilo (NSP)" userId="c6617a72-ddab-40a4-ab08-9da8697dd87c" providerId="ADAL" clId="{EEAE6EF7-3ECC-4E75-A01E-690B4C2AF6FD}" dt="2022-05-23T23:02:41.925" v="3167" actId="164"/>
          <ac:picMkLst>
            <pc:docMk/>
            <pc:sldMk cId="2381535244" sldId="273"/>
            <ac:picMk id="64" creationId="{00931B7E-414E-47C8-AC8C-B33796D4B717}"/>
          </ac:picMkLst>
        </pc:picChg>
        <pc:picChg chg="add mod modCrop">
          <ac:chgData name="BeltranMontoya, Camilo (NSP)" userId="c6617a72-ddab-40a4-ab08-9da8697dd87c" providerId="ADAL" clId="{EEAE6EF7-3ECC-4E75-A01E-690B4C2AF6FD}" dt="2022-05-24T00:19:15.478" v="3658" actId="1076"/>
          <ac:picMkLst>
            <pc:docMk/>
            <pc:sldMk cId="2381535244" sldId="273"/>
            <ac:picMk id="66" creationId="{CFBB43C5-5B2D-46EA-A9B2-2AB8EDFDB851}"/>
          </ac:picMkLst>
        </pc:picChg>
      </pc:sldChg>
      <pc:sldChg chg="addSp delSp modSp mod modCm">
        <pc:chgData name="BeltranMontoya, Camilo (NSP)" userId="c6617a72-ddab-40a4-ab08-9da8697dd87c" providerId="ADAL" clId="{EEAE6EF7-3ECC-4E75-A01E-690B4C2AF6FD}" dt="2022-05-19T20:41:43.146" v="2026" actId="1037"/>
        <pc:sldMkLst>
          <pc:docMk/>
          <pc:sldMk cId="1723327898" sldId="274"/>
        </pc:sldMkLst>
        <pc:spChg chg="mod">
          <ac:chgData name="BeltranMontoya, Camilo (NSP)" userId="c6617a72-ddab-40a4-ab08-9da8697dd87c" providerId="ADAL" clId="{EEAE6EF7-3ECC-4E75-A01E-690B4C2AF6FD}" dt="2022-05-19T20:30:10.429" v="1883" actId="1076"/>
          <ac:spMkLst>
            <pc:docMk/>
            <pc:sldMk cId="1723327898" sldId="274"/>
            <ac:spMk id="2" creationId="{00000000-0000-0000-0000-000000000000}"/>
          </ac:spMkLst>
        </pc:spChg>
        <pc:spChg chg="add mod ord">
          <ac:chgData name="BeltranMontoya, Camilo (NSP)" userId="c6617a72-ddab-40a4-ab08-9da8697dd87c" providerId="ADAL" clId="{EEAE6EF7-3ECC-4E75-A01E-690B4C2AF6FD}" dt="2022-05-19T20:38:12.733" v="2005" actId="1076"/>
          <ac:spMkLst>
            <pc:docMk/>
            <pc:sldMk cId="1723327898" sldId="274"/>
            <ac:spMk id="3" creationId="{55FD779A-CACF-4143-9A31-ADF6D6B1AF64}"/>
          </ac:spMkLst>
        </pc:spChg>
        <pc:spChg chg="add mod">
          <ac:chgData name="BeltranMontoya, Camilo (NSP)" userId="c6617a72-ddab-40a4-ab08-9da8697dd87c" providerId="ADAL" clId="{EEAE6EF7-3ECC-4E75-A01E-690B4C2AF6FD}" dt="2022-05-19T20:36:26.835" v="1976" actId="1076"/>
          <ac:spMkLst>
            <pc:docMk/>
            <pc:sldMk cId="1723327898" sldId="274"/>
            <ac:spMk id="5" creationId="{E77ECA5E-2B1A-4DC0-ADCB-9BD5D3B6A588}"/>
          </ac:spMkLst>
        </pc:spChg>
        <pc:spChg chg="mod">
          <ac:chgData name="BeltranMontoya, Camilo (NSP)" userId="c6617a72-ddab-40a4-ab08-9da8697dd87c" providerId="ADAL" clId="{EEAE6EF7-3ECC-4E75-A01E-690B4C2AF6FD}" dt="2022-05-19T20:38:17.010" v="2006" actId="1076"/>
          <ac:spMkLst>
            <pc:docMk/>
            <pc:sldMk cId="1723327898" sldId="274"/>
            <ac:spMk id="6" creationId="{00000000-0000-0000-0000-000000000000}"/>
          </ac:spMkLst>
        </pc:spChg>
        <pc:spChg chg="mod ord">
          <ac:chgData name="BeltranMontoya, Camilo (NSP)" userId="c6617a72-ddab-40a4-ab08-9da8697dd87c" providerId="ADAL" clId="{EEAE6EF7-3ECC-4E75-A01E-690B4C2AF6FD}" dt="2022-05-19T20:38:08.346" v="2001" actId="1076"/>
          <ac:spMkLst>
            <pc:docMk/>
            <pc:sldMk cId="1723327898" sldId="274"/>
            <ac:spMk id="8" creationId="{00000000-0000-0000-0000-000000000000}"/>
          </ac:spMkLst>
        </pc:spChg>
        <pc:spChg chg="add mod ord">
          <ac:chgData name="BeltranMontoya, Camilo (NSP)" userId="c6617a72-ddab-40a4-ab08-9da8697dd87c" providerId="ADAL" clId="{EEAE6EF7-3ECC-4E75-A01E-690B4C2AF6FD}" dt="2022-05-19T20:37:57.285" v="1997" actId="14100"/>
          <ac:spMkLst>
            <pc:docMk/>
            <pc:sldMk cId="1723327898" sldId="274"/>
            <ac:spMk id="10" creationId="{D8A05C84-964B-4C0C-A638-F23760DAC0BE}"/>
          </ac:spMkLst>
        </pc:spChg>
        <pc:spChg chg="add del mod">
          <ac:chgData name="BeltranMontoya, Camilo (NSP)" userId="c6617a72-ddab-40a4-ab08-9da8697dd87c" providerId="ADAL" clId="{EEAE6EF7-3ECC-4E75-A01E-690B4C2AF6FD}" dt="2022-05-19T20:37:29.661" v="1991" actId="478"/>
          <ac:spMkLst>
            <pc:docMk/>
            <pc:sldMk cId="1723327898" sldId="274"/>
            <ac:spMk id="11" creationId="{3940A6D3-C6FD-46AE-8F71-156EC73B5936}"/>
          </ac:spMkLst>
        </pc:spChg>
        <pc:spChg chg="add del mod">
          <ac:chgData name="BeltranMontoya, Camilo (NSP)" userId="c6617a72-ddab-40a4-ab08-9da8697dd87c" providerId="ADAL" clId="{EEAE6EF7-3ECC-4E75-A01E-690B4C2AF6FD}" dt="2022-05-19T20:37:02.294" v="1988" actId="478"/>
          <ac:spMkLst>
            <pc:docMk/>
            <pc:sldMk cId="1723327898" sldId="274"/>
            <ac:spMk id="12" creationId="{60448F02-5422-495F-BCFD-FF6D9E7B2512}"/>
          </ac:spMkLst>
        </pc:spChg>
        <pc:picChg chg="mod">
          <ac:chgData name="BeltranMontoya, Camilo (NSP)" userId="c6617a72-ddab-40a4-ab08-9da8697dd87c" providerId="ADAL" clId="{EEAE6EF7-3ECC-4E75-A01E-690B4C2AF6FD}" dt="2022-05-19T20:41:43.146" v="2026" actId="1037"/>
          <ac:picMkLst>
            <pc:docMk/>
            <pc:sldMk cId="1723327898" sldId="274"/>
            <ac:picMk id="4" creationId="{00000000-0000-0000-0000-000000000000}"/>
          </ac:picMkLst>
        </pc:picChg>
        <pc:picChg chg="del mod">
          <ac:chgData name="BeltranMontoya, Camilo (NSP)" userId="c6617a72-ddab-40a4-ab08-9da8697dd87c" providerId="ADAL" clId="{EEAE6EF7-3ECC-4E75-A01E-690B4C2AF6FD}" dt="2022-05-19T20:30:15.287" v="1884" actId="478"/>
          <ac:picMkLst>
            <pc:docMk/>
            <pc:sldMk cId="1723327898" sldId="274"/>
            <ac:picMk id="9" creationId="{00000000-0000-0000-0000-000000000000}"/>
          </ac:picMkLst>
        </pc:picChg>
      </pc:sldChg>
      <pc:sldChg chg="addSp delSp modSp mod">
        <pc:chgData name="BeltranMontoya, Camilo (NSP)" userId="c6617a72-ddab-40a4-ab08-9da8697dd87c" providerId="ADAL" clId="{EEAE6EF7-3ECC-4E75-A01E-690B4C2AF6FD}" dt="2022-05-19T21:13:50.517" v="2500" actId="1076"/>
        <pc:sldMkLst>
          <pc:docMk/>
          <pc:sldMk cId="1921155619" sldId="275"/>
        </pc:sldMkLst>
        <pc:spChg chg="mod">
          <ac:chgData name="BeltranMontoya, Camilo (NSP)" userId="c6617a72-ddab-40a4-ab08-9da8697dd87c" providerId="ADAL" clId="{EEAE6EF7-3ECC-4E75-A01E-690B4C2AF6FD}" dt="2022-05-19T21:13:10.042" v="2492" actId="20577"/>
          <ac:spMkLst>
            <pc:docMk/>
            <pc:sldMk cId="1921155619" sldId="275"/>
            <ac:spMk id="2" creationId="{00000000-0000-0000-0000-000000000000}"/>
          </ac:spMkLst>
        </pc:spChg>
        <pc:spChg chg="mod ord">
          <ac:chgData name="BeltranMontoya, Camilo (NSP)" userId="c6617a72-ddab-40a4-ab08-9da8697dd87c" providerId="ADAL" clId="{EEAE6EF7-3ECC-4E75-A01E-690B4C2AF6FD}" dt="2022-05-19T21:13:38.085" v="2499" actId="1076"/>
          <ac:spMkLst>
            <pc:docMk/>
            <pc:sldMk cId="1921155619" sldId="275"/>
            <ac:spMk id="3" creationId="{00000000-0000-0000-0000-000000000000}"/>
          </ac:spMkLst>
        </pc:spChg>
        <pc:spChg chg="del mod topLvl">
          <ac:chgData name="BeltranMontoya, Camilo (NSP)" userId="c6617a72-ddab-40a4-ab08-9da8697dd87c" providerId="ADAL" clId="{EEAE6EF7-3ECC-4E75-A01E-690B4C2AF6FD}" dt="2022-05-19T20:42:11.954" v="2032" actId="478"/>
          <ac:spMkLst>
            <pc:docMk/>
            <pc:sldMk cId="1921155619" sldId="275"/>
            <ac:spMk id="5" creationId="{00000000-0000-0000-0000-000000000000}"/>
          </ac:spMkLst>
        </pc:spChg>
        <pc:spChg chg="mod">
          <ac:chgData name="BeltranMontoya, Camilo (NSP)" userId="c6617a72-ddab-40a4-ab08-9da8697dd87c" providerId="ADAL" clId="{EEAE6EF7-3ECC-4E75-A01E-690B4C2AF6FD}" dt="2022-05-19T21:03:08.070" v="2389" actId="1076"/>
          <ac:spMkLst>
            <pc:docMk/>
            <pc:sldMk cId="1921155619" sldId="275"/>
            <ac:spMk id="6" creationId="{00000000-0000-0000-0000-000000000000}"/>
          </ac:spMkLst>
        </pc:spChg>
        <pc:spChg chg="mod">
          <ac:chgData name="BeltranMontoya, Camilo (NSP)" userId="c6617a72-ddab-40a4-ab08-9da8697dd87c" providerId="ADAL" clId="{EEAE6EF7-3ECC-4E75-A01E-690B4C2AF6FD}" dt="2022-05-19T21:03:20.857" v="2393" actId="1076"/>
          <ac:spMkLst>
            <pc:docMk/>
            <pc:sldMk cId="1921155619" sldId="275"/>
            <ac:spMk id="7" creationId="{00000000-0000-0000-0000-000000000000}"/>
          </ac:spMkLst>
        </pc:spChg>
        <pc:spChg chg="mod">
          <ac:chgData name="BeltranMontoya, Camilo (NSP)" userId="c6617a72-ddab-40a4-ab08-9da8697dd87c" providerId="ADAL" clId="{EEAE6EF7-3ECC-4E75-A01E-690B4C2AF6FD}" dt="2022-05-19T21:03:34.941" v="2397" actId="1076"/>
          <ac:spMkLst>
            <pc:docMk/>
            <pc:sldMk cId="1921155619" sldId="275"/>
            <ac:spMk id="8" creationId="{00000000-0000-0000-0000-000000000000}"/>
          </ac:spMkLst>
        </pc:spChg>
        <pc:spChg chg="mod">
          <ac:chgData name="BeltranMontoya, Camilo (NSP)" userId="c6617a72-ddab-40a4-ab08-9da8697dd87c" providerId="ADAL" clId="{EEAE6EF7-3ECC-4E75-A01E-690B4C2AF6FD}" dt="2022-05-19T21:03:49.772" v="2400" actId="1076"/>
          <ac:spMkLst>
            <pc:docMk/>
            <pc:sldMk cId="1921155619" sldId="275"/>
            <ac:spMk id="9" creationId="{00000000-0000-0000-0000-000000000000}"/>
          </ac:spMkLst>
        </pc:spChg>
        <pc:spChg chg="mod">
          <ac:chgData name="BeltranMontoya, Camilo (NSP)" userId="c6617a72-ddab-40a4-ab08-9da8697dd87c" providerId="ADAL" clId="{EEAE6EF7-3ECC-4E75-A01E-690B4C2AF6FD}" dt="2022-05-19T21:04:03.103" v="2403" actId="1076"/>
          <ac:spMkLst>
            <pc:docMk/>
            <pc:sldMk cId="1921155619" sldId="275"/>
            <ac:spMk id="10" creationId="{00000000-0000-0000-0000-000000000000}"/>
          </ac:spMkLst>
        </pc:spChg>
        <pc:spChg chg="del mod topLvl">
          <ac:chgData name="BeltranMontoya, Camilo (NSP)" userId="c6617a72-ddab-40a4-ab08-9da8697dd87c" providerId="ADAL" clId="{EEAE6EF7-3ECC-4E75-A01E-690B4C2AF6FD}" dt="2022-05-19T20:41:59.816" v="2028" actId="478"/>
          <ac:spMkLst>
            <pc:docMk/>
            <pc:sldMk cId="1921155619" sldId="275"/>
            <ac:spMk id="12" creationId="{00000000-0000-0000-0000-000000000000}"/>
          </ac:spMkLst>
        </pc:spChg>
        <pc:spChg chg="del mod topLvl">
          <ac:chgData name="BeltranMontoya, Camilo (NSP)" userId="c6617a72-ddab-40a4-ab08-9da8697dd87c" providerId="ADAL" clId="{EEAE6EF7-3ECC-4E75-A01E-690B4C2AF6FD}" dt="2022-05-19T21:07:45.988" v="2436" actId="478"/>
          <ac:spMkLst>
            <pc:docMk/>
            <pc:sldMk cId="1921155619" sldId="275"/>
            <ac:spMk id="13" creationId="{00000000-0000-0000-0000-000000000000}"/>
          </ac:spMkLst>
        </pc:spChg>
        <pc:spChg chg="add del mod ord">
          <ac:chgData name="BeltranMontoya, Camilo (NSP)" userId="c6617a72-ddab-40a4-ab08-9da8697dd87c" providerId="ADAL" clId="{EEAE6EF7-3ECC-4E75-A01E-690B4C2AF6FD}" dt="2022-05-19T21:05:53.032" v="2416" actId="478"/>
          <ac:spMkLst>
            <pc:docMk/>
            <pc:sldMk cId="1921155619" sldId="275"/>
            <ac:spMk id="16" creationId="{ADC1EC02-844D-4631-87A3-211B37B35AB9}"/>
          </ac:spMkLst>
        </pc:spChg>
        <pc:spChg chg="add mod ord">
          <ac:chgData name="BeltranMontoya, Camilo (NSP)" userId="c6617a72-ddab-40a4-ab08-9da8697dd87c" providerId="ADAL" clId="{EEAE6EF7-3ECC-4E75-A01E-690B4C2AF6FD}" dt="2022-05-19T21:12:34.728" v="2487" actId="34135"/>
          <ac:spMkLst>
            <pc:docMk/>
            <pc:sldMk cId="1921155619" sldId="275"/>
            <ac:spMk id="17" creationId="{80FEC92C-25A6-4531-B97B-104CE7E5B79E}"/>
          </ac:spMkLst>
        </pc:spChg>
        <pc:spChg chg="mod topLvl">
          <ac:chgData name="BeltranMontoya, Camilo (NSP)" userId="c6617a72-ddab-40a4-ab08-9da8697dd87c" providerId="ADAL" clId="{EEAE6EF7-3ECC-4E75-A01E-690B4C2AF6FD}" dt="2022-05-19T21:12:34.728" v="2487" actId="34135"/>
          <ac:spMkLst>
            <pc:docMk/>
            <pc:sldMk cId="1921155619" sldId="275"/>
            <ac:spMk id="22" creationId="{00000000-0000-0000-0000-000000000000}"/>
          </ac:spMkLst>
        </pc:spChg>
        <pc:spChg chg="mod topLvl">
          <ac:chgData name="BeltranMontoya, Camilo (NSP)" userId="c6617a72-ddab-40a4-ab08-9da8697dd87c" providerId="ADAL" clId="{EEAE6EF7-3ECC-4E75-A01E-690B4C2AF6FD}" dt="2022-05-19T21:12:34.728" v="2487" actId="34135"/>
          <ac:spMkLst>
            <pc:docMk/>
            <pc:sldMk cId="1921155619" sldId="275"/>
            <ac:spMk id="26" creationId="{00000000-0000-0000-0000-000000000000}"/>
          </ac:spMkLst>
        </pc:spChg>
        <pc:spChg chg="mod topLvl">
          <ac:chgData name="BeltranMontoya, Camilo (NSP)" userId="c6617a72-ddab-40a4-ab08-9da8697dd87c" providerId="ADAL" clId="{EEAE6EF7-3ECC-4E75-A01E-690B4C2AF6FD}" dt="2022-05-19T21:12:34.728" v="2487" actId="34135"/>
          <ac:spMkLst>
            <pc:docMk/>
            <pc:sldMk cId="1921155619" sldId="275"/>
            <ac:spMk id="27" creationId="{00000000-0000-0000-0000-000000000000}"/>
          </ac:spMkLst>
        </pc:spChg>
        <pc:spChg chg="mod topLvl">
          <ac:chgData name="BeltranMontoya, Camilo (NSP)" userId="c6617a72-ddab-40a4-ab08-9da8697dd87c" providerId="ADAL" clId="{EEAE6EF7-3ECC-4E75-A01E-690B4C2AF6FD}" dt="2022-05-19T21:12:34.728" v="2487" actId="34135"/>
          <ac:spMkLst>
            <pc:docMk/>
            <pc:sldMk cId="1921155619" sldId="275"/>
            <ac:spMk id="28" creationId="{00000000-0000-0000-0000-000000000000}"/>
          </ac:spMkLst>
        </pc:spChg>
        <pc:spChg chg="mod topLvl">
          <ac:chgData name="BeltranMontoya, Camilo (NSP)" userId="c6617a72-ddab-40a4-ab08-9da8697dd87c" providerId="ADAL" clId="{EEAE6EF7-3ECC-4E75-A01E-690B4C2AF6FD}" dt="2022-05-19T21:12:34.728" v="2487" actId="34135"/>
          <ac:spMkLst>
            <pc:docMk/>
            <pc:sldMk cId="1921155619" sldId="275"/>
            <ac:spMk id="29" creationId="{00000000-0000-0000-0000-000000000000}"/>
          </ac:spMkLst>
        </pc:spChg>
        <pc:spChg chg="add mod ord">
          <ac:chgData name="BeltranMontoya, Camilo (NSP)" userId="c6617a72-ddab-40a4-ab08-9da8697dd87c" providerId="ADAL" clId="{EEAE6EF7-3ECC-4E75-A01E-690B4C2AF6FD}" dt="2022-05-19T21:12:34.728" v="2487" actId="34135"/>
          <ac:spMkLst>
            <pc:docMk/>
            <pc:sldMk cId="1921155619" sldId="275"/>
            <ac:spMk id="34" creationId="{D7B7B84E-8E74-4784-9DE1-605AC99616A7}"/>
          </ac:spMkLst>
        </pc:spChg>
        <pc:spChg chg="add mod ord">
          <ac:chgData name="BeltranMontoya, Camilo (NSP)" userId="c6617a72-ddab-40a4-ab08-9da8697dd87c" providerId="ADAL" clId="{EEAE6EF7-3ECC-4E75-A01E-690B4C2AF6FD}" dt="2022-05-19T21:12:34.728" v="2487" actId="34135"/>
          <ac:spMkLst>
            <pc:docMk/>
            <pc:sldMk cId="1921155619" sldId="275"/>
            <ac:spMk id="35" creationId="{49C992DC-48D4-4351-BE7D-DA28E603D850}"/>
          </ac:spMkLst>
        </pc:spChg>
        <pc:spChg chg="add mod ord">
          <ac:chgData name="BeltranMontoya, Camilo (NSP)" userId="c6617a72-ddab-40a4-ab08-9da8697dd87c" providerId="ADAL" clId="{EEAE6EF7-3ECC-4E75-A01E-690B4C2AF6FD}" dt="2022-05-19T21:12:34.728" v="2487" actId="34135"/>
          <ac:spMkLst>
            <pc:docMk/>
            <pc:sldMk cId="1921155619" sldId="275"/>
            <ac:spMk id="36" creationId="{5A7AA574-0DCB-4ABA-A5F2-7F084567CDD7}"/>
          </ac:spMkLst>
        </pc:spChg>
        <pc:spChg chg="add mod ord">
          <ac:chgData name="BeltranMontoya, Camilo (NSP)" userId="c6617a72-ddab-40a4-ab08-9da8697dd87c" providerId="ADAL" clId="{EEAE6EF7-3ECC-4E75-A01E-690B4C2AF6FD}" dt="2022-05-19T21:12:34.728" v="2487" actId="34135"/>
          <ac:spMkLst>
            <pc:docMk/>
            <pc:sldMk cId="1921155619" sldId="275"/>
            <ac:spMk id="37" creationId="{71E3BE31-4024-4CE1-B6C3-E95596358C2A}"/>
          </ac:spMkLst>
        </pc:spChg>
        <pc:spChg chg="add del mod ord">
          <ac:chgData name="BeltranMontoya, Camilo (NSP)" userId="c6617a72-ddab-40a4-ab08-9da8697dd87c" providerId="ADAL" clId="{EEAE6EF7-3ECC-4E75-A01E-690B4C2AF6FD}" dt="2022-05-19T21:12:34.728" v="2487" actId="34135"/>
          <ac:spMkLst>
            <pc:docMk/>
            <pc:sldMk cId="1921155619" sldId="275"/>
            <ac:spMk id="39" creationId="{86D05979-2989-493F-811C-F775B8D21491}"/>
          </ac:spMkLst>
        </pc:spChg>
        <pc:spChg chg="add mod">
          <ac:chgData name="BeltranMontoya, Camilo (NSP)" userId="c6617a72-ddab-40a4-ab08-9da8697dd87c" providerId="ADAL" clId="{EEAE6EF7-3ECC-4E75-A01E-690B4C2AF6FD}" dt="2022-05-19T21:12:34.728" v="2487" actId="34135"/>
          <ac:spMkLst>
            <pc:docMk/>
            <pc:sldMk cId="1921155619" sldId="275"/>
            <ac:spMk id="40" creationId="{F86838DC-64BE-4107-AB97-1FC85C07DE99}"/>
          </ac:spMkLst>
        </pc:spChg>
        <pc:spChg chg="add mod ord">
          <ac:chgData name="BeltranMontoya, Camilo (NSP)" userId="c6617a72-ddab-40a4-ab08-9da8697dd87c" providerId="ADAL" clId="{EEAE6EF7-3ECC-4E75-A01E-690B4C2AF6FD}" dt="2022-05-19T21:12:34.728" v="2487" actId="34135"/>
          <ac:spMkLst>
            <pc:docMk/>
            <pc:sldMk cId="1921155619" sldId="275"/>
            <ac:spMk id="47" creationId="{01BAA2E4-9197-46D4-B2D0-94B73FD423D1}"/>
          </ac:spMkLst>
        </pc:spChg>
        <pc:spChg chg="add mod">
          <ac:chgData name="BeltranMontoya, Camilo (NSP)" userId="c6617a72-ddab-40a4-ab08-9da8697dd87c" providerId="ADAL" clId="{EEAE6EF7-3ECC-4E75-A01E-690B4C2AF6FD}" dt="2022-05-19T21:13:50.517" v="2500" actId="1076"/>
          <ac:spMkLst>
            <pc:docMk/>
            <pc:sldMk cId="1921155619" sldId="275"/>
            <ac:spMk id="51" creationId="{8AB48934-F8C2-403C-8E8C-9026C14F317D}"/>
          </ac:spMkLst>
        </pc:spChg>
        <pc:spChg chg="del mod topLvl">
          <ac:chgData name="BeltranMontoya, Camilo (NSP)" userId="c6617a72-ddab-40a4-ab08-9da8697dd87c" providerId="ADAL" clId="{EEAE6EF7-3ECC-4E75-A01E-690B4C2AF6FD}" dt="2022-05-19T20:58:34.768" v="2320" actId="478"/>
          <ac:spMkLst>
            <pc:docMk/>
            <pc:sldMk cId="1921155619" sldId="275"/>
            <ac:spMk id="54" creationId="{00000000-0000-0000-0000-000000000000}"/>
          </ac:spMkLst>
        </pc:spChg>
        <pc:spChg chg="mod topLvl">
          <ac:chgData name="BeltranMontoya, Camilo (NSP)" userId="c6617a72-ddab-40a4-ab08-9da8697dd87c" providerId="ADAL" clId="{EEAE6EF7-3ECC-4E75-A01E-690B4C2AF6FD}" dt="2022-05-19T21:12:55.627" v="2491" actId="1076"/>
          <ac:spMkLst>
            <pc:docMk/>
            <pc:sldMk cId="1921155619" sldId="275"/>
            <ac:spMk id="55" creationId="{00000000-0000-0000-0000-000000000000}"/>
          </ac:spMkLst>
        </pc:spChg>
        <pc:grpChg chg="add mod ord">
          <ac:chgData name="BeltranMontoya, Camilo (NSP)" userId="c6617a72-ddab-40a4-ab08-9da8697dd87c" providerId="ADAL" clId="{EEAE6EF7-3ECC-4E75-A01E-690B4C2AF6FD}" dt="2022-05-19T21:12:34.728" v="2487" actId="34135"/>
          <ac:grpSpMkLst>
            <pc:docMk/>
            <pc:sldMk cId="1921155619" sldId="275"/>
            <ac:grpSpMk id="41" creationId="{EBAF0957-1D24-446B-9AE4-962F2A9D70CB}"/>
          </ac:grpSpMkLst>
        </pc:grpChg>
        <pc:grpChg chg="add mod ord">
          <ac:chgData name="BeltranMontoya, Camilo (NSP)" userId="c6617a72-ddab-40a4-ab08-9da8697dd87c" providerId="ADAL" clId="{EEAE6EF7-3ECC-4E75-A01E-690B4C2AF6FD}" dt="2022-05-19T21:12:34.728" v="2487" actId="34135"/>
          <ac:grpSpMkLst>
            <pc:docMk/>
            <pc:sldMk cId="1921155619" sldId="275"/>
            <ac:grpSpMk id="43" creationId="{30949EB5-72CB-4D24-9AD3-FD5AAD28EB22}"/>
          </ac:grpSpMkLst>
        </pc:grpChg>
        <pc:grpChg chg="add del mod">
          <ac:chgData name="BeltranMontoya, Camilo (NSP)" userId="c6617a72-ddab-40a4-ab08-9da8697dd87c" providerId="ADAL" clId="{EEAE6EF7-3ECC-4E75-A01E-690B4C2AF6FD}" dt="2022-05-19T20:58:32.634" v="2319" actId="165"/>
          <ac:grpSpMkLst>
            <pc:docMk/>
            <pc:sldMk cId="1921155619" sldId="275"/>
            <ac:grpSpMk id="56" creationId="{00000000-0000-0000-0000-000000000000}"/>
          </ac:grpSpMkLst>
        </pc:grpChg>
        <pc:grpChg chg="del mod">
          <ac:chgData name="BeltranMontoya, Camilo (NSP)" userId="c6617a72-ddab-40a4-ab08-9da8697dd87c" providerId="ADAL" clId="{EEAE6EF7-3ECC-4E75-A01E-690B4C2AF6FD}" dt="2022-05-19T11:21:20.553" v="1" actId="165"/>
          <ac:grpSpMkLst>
            <pc:docMk/>
            <pc:sldMk cId="1921155619" sldId="275"/>
            <ac:grpSpMk id="57" creationId="{00000000-0000-0000-0000-000000000000}"/>
          </ac:grpSpMkLst>
        </pc:grpChg>
        <pc:cxnChg chg="add del mod">
          <ac:chgData name="BeltranMontoya, Camilo (NSP)" userId="c6617a72-ddab-40a4-ab08-9da8697dd87c" providerId="ADAL" clId="{EEAE6EF7-3ECC-4E75-A01E-690B4C2AF6FD}" dt="2022-05-19T21:02:13.301" v="2375" actId="478"/>
          <ac:cxnSpMkLst>
            <pc:docMk/>
            <pc:sldMk cId="1921155619" sldId="275"/>
            <ac:cxnSpMk id="19" creationId="{5EAA64FC-7509-4297-9190-F63E95685D32}"/>
          </ac:cxnSpMkLst>
        </pc:cxnChg>
        <pc:cxnChg chg="add del mod">
          <ac:chgData name="BeltranMontoya, Camilo (NSP)" userId="c6617a72-ddab-40a4-ab08-9da8697dd87c" providerId="ADAL" clId="{EEAE6EF7-3ECC-4E75-A01E-690B4C2AF6FD}" dt="2022-05-19T21:02:14.393" v="2376" actId="478"/>
          <ac:cxnSpMkLst>
            <pc:docMk/>
            <pc:sldMk cId="1921155619" sldId="275"/>
            <ac:cxnSpMk id="21" creationId="{7EA6350A-5E61-4ECF-9753-C67388208E53}"/>
          </ac:cxnSpMkLst>
        </pc:cxnChg>
        <pc:cxnChg chg="del mod topLvl">
          <ac:chgData name="BeltranMontoya, Camilo (NSP)" userId="c6617a72-ddab-40a4-ab08-9da8697dd87c" providerId="ADAL" clId="{EEAE6EF7-3ECC-4E75-A01E-690B4C2AF6FD}" dt="2022-05-19T20:42:03.902" v="2030" actId="21"/>
          <ac:cxnSpMkLst>
            <pc:docMk/>
            <pc:sldMk cId="1921155619" sldId="275"/>
            <ac:cxnSpMk id="24" creationId="{00000000-0000-0000-0000-000000000000}"/>
          </ac:cxnSpMkLst>
        </pc:cxnChg>
        <pc:cxnChg chg="del mod topLvl">
          <ac:chgData name="BeltranMontoya, Camilo (NSP)" userId="c6617a72-ddab-40a4-ab08-9da8697dd87c" providerId="ADAL" clId="{EEAE6EF7-3ECC-4E75-A01E-690B4C2AF6FD}" dt="2022-05-19T20:42:13.719" v="2033" actId="478"/>
          <ac:cxnSpMkLst>
            <pc:docMk/>
            <pc:sldMk cId="1921155619" sldId="275"/>
            <ac:cxnSpMk id="30" creationId="{00000000-0000-0000-0000-000000000000}"/>
          </ac:cxnSpMkLst>
        </pc:cxnChg>
        <pc:cxnChg chg="add del mod">
          <ac:chgData name="BeltranMontoya, Camilo (NSP)" userId="c6617a72-ddab-40a4-ab08-9da8697dd87c" providerId="ADAL" clId="{EEAE6EF7-3ECC-4E75-A01E-690B4C2AF6FD}" dt="2022-05-19T21:02:15.229" v="2377" actId="478"/>
          <ac:cxnSpMkLst>
            <pc:docMk/>
            <pc:sldMk cId="1921155619" sldId="275"/>
            <ac:cxnSpMk id="32" creationId="{AE9618E3-A876-4F18-BC75-C5DF83B96572}"/>
          </ac:cxnSpMkLst>
        </pc:cxnChg>
        <pc:cxnChg chg="del mod topLvl">
          <ac:chgData name="BeltranMontoya, Camilo (NSP)" userId="c6617a72-ddab-40a4-ab08-9da8697dd87c" providerId="ADAL" clId="{EEAE6EF7-3ECC-4E75-A01E-690B4C2AF6FD}" dt="2022-05-19T20:42:14.983" v="2035" actId="478"/>
          <ac:cxnSpMkLst>
            <pc:docMk/>
            <pc:sldMk cId="1921155619" sldId="275"/>
            <ac:cxnSpMk id="33" creationId="{00000000-0000-0000-0000-000000000000}"/>
          </ac:cxnSpMkLst>
        </pc:cxnChg>
        <pc:cxnChg chg="add del mod">
          <ac:chgData name="BeltranMontoya, Camilo (NSP)" userId="c6617a72-ddab-40a4-ab08-9da8697dd87c" providerId="ADAL" clId="{EEAE6EF7-3ECC-4E75-A01E-690B4C2AF6FD}" dt="2022-05-19T21:01:33.204" v="2372" actId="478"/>
          <ac:cxnSpMkLst>
            <pc:docMk/>
            <pc:sldMk cId="1921155619" sldId="275"/>
            <ac:cxnSpMk id="42" creationId="{0DC1F9DB-C888-4894-9C87-E64C626126EC}"/>
          </ac:cxnSpMkLst>
        </pc:cxnChg>
        <pc:cxnChg chg="del mod topLvl">
          <ac:chgData name="BeltranMontoya, Camilo (NSP)" userId="c6617a72-ddab-40a4-ab08-9da8697dd87c" providerId="ADAL" clId="{EEAE6EF7-3ECC-4E75-A01E-690B4C2AF6FD}" dt="2022-05-19T20:42:14.212" v="2034" actId="478"/>
          <ac:cxnSpMkLst>
            <pc:docMk/>
            <pc:sldMk cId="1921155619" sldId="275"/>
            <ac:cxnSpMk id="49" creationId="{00000000-0000-0000-0000-000000000000}"/>
          </ac:cxnSpMkLst>
        </pc:cxnChg>
        <pc:cxnChg chg="del mod topLvl">
          <ac:chgData name="BeltranMontoya, Camilo (NSP)" userId="c6617a72-ddab-40a4-ab08-9da8697dd87c" providerId="ADAL" clId="{EEAE6EF7-3ECC-4E75-A01E-690B4C2AF6FD}" dt="2022-05-19T20:42:15.907" v="2036" actId="478"/>
          <ac:cxnSpMkLst>
            <pc:docMk/>
            <pc:sldMk cId="1921155619" sldId="275"/>
            <ac:cxnSpMk id="50" creationId="{00000000-0000-0000-0000-000000000000}"/>
          </ac:cxnSpMkLst>
        </pc:cxnChg>
      </pc:sldChg>
      <pc:sldChg chg="addSp delSp modSp mod">
        <pc:chgData name="BeltranMontoya, Camilo (NSP)" userId="c6617a72-ddab-40a4-ab08-9da8697dd87c" providerId="ADAL" clId="{EEAE6EF7-3ECC-4E75-A01E-690B4C2AF6FD}" dt="2022-05-23T23:45:55.528" v="3397" actId="1076"/>
        <pc:sldMkLst>
          <pc:docMk/>
          <pc:sldMk cId="598974433" sldId="276"/>
        </pc:sldMkLst>
        <pc:spChg chg="del mod">
          <ac:chgData name="BeltranMontoya, Camilo (NSP)" userId="c6617a72-ddab-40a4-ab08-9da8697dd87c" providerId="ADAL" clId="{EEAE6EF7-3ECC-4E75-A01E-690B4C2AF6FD}" dt="2022-05-23T23:04:02.884" v="3177" actId="478"/>
          <ac:spMkLst>
            <pc:docMk/>
            <pc:sldMk cId="598974433" sldId="276"/>
            <ac:spMk id="2" creationId="{00000000-0000-0000-0000-000000000000}"/>
          </ac:spMkLst>
        </pc:spChg>
        <pc:spChg chg="add mod">
          <ac:chgData name="BeltranMontoya, Camilo (NSP)" userId="c6617a72-ddab-40a4-ab08-9da8697dd87c" providerId="ADAL" clId="{EEAE6EF7-3ECC-4E75-A01E-690B4C2AF6FD}" dt="2022-05-23T23:03:58.745" v="3176"/>
          <ac:spMkLst>
            <pc:docMk/>
            <pc:sldMk cId="598974433" sldId="276"/>
            <ac:spMk id="5" creationId="{A6B70F62-9DE6-42E0-8ACE-B1DF9A920343}"/>
          </ac:spMkLst>
        </pc:spChg>
        <pc:spChg chg="mod topLvl">
          <ac:chgData name="BeltranMontoya, Camilo (NSP)" userId="c6617a72-ddab-40a4-ab08-9da8697dd87c" providerId="ADAL" clId="{EEAE6EF7-3ECC-4E75-A01E-690B4C2AF6FD}" dt="2022-05-23T23:04:22.237" v="3179" actId="165"/>
          <ac:spMkLst>
            <pc:docMk/>
            <pc:sldMk cId="598974433" sldId="276"/>
            <ac:spMk id="7" creationId="{AA9A0225-82EA-4FFB-A398-868502D89421}"/>
          </ac:spMkLst>
        </pc:spChg>
        <pc:spChg chg="del mod topLvl">
          <ac:chgData name="BeltranMontoya, Camilo (NSP)" userId="c6617a72-ddab-40a4-ab08-9da8697dd87c" providerId="ADAL" clId="{EEAE6EF7-3ECC-4E75-A01E-690B4C2AF6FD}" dt="2022-05-23T23:45:43.491" v="3396" actId="478"/>
          <ac:spMkLst>
            <pc:docMk/>
            <pc:sldMk cId="598974433" sldId="276"/>
            <ac:spMk id="8" creationId="{A86EEA0D-7B31-40DD-BBE5-0471F37B923A}"/>
          </ac:spMkLst>
        </pc:spChg>
        <pc:spChg chg="mod topLvl">
          <ac:chgData name="BeltranMontoya, Camilo (NSP)" userId="c6617a72-ddab-40a4-ab08-9da8697dd87c" providerId="ADAL" clId="{EEAE6EF7-3ECC-4E75-A01E-690B4C2AF6FD}" dt="2022-05-23T23:14:05.088" v="3233" actId="2711"/>
          <ac:spMkLst>
            <pc:docMk/>
            <pc:sldMk cId="598974433" sldId="276"/>
            <ac:spMk id="9" creationId="{C9B1E548-65AA-48CD-88C2-868479D4B023}"/>
          </ac:spMkLst>
        </pc:spChg>
        <pc:spChg chg="mod topLvl">
          <ac:chgData name="BeltranMontoya, Camilo (NSP)" userId="c6617a72-ddab-40a4-ab08-9da8697dd87c" providerId="ADAL" clId="{EEAE6EF7-3ECC-4E75-A01E-690B4C2AF6FD}" dt="2022-05-23T23:45:55.528" v="3397" actId="1076"/>
          <ac:spMkLst>
            <pc:docMk/>
            <pc:sldMk cId="598974433" sldId="276"/>
            <ac:spMk id="10" creationId="{213DCF2F-FBC7-44AA-B1D7-3E407406DE95}"/>
          </ac:spMkLst>
        </pc:spChg>
        <pc:spChg chg="mod topLvl">
          <ac:chgData name="BeltranMontoya, Camilo (NSP)" userId="c6617a72-ddab-40a4-ab08-9da8697dd87c" providerId="ADAL" clId="{EEAE6EF7-3ECC-4E75-A01E-690B4C2AF6FD}" dt="2022-05-23T23:14:05.088" v="3233" actId="2711"/>
          <ac:spMkLst>
            <pc:docMk/>
            <pc:sldMk cId="598974433" sldId="276"/>
            <ac:spMk id="11" creationId="{EDA32037-09FF-45BB-8555-A52D5B607626}"/>
          </ac:spMkLst>
        </pc:spChg>
        <pc:spChg chg="mod topLvl">
          <ac:chgData name="BeltranMontoya, Camilo (NSP)" userId="c6617a72-ddab-40a4-ab08-9da8697dd87c" providerId="ADAL" clId="{EEAE6EF7-3ECC-4E75-A01E-690B4C2AF6FD}" dt="2022-05-23T23:45:55.528" v="3397" actId="1076"/>
          <ac:spMkLst>
            <pc:docMk/>
            <pc:sldMk cId="598974433" sldId="276"/>
            <ac:spMk id="12" creationId="{B09D18EF-A608-4598-9EFE-133D171FE8BB}"/>
          </ac:spMkLst>
        </pc:spChg>
        <pc:spChg chg="mod topLvl">
          <ac:chgData name="BeltranMontoya, Camilo (NSP)" userId="c6617a72-ddab-40a4-ab08-9da8697dd87c" providerId="ADAL" clId="{EEAE6EF7-3ECC-4E75-A01E-690B4C2AF6FD}" dt="2022-05-23T23:14:05.088" v="3233" actId="2711"/>
          <ac:spMkLst>
            <pc:docMk/>
            <pc:sldMk cId="598974433" sldId="276"/>
            <ac:spMk id="13" creationId="{2157CDC3-F831-4DA2-8C61-DD0664EB4194}"/>
          </ac:spMkLst>
        </pc:spChg>
        <pc:spChg chg="mod topLvl">
          <ac:chgData name="BeltranMontoya, Camilo (NSP)" userId="c6617a72-ddab-40a4-ab08-9da8697dd87c" providerId="ADAL" clId="{EEAE6EF7-3ECC-4E75-A01E-690B4C2AF6FD}" dt="2022-05-23T23:14:05.088" v="3233" actId="2711"/>
          <ac:spMkLst>
            <pc:docMk/>
            <pc:sldMk cId="598974433" sldId="276"/>
            <ac:spMk id="14" creationId="{E9C3D92D-7903-4868-9D49-652604E822B5}"/>
          </ac:spMkLst>
        </pc:spChg>
        <pc:spChg chg="mod topLvl">
          <ac:chgData name="BeltranMontoya, Camilo (NSP)" userId="c6617a72-ddab-40a4-ab08-9da8697dd87c" providerId="ADAL" clId="{EEAE6EF7-3ECC-4E75-A01E-690B4C2AF6FD}" dt="2022-05-23T23:14:15.515" v="3235" actId="113"/>
          <ac:spMkLst>
            <pc:docMk/>
            <pc:sldMk cId="598974433" sldId="276"/>
            <ac:spMk id="15" creationId="{E65A1DE9-066B-4DEE-9C1C-6978F528326E}"/>
          </ac:spMkLst>
        </pc:spChg>
        <pc:spChg chg="mod topLvl">
          <ac:chgData name="BeltranMontoya, Camilo (NSP)" userId="c6617a72-ddab-40a4-ab08-9da8697dd87c" providerId="ADAL" clId="{EEAE6EF7-3ECC-4E75-A01E-690B4C2AF6FD}" dt="2022-05-23T23:14:05.088" v="3233" actId="2711"/>
          <ac:spMkLst>
            <pc:docMk/>
            <pc:sldMk cId="598974433" sldId="276"/>
            <ac:spMk id="16" creationId="{187060B6-DD8B-4EAE-BD00-3F468061EFCB}"/>
          </ac:spMkLst>
        </pc:spChg>
        <pc:spChg chg="mod topLvl">
          <ac:chgData name="BeltranMontoya, Camilo (NSP)" userId="c6617a72-ddab-40a4-ab08-9da8697dd87c" providerId="ADAL" clId="{EEAE6EF7-3ECC-4E75-A01E-690B4C2AF6FD}" dt="2022-05-23T23:14:34.133" v="3250" actId="1076"/>
          <ac:spMkLst>
            <pc:docMk/>
            <pc:sldMk cId="598974433" sldId="276"/>
            <ac:spMk id="17" creationId="{B93BC1EC-8CFD-40B0-BD2D-A4C65C4C1CFC}"/>
          </ac:spMkLst>
        </pc:spChg>
        <pc:spChg chg="mod topLvl">
          <ac:chgData name="BeltranMontoya, Camilo (NSP)" userId="c6617a72-ddab-40a4-ab08-9da8697dd87c" providerId="ADAL" clId="{EEAE6EF7-3ECC-4E75-A01E-690B4C2AF6FD}" dt="2022-05-23T23:14:05.088" v="3233" actId="2711"/>
          <ac:spMkLst>
            <pc:docMk/>
            <pc:sldMk cId="598974433" sldId="276"/>
            <ac:spMk id="18" creationId="{E05742EE-1602-4319-A1EA-1F789F51EBE5}"/>
          </ac:spMkLst>
        </pc:spChg>
        <pc:spChg chg="mod topLvl">
          <ac:chgData name="BeltranMontoya, Camilo (NSP)" userId="c6617a72-ddab-40a4-ab08-9da8697dd87c" providerId="ADAL" clId="{EEAE6EF7-3ECC-4E75-A01E-690B4C2AF6FD}" dt="2022-05-23T23:14:42.663" v="3254" actId="20577"/>
          <ac:spMkLst>
            <pc:docMk/>
            <pc:sldMk cId="598974433" sldId="276"/>
            <ac:spMk id="19" creationId="{1E8B8954-EFE8-4B5B-A898-F6A3DEC91230}"/>
          </ac:spMkLst>
        </pc:spChg>
        <pc:spChg chg="mod topLvl">
          <ac:chgData name="BeltranMontoya, Camilo (NSP)" userId="c6617a72-ddab-40a4-ab08-9da8697dd87c" providerId="ADAL" clId="{EEAE6EF7-3ECC-4E75-A01E-690B4C2AF6FD}" dt="2022-05-23T23:45:55.528" v="3397" actId="1076"/>
          <ac:spMkLst>
            <pc:docMk/>
            <pc:sldMk cId="598974433" sldId="276"/>
            <ac:spMk id="20" creationId="{ECC1558D-8CA6-4770-BBA4-77F4ACFC7E14}"/>
          </ac:spMkLst>
        </pc:spChg>
        <pc:spChg chg="mod topLvl">
          <ac:chgData name="BeltranMontoya, Camilo (NSP)" userId="c6617a72-ddab-40a4-ab08-9da8697dd87c" providerId="ADAL" clId="{EEAE6EF7-3ECC-4E75-A01E-690B4C2AF6FD}" dt="2022-05-23T23:45:55.528" v="3397" actId="1076"/>
          <ac:spMkLst>
            <pc:docMk/>
            <pc:sldMk cId="598974433" sldId="276"/>
            <ac:spMk id="21" creationId="{145F3A96-1FF1-4B48-B9BA-FBDAE4D1790B}"/>
          </ac:spMkLst>
        </pc:spChg>
        <pc:spChg chg="mod topLvl">
          <ac:chgData name="BeltranMontoya, Camilo (NSP)" userId="c6617a72-ddab-40a4-ab08-9da8697dd87c" providerId="ADAL" clId="{EEAE6EF7-3ECC-4E75-A01E-690B4C2AF6FD}" dt="2022-05-23T23:45:55.528" v="3397" actId="1076"/>
          <ac:spMkLst>
            <pc:docMk/>
            <pc:sldMk cId="598974433" sldId="276"/>
            <ac:spMk id="22" creationId="{BE84F34B-9877-4DEE-946E-D1CC2667AE1A}"/>
          </ac:spMkLst>
        </pc:spChg>
        <pc:spChg chg="mod topLvl">
          <ac:chgData name="BeltranMontoya, Camilo (NSP)" userId="c6617a72-ddab-40a4-ab08-9da8697dd87c" providerId="ADAL" clId="{EEAE6EF7-3ECC-4E75-A01E-690B4C2AF6FD}" dt="2022-05-23T23:45:55.528" v="3397" actId="1076"/>
          <ac:spMkLst>
            <pc:docMk/>
            <pc:sldMk cId="598974433" sldId="276"/>
            <ac:spMk id="23" creationId="{90D307EB-ED35-4A93-820A-6A001A409E94}"/>
          </ac:spMkLst>
        </pc:spChg>
        <pc:spChg chg="del mod topLvl">
          <ac:chgData name="BeltranMontoya, Camilo (NSP)" userId="c6617a72-ddab-40a4-ab08-9da8697dd87c" providerId="ADAL" clId="{EEAE6EF7-3ECC-4E75-A01E-690B4C2AF6FD}" dt="2022-05-23T23:45:42.816" v="3395" actId="478"/>
          <ac:spMkLst>
            <pc:docMk/>
            <pc:sldMk cId="598974433" sldId="276"/>
            <ac:spMk id="24" creationId="{4B7257F9-B18F-4561-B3A0-2C859CA44491}"/>
          </ac:spMkLst>
        </pc:spChg>
        <pc:spChg chg="del mod topLvl">
          <ac:chgData name="BeltranMontoya, Camilo (NSP)" userId="c6617a72-ddab-40a4-ab08-9da8697dd87c" providerId="ADAL" clId="{EEAE6EF7-3ECC-4E75-A01E-690B4C2AF6FD}" dt="2022-05-23T23:38:35.172" v="3338" actId="478"/>
          <ac:spMkLst>
            <pc:docMk/>
            <pc:sldMk cId="598974433" sldId="276"/>
            <ac:spMk id="25" creationId="{A8BE992D-FFB6-4C15-A604-13DD18F9E228}"/>
          </ac:spMkLst>
        </pc:spChg>
        <pc:spChg chg="mod topLvl">
          <ac:chgData name="BeltranMontoya, Camilo (NSP)" userId="c6617a72-ddab-40a4-ab08-9da8697dd87c" providerId="ADAL" clId="{EEAE6EF7-3ECC-4E75-A01E-690B4C2AF6FD}" dt="2022-05-23T23:43:27.230" v="3362" actId="1076"/>
          <ac:spMkLst>
            <pc:docMk/>
            <pc:sldMk cId="598974433" sldId="276"/>
            <ac:spMk id="26" creationId="{5900C91F-3318-47F8-9A74-494C69736200}"/>
          </ac:spMkLst>
        </pc:spChg>
        <pc:grpChg chg="add del mod">
          <ac:chgData name="BeltranMontoya, Camilo (NSP)" userId="c6617a72-ddab-40a4-ab08-9da8697dd87c" providerId="ADAL" clId="{EEAE6EF7-3ECC-4E75-A01E-690B4C2AF6FD}" dt="2022-05-23T23:04:22.237" v="3179" actId="165"/>
          <ac:grpSpMkLst>
            <pc:docMk/>
            <pc:sldMk cId="598974433" sldId="276"/>
            <ac:grpSpMk id="6" creationId="{B18D4DF8-F673-4B5A-B746-9A4C210EA9B8}"/>
          </ac:grpSpMkLst>
        </pc:grpChg>
        <pc:graphicFrameChg chg="del">
          <ac:chgData name="BeltranMontoya, Camilo (NSP)" userId="c6617a72-ddab-40a4-ab08-9da8697dd87c" providerId="ADAL" clId="{EEAE6EF7-3ECC-4E75-A01E-690B4C2AF6FD}" dt="2022-05-23T23:03:22.343" v="3169" actId="478"/>
          <ac:graphicFrameMkLst>
            <pc:docMk/>
            <pc:sldMk cId="598974433" sldId="276"/>
            <ac:graphicFrameMk id="4" creationId="{00000000-0000-0000-0000-000000000000}"/>
          </ac:graphicFrameMkLst>
        </pc:graphicFrameChg>
        <pc:picChg chg="del mod topLvl">
          <ac:chgData name="BeltranMontoya, Camilo (NSP)" userId="c6617a72-ddab-40a4-ab08-9da8697dd87c" providerId="ADAL" clId="{EEAE6EF7-3ECC-4E75-A01E-690B4C2AF6FD}" dt="2022-05-23T23:05:37.101" v="3196" actId="478"/>
          <ac:picMkLst>
            <pc:docMk/>
            <pc:sldMk cId="598974433" sldId="276"/>
            <ac:picMk id="27" creationId="{A89DDD56-2F8A-4453-89C4-006EB81F06AA}"/>
          </ac:picMkLst>
        </pc:picChg>
        <pc:picChg chg="del mod topLvl">
          <ac:chgData name="BeltranMontoya, Camilo (NSP)" userId="c6617a72-ddab-40a4-ab08-9da8697dd87c" providerId="ADAL" clId="{EEAE6EF7-3ECC-4E75-A01E-690B4C2AF6FD}" dt="2022-05-23T23:05:40.704" v="3198" actId="478"/>
          <ac:picMkLst>
            <pc:docMk/>
            <pc:sldMk cId="598974433" sldId="276"/>
            <ac:picMk id="28" creationId="{8E1FE716-75B1-484B-A325-62DA79DD0C97}"/>
          </ac:picMkLst>
        </pc:picChg>
        <pc:picChg chg="del mod topLvl">
          <ac:chgData name="BeltranMontoya, Camilo (NSP)" userId="c6617a72-ddab-40a4-ab08-9da8697dd87c" providerId="ADAL" clId="{EEAE6EF7-3ECC-4E75-A01E-690B4C2AF6FD}" dt="2022-05-23T23:05:43.899" v="3200" actId="478"/>
          <ac:picMkLst>
            <pc:docMk/>
            <pc:sldMk cId="598974433" sldId="276"/>
            <ac:picMk id="29" creationId="{A7005516-8D3C-4242-BBF7-1D679B071E79}"/>
          </ac:picMkLst>
        </pc:picChg>
        <pc:picChg chg="del mod topLvl">
          <ac:chgData name="BeltranMontoya, Camilo (NSP)" userId="c6617a72-ddab-40a4-ab08-9da8697dd87c" providerId="ADAL" clId="{EEAE6EF7-3ECC-4E75-A01E-690B4C2AF6FD}" dt="2022-05-23T23:05:42.201" v="3199" actId="478"/>
          <ac:picMkLst>
            <pc:docMk/>
            <pc:sldMk cId="598974433" sldId="276"/>
            <ac:picMk id="30" creationId="{E58D1C7C-7790-4A2D-8BE2-D0942CA4AA2F}"/>
          </ac:picMkLst>
        </pc:picChg>
        <pc:picChg chg="del mod topLvl">
          <ac:chgData name="BeltranMontoya, Camilo (NSP)" userId="c6617a72-ddab-40a4-ab08-9da8697dd87c" providerId="ADAL" clId="{EEAE6EF7-3ECC-4E75-A01E-690B4C2AF6FD}" dt="2022-05-23T23:05:45.563" v="3201" actId="478"/>
          <ac:picMkLst>
            <pc:docMk/>
            <pc:sldMk cId="598974433" sldId="276"/>
            <ac:picMk id="31" creationId="{28704AF2-B50E-4E5C-9768-82446D2D02AD}"/>
          </ac:picMkLst>
        </pc:picChg>
        <pc:picChg chg="del mod topLvl">
          <ac:chgData name="BeltranMontoya, Camilo (NSP)" userId="c6617a72-ddab-40a4-ab08-9da8697dd87c" providerId="ADAL" clId="{EEAE6EF7-3ECC-4E75-A01E-690B4C2AF6FD}" dt="2022-05-23T23:05:38.847" v="3197" actId="478"/>
          <ac:picMkLst>
            <pc:docMk/>
            <pc:sldMk cId="598974433" sldId="276"/>
            <ac:picMk id="32" creationId="{A9479221-E0DD-4413-9A26-47BEBD8B990E}"/>
          </ac:picMkLst>
        </pc:picChg>
        <pc:picChg chg="add mod modCrop">
          <ac:chgData name="BeltranMontoya, Camilo (NSP)" userId="c6617a72-ddab-40a4-ab08-9da8697dd87c" providerId="ADAL" clId="{EEAE6EF7-3ECC-4E75-A01E-690B4C2AF6FD}" dt="2022-05-23T23:42:25.363" v="3346" actId="1076"/>
          <ac:picMkLst>
            <pc:docMk/>
            <pc:sldMk cId="598974433" sldId="276"/>
            <ac:picMk id="33" creationId="{C3BCEEBB-BB10-4EAF-87AA-29B5803DB9A6}"/>
          </ac:picMkLst>
        </pc:picChg>
        <pc:picChg chg="add mod modCrop">
          <ac:chgData name="BeltranMontoya, Camilo (NSP)" userId="c6617a72-ddab-40a4-ab08-9da8697dd87c" providerId="ADAL" clId="{EEAE6EF7-3ECC-4E75-A01E-690B4C2AF6FD}" dt="2022-05-23T23:43:10.618" v="3360" actId="1076"/>
          <ac:picMkLst>
            <pc:docMk/>
            <pc:sldMk cId="598974433" sldId="276"/>
            <ac:picMk id="35" creationId="{72676648-1260-41DB-9B2B-AA01BC141424}"/>
          </ac:picMkLst>
        </pc:picChg>
        <pc:picChg chg="add mod modCrop">
          <ac:chgData name="BeltranMontoya, Camilo (NSP)" userId="c6617a72-ddab-40a4-ab08-9da8697dd87c" providerId="ADAL" clId="{EEAE6EF7-3ECC-4E75-A01E-690B4C2AF6FD}" dt="2022-05-23T23:44:24.576" v="3376" actId="1076"/>
          <ac:picMkLst>
            <pc:docMk/>
            <pc:sldMk cId="598974433" sldId="276"/>
            <ac:picMk id="37" creationId="{0EBC28AD-6617-4B58-9946-8237FB4C0096}"/>
          </ac:picMkLst>
        </pc:picChg>
        <pc:picChg chg="add mod modCrop">
          <ac:chgData name="BeltranMontoya, Camilo (NSP)" userId="c6617a72-ddab-40a4-ab08-9da8697dd87c" providerId="ADAL" clId="{EEAE6EF7-3ECC-4E75-A01E-690B4C2AF6FD}" dt="2022-05-23T23:45:55.528" v="3397" actId="1076"/>
          <ac:picMkLst>
            <pc:docMk/>
            <pc:sldMk cId="598974433" sldId="276"/>
            <ac:picMk id="39" creationId="{E55070AA-940B-4227-BAEB-29461F5EF9BD}"/>
          </ac:picMkLst>
        </pc:picChg>
        <pc:picChg chg="add mod modCrop">
          <ac:chgData name="BeltranMontoya, Camilo (NSP)" userId="c6617a72-ddab-40a4-ab08-9da8697dd87c" providerId="ADAL" clId="{EEAE6EF7-3ECC-4E75-A01E-690B4C2AF6FD}" dt="2022-05-23T23:45:55.528" v="3397" actId="1076"/>
          <ac:picMkLst>
            <pc:docMk/>
            <pc:sldMk cId="598974433" sldId="276"/>
            <ac:picMk id="41" creationId="{9DFF7A7B-0625-4977-B639-055245B27739}"/>
          </ac:picMkLst>
        </pc:picChg>
      </pc:sldChg>
      <pc:sldChg chg="addSp delSp modSp mod">
        <pc:chgData name="BeltranMontoya, Camilo (NSP)" userId="c6617a72-ddab-40a4-ab08-9da8697dd87c" providerId="ADAL" clId="{EEAE6EF7-3ECC-4E75-A01E-690B4C2AF6FD}" dt="2022-05-24T00:20:41.723" v="3663" actId="1076"/>
        <pc:sldMkLst>
          <pc:docMk/>
          <pc:sldMk cId="3184355104" sldId="277"/>
        </pc:sldMkLst>
        <pc:spChg chg="mod">
          <ac:chgData name="BeltranMontoya, Camilo (NSP)" userId="c6617a72-ddab-40a4-ab08-9da8697dd87c" providerId="ADAL" clId="{EEAE6EF7-3ECC-4E75-A01E-690B4C2AF6FD}" dt="2022-05-23T23:56:43.468" v="3587" actId="1037"/>
          <ac:spMkLst>
            <pc:docMk/>
            <pc:sldMk cId="3184355104" sldId="277"/>
            <ac:spMk id="2" creationId="{00000000-0000-0000-0000-000000000000}"/>
          </ac:spMkLst>
        </pc:spChg>
        <pc:spChg chg="del">
          <ac:chgData name="BeltranMontoya, Camilo (NSP)" userId="c6617a72-ddab-40a4-ab08-9da8697dd87c" providerId="ADAL" clId="{EEAE6EF7-3ECC-4E75-A01E-690B4C2AF6FD}" dt="2022-05-23T23:52:52.632" v="3491" actId="478"/>
          <ac:spMkLst>
            <pc:docMk/>
            <pc:sldMk cId="3184355104" sldId="277"/>
            <ac:spMk id="7" creationId="{C2A6E675-60A5-45DC-BF5C-2CB9EFA78420}"/>
          </ac:spMkLst>
        </pc:spChg>
        <pc:spChg chg="mod">
          <ac:chgData name="BeltranMontoya, Camilo (NSP)" userId="c6617a72-ddab-40a4-ab08-9da8697dd87c" providerId="ADAL" clId="{EEAE6EF7-3ECC-4E75-A01E-690B4C2AF6FD}" dt="2022-05-24T00:03:40.136" v="3649" actId="1076"/>
          <ac:spMkLst>
            <pc:docMk/>
            <pc:sldMk cId="3184355104" sldId="277"/>
            <ac:spMk id="8" creationId="{00000000-0000-0000-0000-000000000000}"/>
          </ac:spMkLst>
        </pc:spChg>
        <pc:spChg chg="mod">
          <ac:chgData name="BeltranMontoya, Camilo (NSP)" userId="c6617a72-ddab-40a4-ab08-9da8697dd87c" providerId="ADAL" clId="{EEAE6EF7-3ECC-4E75-A01E-690B4C2AF6FD}" dt="2022-05-24T00:03:36.706" v="3648" actId="1076"/>
          <ac:spMkLst>
            <pc:docMk/>
            <pc:sldMk cId="3184355104" sldId="277"/>
            <ac:spMk id="9" creationId="{00000000-0000-0000-0000-000000000000}"/>
          </ac:spMkLst>
        </pc:spChg>
        <pc:spChg chg="add del mod">
          <ac:chgData name="BeltranMontoya, Camilo (NSP)" userId="c6617a72-ddab-40a4-ab08-9da8697dd87c" providerId="ADAL" clId="{EEAE6EF7-3ECC-4E75-A01E-690B4C2AF6FD}" dt="2022-05-24T00:03:20.417" v="3645" actId="1076"/>
          <ac:spMkLst>
            <pc:docMk/>
            <pc:sldMk cId="3184355104" sldId="277"/>
            <ac:spMk id="10" creationId="{00000000-0000-0000-0000-000000000000}"/>
          </ac:spMkLst>
        </pc:spChg>
        <pc:spChg chg="del mod">
          <ac:chgData name="BeltranMontoya, Camilo (NSP)" userId="c6617a72-ddab-40a4-ab08-9da8697dd87c" providerId="ADAL" clId="{EEAE6EF7-3ECC-4E75-A01E-690B4C2AF6FD}" dt="2022-05-23T23:50:18.433" v="3421" actId="478"/>
          <ac:spMkLst>
            <pc:docMk/>
            <pc:sldMk cId="3184355104" sldId="277"/>
            <ac:spMk id="11" creationId="{C2A6E675-60A5-45DC-BF5C-2CB9EFA78420}"/>
          </ac:spMkLst>
        </pc:spChg>
        <pc:spChg chg="mod">
          <ac:chgData name="BeltranMontoya, Camilo (NSP)" userId="c6617a72-ddab-40a4-ab08-9da8697dd87c" providerId="ADAL" clId="{EEAE6EF7-3ECC-4E75-A01E-690B4C2AF6FD}" dt="2022-05-24T00:03:26.790" v="3646" actId="1076"/>
          <ac:spMkLst>
            <pc:docMk/>
            <pc:sldMk cId="3184355104" sldId="277"/>
            <ac:spMk id="12" creationId="{00000000-0000-0000-0000-000000000000}"/>
          </ac:spMkLst>
        </pc:spChg>
        <pc:spChg chg="add del mod">
          <ac:chgData name="BeltranMontoya, Camilo (NSP)" userId="c6617a72-ddab-40a4-ab08-9da8697dd87c" providerId="ADAL" clId="{EEAE6EF7-3ECC-4E75-A01E-690B4C2AF6FD}" dt="2022-05-23T23:50:19.669" v="3422" actId="478"/>
          <ac:spMkLst>
            <pc:docMk/>
            <pc:sldMk cId="3184355104" sldId="277"/>
            <ac:spMk id="15" creationId="{6276919F-8AEB-46DC-A3E5-5EB8B7208B6A}"/>
          </ac:spMkLst>
        </pc:spChg>
        <pc:spChg chg="add mod ord">
          <ac:chgData name="BeltranMontoya, Camilo (NSP)" userId="c6617a72-ddab-40a4-ab08-9da8697dd87c" providerId="ADAL" clId="{EEAE6EF7-3ECC-4E75-A01E-690B4C2AF6FD}" dt="2022-05-24T00:01:17.686" v="3618" actId="167"/>
          <ac:spMkLst>
            <pc:docMk/>
            <pc:sldMk cId="3184355104" sldId="277"/>
            <ac:spMk id="18" creationId="{807466BA-A201-4CD4-9C77-AA38CC525796}"/>
          </ac:spMkLst>
        </pc:spChg>
        <pc:spChg chg="add mod ord">
          <ac:chgData name="BeltranMontoya, Camilo (NSP)" userId="c6617a72-ddab-40a4-ab08-9da8697dd87c" providerId="ADAL" clId="{EEAE6EF7-3ECC-4E75-A01E-690B4C2AF6FD}" dt="2022-05-24T00:01:35.078" v="3621" actId="167"/>
          <ac:spMkLst>
            <pc:docMk/>
            <pc:sldMk cId="3184355104" sldId="277"/>
            <ac:spMk id="19" creationId="{93397E19-9AB3-4CD9-A23A-4B454FE30E3D}"/>
          </ac:spMkLst>
        </pc:spChg>
        <pc:spChg chg="add mod ord">
          <ac:chgData name="BeltranMontoya, Camilo (NSP)" userId="c6617a72-ddab-40a4-ab08-9da8697dd87c" providerId="ADAL" clId="{EEAE6EF7-3ECC-4E75-A01E-690B4C2AF6FD}" dt="2022-05-24T00:20:28.739" v="3659" actId="1076"/>
          <ac:spMkLst>
            <pc:docMk/>
            <pc:sldMk cId="3184355104" sldId="277"/>
            <ac:spMk id="20" creationId="{AB7FC7B8-6BF3-48B7-BFC4-3297F5E42547}"/>
          </ac:spMkLst>
        </pc:spChg>
        <pc:spChg chg="add mod ord">
          <ac:chgData name="BeltranMontoya, Camilo (NSP)" userId="c6617a72-ddab-40a4-ab08-9da8697dd87c" providerId="ADAL" clId="{EEAE6EF7-3ECC-4E75-A01E-690B4C2AF6FD}" dt="2022-05-24T00:01:23.490" v="3620" actId="167"/>
          <ac:spMkLst>
            <pc:docMk/>
            <pc:sldMk cId="3184355104" sldId="277"/>
            <ac:spMk id="21" creationId="{04264725-CB8C-405C-97D1-33AEE4885381}"/>
          </ac:spMkLst>
        </pc:spChg>
        <pc:picChg chg="del">
          <ac:chgData name="BeltranMontoya, Camilo (NSP)" userId="c6617a72-ddab-40a4-ab08-9da8697dd87c" providerId="ADAL" clId="{EEAE6EF7-3ECC-4E75-A01E-690B4C2AF6FD}" dt="2022-05-23T23:47:32.369" v="3399" actId="478"/>
          <ac:picMkLst>
            <pc:docMk/>
            <pc:sldMk cId="3184355104" sldId="277"/>
            <ac:picMk id="13" creationId="{00000000-0000-0000-0000-000000000000}"/>
          </ac:picMkLst>
        </pc:picChg>
        <pc:picChg chg="add del mod">
          <ac:chgData name="BeltranMontoya, Camilo (NSP)" userId="c6617a72-ddab-40a4-ab08-9da8697dd87c" providerId="ADAL" clId="{EEAE6EF7-3ECC-4E75-A01E-690B4C2AF6FD}" dt="2022-05-24T00:04:12.210" v="3653" actId="478"/>
          <ac:picMkLst>
            <pc:docMk/>
            <pc:sldMk cId="3184355104" sldId="277"/>
            <ac:picMk id="24" creationId="{F1C981C4-B07F-4F4D-BE08-5FC93F597A2F}"/>
          </ac:picMkLst>
        </pc:picChg>
        <pc:picChg chg="add del mod ord modCrop">
          <ac:chgData name="BeltranMontoya, Camilo (NSP)" userId="c6617a72-ddab-40a4-ab08-9da8697dd87c" providerId="ADAL" clId="{EEAE6EF7-3ECC-4E75-A01E-690B4C2AF6FD}" dt="2022-05-24T00:01:45.868" v="3626" actId="478"/>
          <ac:picMkLst>
            <pc:docMk/>
            <pc:sldMk cId="3184355104" sldId="277"/>
            <ac:picMk id="26" creationId="{5E8BB84F-F6DA-490B-84B9-5E6521F11C6D}"/>
          </ac:picMkLst>
        </pc:picChg>
        <pc:picChg chg="add mod modCrop">
          <ac:chgData name="BeltranMontoya, Camilo (NSP)" userId="c6617a72-ddab-40a4-ab08-9da8697dd87c" providerId="ADAL" clId="{EEAE6EF7-3ECC-4E75-A01E-690B4C2AF6FD}" dt="2022-05-24T00:20:41.723" v="3663" actId="1076"/>
          <ac:picMkLst>
            <pc:docMk/>
            <pc:sldMk cId="3184355104" sldId="277"/>
            <ac:picMk id="28" creationId="{84CFFC4D-189F-4701-B236-1C0AD3EA224A}"/>
          </ac:picMkLst>
        </pc:picChg>
        <pc:cxnChg chg="add mod">
          <ac:chgData name="BeltranMontoya, Camilo (NSP)" userId="c6617a72-ddab-40a4-ab08-9da8697dd87c" providerId="ADAL" clId="{EEAE6EF7-3ECC-4E75-A01E-690B4C2AF6FD}" dt="2022-05-23T23:58:39.868" v="3606" actId="693"/>
          <ac:cxnSpMkLst>
            <pc:docMk/>
            <pc:sldMk cId="3184355104" sldId="277"/>
            <ac:cxnSpMk id="4" creationId="{93EB970C-EA7E-44A5-A1F9-F23697E7EC2B}"/>
          </ac:cxnSpMkLst>
        </pc:cxnChg>
      </pc:sldChg>
      <pc:sldChg chg="addSp modSp mod">
        <pc:chgData name="BeltranMontoya, Camilo (NSP)" userId="c6617a72-ddab-40a4-ab08-9da8697dd87c" providerId="ADAL" clId="{EEAE6EF7-3ECC-4E75-A01E-690B4C2AF6FD}" dt="2022-05-19T21:18:17.309" v="2516" actId="1076"/>
        <pc:sldMkLst>
          <pc:docMk/>
          <pc:sldMk cId="3854030476" sldId="278"/>
        </pc:sldMkLst>
        <pc:spChg chg="mod">
          <ac:chgData name="BeltranMontoya, Camilo (NSP)" userId="c6617a72-ddab-40a4-ab08-9da8697dd87c" providerId="ADAL" clId="{EEAE6EF7-3ECC-4E75-A01E-690B4C2AF6FD}" dt="2022-05-19T21:18:17.309" v="2516" actId="1076"/>
          <ac:spMkLst>
            <pc:docMk/>
            <pc:sldMk cId="3854030476" sldId="278"/>
            <ac:spMk id="2" creationId="{00000000-0000-0000-0000-000000000000}"/>
          </ac:spMkLst>
        </pc:spChg>
        <pc:spChg chg="mod">
          <ac:chgData name="BeltranMontoya, Camilo (NSP)" userId="c6617a72-ddab-40a4-ab08-9da8697dd87c" providerId="ADAL" clId="{EEAE6EF7-3ECC-4E75-A01E-690B4C2AF6FD}" dt="2022-05-19T21:18:05.317" v="2512" actId="1076"/>
          <ac:spMkLst>
            <pc:docMk/>
            <pc:sldMk cId="3854030476" sldId="278"/>
            <ac:spMk id="4" creationId="{00000000-0000-0000-0000-000000000000}"/>
          </ac:spMkLst>
        </pc:spChg>
        <pc:spChg chg="add mod ord">
          <ac:chgData name="BeltranMontoya, Camilo (NSP)" userId="c6617a72-ddab-40a4-ab08-9da8697dd87c" providerId="ADAL" clId="{EEAE6EF7-3ECC-4E75-A01E-690B4C2AF6FD}" dt="2022-05-19T21:17:28.754" v="2502" actId="167"/>
          <ac:spMkLst>
            <pc:docMk/>
            <pc:sldMk cId="3854030476" sldId="278"/>
            <ac:spMk id="7" creationId="{9CA81471-E5BC-4348-9A31-23836A4AF5C8}"/>
          </ac:spMkLst>
        </pc:spChg>
        <pc:spChg chg="add mod ord">
          <ac:chgData name="BeltranMontoya, Camilo (NSP)" userId="c6617a72-ddab-40a4-ab08-9da8697dd87c" providerId="ADAL" clId="{EEAE6EF7-3ECC-4E75-A01E-690B4C2AF6FD}" dt="2022-05-19T21:17:36.969" v="2503" actId="1076"/>
          <ac:spMkLst>
            <pc:docMk/>
            <pc:sldMk cId="3854030476" sldId="278"/>
            <ac:spMk id="8" creationId="{0DCE67B0-4F92-4A20-947E-D718C070E297}"/>
          </ac:spMkLst>
        </pc:spChg>
        <pc:picChg chg="mod">
          <ac:chgData name="BeltranMontoya, Camilo (NSP)" userId="c6617a72-ddab-40a4-ab08-9da8697dd87c" providerId="ADAL" clId="{EEAE6EF7-3ECC-4E75-A01E-690B4C2AF6FD}" dt="2022-05-19T21:17:48.837" v="2507" actId="1076"/>
          <ac:picMkLst>
            <pc:docMk/>
            <pc:sldMk cId="3854030476" sldId="278"/>
            <ac:picMk id="5" creationId="{00000000-0000-0000-0000-000000000000}"/>
          </ac:picMkLst>
        </pc:picChg>
      </pc:sldChg>
      <pc:sldChg chg="addSp delSp modSp mod">
        <pc:chgData name="BeltranMontoya, Camilo (NSP)" userId="c6617a72-ddab-40a4-ab08-9da8697dd87c" providerId="ADAL" clId="{EEAE6EF7-3ECC-4E75-A01E-690B4C2AF6FD}" dt="2022-05-24T00:52:58.293" v="4207" actId="1037"/>
        <pc:sldMkLst>
          <pc:docMk/>
          <pc:sldMk cId="2328966727" sldId="279"/>
        </pc:sldMkLst>
        <pc:spChg chg="mod">
          <ac:chgData name="BeltranMontoya, Camilo (NSP)" userId="c6617a72-ddab-40a4-ab08-9da8697dd87c" providerId="ADAL" clId="{EEAE6EF7-3ECC-4E75-A01E-690B4C2AF6FD}" dt="2022-05-24T00:40:51.171" v="3940" actId="255"/>
          <ac:spMkLst>
            <pc:docMk/>
            <pc:sldMk cId="2328966727" sldId="279"/>
            <ac:spMk id="2" creationId="{00000000-0000-0000-0000-000000000000}"/>
          </ac:spMkLst>
        </pc:spChg>
        <pc:spChg chg="add del mod">
          <ac:chgData name="BeltranMontoya, Camilo (NSP)" userId="c6617a72-ddab-40a4-ab08-9da8697dd87c" providerId="ADAL" clId="{EEAE6EF7-3ECC-4E75-A01E-690B4C2AF6FD}" dt="2022-05-24T00:42:10.445" v="3950" actId="478"/>
          <ac:spMkLst>
            <pc:docMk/>
            <pc:sldMk cId="2328966727" sldId="279"/>
            <ac:spMk id="3" creationId="{5EF40F3C-90B1-48C8-A205-7B5FE3EEFF35}"/>
          </ac:spMkLst>
        </pc:spChg>
        <pc:spChg chg="mod">
          <ac:chgData name="BeltranMontoya, Camilo (NSP)" userId="c6617a72-ddab-40a4-ab08-9da8697dd87c" providerId="ADAL" clId="{EEAE6EF7-3ECC-4E75-A01E-690B4C2AF6FD}" dt="2022-05-24T00:49:56.989" v="4139" actId="14100"/>
          <ac:spMkLst>
            <pc:docMk/>
            <pc:sldMk cId="2328966727" sldId="279"/>
            <ac:spMk id="4" creationId="{00000000-0000-0000-0000-000000000000}"/>
          </ac:spMkLst>
        </pc:spChg>
        <pc:spChg chg="add del mod">
          <ac:chgData name="BeltranMontoya, Camilo (NSP)" userId="c6617a72-ddab-40a4-ab08-9da8697dd87c" providerId="ADAL" clId="{EEAE6EF7-3ECC-4E75-A01E-690B4C2AF6FD}" dt="2022-05-24T00:42:11.104" v="3952" actId="478"/>
          <ac:spMkLst>
            <pc:docMk/>
            <pc:sldMk cId="2328966727" sldId="279"/>
            <ac:spMk id="6" creationId="{1DB5E7BC-B085-4992-9830-02BD0178B6C2}"/>
          </ac:spMkLst>
        </pc:spChg>
        <pc:spChg chg="add del mod">
          <ac:chgData name="BeltranMontoya, Camilo (NSP)" userId="c6617a72-ddab-40a4-ab08-9da8697dd87c" providerId="ADAL" clId="{EEAE6EF7-3ECC-4E75-A01E-690B4C2AF6FD}" dt="2022-05-24T00:42:11.631" v="3954" actId="478"/>
          <ac:spMkLst>
            <pc:docMk/>
            <pc:sldMk cId="2328966727" sldId="279"/>
            <ac:spMk id="7" creationId="{FDF59434-6522-4C4F-A637-0FF5085DBDD4}"/>
          </ac:spMkLst>
        </pc:spChg>
        <pc:spChg chg="add del mod">
          <ac:chgData name="BeltranMontoya, Camilo (NSP)" userId="c6617a72-ddab-40a4-ab08-9da8697dd87c" providerId="ADAL" clId="{EEAE6EF7-3ECC-4E75-A01E-690B4C2AF6FD}" dt="2022-05-24T00:42:12.063" v="3956" actId="478"/>
          <ac:spMkLst>
            <pc:docMk/>
            <pc:sldMk cId="2328966727" sldId="279"/>
            <ac:spMk id="8" creationId="{D1DFBA03-881E-4CB2-8F19-BD3E1215E318}"/>
          </ac:spMkLst>
        </pc:spChg>
        <pc:spChg chg="add del mod">
          <ac:chgData name="BeltranMontoya, Camilo (NSP)" userId="c6617a72-ddab-40a4-ab08-9da8697dd87c" providerId="ADAL" clId="{EEAE6EF7-3ECC-4E75-A01E-690B4C2AF6FD}" dt="2022-05-24T00:43:23.221" v="3973" actId="478"/>
          <ac:spMkLst>
            <pc:docMk/>
            <pc:sldMk cId="2328966727" sldId="279"/>
            <ac:spMk id="9" creationId="{54F832CC-63E9-4834-8D29-A09016D1F26A}"/>
          </ac:spMkLst>
        </pc:spChg>
        <pc:spChg chg="add del mod">
          <ac:chgData name="BeltranMontoya, Camilo (NSP)" userId="c6617a72-ddab-40a4-ab08-9da8697dd87c" providerId="ADAL" clId="{EEAE6EF7-3ECC-4E75-A01E-690B4C2AF6FD}" dt="2022-05-24T00:43:23.724" v="3975" actId="478"/>
          <ac:spMkLst>
            <pc:docMk/>
            <pc:sldMk cId="2328966727" sldId="279"/>
            <ac:spMk id="10" creationId="{E20FE495-E805-4CA2-9FC9-FEEAC4B7CB93}"/>
          </ac:spMkLst>
        </pc:spChg>
        <pc:spChg chg="add del mod">
          <ac:chgData name="BeltranMontoya, Camilo (NSP)" userId="c6617a72-ddab-40a4-ab08-9da8697dd87c" providerId="ADAL" clId="{EEAE6EF7-3ECC-4E75-A01E-690B4C2AF6FD}" dt="2022-05-24T00:43:24.233" v="3976" actId="478"/>
          <ac:spMkLst>
            <pc:docMk/>
            <pc:sldMk cId="2328966727" sldId="279"/>
            <ac:spMk id="11" creationId="{CD6D266F-74A3-49D9-B468-C51DB92B4CA2}"/>
          </ac:spMkLst>
        </pc:spChg>
        <pc:spChg chg="add del mod">
          <ac:chgData name="BeltranMontoya, Camilo (NSP)" userId="c6617a72-ddab-40a4-ab08-9da8697dd87c" providerId="ADAL" clId="{EEAE6EF7-3ECC-4E75-A01E-690B4C2AF6FD}" dt="2022-05-24T00:43:24.683" v="3978" actId="478"/>
          <ac:spMkLst>
            <pc:docMk/>
            <pc:sldMk cId="2328966727" sldId="279"/>
            <ac:spMk id="12" creationId="{12739FBB-B7BB-41AA-AD26-4B04B9E9EA4B}"/>
          </ac:spMkLst>
        </pc:spChg>
        <pc:spChg chg="add mod">
          <ac:chgData name="BeltranMontoya, Camilo (NSP)" userId="c6617a72-ddab-40a4-ab08-9da8697dd87c" providerId="ADAL" clId="{EEAE6EF7-3ECC-4E75-A01E-690B4C2AF6FD}" dt="2022-05-24T00:44:08.390" v="3990" actId="2085"/>
          <ac:spMkLst>
            <pc:docMk/>
            <pc:sldMk cId="2328966727" sldId="279"/>
            <ac:spMk id="13" creationId="{37CA7B91-087A-4586-8FF5-BBC3D49E5794}"/>
          </ac:spMkLst>
        </pc:spChg>
        <pc:spChg chg="add mod">
          <ac:chgData name="BeltranMontoya, Camilo (NSP)" userId="c6617a72-ddab-40a4-ab08-9da8697dd87c" providerId="ADAL" clId="{EEAE6EF7-3ECC-4E75-A01E-690B4C2AF6FD}" dt="2022-05-24T00:44:17.882" v="3993" actId="207"/>
          <ac:spMkLst>
            <pc:docMk/>
            <pc:sldMk cId="2328966727" sldId="279"/>
            <ac:spMk id="14" creationId="{F016D312-AC53-4F0B-BC7A-B604BE2D3F38}"/>
          </ac:spMkLst>
        </pc:spChg>
        <pc:spChg chg="add mod">
          <ac:chgData name="BeltranMontoya, Camilo (NSP)" userId="c6617a72-ddab-40a4-ab08-9da8697dd87c" providerId="ADAL" clId="{EEAE6EF7-3ECC-4E75-A01E-690B4C2AF6FD}" dt="2022-05-24T00:52:47.384" v="4200" actId="1076"/>
          <ac:spMkLst>
            <pc:docMk/>
            <pc:sldMk cId="2328966727" sldId="279"/>
            <ac:spMk id="15" creationId="{3ED4C487-DFBA-43F4-9D84-6BCCFDB7BD80}"/>
          </ac:spMkLst>
        </pc:spChg>
        <pc:spChg chg="add mod">
          <ac:chgData name="BeltranMontoya, Camilo (NSP)" userId="c6617a72-ddab-40a4-ab08-9da8697dd87c" providerId="ADAL" clId="{EEAE6EF7-3ECC-4E75-A01E-690B4C2AF6FD}" dt="2022-05-24T00:44:39.825" v="3998" actId="2085"/>
          <ac:spMkLst>
            <pc:docMk/>
            <pc:sldMk cId="2328966727" sldId="279"/>
            <ac:spMk id="16" creationId="{8C449E52-CD23-4BF8-97FC-630B72975736}"/>
          </ac:spMkLst>
        </pc:spChg>
        <pc:spChg chg="add mod">
          <ac:chgData name="BeltranMontoya, Camilo (NSP)" userId="c6617a72-ddab-40a4-ab08-9da8697dd87c" providerId="ADAL" clId="{EEAE6EF7-3ECC-4E75-A01E-690B4C2AF6FD}" dt="2022-05-24T00:46:12.565" v="4036" actId="255"/>
          <ac:spMkLst>
            <pc:docMk/>
            <pc:sldMk cId="2328966727" sldId="279"/>
            <ac:spMk id="17" creationId="{4B259F76-C75C-4409-B50D-AAED30375A6E}"/>
          </ac:spMkLst>
        </pc:spChg>
        <pc:spChg chg="add mod">
          <ac:chgData name="BeltranMontoya, Camilo (NSP)" userId="c6617a72-ddab-40a4-ab08-9da8697dd87c" providerId="ADAL" clId="{EEAE6EF7-3ECC-4E75-A01E-690B4C2AF6FD}" dt="2022-05-24T00:45:47.344" v="4028" actId="1076"/>
          <ac:spMkLst>
            <pc:docMk/>
            <pc:sldMk cId="2328966727" sldId="279"/>
            <ac:spMk id="19" creationId="{BA4358B6-E1CB-4059-B0FE-DF5101C87E26}"/>
          </ac:spMkLst>
        </pc:spChg>
        <pc:spChg chg="add mod">
          <ac:chgData name="BeltranMontoya, Camilo (NSP)" userId="c6617a72-ddab-40a4-ab08-9da8697dd87c" providerId="ADAL" clId="{EEAE6EF7-3ECC-4E75-A01E-690B4C2AF6FD}" dt="2022-05-24T00:50:04.094" v="4140" actId="14100"/>
          <ac:spMkLst>
            <pc:docMk/>
            <pc:sldMk cId="2328966727" sldId="279"/>
            <ac:spMk id="20" creationId="{73E0AF02-A1A9-4A1E-BD3D-E99BE855CB01}"/>
          </ac:spMkLst>
        </pc:spChg>
        <pc:spChg chg="add mod">
          <ac:chgData name="BeltranMontoya, Camilo (NSP)" userId="c6617a72-ddab-40a4-ab08-9da8697dd87c" providerId="ADAL" clId="{EEAE6EF7-3ECC-4E75-A01E-690B4C2AF6FD}" dt="2022-05-24T00:50:14.644" v="4142" actId="14100"/>
          <ac:spMkLst>
            <pc:docMk/>
            <pc:sldMk cId="2328966727" sldId="279"/>
            <ac:spMk id="22" creationId="{F9C0C134-543B-4093-8FA3-7155A6A14331}"/>
          </ac:spMkLst>
        </pc:spChg>
        <pc:spChg chg="add mod">
          <ac:chgData name="BeltranMontoya, Camilo (NSP)" userId="c6617a72-ddab-40a4-ab08-9da8697dd87c" providerId="ADAL" clId="{EEAE6EF7-3ECC-4E75-A01E-690B4C2AF6FD}" dt="2022-05-24T00:48:47.768" v="4107" actId="6549"/>
          <ac:spMkLst>
            <pc:docMk/>
            <pc:sldMk cId="2328966727" sldId="279"/>
            <ac:spMk id="23" creationId="{FDC34205-7FB4-4267-A965-E4861EDE33B9}"/>
          </ac:spMkLst>
        </pc:spChg>
        <pc:spChg chg="add mod">
          <ac:chgData name="BeltranMontoya, Camilo (NSP)" userId="c6617a72-ddab-40a4-ab08-9da8697dd87c" providerId="ADAL" clId="{EEAE6EF7-3ECC-4E75-A01E-690B4C2AF6FD}" dt="2022-05-24T00:48:37.853" v="4102" actId="255"/>
          <ac:spMkLst>
            <pc:docMk/>
            <pc:sldMk cId="2328966727" sldId="279"/>
            <ac:spMk id="25" creationId="{45D0F8EE-197E-4134-84EF-823FA7E44546}"/>
          </ac:spMkLst>
        </pc:spChg>
        <pc:spChg chg="add del mod">
          <ac:chgData name="BeltranMontoya, Camilo (NSP)" userId="c6617a72-ddab-40a4-ab08-9da8697dd87c" providerId="ADAL" clId="{EEAE6EF7-3ECC-4E75-A01E-690B4C2AF6FD}" dt="2022-05-24T00:49:11.792" v="4110"/>
          <ac:spMkLst>
            <pc:docMk/>
            <pc:sldMk cId="2328966727" sldId="279"/>
            <ac:spMk id="26" creationId="{5BB3B9F5-DCBD-4963-AC9D-03535D20D02B}"/>
          </ac:spMkLst>
        </pc:spChg>
        <pc:spChg chg="add mod">
          <ac:chgData name="BeltranMontoya, Camilo (NSP)" userId="c6617a72-ddab-40a4-ab08-9da8697dd87c" providerId="ADAL" clId="{EEAE6EF7-3ECC-4E75-A01E-690B4C2AF6FD}" dt="2022-05-24T00:49:53.268" v="4138" actId="1076"/>
          <ac:spMkLst>
            <pc:docMk/>
            <pc:sldMk cId="2328966727" sldId="279"/>
            <ac:spMk id="28" creationId="{1892C422-9A1F-4CFA-9093-22DE2A957310}"/>
          </ac:spMkLst>
        </pc:spChg>
        <pc:spChg chg="add mod">
          <ac:chgData name="BeltranMontoya, Camilo (NSP)" userId="c6617a72-ddab-40a4-ab08-9da8697dd87c" providerId="ADAL" clId="{EEAE6EF7-3ECC-4E75-A01E-690B4C2AF6FD}" dt="2022-05-24T00:52:20.490" v="4188" actId="207"/>
          <ac:spMkLst>
            <pc:docMk/>
            <pc:sldMk cId="2328966727" sldId="279"/>
            <ac:spMk id="45" creationId="{192A6491-CBD7-4548-B1EB-2CC217213C64}"/>
          </ac:spMkLst>
        </pc:spChg>
        <pc:spChg chg="add mod">
          <ac:chgData name="BeltranMontoya, Camilo (NSP)" userId="c6617a72-ddab-40a4-ab08-9da8697dd87c" providerId="ADAL" clId="{EEAE6EF7-3ECC-4E75-A01E-690B4C2AF6FD}" dt="2022-05-24T00:52:44.583" v="4199" actId="1076"/>
          <ac:spMkLst>
            <pc:docMk/>
            <pc:sldMk cId="2328966727" sldId="279"/>
            <ac:spMk id="46" creationId="{BC392267-9593-4F65-8945-ABC5A753DFAC}"/>
          </ac:spMkLst>
        </pc:spChg>
        <pc:spChg chg="add mod">
          <ac:chgData name="BeltranMontoya, Camilo (NSP)" userId="c6617a72-ddab-40a4-ab08-9da8697dd87c" providerId="ADAL" clId="{EEAE6EF7-3ECC-4E75-A01E-690B4C2AF6FD}" dt="2022-05-24T00:52:49.723" v="4201" actId="1076"/>
          <ac:spMkLst>
            <pc:docMk/>
            <pc:sldMk cId="2328966727" sldId="279"/>
            <ac:spMk id="47" creationId="{E3DAB3C8-448F-4AF1-8977-8AF0F5AD8964}"/>
          </ac:spMkLst>
        </pc:spChg>
        <pc:spChg chg="add mod">
          <ac:chgData name="BeltranMontoya, Camilo (NSP)" userId="c6617a72-ddab-40a4-ab08-9da8697dd87c" providerId="ADAL" clId="{EEAE6EF7-3ECC-4E75-A01E-690B4C2AF6FD}" dt="2022-05-24T00:52:58.293" v="4207" actId="1037"/>
          <ac:spMkLst>
            <pc:docMk/>
            <pc:sldMk cId="2328966727" sldId="279"/>
            <ac:spMk id="48" creationId="{7B587A3A-0C0C-4A58-BC39-B96E39D0C2FD}"/>
          </ac:spMkLst>
        </pc:spChg>
        <pc:cxnChg chg="add mod">
          <ac:chgData name="BeltranMontoya, Camilo (NSP)" userId="c6617a72-ddab-40a4-ab08-9da8697dd87c" providerId="ADAL" clId="{EEAE6EF7-3ECC-4E75-A01E-690B4C2AF6FD}" dt="2022-05-24T00:50:51.258" v="4151" actId="14100"/>
          <ac:cxnSpMkLst>
            <pc:docMk/>
            <pc:sldMk cId="2328966727" sldId="279"/>
            <ac:cxnSpMk id="30" creationId="{17FDC935-6AAC-4252-824C-3CDA10AB2890}"/>
          </ac:cxnSpMkLst>
        </pc:cxnChg>
        <pc:cxnChg chg="add mod">
          <ac:chgData name="BeltranMontoya, Camilo (NSP)" userId="c6617a72-ddab-40a4-ab08-9da8697dd87c" providerId="ADAL" clId="{EEAE6EF7-3ECC-4E75-A01E-690B4C2AF6FD}" dt="2022-05-24T00:51:05.541" v="4158" actId="208"/>
          <ac:cxnSpMkLst>
            <pc:docMk/>
            <pc:sldMk cId="2328966727" sldId="279"/>
            <ac:cxnSpMk id="34" creationId="{48B070BC-2E9B-4678-AA6E-9D00964616BC}"/>
          </ac:cxnSpMkLst>
        </pc:cxnChg>
        <pc:cxnChg chg="add mod">
          <ac:chgData name="BeltranMontoya, Camilo (NSP)" userId="c6617a72-ddab-40a4-ab08-9da8697dd87c" providerId="ADAL" clId="{EEAE6EF7-3ECC-4E75-A01E-690B4C2AF6FD}" dt="2022-05-24T00:51:21.585" v="4164" actId="208"/>
          <ac:cxnSpMkLst>
            <pc:docMk/>
            <pc:sldMk cId="2328966727" sldId="279"/>
            <ac:cxnSpMk id="39" creationId="{09263FB0-F8EF-485E-8E5E-8DC3B34FABD3}"/>
          </ac:cxnSpMkLst>
        </pc:cxnChg>
        <pc:cxnChg chg="add mod">
          <ac:chgData name="BeltranMontoya, Camilo (NSP)" userId="c6617a72-ddab-40a4-ab08-9da8697dd87c" providerId="ADAL" clId="{EEAE6EF7-3ECC-4E75-A01E-690B4C2AF6FD}" dt="2022-05-24T00:51:31.547" v="4168" actId="208"/>
          <ac:cxnSpMkLst>
            <pc:docMk/>
            <pc:sldMk cId="2328966727" sldId="279"/>
            <ac:cxnSpMk id="43" creationId="{98275294-9763-4318-9066-EB1B81A5C8D6}"/>
          </ac:cxnSpMkLst>
        </pc:cxnChg>
      </pc:sldChg>
      <pc:sldChg chg="addSp delSp modSp mod">
        <pc:chgData name="BeltranMontoya, Camilo (NSP)" userId="c6617a72-ddab-40a4-ab08-9da8697dd87c" providerId="ADAL" clId="{EEAE6EF7-3ECC-4E75-A01E-690B4C2AF6FD}" dt="2022-05-24T00:40:40.509" v="3939" actId="1076"/>
        <pc:sldMkLst>
          <pc:docMk/>
          <pc:sldMk cId="447665224" sldId="280"/>
        </pc:sldMkLst>
        <pc:spChg chg="mod">
          <ac:chgData name="BeltranMontoya, Camilo (NSP)" userId="c6617a72-ddab-40a4-ab08-9da8697dd87c" providerId="ADAL" clId="{EEAE6EF7-3ECC-4E75-A01E-690B4C2AF6FD}" dt="2022-05-24T00:28:42.557" v="3803" actId="1076"/>
          <ac:spMkLst>
            <pc:docMk/>
            <pc:sldMk cId="447665224" sldId="280"/>
            <ac:spMk id="2" creationId="{00000000-0000-0000-0000-000000000000}"/>
          </ac:spMkLst>
        </pc:spChg>
        <pc:spChg chg="add del mod">
          <ac:chgData name="BeltranMontoya, Camilo (NSP)" userId="c6617a72-ddab-40a4-ab08-9da8697dd87c" providerId="ADAL" clId="{EEAE6EF7-3ECC-4E75-A01E-690B4C2AF6FD}" dt="2022-05-24T00:24:55.208" v="3722" actId="478"/>
          <ac:spMkLst>
            <pc:docMk/>
            <pc:sldMk cId="447665224" sldId="280"/>
            <ac:spMk id="3" creationId="{8BBF7991-0801-45D6-9B9F-4035F68CF8B0}"/>
          </ac:spMkLst>
        </pc:spChg>
        <pc:spChg chg="del mod">
          <ac:chgData name="BeltranMontoya, Camilo (NSP)" userId="c6617a72-ddab-40a4-ab08-9da8697dd87c" providerId="ADAL" clId="{EEAE6EF7-3ECC-4E75-A01E-690B4C2AF6FD}" dt="2022-05-24T00:24:58.917" v="3723" actId="478"/>
          <ac:spMkLst>
            <pc:docMk/>
            <pc:sldMk cId="447665224" sldId="280"/>
            <ac:spMk id="4" creationId="{00000000-0000-0000-0000-000000000000}"/>
          </ac:spMkLst>
        </pc:spChg>
        <pc:spChg chg="mod">
          <ac:chgData name="BeltranMontoya, Camilo (NSP)" userId="c6617a72-ddab-40a4-ab08-9da8697dd87c" providerId="ADAL" clId="{EEAE6EF7-3ECC-4E75-A01E-690B4C2AF6FD}" dt="2022-05-24T00:32:10.493" v="3862" actId="1035"/>
          <ac:spMkLst>
            <pc:docMk/>
            <pc:sldMk cId="447665224" sldId="280"/>
            <ac:spMk id="5" creationId="{00000000-0000-0000-0000-000000000000}"/>
          </ac:spMkLst>
        </pc:spChg>
        <pc:spChg chg="add del mod">
          <ac:chgData name="BeltranMontoya, Camilo (NSP)" userId="c6617a72-ddab-40a4-ab08-9da8697dd87c" providerId="ADAL" clId="{EEAE6EF7-3ECC-4E75-A01E-690B4C2AF6FD}" dt="2022-05-24T00:24:55.208" v="3722" actId="478"/>
          <ac:spMkLst>
            <pc:docMk/>
            <pc:sldMk cId="447665224" sldId="280"/>
            <ac:spMk id="6" creationId="{97A54223-9522-4067-984D-AE0644EE814C}"/>
          </ac:spMkLst>
        </pc:spChg>
        <pc:spChg chg="add del mod">
          <ac:chgData name="BeltranMontoya, Camilo (NSP)" userId="c6617a72-ddab-40a4-ab08-9da8697dd87c" providerId="ADAL" clId="{EEAE6EF7-3ECC-4E75-A01E-690B4C2AF6FD}" dt="2022-05-24T00:24:55.208" v="3722" actId="478"/>
          <ac:spMkLst>
            <pc:docMk/>
            <pc:sldMk cId="447665224" sldId="280"/>
            <ac:spMk id="7" creationId="{9A54C079-1D87-4B22-8025-37FDBAF9C6E1}"/>
          </ac:spMkLst>
        </pc:spChg>
        <pc:spChg chg="add del mod">
          <ac:chgData name="BeltranMontoya, Camilo (NSP)" userId="c6617a72-ddab-40a4-ab08-9da8697dd87c" providerId="ADAL" clId="{EEAE6EF7-3ECC-4E75-A01E-690B4C2AF6FD}" dt="2022-05-24T00:24:55.208" v="3722" actId="478"/>
          <ac:spMkLst>
            <pc:docMk/>
            <pc:sldMk cId="447665224" sldId="280"/>
            <ac:spMk id="8" creationId="{CBAA8DF7-48FA-41A3-8246-8058EA7BC4B6}"/>
          </ac:spMkLst>
        </pc:spChg>
        <pc:spChg chg="add del mod">
          <ac:chgData name="BeltranMontoya, Camilo (NSP)" userId="c6617a72-ddab-40a4-ab08-9da8697dd87c" providerId="ADAL" clId="{EEAE6EF7-3ECC-4E75-A01E-690B4C2AF6FD}" dt="2022-05-24T00:24:55.208" v="3722" actId="478"/>
          <ac:spMkLst>
            <pc:docMk/>
            <pc:sldMk cId="447665224" sldId="280"/>
            <ac:spMk id="9" creationId="{F448DA3E-F880-4572-A9FA-0411E5ED7B2E}"/>
          </ac:spMkLst>
        </pc:spChg>
        <pc:spChg chg="add mod">
          <ac:chgData name="BeltranMontoya, Camilo (NSP)" userId="c6617a72-ddab-40a4-ab08-9da8697dd87c" providerId="ADAL" clId="{EEAE6EF7-3ECC-4E75-A01E-690B4C2AF6FD}" dt="2022-05-24T00:34:57.836" v="3894" actId="1076"/>
          <ac:spMkLst>
            <pc:docMk/>
            <pc:sldMk cId="447665224" sldId="280"/>
            <ac:spMk id="10" creationId="{C260EEF7-94AC-44F1-9023-2B8C40B2460E}"/>
          </ac:spMkLst>
        </pc:spChg>
        <pc:spChg chg="add mod">
          <ac:chgData name="BeltranMontoya, Camilo (NSP)" userId="c6617a72-ddab-40a4-ab08-9da8697dd87c" providerId="ADAL" clId="{EEAE6EF7-3ECC-4E75-A01E-690B4C2AF6FD}" dt="2022-05-24T00:32:10.493" v="3862" actId="1035"/>
          <ac:spMkLst>
            <pc:docMk/>
            <pc:sldMk cId="447665224" sldId="280"/>
            <ac:spMk id="11" creationId="{2F91E82D-BF4F-4ECE-B8E7-605B8150B8F4}"/>
          </ac:spMkLst>
        </pc:spChg>
        <pc:spChg chg="add mod">
          <ac:chgData name="BeltranMontoya, Camilo (NSP)" userId="c6617a72-ddab-40a4-ab08-9da8697dd87c" providerId="ADAL" clId="{EEAE6EF7-3ECC-4E75-A01E-690B4C2AF6FD}" dt="2022-05-24T00:35:29.464" v="3899" actId="1076"/>
          <ac:spMkLst>
            <pc:docMk/>
            <pc:sldMk cId="447665224" sldId="280"/>
            <ac:spMk id="12" creationId="{1BEEA6CC-BD49-4A87-AA17-B90B784698A4}"/>
          </ac:spMkLst>
        </pc:spChg>
        <pc:spChg chg="add mod">
          <ac:chgData name="BeltranMontoya, Camilo (NSP)" userId="c6617a72-ddab-40a4-ab08-9da8697dd87c" providerId="ADAL" clId="{EEAE6EF7-3ECC-4E75-A01E-690B4C2AF6FD}" dt="2022-05-24T00:35:34.400" v="3900" actId="1076"/>
          <ac:spMkLst>
            <pc:docMk/>
            <pc:sldMk cId="447665224" sldId="280"/>
            <ac:spMk id="13" creationId="{6189BC89-D699-4ACC-B67E-40A748A13CF2}"/>
          </ac:spMkLst>
        </pc:spChg>
        <pc:spChg chg="add mod">
          <ac:chgData name="BeltranMontoya, Camilo (NSP)" userId="c6617a72-ddab-40a4-ab08-9da8697dd87c" providerId="ADAL" clId="{EEAE6EF7-3ECC-4E75-A01E-690B4C2AF6FD}" dt="2022-05-24T00:38:26.987" v="3933" actId="1076"/>
          <ac:spMkLst>
            <pc:docMk/>
            <pc:sldMk cId="447665224" sldId="280"/>
            <ac:spMk id="14" creationId="{7A2FDB97-0DE6-48B4-B618-6E8BBAACD5BC}"/>
          </ac:spMkLst>
        </pc:spChg>
        <pc:spChg chg="add mod">
          <ac:chgData name="BeltranMontoya, Camilo (NSP)" userId="c6617a72-ddab-40a4-ab08-9da8697dd87c" providerId="ADAL" clId="{EEAE6EF7-3ECC-4E75-A01E-690B4C2AF6FD}" dt="2022-05-24T00:35:43.855" v="3902" actId="1076"/>
          <ac:spMkLst>
            <pc:docMk/>
            <pc:sldMk cId="447665224" sldId="280"/>
            <ac:spMk id="15" creationId="{081F4DDD-3B65-46C7-A59B-CACEE1E6E567}"/>
          </ac:spMkLst>
        </pc:spChg>
        <pc:spChg chg="add mod">
          <ac:chgData name="BeltranMontoya, Camilo (NSP)" userId="c6617a72-ddab-40a4-ab08-9da8697dd87c" providerId="ADAL" clId="{EEAE6EF7-3ECC-4E75-A01E-690B4C2AF6FD}" dt="2022-05-24T00:35:20.067" v="3898" actId="1076"/>
          <ac:spMkLst>
            <pc:docMk/>
            <pc:sldMk cId="447665224" sldId="280"/>
            <ac:spMk id="16" creationId="{3865FF89-21FC-4675-BBAA-D285FB996C7C}"/>
          </ac:spMkLst>
        </pc:spChg>
        <pc:spChg chg="add mod">
          <ac:chgData name="BeltranMontoya, Camilo (NSP)" userId="c6617a72-ddab-40a4-ab08-9da8697dd87c" providerId="ADAL" clId="{EEAE6EF7-3ECC-4E75-A01E-690B4C2AF6FD}" dt="2022-05-24T00:32:10.493" v="3862" actId="1035"/>
          <ac:spMkLst>
            <pc:docMk/>
            <pc:sldMk cId="447665224" sldId="280"/>
            <ac:spMk id="18" creationId="{15642E80-7BF5-41F8-B6E9-667D19EA5B80}"/>
          </ac:spMkLst>
        </pc:spChg>
        <pc:spChg chg="add mod">
          <ac:chgData name="BeltranMontoya, Camilo (NSP)" userId="c6617a72-ddab-40a4-ab08-9da8697dd87c" providerId="ADAL" clId="{EEAE6EF7-3ECC-4E75-A01E-690B4C2AF6FD}" dt="2022-05-24T00:40:40.509" v="3939" actId="1076"/>
          <ac:spMkLst>
            <pc:docMk/>
            <pc:sldMk cId="447665224" sldId="280"/>
            <ac:spMk id="19" creationId="{8B8E9AAF-A2F2-4408-85C5-380892B2AA62}"/>
          </ac:spMkLst>
        </pc:spChg>
        <pc:spChg chg="add mod">
          <ac:chgData name="BeltranMontoya, Camilo (NSP)" userId="c6617a72-ddab-40a4-ab08-9da8697dd87c" providerId="ADAL" clId="{EEAE6EF7-3ECC-4E75-A01E-690B4C2AF6FD}" dt="2022-05-24T00:32:10.493" v="3862" actId="1035"/>
          <ac:spMkLst>
            <pc:docMk/>
            <pc:sldMk cId="447665224" sldId="280"/>
            <ac:spMk id="21" creationId="{2685EC9F-B4A9-4CAA-93CF-AA4DDB953F79}"/>
          </ac:spMkLst>
        </pc:spChg>
        <pc:spChg chg="add mod">
          <ac:chgData name="BeltranMontoya, Camilo (NSP)" userId="c6617a72-ddab-40a4-ab08-9da8697dd87c" providerId="ADAL" clId="{EEAE6EF7-3ECC-4E75-A01E-690B4C2AF6FD}" dt="2022-05-24T00:35:54.648" v="3905" actId="14100"/>
          <ac:spMkLst>
            <pc:docMk/>
            <pc:sldMk cId="447665224" sldId="280"/>
            <ac:spMk id="22" creationId="{F84AC769-C6F3-44D2-A131-912C806374BC}"/>
          </ac:spMkLst>
        </pc:spChg>
        <pc:spChg chg="add mod">
          <ac:chgData name="BeltranMontoya, Camilo (NSP)" userId="c6617a72-ddab-40a4-ab08-9da8697dd87c" providerId="ADAL" clId="{EEAE6EF7-3ECC-4E75-A01E-690B4C2AF6FD}" dt="2022-05-24T00:32:10.493" v="3862" actId="1035"/>
          <ac:spMkLst>
            <pc:docMk/>
            <pc:sldMk cId="447665224" sldId="280"/>
            <ac:spMk id="24" creationId="{06A7BB74-CCBF-4467-981F-E22E6149A5F6}"/>
          </ac:spMkLst>
        </pc:spChg>
        <pc:spChg chg="add mod">
          <ac:chgData name="BeltranMontoya, Camilo (NSP)" userId="c6617a72-ddab-40a4-ab08-9da8697dd87c" providerId="ADAL" clId="{EEAE6EF7-3ECC-4E75-A01E-690B4C2AF6FD}" dt="2022-05-24T00:40:02.912" v="3938" actId="20577"/>
          <ac:spMkLst>
            <pc:docMk/>
            <pc:sldMk cId="447665224" sldId="280"/>
            <ac:spMk id="26" creationId="{12B7B698-9054-4190-8E41-5B05EC716CC5}"/>
          </ac:spMkLst>
        </pc:spChg>
        <pc:spChg chg="add mod ord">
          <ac:chgData name="BeltranMontoya, Camilo (NSP)" userId="c6617a72-ddab-40a4-ab08-9da8697dd87c" providerId="ADAL" clId="{EEAE6EF7-3ECC-4E75-A01E-690B4C2AF6FD}" dt="2022-05-24T00:34:24.788" v="3882" actId="14100"/>
          <ac:spMkLst>
            <pc:docMk/>
            <pc:sldMk cId="447665224" sldId="280"/>
            <ac:spMk id="27" creationId="{BBC6AED4-4023-4E25-BF1A-326AB4E27530}"/>
          </ac:spMkLst>
        </pc:spChg>
        <pc:picChg chg="add mod modCrop">
          <ac:chgData name="BeltranMontoya, Camilo (NSP)" userId="c6617a72-ddab-40a4-ab08-9da8697dd87c" providerId="ADAL" clId="{EEAE6EF7-3ECC-4E75-A01E-690B4C2AF6FD}" dt="2022-05-24T00:38:03.897" v="3926" actId="1037"/>
          <ac:picMkLst>
            <pc:docMk/>
            <pc:sldMk cId="447665224" sldId="280"/>
            <ac:picMk id="29" creationId="{0DF1C10A-4B57-4722-B819-F2A4D9D3ADC0}"/>
          </ac:picMkLst>
        </pc:picChg>
        <pc:picChg chg="add mod">
          <ac:chgData name="BeltranMontoya, Camilo (NSP)" userId="c6617a72-ddab-40a4-ab08-9da8697dd87c" providerId="ADAL" clId="{EEAE6EF7-3ECC-4E75-A01E-690B4C2AF6FD}" dt="2022-05-24T00:38:10.001" v="3928" actId="1076"/>
          <ac:picMkLst>
            <pc:docMk/>
            <pc:sldMk cId="447665224" sldId="280"/>
            <ac:picMk id="30" creationId="{110DB74D-CD1B-46E5-8FE4-B94466033039}"/>
          </ac:picMkLst>
        </pc:picChg>
        <pc:picChg chg="add mod">
          <ac:chgData name="BeltranMontoya, Camilo (NSP)" userId="c6617a72-ddab-40a4-ab08-9da8697dd87c" providerId="ADAL" clId="{EEAE6EF7-3ECC-4E75-A01E-690B4C2AF6FD}" dt="2022-05-24T00:38:32.666" v="3934" actId="1076"/>
          <ac:picMkLst>
            <pc:docMk/>
            <pc:sldMk cId="447665224" sldId="280"/>
            <ac:picMk id="31" creationId="{D42637D4-679B-4B86-8D8A-92753C892543}"/>
          </ac:picMkLst>
        </pc:picChg>
        <pc:picChg chg="add mod">
          <ac:chgData name="BeltranMontoya, Camilo (NSP)" userId="c6617a72-ddab-40a4-ab08-9da8697dd87c" providerId="ADAL" clId="{EEAE6EF7-3ECC-4E75-A01E-690B4C2AF6FD}" dt="2022-05-24T00:38:36.589" v="3935" actId="1076"/>
          <ac:picMkLst>
            <pc:docMk/>
            <pc:sldMk cId="447665224" sldId="280"/>
            <ac:picMk id="32" creationId="{A7082BE8-1975-498F-9CF6-167EE0F23E85}"/>
          </ac:picMkLst>
        </pc:picChg>
      </pc:sldChg>
      <pc:sldChg chg="add del">
        <pc:chgData name="BeltranMontoya, Camilo (NSP)" userId="c6617a72-ddab-40a4-ab08-9da8697dd87c" providerId="ADAL" clId="{EEAE6EF7-3ECC-4E75-A01E-690B4C2AF6FD}" dt="2022-05-23T23:05:25.073" v="3195" actId="47"/>
        <pc:sldMkLst>
          <pc:docMk/>
          <pc:sldMk cId="3564917925" sldId="281"/>
        </pc:sldMkLst>
      </pc:sldChg>
      <pc:sldChg chg="add del">
        <pc:chgData name="BeltranMontoya, Camilo (NSP)" userId="c6617a72-ddab-40a4-ab08-9da8697dd87c" providerId="ADAL" clId="{EEAE6EF7-3ECC-4E75-A01E-690B4C2AF6FD}" dt="2022-05-23T23:15:19.148" v="3269" actId="47"/>
        <pc:sldMkLst>
          <pc:docMk/>
          <pc:sldMk cId="1053992722" sldId="282"/>
        </pc:sldMkLst>
      </pc:sldChg>
    </pc:docChg>
  </pc:docChgLst>
  <pc:docChgLst>
    <pc:chgData name="Yang, Qingpo (NSPD)" userId="S::qingpo.yang@fao.org::a36bdeec-5e13-448e-8411-68070b6cc4be" providerId="AD" clId="Web-{68F40A15-6B85-F46E-1220-CD54A46ACA31}"/>
    <pc:docChg chg="modSld">
      <pc:chgData name="Yang, Qingpo (NSPD)" userId="S::qingpo.yang@fao.org::a36bdeec-5e13-448e-8411-68070b6cc4be" providerId="AD" clId="Web-{68F40A15-6B85-F46E-1220-CD54A46ACA31}" dt="2022-05-17T07:56:25.793" v="5"/>
      <pc:docMkLst>
        <pc:docMk/>
      </pc:docMkLst>
      <pc:sldChg chg="modSp addCm">
        <pc:chgData name="Yang, Qingpo (NSPD)" userId="S::qingpo.yang@fao.org::a36bdeec-5e13-448e-8411-68070b6cc4be" providerId="AD" clId="Web-{68F40A15-6B85-F46E-1220-CD54A46ACA31}" dt="2022-05-17T07:54:41.384" v="4" actId="20577"/>
        <pc:sldMkLst>
          <pc:docMk/>
          <pc:sldMk cId="1723327898" sldId="274"/>
        </pc:sldMkLst>
        <pc:spChg chg="mod">
          <ac:chgData name="Yang, Qingpo (NSPD)" userId="S::qingpo.yang@fao.org::a36bdeec-5e13-448e-8411-68070b6cc4be" providerId="AD" clId="Web-{68F40A15-6B85-F46E-1220-CD54A46ACA31}" dt="2022-05-17T07:54:41.384" v="4" actId="20577"/>
          <ac:spMkLst>
            <pc:docMk/>
            <pc:sldMk cId="1723327898" sldId="274"/>
            <ac:spMk id="2" creationId="{00000000-0000-0000-0000-000000000000}"/>
          </ac:spMkLst>
        </pc:spChg>
      </pc:sldChg>
      <pc:sldChg chg="addCm">
        <pc:chgData name="Yang, Qingpo (NSPD)" userId="S::qingpo.yang@fao.org::a36bdeec-5e13-448e-8411-68070b6cc4be" providerId="AD" clId="Web-{68F40A15-6B85-F46E-1220-CD54A46ACA31}" dt="2022-05-17T07:56:25.793" v="5"/>
        <pc:sldMkLst>
          <pc:docMk/>
          <pc:sldMk cId="3854030476" sldId="278"/>
        </pc:sldMkLst>
      </pc:sldChg>
    </pc:docChg>
  </pc:docChgLst>
  <pc:docChgLst>
    <pc:chgData name="Brunel, Sarah (NSP)" userId="S::sarah.brunel@fao.org::d48083b2-f685-49d9-8ae3-609a02bbcea6" providerId="AD" clId="Web-{5F9E18FB-12EF-A8DB-8069-FB0DE7D5924A}"/>
    <pc:docChg chg="modSld">
      <pc:chgData name="Brunel, Sarah (NSP)" userId="S::sarah.brunel@fao.org::d48083b2-f685-49d9-8ae3-609a02bbcea6" providerId="AD" clId="Web-{5F9E18FB-12EF-A8DB-8069-FB0DE7D5924A}" dt="2022-05-13T14:56:38.656" v="23" actId="20577"/>
      <pc:docMkLst>
        <pc:docMk/>
      </pc:docMkLst>
      <pc:sldChg chg="modSp">
        <pc:chgData name="Brunel, Sarah (NSP)" userId="S::sarah.brunel@fao.org::d48083b2-f685-49d9-8ae3-609a02bbcea6" providerId="AD" clId="Web-{5F9E18FB-12EF-A8DB-8069-FB0DE7D5924A}" dt="2022-05-13T14:46:41.697" v="5" actId="20577"/>
        <pc:sldMkLst>
          <pc:docMk/>
          <pc:sldMk cId="2887700873" sldId="272"/>
        </pc:sldMkLst>
        <pc:spChg chg="mod">
          <ac:chgData name="Brunel, Sarah (NSP)" userId="S::sarah.brunel@fao.org::d48083b2-f685-49d9-8ae3-609a02bbcea6" providerId="AD" clId="Web-{5F9E18FB-12EF-A8DB-8069-FB0DE7D5924A}" dt="2022-05-13T14:46:32.041" v="1" actId="20577"/>
          <ac:spMkLst>
            <pc:docMk/>
            <pc:sldMk cId="2887700873" sldId="272"/>
            <ac:spMk id="2" creationId="{00000000-0000-0000-0000-000000000000}"/>
          </ac:spMkLst>
        </pc:spChg>
        <pc:spChg chg="mod">
          <ac:chgData name="Brunel, Sarah (NSP)" userId="S::sarah.brunel@fao.org::d48083b2-f685-49d9-8ae3-609a02bbcea6" providerId="AD" clId="Web-{5F9E18FB-12EF-A8DB-8069-FB0DE7D5924A}" dt="2022-05-13T14:46:41.697" v="5" actId="20577"/>
          <ac:spMkLst>
            <pc:docMk/>
            <pc:sldMk cId="2887700873" sldId="272"/>
            <ac:spMk id="4" creationId="{00000000-0000-0000-0000-000000000000}"/>
          </ac:spMkLst>
        </pc:spChg>
      </pc:sldChg>
      <pc:sldChg chg="modSp addCm">
        <pc:chgData name="Brunel, Sarah (NSP)" userId="S::sarah.brunel@fao.org::d48083b2-f685-49d9-8ae3-609a02bbcea6" providerId="AD" clId="Web-{5F9E18FB-12EF-A8DB-8069-FB0DE7D5924A}" dt="2022-05-13T14:56:38.656" v="23" actId="20577"/>
        <pc:sldMkLst>
          <pc:docMk/>
          <pc:sldMk cId="1723327898" sldId="274"/>
        </pc:sldMkLst>
        <pc:spChg chg="mod">
          <ac:chgData name="Brunel, Sarah (NSP)" userId="S::sarah.brunel@fao.org::d48083b2-f685-49d9-8ae3-609a02bbcea6" providerId="AD" clId="Web-{5F9E18FB-12EF-A8DB-8069-FB0DE7D5924A}" dt="2022-05-13T14:56:38.656" v="23" actId="20577"/>
          <ac:spMkLst>
            <pc:docMk/>
            <pc:sldMk cId="1723327898" sldId="274"/>
            <ac:spMk id="2" creationId="{00000000-0000-0000-0000-000000000000}"/>
          </ac:spMkLst>
        </pc:spChg>
      </pc:sldChg>
      <pc:sldChg chg="modSp">
        <pc:chgData name="Brunel, Sarah (NSP)" userId="S::sarah.brunel@fao.org::d48083b2-f685-49d9-8ae3-609a02bbcea6" providerId="AD" clId="Web-{5F9E18FB-12EF-A8DB-8069-FB0DE7D5924A}" dt="2022-05-13T14:53:32.868" v="7" actId="20577"/>
        <pc:sldMkLst>
          <pc:docMk/>
          <pc:sldMk cId="1921155619" sldId="275"/>
        </pc:sldMkLst>
        <pc:spChg chg="mod">
          <ac:chgData name="Brunel, Sarah (NSP)" userId="S::sarah.brunel@fao.org::d48083b2-f685-49d9-8ae3-609a02bbcea6" providerId="AD" clId="Web-{5F9E18FB-12EF-A8DB-8069-FB0DE7D5924A}" dt="2022-05-13T14:53:32.868" v="7" actId="20577"/>
          <ac:spMkLst>
            <pc:docMk/>
            <pc:sldMk cId="1921155619" sldId="275"/>
            <ac:spMk id="5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20/06/2022</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20/06/2022</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81C075-0A87-4D04-85DC-C41B8B8D094E}" type="slidenum">
              <a:rPr lang="en-GB" smtClean="0"/>
              <a:pPr/>
              <a:t>1</a:t>
            </a:fld>
            <a:endParaRPr lang="en-GB"/>
          </a:p>
        </p:txBody>
      </p:sp>
    </p:spTree>
    <p:extLst>
      <p:ext uri="{BB962C8B-B14F-4D97-AF65-F5344CB8AC3E}">
        <p14:creationId xmlns:p14="http://schemas.microsoft.com/office/powerpoint/2010/main" val="2272013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a:t>The revision of ISPM 8 (Determination of pest status in an area) was adopted in 2021, some of the categories of pest status were changed. To deal with these changes, the IPPC Secretariat updated the relevant drop-down menus on the IPP, replacing the values for the pest status categories with the ones listed in the revised ISPM 8</a:t>
            </a:r>
          </a:p>
          <a:p>
            <a:endParaRPr lang="en-US"/>
          </a:p>
        </p:txBody>
      </p:sp>
      <p:sp>
        <p:nvSpPr>
          <p:cNvPr id="4" name="Slide Number Placeholder 3"/>
          <p:cNvSpPr>
            <a:spLocks noGrp="1"/>
          </p:cNvSpPr>
          <p:nvPr>
            <p:ph type="sldNum" sz="quarter" idx="10"/>
          </p:nvPr>
        </p:nvSpPr>
        <p:spPr/>
        <p:txBody>
          <a:bodyPr/>
          <a:lstStyle/>
          <a:p>
            <a:fld id="{F181C075-0A87-4D04-85DC-C41B8B8D094E}" type="slidenum">
              <a:rPr lang="en-GB" smtClean="0"/>
              <a:pPr/>
              <a:t>10</a:t>
            </a:fld>
            <a:endParaRPr lang="en-GB"/>
          </a:p>
        </p:txBody>
      </p:sp>
    </p:spTree>
    <p:extLst>
      <p:ext uri="{BB962C8B-B14F-4D97-AF65-F5344CB8AC3E}">
        <p14:creationId xmlns:p14="http://schemas.microsoft.com/office/powerpoint/2010/main" val="10804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kern="1200">
                <a:solidFill>
                  <a:schemeClr val="tx1"/>
                </a:solidFill>
                <a:effectLst/>
                <a:latin typeface="+mn-lt"/>
                <a:ea typeface="+mn-ea"/>
                <a:cs typeface="+mn-cs"/>
              </a:rPr>
              <a:t>The IPPC Secretariat received a request from one IPPC Contact Point to delete the NROs documents they had posted on the IPP as they considered there was no legal reasons for a Contracting Party not to retain full control of their information provided.  IPPC</a:t>
            </a:r>
            <a:r>
              <a:rPr lang="en-US" sz="1000" b="0" i="0" kern="1200" baseline="0">
                <a:solidFill>
                  <a:schemeClr val="tx1"/>
                </a:solidFill>
                <a:effectLst/>
                <a:latin typeface="+mn-lt"/>
                <a:ea typeface="+mn-ea"/>
                <a:cs typeface="+mn-cs"/>
              </a:rPr>
              <a:t> Secretariat </a:t>
            </a:r>
            <a:r>
              <a:rPr lang="en-US" sz="1000" b="0" i="0" kern="1200">
                <a:solidFill>
                  <a:schemeClr val="tx1"/>
                </a:solidFill>
                <a:effectLst/>
                <a:latin typeface="+mn-lt"/>
                <a:ea typeface="+mn-ea"/>
                <a:cs typeface="+mn-cs"/>
              </a:rPr>
              <a:t> </a:t>
            </a:r>
            <a:r>
              <a:rPr lang="en-US" sz="1000" b="0" i="0" kern="1200" baseline="0">
                <a:solidFill>
                  <a:schemeClr val="tx1"/>
                </a:solidFill>
                <a:effectLst/>
                <a:latin typeface="+mn-lt"/>
                <a:ea typeface="+mn-ea"/>
                <a:cs typeface="+mn-cs"/>
              </a:rPr>
              <a:t>proposed 4 options on this issue to </a:t>
            </a:r>
            <a:r>
              <a:rPr lang="en-US" sz="1000" b="0" i="0" kern="1200">
                <a:solidFill>
                  <a:schemeClr val="tx1"/>
                </a:solidFill>
                <a:effectLst/>
                <a:latin typeface="+mn-lt"/>
                <a:ea typeface="+mn-ea"/>
                <a:cs typeface="+mn-cs"/>
              </a:rPr>
              <a:t>IC VM</a:t>
            </a:r>
            <a:r>
              <a:rPr lang="en-US" sz="1000" b="0" i="0" kern="1200" baseline="0">
                <a:solidFill>
                  <a:schemeClr val="tx1"/>
                </a:solidFill>
                <a:effectLst/>
                <a:latin typeface="+mn-lt"/>
                <a:ea typeface="+mn-ea"/>
                <a:cs typeface="+mn-cs"/>
              </a:rPr>
              <a:t>17.  IC  discussed and made a proposal to CPM16.  CPM 16 noted the IC’s decision to allow IPPC contact points to delete any of their NROs documents on their country page on the IPP, and that while the record would no longer be visible on the country page on the IPP, the data would be archived and be made available only to the generator of the record upon request; </a:t>
            </a:r>
            <a:endParaRPr lang="en-US" sz="1000"/>
          </a:p>
        </p:txBody>
      </p:sp>
      <p:sp>
        <p:nvSpPr>
          <p:cNvPr id="4" name="Slide Number Placeholder 3"/>
          <p:cNvSpPr>
            <a:spLocks noGrp="1"/>
          </p:cNvSpPr>
          <p:nvPr>
            <p:ph type="sldNum" sz="quarter" idx="10"/>
          </p:nvPr>
        </p:nvSpPr>
        <p:spPr/>
        <p:txBody>
          <a:bodyPr/>
          <a:lstStyle/>
          <a:p>
            <a:fld id="{F181C075-0A87-4D04-85DC-C41B8B8D094E}" type="slidenum">
              <a:rPr lang="en-GB" smtClean="0"/>
              <a:pPr/>
              <a:t>11</a:t>
            </a:fld>
            <a:endParaRPr lang="en-GB"/>
          </a:p>
        </p:txBody>
      </p:sp>
    </p:spTree>
    <p:extLst>
      <p:ext uri="{BB962C8B-B14F-4D97-AF65-F5344CB8AC3E}">
        <p14:creationId xmlns:p14="http://schemas.microsoft.com/office/powerpoint/2010/main" val="2206054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000"/>
              <a:t>As several things have changed in relation to how contracting parties meet their NROs obligations, the IC Team agreed that the NROs guide needed to be updated. The NROs Team proposed a revision of the guide, along with a submission form and a draft Specification to the IC and the IC agreed to proposing National Reporting Obligations Guide - Revision (2021-026) to the CPM for inclusion in the Implementation and Capacity Development List of Topics (ICD LOT), noting that the IC proposed to assign a priority level of 1.</a:t>
            </a:r>
            <a:r>
              <a:rPr lang="en-GB" sz="1000"/>
              <a:t>   The specification form has</a:t>
            </a:r>
            <a:r>
              <a:rPr lang="en-GB" sz="1000" baseline="0"/>
              <a:t> been sent out for comments in July,2022</a:t>
            </a:r>
            <a:endParaRPr lang="en-US" sz="1000"/>
          </a:p>
          <a:p>
            <a:endParaRPr lang="en-US" sz="1000"/>
          </a:p>
        </p:txBody>
      </p:sp>
      <p:sp>
        <p:nvSpPr>
          <p:cNvPr id="4" name="Slide Number Placeholder 3"/>
          <p:cNvSpPr>
            <a:spLocks noGrp="1"/>
          </p:cNvSpPr>
          <p:nvPr>
            <p:ph type="sldNum" sz="quarter" idx="10"/>
          </p:nvPr>
        </p:nvSpPr>
        <p:spPr/>
        <p:txBody>
          <a:bodyPr/>
          <a:lstStyle/>
          <a:p>
            <a:fld id="{F181C075-0A87-4D04-85DC-C41B8B8D094E}" type="slidenum">
              <a:rPr lang="en-GB" smtClean="0"/>
              <a:pPr/>
              <a:t>12</a:t>
            </a:fld>
            <a:endParaRPr lang="en-GB"/>
          </a:p>
        </p:txBody>
      </p:sp>
    </p:spTree>
    <p:extLst>
      <p:ext uri="{BB962C8B-B14F-4D97-AF65-F5344CB8AC3E}">
        <p14:creationId xmlns:p14="http://schemas.microsoft.com/office/powerpoint/2010/main" val="2273594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F181C075-0A87-4D04-85DC-C41B8B8D094E}" type="slidenum">
              <a:rPr lang="en-GB" smtClean="0"/>
              <a:pPr/>
              <a:t>13</a:t>
            </a:fld>
            <a:endParaRPr lang="en-GB"/>
          </a:p>
        </p:txBody>
      </p:sp>
    </p:spTree>
    <p:extLst>
      <p:ext uri="{BB962C8B-B14F-4D97-AF65-F5344CB8AC3E}">
        <p14:creationId xmlns:p14="http://schemas.microsoft.com/office/powerpoint/2010/main" val="402972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p>
        </p:txBody>
      </p:sp>
      <p:sp>
        <p:nvSpPr>
          <p:cNvPr id="4" name="Slide Number Placeholder 3"/>
          <p:cNvSpPr>
            <a:spLocks noGrp="1"/>
          </p:cNvSpPr>
          <p:nvPr>
            <p:ph type="sldNum" sz="quarter" idx="10"/>
          </p:nvPr>
        </p:nvSpPr>
        <p:spPr/>
        <p:txBody>
          <a:bodyPr/>
          <a:lstStyle/>
          <a:p>
            <a:fld id="{F181C075-0A87-4D04-85DC-C41B8B8D094E}" type="slidenum">
              <a:rPr lang="en-GB" smtClean="0"/>
              <a:pPr/>
              <a:t>14</a:t>
            </a:fld>
            <a:endParaRPr lang="en-GB"/>
          </a:p>
        </p:txBody>
      </p:sp>
    </p:spTree>
    <p:extLst>
      <p:ext uri="{BB962C8B-B14F-4D97-AF65-F5344CB8AC3E}">
        <p14:creationId xmlns:p14="http://schemas.microsoft.com/office/powerpoint/2010/main" val="389282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D9ED2A-0D5A-4B61-B72A-CE5A17D75801}" type="slidenum">
              <a:rPr lang="en-US" smtClean="0"/>
              <a:t>2</a:t>
            </a:fld>
            <a:endParaRPr lang="en-US"/>
          </a:p>
        </p:txBody>
      </p:sp>
    </p:spTree>
    <p:extLst>
      <p:ext uri="{BB962C8B-B14F-4D97-AF65-F5344CB8AC3E}">
        <p14:creationId xmlns:p14="http://schemas.microsoft.com/office/powerpoint/2010/main" val="359970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dirty="0"/>
              <a:t>International cooperation in controlling pests of plants and plant products and in preventing their international spread, and especially their introduction into endangered areas. </a:t>
            </a:r>
          </a:p>
          <a:p>
            <a:r>
              <a:rPr lang="en-US" b="1" dirty="0"/>
              <a:t>Obligations: </a:t>
            </a:r>
            <a:r>
              <a:rPr lang="en-US" dirty="0"/>
              <a:t>All countries that signed the Convention are obliged to and are responsible for the implementation of all reporting obligations. All reporting obligations have the same legal value and are of equal importance.</a:t>
            </a:r>
            <a:endParaRPr lang="en-US" dirty="0">
              <a:cs typeface="Calibri"/>
            </a:endParaRPr>
          </a:p>
          <a:p>
            <a:r>
              <a:rPr lang="en-US" b="1" dirty="0"/>
              <a:t>Reason: </a:t>
            </a:r>
            <a:r>
              <a:rPr lang="en-US" dirty="0"/>
              <a:t>NROs assure that a minimum amount of official phytosanitary information is available </a:t>
            </a:r>
            <a:r>
              <a:rPr lang="en-US" strike="sngStrike" dirty="0"/>
              <a:t>that</a:t>
            </a:r>
            <a:r>
              <a:rPr lang="en-US" dirty="0"/>
              <a:t> </a:t>
            </a:r>
            <a:r>
              <a:rPr lang="en-US" u="sng" dirty="0"/>
              <a:t>and</a:t>
            </a:r>
            <a:r>
              <a:rPr lang="en-US" dirty="0"/>
              <a:t> can be used as the basis for ensuring safe trade, safeguarding food security and protecting the environment from plant pests. </a:t>
            </a:r>
            <a:endParaRPr lang="en-US" dirty="0">
              <a:cs typeface="Calibri"/>
            </a:endParaRPr>
          </a:p>
          <a:p>
            <a:pPr marL="0" indent="0">
              <a:buFont typeface="Wingdings" panose="05000000000000000000" pitchFamily="2" charset="2"/>
              <a:buNone/>
            </a:pPr>
            <a:endParaRPr lang="en-US" sz="1200" dirty="0">
              <a:latin typeface="Times New Roman"/>
              <a:cs typeface="Times New Roman"/>
            </a:endParaRPr>
          </a:p>
        </p:txBody>
      </p:sp>
      <p:sp>
        <p:nvSpPr>
          <p:cNvPr id="4" name="Slide Number Placeholder 3"/>
          <p:cNvSpPr>
            <a:spLocks noGrp="1"/>
          </p:cNvSpPr>
          <p:nvPr>
            <p:ph type="sldNum" sz="quarter" idx="10"/>
          </p:nvPr>
        </p:nvSpPr>
        <p:spPr/>
        <p:txBody>
          <a:bodyPr/>
          <a:lstStyle/>
          <a:p>
            <a:fld id="{77D2E642-DD37-4056-9EBE-9ECD3ED17117}" type="slidenum">
              <a:rPr lang="en-US" smtClean="0"/>
              <a:t>3</a:t>
            </a:fld>
            <a:endParaRPr lang="en-US"/>
          </a:p>
        </p:txBody>
      </p:sp>
    </p:spTree>
    <p:extLst>
      <p:ext uri="{BB962C8B-B14F-4D97-AF65-F5344CB8AC3E}">
        <p14:creationId xmlns:p14="http://schemas.microsoft.com/office/powerpoint/2010/main" val="89643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obligation means must, no need to be required by other contracting parties</a:t>
            </a:r>
          </a:p>
          <a:p>
            <a:r>
              <a:rPr lang="en-US" dirty="0"/>
              <a:t>1.Contact point is responsible for keeping their countries information on the IPP Up to date.  Nomination form need to </a:t>
            </a:r>
            <a:r>
              <a:rPr lang="en-US" b="1" u="sng" dirty="0"/>
              <a:t>be</a:t>
            </a:r>
            <a:r>
              <a:rPr lang="en-US" b="1" dirty="0"/>
              <a:t> </a:t>
            </a:r>
            <a:r>
              <a:rPr lang="en-US" dirty="0"/>
              <a:t>submitted to IPPC Secretariat.</a:t>
            </a:r>
          </a:p>
          <a:p>
            <a:r>
              <a:rPr lang="en-US" dirty="0"/>
              <a:t>2.The </a:t>
            </a:r>
            <a:r>
              <a:rPr lang="en-US" b="1" u="sng" dirty="0"/>
              <a:t>organization chart</a:t>
            </a:r>
            <a:r>
              <a:rPr lang="en-US" dirty="0"/>
              <a:t>.  Description of its organizational arrangements: who is responsible for which area and what are the connections between different parts of NPPO</a:t>
            </a:r>
          </a:p>
          <a:p>
            <a:r>
              <a:rPr lang="en-US" dirty="0"/>
              <a:t>3.CPs need published phytosanitary </a:t>
            </a:r>
            <a:r>
              <a:rPr lang="en-US" dirty="0" err="1"/>
              <a:t>requirements,restrictions</a:t>
            </a:r>
            <a:r>
              <a:rPr lang="en-US" dirty="0"/>
              <a:t> and prohibitions. These information could be linked through IPP If they are posted on the national  website.</a:t>
            </a:r>
          </a:p>
          <a:p>
            <a:r>
              <a:rPr lang="en-US" dirty="0"/>
              <a:t>4.List of entry points: specified points of entry need be selected if it required specific consignments to be imported only through these points of entry. </a:t>
            </a:r>
          </a:p>
          <a:p>
            <a:r>
              <a:rPr lang="en-US" dirty="0"/>
              <a:t>5.regulated pests: is a quarantine pest and a regulated non-quarantine pest.</a:t>
            </a:r>
          </a:p>
          <a:p>
            <a:r>
              <a:rPr lang="en-US" dirty="0"/>
              <a:t>6.Pest reports: the occurrence, outbreak or spread of pest that may be of immediate or potential danger should be reported via IPP. We will emphasis it and emergency later. </a:t>
            </a:r>
          </a:p>
          <a:p>
            <a:r>
              <a:rPr lang="en-US" dirty="0"/>
              <a:t>7.Emergency action is a prompt phytosanitary action undertaken in a new or unexpected phytosanitary situation. </a:t>
            </a:r>
            <a:endParaRPr lang="en-US" dirty="0">
              <a:cs typeface="Calibri"/>
            </a:endParaRPr>
          </a:p>
          <a:p>
            <a:pPr marL="0" indent="0">
              <a:buNone/>
            </a:pPr>
            <a:endParaRPr lang="en-US" altLang="zh-CN" dirty="0">
              <a:ea typeface="宋体"/>
              <a:cs typeface="Calibri"/>
            </a:endParaRPr>
          </a:p>
        </p:txBody>
      </p:sp>
      <p:sp>
        <p:nvSpPr>
          <p:cNvPr id="4" name="Slide Number Placeholder 3"/>
          <p:cNvSpPr>
            <a:spLocks noGrp="1"/>
          </p:cNvSpPr>
          <p:nvPr>
            <p:ph type="sldNum" sz="quarter" idx="10"/>
          </p:nvPr>
        </p:nvSpPr>
        <p:spPr/>
        <p:txBody>
          <a:bodyPr/>
          <a:lstStyle/>
          <a:p>
            <a:fld id="{95D9ED2A-0D5A-4B61-B72A-CE5A17D75801}" type="slidenum">
              <a:rPr lang="en-US" smtClean="0"/>
              <a:t>4</a:t>
            </a:fld>
            <a:endParaRPr lang="en-US"/>
          </a:p>
        </p:txBody>
      </p:sp>
    </p:spTree>
    <p:extLst>
      <p:ext uri="{BB962C8B-B14F-4D97-AF65-F5344CB8AC3E}">
        <p14:creationId xmlns:p14="http://schemas.microsoft.com/office/powerpoint/2010/main" val="369224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Bilateral</a:t>
            </a:r>
            <a:r>
              <a:rPr lang="en-US" baseline="0"/>
              <a:t> </a:t>
            </a:r>
            <a:r>
              <a:rPr lang="en-US" u="sng" baseline="0"/>
              <a:t>obligation mean that </a:t>
            </a:r>
            <a:r>
              <a:rPr lang="en-US" baseline="0"/>
              <a:t>all CPs should make this information available when required by another CPs.</a:t>
            </a:r>
            <a:r>
              <a:rPr lang="en-US"/>
              <a:t> </a:t>
            </a:r>
          </a:p>
          <a:p>
            <a:r>
              <a:rPr lang="en-US"/>
              <a:t>1.</a:t>
            </a:r>
            <a:r>
              <a:rPr lang="en-US" baseline="0"/>
              <a:t>It need</a:t>
            </a:r>
            <a:r>
              <a:rPr lang="en-US" u="sng" baseline="0"/>
              <a:t>s</a:t>
            </a:r>
            <a:r>
              <a:rPr lang="en-US" baseline="0"/>
              <a:t> </a:t>
            </a:r>
            <a:r>
              <a:rPr lang="en-US" u="sng" baseline="0"/>
              <a:t>to</a:t>
            </a:r>
            <a:r>
              <a:rPr lang="en-US" baseline="0"/>
              <a:t> contain a description of functions and responsibilities in relation to plant protection. It can be combined in one report with the description of a NPPO</a:t>
            </a:r>
            <a:endParaRPr lang="en-US">
              <a:cs typeface="Calibri"/>
            </a:endParaRPr>
          </a:p>
          <a:p>
            <a:r>
              <a:rPr lang="en-US"/>
              <a:t>2.</a:t>
            </a:r>
            <a:r>
              <a:rPr lang="en-US" baseline="0"/>
              <a:t>CPs need </a:t>
            </a:r>
            <a:r>
              <a:rPr lang="en-US" u="sng" baseline="0"/>
              <a:t>to </a:t>
            </a:r>
            <a:r>
              <a:rPr lang="en-US" baseline="0"/>
              <a:t>make available to any contracting party the rationale for phytosanitary requirements, restrictions and prohibitions.</a:t>
            </a:r>
            <a:r>
              <a:rPr lang="en-US"/>
              <a:t>  </a:t>
            </a:r>
            <a:r>
              <a:rPr lang="en-US" baseline="0"/>
              <a:t> This report should contain information regarding measures taken for quarantine and regulated non-quarantine pests.</a:t>
            </a:r>
            <a:endParaRPr lang="en-US">
              <a:cs typeface="Calibri"/>
            </a:endParaRPr>
          </a:p>
          <a:p>
            <a:r>
              <a:rPr lang="en-US" baseline="0"/>
              <a:t>3 and 4 are linked together.</a:t>
            </a:r>
            <a:r>
              <a:rPr lang="en-US"/>
              <a:t> </a:t>
            </a:r>
            <a:r>
              <a:rPr lang="en-US" baseline="0"/>
              <a:t> NO.3 need </a:t>
            </a:r>
            <a:r>
              <a:rPr lang="en-US" u="sng" baseline="0"/>
              <a:t>to </a:t>
            </a:r>
            <a:r>
              <a:rPr lang="en-US" baseline="0"/>
              <a:t>be reported by </a:t>
            </a:r>
            <a:r>
              <a:rPr lang="en-US" u="sng" baseline="0"/>
              <a:t>the </a:t>
            </a:r>
            <a:r>
              <a:rPr lang="en-US" baseline="0"/>
              <a:t>importing country to </a:t>
            </a:r>
            <a:r>
              <a:rPr lang="en-US" u="sng" baseline="0"/>
              <a:t>the </a:t>
            </a:r>
            <a:r>
              <a:rPr lang="en-US" baseline="0"/>
              <a:t>exporting or re-exporting</a:t>
            </a:r>
            <a:r>
              <a:rPr lang="en-US"/>
              <a:t> </a:t>
            </a:r>
            <a:r>
              <a:rPr lang="en-US" baseline="0"/>
              <a:t> country. NO.4 should be reported back on request and related to the results of investigations. ISPM 13 contains more guidance.</a:t>
            </a:r>
            <a:endParaRPr lang="en-US">
              <a:cs typeface="Calibri"/>
            </a:endParaRPr>
          </a:p>
          <a:p>
            <a:r>
              <a:rPr lang="en-US" baseline="0"/>
              <a:t>5. Countries need </a:t>
            </a:r>
            <a:r>
              <a:rPr lang="en-US" u="sng" baseline="0"/>
              <a:t>to </a:t>
            </a:r>
            <a:r>
              <a:rPr lang="en-US" baseline="0"/>
              <a:t>develop and maintain adequate information on pest status in order to support categorization of pests and for the development of appropriate phytosanitary measures. ISPM8</a:t>
            </a:r>
            <a:r>
              <a:rPr lang="en-US"/>
              <a:t> </a:t>
            </a:r>
            <a:r>
              <a:rPr lang="en-US" baseline="0"/>
              <a:t> Provide more guidance.</a:t>
            </a:r>
            <a:endParaRPr lang="en-US">
              <a:cs typeface="Calibri"/>
            </a:endParaRPr>
          </a:p>
          <a:p>
            <a:r>
              <a:rPr lang="en-US" baseline="0"/>
              <a:t>6. Countries need</a:t>
            </a:r>
            <a:r>
              <a:rPr lang="en-US" u="sng" baseline="0"/>
              <a:t> to </a:t>
            </a:r>
            <a:r>
              <a:rPr lang="en-US" baseline="0"/>
              <a:t>cooperate in providing the technical and biological information necessary for pest risk analysis to support the pest risk analysis process.</a:t>
            </a:r>
            <a:r>
              <a:rPr lang="en-US"/>
              <a:t> </a:t>
            </a:r>
            <a:endParaRPr lang="en-US">
              <a:cs typeface="Calibri"/>
            </a:endParaRPr>
          </a:p>
          <a:p>
            <a:pPr marL="0" indent="0">
              <a:buNone/>
            </a:pPr>
            <a:endParaRPr lang="en-US" baseline="0">
              <a:cs typeface="Calibri"/>
            </a:endParaRPr>
          </a:p>
          <a:p>
            <a:endParaRPr lang="en-US"/>
          </a:p>
        </p:txBody>
      </p:sp>
      <p:sp>
        <p:nvSpPr>
          <p:cNvPr id="4" name="Slide Number Placeholder 3"/>
          <p:cNvSpPr>
            <a:spLocks noGrp="1"/>
          </p:cNvSpPr>
          <p:nvPr>
            <p:ph type="sldNum" sz="quarter" idx="10"/>
          </p:nvPr>
        </p:nvSpPr>
        <p:spPr/>
        <p:txBody>
          <a:bodyPr/>
          <a:lstStyle/>
          <a:p>
            <a:fld id="{95D9ED2A-0D5A-4B61-B72A-CE5A17D75801}" type="slidenum">
              <a:rPr lang="en-US" smtClean="0"/>
              <a:t>5</a:t>
            </a:fld>
            <a:endParaRPr lang="en-US"/>
          </a:p>
        </p:txBody>
      </p:sp>
    </p:spTree>
    <p:extLst>
      <p:ext uri="{BB962C8B-B14F-4D97-AF65-F5344CB8AC3E}">
        <p14:creationId xmlns:p14="http://schemas.microsoft.com/office/powerpoint/2010/main" val="2159702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IPPC contact points are used for all information exchanged under the IPPC among contracting parties, between the Secretariat and</a:t>
            </a:r>
          </a:p>
          <a:p>
            <a:r>
              <a:rPr lang="en-US" dirty="0"/>
              <a:t>contracting parties and, in some cases, between contracting parties and RPPOs.</a:t>
            </a:r>
          </a:p>
          <a:p>
            <a:r>
              <a:rPr lang="en-US" dirty="0"/>
              <a:t>2. The IPPC contact point should:</a:t>
            </a:r>
          </a:p>
          <a:p>
            <a:r>
              <a:rPr lang="en-US" dirty="0"/>
              <a:t>– have the necessary authority to communicate on phytosanitary issues on behalf of the contracting party, i.e. as the contracting party’s</a:t>
            </a:r>
          </a:p>
          <a:p>
            <a:r>
              <a:rPr lang="en-US" dirty="0"/>
              <a:t>single IPPC enquiry point;</a:t>
            </a:r>
          </a:p>
          <a:p>
            <a:r>
              <a:rPr lang="en-US" dirty="0"/>
              <a:t>– ensure the information exchange obligations under the IPPC are implemented in a timely manner;</a:t>
            </a:r>
          </a:p>
          <a:p>
            <a:r>
              <a:rPr lang="en-US" dirty="0"/>
              <a:t>– provide coordination for all official phytosanitary communication between contracting parties related to the effective functioning</a:t>
            </a:r>
          </a:p>
          <a:p>
            <a:r>
              <a:rPr lang="en-US" dirty="0"/>
              <a:t>of the IPPC;</a:t>
            </a:r>
            <a:endParaRPr lang="en-US" dirty="0">
              <a:cs typeface="Calibri"/>
            </a:endParaRPr>
          </a:p>
          <a:p>
            <a:r>
              <a:rPr lang="en-US" dirty="0"/>
              <a:t>– redirect phytosanitary information received from other contracting parties and from the IPPC Secretariat to appropriate official(s);</a:t>
            </a:r>
            <a:endParaRPr lang="en-US" dirty="0">
              <a:cs typeface="Calibri"/>
            </a:endParaRPr>
          </a:p>
          <a:p>
            <a:r>
              <a:rPr lang="en-US" dirty="0"/>
              <a:t>– redirect requests for phytosanitary information from contracting parties and the IPPC Secretariat to the appropriate official(s);</a:t>
            </a:r>
            <a:endParaRPr lang="en-US" dirty="0">
              <a:cs typeface="Calibri"/>
            </a:endParaRPr>
          </a:p>
          <a:p>
            <a:r>
              <a:rPr lang="en-US" dirty="0"/>
              <a:t>– keep track of the status of appropriate responses to information requests that have been made to the contact point.</a:t>
            </a:r>
          </a:p>
          <a:p>
            <a:r>
              <a:rPr lang="en-US" dirty="0"/>
              <a:t>3. The role of the IPPC contact point is</a:t>
            </a:r>
            <a:r>
              <a:rPr lang="en-US" strike="sngStrike" dirty="0"/>
              <a:t> </a:t>
            </a:r>
            <a:r>
              <a:rPr lang="en-US" b="1" u="sng" dirty="0"/>
              <a:t>essential </a:t>
            </a:r>
            <a:r>
              <a:rPr lang="en-US" dirty="0"/>
              <a:t>to the effective functioning of the IPPC, and it is important that the IPPC contact point has</a:t>
            </a:r>
            <a:endParaRPr lang="en-US" dirty="0">
              <a:cs typeface="Calibri"/>
            </a:endParaRPr>
          </a:p>
          <a:p>
            <a:r>
              <a:rPr lang="en-US" dirty="0"/>
              <a:t>adequate resources and sufficient authority to ensure that requests for information are dealt with appropriately and </a:t>
            </a:r>
            <a:r>
              <a:rPr lang="en-US" b="0" i="0" u="none" strike="noStrike" kern="1200" baseline="0" dirty="0"/>
              <a:t>in a timely manner.</a:t>
            </a:r>
            <a:endParaRPr lang="en-US" dirty="0"/>
          </a:p>
          <a:p>
            <a:r>
              <a:rPr lang="en-US" b="0" i="0" u="none" strike="noStrike" kern="1200" baseline="0" dirty="0"/>
              <a:t>4. Article VIII.2 requires contracting parties to designate a contact point, and therefore it is the contracting party which is responsible for</a:t>
            </a:r>
            <a:endParaRPr lang="en-US" dirty="0"/>
          </a:p>
          <a:p>
            <a:r>
              <a:rPr lang="en-US" b="0" i="0" u="none" strike="noStrike" kern="1200" baseline="0" dirty="0"/>
              <a:t>making, and informing the Secretariat of, the nomination. There can be only one contact point per contracting party.</a:t>
            </a:r>
            <a:endParaRPr lang="en-US" dirty="0"/>
          </a:p>
          <a:p>
            <a:r>
              <a:rPr lang="en-US" b="1" i="0" u="none" strike="noStrike" kern="1200" baseline="0" dirty="0"/>
              <a:t>Highlight the person who are responsible for contact point shall able to transfer the message to their contracting parties. The person shall committed the contact point </a:t>
            </a:r>
            <a:r>
              <a:rPr lang="en-US" b="1" dirty="0"/>
              <a:t>responsibility</a:t>
            </a:r>
            <a:r>
              <a:rPr lang="en-US" b="1" i="0" u="none" strike="noStrike" kern="1200" baseline="0" dirty="0"/>
              <a:t>.</a:t>
            </a:r>
            <a:r>
              <a:rPr lang="en-US" b="1" dirty="0"/>
              <a:t> </a:t>
            </a:r>
            <a:r>
              <a:rPr lang="en-US" sz="1200" b="1" dirty="0"/>
              <a:t> </a:t>
            </a:r>
            <a:endParaRPr lang="en-US" b="1" dirty="0">
              <a:cs typeface="Calibri"/>
            </a:endParaRPr>
          </a:p>
        </p:txBody>
      </p:sp>
      <p:sp>
        <p:nvSpPr>
          <p:cNvPr id="4" name="Slide Number Placeholder 3"/>
          <p:cNvSpPr>
            <a:spLocks noGrp="1"/>
          </p:cNvSpPr>
          <p:nvPr>
            <p:ph type="sldNum" sz="quarter" idx="10"/>
          </p:nvPr>
        </p:nvSpPr>
        <p:spPr/>
        <p:txBody>
          <a:bodyPr/>
          <a:lstStyle/>
          <a:p>
            <a:fld id="{77D2E642-DD37-4056-9EBE-9ECD3ED17117}" type="slidenum">
              <a:rPr lang="en-US" smtClean="0"/>
              <a:t>6</a:t>
            </a:fld>
            <a:endParaRPr lang="en-US"/>
          </a:p>
        </p:txBody>
      </p:sp>
    </p:spTree>
    <p:extLst>
      <p:ext uri="{BB962C8B-B14F-4D97-AF65-F5344CB8AC3E}">
        <p14:creationId xmlns:p14="http://schemas.microsoft.com/office/powerpoint/2010/main" val="3396566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t>The</a:t>
            </a:r>
            <a:r>
              <a:rPr lang="en-US"/>
              <a:t> IPPC Secretariat developed</a:t>
            </a:r>
            <a:r>
              <a:rPr lang="en-US" baseline="0"/>
              <a:t> one NROs guide for Contact point and IPP editor.</a:t>
            </a:r>
            <a:r>
              <a:rPr lang="en-US"/>
              <a:t>   </a:t>
            </a:r>
            <a:r>
              <a:rPr lang="en-US" baseline="0"/>
              <a:t> You can find elaborate information on the obligations</a:t>
            </a:r>
            <a:r>
              <a:rPr lang="en-US"/>
              <a:t> </a:t>
            </a:r>
            <a:r>
              <a:rPr lang="en-US" b="1" u="sng"/>
              <a:t>and</a:t>
            </a:r>
            <a:r>
              <a:rPr lang="en-US"/>
              <a:t>  </a:t>
            </a:r>
            <a:r>
              <a:rPr lang="en-US" baseline="0"/>
              <a:t>working procedure </a:t>
            </a:r>
            <a:r>
              <a:rPr lang="en-US"/>
              <a:t>for submission</a:t>
            </a:r>
            <a:r>
              <a:rPr lang="en-US" baseline="0"/>
              <a:t> of report.</a:t>
            </a:r>
            <a:r>
              <a:rPr lang="en-US"/>
              <a:t> </a:t>
            </a:r>
          </a:p>
          <a:p>
            <a:endParaRPr lang="en-US">
              <a:cs typeface="Calibri"/>
            </a:endParaRPr>
          </a:p>
        </p:txBody>
      </p:sp>
      <p:sp>
        <p:nvSpPr>
          <p:cNvPr id="4" name="Slide Number Placeholder 3"/>
          <p:cNvSpPr>
            <a:spLocks noGrp="1"/>
          </p:cNvSpPr>
          <p:nvPr>
            <p:ph type="sldNum" sz="quarter" idx="10"/>
          </p:nvPr>
        </p:nvSpPr>
        <p:spPr/>
        <p:txBody>
          <a:bodyPr/>
          <a:lstStyle/>
          <a:p>
            <a:fld id="{95D9ED2A-0D5A-4B61-B72A-CE5A17D75801}" type="slidenum">
              <a:rPr lang="en-US" smtClean="0"/>
              <a:t>7</a:t>
            </a:fld>
            <a:endParaRPr lang="en-US"/>
          </a:p>
        </p:txBody>
      </p:sp>
    </p:spTree>
    <p:extLst>
      <p:ext uri="{BB962C8B-B14F-4D97-AF65-F5344CB8AC3E}">
        <p14:creationId xmlns:p14="http://schemas.microsoft.com/office/powerpoint/2010/main" val="1932781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IPPC Secretariat also developed </a:t>
            </a:r>
            <a:r>
              <a:rPr lang="en-US" u="sng"/>
              <a:t>an </a:t>
            </a:r>
            <a:r>
              <a:rPr lang="en-US"/>
              <a:t> e-learning course.</a:t>
            </a:r>
            <a:r>
              <a:rPr lang="en-US" baseline="0"/>
              <a:t> This course contains 5 </a:t>
            </a:r>
            <a:r>
              <a:rPr lang="en-US" u="sng" baseline="0"/>
              <a:t>modules</a:t>
            </a:r>
            <a:r>
              <a:rPr lang="en-US" baseline="0"/>
              <a:t>. Each </a:t>
            </a:r>
            <a:r>
              <a:rPr lang="en-US" u="sng" baseline="0"/>
              <a:t>module </a:t>
            </a:r>
            <a:r>
              <a:rPr lang="en-US"/>
              <a:t>contain</a:t>
            </a:r>
            <a:r>
              <a:rPr lang="en-US" b="1" u="sng"/>
              <a:t>s</a:t>
            </a:r>
            <a:r>
              <a:rPr lang="en-US"/>
              <a:t> </a:t>
            </a:r>
            <a:r>
              <a:rPr lang="en-US" baseline="0"/>
              <a:t>a quiz.</a:t>
            </a:r>
            <a:r>
              <a:rPr lang="en-US"/>
              <a:t>  </a:t>
            </a:r>
            <a:r>
              <a:rPr lang="en-US" baseline="0"/>
              <a:t> After </a:t>
            </a:r>
            <a:r>
              <a:rPr lang="en-US" u="sng" baseline="0"/>
              <a:t>completing</a:t>
            </a:r>
            <a:r>
              <a:rPr lang="en-US" baseline="0"/>
              <a:t> the course, you can get </a:t>
            </a:r>
            <a:r>
              <a:rPr lang="en-US" u="sng" baseline="0"/>
              <a:t>a</a:t>
            </a:r>
            <a:r>
              <a:rPr lang="en-US" baseline="0"/>
              <a:t> </a:t>
            </a:r>
            <a:r>
              <a:rPr lang="en-US" u="sng" baseline="0"/>
              <a:t>certificate</a:t>
            </a:r>
            <a:endParaRPr lang="en-US"/>
          </a:p>
        </p:txBody>
      </p:sp>
      <p:sp>
        <p:nvSpPr>
          <p:cNvPr id="4" name="Slide Number Placeholder 3"/>
          <p:cNvSpPr>
            <a:spLocks noGrp="1"/>
          </p:cNvSpPr>
          <p:nvPr>
            <p:ph type="sldNum" sz="quarter" idx="10"/>
          </p:nvPr>
        </p:nvSpPr>
        <p:spPr/>
        <p:txBody>
          <a:bodyPr/>
          <a:lstStyle/>
          <a:p>
            <a:fld id="{95D9ED2A-0D5A-4B61-B72A-CE5A17D75801}" type="slidenum">
              <a:rPr lang="en-US" smtClean="0"/>
              <a:t>8</a:t>
            </a:fld>
            <a:endParaRPr lang="en-US"/>
          </a:p>
        </p:txBody>
      </p:sp>
    </p:spTree>
    <p:extLst>
      <p:ext uri="{BB962C8B-B14F-4D97-AF65-F5344CB8AC3E}">
        <p14:creationId xmlns:p14="http://schemas.microsoft.com/office/powerpoint/2010/main" val="1955235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600"/>
              <a:t>The revision of ISPM 8 (Determination of pest status in an area) was adopted in 2021, some of the categories of pest status were changed. To deal with these changes, the IPPC Secretariat updated the relevant drop-down menus on the IPP, replacing the values for the pest status categories with the ones listed in the revised ISPM 8</a:t>
            </a:r>
          </a:p>
          <a:p>
            <a:endParaRPr lang="en-US"/>
          </a:p>
        </p:txBody>
      </p:sp>
      <p:sp>
        <p:nvSpPr>
          <p:cNvPr id="4" name="Slide Number Placeholder 3"/>
          <p:cNvSpPr>
            <a:spLocks noGrp="1"/>
          </p:cNvSpPr>
          <p:nvPr>
            <p:ph type="sldNum" sz="quarter" idx="10"/>
          </p:nvPr>
        </p:nvSpPr>
        <p:spPr/>
        <p:txBody>
          <a:bodyPr/>
          <a:lstStyle/>
          <a:p>
            <a:fld id="{F181C075-0A87-4D04-85DC-C41B8B8D094E}" type="slidenum">
              <a:rPr lang="en-GB" smtClean="0"/>
              <a:pPr/>
              <a:t>9</a:t>
            </a:fld>
            <a:endParaRPr lang="en-GB"/>
          </a:p>
        </p:txBody>
      </p:sp>
    </p:spTree>
    <p:extLst>
      <p:ext uri="{BB962C8B-B14F-4D97-AF65-F5344CB8AC3E}">
        <p14:creationId xmlns:p14="http://schemas.microsoft.com/office/powerpoint/2010/main" val="4115411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0297" y="1604319"/>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a:t>Picture</a:t>
            </a:r>
          </a:p>
        </p:txBody>
      </p:sp>
      <p:sp>
        <p:nvSpPr>
          <p:cNvPr id="4" name="Title 1"/>
          <p:cNvSpPr>
            <a:spLocks noGrp="1"/>
          </p:cNvSpPr>
          <p:nvPr>
            <p:ph type="ctrTitle" hasCustomPrompt="1"/>
          </p:nvPr>
        </p:nvSpPr>
        <p:spPr>
          <a:xfrm>
            <a:off x="-1200" y="5088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a:t>Click to edit Master title style </a:t>
            </a:r>
          </a:p>
        </p:txBody>
      </p:sp>
      <p:sp>
        <p:nvSpPr>
          <p:cNvPr id="5" name="Subtitle 2"/>
          <p:cNvSpPr>
            <a:spLocks noGrp="1"/>
          </p:cNvSpPr>
          <p:nvPr>
            <p:ph type="subTitle" idx="1"/>
          </p:nvPr>
        </p:nvSpPr>
        <p:spPr>
          <a:xfrm>
            <a:off x="-1200" y="5943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a:t>Click to edit </a:t>
            </a:r>
            <a:br>
              <a:rPr lang="en-US"/>
            </a:br>
            <a:r>
              <a:rPr lang="en-US"/>
              <a:t>Thank you</a:t>
            </a:r>
          </a:p>
        </p:txBody>
      </p:sp>
      <p:sp>
        <p:nvSpPr>
          <p:cNvPr id="2" name="Rectangle 1">
            <a:extLst>
              <a:ext uri="{FF2B5EF4-FFF2-40B4-BE49-F238E27FC236}">
                <a16:creationId xmlns:a16="http://schemas.microsoft.com/office/drawing/2014/main" xmlns=""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ption 2 - photo cover">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200" y="2040624"/>
            <a:ext cx="12192000" cy="449180"/>
          </a:xfrm>
          <a:prstGeom prst="rect">
            <a:avLst/>
          </a:prstGeom>
          <a:noFill/>
        </p:spPr>
        <p:txBody>
          <a:bodyPr lIns="1224000" tIns="46800" rIns="1224000" bIns="0" anchor="t" anchorCtr="0"/>
          <a:lstStyle>
            <a:lvl1pPr algn="l">
              <a:defRPr sz="3800">
                <a:solidFill>
                  <a:srgbClr val="00825F"/>
                </a:solidFill>
              </a:defRPr>
            </a:lvl1pPr>
          </a:lstStyle>
          <a:p>
            <a:r>
              <a:rPr lang="en-US"/>
              <a:t>Click to edit Master title style </a:t>
            </a:r>
          </a:p>
        </p:txBody>
      </p:sp>
      <p:sp>
        <p:nvSpPr>
          <p:cNvPr id="5" name="Subtitle 2"/>
          <p:cNvSpPr>
            <a:spLocks noGrp="1"/>
          </p:cNvSpPr>
          <p:nvPr>
            <p:ph type="subTitle" idx="1"/>
          </p:nvPr>
        </p:nvSpPr>
        <p:spPr>
          <a:xfrm>
            <a:off x="-1200" y="289560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3098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a:t>
            </a:r>
          </a:p>
        </p:txBody>
      </p:sp>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a:t>Click to edit txt</a:t>
            </a:r>
          </a:p>
          <a:p>
            <a:pPr lvl="2"/>
            <a:r>
              <a:rPr lang="en-US"/>
              <a:t>List 2</a:t>
            </a:r>
          </a:p>
          <a:p>
            <a:pPr lvl="3"/>
            <a:r>
              <a:rPr lang="en-US"/>
              <a:t>List 3</a:t>
            </a:r>
          </a:p>
          <a:p>
            <a:pPr lvl="4"/>
            <a:r>
              <a:rPr lang="en-US"/>
              <a:t>List 4</a:t>
            </a:r>
          </a:p>
          <a:p>
            <a:pPr lvl="5"/>
            <a:r>
              <a:rPr lang="en-US"/>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a:t>Click to edit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Txt 2 columns</a:t>
            </a:r>
          </a:p>
          <a:p>
            <a:pPr lvl="1"/>
            <a:r>
              <a:rPr lang="en-US"/>
              <a:t>List 2</a:t>
            </a:r>
          </a:p>
          <a:p>
            <a:pPr lvl="2"/>
            <a:r>
              <a:rPr lang="en-US"/>
              <a:t>List 3</a:t>
            </a:r>
          </a:p>
          <a:p>
            <a:pPr lvl="3"/>
            <a:r>
              <a:rPr lang="en-US"/>
              <a:t>List 4</a:t>
            </a:r>
          </a:p>
          <a:p>
            <a:pPr lvl="4"/>
            <a:r>
              <a:rPr lang="en-US"/>
              <a:t>List 5</a:t>
            </a:r>
            <a:endParaRPr lang="it-IT"/>
          </a:p>
        </p:txBody>
      </p:sp>
      <p:sp>
        <p:nvSpPr>
          <p:cNvPr id="11" name="Title Placeholder 1">
            <a:extLst>
              <a:ext uri="{FF2B5EF4-FFF2-40B4-BE49-F238E27FC236}">
                <a16:creationId xmlns:a16="http://schemas.microsoft.com/office/drawing/2014/main" xmlns=""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a:t>Click to edit txt</a:t>
            </a:r>
            <a:br>
              <a:rPr lang="en-US"/>
            </a:br>
            <a:endParaRPr lang="en-US"/>
          </a:p>
        </p:txBody>
      </p:sp>
      <p:sp>
        <p:nvSpPr>
          <p:cNvPr id="20" name="Subtitle 2">
            <a:extLst>
              <a:ext uri="{FF2B5EF4-FFF2-40B4-BE49-F238E27FC236}">
                <a16:creationId xmlns:a16="http://schemas.microsoft.com/office/drawing/2014/main" xmlns=""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txt</a:t>
            </a:r>
          </a:p>
          <a:p>
            <a:pPr lvl="1"/>
            <a:r>
              <a:rPr lang="en-US"/>
              <a:t>List 2</a:t>
            </a:r>
          </a:p>
          <a:p>
            <a:pPr lvl="2"/>
            <a:r>
              <a:rPr lang="en-US"/>
              <a:t>List 3</a:t>
            </a:r>
          </a:p>
          <a:p>
            <a:pPr lvl="3"/>
            <a:r>
              <a:rPr lang="en-US"/>
              <a:t>List 4</a:t>
            </a:r>
          </a:p>
          <a:p>
            <a:pPr lvl="4"/>
            <a:r>
              <a:rPr lang="en-US"/>
              <a:t>List 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68179" y="513670"/>
            <a:ext cx="511629" cy="333830"/>
          </a:xfrm>
          <a:prstGeom prst="rect">
            <a:avLst/>
          </a:prstGeom>
        </p:spPr>
        <p:txBody>
          <a:bodyPr/>
          <a:lstStyle/>
          <a:p>
            <a:fld id="{752B27FF-FAB0-40D1-80D1-96A0DB7ECFA2}" type="slidenum">
              <a:rPr lang="en-GB" smtClean="0"/>
              <a:t>‹N°›</a:t>
            </a:fld>
            <a:endParaRPr lang="en-GB"/>
          </a:p>
        </p:txBody>
      </p:sp>
      <p:sp>
        <p:nvSpPr>
          <p:cNvPr id="10" name="Title 1"/>
          <p:cNvSpPr txBox="1">
            <a:spLocks/>
          </p:cNvSpPr>
          <p:nvPr userDrawn="1"/>
        </p:nvSpPr>
        <p:spPr>
          <a:xfrm>
            <a:off x="500184" y="599835"/>
            <a:ext cx="11254155" cy="914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endParaRPr lang="en-US" sz="3400" b="1">
              <a:solidFill>
                <a:srgbClr val="165A30"/>
              </a:solidFill>
              <a:latin typeface="+mn-lt"/>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3308824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6.xml"/><Relationship Id="rId7" Type="http://schemas.openxmlformats.org/officeDocument/2006/relationships/image" Target="../media/image1.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3.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3"/>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4"/>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981200"/>
            <a:ext cx="12192000" cy="4876800"/>
          </a:xfrm>
          <a:prstGeom prst="rect">
            <a:avLst/>
          </a:prstGeom>
        </p:spPr>
      </p:pic>
    </p:spTree>
    <p:extLst>
      <p:ext uri="{BB962C8B-B14F-4D97-AF65-F5344CB8AC3E}">
        <p14:creationId xmlns:p14="http://schemas.microsoft.com/office/powerpoint/2010/main" val="4084399036"/>
      </p:ext>
    </p:extLst>
  </p:cSld>
  <p:clrMap bg1="lt1" tx1="dk1" bg2="lt2" tx2="dk2" accent1="accent1" accent2="accent2" accent3="accent3" accent4="accent4" accent5="accent5" accent6="accent6" hlink="hlink" folHlink="folHlink"/>
  <p:sldLayoutIdLst>
    <p:sldLayoutId id="2147483960" r:id="rId1"/>
  </p:sldLayoutIdLst>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xmlns=""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1" name="Text Placeholder 5">
            <a:extLst>
              <a:ext uri="{FF2B5EF4-FFF2-40B4-BE49-F238E27FC236}">
                <a16:creationId xmlns:a16="http://schemas.microsoft.com/office/drawing/2014/main" xmlns="" id="{A133ADE3-A5A0-2645-9D97-F63324C4A172}"/>
              </a:ext>
            </a:extLst>
          </p:cNvPr>
          <p:cNvSpPr txBox="1">
            <a:spLocks/>
          </p:cNvSpPr>
          <p:nvPr userDrawn="1"/>
        </p:nvSpPr>
        <p:spPr>
          <a:xfrm>
            <a:off x="0" y="6453866"/>
            <a:ext cx="12192000" cy="323462"/>
          </a:xfrm>
          <a:prstGeom prst="rect">
            <a:avLst/>
          </a:prstGeom>
        </p:spPr>
        <p:txBody>
          <a:bodyPr lIns="540000" rIns="540000" anchor="ctr" anchorCtr="0"/>
          <a:lstStyle>
            <a:lvl1pPr marL="0" indent="0" algn="l" defTabSz="914400" rtl="0" eaLnBrk="1" latinLnBrk="0" hangingPunct="1">
              <a:lnSpc>
                <a:spcPct val="90000"/>
              </a:lnSpc>
              <a:spcBef>
                <a:spcPts val="1000"/>
              </a:spcBef>
              <a:buFontTx/>
              <a:buNone/>
              <a:defRPr sz="1400" b="0"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solidFill>
              </a:rPr>
              <a:t>2022</a:t>
            </a:r>
            <a:r>
              <a:rPr lang="en-US" baseline="0" dirty="0">
                <a:solidFill>
                  <a:schemeClr val="tx1"/>
                </a:solidFill>
              </a:rPr>
              <a:t> IPPC Regional workshop</a:t>
            </a:r>
            <a:endParaRPr lang="en-US" dirty="0">
              <a:solidFill>
                <a:schemeClr val="tx1"/>
              </a:solidFill>
            </a:endParaRPr>
          </a:p>
        </p:txBody>
      </p:sp>
      <p:sp>
        <p:nvSpPr>
          <p:cNvPr id="12" name="Text Placeholder 5">
            <a:extLst>
              <a:ext uri="{FF2B5EF4-FFF2-40B4-BE49-F238E27FC236}">
                <a16:creationId xmlns:a16="http://schemas.microsoft.com/office/drawing/2014/main" xmlns=""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solidFill>
                  <a:srgbClr val="00825F"/>
                </a:solidFill>
              </a:rPr>
              <a:t>National Reporting Obligations</a:t>
            </a:r>
          </a:p>
        </p:txBody>
      </p:sp>
      <p:pic>
        <p:nvPicPr>
          <p:cNvPr id="10" name="Immagine 9">
            <a:extLst>
              <a:ext uri="{FF2B5EF4-FFF2-40B4-BE49-F238E27FC236}">
                <a16:creationId xmlns:a16="http://schemas.microsoft.com/office/drawing/2014/main" xmlns="" id="{7234DD0C-95AB-7940-8105-0A1AE1800F5F}"/>
              </a:ext>
            </a:extLst>
          </p:cNvPr>
          <p:cNvPicPr>
            <a:picLocks noChangeAspect="1"/>
          </p:cNvPicPr>
          <p:nvPr userDrawn="1"/>
        </p:nvPicPr>
        <p:blipFill rotWithShape="1">
          <a:blip r:embed="rId8"/>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xmlns="" id="{2C4EF50D-19C0-874B-B58B-28F04C603057}"/>
              </a:ext>
            </a:extLst>
          </p:cNvPr>
          <p:cNvPicPr>
            <a:picLocks noChangeAspect="1"/>
          </p:cNvPicPr>
          <p:nvPr userDrawn="1"/>
        </p:nvPicPr>
        <p:blipFill>
          <a:blip r:embed="rId9"/>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xmlns=""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6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www.ippc.int/" TargetMode="External"/><Relationship Id="rId2" Type="http://schemas.openxmlformats.org/officeDocument/2006/relationships/hyperlink" Target="mailto:ippc@fao.org"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www.ippc.int/en/publications/8040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ippc.int/en/e-learnin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Obligations </a:t>
            </a:r>
            <a:r>
              <a:rPr lang="en-GB" dirty="0" err="1" smtClean="0"/>
              <a:t>Nationales</a:t>
            </a:r>
            <a:r>
              <a:rPr lang="en-GB" dirty="0" smtClean="0"/>
              <a:t> </a:t>
            </a:r>
            <a:r>
              <a:rPr lang="en-GB" dirty="0" smtClean="0"/>
              <a:t>de </a:t>
            </a:r>
            <a:r>
              <a:rPr lang="en-GB" dirty="0" err="1" smtClean="0"/>
              <a:t>Signalement</a:t>
            </a:r>
            <a:endParaRPr lang="en-US" dirty="0"/>
          </a:p>
        </p:txBody>
      </p:sp>
      <p:sp>
        <p:nvSpPr>
          <p:cNvPr id="7" name="Subtitle 6"/>
          <p:cNvSpPr>
            <a:spLocks noGrp="1"/>
          </p:cNvSpPr>
          <p:nvPr>
            <p:ph type="subTitle" idx="1"/>
          </p:nvPr>
        </p:nvSpPr>
        <p:spPr/>
        <p:txBody>
          <a:bodyPr/>
          <a:lstStyle/>
          <a:p>
            <a:endParaRPr lang="en-US" dirty="0"/>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58" b="2658"/>
          <a:stretch>
            <a:fillRect/>
          </a:stretch>
        </p:blipFill>
        <p:spPr/>
      </p:pic>
    </p:spTree>
    <p:extLst>
      <p:ext uri="{BB962C8B-B14F-4D97-AF65-F5344CB8AC3E}">
        <p14:creationId xmlns:p14="http://schemas.microsoft.com/office/powerpoint/2010/main" val="2518539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A6B70F62-9DE6-42E0-8ACE-B1DF9A920343}"/>
              </a:ext>
            </a:extLst>
          </p:cNvPr>
          <p:cNvSpPr txBox="1">
            <a:spLocks/>
          </p:cNvSpPr>
          <p:nvPr/>
        </p:nvSpPr>
        <p:spPr>
          <a:xfrm>
            <a:off x="311999" y="1100744"/>
            <a:ext cx="9738909"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altLang="zh-CN" sz="2200" b="1" dirty="0">
                <a:solidFill>
                  <a:srgbClr val="00825F"/>
                </a:solidFill>
                <a:latin typeface="Calibri"/>
                <a:ea typeface="Arial Unicode MS" panose="020B0604020202020204" pitchFamily="34" charset="-128"/>
                <a:cs typeface="Arial" panose="020B0604020202020204" pitchFamily="34" charset="0"/>
              </a:rPr>
              <a:t>2</a:t>
            </a:r>
            <a:r>
              <a:rPr lang="en-US" sz="2200" b="1" dirty="0">
                <a:solidFill>
                  <a:srgbClr val="00825F"/>
                </a:solidFill>
                <a:latin typeface="Calibri"/>
                <a:ea typeface="Arial Unicode MS" panose="020B0604020202020204" pitchFamily="34" charset="-128"/>
                <a:cs typeface="Arial" panose="020B0604020202020204" pitchFamily="34" charset="0"/>
              </a:rPr>
              <a:t>.1 </a:t>
            </a:r>
            <a:r>
              <a:rPr lang="fr-FR" sz="2200" b="1" dirty="0">
                <a:solidFill>
                  <a:srgbClr val="00825F"/>
                </a:solidFill>
                <a:latin typeface="Calibri"/>
                <a:ea typeface="Arial Unicode MS" panose="020B0604020202020204" pitchFamily="34" charset="-128"/>
                <a:cs typeface="Arial" panose="020B0604020202020204" pitchFamily="34" charset="0"/>
              </a:rPr>
              <a:t>Mise à jour des menus déroulants pertinents du statut des ravageurs sur le PPI</a:t>
            </a:r>
            <a:endParaRPr lang="en-US" sz="2200" b="1" dirty="0">
              <a:solidFill>
                <a:srgbClr val="00825F"/>
              </a:solidFill>
              <a:latin typeface="Calibri"/>
              <a:ea typeface="Arial Unicode MS" panose="020B0604020202020204" pitchFamily="34" charset="-128"/>
              <a:cs typeface="Arial" panose="020B0604020202020204" pitchFamily="34" charset="0"/>
            </a:endParaRPr>
          </a:p>
        </p:txBody>
      </p:sp>
      <p:sp>
        <p:nvSpPr>
          <p:cNvPr id="7" name="Rectangle: Rounded Corners 6">
            <a:extLst>
              <a:ext uri="{FF2B5EF4-FFF2-40B4-BE49-F238E27FC236}">
                <a16:creationId xmlns:a16="http://schemas.microsoft.com/office/drawing/2014/main" xmlns="" id="{AA9A0225-82EA-4FFB-A398-868502D89421}"/>
              </a:ext>
            </a:extLst>
          </p:cNvPr>
          <p:cNvSpPr/>
          <p:nvPr/>
        </p:nvSpPr>
        <p:spPr>
          <a:xfrm>
            <a:off x="311999" y="1731856"/>
            <a:ext cx="11741540" cy="75946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xmlns="" id="{C9B1E548-65AA-48CD-88C2-868479D4B023}"/>
              </a:ext>
            </a:extLst>
          </p:cNvPr>
          <p:cNvSpPr/>
          <p:nvPr/>
        </p:nvSpPr>
        <p:spPr>
          <a:xfrm>
            <a:off x="9547178" y="279405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Rounded Corners 9">
            <a:extLst>
              <a:ext uri="{FF2B5EF4-FFF2-40B4-BE49-F238E27FC236}">
                <a16:creationId xmlns:a16="http://schemas.microsoft.com/office/drawing/2014/main" xmlns="" id="{213DCF2F-FBC7-44AA-B1D7-3E407406DE95}"/>
              </a:ext>
            </a:extLst>
          </p:cNvPr>
          <p:cNvSpPr/>
          <p:nvPr/>
        </p:nvSpPr>
        <p:spPr>
          <a:xfrm>
            <a:off x="7613375" y="468146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Rectangle: Rounded Corners 10">
            <a:extLst>
              <a:ext uri="{FF2B5EF4-FFF2-40B4-BE49-F238E27FC236}">
                <a16:creationId xmlns:a16="http://schemas.microsoft.com/office/drawing/2014/main" xmlns="" id="{EDA32037-09FF-45BB-8555-A52D5B607626}"/>
              </a:ext>
            </a:extLst>
          </p:cNvPr>
          <p:cNvSpPr/>
          <p:nvPr/>
        </p:nvSpPr>
        <p:spPr>
          <a:xfrm>
            <a:off x="5572561" y="279405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Rounded Corners 11">
            <a:extLst>
              <a:ext uri="{FF2B5EF4-FFF2-40B4-BE49-F238E27FC236}">
                <a16:creationId xmlns:a16="http://schemas.microsoft.com/office/drawing/2014/main" xmlns="" id="{B09D18EF-A608-4598-9EFE-133D171FE8BB}"/>
              </a:ext>
            </a:extLst>
          </p:cNvPr>
          <p:cNvSpPr/>
          <p:nvPr/>
        </p:nvSpPr>
        <p:spPr>
          <a:xfrm>
            <a:off x="3341681" y="4707157"/>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3" name="Rectangle: Rounded Corners 12">
            <a:extLst>
              <a:ext uri="{FF2B5EF4-FFF2-40B4-BE49-F238E27FC236}">
                <a16:creationId xmlns:a16="http://schemas.microsoft.com/office/drawing/2014/main" xmlns="" id="{2157CDC3-F831-4DA2-8C61-DD0664EB4194}"/>
              </a:ext>
            </a:extLst>
          </p:cNvPr>
          <p:cNvSpPr/>
          <p:nvPr/>
        </p:nvSpPr>
        <p:spPr>
          <a:xfrm>
            <a:off x="1300868" y="279405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 name="Oval 13">
            <a:extLst>
              <a:ext uri="{FF2B5EF4-FFF2-40B4-BE49-F238E27FC236}">
                <a16:creationId xmlns:a16="http://schemas.microsoft.com/office/drawing/2014/main" xmlns="" id="{E9C3D92D-7903-4868-9D49-652604E822B5}"/>
              </a:ext>
            </a:extLst>
          </p:cNvPr>
          <p:cNvSpPr/>
          <p:nvPr/>
        </p:nvSpPr>
        <p:spPr>
          <a:xfrm>
            <a:off x="312000" y="272030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TextBox 14">
            <a:extLst>
              <a:ext uri="{FF2B5EF4-FFF2-40B4-BE49-F238E27FC236}">
                <a16:creationId xmlns:a16="http://schemas.microsoft.com/office/drawing/2014/main" xmlns="" id="{E65A1DE9-066B-4DEE-9C1C-6978F528326E}"/>
              </a:ext>
            </a:extLst>
          </p:cNvPr>
          <p:cNvSpPr txBox="1"/>
          <p:nvPr/>
        </p:nvSpPr>
        <p:spPr>
          <a:xfrm>
            <a:off x="1952792" y="3054238"/>
            <a:ext cx="1640792" cy="707886"/>
          </a:xfrm>
          <a:prstGeom prst="rect">
            <a:avLst/>
          </a:prstGeom>
          <a:noFill/>
        </p:spPr>
        <p:txBody>
          <a:bodyPr wrap="square">
            <a:spAutoFit/>
          </a:bodyPr>
          <a:lstStyle/>
          <a:p>
            <a:pPr algn="ctr"/>
            <a:r>
              <a:rPr lang="en-US" sz="2000" b="1" dirty="0" err="1" smtClean="0">
                <a:solidFill>
                  <a:srgbClr val="00825F"/>
                </a:solidFill>
              </a:rPr>
              <a:t>Nuisible</a:t>
            </a:r>
            <a:r>
              <a:rPr lang="en-US" sz="2000" b="1" dirty="0" smtClean="0">
                <a:solidFill>
                  <a:srgbClr val="00825F"/>
                </a:solidFill>
              </a:rPr>
              <a:t> </a:t>
            </a:r>
            <a:r>
              <a:rPr lang="en-US" sz="2000" b="1" dirty="0">
                <a:solidFill>
                  <a:srgbClr val="00825F"/>
                </a:solidFill>
              </a:rPr>
              <a:t>non </a:t>
            </a:r>
            <a:r>
              <a:rPr lang="en-US" sz="2000" b="1" dirty="0" err="1">
                <a:solidFill>
                  <a:srgbClr val="00825F"/>
                </a:solidFill>
              </a:rPr>
              <a:t>enregistré</a:t>
            </a:r>
            <a:r>
              <a:rPr lang="en-US" sz="2000" b="1" dirty="0">
                <a:solidFill>
                  <a:srgbClr val="00825F"/>
                </a:solidFill>
              </a:rPr>
              <a:t> </a:t>
            </a:r>
            <a:r>
              <a:rPr lang="en-US" sz="2000" b="1" dirty="0">
                <a:solidFill>
                  <a:srgbClr val="00825F"/>
                </a:solidFill>
              </a:rPr>
              <a:t> </a:t>
            </a:r>
          </a:p>
        </p:txBody>
      </p:sp>
      <p:sp>
        <p:nvSpPr>
          <p:cNvPr id="16" name="Oval 15">
            <a:extLst>
              <a:ext uri="{FF2B5EF4-FFF2-40B4-BE49-F238E27FC236}">
                <a16:creationId xmlns:a16="http://schemas.microsoft.com/office/drawing/2014/main" xmlns="" id="{187060B6-DD8B-4EAE-BD00-3F468061EFCB}"/>
              </a:ext>
            </a:extLst>
          </p:cNvPr>
          <p:cNvSpPr/>
          <p:nvPr/>
        </p:nvSpPr>
        <p:spPr>
          <a:xfrm>
            <a:off x="4540214" y="265994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7" name="TextBox 16">
            <a:extLst>
              <a:ext uri="{FF2B5EF4-FFF2-40B4-BE49-F238E27FC236}">
                <a16:creationId xmlns:a16="http://schemas.microsoft.com/office/drawing/2014/main" xmlns="" id="{B93BC1EC-8CFD-40B0-BD2D-A4C65C4C1CFC}"/>
              </a:ext>
            </a:extLst>
          </p:cNvPr>
          <p:cNvSpPr txBox="1"/>
          <p:nvPr/>
        </p:nvSpPr>
        <p:spPr>
          <a:xfrm>
            <a:off x="6173040" y="2937348"/>
            <a:ext cx="1874436" cy="1015663"/>
          </a:xfrm>
          <a:prstGeom prst="rect">
            <a:avLst/>
          </a:prstGeom>
          <a:noFill/>
        </p:spPr>
        <p:txBody>
          <a:bodyPr wrap="square">
            <a:spAutoFit/>
          </a:bodyPr>
          <a:lstStyle/>
          <a:p>
            <a:pPr algn="ctr"/>
            <a:r>
              <a:rPr lang="fr-FR" sz="2000" b="1" dirty="0">
                <a:solidFill>
                  <a:srgbClr val="00825F"/>
                </a:solidFill>
              </a:rPr>
              <a:t>Tout le pays est exempt de parasites</a:t>
            </a:r>
            <a:endParaRPr lang="en-US" sz="2000" b="1" dirty="0">
              <a:solidFill>
                <a:srgbClr val="00825F"/>
              </a:solidFill>
            </a:endParaRPr>
          </a:p>
        </p:txBody>
      </p:sp>
      <p:sp>
        <p:nvSpPr>
          <p:cNvPr id="18" name="Oval 17">
            <a:extLst>
              <a:ext uri="{FF2B5EF4-FFF2-40B4-BE49-F238E27FC236}">
                <a16:creationId xmlns:a16="http://schemas.microsoft.com/office/drawing/2014/main" xmlns="" id="{E05742EE-1602-4319-A1EA-1F789F51EBE5}"/>
              </a:ext>
            </a:extLst>
          </p:cNvPr>
          <p:cNvSpPr/>
          <p:nvPr/>
        </p:nvSpPr>
        <p:spPr>
          <a:xfrm>
            <a:off x="8510297" y="265994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Box 18">
            <a:extLst>
              <a:ext uri="{FF2B5EF4-FFF2-40B4-BE49-F238E27FC236}">
                <a16:creationId xmlns:a16="http://schemas.microsoft.com/office/drawing/2014/main" xmlns="" id="{1E8B8954-EFE8-4B5B-A898-F6A3DEC91230}"/>
              </a:ext>
            </a:extLst>
          </p:cNvPr>
          <p:cNvSpPr txBox="1"/>
          <p:nvPr/>
        </p:nvSpPr>
        <p:spPr>
          <a:xfrm>
            <a:off x="10256066" y="3064962"/>
            <a:ext cx="2091702" cy="1015663"/>
          </a:xfrm>
          <a:prstGeom prst="rect">
            <a:avLst/>
          </a:prstGeom>
          <a:noFill/>
        </p:spPr>
        <p:txBody>
          <a:bodyPr wrap="square">
            <a:spAutoFit/>
          </a:bodyPr>
          <a:lstStyle/>
          <a:p>
            <a:pPr algn="ctr"/>
            <a:r>
              <a:rPr lang="fr-FR" sz="2000" b="1" dirty="0">
                <a:solidFill>
                  <a:srgbClr val="00825F"/>
                </a:solidFill>
              </a:rPr>
              <a:t>Enregistrements </a:t>
            </a:r>
            <a:r>
              <a:rPr lang="fr-FR" sz="2000" b="1" dirty="0" smtClean="0">
                <a:solidFill>
                  <a:srgbClr val="00825F"/>
                </a:solidFill>
              </a:rPr>
              <a:t>des nuisibles non </a:t>
            </a:r>
            <a:r>
              <a:rPr lang="fr-FR" sz="2000" b="1" dirty="0">
                <a:solidFill>
                  <a:srgbClr val="00825F"/>
                </a:solidFill>
              </a:rPr>
              <a:t>valides</a:t>
            </a:r>
            <a:endParaRPr lang="en-US" sz="2000" b="1" dirty="0">
              <a:solidFill>
                <a:srgbClr val="00825F"/>
              </a:solidFill>
            </a:endParaRPr>
          </a:p>
        </p:txBody>
      </p:sp>
      <p:sp>
        <p:nvSpPr>
          <p:cNvPr id="20" name="Oval 19">
            <a:extLst>
              <a:ext uri="{FF2B5EF4-FFF2-40B4-BE49-F238E27FC236}">
                <a16:creationId xmlns:a16="http://schemas.microsoft.com/office/drawing/2014/main" xmlns="" id="{ECC1558D-8CA6-4770-BBA4-77F4ACFC7E14}"/>
              </a:ext>
            </a:extLst>
          </p:cNvPr>
          <p:cNvSpPr/>
          <p:nvPr/>
        </p:nvSpPr>
        <p:spPr>
          <a:xfrm>
            <a:off x="2331450" y="4573055"/>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a:extLst>
              <a:ext uri="{FF2B5EF4-FFF2-40B4-BE49-F238E27FC236}">
                <a16:creationId xmlns:a16="http://schemas.microsoft.com/office/drawing/2014/main" xmlns="" id="{145F3A96-1FF1-4B48-B9BA-FBDAE4D1790B}"/>
              </a:ext>
            </a:extLst>
          </p:cNvPr>
          <p:cNvSpPr txBox="1"/>
          <p:nvPr/>
        </p:nvSpPr>
        <p:spPr>
          <a:xfrm>
            <a:off x="3923414" y="5070774"/>
            <a:ext cx="2050766" cy="707886"/>
          </a:xfrm>
          <a:prstGeom prst="rect">
            <a:avLst/>
          </a:prstGeom>
          <a:noFill/>
        </p:spPr>
        <p:txBody>
          <a:bodyPr wrap="square">
            <a:spAutoFit/>
          </a:bodyPr>
          <a:lstStyle/>
          <a:p>
            <a:pPr algn="ctr"/>
            <a:r>
              <a:rPr lang="fr-FR" sz="2000" b="1" dirty="0">
                <a:solidFill>
                  <a:srgbClr val="00825F"/>
                </a:solidFill>
              </a:rPr>
              <a:t>Le </a:t>
            </a:r>
            <a:r>
              <a:rPr lang="fr-FR" sz="2000" b="1" dirty="0" smtClean="0">
                <a:solidFill>
                  <a:srgbClr val="00825F"/>
                </a:solidFill>
              </a:rPr>
              <a:t>nuisible n'est </a:t>
            </a:r>
            <a:r>
              <a:rPr lang="fr-FR" sz="2000" b="1" dirty="0">
                <a:solidFill>
                  <a:srgbClr val="00825F"/>
                </a:solidFill>
              </a:rPr>
              <a:t>plus présent</a:t>
            </a:r>
            <a:endParaRPr lang="en-US" sz="2000" b="1" dirty="0">
              <a:solidFill>
                <a:srgbClr val="00825F"/>
              </a:solidFill>
            </a:endParaRPr>
          </a:p>
        </p:txBody>
      </p:sp>
      <p:sp>
        <p:nvSpPr>
          <p:cNvPr id="22" name="Oval 21">
            <a:extLst>
              <a:ext uri="{FF2B5EF4-FFF2-40B4-BE49-F238E27FC236}">
                <a16:creationId xmlns:a16="http://schemas.microsoft.com/office/drawing/2014/main" xmlns="" id="{BE84F34B-9877-4DEE-946E-D1CC2667AE1A}"/>
              </a:ext>
            </a:extLst>
          </p:cNvPr>
          <p:cNvSpPr/>
          <p:nvPr/>
        </p:nvSpPr>
        <p:spPr>
          <a:xfrm>
            <a:off x="6573062" y="4573055"/>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xmlns="" id="{90D307EB-ED35-4A93-820A-6A001A409E94}"/>
              </a:ext>
            </a:extLst>
          </p:cNvPr>
          <p:cNvSpPr txBox="1"/>
          <p:nvPr/>
        </p:nvSpPr>
        <p:spPr>
          <a:xfrm>
            <a:off x="8303914" y="5110536"/>
            <a:ext cx="1815822" cy="707886"/>
          </a:xfrm>
          <a:prstGeom prst="rect">
            <a:avLst/>
          </a:prstGeom>
          <a:noFill/>
        </p:spPr>
        <p:txBody>
          <a:bodyPr wrap="square">
            <a:spAutoFit/>
          </a:bodyPr>
          <a:lstStyle/>
          <a:p>
            <a:pPr algn="ctr"/>
            <a:r>
              <a:rPr lang="en-US" sz="2000" b="1" dirty="0" err="1" smtClean="0">
                <a:solidFill>
                  <a:srgbClr val="00825F"/>
                </a:solidFill>
              </a:rPr>
              <a:t>Nuisible</a:t>
            </a:r>
            <a:r>
              <a:rPr lang="en-US" sz="2000" b="1" dirty="0" smtClean="0">
                <a:solidFill>
                  <a:srgbClr val="00825F"/>
                </a:solidFill>
              </a:rPr>
              <a:t> </a:t>
            </a:r>
            <a:r>
              <a:rPr lang="en-US" sz="2000" b="1" dirty="0" err="1" smtClean="0">
                <a:solidFill>
                  <a:srgbClr val="00825F"/>
                </a:solidFill>
              </a:rPr>
              <a:t>éradiqué</a:t>
            </a:r>
            <a:endParaRPr lang="en-US" sz="2000" b="1" dirty="0">
              <a:solidFill>
                <a:srgbClr val="00825F"/>
              </a:solidFill>
            </a:endParaRPr>
          </a:p>
        </p:txBody>
      </p:sp>
      <p:sp>
        <p:nvSpPr>
          <p:cNvPr id="26" name="TextBox 25">
            <a:extLst>
              <a:ext uri="{FF2B5EF4-FFF2-40B4-BE49-F238E27FC236}">
                <a16:creationId xmlns:a16="http://schemas.microsoft.com/office/drawing/2014/main" xmlns="" id="{5900C91F-3318-47F8-9A74-494C69736200}"/>
              </a:ext>
            </a:extLst>
          </p:cNvPr>
          <p:cNvSpPr txBox="1"/>
          <p:nvPr/>
        </p:nvSpPr>
        <p:spPr>
          <a:xfrm>
            <a:off x="4381937" y="1841139"/>
            <a:ext cx="3109789" cy="600164"/>
          </a:xfrm>
          <a:prstGeom prst="rect">
            <a:avLst/>
          </a:prstGeom>
        </p:spPr>
        <p:txBody>
          <a:bodyPr wrap="square" lIns="540000" tIns="0" rIns="360000" rtlCol="0" anchor="t" anchorCtr="0">
            <a:spAutoFit/>
          </a:bodyPr>
          <a:lstStyle/>
          <a:p>
            <a:pPr algn="ctr"/>
            <a:r>
              <a:rPr lang="en-US" sz="3600" b="1" dirty="0">
                <a:solidFill>
                  <a:srgbClr val="00825F"/>
                </a:solidFill>
              </a:rPr>
              <a:t>ABSENT</a:t>
            </a:r>
          </a:p>
        </p:txBody>
      </p:sp>
      <p:pic>
        <p:nvPicPr>
          <p:cNvPr id="33" name="Picture 32" descr="A screenshot of a video game&#10;&#10;Description automatically generated">
            <a:extLst>
              <a:ext uri="{FF2B5EF4-FFF2-40B4-BE49-F238E27FC236}">
                <a16:creationId xmlns:a16="http://schemas.microsoft.com/office/drawing/2014/main" xmlns="" id="{C3BCEEBB-BB10-4EAF-87AA-29B5803DB9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227" t="1945" r="43266" b="55464"/>
          <a:stretch/>
        </p:blipFill>
        <p:spPr>
          <a:xfrm>
            <a:off x="346501" y="2275532"/>
            <a:ext cx="2037666" cy="1913890"/>
          </a:xfrm>
          <a:prstGeom prst="rect">
            <a:avLst/>
          </a:prstGeom>
        </p:spPr>
      </p:pic>
      <p:pic>
        <p:nvPicPr>
          <p:cNvPr id="35" name="Picture 34" descr="A screenshot of a video game&#10;&#10;Description automatically generated">
            <a:extLst>
              <a:ext uri="{FF2B5EF4-FFF2-40B4-BE49-F238E27FC236}">
                <a16:creationId xmlns:a16="http://schemas.microsoft.com/office/drawing/2014/main" xmlns="" id="{72676648-1260-41DB-9B2B-AA01BC1414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187" t="4166" r="10669" b="46945"/>
          <a:stretch/>
        </p:blipFill>
        <p:spPr>
          <a:xfrm>
            <a:off x="4467415" y="2402590"/>
            <a:ext cx="1834292" cy="1858378"/>
          </a:xfrm>
          <a:prstGeom prst="rect">
            <a:avLst/>
          </a:prstGeom>
        </p:spPr>
      </p:pic>
      <p:pic>
        <p:nvPicPr>
          <p:cNvPr id="37" name="Picture 36" descr="A screenshot of a video game&#10;&#10;Description automatically generated">
            <a:extLst>
              <a:ext uri="{FF2B5EF4-FFF2-40B4-BE49-F238E27FC236}">
                <a16:creationId xmlns:a16="http://schemas.microsoft.com/office/drawing/2014/main" xmlns="" id="{0EBC28AD-6617-4B58-9946-8237FB4C00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36" t="48889" r="66896" b="7917"/>
          <a:stretch/>
        </p:blipFill>
        <p:spPr>
          <a:xfrm>
            <a:off x="8303914" y="2294167"/>
            <a:ext cx="2371163" cy="1802145"/>
          </a:xfrm>
          <a:prstGeom prst="rect">
            <a:avLst/>
          </a:prstGeom>
        </p:spPr>
      </p:pic>
      <p:pic>
        <p:nvPicPr>
          <p:cNvPr id="39" name="Picture 38" descr="A screenshot of a video game&#10;&#10;Description automatically generated">
            <a:extLst>
              <a:ext uri="{FF2B5EF4-FFF2-40B4-BE49-F238E27FC236}">
                <a16:creationId xmlns:a16="http://schemas.microsoft.com/office/drawing/2014/main" xmlns="" id="{E55070AA-940B-4227-BAEB-29461F5EF9B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344" t="48195" r="43197" b="9444"/>
          <a:stretch/>
        </p:blipFill>
        <p:spPr>
          <a:xfrm>
            <a:off x="2179275" y="4442594"/>
            <a:ext cx="1834292" cy="1786944"/>
          </a:xfrm>
          <a:prstGeom prst="rect">
            <a:avLst/>
          </a:prstGeom>
        </p:spPr>
      </p:pic>
      <p:pic>
        <p:nvPicPr>
          <p:cNvPr id="41" name="Picture 40" descr="A screenshot of a video game&#10;&#10;Description automatically generated">
            <a:extLst>
              <a:ext uri="{FF2B5EF4-FFF2-40B4-BE49-F238E27FC236}">
                <a16:creationId xmlns:a16="http://schemas.microsoft.com/office/drawing/2014/main" xmlns="" id="{9DFF7A7B-0625-4977-B639-055245B2773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3594" t="51944" r="10670" b="4028"/>
          <a:stretch/>
        </p:blipFill>
        <p:spPr>
          <a:xfrm>
            <a:off x="6446924" y="4490602"/>
            <a:ext cx="1856990" cy="1786944"/>
          </a:xfrm>
          <a:prstGeom prst="rect">
            <a:avLst/>
          </a:prstGeom>
        </p:spPr>
      </p:pic>
    </p:spTree>
    <p:extLst>
      <p:ext uri="{BB962C8B-B14F-4D97-AF65-F5344CB8AC3E}">
        <p14:creationId xmlns:p14="http://schemas.microsoft.com/office/powerpoint/2010/main" val="59897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Top Corners Rounded 18">
            <a:extLst>
              <a:ext uri="{FF2B5EF4-FFF2-40B4-BE49-F238E27FC236}">
                <a16:creationId xmlns:a16="http://schemas.microsoft.com/office/drawing/2014/main" xmlns="" id="{93397E19-9AB3-4CD9-A23A-4B454FE30E3D}"/>
              </a:ext>
            </a:extLst>
          </p:cNvPr>
          <p:cNvSpPr/>
          <p:nvPr/>
        </p:nvSpPr>
        <p:spPr>
          <a:xfrm rot="16200000" flipV="1">
            <a:off x="2368493" y="2997617"/>
            <a:ext cx="4831275" cy="1936990"/>
          </a:xfrm>
          <a:prstGeom prst="round2SameRect">
            <a:avLst/>
          </a:prstGeom>
          <a:no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xmlns="" id="{04264725-CB8C-405C-97D1-33AEE4885381}"/>
              </a:ext>
            </a:extLst>
          </p:cNvPr>
          <p:cNvSpPr/>
          <p:nvPr/>
        </p:nvSpPr>
        <p:spPr>
          <a:xfrm>
            <a:off x="358964" y="1964617"/>
            <a:ext cx="4905375" cy="4026608"/>
          </a:xfrm>
          <a:prstGeom prst="roundRect">
            <a:avLst/>
          </a:prstGeom>
          <a:solidFill>
            <a:schemeClr val="bg1"/>
          </a:solid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Top Corners Rounded 17">
            <a:extLst>
              <a:ext uri="{FF2B5EF4-FFF2-40B4-BE49-F238E27FC236}">
                <a16:creationId xmlns:a16="http://schemas.microsoft.com/office/drawing/2014/main" xmlns="" id="{807466BA-A201-4CD4-9C77-AA38CC525796}"/>
              </a:ext>
            </a:extLst>
          </p:cNvPr>
          <p:cNvSpPr/>
          <p:nvPr/>
        </p:nvSpPr>
        <p:spPr>
          <a:xfrm rot="16200000">
            <a:off x="4459249" y="3033355"/>
            <a:ext cx="4831274" cy="1865516"/>
          </a:xfrm>
          <a:prstGeom prst="round2SameRect">
            <a:avLst/>
          </a:prstGeom>
          <a:solidFill>
            <a:srgbClr val="00825F"/>
          </a:solid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AB7FC7B8-6BF3-48B7-BFC4-3297F5E42547}"/>
              </a:ext>
            </a:extLst>
          </p:cNvPr>
          <p:cNvSpPr/>
          <p:nvPr/>
        </p:nvSpPr>
        <p:spPr>
          <a:xfrm>
            <a:off x="6414186" y="1995446"/>
            <a:ext cx="4905375" cy="4026608"/>
          </a:xfrm>
          <a:prstGeom prst="roundRect">
            <a:avLst/>
          </a:prstGeom>
          <a:solidFill>
            <a:schemeClr val="bg1"/>
          </a:solid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A8FCB"/>
              </a:solidFill>
            </a:endParaRPr>
          </a:p>
        </p:txBody>
      </p:sp>
      <p:sp>
        <p:nvSpPr>
          <p:cNvPr id="2" name="Title 1"/>
          <p:cNvSpPr txBox="1">
            <a:spLocks/>
          </p:cNvSpPr>
          <p:nvPr/>
        </p:nvSpPr>
        <p:spPr>
          <a:xfrm>
            <a:off x="-302408" y="993819"/>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200" b="1" dirty="0">
                <a:solidFill>
                  <a:srgbClr val="00825F"/>
                </a:solidFill>
                <a:latin typeface="Calibri"/>
                <a:ea typeface="Arial Unicode MS" panose="020B0604020202020204" pitchFamily="34" charset="-128"/>
                <a:cs typeface="Arial" panose="020B0604020202020204" pitchFamily="34" charset="0"/>
              </a:rPr>
              <a:t>2</a:t>
            </a:r>
            <a:r>
              <a:rPr lang="en-US" sz="2200" b="1" dirty="0">
                <a:solidFill>
                  <a:srgbClr val="00825F"/>
                </a:solidFill>
                <a:latin typeface="Calibri"/>
                <a:ea typeface="Arial Unicode MS" panose="020B0604020202020204" pitchFamily="34" charset="-128"/>
                <a:cs typeface="Arial" panose="020B0604020202020204" pitchFamily="34" charset="0"/>
              </a:rPr>
              <a:t>.2 </a:t>
            </a:r>
            <a:r>
              <a:rPr lang="fr-FR" sz="2200" b="1" dirty="0">
                <a:solidFill>
                  <a:srgbClr val="00825F"/>
                </a:solidFill>
                <a:latin typeface="Calibri"/>
                <a:ea typeface="Arial Unicode MS" panose="020B0604020202020204" pitchFamily="34" charset="-128"/>
                <a:cs typeface="Arial" panose="020B0604020202020204" pitchFamily="34" charset="0"/>
              </a:rPr>
              <a:t>Suppression des documents NRO sur </a:t>
            </a:r>
            <a:r>
              <a:rPr lang="fr-FR" sz="2200" b="1" dirty="0" smtClean="0">
                <a:solidFill>
                  <a:srgbClr val="00825F"/>
                </a:solidFill>
                <a:latin typeface="Calibri"/>
                <a:ea typeface="Arial Unicode MS" panose="020B0604020202020204" pitchFamily="34" charset="-128"/>
                <a:cs typeface="Arial" panose="020B0604020202020204" pitchFamily="34" charset="0"/>
              </a:rPr>
              <a:t>le PPI</a:t>
            </a:r>
            <a:endParaRPr lang="en-US" sz="2200" b="1" dirty="0">
              <a:solidFill>
                <a:srgbClr val="00825F"/>
              </a:solidFill>
              <a:latin typeface="Calibri"/>
              <a:ea typeface="Arial Unicode MS" panose="020B0604020202020204" pitchFamily="34" charset="-128"/>
              <a:cs typeface="Arial" panose="020B0604020202020204" pitchFamily="34" charset="0"/>
            </a:endParaRPr>
          </a:p>
        </p:txBody>
      </p:sp>
      <p:sp>
        <p:nvSpPr>
          <p:cNvPr id="8" name="TextBox 7"/>
          <p:cNvSpPr txBox="1"/>
          <p:nvPr/>
        </p:nvSpPr>
        <p:spPr>
          <a:xfrm>
            <a:off x="561423" y="2755186"/>
            <a:ext cx="4581026" cy="1277273"/>
          </a:xfrm>
          <a:prstGeom prst="rect">
            <a:avLst/>
          </a:prstGeom>
        </p:spPr>
        <p:txBody>
          <a:bodyPr wrap="square" lIns="540000" tIns="0" rIns="360000" bIns="45720" rtlCol="0" anchor="t" anchorCtr="0">
            <a:spAutoFit/>
          </a:bodyPr>
          <a:lstStyle/>
          <a:p>
            <a:pPr algn="r"/>
            <a:r>
              <a:rPr lang="fr-FR" sz="2000" dirty="0">
                <a:cs typeface="Arial"/>
              </a:rPr>
              <a:t>Les rapports NRO ne peuvent pas être supprimés par le point de contact après avoir été soumis sur </a:t>
            </a:r>
            <a:r>
              <a:rPr lang="fr-FR" sz="2000" dirty="0" smtClean="0">
                <a:cs typeface="Arial"/>
              </a:rPr>
              <a:t>le PPI.</a:t>
            </a:r>
            <a:endParaRPr lang="en-US" sz="2000" dirty="0">
              <a:cs typeface="Arial"/>
            </a:endParaRPr>
          </a:p>
        </p:txBody>
      </p:sp>
      <p:sp>
        <p:nvSpPr>
          <p:cNvPr id="9" name="TextBox 8"/>
          <p:cNvSpPr txBox="1"/>
          <p:nvPr/>
        </p:nvSpPr>
        <p:spPr>
          <a:xfrm>
            <a:off x="2354510" y="2240629"/>
            <a:ext cx="2695688" cy="4154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none" lIns="540000" tIns="0" rIns="360000" bIns="45720" rtlCol="0" anchor="t" anchorCtr="0">
            <a:spAutoFit/>
          </a:bodyPr>
          <a:lstStyle/>
          <a:p>
            <a:r>
              <a:rPr lang="en-GB" b="1" dirty="0">
                <a:solidFill>
                  <a:srgbClr val="5A8FCB"/>
                </a:solidFill>
                <a:cs typeface="Arial"/>
              </a:rPr>
              <a:t>Avant </a:t>
            </a:r>
            <a:r>
              <a:rPr lang="en-GB" b="1" dirty="0" smtClean="0">
                <a:solidFill>
                  <a:srgbClr val="5A8FCB"/>
                </a:solidFill>
                <a:cs typeface="Arial"/>
              </a:rPr>
              <a:t>CMP-</a:t>
            </a:r>
            <a:r>
              <a:rPr lang="en-GB" b="1" dirty="0" smtClean="0">
                <a:solidFill>
                  <a:srgbClr val="5A8FCB"/>
                </a:solidFill>
                <a:cs typeface="Arial"/>
              </a:rPr>
              <a:t>16</a:t>
            </a:r>
            <a:endParaRPr lang="en-US" b="1" dirty="0">
              <a:solidFill>
                <a:srgbClr val="5A8FCB"/>
              </a:solidFill>
              <a:cs typeface="Arial"/>
            </a:endParaRPr>
          </a:p>
        </p:txBody>
      </p:sp>
      <p:sp>
        <p:nvSpPr>
          <p:cNvPr id="10" name="TextBox 9"/>
          <p:cNvSpPr txBox="1"/>
          <p:nvPr/>
        </p:nvSpPr>
        <p:spPr>
          <a:xfrm>
            <a:off x="6373784" y="2240629"/>
            <a:ext cx="2689469" cy="415498"/>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none" lIns="540000" tIns="0" rIns="360000" bIns="45720" rtlCol="0" anchor="t" anchorCtr="0">
            <a:spAutoFit/>
          </a:bodyPr>
          <a:lstStyle/>
          <a:p>
            <a:r>
              <a:rPr lang="en-GB" b="1" dirty="0">
                <a:solidFill>
                  <a:srgbClr val="5A8FCB"/>
                </a:solidFill>
                <a:cs typeface="Arial"/>
              </a:rPr>
              <a:t>Après </a:t>
            </a:r>
            <a:r>
              <a:rPr lang="en-GB" b="1" dirty="0" smtClean="0">
                <a:solidFill>
                  <a:srgbClr val="5A8FCB"/>
                </a:solidFill>
                <a:cs typeface="Arial"/>
              </a:rPr>
              <a:t>CMP-</a:t>
            </a:r>
            <a:r>
              <a:rPr lang="en-GB" b="1" dirty="0" smtClean="0">
                <a:solidFill>
                  <a:srgbClr val="5A8FCB"/>
                </a:solidFill>
                <a:cs typeface="Arial"/>
              </a:rPr>
              <a:t>16</a:t>
            </a:r>
            <a:endParaRPr lang="en-US" b="1" dirty="0">
              <a:solidFill>
                <a:srgbClr val="5A8FCB"/>
              </a:solidFill>
              <a:cs typeface="Arial"/>
            </a:endParaRPr>
          </a:p>
        </p:txBody>
      </p:sp>
      <p:sp>
        <p:nvSpPr>
          <p:cNvPr id="12" name="TextBox 11"/>
          <p:cNvSpPr txBox="1"/>
          <p:nvPr/>
        </p:nvSpPr>
        <p:spPr>
          <a:xfrm>
            <a:off x="6414186" y="2695392"/>
            <a:ext cx="4982280" cy="2508379"/>
          </a:xfrm>
          <a:prstGeom prst="rect">
            <a:avLst/>
          </a:prstGeom>
        </p:spPr>
        <p:txBody>
          <a:bodyPr wrap="square" lIns="540000" tIns="0" rIns="360000" bIns="45720" rtlCol="0" anchor="t" anchorCtr="0">
            <a:spAutoFit/>
          </a:bodyPr>
          <a:lstStyle/>
          <a:p>
            <a:r>
              <a:rPr lang="fr-FR" sz="2000" dirty="0" smtClean="0">
                <a:cs typeface="Arial"/>
              </a:rPr>
              <a:t>Les </a:t>
            </a:r>
            <a:r>
              <a:rPr lang="fr-FR" sz="2000" dirty="0">
                <a:cs typeface="Arial"/>
              </a:rPr>
              <a:t>points de contact </a:t>
            </a:r>
            <a:r>
              <a:rPr lang="fr-FR" sz="2000" dirty="0" smtClean="0">
                <a:cs typeface="Arial"/>
              </a:rPr>
              <a:t>CIPV suppriment </a:t>
            </a:r>
            <a:r>
              <a:rPr lang="fr-FR" sz="2000" dirty="0">
                <a:cs typeface="Arial"/>
              </a:rPr>
              <a:t>tout document de leur NRO sur la page de leur pays sur </a:t>
            </a:r>
            <a:r>
              <a:rPr lang="fr-FR" sz="2000" dirty="0" smtClean="0">
                <a:cs typeface="Arial"/>
              </a:rPr>
              <a:t>le PPI, </a:t>
            </a:r>
            <a:r>
              <a:rPr lang="fr-FR" sz="2000" dirty="0">
                <a:cs typeface="Arial"/>
              </a:rPr>
              <a:t>et que même si l'enregistrement ne serait plus visible sur la page du pays sur le PPI</a:t>
            </a:r>
            <a:r>
              <a:rPr lang="fr-FR" sz="2000" dirty="0" smtClean="0">
                <a:cs typeface="Arial"/>
              </a:rPr>
              <a:t>, </a:t>
            </a:r>
            <a:r>
              <a:rPr lang="fr-FR" sz="2000" dirty="0">
                <a:cs typeface="Arial"/>
              </a:rPr>
              <a:t>les données seraient archivées et mises à la disposition uniquement du </a:t>
            </a:r>
            <a:r>
              <a:rPr lang="fr-FR" sz="2000" dirty="0" smtClean="0">
                <a:cs typeface="Arial"/>
              </a:rPr>
              <a:t>générateur du dossier </a:t>
            </a:r>
            <a:r>
              <a:rPr lang="fr-FR" sz="2000" dirty="0">
                <a:cs typeface="Arial"/>
              </a:rPr>
              <a:t>sur demande.</a:t>
            </a:r>
            <a:endParaRPr lang="en-US" sz="2000" dirty="0">
              <a:cs typeface="Arial"/>
            </a:endParaRPr>
          </a:p>
        </p:txBody>
      </p:sp>
      <p:sp>
        <p:nvSpPr>
          <p:cNvPr id="14" name="TextBox 13"/>
          <p:cNvSpPr txBox="1"/>
          <p:nvPr/>
        </p:nvSpPr>
        <p:spPr>
          <a:xfrm>
            <a:off x="10896600" y="6415687"/>
            <a:ext cx="1649376" cy="415498"/>
          </a:xfrm>
          <a:prstGeom prst="rect">
            <a:avLst/>
          </a:prstGeom>
        </p:spPr>
        <p:txBody>
          <a:bodyPr wrap="none" lIns="540000" tIns="0" rIns="360000" rtlCol="0" anchor="t" anchorCtr="0">
            <a:spAutoFit/>
          </a:bodyPr>
          <a:lstStyle/>
          <a:p>
            <a:r>
              <a:rPr lang="en-US"/>
              <a:t>11/15</a:t>
            </a:r>
          </a:p>
        </p:txBody>
      </p:sp>
      <p:cxnSp>
        <p:nvCxnSpPr>
          <p:cNvPr id="4" name="Straight Connector 3">
            <a:extLst>
              <a:ext uri="{FF2B5EF4-FFF2-40B4-BE49-F238E27FC236}">
                <a16:creationId xmlns:a16="http://schemas.microsoft.com/office/drawing/2014/main" xmlns="" id="{93EB970C-EA7E-44A5-A1F9-F23697E7EC2B}"/>
              </a:ext>
            </a:extLst>
          </p:cNvPr>
          <p:cNvCxnSpPr>
            <a:cxnSpLocks/>
          </p:cNvCxnSpPr>
          <p:nvPr/>
        </p:nvCxnSpPr>
        <p:spPr>
          <a:xfrm>
            <a:off x="5866427" y="1514475"/>
            <a:ext cx="0" cy="4866714"/>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descr="A picture containing text&#10;&#10;Description automatically generated">
            <a:extLst>
              <a:ext uri="{FF2B5EF4-FFF2-40B4-BE49-F238E27FC236}">
                <a16:creationId xmlns:a16="http://schemas.microsoft.com/office/drawing/2014/main" xmlns="" id="{84CFFC4D-189F-4701-B236-1C0AD3EA22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906" t="29553" r="39609" b="29383"/>
          <a:stretch/>
        </p:blipFill>
        <p:spPr>
          <a:xfrm>
            <a:off x="5070025" y="4779551"/>
            <a:ext cx="1479003" cy="1590114"/>
          </a:xfrm>
          <a:prstGeom prst="rect">
            <a:avLst/>
          </a:prstGeom>
        </p:spPr>
      </p:pic>
    </p:spTree>
    <p:extLst>
      <p:ext uri="{BB962C8B-B14F-4D97-AF65-F5344CB8AC3E}">
        <p14:creationId xmlns:p14="http://schemas.microsoft.com/office/powerpoint/2010/main" val="318435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9CA81471-E5BC-4348-9A31-23836A4AF5C8}"/>
              </a:ext>
            </a:extLst>
          </p:cNvPr>
          <p:cNvSpPr/>
          <p:nvPr/>
        </p:nvSpPr>
        <p:spPr>
          <a:xfrm>
            <a:off x="239282" y="1402212"/>
            <a:ext cx="11724830" cy="4839132"/>
          </a:xfrm>
          <a:prstGeom prst="roundRect">
            <a:avLst>
              <a:gd name="adj" fmla="val 80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xmlns="" id="{0DCE67B0-4F92-4A20-947E-D718C070E297}"/>
              </a:ext>
            </a:extLst>
          </p:cNvPr>
          <p:cNvSpPr/>
          <p:nvPr/>
        </p:nvSpPr>
        <p:spPr>
          <a:xfrm>
            <a:off x="526189" y="1654237"/>
            <a:ext cx="7605757" cy="4335081"/>
          </a:xfrm>
          <a:prstGeom prst="roundRect">
            <a:avLst>
              <a:gd name="adj" fmla="val 8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982509" y="921388"/>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200" b="1" dirty="0">
                <a:solidFill>
                  <a:srgbClr val="00825F"/>
                </a:solidFill>
                <a:latin typeface="Calibri"/>
                <a:ea typeface="Arial Unicode MS" panose="020B0604020202020204" pitchFamily="34" charset="-128"/>
                <a:cs typeface="Arial" panose="020B0604020202020204" pitchFamily="34" charset="0"/>
              </a:rPr>
              <a:t>2</a:t>
            </a:r>
            <a:r>
              <a:rPr lang="en-US" sz="2200" b="1" dirty="0">
                <a:solidFill>
                  <a:srgbClr val="00825F"/>
                </a:solidFill>
                <a:latin typeface="Calibri"/>
                <a:ea typeface="Arial Unicode MS" panose="020B0604020202020204" pitchFamily="34" charset="-128"/>
                <a:cs typeface="Arial" panose="020B0604020202020204" pitchFamily="34" charset="0"/>
              </a:rPr>
              <a:t>.3 </a:t>
            </a:r>
            <a:r>
              <a:rPr lang="en-US" sz="2200" b="1" dirty="0" err="1" smtClean="0">
                <a:solidFill>
                  <a:srgbClr val="00825F"/>
                </a:solidFill>
                <a:latin typeface="Calibri"/>
                <a:ea typeface="Arial Unicode MS" panose="020B0604020202020204" pitchFamily="34" charset="-128"/>
                <a:cs typeface="Arial" panose="020B0604020202020204" pitchFamily="34" charset="0"/>
              </a:rPr>
              <a:t>Révision</a:t>
            </a:r>
            <a:r>
              <a:rPr lang="en-US" sz="2200" b="1" dirty="0" smtClean="0">
                <a:solidFill>
                  <a:srgbClr val="00825F"/>
                </a:solidFill>
                <a:latin typeface="Calibri"/>
                <a:ea typeface="Arial Unicode MS" panose="020B0604020202020204" pitchFamily="34" charset="-128"/>
                <a:cs typeface="Arial" panose="020B0604020202020204" pitchFamily="34" charset="0"/>
              </a:rPr>
              <a:t> </a:t>
            </a:r>
            <a:r>
              <a:rPr lang="en-US" sz="2200" b="1" dirty="0">
                <a:solidFill>
                  <a:srgbClr val="00825F"/>
                </a:solidFill>
                <a:latin typeface="Calibri"/>
                <a:ea typeface="Arial Unicode MS" panose="020B0604020202020204" pitchFamily="34" charset="-128"/>
                <a:cs typeface="Arial" panose="020B0604020202020204" pitchFamily="34" charset="0"/>
              </a:rPr>
              <a:t>du </a:t>
            </a:r>
            <a:r>
              <a:rPr lang="en-US" sz="2200" b="1" dirty="0" smtClean="0">
                <a:solidFill>
                  <a:srgbClr val="00825F"/>
                </a:solidFill>
                <a:latin typeface="Calibri"/>
                <a:ea typeface="Arial Unicode MS" panose="020B0604020202020204" pitchFamily="34" charset="-128"/>
                <a:cs typeface="Arial" panose="020B0604020202020204" pitchFamily="34" charset="0"/>
              </a:rPr>
              <a:t>guide NRO</a:t>
            </a:r>
            <a:endParaRPr lang="en-US" sz="2200" b="1" dirty="0">
              <a:solidFill>
                <a:srgbClr val="00825F"/>
              </a:solidFill>
              <a:latin typeface="Calibri"/>
              <a:ea typeface="Arial Unicode MS" panose="020B0604020202020204" pitchFamily="34" charset="-128"/>
              <a:cs typeface="Arial" panose="020B0604020202020204" pitchFamily="34" charset="0"/>
            </a:endParaRPr>
          </a:p>
        </p:txBody>
      </p:sp>
      <p:sp>
        <p:nvSpPr>
          <p:cNvPr id="4" name="TextBox 3"/>
          <p:cNvSpPr txBox="1"/>
          <p:nvPr/>
        </p:nvSpPr>
        <p:spPr>
          <a:xfrm>
            <a:off x="365953" y="2105922"/>
            <a:ext cx="6781800" cy="3431709"/>
          </a:xfrm>
          <a:prstGeom prst="rect">
            <a:avLst/>
          </a:prstGeom>
        </p:spPr>
        <p:txBody>
          <a:bodyPr wrap="square" lIns="540000" tIns="0" rIns="360000" bIns="45720" rtlCol="0" anchor="t" anchorCtr="0">
            <a:spAutoFit/>
          </a:bodyPr>
          <a:lstStyle/>
          <a:p>
            <a:pPr marL="342900" indent="-342900">
              <a:buFont typeface="Arial" panose="020B0604020202020204" pitchFamily="34" charset="0"/>
              <a:buChar char="•"/>
            </a:pPr>
            <a:r>
              <a:rPr lang="fr-FR" sz="2000" dirty="0">
                <a:cs typeface="Arial"/>
              </a:rPr>
              <a:t>L'équipe des NRO a proposé une révision du guide, ainsi qu'un formulaire de soumission et un projet de spécification </a:t>
            </a:r>
            <a:r>
              <a:rPr lang="fr-FR" sz="2000" dirty="0" smtClean="0">
                <a:cs typeface="Arial"/>
              </a:rPr>
              <a:t>à IC</a:t>
            </a:r>
            <a:endParaRPr lang="fr-FR" sz="2000" dirty="0">
              <a:cs typeface="Arial"/>
            </a:endParaRPr>
          </a:p>
          <a:p>
            <a:pPr marL="342900" indent="-342900">
              <a:buFont typeface="Arial" panose="020B0604020202020204" pitchFamily="34" charset="0"/>
              <a:buChar char="•"/>
            </a:pPr>
            <a:endParaRPr lang="fr-FR" sz="2000" dirty="0">
              <a:cs typeface="Arial"/>
            </a:endParaRPr>
          </a:p>
          <a:p>
            <a:pPr marL="342900" indent="-342900">
              <a:buFont typeface="Arial" panose="020B0604020202020204" pitchFamily="34" charset="0"/>
              <a:buChar char="•"/>
            </a:pPr>
            <a:r>
              <a:rPr lang="fr-FR" sz="2000" dirty="0">
                <a:cs typeface="Arial"/>
              </a:rPr>
              <a:t>IC </a:t>
            </a:r>
            <a:r>
              <a:rPr lang="fr-FR" sz="2000" dirty="0" smtClean="0">
                <a:cs typeface="Arial"/>
              </a:rPr>
              <a:t>a </a:t>
            </a:r>
            <a:r>
              <a:rPr lang="fr-FR" sz="2000" dirty="0">
                <a:cs typeface="Arial"/>
              </a:rPr>
              <a:t>convenu de proposer le Guide national des obligations de </a:t>
            </a:r>
            <a:r>
              <a:rPr lang="fr-FR" sz="2000" dirty="0" smtClean="0">
                <a:cs typeface="Arial"/>
              </a:rPr>
              <a:t>signalement - </a:t>
            </a:r>
            <a:r>
              <a:rPr lang="fr-FR" sz="2000" dirty="0">
                <a:cs typeface="Arial"/>
              </a:rPr>
              <a:t>Révision (2021-026) </a:t>
            </a:r>
            <a:r>
              <a:rPr lang="fr-FR" sz="2000" dirty="0" smtClean="0">
                <a:cs typeface="Arial"/>
              </a:rPr>
              <a:t>à la CMP </a:t>
            </a:r>
            <a:r>
              <a:rPr lang="fr-FR" sz="2000" dirty="0">
                <a:cs typeface="Arial"/>
              </a:rPr>
              <a:t>pour inclusion dans la liste des </a:t>
            </a:r>
            <a:r>
              <a:rPr lang="fr-FR" sz="2000" dirty="0" smtClean="0">
                <a:cs typeface="Arial"/>
              </a:rPr>
              <a:t>thèmes de </a:t>
            </a:r>
            <a:r>
              <a:rPr lang="fr-FR" sz="2000" dirty="0">
                <a:cs typeface="Arial"/>
              </a:rPr>
              <a:t>mise en œuvre et de développement des capacités </a:t>
            </a:r>
            <a:r>
              <a:rPr lang="fr-FR" sz="2000" dirty="0" smtClean="0">
                <a:cs typeface="Arial"/>
              </a:rPr>
              <a:t>(</a:t>
            </a:r>
            <a:r>
              <a:rPr lang="fr-FR" sz="2000" dirty="0" err="1" smtClean="0">
                <a:cs typeface="Arial"/>
              </a:rPr>
              <a:t>LdT</a:t>
            </a:r>
            <a:r>
              <a:rPr lang="fr-FR" sz="2000" dirty="0" smtClean="0">
                <a:cs typeface="Arial"/>
              </a:rPr>
              <a:t> ICD) </a:t>
            </a:r>
            <a:r>
              <a:rPr lang="fr-FR" sz="2000" dirty="0">
                <a:cs typeface="Arial"/>
              </a:rPr>
              <a:t>avec un niveau de priorité de 1</a:t>
            </a:r>
            <a:r>
              <a:rPr lang="fr-FR" sz="2000" dirty="0" smtClean="0">
                <a:cs typeface="Arial"/>
              </a:rPr>
              <a:t>. </a:t>
            </a:r>
            <a:endParaRPr lang="fr-FR" sz="2000" dirty="0">
              <a:cs typeface="Arial"/>
            </a:endParaRPr>
          </a:p>
          <a:p>
            <a:pPr marL="342900" indent="-342900">
              <a:buFont typeface="Arial" panose="020B0604020202020204" pitchFamily="34" charset="0"/>
              <a:buChar char="•"/>
            </a:pPr>
            <a:endParaRPr lang="fr-FR" sz="2000" dirty="0">
              <a:cs typeface="Arial"/>
            </a:endParaRPr>
          </a:p>
          <a:p>
            <a:pPr marL="342900" indent="-342900">
              <a:buFont typeface="Arial" panose="020B0604020202020204" pitchFamily="34" charset="0"/>
              <a:buChar char="•"/>
            </a:pPr>
            <a:r>
              <a:rPr lang="fr-FR" sz="2000" dirty="0">
                <a:cs typeface="Arial"/>
              </a:rPr>
              <a:t>La </a:t>
            </a:r>
            <a:r>
              <a:rPr lang="fr-FR" sz="2000" dirty="0" smtClean="0">
                <a:cs typeface="Arial"/>
              </a:rPr>
              <a:t>CMP-16 </a:t>
            </a:r>
            <a:r>
              <a:rPr lang="fr-FR" sz="2000" dirty="0">
                <a:cs typeface="Arial"/>
              </a:rPr>
              <a:t>a pris note de ce problème.</a:t>
            </a:r>
            <a:endParaRPr lang="en-US" sz="2000" dirty="0">
              <a:cs typeface="Arial"/>
            </a:endParaRPr>
          </a:p>
        </p:txBody>
      </p:sp>
      <p:pic>
        <p:nvPicPr>
          <p:cNvPr id="5" name="Picture 4"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03204" y="1580070"/>
            <a:ext cx="3431291" cy="4409248"/>
          </a:xfrm>
          <a:prstGeom prst="roundRect">
            <a:avLst>
              <a:gd name="adj" fmla="val 8594"/>
            </a:avLst>
          </a:prstGeom>
          <a:solidFill>
            <a:srgbClr val="FFFFFF">
              <a:shade val="85000"/>
            </a:srgbClr>
          </a:solidFill>
          <a:ln>
            <a:noFill/>
          </a:ln>
          <a:effectLst/>
        </p:spPr>
      </p:pic>
      <p:sp>
        <p:nvSpPr>
          <p:cNvPr id="6" name="TextBox 5"/>
          <p:cNvSpPr txBox="1"/>
          <p:nvPr/>
        </p:nvSpPr>
        <p:spPr>
          <a:xfrm>
            <a:off x="10896600" y="6415687"/>
            <a:ext cx="1649376" cy="415498"/>
          </a:xfrm>
          <a:prstGeom prst="rect">
            <a:avLst/>
          </a:prstGeom>
        </p:spPr>
        <p:txBody>
          <a:bodyPr wrap="none" lIns="540000" tIns="0" rIns="360000" rtlCol="0" anchor="t" anchorCtr="0">
            <a:spAutoFit/>
          </a:bodyPr>
          <a:lstStyle/>
          <a:p>
            <a:r>
              <a:rPr lang="en-US"/>
              <a:t>12/15</a:t>
            </a:r>
          </a:p>
        </p:txBody>
      </p:sp>
    </p:spTree>
    <p:extLst>
      <p:ext uri="{BB962C8B-B14F-4D97-AF65-F5344CB8AC3E}">
        <p14:creationId xmlns:p14="http://schemas.microsoft.com/office/powerpoint/2010/main" val="3854030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70016" y="1006358"/>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550" b="1" dirty="0">
                <a:solidFill>
                  <a:srgbClr val="00825F"/>
                </a:solidFill>
                <a:latin typeface="Calibri"/>
                <a:ea typeface="Arial Unicode MS"/>
                <a:cs typeface="Arial"/>
              </a:rPr>
              <a:t>2</a:t>
            </a:r>
            <a:r>
              <a:rPr lang="en-US" sz="2550" b="1" dirty="0">
                <a:solidFill>
                  <a:srgbClr val="00825F"/>
                </a:solidFill>
                <a:latin typeface="Calibri"/>
                <a:ea typeface="Arial Unicode MS"/>
                <a:cs typeface="Arial"/>
              </a:rPr>
              <a:t>.4 </a:t>
            </a:r>
            <a:r>
              <a:rPr lang="fr-FR" sz="2550" b="1" dirty="0">
                <a:solidFill>
                  <a:srgbClr val="00825F"/>
                </a:solidFill>
                <a:latin typeface="Calibri"/>
                <a:ea typeface="Arial Unicode MS"/>
                <a:cs typeface="Arial"/>
              </a:rPr>
              <a:t>Création du </a:t>
            </a:r>
            <a:r>
              <a:rPr lang="fr-FR" sz="2550" b="1" dirty="0" smtClean="0">
                <a:solidFill>
                  <a:srgbClr val="00825F"/>
                </a:solidFill>
                <a:latin typeface="Calibri"/>
                <a:ea typeface="Arial Unicode MS"/>
                <a:cs typeface="Arial"/>
              </a:rPr>
              <a:t>sous-groupe IC </a:t>
            </a:r>
            <a:r>
              <a:rPr lang="fr-FR" sz="2550" b="1" dirty="0">
                <a:solidFill>
                  <a:srgbClr val="00825F"/>
                </a:solidFill>
                <a:latin typeface="Calibri"/>
                <a:ea typeface="Arial Unicode MS"/>
                <a:cs typeface="Arial"/>
              </a:rPr>
              <a:t>sur les NRO</a:t>
            </a:r>
            <a:endParaRPr lang="en-US" sz="2550" b="1" dirty="0">
              <a:solidFill>
                <a:srgbClr val="00825F"/>
              </a:solidFill>
              <a:latin typeface="Calibri"/>
              <a:ea typeface="Arial Unicode MS"/>
              <a:cs typeface="Arial"/>
            </a:endParaRPr>
          </a:p>
        </p:txBody>
      </p:sp>
      <p:sp>
        <p:nvSpPr>
          <p:cNvPr id="4" name="TextBox 3"/>
          <p:cNvSpPr txBox="1"/>
          <p:nvPr/>
        </p:nvSpPr>
        <p:spPr>
          <a:xfrm>
            <a:off x="7538705" y="1833319"/>
            <a:ext cx="4850650" cy="1985159"/>
          </a:xfrm>
          <a:prstGeom prst="rect">
            <a:avLst/>
          </a:prstGeom>
        </p:spPr>
        <p:txBody>
          <a:bodyPr wrap="square" lIns="540000" tIns="0" rIns="360000" bIns="45720" rtlCol="0" anchor="t" anchorCtr="0">
            <a:spAutoFit/>
          </a:bodyPr>
          <a:lstStyle/>
          <a:p>
            <a:pPr marL="342900" lvl="0" indent="-342900">
              <a:buFont typeface="Wingdings" panose="05000000000000000000" pitchFamily="2" charset="2"/>
              <a:buChar char="Ø"/>
            </a:pPr>
            <a:endParaRPr lang="en-US" sz="1800" dirty="0">
              <a:cs typeface="Arial"/>
            </a:endParaRPr>
          </a:p>
          <a:p>
            <a:r>
              <a:rPr lang="fr-FR" sz="1800" dirty="0">
                <a:cs typeface="Arial"/>
              </a:rPr>
              <a:t>L'équipe du </a:t>
            </a:r>
            <a:r>
              <a:rPr lang="fr-FR" sz="1800" dirty="0" smtClean="0">
                <a:cs typeface="Arial"/>
              </a:rPr>
              <a:t>IC </a:t>
            </a:r>
            <a:r>
              <a:rPr lang="fr-FR" sz="1800" dirty="0">
                <a:cs typeface="Arial"/>
              </a:rPr>
              <a:t>sur les NRO continuera de travailler en parallèle avec le groupe de réflexion de la CMP sur les systèmes d'alerte et d'intervention en cas d'épidémie de ravageurs jusqu'à ce que le sous-groupe du </a:t>
            </a:r>
            <a:r>
              <a:rPr lang="fr-FR" sz="1800" dirty="0" smtClean="0">
                <a:cs typeface="Arial"/>
              </a:rPr>
              <a:t>IC sur </a:t>
            </a:r>
            <a:r>
              <a:rPr lang="fr-FR" sz="1800" dirty="0">
                <a:cs typeface="Arial"/>
              </a:rPr>
              <a:t>les NRO soit établi.</a:t>
            </a:r>
            <a:endParaRPr lang="en-US" sz="1800" dirty="0"/>
          </a:p>
        </p:txBody>
      </p:sp>
      <p:sp>
        <p:nvSpPr>
          <p:cNvPr id="5" name="TextBox 4"/>
          <p:cNvSpPr txBox="1"/>
          <p:nvPr/>
        </p:nvSpPr>
        <p:spPr>
          <a:xfrm>
            <a:off x="10896600" y="6415687"/>
            <a:ext cx="1649376" cy="415498"/>
          </a:xfrm>
          <a:prstGeom prst="rect">
            <a:avLst/>
          </a:prstGeom>
        </p:spPr>
        <p:txBody>
          <a:bodyPr wrap="none" lIns="540000" tIns="0" rIns="360000" rtlCol="0" anchor="t" anchorCtr="0">
            <a:spAutoFit/>
          </a:bodyPr>
          <a:lstStyle/>
          <a:p>
            <a:r>
              <a:rPr lang="en-US"/>
              <a:t>13/15</a:t>
            </a:r>
          </a:p>
        </p:txBody>
      </p:sp>
      <p:sp>
        <p:nvSpPr>
          <p:cNvPr id="13" name="Oval 12">
            <a:extLst>
              <a:ext uri="{FF2B5EF4-FFF2-40B4-BE49-F238E27FC236}">
                <a16:creationId xmlns:a16="http://schemas.microsoft.com/office/drawing/2014/main" xmlns="" id="{37CA7B91-087A-4586-8FF5-BBC3D49E5794}"/>
              </a:ext>
            </a:extLst>
          </p:cNvPr>
          <p:cNvSpPr/>
          <p:nvPr/>
        </p:nvSpPr>
        <p:spPr>
          <a:xfrm>
            <a:off x="628650" y="2038350"/>
            <a:ext cx="1266825" cy="1152525"/>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F016D312-AC53-4F0B-BC7A-B604BE2D3F38}"/>
              </a:ext>
            </a:extLst>
          </p:cNvPr>
          <p:cNvSpPr/>
          <p:nvPr/>
        </p:nvSpPr>
        <p:spPr>
          <a:xfrm>
            <a:off x="3524250" y="4438650"/>
            <a:ext cx="1266825" cy="115252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3ED4C487-DFBA-43F4-9D84-6BCCFDB7BD80}"/>
              </a:ext>
            </a:extLst>
          </p:cNvPr>
          <p:cNvSpPr/>
          <p:nvPr/>
        </p:nvSpPr>
        <p:spPr>
          <a:xfrm>
            <a:off x="6186154" y="2019847"/>
            <a:ext cx="1266825" cy="115252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xmlns="" id="{8C449E52-CD23-4BF8-97FC-630B72975736}"/>
              </a:ext>
            </a:extLst>
          </p:cNvPr>
          <p:cNvSpPr/>
          <p:nvPr/>
        </p:nvSpPr>
        <p:spPr>
          <a:xfrm>
            <a:off x="8910304" y="4438649"/>
            <a:ext cx="1266825" cy="1152525"/>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4B259F76-C75C-4409-B50D-AAED30375A6E}"/>
              </a:ext>
            </a:extLst>
          </p:cNvPr>
          <p:cNvSpPr txBox="1"/>
          <p:nvPr/>
        </p:nvSpPr>
        <p:spPr>
          <a:xfrm>
            <a:off x="-262272" y="4062225"/>
            <a:ext cx="3400281" cy="1708160"/>
          </a:xfrm>
          <a:prstGeom prst="rect">
            <a:avLst/>
          </a:prstGeom>
        </p:spPr>
        <p:txBody>
          <a:bodyPr wrap="square" lIns="540000" tIns="0" rIns="360000" bIns="45720" rtlCol="0" anchor="t" anchorCtr="0">
            <a:spAutoFit/>
          </a:bodyPr>
          <a:lstStyle/>
          <a:p>
            <a:pPr lvl="0"/>
            <a:r>
              <a:rPr lang="fr-FR" sz="1800" dirty="0">
                <a:cs typeface="Arial"/>
              </a:rPr>
              <a:t>L'équipe IC sur les NRO a rédigé les termes de référence du sous-groupe IC sur les NRO et les a présentés à IC VM09 en décembre 2020</a:t>
            </a:r>
            <a:endParaRPr lang="en-US" sz="1800" dirty="0"/>
          </a:p>
        </p:txBody>
      </p:sp>
      <p:sp>
        <p:nvSpPr>
          <p:cNvPr id="19" name="TextBox 18">
            <a:extLst>
              <a:ext uri="{FF2B5EF4-FFF2-40B4-BE49-F238E27FC236}">
                <a16:creationId xmlns:a16="http://schemas.microsoft.com/office/drawing/2014/main" xmlns="" id="{BA4358B6-E1CB-4059-B0FE-DF5101C87E26}"/>
              </a:ext>
            </a:extLst>
          </p:cNvPr>
          <p:cNvSpPr txBox="1"/>
          <p:nvPr/>
        </p:nvSpPr>
        <p:spPr>
          <a:xfrm>
            <a:off x="-479298" y="3679992"/>
            <a:ext cx="3776996" cy="461665"/>
          </a:xfrm>
          <a:prstGeom prst="rect">
            <a:avLst/>
          </a:prstGeom>
          <a:noFill/>
        </p:spPr>
        <p:txBody>
          <a:bodyPr wrap="square">
            <a:spAutoFit/>
          </a:bodyPr>
          <a:lstStyle/>
          <a:p>
            <a:pPr algn="ctr"/>
            <a:r>
              <a:rPr lang="en-US" sz="2400" b="1" dirty="0" err="1" smtClean="0">
                <a:cs typeface="Arial"/>
              </a:rPr>
              <a:t>Termes</a:t>
            </a:r>
            <a:r>
              <a:rPr lang="en-US" sz="2400" b="1" dirty="0" smtClean="0">
                <a:cs typeface="Arial"/>
              </a:rPr>
              <a:t> de </a:t>
            </a:r>
            <a:r>
              <a:rPr lang="en-US" sz="2400" b="1" dirty="0" err="1" smtClean="0">
                <a:cs typeface="Arial"/>
              </a:rPr>
              <a:t>Référence</a:t>
            </a:r>
            <a:r>
              <a:rPr lang="en-US" sz="2400" b="1" dirty="0" smtClean="0">
                <a:cs typeface="Arial"/>
              </a:rPr>
              <a:t> </a:t>
            </a:r>
            <a:endParaRPr lang="en-US" b="1" dirty="0"/>
          </a:p>
        </p:txBody>
      </p:sp>
      <p:sp>
        <p:nvSpPr>
          <p:cNvPr id="20" name="TextBox 19">
            <a:extLst>
              <a:ext uri="{FF2B5EF4-FFF2-40B4-BE49-F238E27FC236}">
                <a16:creationId xmlns:a16="http://schemas.microsoft.com/office/drawing/2014/main" xmlns="" id="{73E0AF02-A1A9-4A1E-BD3D-E99BE855CB01}"/>
              </a:ext>
            </a:extLst>
          </p:cNvPr>
          <p:cNvSpPr txBox="1"/>
          <p:nvPr/>
        </p:nvSpPr>
        <p:spPr>
          <a:xfrm>
            <a:off x="2323560" y="1868918"/>
            <a:ext cx="3736344" cy="1154162"/>
          </a:xfrm>
          <a:prstGeom prst="rect">
            <a:avLst/>
          </a:prstGeom>
        </p:spPr>
        <p:txBody>
          <a:bodyPr wrap="square" lIns="540000" tIns="0" rIns="360000" bIns="45720" rtlCol="0" anchor="t" anchorCtr="0">
            <a:spAutoFit/>
          </a:bodyPr>
          <a:lstStyle/>
          <a:p>
            <a:pPr marL="342900" lvl="0" indent="-342900">
              <a:buFont typeface="Wingdings" panose="05000000000000000000" pitchFamily="2" charset="2"/>
              <a:buChar char="Ø"/>
            </a:pPr>
            <a:endParaRPr lang="en-US" sz="1800" dirty="0">
              <a:cs typeface="Arial"/>
            </a:endParaRPr>
          </a:p>
          <a:p>
            <a:r>
              <a:rPr lang="fr-FR" sz="1800" dirty="0">
                <a:cs typeface="Arial"/>
              </a:rPr>
              <a:t>IC a accepté de créer un </a:t>
            </a:r>
            <a:r>
              <a:rPr lang="fr-FR" sz="1800" dirty="0" smtClean="0">
                <a:cs typeface="Arial"/>
              </a:rPr>
              <a:t>Sous-groupe </a:t>
            </a:r>
            <a:r>
              <a:rPr lang="fr-FR" sz="1800" dirty="0">
                <a:cs typeface="Arial"/>
              </a:rPr>
              <a:t>IC sur les NRO et a approuvé le </a:t>
            </a:r>
            <a:r>
              <a:rPr lang="fr-FR" sz="1800" dirty="0" smtClean="0">
                <a:cs typeface="Arial"/>
              </a:rPr>
              <a:t>mandat </a:t>
            </a:r>
            <a:r>
              <a:rPr lang="en-US" sz="1800" dirty="0" smtClean="0">
                <a:cs typeface="Arial"/>
              </a:rPr>
              <a:t>(</a:t>
            </a:r>
            <a:r>
              <a:rPr lang="en-US" sz="1800" dirty="0" err="1" smtClean="0">
                <a:cs typeface="Arial"/>
              </a:rPr>
              <a:t>TdR</a:t>
            </a:r>
            <a:r>
              <a:rPr lang="en-US" sz="1800" dirty="0">
                <a:cs typeface="Arial"/>
              </a:rPr>
              <a:t>)</a:t>
            </a:r>
            <a:endParaRPr lang="en-US" sz="1800" dirty="0"/>
          </a:p>
        </p:txBody>
      </p:sp>
      <p:sp>
        <p:nvSpPr>
          <p:cNvPr id="22" name="TextBox 21">
            <a:extLst>
              <a:ext uri="{FF2B5EF4-FFF2-40B4-BE49-F238E27FC236}">
                <a16:creationId xmlns:a16="http://schemas.microsoft.com/office/drawing/2014/main" xmlns="" id="{F9C0C134-543B-4093-8FA3-7155A6A14331}"/>
              </a:ext>
            </a:extLst>
          </p:cNvPr>
          <p:cNvSpPr txBox="1"/>
          <p:nvPr/>
        </p:nvSpPr>
        <p:spPr>
          <a:xfrm>
            <a:off x="2523212" y="1722161"/>
            <a:ext cx="3662942" cy="461665"/>
          </a:xfrm>
          <a:prstGeom prst="rect">
            <a:avLst/>
          </a:prstGeom>
          <a:noFill/>
        </p:spPr>
        <p:txBody>
          <a:bodyPr wrap="square">
            <a:spAutoFit/>
          </a:bodyPr>
          <a:lstStyle/>
          <a:p>
            <a:r>
              <a:rPr lang="fr-FR" b="1" dirty="0" smtClean="0">
                <a:ea typeface="Arial Unicode MS"/>
                <a:cs typeface="Arial"/>
              </a:rPr>
              <a:t>Sous-groupe </a:t>
            </a:r>
            <a:r>
              <a:rPr lang="fr-FR" b="1" dirty="0">
                <a:ea typeface="Arial Unicode MS"/>
                <a:cs typeface="Arial"/>
              </a:rPr>
              <a:t>IC sur les NRO</a:t>
            </a:r>
            <a:endParaRPr lang="en-US" b="1" dirty="0"/>
          </a:p>
        </p:txBody>
      </p:sp>
      <p:sp>
        <p:nvSpPr>
          <p:cNvPr id="23" name="TextBox 22">
            <a:extLst>
              <a:ext uri="{FF2B5EF4-FFF2-40B4-BE49-F238E27FC236}">
                <a16:creationId xmlns:a16="http://schemas.microsoft.com/office/drawing/2014/main" xmlns="" id="{FDC34205-7FB4-4267-A965-E4861EDE33B9}"/>
              </a:ext>
            </a:extLst>
          </p:cNvPr>
          <p:cNvSpPr txBox="1"/>
          <p:nvPr/>
        </p:nvSpPr>
        <p:spPr>
          <a:xfrm>
            <a:off x="5408878" y="4441545"/>
            <a:ext cx="2939243" cy="600164"/>
          </a:xfrm>
          <a:prstGeom prst="rect">
            <a:avLst/>
          </a:prstGeom>
        </p:spPr>
        <p:txBody>
          <a:bodyPr wrap="square" lIns="540000" tIns="0" rIns="360000" bIns="45720" rtlCol="0" anchor="t" anchorCtr="0">
            <a:spAutoFit/>
          </a:bodyPr>
          <a:lstStyle/>
          <a:p>
            <a:pPr lvl="0"/>
            <a:r>
              <a:rPr lang="fr-FR" sz="1800" dirty="0">
                <a:cs typeface="Arial"/>
              </a:rPr>
              <a:t>Les </a:t>
            </a:r>
            <a:r>
              <a:rPr lang="fr-FR" sz="1800" dirty="0" err="1" smtClean="0">
                <a:cs typeface="Arial"/>
              </a:rPr>
              <a:t>TdR</a:t>
            </a:r>
            <a:r>
              <a:rPr lang="fr-FR" sz="1800" dirty="0" smtClean="0">
                <a:cs typeface="Arial"/>
              </a:rPr>
              <a:t> ont </a:t>
            </a:r>
            <a:r>
              <a:rPr lang="fr-FR" sz="1800" dirty="0">
                <a:cs typeface="Arial"/>
              </a:rPr>
              <a:t>été revus par les PC en 2021.</a:t>
            </a:r>
            <a:endParaRPr lang="en-US" sz="1800" dirty="0"/>
          </a:p>
        </p:txBody>
      </p:sp>
      <p:sp>
        <p:nvSpPr>
          <p:cNvPr id="25" name="TextBox 24">
            <a:extLst>
              <a:ext uri="{FF2B5EF4-FFF2-40B4-BE49-F238E27FC236}">
                <a16:creationId xmlns:a16="http://schemas.microsoft.com/office/drawing/2014/main" xmlns="" id="{45D0F8EE-197E-4134-84EF-823FA7E44546}"/>
              </a:ext>
            </a:extLst>
          </p:cNvPr>
          <p:cNvSpPr txBox="1"/>
          <p:nvPr/>
        </p:nvSpPr>
        <p:spPr>
          <a:xfrm>
            <a:off x="5855494" y="3954758"/>
            <a:ext cx="9291636" cy="461665"/>
          </a:xfrm>
          <a:prstGeom prst="rect">
            <a:avLst/>
          </a:prstGeom>
          <a:noFill/>
        </p:spPr>
        <p:txBody>
          <a:bodyPr wrap="square">
            <a:spAutoFit/>
          </a:bodyPr>
          <a:lstStyle/>
          <a:p>
            <a:pPr lvl="0"/>
            <a:r>
              <a:rPr lang="en-US" b="1" dirty="0">
                <a:cs typeface="Arial"/>
              </a:rPr>
              <a:t>Reviewing</a:t>
            </a:r>
          </a:p>
        </p:txBody>
      </p:sp>
      <p:sp>
        <p:nvSpPr>
          <p:cNvPr id="28" name="TextBox 27">
            <a:extLst>
              <a:ext uri="{FF2B5EF4-FFF2-40B4-BE49-F238E27FC236}">
                <a16:creationId xmlns:a16="http://schemas.microsoft.com/office/drawing/2014/main" xmlns="" id="{1892C422-9A1F-4CFA-9093-22DE2A957310}"/>
              </a:ext>
            </a:extLst>
          </p:cNvPr>
          <p:cNvSpPr txBox="1"/>
          <p:nvPr/>
        </p:nvSpPr>
        <p:spPr>
          <a:xfrm>
            <a:off x="7851522" y="1638085"/>
            <a:ext cx="4411582" cy="461665"/>
          </a:xfrm>
          <a:prstGeom prst="rect">
            <a:avLst/>
          </a:prstGeom>
          <a:noFill/>
        </p:spPr>
        <p:txBody>
          <a:bodyPr wrap="square">
            <a:spAutoFit/>
          </a:bodyPr>
          <a:lstStyle/>
          <a:p>
            <a:r>
              <a:rPr lang="fr-FR" b="1" dirty="0">
                <a:cs typeface="Arial"/>
              </a:rPr>
              <a:t>Travailler avec le </a:t>
            </a:r>
            <a:r>
              <a:rPr lang="fr-FR" b="1" dirty="0" smtClean="0">
                <a:cs typeface="Arial"/>
              </a:rPr>
              <a:t>SG CPM POARS</a:t>
            </a:r>
            <a:endParaRPr lang="en-US" b="1" dirty="0"/>
          </a:p>
        </p:txBody>
      </p:sp>
      <p:cxnSp>
        <p:nvCxnSpPr>
          <p:cNvPr id="30" name="Straight Arrow Connector 29">
            <a:extLst>
              <a:ext uri="{FF2B5EF4-FFF2-40B4-BE49-F238E27FC236}">
                <a16:creationId xmlns:a16="http://schemas.microsoft.com/office/drawing/2014/main" xmlns="" id="{17FDC935-6AAC-4252-824C-3CDA10AB2890}"/>
              </a:ext>
            </a:extLst>
          </p:cNvPr>
          <p:cNvCxnSpPr>
            <a:cxnSpLocks/>
          </p:cNvCxnSpPr>
          <p:nvPr/>
        </p:nvCxnSpPr>
        <p:spPr>
          <a:xfrm>
            <a:off x="1962150" y="3092729"/>
            <a:ext cx="1562100" cy="1323694"/>
          </a:xfrm>
          <a:prstGeom prst="straightConnector1">
            <a:avLst/>
          </a:prstGeom>
          <a:ln w="76200">
            <a:solidFill>
              <a:schemeClr val="accent3">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48B070BC-2E9B-4678-AA6E-9D00964616BC}"/>
              </a:ext>
            </a:extLst>
          </p:cNvPr>
          <p:cNvCxnSpPr>
            <a:cxnSpLocks/>
          </p:cNvCxnSpPr>
          <p:nvPr/>
        </p:nvCxnSpPr>
        <p:spPr>
          <a:xfrm flipV="1">
            <a:off x="4876800" y="3092729"/>
            <a:ext cx="1309354" cy="1323694"/>
          </a:xfrm>
          <a:prstGeom prst="straightConnector1">
            <a:avLst/>
          </a:prstGeom>
          <a:ln w="762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xmlns="" id="{09263FB0-F8EF-485E-8E5E-8DC3B34FABD3}"/>
              </a:ext>
            </a:extLst>
          </p:cNvPr>
          <p:cNvCxnSpPr>
            <a:cxnSpLocks/>
          </p:cNvCxnSpPr>
          <p:nvPr/>
        </p:nvCxnSpPr>
        <p:spPr>
          <a:xfrm>
            <a:off x="7538704" y="3213101"/>
            <a:ext cx="1290971" cy="1225548"/>
          </a:xfrm>
          <a:prstGeom prst="straightConnector1">
            <a:avLst/>
          </a:prstGeom>
          <a:ln w="762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xmlns="" id="{98275294-9763-4318-9066-EB1B81A5C8D6}"/>
              </a:ext>
            </a:extLst>
          </p:cNvPr>
          <p:cNvCxnSpPr>
            <a:cxnSpLocks/>
          </p:cNvCxnSpPr>
          <p:nvPr/>
        </p:nvCxnSpPr>
        <p:spPr>
          <a:xfrm flipV="1">
            <a:off x="10392428" y="3846527"/>
            <a:ext cx="1529096" cy="1114426"/>
          </a:xfrm>
          <a:prstGeom prst="straightConnector1">
            <a:avLst/>
          </a:prstGeom>
          <a:ln w="762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xmlns="" id="{192A6491-CBD7-4548-B1EB-2CC217213C64}"/>
              </a:ext>
            </a:extLst>
          </p:cNvPr>
          <p:cNvSpPr txBox="1"/>
          <p:nvPr/>
        </p:nvSpPr>
        <p:spPr>
          <a:xfrm>
            <a:off x="294695" y="2136496"/>
            <a:ext cx="1800432" cy="969496"/>
          </a:xfrm>
          <a:prstGeom prst="rect">
            <a:avLst/>
          </a:prstGeom>
        </p:spPr>
        <p:txBody>
          <a:bodyPr wrap="square" lIns="540000" tIns="0" rIns="360000" rtlCol="0" anchor="t" anchorCtr="0">
            <a:spAutoFit/>
          </a:bodyPr>
          <a:lstStyle/>
          <a:p>
            <a:r>
              <a:rPr lang="en-US" sz="6000" b="1" dirty="0">
                <a:solidFill>
                  <a:schemeClr val="bg1"/>
                </a:solidFill>
                <a:latin typeface="Arial" panose="020B0604020202020204" pitchFamily="34" charset="0"/>
                <a:cs typeface="Arial" panose="020B0604020202020204" pitchFamily="34" charset="0"/>
              </a:rPr>
              <a:t>01</a:t>
            </a:r>
          </a:p>
        </p:txBody>
      </p:sp>
      <p:sp>
        <p:nvSpPr>
          <p:cNvPr id="46" name="TextBox 45">
            <a:extLst>
              <a:ext uri="{FF2B5EF4-FFF2-40B4-BE49-F238E27FC236}">
                <a16:creationId xmlns:a16="http://schemas.microsoft.com/office/drawing/2014/main" xmlns="" id="{BC392267-9593-4F65-8945-ABC5A753DFAC}"/>
              </a:ext>
            </a:extLst>
          </p:cNvPr>
          <p:cNvSpPr txBox="1"/>
          <p:nvPr/>
        </p:nvSpPr>
        <p:spPr>
          <a:xfrm>
            <a:off x="3171347" y="4524654"/>
            <a:ext cx="1800432" cy="969496"/>
          </a:xfrm>
          <a:prstGeom prst="rect">
            <a:avLst/>
          </a:prstGeom>
        </p:spPr>
        <p:txBody>
          <a:bodyPr wrap="square" lIns="540000" tIns="0" rIns="360000" rtlCol="0" anchor="t" anchorCtr="0">
            <a:spAutoFit/>
          </a:bodyPr>
          <a:lstStyle/>
          <a:p>
            <a:r>
              <a:rPr lang="en-US" sz="6000" b="1" dirty="0">
                <a:solidFill>
                  <a:schemeClr val="bg1"/>
                </a:solidFill>
                <a:latin typeface="Arial" panose="020B0604020202020204" pitchFamily="34" charset="0"/>
                <a:cs typeface="Arial" panose="020B0604020202020204" pitchFamily="34" charset="0"/>
              </a:rPr>
              <a:t>02</a:t>
            </a:r>
          </a:p>
        </p:txBody>
      </p:sp>
      <p:sp>
        <p:nvSpPr>
          <p:cNvPr id="47" name="TextBox 46">
            <a:extLst>
              <a:ext uri="{FF2B5EF4-FFF2-40B4-BE49-F238E27FC236}">
                <a16:creationId xmlns:a16="http://schemas.microsoft.com/office/drawing/2014/main" xmlns="" id="{E3DAB3C8-448F-4AF1-8977-8AF0F5AD8964}"/>
              </a:ext>
            </a:extLst>
          </p:cNvPr>
          <p:cNvSpPr txBox="1"/>
          <p:nvPr/>
        </p:nvSpPr>
        <p:spPr>
          <a:xfrm>
            <a:off x="5855494" y="2125834"/>
            <a:ext cx="1800432" cy="969496"/>
          </a:xfrm>
          <a:prstGeom prst="rect">
            <a:avLst/>
          </a:prstGeom>
        </p:spPr>
        <p:txBody>
          <a:bodyPr wrap="square" lIns="540000" tIns="0" rIns="360000" rtlCol="0" anchor="t" anchorCtr="0">
            <a:spAutoFit/>
          </a:bodyPr>
          <a:lstStyle/>
          <a:p>
            <a:r>
              <a:rPr lang="en-US" sz="6000" b="1" dirty="0">
                <a:solidFill>
                  <a:schemeClr val="bg1"/>
                </a:solidFill>
                <a:latin typeface="Arial" panose="020B0604020202020204" pitchFamily="34" charset="0"/>
                <a:cs typeface="Arial" panose="020B0604020202020204" pitchFamily="34" charset="0"/>
              </a:rPr>
              <a:t>03</a:t>
            </a:r>
          </a:p>
        </p:txBody>
      </p:sp>
      <p:sp>
        <p:nvSpPr>
          <p:cNvPr id="48" name="TextBox 47">
            <a:extLst>
              <a:ext uri="{FF2B5EF4-FFF2-40B4-BE49-F238E27FC236}">
                <a16:creationId xmlns:a16="http://schemas.microsoft.com/office/drawing/2014/main" xmlns="" id="{7B587A3A-0C0C-4A58-BC39-B96E39D0C2FD}"/>
              </a:ext>
            </a:extLst>
          </p:cNvPr>
          <p:cNvSpPr txBox="1"/>
          <p:nvPr/>
        </p:nvSpPr>
        <p:spPr>
          <a:xfrm>
            <a:off x="8563421" y="4540530"/>
            <a:ext cx="1800432" cy="969496"/>
          </a:xfrm>
          <a:prstGeom prst="rect">
            <a:avLst/>
          </a:prstGeom>
        </p:spPr>
        <p:txBody>
          <a:bodyPr wrap="square" lIns="540000" tIns="0" rIns="360000" rtlCol="0" anchor="t" anchorCtr="0">
            <a:spAutoFit/>
          </a:bodyPr>
          <a:lstStyle/>
          <a:p>
            <a:r>
              <a:rPr lang="en-US" sz="6000" b="1" dirty="0">
                <a:solidFill>
                  <a:schemeClr val="bg1"/>
                </a:solidFill>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32896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xmlns="" id="{BBC6AED4-4023-4E25-BF1A-326AB4E27530}"/>
              </a:ext>
            </a:extLst>
          </p:cNvPr>
          <p:cNvSpPr/>
          <p:nvPr/>
        </p:nvSpPr>
        <p:spPr>
          <a:xfrm>
            <a:off x="0" y="3295076"/>
            <a:ext cx="12192000" cy="499068"/>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26793" y="1092985"/>
            <a:ext cx="63304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altLang="zh-CN" sz="2550" b="1" dirty="0" smtClean="0">
                <a:solidFill>
                  <a:srgbClr val="00825F"/>
                </a:solidFill>
                <a:latin typeface="Calibri"/>
                <a:ea typeface="Arial Unicode MS" panose="020B0604020202020204" pitchFamily="34" charset="-128"/>
                <a:cs typeface="Arial" panose="020B0604020202020204" pitchFamily="34" charset="0"/>
              </a:rPr>
              <a:t>3.</a:t>
            </a:r>
            <a:r>
              <a:rPr lang="en-US" sz="2550" b="1" dirty="0" smtClean="0">
                <a:solidFill>
                  <a:srgbClr val="00825F"/>
                </a:solidFill>
                <a:latin typeface="Calibri"/>
                <a:ea typeface="Arial Unicode MS" panose="020B0604020202020204" pitchFamily="34" charset="-128"/>
                <a:cs typeface="Arial" panose="020B0604020202020204" pitchFamily="34" charset="0"/>
              </a:rPr>
              <a:t> </a:t>
            </a:r>
            <a:r>
              <a:rPr lang="fr-FR" sz="2550" b="1" dirty="0">
                <a:solidFill>
                  <a:srgbClr val="00825F"/>
                </a:solidFill>
                <a:latin typeface="Calibri"/>
                <a:ea typeface="Arial Unicode MS" panose="020B0604020202020204" pitchFamily="34" charset="-128"/>
                <a:cs typeface="Arial" panose="020B0604020202020204" pitchFamily="34" charset="0"/>
              </a:rPr>
              <a:t>Plan de travail </a:t>
            </a:r>
            <a:r>
              <a:rPr lang="fr-FR" sz="2550" b="1" dirty="0" smtClean="0">
                <a:solidFill>
                  <a:srgbClr val="00825F"/>
                </a:solidFill>
                <a:latin typeface="Calibri"/>
                <a:ea typeface="Arial Unicode MS" panose="020B0604020202020204" pitchFamily="34" charset="-128"/>
                <a:cs typeface="Arial" panose="020B0604020202020204" pitchFamily="34" charset="0"/>
              </a:rPr>
              <a:t>NRO </a:t>
            </a:r>
            <a:r>
              <a:rPr lang="fr-FR" sz="2550" b="1" dirty="0">
                <a:solidFill>
                  <a:srgbClr val="00825F"/>
                </a:solidFill>
                <a:latin typeface="Calibri"/>
                <a:ea typeface="Arial Unicode MS" panose="020B0604020202020204" pitchFamily="34" charset="-128"/>
                <a:cs typeface="Arial" panose="020B0604020202020204" pitchFamily="34" charset="0"/>
              </a:rPr>
              <a:t>en 2022</a:t>
            </a:r>
            <a:endParaRPr lang="en-US" sz="2550" b="1" dirty="0">
              <a:solidFill>
                <a:srgbClr val="00825F"/>
              </a:solidFill>
              <a:latin typeface="Calibri"/>
              <a:ea typeface="Arial Unicode MS" panose="020B0604020202020204" pitchFamily="34" charset="-128"/>
              <a:cs typeface="Arial" panose="020B0604020202020204" pitchFamily="34" charset="0"/>
            </a:endParaRPr>
          </a:p>
        </p:txBody>
      </p:sp>
      <p:sp>
        <p:nvSpPr>
          <p:cNvPr id="5" name="TextBox 4"/>
          <p:cNvSpPr txBox="1"/>
          <p:nvPr/>
        </p:nvSpPr>
        <p:spPr>
          <a:xfrm>
            <a:off x="10896600" y="6701437"/>
            <a:ext cx="1649376" cy="415498"/>
          </a:xfrm>
          <a:prstGeom prst="rect">
            <a:avLst/>
          </a:prstGeom>
        </p:spPr>
        <p:txBody>
          <a:bodyPr wrap="none" lIns="540000" tIns="0" rIns="360000" rtlCol="0" anchor="t" anchorCtr="0">
            <a:spAutoFit/>
          </a:bodyPr>
          <a:lstStyle/>
          <a:p>
            <a:r>
              <a:rPr lang="en-US"/>
              <a:t>14/15</a:t>
            </a:r>
          </a:p>
        </p:txBody>
      </p:sp>
      <p:sp>
        <p:nvSpPr>
          <p:cNvPr id="10" name="TextBox 9">
            <a:extLst>
              <a:ext uri="{FF2B5EF4-FFF2-40B4-BE49-F238E27FC236}">
                <a16:creationId xmlns:a16="http://schemas.microsoft.com/office/drawing/2014/main" xmlns="" id="{C260EEF7-94AC-44F1-9023-2B8C40B2460E}"/>
              </a:ext>
            </a:extLst>
          </p:cNvPr>
          <p:cNvSpPr txBox="1"/>
          <p:nvPr/>
        </p:nvSpPr>
        <p:spPr>
          <a:xfrm>
            <a:off x="7786530" y="3894618"/>
            <a:ext cx="4605426" cy="2262158"/>
          </a:xfrm>
          <a:prstGeom prst="rect">
            <a:avLst/>
          </a:prstGeom>
        </p:spPr>
        <p:txBody>
          <a:bodyPr wrap="square" lIns="540000" tIns="0" rIns="360000" bIns="45720" rtlCol="0" anchor="t" anchorCtr="0">
            <a:spAutoFit/>
          </a:bodyPr>
          <a:lstStyle/>
          <a:p>
            <a:r>
              <a:rPr lang="fr-FR" sz="1600" dirty="0">
                <a:cs typeface="Arial"/>
              </a:rPr>
              <a:t>Les activités des NRO ne sont actuellement pas financées et il se peut qu'il ne soit pas possible de réaliser l'ensemble du plan de travail des NRO pour 2022, et certaines des activités des NRO devront peut-être être suspendues jusqu'à ce que des ressources soient mises à disposition. Seules les informations sur les points de contact seront conservées </a:t>
            </a:r>
            <a:r>
              <a:rPr lang="fr-FR" sz="1600" dirty="0" smtClean="0">
                <a:cs typeface="Arial"/>
              </a:rPr>
              <a:t>en attendant.</a:t>
            </a:r>
            <a:endParaRPr lang="en-US" sz="1600" dirty="0"/>
          </a:p>
        </p:txBody>
      </p:sp>
      <p:sp>
        <p:nvSpPr>
          <p:cNvPr id="11" name="TextBox 10">
            <a:extLst>
              <a:ext uri="{FF2B5EF4-FFF2-40B4-BE49-F238E27FC236}">
                <a16:creationId xmlns:a16="http://schemas.microsoft.com/office/drawing/2014/main" xmlns="" id="{2F91E82D-BF4F-4ECE-B8E7-605B8150B8F4}"/>
              </a:ext>
            </a:extLst>
          </p:cNvPr>
          <p:cNvSpPr txBox="1"/>
          <p:nvPr/>
        </p:nvSpPr>
        <p:spPr>
          <a:xfrm>
            <a:off x="10896600" y="6701437"/>
            <a:ext cx="1649376" cy="415498"/>
          </a:xfrm>
          <a:prstGeom prst="rect">
            <a:avLst/>
          </a:prstGeom>
        </p:spPr>
        <p:txBody>
          <a:bodyPr wrap="none" lIns="540000" tIns="0" rIns="360000" rtlCol="0" anchor="t" anchorCtr="0">
            <a:spAutoFit/>
          </a:bodyPr>
          <a:lstStyle/>
          <a:p>
            <a:r>
              <a:rPr lang="en-US"/>
              <a:t>14/15</a:t>
            </a:r>
          </a:p>
        </p:txBody>
      </p:sp>
      <p:sp>
        <p:nvSpPr>
          <p:cNvPr id="12" name="Oval 11">
            <a:extLst>
              <a:ext uri="{FF2B5EF4-FFF2-40B4-BE49-F238E27FC236}">
                <a16:creationId xmlns:a16="http://schemas.microsoft.com/office/drawing/2014/main" xmlns="" id="{1BEEA6CC-BD49-4A87-AA17-B90B784698A4}"/>
              </a:ext>
            </a:extLst>
          </p:cNvPr>
          <p:cNvSpPr/>
          <p:nvPr/>
        </p:nvSpPr>
        <p:spPr>
          <a:xfrm>
            <a:off x="732949" y="1751316"/>
            <a:ext cx="1419225" cy="1343025"/>
          </a:xfrm>
          <a:prstGeom prst="ellipse">
            <a:avLst/>
          </a:prstGeom>
          <a:solidFill>
            <a:srgbClr val="5A8FCB"/>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xmlns="" id="{6189BC89-D699-4ACC-B67E-40A748A13CF2}"/>
              </a:ext>
            </a:extLst>
          </p:cNvPr>
          <p:cNvSpPr/>
          <p:nvPr/>
        </p:nvSpPr>
        <p:spPr>
          <a:xfrm>
            <a:off x="3478803" y="1813882"/>
            <a:ext cx="1419225" cy="1343025"/>
          </a:xfrm>
          <a:prstGeom prst="ellipse">
            <a:avLst/>
          </a:prstGeom>
          <a:solidFill>
            <a:srgbClr val="5A8FCB"/>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xmlns="" id="{7A2FDB97-0DE6-48B4-B618-6E8BBAACD5BC}"/>
              </a:ext>
            </a:extLst>
          </p:cNvPr>
          <p:cNvSpPr/>
          <p:nvPr/>
        </p:nvSpPr>
        <p:spPr>
          <a:xfrm>
            <a:off x="6331860" y="1759143"/>
            <a:ext cx="1419225" cy="1343025"/>
          </a:xfrm>
          <a:prstGeom prst="ellipse">
            <a:avLst/>
          </a:prstGeom>
          <a:solidFill>
            <a:srgbClr val="5A8FCB"/>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xmlns="" id="{081F4DDD-3B65-46C7-A59B-CACEE1E6E567}"/>
              </a:ext>
            </a:extLst>
          </p:cNvPr>
          <p:cNvSpPr/>
          <p:nvPr/>
        </p:nvSpPr>
        <p:spPr>
          <a:xfrm>
            <a:off x="9414023" y="1756417"/>
            <a:ext cx="1419225" cy="1343025"/>
          </a:xfrm>
          <a:prstGeom prst="ellipse">
            <a:avLst/>
          </a:prstGeom>
          <a:solidFill>
            <a:srgbClr val="5A8FCB"/>
          </a:solidFill>
          <a:ln>
            <a:solidFill>
              <a:srgbClr val="5A8F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3865FF89-21FC-4675-BBAA-D285FB996C7C}"/>
              </a:ext>
            </a:extLst>
          </p:cNvPr>
          <p:cNvSpPr txBox="1"/>
          <p:nvPr/>
        </p:nvSpPr>
        <p:spPr>
          <a:xfrm>
            <a:off x="-90133" y="3972125"/>
            <a:ext cx="3065390" cy="1708160"/>
          </a:xfrm>
          <a:prstGeom prst="rect">
            <a:avLst/>
          </a:prstGeom>
        </p:spPr>
        <p:txBody>
          <a:bodyPr wrap="square" lIns="540000" tIns="0" rIns="360000" bIns="45720" rtlCol="0" anchor="t" anchorCtr="0">
            <a:spAutoFit/>
          </a:bodyPr>
          <a:lstStyle/>
          <a:p>
            <a:r>
              <a:rPr lang="fr-FR" sz="1800" dirty="0">
                <a:cs typeface="Arial"/>
              </a:rPr>
              <a:t>Les activités des NRO pour 2022 et le projet de plan de travail des NRO pour 2023 seront préparés et présentés au CI à la fin de 2022</a:t>
            </a:r>
            <a:r>
              <a:rPr lang="en-US" sz="1800" dirty="0" smtClean="0">
                <a:cs typeface="Arial"/>
              </a:rPr>
              <a:t>.</a:t>
            </a:r>
            <a:endParaRPr lang="en-US" sz="1800" dirty="0"/>
          </a:p>
        </p:txBody>
      </p:sp>
      <p:sp>
        <p:nvSpPr>
          <p:cNvPr id="18" name="TextBox 17">
            <a:extLst>
              <a:ext uri="{FF2B5EF4-FFF2-40B4-BE49-F238E27FC236}">
                <a16:creationId xmlns:a16="http://schemas.microsoft.com/office/drawing/2014/main" xmlns="" id="{15642E80-7BF5-41F8-B6E9-667D19EA5B80}"/>
              </a:ext>
            </a:extLst>
          </p:cNvPr>
          <p:cNvSpPr txBox="1"/>
          <p:nvPr/>
        </p:nvSpPr>
        <p:spPr>
          <a:xfrm>
            <a:off x="379113" y="3332479"/>
            <a:ext cx="2221706" cy="461665"/>
          </a:xfrm>
          <a:prstGeom prst="rect">
            <a:avLst/>
          </a:prstGeom>
          <a:noFill/>
        </p:spPr>
        <p:txBody>
          <a:bodyPr wrap="square">
            <a:spAutoFit/>
          </a:bodyPr>
          <a:lstStyle/>
          <a:p>
            <a:r>
              <a:rPr lang="en-US" b="1" dirty="0" smtClean="0">
                <a:cs typeface="Arial"/>
              </a:rPr>
              <a:t>Rapport </a:t>
            </a:r>
            <a:r>
              <a:rPr lang="en-US" b="1" dirty="0" err="1" smtClean="0">
                <a:cs typeface="Arial"/>
              </a:rPr>
              <a:t>annuel</a:t>
            </a:r>
            <a:r>
              <a:rPr lang="en-US" b="1" dirty="0" smtClean="0">
                <a:cs typeface="Arial"/>
              </a:rPr>
              <a:t> </a:t>
            </a:r>
            <a:endParaRPr lang="en-US" b="1" dirty="0"/>
          </a:p>
        </p:txBody>
      </p:sp>
      <p:sp>
        <p:nvSpPr>
          <p:cNvPr id="19" name="TextBox 18">
            <a:extLst>
              <a:ext uri="{FF2B5EF4-FFF2-40B4-BE49-F238E27FC236}">
                <a16:creationId xmlns:a16="http://schemas.microsoft.com/office/drawing/2014/main" xmlns="" id="{8B8E9AAF-A2F2-4408-85C5-380892B2AA62}"/>
              </a:ext>
            </a:extLst>
          </p:cNvPr>
          <p:cNvSpPr txBox="1"/>
          <p:nvPr/>
        </p:nvSpPr>
        <p:spPr>
          <a:xfrm>
            <a:off x="2629762" y="3964166"/>
            <a:ext cx="2958343" cy="1431161"/>
          </a:xfrm>
          <a:prstGeom prst="rect">
            <a:avLst/>
          </a:prstGeom>
        </p:spPr>
        <p:txBody>
          <a:bodyPr wrap="square" lIns="540000" tIns="0" rIns="360000" bIns="45720" rtlCol="0" anchor="t" anchorCtr="0">
            <a:spAutoFit/>
          </a:bodyPr>
          <a:lstStyle/>
          <a:p>
            <a:r>
              <a:rPr lang="fr-FR" sz="1800" dirty="0" smtClean="0">
                <a:cs typeface="Arial"/>
              </a:rPr>
              <a:t>Pour </a:t>
            </a:r>
            <a:r>
              <a:rPr lang="fr-FR" sz="1800" dirty="0">
                <a:cs typeface="Arial"/>
              </a:rPr>
              <a:t>les points de contact </a:t>
            </a:r>
            <a:r>
              <a:rPr lang="fr-FR" sz="1800" dirty="0" smtClean="0">
                <a:cs typeface="Arial"/>
              </a:rPr>
              <a:t>CIPV et </a:t>
            </a:r>
            <a:r>
              <a:rPr lang="fr-FR" sz="1800" dirty="0">
                <a:cs typeface="Arial"/>
              </a:rPr>
              <a:t>les éditeurs </a:t>
            </a:r>
            <a:r>
              <a:rPr lang="fr-FR" sz="1800" dirty="0" smtClean="0">
                <a:cs typeface="Arial"/>
              </a:rPr>
              <a:t>PPI et </a:t>
            </a:r>
            <a:r>
              <a:rPr lang="fr-FR" sz="1800" dirty="0">
                <a:cs typeface="Arial"/>
              </a:rPr>
              <a:t>l'amélioration de la fonction </a:t>
            </a:r>
            <a:r>
              <a:rPr lang="fr-FR" sz="1800" dirty="0" smtClean="0">
                <a:cs typeface="Arial"/>
              </a:rPr>
              <a:t>PPI.</a:t>
            </a:r>
            <a:endParaRPr lang="en-US" sz="1800" dirty="0"/>
          </a:p>
        </p:txBody>
      </p:sp>
      <p:sp>
        <p:nvSpPr>
          <p:cNvPr id="21" name="TextBox 20">
            <a:extLst>
              <a:ext uri="{FF2B5EF4-FFF2-40B4-BE49-F238E27FC236}">
                <a16:creationId xmlns:a16="http://schemas.microsoft.com/office/drawing/2014/main" xmlns="" id="{2685EC9F-B4A9-4CAA-93CF-AA4DDB953F79}"/>
              </a:ext>
            </a:extLst>
          </p:cNvPr>
          <p:cNvSpPr txBox="1"/>
          <p:nvPr/>
        </p:nvSpPr>
        <p:spPr>
          <a:xfrm>
            <a:off x="3008516" y="3322380"/>
            <a:ext cx="2510698" cy="461665"/>
          </a:xfrm>
          <a:prstGeom prst="rect">
            <a:avLst/>
          </a:prstGeom>
          <a:noFill/>
        </p:spPr>
        <p:txBody>
          <a:bodyPr wrap="square">
            <a:spAutoFit/>
          </a:bodyPr>
          <a:lstStyle/>
          <a:p>
            <a:pPr algn="ctr"/>
            <a:r>
              <a:rPr lang="en-US" b="1" dirty="0" smtClean="0">
                <a:cs typeface="Arial"/>
              </a:rPr>
              <a:t>Assistance </a:t>
            </a:r>
            <a:r>
              <a:rPr lang="en-US" b="1" dirty="0" err="1" smtClean="0">
                <a:cs typeface="Arial"/>
              </a:rPr>
              <a:t>directe</a:t>
            </a:r>
            <a:r>
              <a:rPr lang="en-US" b="1" dirty="0" smtClean="0">
                <a:cs typeface="Arial"/>
              </a:rPr>
              <a:t>  </a:t>
            </a:r>
            <a:endParaRPr lang="en-US" b="1" dirty="0"/>
          </a:p>
        </p:txBody>
      </p:sp>
      <p:sp>
        <p:nvSpPr>
          <p:cNvPr id="22" name="TextBox 21">
            <a:extLst>
              <a:ext uri="{FF2B5EF4-FFF2-40B4-BE49-F238E27FC236}">
                <a16:creationId xmlns:a16="http://schemas.microsoft.com/office/drawing/2014/main" xmlns="" id="{F84AC769-C6F3-44D2-A131-912C806374BC}"/>
              </a:ext>
            </a:extLst>
          </p:cNvPr>
          <p:cNvSpPr txBox="1"/>
          <p:nvPr/>
        </p:nvSpPr>
        <p:spPr>
          <a:xfrm>
            <a:off x="5320714" y="3695126"/>
            <a:ext cx="3079087" cy="2262158"/>
          </a:xfrm>
          <a:prstGeom prst="rect">
            <a:avLst/>
          </a:prstGeom>
        </p:spPr>
        <p:txBody>
          <a:bodyPr wrap="square" lIns="540000" tIns="0" rIns="360000" bIns="45720" rtlCol="0" anchor="t" anchorCtr="0">
            <a:spAutoFit/>
          </a:bodyPr>
          <a:lstStyle/>
          <a:p>
            <a:pPr marL="342900" indent="-342900">
              <a:buFont typeface="Wingdings" panose="05000000000000000000" pitchFamily="2" charset="2"/>
              <a:buChar char="Ø"/>
            </a:pPr>
            <a:endParaRPr lang="en-US" sz="1800" dirty="0">
              <a:cs typeface="Arial"/>
            </a:endParaRPr>
          </a:p>
          <a:p>
            <a:r>
              <a:rPr lang="fr-FR" sz="1800" dirty="0">
                <a:cs typeface="Arial"/>
              </a:rPr>
              <a:t>Le bulletin d'information du Secrétariat de la CIPV et le cours d'apprentissage en ligne des NRO sont disponibles.</a:t>
            </a:r>
            <a:endParaRPr lang="en-US" sz="1800" dirty="0"/>
          </a:p>
        </p:txBody>
      </p:sp>
      <p:sp>
        <p:nvSpPr>
          <p:cNvPr id="24" name="TextBox 23">
            <a:extLst>
              <a:ext uri="{FF2B5EF4-FFF2-40B4-BE49-F238E27FC236}">
                <a16:creationId xmlns:a16="http://schemas.microsoft.com/office/drawing/2014/main" xmlns="" id="{06A7BB74-CCBF-4467-981F-E22E6149A5F6}"/>
              </a:ext>
            </a:extLst>
          </p:cNvPr>
          <p:cNvSpPr txBox="1"/>
          <p:nvPr/>
        </p:nvSpPr>
        <p:spPr>
          <a:xfrm>
            <a:off x="5805744" y="3332479"/>
            <a:ext cx="1982859" cy="461665"/>
          </a:xfrm>
          <a:prstGeom prst="rect">
            <a:avLst/>
          </a:prstGeom>
          <a:noFill/>
        </p:spPr>
        <p:txBody>
          <a:bodyPr wrap="square">
            <a:spAutoFit/>
          </a:bodyPr>
          <a:lstStyle/>
          <a:p>
            <a:pPr algn="ctr"/>
            <a:r>
              <a:rPr lang="en-US" b="1" dirty="0">
                <a:cs typeface="Arial"/>
              </a:rPr>
              <a:t>Newsletter</a:t>
            </a:r>
            <a:endParaRPr lang="en-US" b="1" dirty="0"/>
          </a:p>
        </p:txBody>
      </p:sp>
      <p:sp>
        <p:nvSpPr>
          <p:cNvPr id="26" name="TextBox 25">
            <a:extLst>
              <a:ext uri="{FF2B5EF4-FFF2-40B4-BE49-F238E27FC236}">
                <a16:creationId xmlns:a16="http://schemas.microsoft.com/office/drawing/2014/main" xmlns="" id="{12B7B698-9054-4190-8E41-5B05EC716CC5}"/>
              </a:ext>
            </a:extLst>
          </p:cNvPr>
          <p:cNvSpPr txBox="1"/>
          <p:nvPr/>
        </p:nvSpPr>
        <p:spPr>
          <a:xfrm>
            <a:off x="8266951" y="3340438"/>
            <a:ext cx="1856685" cy="461665"/>
          </a:xfrm>
          <a:prstGeom prst="rect">
            <a:avLst/>
          </a:prstGeom>
          <a:noFill/>
        </p:spPr>
        <p:txBody>
          <a:bodyPr wrap="square">
            <a:spAutoFit/>
          </a:bodyPr>
          <a:lstStyle/>
          <a:p>
            <a:pPr algn="ctr"/>
            <a:r>
              <a:rPr lang="en-US" b="1" dirty="0" smtClean="0">
                <a:cs typeface="Arial"/>
              </a:rPr>
              <a:t>A </a:t>
            </a:r>
            <a:r>
              <a:rPr lang="en-US" b="1" dirty="0" err="1" smtClean="0">
                <a:cs typeface="Arial"/>
              </a:rPr>
              <a:t>retenir</a:t>
            </a:r>
            <a:endParaRPr lang="en-US" b="1" dirty="0"/>
          </a:p>
        </p:txBody>
      </p:sp>
      <p:pic>
        <p:nvPicPr>
          <p:cNvPr id="29" name="Picture 28" descr="Text&#10;&#10;Description automatically generated">
            <a:extLst>
              <a:ext uri="{FF2B5EF4-FFF2-40B4-BE49-F238E27FC236}">
                <a16:creationId xmlns:a16="http://schemas.microsoft.com/office/drawing/2014/main" xmlns="" id="{0DF1C10A-4B57-4722-B819-F2A4D9D3AD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594" t="25537" r="32735" b="29584"/>
          <a:stretch/>
        </p:blipFill>
        <p:spPr>
          <a:xfrm>
            <a:off x="844412" y="2022432"/>
            <a:ext cx="1113194" cy="834612"/>
          </a:xfrm>
          <a:prstGeom prst="rect">
            <a:avLst/>
          </a:prstGeom>
        </p:spPr>
      </p:pic>
      <p:pic>
        <p:nvPicPr>
          <p:cNvPr id="30" name="Picture 29" descr="Text&#10;&#10;Description automatically generated">
            <a:extLst>
              <a:ext uri="{FF2B5EF4-FFF2-40B4-BE49-F238E27FC236}">
                <a16:creationId xmlns:a16="http://schemas.microsoft.com/office/drawing/2014/main" xmlns="" id="{110DB74D-CD1B-46E5-8FE4-B944660330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594" t="25537" r="32735" b="29584"/>
          <a:stretch/>
        </p:blipFill>
        <p:spPr>
          <a:xfrm>
            <a:off x="3591259" y="2043058"/>
            <a:ext cx="1113194" cy="834612"/>
          </a:xfrm>
          <a:prstGeom prst="rect">
            <a:avLst/>
          </a:prstGeom>
        </p:spPr>
      </p:pic>
      <p:pic>
        <p:nvPicPr>
          <p:cNvPr id="31" name="Picture 30" descr="Text&#10;&#10;Description automatically generated">
            <a:extLst>
              <a:ext uri="{FF2B5EF4-FFF2-40B4-BE49-F238E27FC236}">
                <a16:creationId xmlns:a16="http://schemas.microsoft.com/office/drawing/2014/main" xmlns="" id="{D42637D4-679B-4B86-8D8A-92753C8925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594" t="25537" r="32735" b="29584"/>
          <a:stretch/>
        </p:blipFill>
        <p:spPr>
          <a:xfrm>
            <a:off x="6484875" y="2022432"/>
            <a:ext cx="1113194" cy="834612"/>
          </a:xfrm>
          <a:prstGeom prst="rect">
            <a:avLst/>
          </a:prstGeom>
        </p:spPr>
      </p:pic>
      <p:pic>
        <p:nvPicPr>
          <p:cNvPr id="32" name="Picture 31" descr="Text&#10;&#10;Description automatically generated">
            <a:extLst>
              <a:ext uri="{FF2B5EF4-FFF2-40B4-BE49-F238E27FC236}">
                <a16:creationId xmlns:a16="http://schemas.microsoft.com/office/drawing/2014/main" xmlns="" id="{A7082BE8-1975-498F-9CF6-167EE0F23E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594" t="25537" r="32735" b="29584"/>
          <a:stretch/>
        </p:blipFill>
        <p:spPr>
          <a:xfrm>
            <a:off x="9567038" y="2022432"/>
            <a:ext cx="1113194" cy="834612"/>
          </a:xfrm>
          <a:prstGeom prst="rect">
            <a:avLst/>
          </a:prstGeom>
        </p:spPr>
      </p:pic>
    </p:spTree>
    <p:extLst>
      <p:ext uri="{BB962C8B-B14F-4D97-AF65-F5344CB8AC3E}">
        <p14:creationId xmlns:p14="http://schemas.microsoft.com/office/powerpoint/2010/main" val="44766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58A43A09-91A0-0B4E-A1B9-69205A0FA910}"/>
              </a:ext>
            </a:extLst>
          </p:cNvPr>
          <p:cNvSpPr>
            <a:spLocks noGrp="1"/>
          </p:cNvSpPr>
          <p:nvPr>
            <p:ph type="ctrTitle"/>
          </p:nvPr>
        </p:nvSpPr>
        <p:spPr/>
        <p:txBody>
          <a:bodyPr/>
          <a:lstStyle/>
          <a:p>
            <a:pPr algn="ctr">
              <a:defRPr/>
            </a:pPr>
            <a:r>
              <a:rPr lang="it-IT" smtClean="0"/>
              <a:t>Merci de votre attention</a:t>
            </a:r>
            <a:endParaRPr lang="it-IT" dirty="0"/>
          </a:p>
        </p:txBody>
      </p:sp>
      <p:sp>
        <p:nvSpPr>
          <p:cNvPr id="3" name="Rectangle 2">
            <a:extLst>
              <a:ext uri="{FF2B5EF4-FFF2-40B4-BE49-F238E27FC236}">
                <a16:creationId xmlns:a16="http://schemas.microsoft.com/office/drawing/2014/main" xmlns="" id="{A5343FCF-8DD9-BC48-8DE5-A30633EF8F93}"/>
              </a:ext>
            </a:extLst>
          </p:cNvPr>
          <p:cNvSpPr/>
          <p:nvPr/>
        </p:nvSpPr>
        <p:spPr>
          <a:xfrm>
            <a:off x="685800" y="4699647"/>
            <a:ext cx="4953000" cy="1938992"/>
          </a:xfrm>
          <a:prstGeom prst="rect">
            <a:avLst/>
          </a:prstGeom>
        </p:spPr>
        <p:txBody>
          <a:bodyPr wrap="square">
            <a:spAutoFit/>
          </a:bodyPr>
          <a:lstStyle/>
          <a:p>
            <a:r>
              <a:rPr lang="fr-FR" altLang="en-US" sz="1600" b="1">
                <a:solidFill>
                  <a:schemeClr val="bg1"/>
                </a:solidFill>
                <a:ea typeface="Arial Unicode MS" panose="020B0604020202020204" pitchFamily="34" charset="-128"/>
                <a:cs typeface="Arial" panose="020B0604020202020204" pitchFamily="34" charset="0"/>
              </a:rPr>
              <a:t>IPPC </a:t>
            </a:r>
            <a:r>
              <a:rPr lang="fr-FR" altLang="en-US" sz="1600" b="1" err="1">
                <a:solidFill>
                  <a:schemeClr val="bg1"/>
                </a:solidFill>
                <a:ea typeface="Arial Unicode MS" panose="020B0604020202020204" pitchFamily="34" charset="-128"/>
                <a:cs typeface="Arial" panose="020B0604020202020204" pitchFamily="34" charset="0"/>
              </a:rPr>
              <a:t>Secretariat</a:t>
            </a:r>
            <a:r>
              <a:rPr lang="fr-FR" altLang="en-US" sz="1600" b="1">
                <a:solidFill>
                  <a:schemeClr val="bg1"/>
                </a:solidFill>
                <a:ea typeface="Arial Unicode MS" panose="020B0604020202020204" pitchFamily="34" charset="-128"/>
                <a:cs typeface="Arial" panose="020B0604020202020204" pitchFamily="34" charset="0"/>
              </a:rPr>
              <a:t/>
            </a:r>
            <a:br>
              <a:rPr lang="fr-FR" altLang="en-US" sz="1600" b="1">
                <a:solidFill>
                  <a:schemeClr val="bg1"/>
                </a:solidFill>
                <a:ea typeface="Arial Unicode MS" panose="020B0604020202020204" pitchFamily="34" charset="-128"/>
                <a:cs typeface="Arial" panose="020B0604020202020204" pitchFamily="34" charset="0"/>
              </a:rPr>
            </a:br>
            <a:r>
              <a:rPr lang="fr-FR" altLang="en-US" sz="1600" b="1">
                <a:solidFill>
                  <a:schemeClr val="bg1"/>
                </a:solidFill>
                <a:ea typeface="Arial Unicode MS" panose="020B0604020202020204" pitchFamily="34" charset="-128"/>
                <a:cs typeface="Arial" panose="020B0604020202020204" pitchFamily="34" charset="0"/>
              </a:rPr>
              <a:t/>
            </a:r>
            <a:br>
              <a:rPr lang="fr-FR" altLang="en-US" sz="1600" b="1">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Food and Agriculture </a:t>
            </a:r>
            <a:r>
              <a:rPr lang="fr-FR" altLang="en-US" sz="1600" err="1">
                <a:solidFill>
                  <a:schemeClr val="bg1"/>
                </a:solidFill>
                <a:ea typeface="Arial Unicode MS" panose="020B0604020202020204" pitchFamily="34" charset="-128"/>
                <a:cs typeface="Arial" panose="020B0604020202020204" pitchFamily="34" charset="0"/>
              </a:rPr>
              <a:t>Organization</a:t>
            </a:r>
            <a:r>
              <a:rPr lang="fr-FR" altLang="en-US" sz="1600">
                <a:solidFill>
                  <a:schemeClr val="bg1"/>
                </a:solidFill>
                <a:ea typeface="Arial Unicode MS" panose="020B0604020202020204" pitchFamily="34" charset="-128"/>
                <a:cs typeface="Arial" panose="020B0604020202020204" pitchFamily="34" charset="0"/>
              </a:rPr>
              <a:t>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of the United Nations (FAO)</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chemeClr val="bg1"/>
                </a:solidFill>
                <a:ea typeface="Arial Unicode MS" panose="020B0604020202020204" pitchFamily="34" charset="-128"/>
                <a:cs typeface="Arial" panose="020B0604020202020204" pitchFamily="34" charset="0"/>
              </a:rPr>
              <a:t/>
            </a:r>
            <a:br>
              <a:rPr lang="fr-FR" altLang="en-US" sz="1600">
                <a:solidFill>
                  <a:schemeClr val="bg1"/>
                </a:solidFill>
                <a:ea typeface="Arial Unicode MS" panose="020B0604020202020204" pitchFamily="34" charset="-128"/>
                <a:cs typeface="Arial" panose="020B0604020202020204" pitchFamily="34" charset="0"/>
              </a:rPr>
            </a:br>
            <a:r>
              <a:rPr lang="fr-FR" altLang="en-US" sz="1600">
                <a:solidFill>
                  <a:srgbClr val="FFFF00"/>
                </a:solidFill>
                <a:ea typeface="Arial Unicode MS" panose="020B0604020202020204" pitchFamily="34" charset="-128"/>
                <a:cs typeface="Arial" panose="020B0604020202020204" pitchFamily="34" charset="0"/>
                <a:hlinkClick r:id="rId2">
                  <a:extLst>
                    <a:ext uri="{A12FA001-AC4F-418D-AE19-62706E023703}">
                      <ahyp:hlinkClr xmlns:ahyp="http://schemas.microsoft.com/office/drawing/2018/hyperlinkcolor" xmlns="" val="tx"/>
                    </a:ext>
                  </a:extLst>
                </a:hlinkClick>
              </a:rPr>
              <a:t>ippc@fao.org</a:t>
            </a:r>
            <a:r>
              <a:rPr lang="fr-FR" altLang="en-US" sz="1600">
                <a:solidFill>
                  <a:srgbClr val="FFFF00"/>
                </a:solidFill>
                <a:ea typeface="Arial Unicode MS" panose="020B0604020202020204" pitchFamily="34" charset="-128"/>
                <a:cs typeface="Arial" panose="020B0604020202020204" pitchFamily="34" charset="0"/>
              </a:rPr>
              <a:t> | </a:t>
            </a:r>
            <a:r>
              <a:rPr lang="fr-FR" altLang="en-US" sz="1600">
                <a:solidFill>
                  <a:srgbClr val="FFFF00"/>
                </a:solidFill>
                <a:ea typeface="Arial Unicode MS" panose="020B0604020202020204" pitchFamily="34" charset="-128"/>
                <a:cs typeface="Arial" panose="020B0604020202020204" pitchFamily="34" charset="0"/>
                <a:hlinkClick r:id="rId3">
                  <a:extLst>
                    <a:ext uri="{A12FA001-AC4F-418D-AE19-62706E023703}">
                      <ahyp:hlinkClr xmlns:ahyp="http://schemas.microsoft.com/office/drawing/2018/hyperlinkcolor" xmlns="" val="tx"/>
                    </a:ext>
                  </a:extLst>
                </a:hlinkClick>
              </a:rPr>
              <a:t>www.ippc.int</a:t>
            </a:r>
            <a:r>
              <a:rPr lang="en-US" sz="5400">
                <a:solidFill>
                  <a:schemeClr val="bg1"/>
                </a:solidFill>
              </a:rPr>
              <a:t/>
            </a:r>
            <a:br>
              <a:rPr lang="en-US" sz="5400">
                <a:solidFill>
                  <a:schemeClr val="bg1"/>
                </a:solidFill>
              </a:rPr>
            </a:br>
            <a:endParaRPr lang="x-none">
              <a:solidFill>
                <a:schemeClr val="bg1"/>
              </a:solidFill>
            </a:endParaRPr>
          </a:p>
        </p:txBody>
      </p:sp>
      <p:pic>
        <p:nvPicPr>
          <p:cNvPr id="5" name="Picture Placeholder 9"/>
          <p:cNvPicPr>
            <a:picLocks noChangeAspect="1"/>
          </p:cNvPicPr>
          <p:nvPr/>
        </p:nvPicPr>
        <p:blipFill rotWithShape="1">
          <a:blip r:embed="rId4">
            <a:extLst>
              <a:ext uri="{28A0092B-C50C-407E-A947-70E740481C1C}">
                <a14:useLocalDpi xmlns:a14="http://schemas.microsoft.com/office/drawing/2010/main" val="0"/>
              </a:ext>
            </a:extLst>
          </a:blip>
          <a:srcRect t="2658" r="32506" b="2658"/>
          <a:stretch/>
        </p:blipFill>
        <p:spPr>
          <a:xfrm>
            <a:off x="3962400" y="3816263"/>
            <a:ext cx="8229600" cy="3048000"/>
          </a:xfrm>
          <a:prstGeom prst="rect">
            <a:avLst/>
          </a:prstGeom>
        </p:spPr>
      </p:pic>
    </p:spTree>
    <p:extLst>
      <p:ext uri="{BB962C8B-B14F-4D97-AF65-F5344CB8AC3E}">
        <p14:creationId xmlns:p14="http://schemas.microsoft.com/office/powerpoint/2010/main" val="184808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xmlns="" id="{58D97C35-57BA-4A34-8D83-74AE2CF08BBE}"/>
              </a:ext>
            </a:extLst>
          </p:cNvPr>
          <p:cNvGrpSpPr/>
          <p:nvPr/>
        </p:nvGrpSpPr>
        <p:grpSpPr>
          <a:xfrm>
            <a:off x="6311895" y="4910248"/>
            <a:ext cx="5407848" cy="1019751"/>
            <a:chOff x="6344655" y="1746720"/>
            <a:chExt cx="5407848" cy="1019751"/>
          </a:xfrm>
        </p:grpSpPr>
        <p:sp>
          <p:nvSpPr>
            <p:cNvPr id="19" name="Rectangle: Rounded Corners 18">
              <a:extLst>
                <a:ext uri="{FF2B5EF4-FFF2-40B4-BE49-F238E27FC236}">
                  <a16:creationId xmlns:a16="http://schemas.microsoft.com/office/drawing/2014/main" xmlns="" id="{CA90486B-C31C-4FBA-BF05-FEDB080E0FF2}"/>
                </a:ext>
              </a:extLst>
            </p:cNvPr>
            <p:cNvSpPr/>
            <p:nvPr/>
          </p:nvSpPr>
          <p:spPr>
            <a:xfrm>
              <a:off x="6344655" y="1746720"/>
              <a:ext cx="5407848" cy="917934"/>
            </a:xfrm>
            <a:prstGeom prst="round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xmlns="" id="{2B46F5A3-8086-424B-82A0-D93CD9F35499}"/>
                </a:ext>
              </a:extLst>
            </p:cNvPr>
            <p:cNvSpPr/>
            <p:nvPr/>
          </p:nvSpPr>
          <p:spPr>
            <a:xfrm>
              <a:off x="6558899" y="1848537"/>
              <a:ext cx="5193604" cy="917934"/>
            </a:xfrm>
            <a:prstGeom prst="roundRect">
              <a:avLst/>
            </a:prstGeom>
            <a:solidFill>
              <a:schemeClr val="bg1"/>
            </a:solid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xmlns="" id="{1749BB32-87CB-4066-A400-2FC08A4A8DAA}"/>
              </a:ext>
            </a:extLst>
          </p:cNvPr>
          <p:cNvGrpSpPr/>
          <p:nvPr/>
        </p:nvGrpSpPr>
        <p:grpSpPr>
          <a:xfrm>
            <a:off x="6311895" y="3204612"/>
            <a:ext cx="5407848" cy="1019751"/>
            <a:chOff x="6344655" y="1746720"/>
            <a:chExt cx="5407848" cy="1019751"/>
          </a:xfrm>
        </p:grpSpPr>
        <p:sp>
          <p:nvSpPr>
            <p:cNvPr id="15" name="Rectangle: Rounded Corners 14">
              <a:extLst>
                <a:ext uri="{FF2B5EF4-FFF2-40B4-BE49-F238E27FC236}">
                  <a16:creationId xmlns:a16="http://schemas.microsoft.com/office/drawing/2014/main" xmlns="" id="{95687D8A-2E0E-4E4D-9385-601E8499F6E1}"/>
                </a:ext>
              </a:extLst>
            </p:cNvPr>
            <p:cNvSpPr/>
            <p:nvPr/>
          </p:nvSpPr>
          <p:spPr>
            <a:xfrm>
              <a:off x="6344655" y="1746720"/>
              <a:ext cx="5407848" cy="917934"/>
            </a:xfrm>
            <a:prstGeom prst="round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BBA81E8F-18F9-437E-9C71-26602003B692}"/>
                </a:ext>
              </a:extLst>
            </p:cNvPr>
            <p:cNvSpPr/>
            <p:nvPr/>
          </p:nvSpPr>
          <p:spPr>
            <a:xfrm>
              <a:off x="6558899" y="1848537"/>
              <a:ext cx="5193604" cy="917934"/>
            </a:xfrm>
            <a:prstGeom prst="roundRect">
              <a:avLst/>
            </a:prstGeom>
            <a:solidFill>
              <a:schemeClr val="bg1"/>
            </a:solid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xmlns="" id="{AF92EA50-E92B-4258-A9C0-CF2413962871}"/>
              </a:ext>
            </a:extLst>
          </p:cNvPr>
          <p:cNvGrpSpPr/>
          <p:nvPr/>
        </p:nvGrpSpPr>
        <p:grpSpPr>
          <a:xfrm>
            <a:off x="6344655" y="1746720"/>
            <a:ext cx="5407848" cy="1002659"/>
            <a:chOff x="6344655" y="1746720"/>
            <a:chExt cx="5407848" cy="1002659"/>
          </a:xfrm>
        </p:grpSpPr>
        <p:sp>
          <p:nvSpPr>
            <p:cNvPr id="2" name="Rectangle: Rounded Corners 1">
              <a:extLst>
                <a:ext uri="{FF2B5EF4-FFF2-40B4-BE49-F238E27FC236}">
                  <a16:creationId xmlns:a16="http://schemas.microsoft.com/office/drawing/2014/main" xmlns="" id="{F5B29824-AD4F-48D9-8E7A-FE9A47008B06}"/>
                </a:ext>
              </a:extLst>
            </p:cNvPr>
            <p:cNvSpPr/>
            <p:nvPr/>
          </p:nvSpPr>
          <p:spPr>
            <a:xfrm>
              <a:off x="6344655" y="1746720"/>
              <a:ext cx="5407848" cy="917934"/>
            </a:xfrm>
            <a:prstGeom prst="round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xmlns="" id="{442E0224-B8A6-494E-98CD-CB89FF5E51F0}"/>
                </a:ext>
              </a:extLst>
            </p:cNvPr>
            <p:cNvSpPr/>
            <p:nvPr/>
          </p:nvSpPr>
          <p:spPr>
            <a:xfrm>
              <a:off x="6558899" y="1831445"/>
              <a:ext cx="5193604" cy="917934"/>
            </a:xfrm>
            <a:prstGeom prst="roundRect">
              <a:avLst/>
            </a:prstGeom>
            <a:solidFill>
              <a:schemeClr val="bg1"/>
            </a:solidFill>
            <a:ln>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6526139" y="2061247"/>
            <a:ext cx="4825379" cy="623248"/>
          </a:xfrm>
          <a:prstGeom prst="rect">
            <a:avLst/>
          </a:prstGeom>
          <a:noFill/>
        </p:spPr>
        <p:txBody>
          <a:bodyPr wrap="square" lIns="91440" tIns="45720" rIns="91440" bIns="45720" rtlCol="0" anchor="t">
            <a:spAutoFit/>
          </a:bodyPr>
          <a:lstStyle/>
          <a:p>
            <a:r>
              <a:rPr lang="en-US" dirty="0">
                <a:latin typeface="Times New Roman"/>
                <a:cs typeface="Times New Roman"/>
              </a:rPr>
              <a:t>  </a:t>
            </a:r>
            <a:r>
              <a:rPr lang="en-US" dirty="0" err="1" smtClean="0">
                <a:latin typeface="Arial"/>
                <a:cs typeface="Times New Roman"/>
              </a:rPr>
              <a:t>Révue</a:t>
            </a:r>
            <a:r>
              <a:rPr lang="en-US" dirty="0" smtClean="0">
                <a:latin typeface="Arial"/>
                <a:cs typeface="Times New Roman"/>
              </a:rPr>
              <a:t> </a:t>
            </a:r>
            <a:r>
              <a:rPr lang="en-US" dirty="0" err="1" smtClean="0">
                <a:latin typeface="Arial"/>
                <a:cs typeface="Times New Roman"/>
              </a:rPr>
              <a:t>générale</a:t>
            </a:r>
            <a:r>
              <a:rPr lang="en-US" dirty="0" smtClean="0">
                <a:latin typeface="Arial"/>
                <a:cs typeface="Times New Roman"/>
              </a:rPr>
              <a:t> </a:t>
            </a:r>
            <a:r>
              <a:rPr lang="en-US" dirty="0">
                <a:latin typeface="Arial"/>
                <a:cs typeface="Times New Roman"/>
              </a:rPr>
              <a:t>des NRO</a:t>
            </a:r>
            <a:endParaRPr lang="en-US" dirty="0">
              <a:latin typeface="Arial"/>
              <a:cs typeface="Times New Roman"/>
            </a:endParaRPr>
          </a:p>
          <a:p>
            <a:endParaRPr lang="en-US" sz="1050" dirty="0"/>
          </a:p>
        </p:txBody>
      </p:sp>
      <p:sp>
        <p:nvSpPr>
          <p:cNvPr id="7" name="TextBox 6"/>
          <p:cNvSpPr txBox="1"/>
          <p:nvPr/>
        </p:nvSpPr>
        <p:spPr>
          <a:xfrm>
            <a:off x="5903043" y="3320810"/>
            <a:ext cx="5974826" cy="830997"/>
          </a:xfrm>
          <a:prstGeom prst="rect">
            <a:avLst/>
          </a:prstGeom>
          <a:noFill/>
        </p:spPr>
        <p:txBody>
          <a:bodyPr wrap="square" lIns="91440" tIns="45720" rIns="91440" bIns="45720" rtlCol="0" anchor="t">
            <a:spAutoFit/>
          </a:bodyPr>
          <a:lstStyle/>
          <a:p>
            <a:pPr marL="608965" lvl="1">
              <a:spcBef>
                <a:spcPts val="450"/>
              </a:spcBef>
              <a:spcAft>
                <a:spcPts val="450"/>
              </a:spcAft>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dirty="0">
                <a:latin typeface="Times New Roman"/>
                <a:cs typeface="Times New Roman"/>
              </a:rPr>
              <a:t>  </a:t>
            </a:r>
            <a:r>
              <a:rPr lang="fr-FR" dirty="0">
                <a:latin typeface="Arial"/>
                <a:cs typeface="Times New Roman"/>
              </a:rPr>
              <a:t>Mise à jour sur les activités </a:t>
            </a:r>
            <a:r>
              <a:rPr lang="fr-FR" dirty="0" smtClean="0">
                <a:latin typeface="Arial"/>
                <a:cs typeface="Times New Roman"/>
              </a:rPr>
              <a:t>des NRO en </a:t>
            </a:r>
            <a:r>
              <a:rPr lang="fr-FR" dirty="0">
                <a:latin typeface="Arial"/>
                <a:cs typeface="Times New Roman"/>
              </a:rPr>
              <a:t>2021</a:t>
            </a:r>
            <a:endParaRPr lang="en-US" dirty="0">
              <a:latin typeface="Arial"/>
              <a:cs typeface="Times New Roman"/>
            </a:endParaRPr>
          </a:p>
        </p:txBody>
      </p:sp>
      <p:sp>
        <p:nvSpPr>
          <p:cNvPr id="13" name="TextBox 12"/>
          <p:cNvSpPr txBox="1"/>
          <p:nvPr/>
        </p:nvSpPr>
        <p:spPr>
          <a:xfrm>
            <a:off x="6096000" y="5165591"/>
            <a:ext cx="5248274" cy="1056700"/>
          </a:xfrm>
          <a:prstGeom prst="rect">
            <a:avLst/>
          </a:prstGeom>
          <a:noFill/>
        </p:spPr>
        <p:txBody>
          <a:bodyPr wrap="square" lIns="91440" tIns="45720" rIns="91440" bIns="45720" rtlCol="0" anchor="t">
            <a:spAutoFit/>
          </a:bodyPr>
          <a:lstStyle/>
          <a:p>
            <a:pPr marL="608965" lvl="1">
              <a:spcBef>
                <a:spcPts val="450"/>
              </a:spcBef>
              <a:spcAft>
                <a:spcPts val="450"/>
              </a:spcAft>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US" dirty="0" smtClean="0">
                <a:latin typeface="Arial"/>
                <a:cs typeface="Times New Roman"/>
              </a:rPr>
              <a:t>Plan de travail des NROs en </a:t>
            </a:r>
            <a:r>
              <a:rPr lang="en-US" dirty="0">
                <a:latin typeface="Arial"/>
                <a:cs typeface="Times New Roman"/>
              </a:rPr>
              <a:t>2022</a:t>
            </a:r>
          </a:p>
          <a:p>
            <a:endParaRPr lang="en-US" sz="1050" dirty="0"/>
          </a:p>
        </p:txBody>
      </p:sp>
      <p:sp>
        <p:nvSpPr>
          <p:cNvPr id="9" name="TextBox 8"/>
          <p:cNvSpPr txBox="1"/>
          <p:nvPr/>
        </p:nvSpPr>
        <p:spPr>
          <a:xfrm>
            <a:off x="10972800" y="6405557"/>
            <a:ext cx="1493886" cy="415498"/>
          </a:xfrm>
          <a:prstGeom prst="rect">
            <a:avLst/>
          </a:prstGeom>
        </p:spPr>
        <p:txBody>
          <a:bodyPr wrap="none" lIns="540000" tIns="0" rIns="360000" rtlCol="0" anchor="t" anchorCtr="0">
            <a:spAutoFit/>
          </a:bodyPr>
          <a:lstStyle/>
          <a:p>
            <a:r>
              <a:rPr lang="en-US"/>
              <a:t>2/15</a:t>
            </a:r>
          </a:p>
        </p:txBody>
      </p:sp>
      <p:sp>
        <p:nvSpPr>
          <p:cNvPr id="8" name="Title 1">
            <a:extLst>
              <a:ext uri="{FF2B5EF4-FFF2-40B4-BE49-F238E27FC236}">
                <a16:creationId xmlns:a16="http://schemas.microsoft.com/office/drawing/2014/main" xmlns="" id="{7F135577-943D-C68B-E0FA-4047BA749413}"/>
              </a:ext>
            </a:extLst>
          </p:cNvPr>
          <p:cNvSpPr txBox="1">
            <a:spLocks/>
          </p:cNvSpPr>
          <p:nvPr/>
        </p:nvSpPr>
        <p:spPr>
          <a:xfrm>
            <a:off x="565661" y="1146047"/>
            <a:ext cx="6330463" cy="540724"/>
          </a:xfrm>
          <a:prstGeom prst="rect">
            <a:avLst/>
          </a:prstGeom>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sz="2200" b="1" dirty="0" err="1" smtClean="0">
                <a:solidFill>
                  <a:srgbClr val="00825F"/>
                </a:solidFill>
                <a:latin typeface="Calibri" panose="020F0502020204030204"/>
                <a:ea typeface="Arial Unicode MS"/>
                <a:cs typeface="Arial"/>
              </a:rPr>
              <a:t>Sommaire</a:t>
            </a:r>
            <a:endParaRPr lang="en-US" sz="2200" b="1" dirty="0">
              <a:solidFill>
                <a:srgbClr val="00825F"/>
              </a:solidFill>
              <a:latin typeface="Calibri" panose="020F0502020204030204"/>
              <a:ea typeface="Arial Unicode MS" panose="020B0604020202020204" pitchFamily="34" charset="-128"/>
              <a:cs typeface="Arial" panose="020B0604020202020204" pitchFamily="34" charset="0"/>
            </a:endParaRPr>
          </a:p>
        </p:txBody>
      </p:sp>
      <p:grpSp>
        <p:nvGrpSpPr>
          <p:cNvPr id="27" name="Group 26">
            <a:extLst>
              <a:ext uri="{FF2B5EF4-FFF2-40B4-BE49-F238E27FC236}">
                <a16:creationId xmlns:a16="http://schemas.microsoft.com/office/drawing/2014/main" xmlns="" id="{39A89005-B4EC-46BE-A9D5-AFD02E51218C}"/>
              </a:ext>
            </a:extLst>
          </p:cNvPr>
          <p:cNvGrpSpPr/>
          <p:nvPr/>
        </p:nvGrpSpPr>
        <p:grpSpPr>
          <a:xfrm>
            <a:off x="324980" y="1746720"/>
            <a:ext cx="5585930" cy="4183279"/>
            <a:chOff x="261416" y="1746720"/>
            <a:chExt cx="5708420" cy="4368330"/>
          </a:xfrm>
        </p:grpSpPr>
        <p:sp>
          <p:nvSpPr>
            <p:cNvPr id="21" name="Rectangle: Rounded Corners 20">
              <a:extLst>
                <a:ext uri="{FF2B5EF4-FFF2-40B4-BE49-F238E27FC236}">
                  <a16:creationId xmlns:a16="http://schemas.microsoft.com/office/drawing/2014/main" xmlns="" id="{915D7579-BF3B-46F1-9319-97F3413D77FB}"/>
                </a:ext>
              </a:extLst>
            </p:cNvPr>
            <p:cNvSpPr/>
            <p:nvPr/>
          </p:nvSpPr>
          <p:spPr>
            <a:xfrm>
              <a:off x="261416" y="1746720"/>
              <a:ext cx="5708420" cy="4259743"/>
            </a:xfrm>
            <a:prstGeom prst="roundRect">
              <a:avLst>
                <a:gd name="adj" fmla="val 12795"/>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text&#10;&#10;Description automatically generated">
              <a:extLst>
                <a:ext uri="{FF2B5EF4-FFF2-40B4-BE49-F238E27FC236}">
                  <a16:creationId xmlns:a16="http://schemas.microsoft.com/office/drawing/2014/main" xmlns="" id="{95A29952-FC4A-43AE-9AA7-8292D38118F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48" t="11732" r="19890" b="11650"/>
            <a:stretch/>
          </p:blipFill>
          <p:spPr>
            <a:xfrm>
              <a:off x="472257" y="2061248"/>
              <a:ext cx="5489539" cy="4053802"/>
            </a:xfrm>
            <a:prstGeom prst="roundRect">
              <a:avLst>
                <a:gd name="adj" fmla="val 13637"/>
              </a:avLst>
            </a:prstGeom>
            <a:solidFill>
              <a:srgbClr val="FFFFFF">
                <a:shade val="85000"/>
              </a:srgbClr>
            </a:solidFill>
            <a:ln>
              <a:noFill/>
            </a:ln>
            <a:effectLst/>
          </p:spPr>
        </p:pic>
      </p:grpSp>
    </p:spTree>
    <p:extLst>
      <p:ext uri="{BB962C8B-B14F-4D97-AF65-F5344CB8AC3E}">
        <p14:creationId xmlns:p14="http://schemas.microsoft.com/office/powerpoint/2010/main" val="4266877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3093" y="989558"/>
            <a:ext cx="6330463" cy="5407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altLang="zh-CN" sz="2200" b="1" dirty="0">
                <a:solidFill>
                  <a:srgbClr val="00825F"/>
                </a:solidFill>
                <a:latin typeface="Calibri" panose="020F0502020204030204"/>
                <a:ea typeface="Arial Unicode MS" panose="020B0604020202020204" pitchFamily="34" charset="-128"/>
                <a:cs typeface="Arial" panose="020B0604020202020204" pitchFamily="34" charset="0"/>
              </a:rPr>
              <a:t>1.1 </a:t>
            </a:r>
            <a:r>
              <a:rPr lang="en-US" sz="2200" b="1" dirty="0" err="1" smtClean="0">
                <a:solidFill>
                  <a:srgbClr val="00825F"/>
                </a:solidFill>
                <a:latin typeface="Calibri" panose="020F0502020204030204"/>
                <a:ea typeface="Arial Unicode MS" panose="020B0604020202020204" pitchFamily="34" charset="-128"/>
                <a:cs typeface="Arial" panose="020B0604020202020204" pitchFamily="34" charset="0"/>
              </a:rPr>
              <a:t>Révue</a:t>
            </a:r>
            <a:r>
              <a:rPr lang="en-US" sz="2200" b="1" dirty="0" smtClean="0">
                <a:solidFill>
                  <a:srgbClr val="00825F"/>
                </a:solidFill>
                <a:latin typeface="Calibri" panose="020F0502020204030204"/>
                <a:ea typeface="Arial Unicode MS" panose="020B0604020202020204" pitchFamily="34" charset="-128"/>
                <a:cs typeface="Arial" panose="020B0604020202020204" pitchFamily="34" charset="0"/>
              </a:rPr>
              <a:t> </a:t>
            </a:r>
            <a:r>
              <a:rPr lang="en-US" sz="2200" b="1" dirty="0" err="1" smtClean="0">
                <a:solidFill>
                  <a:srgbClr val="00825F"/>
                </a:solidFill>
                <a:latin typeface="Calibri" panose="020F0502020204030204"/>
                <a:ea typeface="Arial Unicode MS" panose="020B0604020202020204" pitchFamily="34" charset="-128"/>
                <a:cs typeface="Arial" panose="020B0604020202020204" pitchFamily="34" charset="0"/>
              </a:rPr>
              <a:t>générale</a:t>
            </a:r>
            <a:r>
              <a:rPr lang="en-US" sz="2200" b="1" dirty="0" smtClean="0">
                <a:solidFill>
                  <a:srgbClr val="00825F"/>
                </a:solidFill>
                <a:latin typeface="Calibri" panose="020F0502020204030204"/>
                <a:ea typeface="Arial Unicode MS" panose="020B0604020202020204" pitchFamily="34" charset="-128"/>
                <a:cs typeface="Arial" panose="020B0604020202020204" pitchFamily="34" charset="0"/>
              </a:rPr>
              <a:t> des NROs</a:t>
            </a:r>
            <a:endParaRPr lang="en-US" sz="2200" b="1" dirty="0">
              <a:solidFill>
                <a:srgbClr val="00825F"/>
              </a:solidFill>
              <a:latin typeface="Calibri" panose="020F0502020204030204"/>
              <a:ea typeface="Arial Unicode MS" panose="020B0604020202020204" pitchFamily="34" charset="-128"/>
              <a:cs typeface="Arial" panose="020B0604020202020204" pitchFamily="34" charset="0"/>
            </a:endParaRPr>
          </a:p>
        </p:txBody>
      </p:sp>
      <p:sp>
        <p:nvSpPr>
          <p:cNvPr id="12" name="TextBox 11"/>
          <p:cNvSpPr txBox="1"/>
          <p:nvPr/>
        </p:nvSpPr>
        <p:spPr>
          <a:xfrm>
            <a:off x="10972800" y="6550839"/>
            <a:ext cx="1493886" cy="415498"/>
          </a:xfrm>
          <a:prstGeom prst="rect">
            <a:avLst/>
          </a:prstGeom>
        </p:spPr>
        <p:txBody>
          <a:bodyPr wrap="none" lIns="540000" tIns="0" rIns="360000" rtlCol="0" anchor="t" anchorCtr="0">
            <a:spAutoFit/>
          </a:bodyPr>
          <a:lstStyle/>
          <a:p>
            <a:r>
              <a:rPr lang="en-US"/>
              <a:t>3/15</a:t>
            </a:r>
          </a:p>
        </p:txBody>
      </p:sp>
      <p:grpSp>
        <p:nvGrpSpPr>
          <p:cNvPr id="30" name="Group 29">
            <a:extLst>
              <a:ext uri="{FF2B5EF4-FFF2-40B4-BE49-F238E27FC236}">
                <a16:creationId xmlns:a16="http://schemas.microsoft.com/office/drawing/2014/main" xmlns="" id="{9AE8FB21-1D1E-4D2B-950B-532D9996280C}"/>
              </a:ext>
            </a:extLst>
          </p:cNvPr>
          <p:cNvGrpSpPr>
            <a:grpSpLocks/>
          </p:cNvGrpSpPr>
          <p:nvPr/>
        </p:nvGrpSpPr>
        <p:grpSpPr>
          <a:xfrm>
            <a:off x="4074354" y="994835"/>
            <a:ext cx="3546878" cy="3010149"/>
            <a:chOff x="3591359" y="944352"/>
            <a:chExt cx="4888584" cy="4675324"/>
          </a:xfrm>
        </p:grpSpPr>
        <p:grpSp>
          <p:nvGrpSpPr>
            <p:cNvPr id="17" name="Group 16">
              <a:extLst>
                <a:ext uri="{FF2B5EF4-FFF2-40B4-BE49-F238E27FC236}">
                  <a16:creationId xmlns:a16="http://schemas.microsoft.com/office/drawing/2014/main" xmlns="" id="{585C2532-F3EF-4010-88E1-B7CD3494E85F}"/>
                </a:ext>
              </a:extLst>
            </p:cNvPr>
            <p:cNvGrpSpPr>
              <a:grpSpLocks/>
            </p:cNvGrpSpPr>
            <p:nvPr/>
          </p:nvGrpSpPr>
          <p:grpSpPr>
            <a:xfrm>
              <a:off x="3591359" y="944352"/>
              <a:ext cx="4888584" cy="4662737"/>
              <a:chOff x="3591359" y="944352"/>
              <a:chExt cx="4888584" cy="4662737"/>
            </a:xfrm>
          </p:grpSpPr>
          <p:sp>
            <p:nvSpPr>
              <p:cNvPr id="14" name="Isosceles Triangle 13">
                <a:extLst>
                  <a:ext uri="{FF2B5EF4-FFF2-40B4-BE49-F238E27FC236}">
                    <a16:creationId xmlns:a16="http://schemas.microsoft.com/office/drawing/2014/main" xmlns="" id="{A5CEFE5B-2852-487B-839E-7F751BA7626B}"/>
                  </a:ext>
                </a:extLst>
              </p:cNvPr>
              <p:cNvSpPr>
                <a:spLocks/>
              </p:cNvSpPr>
              <p:nvPr/>
            </p:nvSpPr>
            <p:spPr>
              <a:xfrm>
                <a:off x="4811308" y="944352"/>
                <a:ext cx="2452617" cy="2337662"/>
              </a:xfrm>
              <a:prstGeom prst="triangle">
                <a:avLst/>
              </a:prstGeom>
              <a:solidFill>
                <a:srgbClr val="DDA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400BD3DE-FA6A-4148-8EE3-2D8D8A99053B}"/>
                  </a:ext>
                </a:extLst>
              </p:cNvPr>
              <p:cNvSpPr>
                <a:spLocks/>
              </p:cNvSpPr>
              <p:nvPr/>
            </p:nvSpPr>
            <p:spPr>
              <a:xfrm>
                <a:off x="3591359" y="3269427"/>
                <a:ext cx="2452617" cy="2337662"/>
              </a:xfrm>
              <a:prstGeom prst="triangle">
                <a:avLst/>
              </a:prstGeom>
              <a:solidFill>
                <a:srgbClr val="A81E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xmlns="" id="{2D174381-71B7-4E41-970E-6B97E9CF6CB1}"/>
                  </a:ext>
                </a:extLst>
              </p:cNvPr>
              <p:cNvSpPr>
                <a:spLocks/>
              </p:cNvSpPr>
              <p:nvPr/>
            </p:nvSpPr>
            <p:spPr>
              <a:xfrm>
                <a:off x="6027326" y="3258582"/>
                <a:ext cx="2452617" cy="2337662"/>
              </a:xfrm>
              <a:prstGeom prst="triangle">
                <a:avLst/>
              </a:prstGeom>
              <a:solidFill>
                <a:srgbClr val="AB96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Isosceles Triangle 17">
              <a:extLst>
                <a:ext uri="{FF2B5EF4-FFF2-40B4-BE49-F238E27FC236}">
                  <a16:creationId xmlns:a16="http://schemas.microsoft.com/office/drawing/2014/main" xmlns="" id="{5A8AD076-5165-4FF1-99CE-B5A96B3071BD}"/>
                </a:ext>
              </a:extLst>
            </p:cNvPr>
            <p:cNvSpPr>
              <a:spLocks/>
            </p:cNvSpPr>
            <p:nvPr/>
          </p:nvSpPr>
          <p:spPr>
            <a:xfrm>
              <a:off x="5084747" y="1261756"/>
              <a:ext cx="1880075" cy="1836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xmlns="" id="{65A22B08-A335-499E-B2B7-6DA583F563A5}"/>
                </a:ext>
              </a:extLst>
            </p:cNvPr>
            <p:cNvSpPr>
              <a:spLocks/>
            </p:cNvSpPr>
            <p:nvPr/>
          </p:nvSpPr>
          <p:spPr>
            <a:xfrm>
              <a:off x="3879942" y="3599418"/>
              <a:ext cx="1880075" cy="1836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xmlns="" id="{D928126A-8D05-46D8-AF85-99FEF6367DC5}"/>
                </a:ext>
              </a:extLst>
            </p:cNvPr>
            <p:cNvSpPr>
              <a:spLocks/>
            </p:cNvSpPr>
            <p:nvPr/>
          </p:nvSpPr>
          <p:spPr>
            <a:xfrm>
              <a:off x="6317670" y="3607730"/>
              <a:ext cx="1880075" cy="1836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xmlns="" id="{DB0CE1C2-E0F6-4DEE-B273-1A644A796511}"/>
                </a:ext>
              </a:extLst>
            </p:cNvPr>
            <p:cNvSpPr>
              <a:spLocks/>
            </p:cNvSpPr>
            <p:nvPr/>
          </p:nvSpPr>
          <p:spPr>
            <a:xfrm rot="10800000">
              <a:off x="4823752" y="3282014"/>
              <a:ext cx="2452617" cy="2337662"/>
            </a:xfrm>
            <a:prstGeom prst="triangl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xmlns="" id="{24FA68C2-B2C9-4454-A554-B4F157E3EC5F}"/>
                </a:ext>
              </a:extLst>
            </p:cNvPr>
            <p:cNvSpPr>
              <a:spLocks/>
            </p:cNvSpPr>
            <p:nvPr/>
          </p:nvSpPr>
          <p:spPr>
            <a:xfrm rot="10800000">
              <a:off x="5094456" y="3415317"/>
              <a:ext cx="1880075" cy="183615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xmlns="" id="{3DF7BB4F-DC05-4D67-A291-A7978F487B90}"/>
              </a:ext>
            </a:extLst>
          </p:cNvPr>
          <p:cNvSpPr txBox="1"/>
          <p:nvPr/>
        </p:nvSpPr>
        <p:spPr>
          <a:xfrm>
            <a:off x="4352640" y="2063930"/>
            <a:ext cx="2805984" cy="323165"/>
          </a:xfrm>
          <a:prstGeom prst="rect">
            <a:avLst/>
          </a:prstGeom>
        </p:spPr>
        <p:txBody>
          <a:bodyPr wrap="square" lIns="540000" tIns="0" rIns="360000" rtlCol="0" anchor="t" anchorCtr="0">
            <a:spAutoFit/>
          </a:bodyPr>
          <a:lstStyle/>
          <a:p>
            <a:pPr algn="ctr"/>
            <a:r>
              <a:rPr lang="en-US" sz="1800" b="1" dirty="0" err="1" smtClean="0">
                <a:solidFill>
                  <a:srgbClr val="EFA91F"/>
                </a:solidFill>
                <a:cs typeface="Times New Roman"/>
              </a:rPr>
              <a:t>Objectif</a:t>
            </a:r>
            <a:endParaRPr lang="en-US" sz="1800" dirty="0">
              <a:solidFill>
                <a:srgbClr val="EFA91F"/>
              </a:solidFill>
            </a:endParaRPr>
          </a:p>
        </p:txBody>
      </p:sp>
      <p:sp>
        <p:nvSpPr>
          <p:cNvPr id="33" name="TextBox 32">
            <a:extLst>
              <a:ext uri="{FF2B5EF4-FFF2-40B4-BE49-F238E27FC236}">
                <a16:creationId xmlns:a16="http://schemas.microsoft.com/office/drawing/2014/main" xmlns="" id="{AA6DC33F-B640-44A9-A6CD-541E60EA7FAC}"/>
              </a:ext>
            </a:extLst>
          </p:cNvPr>
          <p:cNvSpPr txBox="1"/>
          <p:nvPr/>
        </p:nvSpPr>
        <p:spPr>
          <a:xfrm>
            <a:off x="4347456" y="3573610"/>
            <a:ext cx="1249676" cy="369332"/>
          </a:xfrm>
          <a:prstGeom prst="rect">
            <a:avLst/>
          </a:prstGeom>
          <a:noFill/>
        </p:spPr>
        <p:txBody>
          <a:bodyPr wrap="square">
            <a:spAutoFit/>
          </a:bodyPr>
          <a:lstStyle/>
          <a:p>
            <a:pPr algn="ctr"/>
            <a:r>
              <a:rPr lang="en-US" sz="1800" b="1" dirty="0" smtClean="0">
                <a:solidFill>
                  <a:srgbClr val="800000"/>
                </a:solidFill>
                <a:cs typeface="Times New Roman"/>
              </a:rPr>
              <a:t>Raison </a:t>
            </a:r>
            <a:endParaRPr lang="en-US" sz="1800" dirty="0"/>
          </a:p>
        </p:txBody>
      </p:sp>
      <p:sp>
        <p:nvSpPr>
          <p:cNvPr id="36" name="TextBox 35">
            <a:extLst>
              <a:ext uri="{FF2B5EF4-FFF2-40B4-BE49-F238E27FC236}">
                <a16:creationId xmlns:a16="http://schemas.microsoft.com/office/drawing/2014/main" xmlns="" id="{9B8ABC73-ABF0-4049-B2DB-AE742304B4F2}"/>
              </a:ext>
            </a:extLst>
          </p:cNvPr>
          <p:cNvSpPr txBox="1"/>
          <p:nvPr/>
        </p:nvSpPr>
        <p:spPr>
          <a:xfrm>
            <a:off x="4781097" y="2752978"/>
            <a:ext cx="2298006" cy="415498"/>
          </a:xfrm>
          <a:prstGeom prst="rect">
            <a:avLst/>
          </a:prstGeom>
        </p:spPr>
        <p:txBody>
          <a:bodyPr wrap="square" lIns="540000" tIns="0" rIns="360000" rtlCol="0" anchor="t" anchorCtr="0">
            <a:spAutoFit/>
          </a:bodyPr>
          <a:lstStyle/>
          <a:p>
            <a:r>
              <a:rPr lang="en-US" b="1" dirty="0" err="1" smtClean="0"/>
              <a:t>Essentiel</a:t>
            </a:r>
            <a:endParaRPr lang="en-US" b="1" dirty="0"/>
          </a:p>
        </p:txBody>
      </p:sp>
      <p:sp>
        <p:nvSpPr>
          <p:cNvPr id="37" name="TextBox 36">
            <a:extLst>
              <a:ext uri="{FF2B5EF4-FFF2-40B4-BE49-F238E27FC236}">
                <a16:creationId xmlns:a16="http://schemas.microsoft.com/office/drawing/2014/main" xmlns="" id="{1A1005F6-CB72-43D9-9945-5A110BAAEACD}"/>
              </a:ext>
            </a:extLst>
          </p:cNvPr>
          <p:cNvSpPr txBox="1"/>
          <p:nvPr/>
        </p:nvSpPr>
        <p:spPr>
          <a:xfrm>
            <a:off x="4860617" y="1530283"/>
            <a:ext cx="1772939" cy="600164"/>
          </a:xfrm>
          <a:prstGeom prst="rect">
            <a:avLst/>
          </a:prstGeom>
        </p:spPr>
        <p:txBody>
          <a:bodyPr wrap="square" lIns="540000" tIns="0" rIns="360000" rtlCol="0" anchor="t" anchorCtr="0">
            <a:spAutoFit/>
          </a:bodyPr>
          <a:lstStyle/>
          <a:p>
            <a:pPr algn="ctr"/>
            <a:r>
              <a:rPr lang="en-US" sz="3600" b="1" dirty="0"/>
              <a:t>1</a:t>
            </a:r>
          </a:p>
        </p:txBody>
      </p:sp>
      <p:sp>
        <p:nvSpPr>
          <p:cNvPr id="38" name="TextBox 37">
            <a:extLst>
              <a:ext uri="{FF2B5EF4-FFF2-40B4-BE49-F238E27FC236}">
                <a16:creationId xmlns:a16="http://schemas.microsoft.com/office/drawing/2014/main" xmlns="" id="{03DE59B7-2443-4742-A6BD-61B57D5126E2}"/>
              </a:ext>
            </a:extLst>
          </p:cNvPr>
          <p:cNvSpPr txBox="1"/>
          <p:nvPr/>
        </p:nvSpPr>
        <p:spPr>
          <a:xfrm>
            <a:off x="3988390" y="2975101"/>
            <a:ext cx="1772939" cy="600164"/>
          </a:xfrm>
          <a:prstGeom prst="rect">
            <a:avLst/>
          </a:prstGeom>
        </p:spPr>
        <p:txBody>
          <a:bodyPr wrap="square" lIns="540000" tIns="0" rIns="360000" rtlCol="0" anchor="t" anchorCtr="0">
            <a:spAutoFit/>
          </a:bodyPr>
          <a:lstStyle/>
          <a:p>
            <a:pPr algn="ctr"/>
            <a:r>
              <a:rPr lang="en-US" sz="3600" b="1" dirty="0"/>
              <a:t>3</a:t>
            </a:r>
          </a:p>
        </p:txBody>
      </p:sp>
      <p:sp>
        <p:nvSpPr>
          <p:cNvPr id="39" name="TextBox 38">
            <a:extLst>
              <a:ext uri="{FF2B5EF4-FFF2-40B4-BE49-F238E27FC236}">
                <a16:creationId xmlns:a16="http://schemas.microsoft.com/office/drawing/2014/main" xmlns="" id="{2611163C-A25E-4FD5-AEDA-D69BB8D4C815}"/>
              </a:ext>
            </a:extLst>
          </p:cNvPr>
          <p:cNvSpPr txBox="1"/>
          <p:nvPr/>
        </p:nvSpPr>
        <p:spPr>
          <a:xfrm>
            <a:off x="5752783" y="3026330"/>
            <a:ext cx="1772939" cy="600164"/>
          </a:xfrm>
          <a:prstGeom prst="rect">
            <a:avLst/>
          </a:prstGeom>
        </p:spPr>
        <p:txBody>
          <a:bodyPr wrap="square" lIns="540000" tIns="0" rIns="360000" rtlCol="0" anchor="t" anchorCtr="0">
            <a:spAutoFit/>
          </a:bodyPr>
          <a:lstStyle/>
          <a:p>
            <a:pPr algn="ctr"/>
            <a:r>
              <a:rPr lang="en-US" sz="3600" b="1" dirty="0"/>
              <a:t>2</a:t>
            </a:r>
          </a:p>
        </p:txBody>
      </p:sp>
      <p:grpSp>
        <p:nvGrpSpPr>
          <p:cNvPr id="42" name="Group 41">
            <a:extLst>
              <a:ext uri="{FF2B5EF4-FFF2-40B4-BE49-F238E27FC236}">
                <a16:creationId xmlns:a16="http://schemas.microsoft.com/office/drawing/2014/main" xmlns="" id="{E312F589-D999-49E2-9B66-1A1FCAA784F8}"/>
              </a:ext>
            </a:extLst>
          </p:cNvPr>
          <p:cNvGrpSpPr/>
          <p:nvPr/>
        </p:nvGrpSpPr>
        <p:grpSpPr>
          <a:xfrm>
            <a:off x="81674" y="4381741"/>
            <a:ext cx="3772479" cy="1902217"/>
            <a:chOff x="152029" y="4254950"/>
            <a:chExt cx="4334513" cy="1902217"/>
          </a:xfrm>
        </p:grpSpPr>
        <p:sp>
          <p:nvSpPr>
            <p:cNvPr id="40" name="Rectangle: Rounded Corners 39">
              <a:extLst>
                <a:ext uri="{FF2B5EF4-FFF2-40B4-BE49-F238E27FC236}">
                  <a16:creationId xmlns:a16="http://schemas.microsoft.com/office/drawing/2014/main" xmlns="" id="{CDBCFD3F-378F-46EB-B275-4B7BBDB61BCB}"/>
                </a:ext>
              </a:extLst>
            </p:cNvPr>
            <p:cNvSpPr/>
            <p:nvPr/>
          </p:nvSpPr>
          <p:spPr>
            <a:xfrm>
              <a:off x="152029" y="4265167"/>
              <a:ext cx="3826565" cy="1892000"/>
            </a:xfrm>
            <a:prstGeom prst="roundRect">
              <a:avLst/>
            </a:prstGeom>
            <a:solidFill>
              <a:srgbClr val="DDA63A"/>
            </a:solidFill>
            <a:ln>
              <a:solidFill>
                <a:srgbClr val="DDA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xmlns="" id="{A54E3899-81AA-4D03-8754-C86C7A4DF164}"/>
                </a:ext>
              </a:extLst>
            </p:cNvPr>
            <p:cNvSpPr/>
            <p:nvPr/>
          </p:nvSpPr>
          <p:spPr>
            <a:xfrm>
              <a:off x="602987" y="4254950"/>
              <a:ext cx="3883555" cy="1892000"/>
            </a:xfrm>
            <a:prstGeom prst="roundRect">
              <a:avLst/>
            </a:prstGeom>
            <a:solidFill>
              <a:schemeClr val="bg1">
                <a:lumMod val="95000"/>
              </a:schemeClr>
            </a:solidFill>
            <a:ln>
              <a:solidFill>
                <a:srgbClr val="DDA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xmlns="" id="{0359DC2E-1559-4847-8ECC-4704640E4712}"/>
              </a:ext>
            </a:extLst>
          </p:cNvPr>
          <p:cNvGrpSpPr/>
          <p:nvPr/>
        </p:nvGrpSpPr>
        <p:grpSpPr>
          <a:xfrm>
            <a:off x="4087237" y="4389845"/>
            <a:ext cx="4015472" cy="1902217"/>
            <a:chOff x="152029" y="4254950"/>
            <a:chExt cx="4334513" cy="1902217"/>
          </a:xfrm>
          <a:solidFill>
            <a:srgbClr val="A81E3B"/>
          </a:solidFill>
        </p:grpSpPr>
        <p:sp>
          <p:nvSpPr>
            <p:cNvPr id="63" name="Rectangle: Rounded Corners 62">
              <a:extLst>
                <a:ext uri="{FF2B5EF4-FFF2-40B4-BE49-F238E27FC236}">
                  <a16:creationId xmlns:a16="http://schemas.microsoft.com/office/drawing/2014/main" xmlns="" id="{FC1AC851-A773-4E54-907B-8CD12F512D9C}"/>
                </a:ext>
              </a:extLst>
            </p:cNvPr>
            <p:cNvSpPr/>
            <p:nvPr/>
          </p:nvSpPr>
          <p:spPr>
            <a:xfrm>
              <a:off x="152029" y="4265167"/>
              <a:ext cx="3826565" cy="1892000"/>
            </a:xfrm>
            <a:prstGeom prst="roundRect">
              <a:avLst/>
            </a:prstGeom>
            <a:grpFill/>
            <a:ln>
              <a:solidFill>
                <a:srgbClr val="DDA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xmlns="" id="{07737A02-DD91-4664-93BB-8991CD44A4DF}"/>
                </a:ext>
              </a:extLst>
            </p:cNvPr>
            <p:cNvSpPr/>
            <p:nvPr/>
          </p:nvSpPr>
          <p:spPr>
            <a:xfrm>
              <a:off x="602987" y="4254950"/>
              <a:ext cx="3883555" cy="18920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xmlns="" id="{5E0D0B53-28FE-4631-8032-B2BF1A40EA2C}"/>
              </a:ext>
            </a:extLst>
          </p:cNvPr>
          <p:cNvGrpSpPr/>
          <p:nvPr/>
        </p:nvGrpSpPr>
        <p:grpSpPr>
          <a:xfrm>
            <a:off x="8180549" y="4322320"/>
            <a:ext cx="4011451" cy="1902217"/>
            <a:chOff x="152029" y="4254950"/>
            <a:chExt cx="4334513" cy="1902217"/>
          </a:xfrm>
        </p:grpSpPr>
        <p:sp>
          <p:nvSpPr>
            <p:cNvPr id="66" name="Rectangle: Rounded Corners 65">
              <a:extLst>
                <a:ext uri="{FF2B5EF4-FFF2-40B4-BE49-F238E27FC236}">
                  <a16:creationId xmlns:a16="http://schemas.microsoft.com/office/drawing/2014/main" xmlns="" id="{09BBD3D4-FF00-410C-89AC-EAA849D104D7}"/>
                </a:ext>
              </a:extLst>
            </p:cNvPr>
            <p:cNvSpPr/>
            <p:nvPr/>
          </p:nvSpPr>
          <p:spPr>
            <a:xfrm>
              <a:off x="152029" y="4265167"/>
              <a:ext cx="3826565" cy="1892000"/>
            </a:xfrm>
            <a:prstGeom prst="roundRect">
              <a:avLst/>
            </a:prstGeom>
            <a:solidFill>
              <a:srgbClr val="AB967C"/>
            </a:solidFill>
            <a:ln>
              <a:solidFill>
                <a:srgbClr val="AB9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66">
              <a:extLst>
                <a:ext uri="{FF2B5EF4-FFF2-40B4-BE49-F238E27FC236}">
                  <a16:creationId xmlns:a16="http://schemas.microsoft.com/office/drawing/2014/main" xmlns="" id="{69AC842C-70F1-420E-B5AF-0CC97EEE40CD}"/>
                </a:ext>
              </a:extLst>
            </p:cNvPr>
            <p:cNvSpPr/>
            <p:nvPr/>
          </p:nvSpPr>
          <p:spPr>
            <a:xfrm>
              <a:off x="602987" y="4254950"/>
              <a:ext cx="3883555" cy="1892000"/>
            </a:xfrm>
            <a:prstGeom prst="roundRect">
              <a:avLst/>
            </a:prstGeom>
            <a:solidFill>
              <a:schemeClr val="bg1">
                <a:lumMod val="95000"/>
              </a:schemeClr>
            </a:solidFill>
            <a:ln>
              <a:solidFill>
                <a:srgbClr val="AB96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572109" y="4604466"/>
            <a:ext cx="3336730" cy="1446550"/>
          </a:xfrm>
          <a:prstGeom prst="rect">
            <a:avLst/>
          </a:prstGeom>
          <a:noFill/>
        </p:spPr>
        <p:txBody>
          <a:bodyPr wrap="square" lIns="91440" tIns="45720" rIns="91440" bIns="45720" rtlCol="0" anchor="t">
            <a:spAutoFit/>
          </a:bodyPr>
          <a:lstStyle/>
          <a:p>
            <a:r>
              <a:rPr lang="fr-FR" sz="2200" dirty="0">
                <a:cs typeface="Times New Roman"/>
              </a:rPr>
              <a:t>Contrôler les </a:t>
            </a:r>
            <a:r>
              <a:rPr lang="fr-FR" sz="2200" dirty="0" smtClean="0">
                <a:cs typeface="Times New Roman"/>
              </a:rPr>
              <a:t>nuisibles </a:t>
            </a:r>
            <a:r>
              <a:rPr lang="fr-FR" sz="2200" dirty="0">
                <a:cs typeface="Times New Roman"/>
              </a:rPr>
              <a:t>des végétaux et des produits végétaux et prévenir leur propagation internationale</a:t>
            </a:r>
            <a:endParaRPr lang="en-US" sz="2200" dirty="0"/>
          </a:p>
        </p:txBody>
      </p:sp>
      <p:sp>
        <p:nvSpPr>
          <p:cNvPr id="11" name="TextBox 10"/>
          <p:cNvSpPr txBox="1"/>
          <p:nvPr/>
        </p:nvSpPr>
        <p:spPr>
          <a:xfrm>
            <a:off x="4438175" y="4440393"/>
            <a:ext cx="3896199" cy="1938992"/>
          </a:xfrm>
          <a:prstGeom prst="rect">
            <a:avLst/>
          </a:prstGeom>
          <a:noFill/>
        </p:spPr>
        <p:txBody>
          <a:bodyPr wrap="square" lIns="91440" tIns="45720" rIns="91440" bIns="45720" rtlCol="0" anchor="t">
            <a:spAutoFit/>
          </a:bodyPr>
          <a:lstStyle/>
          <a:p>
            <a:r>
              <a:rPr lang="fr-FR" sz="2000" dirty="0">
                <a:cs typeface="Times New Roman"/>
              </a:rPr>
              <a:t>Veiller à ce que les informations phytosanitaires officielles soient disponibles pour garantir la sécurité du commerce et protéger l'environnement contre les </a:t>
            </a:r>
            <a:r>
              <a:rPr lang="fr-FR" sz="2000" dirty="0" smtClean="0">
                <a:cs typeface="Times New Roman"/>
              </a:rPr>
              <a:t>nuisibles</a:t>
            </a:r>
            <a:endParaRPr lang="en-US" sz="2000" dirty="0"/>
          </a:p>
        </p:txBody>
      </p:sp>
      <p:sp>
        <p:nvSpPr>
          <p:cNvPr id="10" name="TextBox 9"/>
          <p:cNvSpPr txBox="1"/>
          <p:nvPr/>
        </p:nvSpPr>
        <p:spPr>
          <a:xfrm>
            <a:off x="8597896" y="4407869"/>
            <a:ext cx="3379994" cy="1823576"/>
          </a:xfrm>
          <a:prstGeom prst="rect">
            <a:avLst/>
          </a:prstGeom>
          <a:noFill/>
        </p:spPr>
        <p:txBody>
          <a:bodyPr wrap="square" lIns="91440" tIns="45720" rIns="91440" bIns="45720" rtlCol="0" anchor="t">
            <a:spAutoFit/>
          </a:bodyPr>
          <a:lstStyle/>
          <a:p>
            <a:r>
              <a:rPr lang="fr-FR" sz="2250" dirty="0">
                <a:cs typeface="Times New Roman"/>
              </a:rPr>
              <a:t>Toutes les parties contractantes sont tenues de mettre en œuvre toutes les obligations de </a:t>
            </a:r>
            <a:r>
              <a:rPr lang="fr-FR" sz="2250" dirty="0" smtClean="0">
                <a:cs typeface="Times New Roman"/>
              </a:rPr>
              <a:t>signal</a:t>
            </a:r>
            <a:r>
              <a:rPr lang="fr-FR" sz="2250" dirty="0">
                <a:cs typeface="Times New Roman"/>
              </a:rPr>
              <a:t>e</a:t>
            </a:r>
            <a:r>
              <a:rPr lang="fr-FR" sz="2250" dirty="0" smtClean="0">
                <a:cs typeface="Times New Roman"/>
              </a:rPr>
              <a:t>ment</a:t>
            </a:r>
            <a:endParaRPr lang="en-US" sz="2250" dirty="0"/>
          </a:p>
        </p:txBody>
      </p:sp>
      <p:sp>
        <p:nvSpPr>
          <p:cNvPr id="68" name="TextBox 67">
            <a:extLst>
              <a:ext uri="{FF2B5EF4-FFF2-40B4-BE49-F238E27FC236}">
                <a16:creationId xmlns:a16="http://schemas.microsoft.com/office/drawing/2014/main" xmlns="" id="{9216707C-A2E5-4900-B0E3-C7067A10B162}"/>
              </a:ext>
            </a:extLst>
          </p:cNvPr>
          <p:cNvSpPr txBox="1"/>
          <p:nvPr/>
        </p:nvSpPr>
        <p:spPr>
          <a:xfrm rot="16200000">
            <a:off x="-1075004" y="5221343"/>
            <a:ext cx="2805984" cy="323165"/>
          </a:xfrm>
          <a:prstGeom prst="rect">
            <a:avLst/>
          </a:prstGeom>
        </p:spPr>
        <p:txBody>
          <a:bodyPr wrap="square" lIns="540000" tIns="0" rIns="360000" rtlCol="0" anchor="t" anchorCtr="0">
            <a:spAutoFit/>
          </a:bodyPr>
          <a:lstStyle/>
          <a:p>
            <a:pPr algn="ctr"/>
            <a:r>
              <a:rPr lang="en-US" sz="1800" b="1" dirty="0" err="1" smtClean="0">
                <a:solidFill>
                  <a:schemeClr val="bg1"/>
                </a:solidFill>
                <a:cs typeface="Times New Roman"/>
              </a:rPr>
              <a:t>Objectif</a:t>
            </a:r>
            <a:endParaRPr lang="en-US" sz="1800" dirty="0">
              <a:solidFill>
                <a:schemeClr val="bg1"/>
              </a:solidFill>
            </a:endParaRPr>
          </a:p>
        </p:txBody>
      </p:sp>
      <p:sp>
        <p:nvSpPr>
          <p:cNvPr id="69" name="TextBox 68">
            <a:extLst>
              <a:ext uri="{FF2B5EF4-FFF2-40B4-BE49-F238E27FC236}">
                <a16:creationId xmlns:a16="http://schemas.microsoft.com/office/drawing/2014/main" xmlns="" id="{A78695B2-0C32-42A2-ADE7-7BB7EA51F34A}"/>
              </a:ext>
            </a:extLst>
          </p:cNvPr>
          <p:cNvSpPr txBox="1"/>
          <p:nvPr/>
        </p:nvSpPr>
        <p:spPr>
          <a:xfrm rot="16200000">
            <a:off x="3628671" y="5122102"/>
            <a:ext cx="1249676" cy="369332"/>
          </a:xfrm>
          <a:prstGeom prst="rect">
            <a:avLst/>
          </a:prstGeom>
          <a:noFill/>
        </p:spPr>
        <p:txBody>
          <a:bodyPr wrap="square">
            <a:spAutoFit/>
          </a:bodyPr>
          <a:lstStyle/>
          <a:p>
            <a:pPr algn="ctr"/>
            <a:r>
              <a:rPr lang="en-US" sz="1800" b="1" dirty="0" smtClean="0">
                <a:solidFill>
                  <a:schemeClr val="bg1"/>
                </a:solidFill>
                <a:cs typeface="Times New Roman"/>
              </a:rPr>
              <a:t>Raison </a:t>
            </a:r>
            <a:endParaRPr lang="en-US" sz="1800" dirty="0">
              <a:solidFill>
                <a:schemeClr val="bg1"/>
              </a:solidFill>
            </a:endParaRPr>
          </a:p>
        </p:txBody>
      </p:sp>
      <p:sp>
        <p:nvSpPr>
          <p:cNvPr id="70" name="TextBox 69">
            <a:extLst>
              <a:ext uri="{FF2B5EF4-FFF2-40B4-BE49-F238E27FC236}">
                <a16:creationId xmlns:a16="http://schemas.microsoft.com/office/drawing/2014/main" xmlns="" id="{BB5E55C9-BD3A-47D2-B29A-B1610CE0DFA8}"/>
              </a:ext>
            </a:extLst>
          </p:cNvPr>
          <p:cNvSpPr txBox="1"/>
          <p:nvPr/>
        </p:nvSpPr>
        <p:spPr>
          <a:xfrm>
            <a:off x="5821092" y="3577436"/>
            <a:ext cx="1852419" cy="369332"/>
          </a:xfrm>
          <a:prstGeom prst="rect">
            <a:avLst/>
          </a:prstGeom>
          <a:noFill/>
        </p:spPr>
        <p:txBody>
          <a:bodyPr wrap="square">
            <a:spAutoFit/>
          </a:bodyPr>
          <a:lstStyle/>
          <a:p>
            <a:pPr algn="ctr"/>
            <a:r>
              <a:rPr lang="en-US" sz="1800" b="1" dirty="0">
                <a:solidFill>
                  <a:srgbClr val="AB967C"/>
                </a:solidFill>
                <a:cs typeface="Times New Roman"/>
              </a:rPr>
              <a:t>Obligations </a:t>
            </a:r>
            <a:endParaRPr lang="en-US" sz="1800" dirty="0">
              <a:solidFill>
                <a:srgbClr val="AB967C"/>
              </a:solidFill>
            </a:endParaRPr>
          </a:p>
        </p:txBody>
      </p:sp>
      <p:sp>
        <p:nvSpPr>
          <p:cNvPr id="35" name="TextBox 34">
            <a:extLst>
              <a:ext uri="{FF2B5EF4-FFF2-40B4-BE49-F238E27FC236}">
                <a16:creationId xmlns:a16="http://schemas.microsoft.com/office/drawing/2014/main" xmlns="" id="{4C8D74C8-D76B-4178-9DAD-C028F7B0C7BC}"/>
              </a:ext>
            </a:extLst>
          </p:cNvPr>
          <p:cNvSpPr txBox="1"/>
          <p:nvPr/>
        </p:nvSpPr>
        <p:spPr>
          <a:xfrm rot="16200000">
            <a:off x="7384320" y="5067173"/>
            <a:ext cx="1852419" cy="369332"/>
          </a:xfrm>
          <a:prstGeom prst="rect">
            <a:avLst/>
          </a:prstGeom>
          <a:noFill/>
        </p:spPr>
        <p:txBody>
          <a:bodyPr wrap="square">
            <a:spAutoFit/>
          </a:bodyPr>
          <a:lstStyle/>
          <a:p>
            <a:pPr algn="ctr"/>
            <a:r>
              <a:rPr lang="en-US" sz="1800" b="1" dirty="0">
                <a:solidFill>
                  <a:schemeClr val="bg1"/>
                </a:solidFill>
                <a:cs typeface="Times New Roman"/>
              </a:rPr>
              <a:t>Obligations </a:t>
            </a:r>
            <a:endParaRPr lang="en-US" sz="1800" dirty="0">
              <a:solidFill>
                <a:schemeClr val="bg1"/>
              </a:solidFill>
            </a:endParaRPr>
          </a:p>
        </p:txBody>
      </p:sp>
    </p:spTree>
    <p:extLst>
      <p:ext uri="{BB962C8B-B14F-4D97-AF65-F5344CB8AC3E}">
        <p14:creationId xmlns:p14="http://schemas.microsoft.com/office/powerpoint/2010/main" val="16396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xmlns="" id="{6D6F7DF3-FDA5-4FA1-B30D-180F1C43129F}"/>
              </a:ext>
            </a:extLst>
          </p:cNvPr>
          <p:cNvSpPr/>
          <p:nvPr/>
        </p:nvSpPr>
        <p:spPr>
          <a:xfrm>
            <a:off x="8007592" y="1600577"/>
            <a:ext cx="1024592" cy="95726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ectangle 51">
            <a:extLst>
              <a:ext uri="{FF2B5EF4-FFF2-40B4-BE49-F238E27FC236}">
                <a16:creationId xmlns:a16="http://schemas.microsoft.com/office/drawing/2014/main" xmlns="" id="{B2314EC7-3ED6-4FEA-8F69-245F1697C25B}"/>
              </a:ext>
            </a:extLst>
          </p:cNvPr>
          <p:cNvSpPr/>
          <p:nvPr/>
        </p:nvSpPr>
        <p:spPr>
          <a:xfrm>
            <a:off x="3178260" y="5087985"/>
            <a:ext cx="1024592" cy="957263"/>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ectangle 50">
            <a:extLst>
              <a:ext uri="{FF2B5EF4-FFF2-40B4-BE49-F238E27FC236}">
                <a16:creationId xmlns:a16="http://schemas.microsoft.com/office/drawing/2014/main" xmlns="" id="{7F15B81A-3268-45D1-B2EF-2E1A93E21957}"/>
              </a:ext>
            </a:extLst>
          </p:cNvPr>
          <p:cNvSpPr/>
          <p:nvPr/>
        </p:nvSpPr>
        <p:spPr>
          <a:xfrm>
            <a:off x="3178260" y="3921830"/>
            <a:ext cx="1024592" cy="957263"/>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Rectangle 49">
            <a:extLst>
              <a:ext uri="{FF2B5EF4-FFF2-40B4-BE49-F238E27FC236}">
                <a16:creationId xmlns:a16="http://schemas.microsoft.com/office/drawing/2014/main" xmlns="" id="{8C357EF3-7D06-4F6B-B499-F3F4E448991C}"/>
              </a:ext>
            </a:extLst>
          </p:cNvPr>
          <p:cNvSpPr/>
          <p:nvPr/>
        </p:nvSpPr>
        <p:spPr>
          <a:xfrm>
            <a:off x="3160263" y="2757325"/>
            <a:ext cx="1024592" cy="957263"/>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ectangle: Rounded Corners 46">
            <a:extLst>
              <a:ext uri="{FF2B5EF4-FFF2-40B4-BE49-F238E27FC236}">
                <a16:creationId xmlns:a16="http://schemas.microsoft.com/office/drawing/2014/main" xmlns="" id="{7682554A-613B-41C9-8058-097AEDF6120E}"/>
              </a:ext>
            </a:extLst>
          </p:cNvPr>
          <p:cNvSpPr/>
          <p:nvPr/>
        </p:nvSpPr>
        <p:spPr>
          <a:xfrm>
            <a:off x="137886" y="1502229"/>
            <a:ext cx="2816156" cy="463005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59818" y="1604718"/>
            <a:ext cx="1024592" cy="957263"/>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itle 1"/>
          <p:cNvSpPr txBox="1">
            <a:spLocks/>
          </p:cNvSpPr>
          <p:nvPr/>
        </p:nvSpPr>
        <p:spPr>
          <a:xfrm>
            <a:off x="-1067533" y="812752"/>
            <a:ext cx="5635556" cy="825703"/>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48640">
              <a:defRPr/>
            </a:pPr>
            <a:r>
              <a:rPr lang="en-US" altLang="zh-CN" sz="2800" b="1" dirty="0">
                <a:solidFill>
                  <a:srgbClr val="00825F"/>
                </a:solidFill>
                <a:latin typeface="Calibri" panose="020F0502020204030204"/>
                <a:ea typeface="Arial Unicode MS"/>
                <a:cs typeface="Arial"/>
              </a:rPr>
              <a:t>1.2 </a:t>
            </a:r>
            <a:r>
              <a:rPr lang="en-US" sz="2800" b="1" dirty="0">
                <a:solidFill>
                  <a:srgbClr val="00825F"/>
                </a:solidFill>
                <a:latin typeface="Calibri" panose="020F0502020204030204"/>
                <a:ea typeface="Arial Unicode MS"/>
                <a:cs typeface="Arial"/>
              </a:rPr>
              <a:t>NRO </a:t>
            </a:r>
            <a:r>
              <a:rPr lang="en-US" sz="2800" b="1" dirty="0" err="1" smtClean="0">
                <a:solidFill>
                  <a:srgbClr val="00825F"/>
                </a:solidFill>
                <a:latin typeface="Calibri" panose="020F0502020204030204"/>
                <a:ea typeface="Arial Unicode MS"/>
                <a:cs typeface="Arial"/>
              </a:rPr>
              <a:t>Publiques</a:t>
            </a:r>
            <a:endParaRPr lang="en-US" sz="2800" b="1" dirty="0">
              <a:solidFill>
                <a:srgbClr val="00825F"/>
              </a:solidFill>
              <a:latin typeface="Calibri" panose="020F0502020204030204"/>
              <a:ea typeface="Arial Unicode MS"/>
              <a:cs typeface="Arial"/>
            </a:endParaRPr>
          </a:p>
        </p:txBody>
      </p:sp>
      <p:sp>
        <p:nvSpPr>
          <p:cNvPr id="5" name="Rectangle 4"/>
          <p:cNvSpPr/>
          <p:nvPr/>
        </p:nvSpPr>
        <p:spPr>
          <a:xfrm>
            <a:off x="3227685" y="1669772"/>
            <a:ext cx="887148" cy="825703"/>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01</a:t>
            </a:r>
          </a:p>
        </p:txBody>
      </p:sp>
      <p:sp>
        <p:nvSpPr>
          <p:cNvPr id="9" name="Rectangle 8"/>
          <p:cNvSpPr/>
          <p:nvPr/>
        </p:nvSpPr>
        <p:spPr>
          <a:xfrm>
            <a:off x="3248131" y="3987609"/>
            <a:ext cx="887148" cy="825703"/>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03</a:t>
            </a:r>
          </a:p>
        </p:txBody>
      </p:sp>
      <p:sp>
        <p:nvSpPr>
          <p:cNvPr id="11" name="Rectangle 10"/>
          <p:cNvSpPr/>
          <p:nvPr/>
        </p:nvSpPr>
        <p:spPr>
          <a:xfrm>
            <a:off x="3246982" y="5153764"/>
            <a:ext cx="887148" cy="825703"/>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a:solidFill>
                  <a:schemeClr val="tx1"/>
                </a:solidFill>
                <a:cs typeface="Arial"/>
              </a:rPr>
              <a:t>04</a:t>
            </a:r>
          </a:p>
        </p:txBody>
      </p:sp>
      <p:sp>
        <p:nvSpPr>
          <p:cNvPr id="12" name="Rectangle 11"/>
          <p:cNvSpPr/>
          <p:nvPr/>
        </p:nvSpPr>
        <p:spPr>
          <a:xfrm>
            <a:off x="3227862" y="2816236"/>
            <a:ext cx="887148" cy="82570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02</a:t>
            </a:r>
          </a:p>
        </p:txBody>
      </p:sp>
      <p:sp>
        <p:nvSpPr>
          <p:cNvPr id="19" name="Rectangle 18"/>
          <p:cNvSpPr/>
          <p:nvPr/>
        </p:nvSpPr>
        <p:spPr>
          <a:xfrm>
            <a:off x="4374613" y="1558273"/>
            <a:ext cx="3641315" cy="707886"/>
          </a:xfrm>
          <a:prstGeom prst="rect">
            <a:avLst/>
          </a:prstGeom>
        </p:spPr>
        <p:txBody>
          <a:bodyPr wrap="square" lIns="91440" tIns="45720" rIns="91440" bIns="45720" anchor="t">
            <a:spAutoFit/>
          </a:bodyPr>
          <a:lstStyle/>
          <a:p>
            <a:r>
              <a:rPr lang="fr-FR" sz="2000" b="1" kern="0" dirty="0">
                <a:cs typeface="Times New Roman"/>
              </a:rPr>
              <a:t>Désignation d'un point de contact officiel </a:t>
            </a:r>
            <a:r>
              <a:rPr lang="fr-FR" sz="2000" b="1" kern="0" dirty="0" smtClean="0">
                <a:cs typeface="Times New Roman"/>
              </a:rPr>
              <a:t>CIPV </a:t>
            </a:r>
            <a:r>
              <a:rPr lang="en-GB" sz="2000" b="1" kern="0" dirty="0">
                <a:cs typeface="Times New Roman"/>
              </a:rPr>
              <a:t> </a:t>
            </a:r>
            <a:endParaRPr lang="en-US" sz="2000" b="1" dirty="0"/>
          </a:p>
        </p:txBody>
      </p:sp>
      <p:sp>
        <p:nvSpPr>
          <p:cNvPr id="20" name="Rectangle 19"/>
          <p:cNvSpPr/>
          <p:nvPr/>
        </p:nvSpPr>
        <p:spPr>
          <a:xfrm>
            <a:off x="4359009" y="2754235"/>
            <a:ext cx="2545890" cy="400110"/>
          </a:xfrm>
          <a:prstGeom prst="rect">
            <a:avLst/>
          </a:prstGeom>
        </p:spPr>
        <p:txBody>
          <a:bodyPr wrap="none" lIns="91440" tIns="45720" rIns="91440" bIns="45720" anchor="t">
            <a:spAutoFit/>
          </a:bodyPr>
          <a:lstStyle/>
          <a:p>
            <a:pPr defTabSz="548640">
              <a:defRPr/>
            </a:pPr>
            <a:r>
              <a:rPr lang="en-GB" sz="2000" b="1" kern="0" dirty="0">
                <a:cs typeface="Times New Roman"/>
              </a:rPr>
              <a:t>Description </a:t>
            </a:r>
            <a:r>
              <a:rPr lang="en-GB" sz="2000" b="1" kern="0" dirty="0" smtClean="0">
                <a:cs typeface="Times New Roman"/>
              </a:rPr>
              <a:t>de </a:t>
            </a:r>
            <a:r>
              <a:rPr lang="en-GB" sz="2000" b="1" kern="0" dirty="0" err="1" smtClean="0">
                <a:cs typeface="Times New Roman"/>
              </a:rPr>
              <a:t>l’O</a:t>
            </a:r>
            <a:r>
              <a:rPr lang="en-GB" sz="2000" b="1" kern="0" dirty="0" err="1" smtClean="0">
                <a:cs typeface="Times New Roman"/>
              </a:rPr>
              <a:t>NPV</a:t>
            </a:r>
            <a:endParaRPr lang="en-US" sz="2000" b="1" kern="0" dirty="0">
              <a:cs typeface="Times New Roman"/>
            </a:endParaRPr>
          </a:p>
        </p:txBody>
      </p:sp>
      <p:sp>
        <p:nvSpPr>
          <p:cNvPr id="21" name="Rectangle 20"/>
          <p:cNvSpPr/>
          <p:nvPr/>
        </p:nvSpPr>
        <p:spPr>
          <a:xfrm>
            <a:off x="4323977" y="3921830"/>
            <a:ext cx="3573827" cy="707886"/>
          </a:xfrm>
          <a:prstGeom prst="rect">
            <a:avLst/>
          </a:prstGeom>
        </p:spPr>
        <p:txBody>
          <a:bodyPr wrap="square" lIns="91440" tIns="45720" rIns="91440" bIns="45720" anchor="t">
            <a:spAutoFit/>
          </a:bodyPr>
          <a:lstStyle/>
          <a:p>
            <a:pPr defTabSz="548640">
              <a:defRPr/>
            </a:pPr>
            <a:r>
              <a:rPr lang="fr-FR" sz="2000" b="1" kern="0" dirty="0">
                <a:cs typeface="Times New Roman"/>
              </a:rPr>
              <a:t>Exigences phytosanitaires,</a:t>
            </a:r>
          </a:p>
          <a:p>
            <a:pPr defTabSz="548640">
              <a:defRPr/>
            </a:pPr>
            <a:r>
              <a:rPr lang="fr-FR" sz="2000" b="1" kern="0" dirty="0">
                <a:cs typeface="Times New Roman"/>
              </a:rPr>
              <a:t>restrictions et interdictions</a:t>
            </a:r>
            <a:endParaRPr lang="en-US" sz="2000" b="1" kern="0" dirty="0">
              <a:cs typeface="Times New Roman"/>
            </a:endParaRPr>
          </a:p>
        </p:txBody>
      </p:sp>
      <p:sp>
        <p:nvSpPr>
          <p:cNvPr id="22" name="Rectangle 21"/>
          <p:cNvSpPr/>
          <p:nvPr/>
        </p:nvSpPr>
        <p:spPr>
          <a:xfrm>
            <a:off x="4321938" y="5058886"/>
            <a:ext cx="2900153" cy="400110"/>
          </a:xfrm>
          <a:prstGeom prst="rect">
            <a:avLst/>
          </a:prstGeom>
        </p:spPr>
        <p:txBody>
          <a:bodyPr wrap="none" lIns="91440" tIns="45720" rIns="91440" bIns="45720" anchor="t">
            <a:spAutoFit/>
          </a:bodyPr>
          <a:lstStyle/>
          <a:p>
            <a:pPr defTabSz="548640">
              <a:defRPr/>
            </a:pPr>
            <a:r>
              <a:rPr lang="en-GB" sz="2000" b="1" kern="0" dirty="0" err="1" smtClean="0">
                <a:cs typeface="Times New Roman"/>
              </a:rPr>
              <a:t>Listes</a:t>
            </a:r>
            <a:r>
              <a:rPr lang="en-GB" sz="2000" b="1" kern="0" dirty="0" smtClean="0">
                <a:cs typeface="Times New Roman"/>
              </a:rPr>
              <a:t> </a:t>
            </a:r>
            <a:r>
              <a:rPr lang="en-GB" sz="2000" b="1" kern="0" dirty="0">
                <a:cs typeface="Times New Roman"/>
              </a:rPr>
              <a:t>des </a:t>
            </a:r>
            <a:r>
              <a:rPr lang="en-GB" sz="2000" b="1" kern="0" dirty="0" smtClean="0">
                <a:cs typeface="Times New Roman"/>
              </a:rPr>
              <a:t>points </a:t>
            </a:r>
            <a:r>
              <a:rPr lang="en-GB" sz="2000" b="1" kern="0" dirty="0" err="1" smtClean="0">
                <a:cs typeface="Times New Roman"/>
              </a:rPr>
              <a:t>d’entrée</a:t>
            </a:r>
            <a:endParaRPr lang="en-US" sz="2000" b="1" kern="0" dirty="0">
              <a:cs typeface="Times New Roman"/>
            </a:endParaRPr>
          </a:p>
        </p:txBody>
      </p:sp>
      <p:sp>
        <p:nvSpPr>
          <p:cNvPr id="24" name="Rectangle 23"/>
          <p:cNvSpPr/>
          <p:nvPr/>
        </p:nvSpPr>
        <p:spPr>
          <a:xfrm>
            <a:off x="9295025" y="1578926"/>
            <a:ext cx="3773790" cy="400110"/>
          </a:xfrm>
          <a:prstGeom prst="rect">
            <a:avLst/>
          </a:prstGeom>
        </p:spPr>
        <p:txBody>
          <a:bodyPr wrap="none" lIns="91440" tIns="45720" rIns="91440" bIns="45720" anchor="t">
            <a:spAutoFit/>
          </a:bodyPr>
          <a:lstStyle/>
          <a:p>
            <a:pPr defTabSz="548640">
              <a:defRPr/>
            </a:pPr>
            <a:r>
              <a:rPr lang="en-GB" sz="2000" b="1" kern="0" dirty="0" err="1" smtClean="0">
                <a:cs typeface="Times New Roman"/>
              </a:rPr>
              <a:t>Liste</a:t>
            </a:r>
            <a:r>
              <a:rPr lang="en-GB" sz="2000" b="1" kern="0" dirty="0" smtClean="0">
                <a:cs typeface="Times New Roman"/>
              </a:rPr>
              <a:t> des </a:t>
            </a:r>
            <a:r>
              <a:rPr lang="en-GB" sz="2000" b="1" kern="0" dirty="0" err="1" smtClean="0">
                <a:cs typeface="Times New Roman"/>
              </a:rPr>
              <a:t>organismes</a:t>
            </a:r>
            <a:r>
              <a:rPr lang="en-GB" sz="2000" b="1" kern="0" dirty="0" smtClean="0">
                <a:cs typeface="Times New Roman"/>
              </a:rPr>
              <a:t> </a:t>
            </a:r>
            <a:r>
              <a:rPr lang="en-GB" sz="2000" b="1" kern="0" dirty="0" err="1" smtClean="0">
                <a:cs typeface="Times New Roman"/>
              </a:rPr>
              <a:t>reglémentés</a:t>
            </a:r>
            <a:endParaRPr lang="en-US" sz="2000" b="1" kern="0" dirty="0">
              <a:cs typeface="Times New Roman"/>
            </a:endParaRPr>
          </a:p>
        </p:txBody>
      </p:sp>
      <p:sp>
        <p:nvSpPr>
          <p:cNvPr id="25" name="Rectangle 24"/>
          <p:cNvSpPr/>
          <p:nvPr/>
        </p:nvSpPr>
        <p:spPr>
          <a:xfrm>
            <a:off x="9295025" y="2739534"/>
            <a:ext cx="4859022" cy="400110"/>
          </a:xfrm>
          <a:prstGeom prst="rect">
            <a:avLst/>
          </a:prstGeom>
        </p:spPr>
        <p:txBody>
          <a:bodyPr wrap="none" lIns="91440" tIns="45720" rIns="91440" bIns="45720" anchor="t">
            <a:spAutoFit/>
          </a:bodyPr>
          <a:lstStyle/>
          <a:p>
            <a:pPr defTabSz="548640">
              <a:defRPr/>
            </a:pPr>
            <a:r>
              <a:rPr lang="en-GB" sz="2000" b="1" kern="0" dirty="0">
                <a:cs typeface="Times New Roman"/>
              </a:rPr>
              <a:t>Rapports </a:t>
            </a:r>
            <a:r>
              <a:rPr lang="en-GB" sz="2000" b="1" kern="0" dirty="0" err="1" smtClean="0">
                <a:cs typeface="Times New Roman"/>
              </a:rPr>
              <a:t>sur</a:t>
            </a:r>
            <a:r>
              <a:rPr lang="en-GB" sz="2000" b="1" kern="0" dirty="0" smtClean="0">
                <a:cs typeface="Times New Roman"/>
              </a:rPr>
              <a:t> les </a:t>
            </a:r>
            <a:r>
              <a:rPr lang="en-GB" sz="2000" b="1" kern="0" dirty="0" err="1" smtClean="0">
                <a:cs typeface="Times New Roman"/>
              </a:rPr>
              <a:t>organismes</a:t>
            </a:r>
            <a:r>
              <a:rPr lang="en-GB" sz="2000" b="1" kern="0" dirty="0" smtClean="0">
                <a:cs typeface="Times New Roman"/>
              </a:rPr>
              <a:t> </a:t>
            </a:r>
            <a:r>
              <a:rPr lang="en-GB" sz="2000" b="1" kern="0" dirty="0" err="1" smtClean="0">
                <a:cs typeface="Times New Roman"/>
              </a:rPr>
              <a:t>nuisibles</a:t>
            </a:r>
            <a:r>
              <a:rPr lang="en-GB" sz="2000" b="1" kern="0" dirty="0">
                <a:cs typeface="Times New Roman"/>
              </a:rPr>
              <a:t>            </a:t>
            </a:r>
            <a:endParaRPr lang="en-US" sz="2000" b="1" kern="0" dirty="0">
              <a:solidFill>
                <a:prstClr val="black"/>
              </a:solidFill>
              <a:cs typeface="Times New Roman" panose="02020603050405020304" pitchFamily="18" charset="0"/>
            </a:endParaRPr>
          </a:p>
        </p:txBody>
      </p:sp>
      <p:sp>
        <p:nvSpPr>
          <p:cNvPr id="26" name="TextBox 25"/>
          <p:cNvSpPr txBox="1"/>
          <p:nvPr/>
        </p:nvSpPr>
        <p:spPr>
          <a:xfrm>
            <a:off x="9323508" y="3817257"/>
            <a:ext cx="2730606" cy="707886"/>
          </a:xfrm>
          <a:prstGeom prst="rect">
            <a:avLst/>
          </a:prstGeom>
          <a:noFill/>
        </p:spPr>
        <p:txBody>
          <a:bodyPr wrap="square" lIns="91440" tIns="45720" rIns="91440" bIns="45720" rtlCol="0" anchor="t">
            <a:spAutoFit/>
          </a:bodyPr>
          <a:lstStyle/>
          <a:p>
            <a:r>
              <a:rPr lang="en-GB" sz="2000" b="1" kern="0" dirty="0" smtClean="0">
                <a:cs typeface="Times New Roman"/>
              </a:rPr>
              <a:t>Actions </a:t>
            </a:r>
            <a:r>
              <a:rPr lang="en-GB" sz="2000" b="1" kern="0" dirty="0" err="1" smtClean="0">
                <a:cs typeface="Times New Roman"/>
              </a:rPr>
              <a:t>d’urgence</a:t>
            </a:r>
            <a:endParaRPr lang="en-US" sz="2000" b="1" kern="0" dirty="0">
              <a:cs typeface="Times New Roman"/>
            </a:endParaRPr>
          </a:p>
          <a:p>
            <a:endParaRPr lang="en-US" sz="2000" dirty="0"/>
          </a:p>
        </p:txBody>
      </p:sp>
      <p:cxnSp>
        <p:nvCxnSpPr>
          <p:cNvPr id="29" name="Straight Connector 28"/>
          <p:cNvCxnSpPr>
            <a:cxnSpLocks/>
          </p:cNvCxnSpPr>
          <p:nvPr/>
        </p:nvCxnSpPr>
        <p:spPr>
          <a:xfrm>
            <a:off x="4346904" y="1648641"/>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9770" y="3007010"/>
            <a:ext cx="2719912" cy="1323439"/>
          </a:xfrm>
          <a:prstGeom prst="rect">
            <a:avLst/>
          </a:prstGeom>
          <a:noFill/>
        </p:spPr>
        <p:txBody>
          <a:bodyPr wrap="none" rtlCol="0">
            <a:spAutoFit/>
          </a:bodyPr>
          <a:lstStyle/>
          <a:p>
            <a:r>
              <a:rPr lang="en-US" sz="4000" b="1" dirty="0">
                <a:solidFill>
                  <a:srgbClr val="0000CC"/>
                </a:solidFill>
                <a:cs typeface="Arial" panose="020B0604020202020204" pitchFamily="34" charset="0"/>
              </a:rPr>
              <a:t>Obligations </a:t>
            </a:r>
            <a:endParaRPr lang="en-US" sz="4000" b="1" dirty="0" smtClean="0">
              <a:solidFill>
                <a:srgbClr val="0000CC"/>
              </a:solidFill>
              <a:cs typeface="Arial" panose="020B0604020202020204" pitchFamily="34" charset="0"/>
            </a:endParaRPr>
          </a:p>
          <a:p>
            <a:r>
              <a:rPr lang="en-US" sz="4000" b="1" dirty="0" err="1">
                <a:solidFill>
                  <a:srgbClr val="0000CC"/>
                </a:solidFill>
                <a:cs typeface="Arial" panose="020B0604020202020204" pitchFamily="34" charset="0"/>
              </a:rPr>
              <a:t>p</a:t>
            </a:r>
            <a:r>
              <a:rPr lang="en-US" sz="4000" b="1" dirty="0" err="1" smtClean="0">
                <a:solidFill>
                  <a:srgbClr val="0000CC"/>
                </a:solidFill>
                <a:cs typeface="Arial" panose="020B0604020202020204" pitchFamily="34" charset="0"/>
              </a:rPr>
              <a:t>ubliques</a:t>
            </a:r>
            <a:r>
              <a:rPr lang="en-US" sz="4000" b="1" dirty="0" smtClean="0">
                <a:solidFill>
                  <a:srgbClr val="0000CC"/>
                </a:solidFill>
                <a:cs typeface="Arial" panose="020B0604020202020204" pitchFamily="34" charset="0"/>
              </a:rPr>
              <a:t> </a:t>
            </a:r>
            <a:endParaRPr lang="en-US" sz="4000" b="1" dirty="0">
              <a:solidFill>
                <a:srgbClr val="0000CC"/>
              </a:solidFill>
              <a:cs typeface="Arial" panose="020B0604020202020204" pitchFamily="34" charset="0"/>
            </a:endParaRPr>
          </a:p>
        </p:txBody>
      </p:sp>
      <p:sp>
        <p:nvSpPr>
          <p:cNvPr id="44" name="TextBox 43"/>
          <p:cNvSpPr txBox="1"/>
          <p:nvPr/>
        </p:nvSpPr>
        <p:spPr>
          <a:xfrm>
            <a:off x="10972800" y="6405557"/>
            <a:ext cx="1493886" cy="415498"/>
          </a:xfrm>
          <a:prstGeom prst="rect">
            <a:avLst/>
          </a:prstGeom>
        </p:spPr>
        <p:txBody>
          <a:bodyPr wrap="none" lIns="540000" tIns="0" rIns="360000" rtlCol="0" anchor="t" anchorCtr="0">
            <a:spAutoFit/>
          </a:bodyPr>
          <a:lstStyle/>
          <a:p>
            <a:r>
              <a:rPr lang="en-US"/>
              <a:t>4/15</a:t>
            </a:r>
          </a:p>
        </p:txBody>
      </p:sp>
      <p:cxnSp>
        <p:nvCxnSpPr>
          <p:cNvPr id="54" name="Straight Connector 53">
            <a:extLst>
              <a:ext uri="{FF2B5EF4-FFF2-40B4-BE49-F238E27FC236}">
                <a16:creationId xmlns:a16="http://schemas.microsoft.com/office/drawing/2014/main" xmlns="" id="{C682A87A-692A-46A2-90FB-5F15080F663A}"/>
              </a:ext>
            </a:extLst>
          </p:cNvPr>
          <p:cNvCxnSpPr>
            <a:cxnSpLocks/>
          </p:cNvCxnSpPr>
          <p:nvPr/>
        </p:nvCxnSpPr>
        <p:spPr>
          <a:xfrm>
            <a:off x="4346904" y="2816236"/>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F60A5535-FC59-435B-81CF-1BB3CE90242C}"/>
              </a:ext>
            </a:extLst>
          </p:cNvPr>
          <p:cNvCxnSpPr>
            <a:cxnSpLocks/>
          </p:cNvCxnSpPr>
          <p:nvPr/>
        </p:nvCxnSpPr>
        <p:spPr>
          <a:xfrm>
            <a:off x="4321938" y="3978018"/>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E7A8717C-D3D2-4AED-A449-30E45380D613}"/>
              </a:ext>
            </a:extLst>
          </p:cNvPr>
          <p:cNvCxnSpPr>
            <a:cxnSpLocks/>
          </p:cNvCxnSpPr>
          <p:nvPr/>
        </p:nvCxnSpPr>
        <p:spPr>
          <a:xfrm>
            <a:off x="4321938" y="5153764"/>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xmlns="" id="{C90A3232-AA79-43EC-A369-DD1F51E40F0D}"/>
              </a:ext>
            </a:extLst>
          </p:cNvPr>
          <p:cNvSpPr/>
          <p:nvPr/>
        </p:nvSpPr>
        <p:spPr>
          <a:xfrm>
            <a:off x="8076314" y="1669772"/>
            <a:ext cx="887148" cy="825703"/>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05</a:t>
            </a:r>
          </a:p>
        </p:txBody>
      </p:sp>
      <p:sp>
        <p:nvSpPr>
          <p:cNvPr id="64" name="Rectangle 63">
            <a:extLst>
              <a:ext uri="{FF2B5EF4-FFF2-40B4-BE49-F238E27FC236}">
                <a16:creationId xmlns:a16="http://schemas.microsoft.com/office/drawing/2014/main" xmlns="" id="{FA3828A7-91A0-4ECE-9D14-2F868E36ABA7}"/>
              </a:ext>
            </a:extLst>
          </p:cNvPr>
          <p:cNvSpPr/>
          <p:nvPr/>
        </p:nvSpPr>
        <p:spPr>
          <a:xfrm>
            <a:off x="8034766" y="2757324"/>
            <a:ext cx="1024592" cy="957263"/>
          </a:xfrm>
          <a:prstGeom prst="rect">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1" name="Rectangle 60">
            <a:extLst>
              <a:ext uri="{FF2B5EF4-FFF2-40B4-BE49-F238E27FC236}">
                <a16:creationId xmlns:a16="http://schemas.microsoft.com/office/drawing/2014/main" xmlns="" id="{0F542FCC-2731-4B46-A8FE-3ECFFC7A583C}"/>
              </a:ext>
            </a:extLst>
          </p:cNvPr>
          <p:cNvSpPr/>
          <p:nvPr/>
        </p:nvSpPr>
        <p:spPr>
          <a:xfrm>
            <a:off x="8105349" y="2816236"/>
            <a:ext cx="887148" cy="825703"/>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06</a:t>
            </a:r>
          </a:p>
        </p:txBody>
      </p:sp>
      <p:sp>
        <p:nvSpPr>
          <p:cNvPr id="65" name="Rectangle 64">
            <a:extLst>
              <a:ext uri="{FF2B5EF4-FFF2-40B4-BE49-F238E27FC236}">
                <a16:creationId xmlns:a16="http://schemas.microsoft.com/office/drawing/2014/main" xmlns="" id="{950DD126-A953-4F6F-86CE-11726E2926B2}"/>
              </a:ext>
            </a:extLst>
          </p:cNvPr>
          <p:cNvSpPr/>
          <p:nvPr/>
        </p:nvSpPr>
        <p:spPr>
          <a:xfrm>
            <a:off x="8037880" y="3917815"/>
            <a:ext cx="1024592" cy="957263"/>
          </a:xfrm>
          <a:prstGeom prst="rect">
            <a:avLst/>
          </a:prstGeom>
          <a:solidFill>
            <a:srgbClr val="66CCFF"/>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2" name="Rectangle 61">
            <a:extLst>
              <a:ext uri="{FF2B5EF4-FFF2-40B4-BE49-F238E27FC236}">
                <a16:creationId xmlns:a16="http://schemas.microsoft.com/office/drawing/2014/main" xmlns="" id="{463BDB0C-22AB-430A-961C-F5353F5C19AD}"/>
              </a:ext>
            </a:extLst>
          </p:cNvPr>
          <p:cNvSpPr/>
          <p:nvPr/>
        </p:nvSpPr>
        <p:spPr>
          <a:xfrm>
            <a:off x="8112034" y="3980099"/>
            <a:ext cx="887148" cy="825703"/>
          </a:xfrm>
          <a:prstGeom prst="rect">
            <a:avLst/>
          </a:prstGeom>
          <a:solidFill>
            <a:schemeClr val="bg1"/>
          </a:solidFill>
          <a:ln>
            <a:solidFill>
              <a:srgbClr val="66CC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07</a:t>
            </a:r>
          </a:p>
        </p:txBody>
      </p:sp>
      <p:cxnSp>
        <p:nvCxnSpPr>
          <p:cNvPr id="66" name="Straight Connector 65">
            <a:extLst>
              <a:ext uri="{FF2B5EF4-FFF2-40B4-BE49-F238E27FC236}">
                <a16:creationId xmlns:a16="http://schemas.microsoft.com/office/drawing/2014/main" xmlns="" id="{4FD4FDC6-4EE5-4DD6-AC73-D37FC5A1D179}"/>
              </a:ext>
            </a:extLst>
          </p:cNvPr>
          <p:cNvCxnSpPr>
            <a:cxnSpLocks/>
          </p:cNvCxnSpPr>
          <p:nvPr/>
        </p:nvCxnSpPr>
        <p:spPr>
          <a:xfrm>
            <a:off x="9214179" y="1625067"/>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2C1945A1-E151-41B5-B0E4-AD7591F453B2}"/>
              </a:ext>
            </a:extLst>
          </p:cNvPr>
          <p:cNvCxnSpPr>
            <a:cxnSpLocks/>
          </p:cNvCxnSpPr>
          <p:nvPr/>
        </p:nvCxnSpPr>
        <p:spPr>
          <a:xfrm>
            <a:off x="9236733" y="2795105"/>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2FA038C9-B756-4B0B-B055-CCC02B5A4C18}"/>
              </a:ext>
            </a:extLst>
          </p:cNvPr>
          <p:cNvCxnSpPr>
            <a:cxnSpLocks/>
          </p:cNvCxnSpPr>
          <p:nvPr/>
        </p:nvCxnSpPr>
        <p:spPr>
          <a:xfrm>
            <a:off x="9236733" y="3917815"/>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38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6612" y="688570"/>
            <a:ext cx="5635556" cy="825703"/>
          </a:xfrm>
          <a:prstGeom prst="rect">
            <a:avLst/>
          </a:prstGeom>
        </p:spPr>
        <p:txBody>
          <a:bodyPr vert="horz" lIns="54864" tIns="27432" rIns="54864" bIns="27432"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548640">
              <a:defRPr/>
            </a:pPr>
            <a:r>
              <a:rPr lang="en-US" altLang="zh-CN" sz="2200" b="1" dirty="0">
                <a:solidFill>
                  <a:srgbClr val="00825F"/>
                </a:solidFill>
                <a:latin typeface="Calibri" panose="020F0502020204030204"/>
                <a:ea typeface="Arial Unicode MS"/>
                <a:cs typeface="Arial"/>
              </a:rPr>
              <a:t>1.2 </a:t>
            </a:r>
            <a:r>
              <a:rPr lang="en-US" sz="2200" b="1" dirty="0">
                <a:solidFill>
                  <a:srgbClr val="00825F"/>
                </a:solidFill>
                <a:latin typeface="Calibri" panose="020F0502020204030204"/>
                <a:ea typeface="Arial Unicode MS"/>
                <a:cs typeface="Arial"/>
              </a:rPr>
              <a:t>Bilateral NROs</a:t>
            </a:r>
          </a:p>
        </p:txBody>
      </p:sp>
      <p:sp>
        <p:nvSpPr>
          <p:cNvPr id="19" name="Rectangle 18"/>
          <p:cNvSpPr/>
          <p:nvPr/>
        </p:nvSpPr>
        <p:spPr>
          <a:xfrm>
            <a:off x="4380200" y="1557629"/>
            <a:ext cx="3046727" cy="1015663"/>
          </a:xfrm>
          <a:prstGeom prst="rect">
            <a:avLst/>
          </a:prstGeom>
        </p:spPr>
        <p:txBody>
          <a:bodyPr wrap="square" lIns="91440" tIns="45720" rIns="91440" bIns="45720" anchor="t">
            <a:spAutoFit/>
          </a:bodyPr>
          <a:lstStyle/>
          <a:p>
            <a:r>
              <a:rPr lang="fr-FR" sz="2000" b="1" kern="0" dirty="0">
                <a:cs typeface="Times New Roman"/>
              </a:rPr>
              <a:t>Dispositions organisationnelles de la protection des végétaux</a:t>
            </a:r>
            <a:endParaRPr lang="en-US" b="1" dirty="0"/>
          </a:p>
        </p:txBody>
      </p:sp>
      <p:sp>
        <p:nvSpPr>
          <p:cNvPr id="20" name="Rectangle 19"/>
          <p:cNvSpPr/>
          <p:nvPr/>
        </p:nvSpPr>
        <p:spPr>
          <a:xfrm>
            <a:off x="4380201" y="3037097"/>
            <a:ext cx="2996030" cy="1323439"/>
          </a:xfrm>
          <a:prstGeom prst="rect">
            <a:avLst/>
          </a:prstGeom>
        </p:spPr>
        <p:txBody>
          <a:bodyPr wrap="square" lIns="91440" tIns="45720" rIns="91440" bIns="45720" anchor="t">
            <a:spAutoFit/>
          </a:bodyPr>
          <a:lstStyle/>
          <a:p>
            <a:pPr defTabSz="548640">
              <a:defRPr/>
            </a:pPr>
            <a:r>
              <a:rPr lang="fr-FR" sz="2000" b="1" kern="0" dirty="0">
                <a:cs typeface="Times New Roman"/>
              </a:rPr>
              <a:t>Justification des exigences, restrictions et interdictions phytosanitaires</a:t>
            </a:r>
            <a:endParaRPr lang="en-US" b="1" kern="0" dirty="0">
              <a:solidFill>
                <a:prstClr val="black"/>
              </a:solidFill>
              <a:cs typeface="Times New Roman" panose="02020603050405020304" pitchFamily="18" charset="0"/>
            </a:endParaRPr>
          </a:p>
        </p:txBody>
      </p:sp>
      <p:sp>
        <p:nvSpPr>
          <p:cNvPr id="21" name="Rectangle 20"/>
          <p:cNvSpPr/>
          <p:nvPr/>
        </p:nvSpPr>
        <p:spPr>
          <a:xfrm>
            <a:off x="4380200" y="4770831"/>
            <a:ext cx="3273356" cy="1015663"/>
          </a:xfrm>
          <a:prstGeom prst="rect">
            <a:avLst/>
          </a:prstGeom>
        </p:spPr>
        <p:txBody>
          <a:bodyPr wrap="square" lIns="91440" tIns="45720" rIns="91440" bIns="45720" anchor="t">
            <a:spAutoFit/>
          </a:bodyPr>
          <a:lstStyle/>
          <a:p>
            <a:pPr defTabSz="548640">
              <a:defRPr/>
            </a:pPr>
            <a:r>
              <a:rPr lang="fr-FR" sz="2000" b="1" kern="0" dirty="0">
                <a:cs typeface="Times New Roman"/>
              </a:rPr>
              <a:t>Signaler les cas significatifs de non-conformité à la certification phytosanitaire</a:t>
            </a:r>
            <a:endParaRPr lang="en-US" sz="2000" b="1" kern="0" dirty="0">
              <a:cs typeface="Times New Roman"/>
            </a:endParaRPr>
          </a:p>
        </p:txBody>
      </p:sp>
      <p:sp>
        <p:nvSpPr>
          <p:cNvPr id="24" name="Rectangle 23"/>
          <p:cNvSpPr/>
          <p:nvPr/>
        </p:nvSpPr>
        <p:spPr>
          <a:xfrm>
            <a:off x="8872049" y="1445891"/>
            <a:ext cx="3205194" cy="1631216"/>
          </a:xfrm>
          <a:prstGeom prst="rect">
            <a:avLst/>
          </a:prstGeom>
        </p:spPr>
        <p:txBody>
          <a:bodyPr wrap="square" lIns="91440" tIns="45720" rIns="91440" bIns="45720" anchor="t">
            <a:spAutoFit/>
          </a:bodyPr>
          <a:lstStyle/>
          <a:p>
            <a:pPr defTabSz="548640">
              <a:defRPr/>
            </a:pPr>
            <a:r>
              <a:rPr lang="fr-FR" sz="2000" b="1" kern="0" dirty="0">
                <a:cs typeface="Times New Roman"/>
              </a:rPr>
              <a:t>Communication du résultat </a:t>
            </a:r>
            <a:r>
              <a:rPr lang="fr-FR" sz="2000" b="1" kern="0" dirty="0" smtClean="0">
                <a:cs typeface="Times New Roman"/>
              </a:rPr>
              <a:t>des enquêtes </a:t>
            </a:r>
            <a:r>
              <a:rPr lang="fr-FR" sz="2000" b="1" kern="0" dirty="0">
                <a:cs typeface="Times New Roman"/>
              </a:rPr>
              <a:t>concernant les cas significatifs de non-conformité à la certification phytosanitaire </a:t>
            </a:r>
            <a:r>
              <a:rPr lang="en-US" sz="2000" b="1" kern="0" dirty="0">
                <a:cs typeface="Times New Roman"/>
              </a:rPr>
              <a:t> </a:t>
            </a:r>
            <a:endParaRPr lang="en-US" sz="2000" b="1" kern="0" dirty="0">
              <a:solidFill>
                <a:prstClr val="black"/>
              </a:solidFill>
              <a:cs typeface="Times New Roman" panose="02020603050405020304" pitchFamily="18" charset="0"/>
            </a:endParaRPr>
          </a:p>
        </p:txBody>
      </p:sp>
      <p:sp>
        <p:nvSpPr>
          <p:cNvPr id="25" name="Rectangle 24"/>
          <p:cNvSpPr/>
          <p:nvPr/>
        </p:nvSpPr>
        <p:spPr>
          <a:xfrm>
            <a:off x="8867768" y="3290057"/>
            <a:ext cx="2569219" cy="1384995"/>
          </a:xfrm>
          <a:prstGeom prst="rect">
            <a:avLst/>
          </a:prstGeom>
        </p:spPr>
        <p:txBody>
          <a:bodyPr wrap="square" lIns="91440" tIns="45720" rIns="91440" bIns="45720" anchor="t">
            <a:spAutoFit/>
          </a:bodyPr>
          <a:lstStyle/>
          <a:p>
            <a:pPr defTabSz="548640">
              <a:defRPr/>
            </a:pPr>
            <a:r>
              <a:rPr lang="en-US" sz="2000" b="1" kern="0" dirty="0">
                <a:cs typeface="Times New Roman"/>
              </a:rPr>
              <a:t>Information </a:t>
            </a:r>
            <a:r>
              <a:rPr lang="en-US" sz="2000" b="1" kern="0" dirty="0" err="1" smtClean="0">
                <a:cs typeface="Times New Roman"/>
              </a:rPr>
              <a:t>sur</a:t>
            </a:r>
            <a:r>
              <a:rPr lang="en-US" sz="2000" b="1" kern="0" dirty="0" smtClean="0">
                <a:cs typeface="Times New Roman"/>
              </a:rPr>
              <a:t> le </a:t>
            </a:r>
            <a:r>
              <a:rPr lang="en-US" sz="2000" b="1" kern="0" dirty="0" err="1" smtClean="0">
                <a:cs typeface="Times New Roman"/>
              </a:rPr>
              <a:t>statut</a:t>
            </a:r>
            <a:r>
              <a:rPr lang="en-US" sz="2000" b="1" kern="0" dirty="0" smtClean="0">
                <a:cs typeface="Times New Roman"/>
              </a:rPr>
              <a:t> des organisms </a:t>
            </a:r>
            <a:r>
              <a:rPr lang="en-US" sz="2000" b="1" kern="0" dirty="0" err="1" smtClean="0">
                <a:cs typeface="Times New Roman"/>
              </a:rPr>
              <a:t>nuisibles</a:t>
            </a:r>
            <a:endParaRPr lang="en-US" sz="2000" b="1" kern="0" dirty="0">
              <a:cs typeface="Times New Roman"/>
            </a:endParaRPr>
          </a:p>
          <a:p>
            <a:pPr defTabSz="548640">
              <a:defRPr/>
            </a:pPr>
            <a:r>
              <a:rPr lang="en-GB" b="1" kern="0" dirty="0">
                <a:solidFill>
                  <a:prstClr val="black"/>
                </a:solidFill>
                <a:cs typeface="Times New Roman" panose="02020603050405020304" pitchFamily="18" charset="0"/>
              </a:rPr>
              <a:t>            </a:t>
            </a:r>
            <a:endParaRPr lang="en-US" b="1" kern="0" dirty="0">
              <a:solidFill>
                <a:prstClr val="black"/>
              </a:solidFill>
              <a:cs typeface="Times New Roman" panose="02020603050405020304" pitchFamily="18" charset="0"/>
            </a:endParaRPr>
          </a:p>
        </p:txBody>
      </p:sp>
      <p:sp>
        <p:nvSpPr>
          <p:cNvPr id="26" name="TextBox 25"/>
          <p:cNvSpPr txBox="1"/>
          <p:nvPr/>
        </p:nvSpPr>
        <p:spPr>
          <a:xfrm>
            <a:off x="8730817" y="4781097"/>
            <a:ext cx="3271133" cy="1323439"/>
          </a:xfrm>
          <a:prstGeom prst="rect">
            <a:avLst/>
          </a:prstGeom>
          <a:noFill/>
        </p:spPr>
        <p:txBody>
          <a:bodyPr wrap="square" lIns="91440" tIns="45720" rIns="91440" bIns="45720" rtlCol="0" anchor="t">
            <a:spAutoFit/>
          </a:bodyPr>
          <a:lstStyle/>
          <a:p>
            <a:r>
              <a:rPr lang="fr-FR" sz="2000" b="1" kern="0" dirty="0">
                <a:cs typeface="Times New Roman"/>
              </a:rPr>
              <a:t>Informations techniques et biologiques nécessaires à l'analyse du risque phytosanitaire.</a:t>
            </a:r>
            <a:endParaRPr lang="en-US" sz="2000" dirty="0"/>
          </a:p>
        </p:txBody>
      </p:sp>
      <p:sp>
        <p:nvSpPr>
          <p:cNvPr id="33" name="TextBox 32"/>
          <p:cNvSpPr txBox="1"/>
          <p:nvPr/>
        </p:nvSpPr>
        <p:spPr>
          <a:xfrm>
            <a:off x="10972800" y="6405557"/>
            <a:ext cx="1493886" cy="415498"/>
          </a:xfrm>
          <a:prstGeom prst="rect">
            <a:avLst/>
          </a:prstGeom>
        </p:spPr>
        <p:txBody>
          <a:bodyPr wrap="none" lIns="540000" tIns="0" rIns="360000" rtlCol="0" anchor="t" anchorCtr="0">
            <a:spAutoFit/>
          </a:bodyPr>
          <a:lstStyle/>
          <a:p>
            <a:r>
              <a:rPr lang="en-US"/>
              <a:t>5/15</a:t>
            </a:r>
          </a:p>
        </p:txBody>
      </p:sp>
      <p:sp>
        <p:nvSpPr>
          <p:cNvPr id="44" name="Rectangle: Rounded Corners 43">
            <a:extLst>
              <a:ext uri="{FF2B5EF4-FFF2-40B4-BE49-F238E27FC236}">
                <a16:creationId xmlns:a16="http://schemas.microsoft.com/office/drawing/2014/main" xmlns="" id="{843B69F2-4853-4375-BE63-C457F0F9F167}"/>
              </a:ext>
            </a:extLst>
          </p:cNvPr>
          <p:cNvSpPr/>
          <p:nvPr/>
        </p:nvSpPr>
        <p:spPr>
          <a:xfrm>
            <a:off x="137886" y="1502229"/>
            <a:ext cx="2816156" cy="4630057"/>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F41DACED-7502-4083-BB4B-4DD030EA7DD5}"/>
              </a:ext>
            </a:extLst>
          </p:cNvPr>
          <p:cNvSpPr txBox="1"/>
          <p:nvPr/>
        </p:nvSpPr>
        <p:spPr>
          <a:xfrm>
            <a:off x="346308" y="2999736"/>
            <a:ext cx="2719912" cy="1938992"/>
          </a:xfrm>
          <a:prstGeom prst="rect">
            <a:avLst/>
          </a:prstGeom>
          <a:noFill/>
        </p:spPr>
        <p:txBody>
          <a:bodyPr wrap="none" rtlCol="0">
            <a:spAutoFit/>
          </a:bodyPr>
          <a:lstStyle/>
          <a:p>
            <a:r>
              <a:rPr lang="en-US" sz="4000" b="1" dirty="0">
                <a:solidFill>
                  <a:srgbClr val="0000CC"/>
                </a:solidFill>
                <a:cs typeface="Arial" panose="020B0604020202020204" pitchFamily="34" charset="0"/>
              </a:rPr>
              <a:t>Obligations </a:t>
            </a:r>
            <a:endParaRPr lang="en-US" sz="4000" b="1" dirty="0" smtClean="0">
              <a:solidFill>
                <a:srgbClr val="0000CC"/>
              </a:solidFill>
              <a:cs typeface="Arial" panose="020B0604020202020204" pitchFamily="34" charset="0"/>
            </a:endParaRPr>
          </a:p>
          <a:p>
            <a:r>
              <a:rPr lang="en-US" altLang="zh-CN" sz="4000" b="1" dirty="0" err="1" smtClean="0">
                <a:solidFill>
                  <a:srgbClr val="0000CC"/>
                </a:solidFill>
                <a:cs typeface="Arial" panose="020B0604020202020204" pitchFamily="34" charset="0"/>
              </a:rPr>
              <a:t>bilatérales</a:t>
            </a:r>
            <a:endParaRPr lang="en-US" altLang="zh-CN" sz="4000" b="1" dirty="0">
              <a:solidFill>
                <a:srgbClr val="0000CC"/>
              </a:solidFill>
              <a:cs typeface="Arial" panose="020B0604020202020204" pitchFamily="34" charset="0"/>
            </a:endParaRPr>
          </a:p>
          <a:p>
            <a:endParaRPr lang="en-US" sz="4000" b="1" dirty="0">
              <a:solidFill>
                <a:srgbClr val="0000CC"/>
              </a:solidFill>
              <a:cs typeface="Arial" panose="020B0604020202020204" pitchFamily="34" charset="0"/>
            </a:endParaRPr>
          </a:p>
        </p:txBody>
      </p:sp>
      <p:sp>
        <p:nvSpPr>
          <p:cNvPr id="46" name="Rectangle 45">
            <a:extLst>
              <a:ext uri="{FF2B5EF4-FFF2-40B4-BE49-F238E27FC236}">
                <a16:creationId xmlns:a16="http://schemas.microsoft.com/office/drawing/2014/main" xmlns="" id="{F04CFCBB-EA23-4D72-A11F-AC62F233EEE9}"/>
              </a:ext>
            </a:extLst>
          </p:cNvPr>
          <p:cNvSpPr/>
          <p:nvPr/>
        </p:nvSpPr>
        <p:spPr>
          <a:xfrm>
            <a:off x="7696699" y="1643928"/>
            <a:ext cx="1024592" cy="957263"/>
          </a:xfrm>
          <a:prstGeom prst="rect">
            <a:avLst/>
          </a:prstGeom>
          <a:solidFill>
            <a:srgbClr val="3399FF"/>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7" name="Rectangle 46">
            <a:extLst>
              <a:ext uri="{FF2B5EF4-FFF2-40B4-BE49-F238E27FC236}">
                <a16:creationId xmlns:a16="http://schemas.microsoft.com/office/drawing/2014/main" xmlns="" id="{AF5A6B91-9A67-4F66-8C39-370C2819C791}"/>
              </a:ext>
            </a:extLst>
          </p:cNvPr>
          <p:cNvSpPr/>
          <p:nvPr/>
        </p:nvSpPr>
        <p:spPr>
          <a:xfrm>
            <a:off x="3157814" y="4783868"/>
            <a:ext cx="1024592" cy="957263"/>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8" name="Rectangle 47">
            <a:extLst>
              <a:ext uri="{FF2B5EF4-FFF2-40B4-BE49-F238E27FC236}">
                <a16:creationId xmlns:a16="http://schemas.microsoft.com/office/drawing/2014/main" xmlns="" id="{CB8562A6-58C8-48E2-A77B-39B7F260F4A3}"/>
              </a:ext>
            </a:extLst>
          </p:cNvPr>
          <p:cNvSpPr/>
          <p:nvPr/>
        </p:nvSpPr>
        <p:spPr>
          <a:xfrm>
            <a:off x="3160086" y="3160944"/>
            <a:ext cx="1024592" cy="957263"/>
          </a:xfrm>
          <a:prstGeom prst="rec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9" name="Rectangle 48">
            <a:extLst>
              <a:ext uri="{FF2B5EF4-FFF2-40B4-BE49-F238E27FC236}">
                <a16:creationId xmlns:a16="http://schemas.microsoft.com/office/drawing/2014/main" xmlns="" id="{E7A1C771-3D72-415E-A12B-40765492FB1A}"/>
              </a:ext>
            </a:extLst>
          </p:cNvPr>
          <p:cNvSpPr/>
          <p:nvPr/>
        </p:nvSpPr>
        <p:spPr>
          <a:xfrm>
            <a:off x="3159818" y="1604718"/>
            <a:ext cx="1024592" cy="957263"/>
          </a:xfrm>
          <a:prstGeom prst="rect">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Rectangle 49">
            <a:extLst>
              <a:ext uri="{FF2B5EF4-FFF2-40B4-BE49-F238E27FC236}">
                <a16:creationId xmlns:a16="http://schemas.microsoft.com/office/drawing/2014/main" xmlns="" id="{9556846D-918E-4576-B2B4-A2CB94F23F25}"/>
              </a:ext>
            </a:extLst>
          </p:cNvPr>
          <p:cNvSpPr/>
          <p:nvPr/>
        </p:nvSpPr>
        <p:spPr>
          <a:xfrm>
            <a:off x="3227685" y="1669772"/>
            <a:ext cx="887148" cy="825703"/>
          </a:xfrm>
          <a:prstGeom prst="rect">
            <a:avLst/>
          </a:prstGeom>
          <a:solidFill>
            <a:schemeClr val="bg1"/>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01</a:t>
            </a:r>
          </a:p>
        </p:txBody>
      </p:sp>
      <p:sp>
        <p:nvSpPr>
          <p:cNvPr id="51" name="Rectangle 50">
            <a:extLst>
              <a:ext uri="{FF2B5EF4-FFF2-40B4-BE49-F238E27FC236}">
                <a16:creationId xmlns:a16="http://schemas.microsoft.com/office/drawing/2014/main" xmlns="" id="{D67B1E95-5D1E-4EC7-A012-B0A00FDC8B45}"/>
              </a:ext>
            </a:extLst>
          </p:cNvPr>
          <p:cNvSpPr/>
          <p:nvPr/>
        </p:nvSpPr>
        <p:spPr>
          <a:xfrm>
            <a:off x="3227685" y="4849647"/>
            <a:ext cx="887148" cy="825703"/>
          </a:xfrm>
          <a:prstGeom prst="rect">
            <a:avLst/>
          </a:prstGeom>
          <a:solidFill>
            <a:schemeClr val="bg1"/>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03</a:t>
            </a:r>
          </a:p>
        </p:txBody>
      </p:sp>
      <p:sp>
        <p:nvSpPr>
          <p:cNvPr id="52" name="Rectangle 51">
            <a:extLst>
              <a:ext uri="{FF2B5EF4-FFF2-40B4-BE49-F238E27FC236}">
                <a16:creationId xmlns:a16="http://schemas.microsoft.com/office/drawing/2014/main" xmlns="" id="{F8EDD74C-A655-4CD1-A08F-6A82C8191205}"/>
              </a:ext>
            </a:extLst>
          </p:cNvPr>
          <p:cNvSpPr/>
          <p:nvPr/>
        </p:nvSpPr>
        <p:spPr>
          <a:xfrm>
            <a:off x="7765421" y="1709707"/>
            <a:ext cx="887148" cy="825703"/>
          </a:xfrm>
          <a:prstGeom prst="rect">
            <a:avLst/>
          </a:prstGeom>
          <a:solidFill>
            <a:schemeClr val="bg1"/>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04</a:t>
            </a:r>
          </a:p>
        </p:txBody>
      </p:sp>
      <p:sp>
        <p:nvSpPr>
          <p:cNvPr id="53" name="Rectangle 52">
            <a:extLst>
              <a:ext uri="{FF2B5EF4-FFF2-40B4-BE49-F238E27FC236}">
                <a16:creationId xmlns:a16="http://schemas.microsoft.com/office/drawing/2014/main" xmlns="" id="{04D9E983-3ACF-415B-B3DB-D2C42CC19827}"/>
              </a:ext>
            </a:extLst>
          </p:cNvPr>
          <p:cNvSpPr/>
          <p:nvPr/>
        </p:nvSpPr>
        <p:spPr>
          <a:xfrm>
            <a:off x="3227685" y="3219855"/>
            <a:ext cx="887148" cy="825703"/>
          </a:xfrm>
          <a:prstGeom prst="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02</a:t>
            </a:r>
          </a:p>
        </p:txBody>
      </p:sp>
      <p:cxnSp>
        <p:nvCxnSpPr>
          <p:cNvPr id="54" name="Straight Connector 53">
            <a:extLst>
              <a:ext uri="{FF2B5EF4-FFF2-40B4-BE49-F238E27FC236}">
                <a16:creationId xmlns:a16="http://schemas.microsoft.com/office/drawing/2014/main" xmlns="" id="{9C9656DD-5A6D-4D8E-AE48-2B7A6E200115}"/>
              </a:ext>
            </a:extLst>
          </p:cNvPr>
          <p:cNvCxnSpPr>
            <a:cxnSpLocks/>
          </p:cNvCxnSpPr>
          <p:nvPr/>
        </p:nvCxnSpPr>
        <p:spPr>
          <a:xfrm>
            <a:off x="4346904" y="1648641"/>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xmlns="" id="{AC7F2DD7-1165-4329-961E-79F7A16A82CF}"/>
              </a:ext>
            </a:extLst>
          </p:cNvPr>
          <p:cNvCxnSpPr>
            <a:cxnSpLocks/>
          </p:cNvCxnSpPr>
          <p:nvPr/>
        </p:nvCxnSpPr>
        <p:spPr>
          <a:xfrm>
            <a:off x="4346904" y="3160944"/>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9D51D3C0-CC1C-4309-897E-5E00813AB8FB}"/>
              </a:ext>
            </a:extLst>
          </p:cNvPr>
          <p:cNvCxnSpPr>
            <a:cxnSpLocks/>
          </p:cNvCxnSpPr>
          <p:nvPr/>
        </p:nvCxnSpPr>
        <p:spPr>
          <a:xfrm>
            <a:off x="4301492" y="4840056"/>
            <a:ext cx="0" cy="8468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xmlns="" id="{08BF6637-3A6B-48FF-AF4D-67F5FF60CB8F}"/>
              </a:ext>
            </a:extLst>
          </p:cNvPr>
          <p:cNvSpPr/>
          <p:nvPr/>
        </p:nvSpPr>
        <p:spPr>
          <a:xfrm>
            <a:off x="7696699" y="3165122"/>
            <a:ext cx="1024592" cy="957263"/>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9" name="Rectangle 58">
            <a:extLst>
              <a:ext uri="{FF2B5EF4-FFF2-40B4-BE49-F238E27FC236}">
                <a16:creationId xmlns:a16="http://schemas.microsoft.com/office/drawing/2014/main" xmlns="" id="{7FD8A968-2289-4ADA-B2B5-056086B4657E}"/>
              </a:ext>
            </a:extLst>
          </p:cNvPr>
          <p:cNvSpPr/>
          <p:nvPr/>
        </p:nvSpPr>
        <p:spPr>
          <a:xfrm>
            <a:off x="7765421" y="3234317"/>
            <a:ext cx="887148" cy="825703"/>
          </a:xfrm>
          <a:prstGeom prst="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05</a:t>
            </a:r>
          </a:p>
        </p:txBody>
      </p:sp>
      <p:sp>
        <p:nvSpPr>
          <p:cNvPr id="60" name="Rectangle 59">
            <a:extLst>
              <a:ext uri="{FF2B5EF4-FFF2-40B4-BE49-F238E27FC236}">
                <a16:creationId xmlns:a16="http://schemas.microsoft.com/office/drawing/2014/main" xmlns="" id="{BF873B4D-FCAA-48C0-95FD-2C1554F62BF1}"/>
              </a:ext>
            </a:extLst>
          </p:cNvPr>
          <p:cNvSpPr/>
          <p:nvPr/>
        </p:nvSpPr>
        <p:spPr>
          <a:xfrm>
            <a:off x="7703509" y="4781144"/>
            <a:ext cx="1024592" cy="957263"/>
          </a:xfrm>
          <a:prstGeom prst="rect">
            <a:avLst/>
          </a:prstGeom>
          <a:solidFill>
            <a:srgbClr val="6666FF"/>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1" name="Rectangle 60">
            <a:extLst>
              <a:ext uri="{FF2B5EF4-FFF2-40B4-BE49-F238E27FC236}">
                <a16:creationId xmlns:a16="http://schemas.microsoft.com/office/drawing/2014/main" xmlns="" id="{59841479-FF50-4465-AB14-50CEAA47447E}"/>
              </a:ext>
            </a:extLst>
          </p:cNvPr>
          <p:cNvSpPr/>
          <p:nvPr/>
        </p:nvSpPr>
        <p:spPr>
          <a:xfrm>
            <a:off x="7774092" y="4840056"/>
            <a:ext cx="887148" cy="825703"/>
          </a:xfrm>
          <a:prstGeom prst="rect">
            <a:avLst/>
          </a:prstGeom>
          <a:solidFill>
            <a:schemeClr val="bg1"/>
          </a:solid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b="1" dirty="0">
                <a:solidFill>
                  <a:schemeClr val="tx1"/>
                </a:solidFill>
                <a:cs typeface="Arial"/>
              </a:rPr>
              <a:t>06</a:t>
            </a:r>
          </a:p>
        </p:txBody>
      </p:sp>
    </p:spTree>
    <p:extLst>
      <p:ext uri="{BB962C8B-B14F-4D97-AF65-F5344CB8AC3E}">
        <p14:creationId xmlns:p14="http://schemas.microsoft.com/office/powerpoint/2010/main" val="2954736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09998" y="4213463"/>
            <a:ext cx="2893904" cy="2031325"/>
          </a:xfrm>
          <a:prstGeom prst="rect">
            <a:avLst/>
          </a:prstGeom>
        </p:spPr>
        <p:txBody>
          <a:bodyPr wrap="square" lIns="91440" tIns="45720" rIns="91440" bIns="45720" anchor="t">
            <a:spAutoFit/>
          </a:bodyPr>
          <a:lstStyle/>
          <a:p>
            <a:pPr defTabSz="685800">
              <a:spcBef>
                <a:spcPts val="450"/>
              </a:spcBef>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sz="1800" dirty="0">
                <a:cs typeface="Times New Roman"/>
              </a:rPr>
              <a:t>Utilisé pour toutes les informations échangées dans le cadre de la CIPV entre les parties contractantes, entre le Secrétariat et les </a:t>
            </a:r>
            <a:r>
              <a:rPr lang="fr-FR" sz="1800" dirty="0" smtClean="0">
                <a:cs typeface="Times New Roman"/>
              </a:rPr>
              <a:t>Parties </a:t>
            </a:r>
            <a:r>
              <a:rPr lang="fr-FR" sz="1800" dirty="0">
                <a:cs typeface="Times New Roman"/>
              </a:rPr>
              <a:t>contractantes (PC)</a:t>
            </a:r>
            <a:r>
              <a:rPr lang="en-US" sz="1800" dirty="0" smtClean="0">
                <a:cs typeface="Times New Roman"/>
              </a:rPr>
              <a:t>.</a:t>
            </a:r>
            <a:endParaRPr lang="en-US" sz="1800" dirty="0">
              <a:cs typeface="Times New Roman" panose="02020603050405020304" pitchFamily="18" charset="0"/>
            </a:endParaRPr>
          </a:p>
        </p:txBody>
      </p:sp>
      <p:sp>
        <p:nvSpPr>
          <p:cNvPr id="4" name="TextBox 3"/>
          <p:cNvSpPr txBox="1"/>
          <p:nvPr/>
        </p:nvSpPr>
        <p:spPr>
          <a:xfrm>
            <a:off x="161124" y="4159235"/>
            <a:ext cx="2792320" cy="2031325"/>
          </a:xfrm>
          <a:prstGeom prst="rect">
            <a:avLst/>
          </a:prstGeom>
          <a:noFill/>
        </p:spPr>
        <p:txBody>
          <a:bodyPr wrap="square" lIns="91440" tIns="45720" rIns="91440" bIns="45720" rtlCol="0" anchor="t">
            <a:spAutoFit/>
          </a:bodyPr>
          <a:lstStyle/>
          <a:p>
            <a:pPr defTabSz="685800"/>
            <a:r>
              <a:rPr lang="fr-FR" sz="1800" dirty="0">
                <a:cs typeface="Times New Roman"/>
              </a:rPr>
              <a:t>Doit disposer de ressources adéquates et d'une autorité suffisante pour garantir que </a:t>
            </a:r>
            <a:r>
              <a:rPr lang="fr-FR" sz="1800" dirty="0" smtClean="0">
                <a:cs typeface="Times New Roman"/>
              </a:rPr>
              <a:t>les demandes </a:t>
            </a:r>
            <a:r>
              <a:rPr lang="fr-FR" sz="1800" dirty="0">
                <a:cs typeface="Times New Roman"/>
              </a:rPr>
              <a:t>d'informations sont traitées de manière appropriée et en temps opportun</a:t>
            </a:r>
            <a:endParaRPr lang="en-US" sz="1800" dirty="0">
              <a:cs typeface="Times New Roman"/>
            </a:endParaRPr>
          </a:p>
        </p:txBody>
      </p:sp>
      <p:sp>
        <p:nvSpPr>
          <p:cNvPr id="10" name="Title 1"/>
          <p:cNvSpPr txBox="1">
            <a:spLocks/>
          </p:cNvSpPr>
          <p:nvPr/>
        </p:nvSpPr>
        <p:spPr>
          <a:xfrm>
            <a:off x="-327302" y="698130"/>
            <a:ext cx="7960428" cy="85418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200" b="1" dirty="0">
                <a:solidFill>
                  <a:srgbClr val="00825F"/>
                </a:solidFill>
                <a:latin typeface="Calibri"/>
                <a:ea typeface="Arial Unicode MS" panose="020B0604020202020204" pitchFamily="34" charset="-128"/>
                <a:cs typeface="Arial" panose="020B0604020202020204" pitchFamily="34" charset="0"/>
              </a:rPr>
              <a:t>1.3 </a:t>
            </a:r>
            <a:r>
              <a:rPr lang="fr-FR" sz="2200" b="1" dirty="0">
                <a:solidFill>
                  <a:srgbClr val="00825F"/>
                </a:solidFill>
                <a:latin typeface="Calibri"/>
                <a:ea typeface="Arial Unicode MS" panose="020B0604020202020204" pitchFamily="34" charset="-128"/>
                <a:cs typeface="Arial" panose="020B0604020202020204" pitchFamily="34" charset="0"/>
              </a:rPr>
              <a:t>R</a:t>
            </a:r>
            <a:r>
              <a:rPr lang="fr-FR" sz="2200" b="1" dirty="0" smtClean="0">
                <a:solidFill>
                  <a:srgbClr val="00825F"/>
                </a:solidFill>
                <a:latin typeface="Calibri"/>
                <a:ea typeface="Arial Unicode MS" panose="020B0604020202020204" pitchFamily="34" charset="-128"/>
                <a:cs typeface="Arial" panose="020B0604020202020204" pitchFamily="34" charset="0"/>
              </a:rPr>
              <a:t>ôle et coordonnées du Point </a:t>
            </a:r>
            <a:r>
              <a:rPr lang="fr-FR" sz="2200" b="1" dirty="0">
                <a:solidFill>
                  <a:srgbClr val="00825F"/>
                </a:solidFill>
                <a:latin typeface="Calibri"/>
                <a:ea typeface="Arial Unicode MS" panose="020B0604020202020204" pitchFamily="34" charset="-128"/>
                <a:cs typeface="Arial" panose="020B0604020202020204" pitchFamily="34" charset="0"/>
              </a:rPr>
              <a:t>de </a:t>
            </a:r>
            <a:r>
              <a:rPr lang="fr-FR" sz="2200" b="1" dirty="0" smtClean="0">
                <a:solidFill>
                  <a:srgbClr val="00825F"/>
                </a:solidFill>
                <a:latin typeface="Calibri"/>
                <a:ea typeface="Arial Unicode MS" panose="020B0604020202020204" pitchFamily="34" charset="-128"/>
                <a:cs typeface="Arial" panose="020B0604020202020204" pitchFamily="34" charset="0"/>
              </a:rPr>
              <a:t>Contact officiel de la CIPV</a:t>
            </a:r>
            <a:endParaRPr lang="en-US" sz="2200" b="1" dirty="0">
              <a:solidFill>
                <a:srgbClr val="00825F"/>
              </a:solidFill>
              <a:latin typeface="Calibri"/>
              <a:ea typeface="Arial Unicode MS" panose="020B0604020202020204" pitchFamily="34" charset="-128"/>
              <a:cs typeface="Arial" panose="020B0604020202020204" pitchFamily="34" charset="0"/>
            </a:endParaRPr>
          </a:p>
        </p:txBody>
      </p:sp>
      <p:sp>
        <p:nvSpPr>
          <p:cNvPr id="8" name="TextBox 7"/>
          <p:cNvSpPr txBox="1"/>
          <p:nvPr/>
        </p:nvSpPr>
        <p:spPr>
          <a:xfrm>
            <a:off x="10972800" y="6448287"/>
            <a:ext cx="1349615" cy="323165"/>
          </a:xfrm>
          <a:prstGeom prst="rect">
            <a:avLst/>
          </a:prstGeom>
        </p:spPr>
        <p:txBody>
          <a:bodyPr wrap="none" lIns="540000" tIns="0" rIns="360000" rtlCol="0" anchor="t" anchorCtr="0">
            <a:spAutoFit/>
          </a:bodyPr>
          <a:lstStyle/>
          <a:p>
            <a:r>
              <a:rPr lang="en-US" sz="1800"/>
              <a:t>6/15</a:t>
            </a:r>
          </a:p>
        </p:txBody>
      </p:sp>
      <p:sp>
        <p:nvSpPr>
          <p:cNvPr id="41" name="TextBox 40">
            <a:extLst>
              <a:ext uri="{FF2B5EF4-FFF2-40B4-BE49-F238E27FC236}">
                <a16:creationId xmlns:a16="http://schemas.microsoft.com/office/drawing/2014/main" xmlns="" id="{D03C1DE8-C231-4101-9485-3689218BCB67}"/>
              </a:ext>
            </a:extLst>
          </p:cNvPr>
          <p:cNvSpPr txBox="1"/>
          <p:nvPr/>
        </p:nvSpPr>
        <p:spPr>
          <a:xfrm>
            <a:off x="3063511" y="4219056"/>
            <a:ext cx="2754090" cy="1754326"/>
          </a:xfrm>
          <a:prstGeom prst="rect">
            <a:avLst/>
          </a:prstGeom>
          <a:noFill/>
        </p:spPr>
        <p:txBody>
          <a:bodyPr wrap="square" lIns="91440" tIns="45720" rIns="91440" bIns="45720" rtlCol="0" anchor="t">
            <a:spAutoFit/>
          </a:bodyPr>
          <a:lstStyle/>
          <a:p>
            <a:pPr algn="just" defTabSz="685800"/>
            <a:r>
              <a:rPr lang="fr-FR" sz="1800" dirty="0">
                <a:cs typeface="Times New Roman"/>
              </a:rPr>
              <a:t>Un seul point de contact par Partie contractante. Le rôle du point de contact </a:t>
            </a:r>
            <a:r>
              <a:rPr lang="fr-FR" sz="1800" dirty="0" err="1" smtClean="0">
                <a:cs typeface="Times New Roman"/>
              </a:rPr>
              <a:t>CIPVa</a:t>
            </a:r>
            <a:r>
              <a:rPr lang="fr-FR" sz="1800" dirty="0" smtClean="0">
                <a:cs typeface="Times New Roman"/>
              </a:rPr>
              <a:t> </a:t>
            </a:r>
            <a:r>
              <a:rPr lang="fr-FR" sz="1800" dirty="0">
                <a:cs typeface="Times New Roman"/>
              </a:rPr>
              <a:t>été adopté par la CMP-1</a:t>
            </a:r>
            <a:r>
              <a:rPr lang="en-US" sz="1800" dirty="0" smtClean="0">
                <a:cs typeface="Times New Roman"/>
              </a:rPr>
              <a:t>(2006</a:t>
            </a:r>
            <a:r>
              <a:rPr lang="en-US" sz="1800" dirty="0">
                <a:cs typeface="Times New Roman"/>
              </a:rPr>
              <a:t>)</a:t>
            </a:r>
          </a:p>
          <a:p>
            <a:pPr algn="just" defTabSz="685800"/>
            <a:endParaRPr lang="en-US" sz="1800" dirty="0">
              <a:cs typeface="Times New Roman" panose="02020603050405020304" pitchFamily="18" charset="0"/>
            </a:endParaRPr>
          </a:p>
        </p:txBody>
      </p:sp>
      <p:sp>
        <p:nvSpPr>
          <p:cNvPr id="42" name="Rectangle 41">
            <a:extLst>
              <a:ext uri="{FF2B5EF4-FFF2-40B4-BE49-F238E27FC236}">
                <a16:creationId xmlns:a16="http://schemas.microsoft.com/office/drawing/2014/main" xmlns="" id="{F51607CE-1E60-44E1-9521-5D702D26D883}"/>
              </a:ext>
            </a:extLst>
          </p:cNvPr>
          <p:cNvSpPr/>
          <p:nvPr/>
        </p:nvSpPr>
        <p:spPr>
          <a:xfrm>
            <a:off x="8803902" y="4139963"/>
            <a:ext cx="3388098" cy="2308324"/>
          </a:xfrm>
          <a:prstGeom prst="rect">
            <a:avLst/>
          </a:prstGeom>
        </p:spPr>
        <p:txBody>
          <a:bodyPr wrap="square" lIns="91440" tIns="45720" rIns="91440" bIns="45720" anchor="t">
            <a:spAutoFit/>
          </a:bodyPr>
          <a:lstStyle/>
          <a:p>
            <a:pPr defTabSz="685800">
              <a:spcBef>
                <a:spcPts val="450"/>
              </a:spcBef>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fr-FR" sz="1800" dirty="0">
                <a:cs typeface="Times New Roman"/>
              </a:rPr>
              <a:t>Communiquer les </a:t>
            </a:r>
            <a:r>
              <a:rPr lang="fr-FR" sz="1800" dirty="0" smtClean="0">
                <a:cs typeface="Times New Roman"/>
              </a:rPr>
              <a:t>problèmes phytosanitaires </a:t>
            </a:r>
            <a:r>
              <a:rPr lang="fr-FR" sz="1800" dirty="0">
                <a:cs typeface="Times New Roman"/>
              </a:rPr>
              <a:t>au nom des PC ; assurer les obligations d'échange d'informations; rediriger les informations phytosanitaires vers le(s) fonctionnaire(s) ; suivre l'état des réponses appropriées à la demande d'information </a:t>
            </a:r>
            <a:r>
              <a:rPr lang="en-US" sz="1800" dirty="0">
                <a:cs typeface="Times New Roman"/>
              </a:rPr>
              <a:t> </a:t>
            </a:r>
            <a:endParaRPr lang="en-US" sz="1800" dirty="0">
              <a:cs typeface="Times New Roman" panose="02020603050405020304" pitchFamily="18" charset="0"/>
            </a:endParaRPr>
          </a:p>
        </p:txBody>
      </p:sp>
      <p:grpSp>
        <p:nvGrpSpPr>
          <p:cNvPr id="63" name="Group 62">
            <a:extLst>
              <a:ext uri="{FF2B5EF4-FFF2-40B4-BE49-F238E27FC236}">
                <a16:creationId xmlns:a16="http://schemas.microsoft.com/office/drawing/2014/main" xmlns="" id="{AF1E7D7E-A0B6-43E2-AACD-BD4F65A21AC7}"/>
              </a:ext>
            </a:extLst>
          </p:cNvPr>
          <p:cNvGrpSpPr/>
          <p:nvPr/>
        </p:nvGrpSpPr>
        <p:grpSpPr>
          <a:xfrm>
            <a:off x="1951566" y="1558631"/>
            <a:ext cx="7918826" cy="2451301"/>
            <a:chOff x="1951566" y="1635545"/>
            <a:chExt cx="7918826" cy="2451301"/>
          </a:xfrm>
        </p:grpSpPr>
        <p:grpSp>
          <p:nvGrpSpPr>
            <p:cNvPr id="30" name="Group 29">
              <a:extLst>
                <a:ext uri="{FF2B5EF4-FFF2-40B4-BE49-F238E27FC236}">
                  <a16:creationId xmlns:a16="http://schemas.microsoft.com/office/drawing/2014/main" xmlns="" id="{5DC72D26-A5E9-4CBC-8275-55008324E43E}"/>
                </a:ext>
              </a:extLst>
            </p:cNvPr>
            <p:cNvGrpSpPr>
              <a:grpSpLocks/>
            </p:cNvGrpSpPr>
            <p:nvPr/>
          </p:nvGrpSpPr>
          <p:grpSpPr>
            <a:xfrm>
              <a:off x="1951566" y="1657108"/>
              <a:ext cx="2396518" cy="2429738"/>
              <a:chOff x="415443" y="1628362"/>
              <a:chExt cx="3590499" cy="3458895"/>
            </a:xfrm>
          </p:grpSpPr>
          <p:sp>
            <p:nvSpPr>
              <p:cNvPr id="29" name="Oval 28">
                <a:extLst>
                  <a:ext uri="{FF2B5EF4-FFF2-40B4-BE49-F238E27FC236}">
                    <a16:creationId xmlns:a16="http://schemas.microsoft.com/office/drawing/2014/main" xmlns="" id="{F7192E41-F20D-47AE-99AC-C844BD0DB022}"/>
                  </a:ext>
                </a:extLst>
              </p:cNvPr>
              <p:cNvSpPr>
                <a:spLocks/>
              </p:cNvSpPr>
              <p:nvPr/>
            </p:nvSpPr>
            <p:spPr>
              <a:xfrm>
                <a:off x="415443" y="1628362"/>
                <a:ext cx="3590499" cy="345889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xmlns="" id="{08722938-3289-4804-9286-04A88192DD9B}"/>
                  </a:ext>
                </a:extLst>
              </p:cNvPr>
              <p:cNvSpPr>
                <a:spLocks/>
              </p:cNvSpPr>
              <p:nvPr/>
            </p:nvSpPr>
            <p:spPr>
              <a:xfrm>
                <a:off x="654035" y="1888237"/>
                <a:ext cx="3113314" cy="293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xmlns="" id="{03297CEC-8E59-4F78-B3AA-36EB4E208944}"/>
                </a:ext>
              </a:extLst>
            </p:cNvPr>
            <p:cNvGrpSpPr>
              <a:grpSpLocks/>
            </p:cNvGrpSpPr>
            <p:nvPr/>
          </p:nvGrpSpPr>
          <p:grpSpPr>
            <a:xfrm>
              <a:off x="3742077" y="1635545"/>
              <a:ext cx="2396518" cy="2429738"/>
              <a:chOff x="415443" y="1628362"/>
              <a:chExt cx="3590499" cy="3458895"/>
            </a:xfrm>
          </p:grpSpPr>
          <p:sp>
            <p:nvSpPr>
              <p:cNvPr id="32" name="Oval 31">
                <a:extLst>
                  <a:ext uri="{FF2B5EF4-FFF2-40B4-BE49-F238E27FC236}">
                    <a16:creationId xmlns:a16="http://schemas.microsoft.com/office/drawing/2014/main" xmlns="" id="{560EDAF2-355B-4EB3-AE72-4C04E5D7DCD4}"/>
                  </a:ext>
                </a:extLst>
              </p:cNvPr>
              <p:cNvSpPr>
                <a:spLocks/>
              </p:cNvSpPr>
              <p:nvPr/>
            </p:nvSpPr>
            <p:spPr>
              <a:xfrm>
                <a:off x="415443" y="1628362"/>
                <a:ext cx="3590499" cy="3458895"/>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xmlns="" id="{C30767E9-9F64-49E1-BBC0-0696E8D8181A}"/>
                  </a:ext>
                </a:extLst>
              </p:cNvPr>
              <p:cNvSpPr>
                <a:spLocks/>
              </p:cNvSpPr>
              <p:nvPr/>
            </p:nvSpPr>
            <p:spPr>
              <a:xfrm>
                <a:off x="654035" y="1888237"/>
                <a:ext cx="3113314" cy="293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xmlns="" id="{10A26F2C-98AB-4D4A-B176-87D9DDDA921F}"/>
                </a:ext>
              </a:extLst>
            </p:cNvPr>
            <p:cNvGrpSpPr>
              <a:grpSpLocks/>
            </p:cNvGrpSpPr>
            <p:nvPr/>
          </p:nvGrpSpPr>
          <p:grpSpPr>
            <a:xfrm>
              <a:off x="5596642" y="1657108"/>
              <a:ext cx="2396518" cy="2429738"/>
              <a:chOff x="415443" y="1628362"/>
              <a:chExt cx="3590499" cy="3458895"/>
            </a:xfrm>
          </p:grpSpPr>
          <p:sp>
            <p:nvSpPr>
              <p:cNvPr id="35" name="Oval 34">
                <a:extLst>
                  <a:ext uri="{FF2B5EF4-FFF2-40B4-BE49-F238E27FC236}">
                    <a16:creationId xmlns:a16="http://schemas.microsoft.com/office/drawing/2014/main" xmlns="" id="{33F19636-62CF-4381-B9AE-F4F253F9A65C}"/>
                  </a:ext>
                </a:extLst>
              </p:cNvPr>
              <p:cNvSpPr>
                <a:spLocks/>
              </p:cNvSpPr>
              <p:nvPr/>
            </p:nvSpPr>
            <p:spPr>
              <a:xfrm>
                <a:off x="415443" y="1628362"/>
                <a:ext cx="3590499" cy="3458895"/>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xmlns="" id="{66B79018-D9CB-4128-AFA4-EB10A60EA488}"/>
                  </a:ext>
                </a:extLst>
              </p:cNvPr>
              <p:cNvSpPr>
                <a:spLocks/>
              </p:cNvSpPr>
              <p:nvPr/>
            </p:nvSpPr>
            <p:spPr>
              <a:xfrm>
                <a:off x="654035" y="1888237"/>
                <a:ext cx="3113314" cy="29391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xmlns="" id="{2984CB3E-23C2-402B-8FB6-F7771846D69F}"/>
                </a:ext>
              </a:extLst>
            </p:cNvPr>
            <p:cNvGrpSpPr>
              <a:grpSpLocks/>
            </p:cNvGrpSpPr>
            <p:nvPr/>
          </p:nvGrpSpPr>
          <p:grpSpPr>
            <a:xfrm>
              <a:off x="7473875" y="1657108"/>
              <a:ext cx="2396517" cy="2429738"/>
              <a:chOff x="415443" y="1628362"/>
              <a:chExt cx="3590499" cy="3458895"/>
            </a:xfrm>
          </p:grpSpPr>
          <p:sp>
            <p:nvSpPr>
              <p:cNvPr id="38" name="Oval 37">
                <a:extLst>
                  <a:ext uri="{FF2B5EF4-FFF2-40B4-BE49-F238E27FC236}">
                    <a16:creationId xmlns:a16="http://schemas.microsoft.com/office/drawing/2014/main" xmlns="" id="{E8A95C21-DD6F-45DC-81F4-C8FCE8DC3632}"/>
                  </a:ext>
                </a:extLst>
              </p:cNvPr>
              <p:cNvSpPr>
                <a:spLocks/>
              </p:cNvSpPr>
              <p:nvPr/>
            </p:nvSpPr>
            <p:spPr>
              <a:xfrm>
                <a:off x="415443" y="1628362"/>
                <a:ext cx="3590499" cy="3458895"/>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xmlns="" id="{E7AA28D9-1863-4B7F-9025-169ACBA6B822}"/>
                  </a:ext>
                </a:extLst>
              </p:cNvPr>
              <p:cNvSpPr>
                <a:spLocks/>
              </p:cNvSpPr>
              <p:nvPr/>
            </p:nvSpPr>
            <p:spPr>
              <a:xfrm>
                <a:off x="654035" y="1888237"/>
                <a:ext cx="3113315" cy="293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xmlns="" id="{6DCCC9B3-8900-47E5-8085-56E4518C1458}"/>
                </a:ext>
              </a:extLst>
            </p:cNvPr>
            <p:cNvSpPr txBox="1"/>
            <p:nvPr/>
          </p:nvSpPr>
          <p:spPr>
            <a:xfrm>
              <a:off x="2074682" y="2492645"/>
              <a:ext cx="1960695" cy="707886"/>
            </a:xfrm>
            <a:prstGeom prst="rect">
              <a:avLst/>
            </a:prstGeom>
            <a:noFill/>
          </p:spPr>
          <p:txBody>
            <a:bodyPr wrap="square">
              <a:spAutoFit/>
            </a:bodyPr>
            <a:lstStyle/>
            <a:p>
              <a:pPr algn="ctr"/>
              <a:r>
                <a:rPr lang="en-US" sz="2000" b="1" dirty="0" err="1" smtClean="0">
                  <a:cs typeface="Times New Roman"/>
                </a:rPr>
                <a:t>Ressources</a:t>
              </a:r>
              <a:endParaRPr lang="en-US" sz="2000" b="1" dirty="0" smtClean="0">
                <a:cs typeface="Times New Roman"/>
              </a:endParaRPr>
            </a:p>
            <a:p>
              <a:pPr algn="ctr"/>
              <a:r>
                <a:rPr lang="en-US" sz="2000" b="1" dirty="0" err="1" smtClean="0">
                  <a:cs typeface="Times New Roman"/>
                </a:rPr>
                <a:t>suffisantes</a:t>
              </a:r>
              <a:r>
                <a:rPr lang="en-US" sz="2000" b="1" dirty="0" smtClean="0">
                  <a:cs typeface="Times New Roman"/>
                </a:rPr>
                <a:t> </a:t>
              </a:r>
              <a:endParaRPr lang="en-US" sz="2000" b="1" dirty="0"/>
            </a:p>
          </p:txBody>
        </p:sp>
        <p:sp>
          <p:nvSpPr>
            <p:cNvPr id="46" name="TextBox 45">
              <a:extLst>
                <a:ext uri="{FF2B5EF4-FFF2-40B4-BE49-F238E27FC236}">
                  <a16:creationId xmlns:a16="http://schemas.microsoft.com/office/drawing/2014/main" xmlns="" id="{02692C5F-0153-47D1-A457-4BE76A11C721}"/>
                </a:ext>
              </a:extLst>
            </p:cNvPr>
            <p:cNvSpPr txBox="1"/>
            <p:nvPr/>
          </p:nvSpPr>
          <p:spPr>
            <a:xfrm>
              <a:off x="4008482" y="2481864"/>
              <a:ext cx="1609373" cy="707886"/>
            </a:xfrm>
            <a:prstGeom prst="rect">
              <a:avLst/>
            </a:prstGeom>
            <a:noFill/>
          </p:spPr>
          <p:txBody>
            <a:bodyPr wrap="square">
              <a:spAutoFit/>
            </a:bodyPr>
            <a:lstStyle/>
            <a:p>
              <a:pPr algn="ctr"/>
              <a:r>
                <a:rPr lang="en-US" sz="2000" b="1" dirty="0" smtClean="0">
                  <a:cs typeface="Times New Roman"/>
                </a:rPr>
                <a:t>Un </a:t>
              </a:r>
              <a:r>
                <a:rPr lang="en-US" sz="2000" b="1" dirty="0" err="1" smtClean="0">
                  <a:cs typeface="Times New Roman"/>
                </a:rPr>
                <a:t>seul</a:t>
              </a:r>
              <a:r>
                <a:rPr lang="en-US" sz="2000" b="1" dirty="0">
                  <a:cs typeface="Times New Roman"/>
                </a:rPr>
                <a:t> point </a:t>
              </a:r>
              <a:r>
                <a:rPr lang="en-US" sz="2000" b="1" dirty="0" smtClean="0">
                  <a:cs typeface="Times New Roman"/>
                </a:rPr>
                <a:t>de contact</a:t>
              </a:r>
              <a:endParaRPr lang="en-US" sz="2000" b="1" dirty="0"/>
            </a:p>
          </p:txBody>
        </p:sp>
        <p:sp>
          <p:nvSpPr>
            <p:cNvPr id="48" name="TextBox 47">
              <a:extLst>
                <a:ext uri="{FF2B5EF4-FFF2-40B4-BE49-F238E27FC236}">
                  <a16:creationId xmlns:a16="http://schemas.microsoft.com/office/drawing/2014/main" xmlns="" id="{0AC3D7D3-7D18-4EBF-93B0-639F36B90302}"/>
                </a:ext>
              </a:extLst>
            </p:cNvPr>
            <p:cNvSpPr txBox="1"/>
            <p:nvPr/>
          </p:nvSpPr>
          <p:spPr>
            <a:xfrm>
              <a:off x="5697481" y="2505718"/>
              <a:ext cx="2098309" cy="707886"/>
            </a:xfrm>
            <a:prstGeom prst="rect">
              <a:avLst/>
            </a:prstGeom>
            <a:noFill/>
          </p:spPr>
          <p:txBody>
            <a:bodyPr wrap="square">
              <a:spAutoFit/>
            </a:bodyPr>
            <a:lstStyle/>
            <a:p>
              <a:pPr algn="ctr"/>
              <a:r>
                <a:rPr lang="en-US" sz="2000" b="1" dirty="0" err="1" smtClean="0">
                  <a:cs typeface="Times New Roman"/>
                </a:rPr>
                <a:t>Echange</a:t>
              </a:r>
              <a:r>
                <a:rPr lang="en-US" sz="2000" b="1" dirty="0" smtClean="0">
                  <a:cs typeface="Times New Roman"/>
                </a:rPr>
                <a:t> </a:t>
              </a:r>
              <a:r>
                <a:rPr lang="en-US" sz="2000" b="1" dirty="0" err="1" smtClean="0">
                  <a:cs typeface="Times New Roman"/>
                </a:rPr>
                <a:t>d’information</a:t>
              </a:r>
              <a:r>
                <a:rPr lang="en-US" sz="2000" b="1" dirty="0" smtClean="0">
                  <a:cs typeface="Times New Roman"/>
                </a:rPr>
                <a:t> </a:t>
              </a:r>
              <a:endParaRPr lang="en-US" sz="2000" b="1" dirty="0"/>
            </a:p>
          </p:txBody>
        </p:sp>
        <p:sp>
          <p:nvSpPr>
            <p:cNvPr id="50" name="TextBox 49">
              <a:extLst>
                <a:ext uri="{FF2B5EF4-FFF2-40B4-BE49-F238E27FC236}">
                  <a16:creationId xmlns:a16="http://schemas.microsoft.com/office/drawing/2014/main" xmlns="" id="{DC546FD0-1EFE-4E54-9E8B-FB257EB95EFE}"/>
                </a:ext>
              </a:extLst>
            </p:cNvPr>
            <p:cNvSpPr txBox="1"/>
            <p:nvPr/>
          </p:nvSpPr>
          <p:spPr>
            <a:xfrm>
              <a:off x="7816819" y="2364144"/>
              <a:ext cx="1894321" cy="1015663"/>
            </a:xfrm>
            <a:prstGeom prst="rect">
              <a:avLst/>
            </a:prstGeom>
            <a:noFill/>
          </p:spPr>
          <p:txBody>
            <a:bodyPr wrap="square">
              <a:spAutoFit/>
            </a:bodyPr>
            <a:lstStyle/>
            <a:p>
              <a:pPr algn="ctr"/>
              <a:r>
                <a:rPr lang="en-US" sz="2000" b="1" dirty="0" err="1">
                  <a:cs typeface="Times New Roman"/>
                </a:rPr>
                <a:t>Communiquer</a:t>
              </a:r>
              <a:r>
                <a:rPr lang="en-US" sz="2000" b="1" dirty="0">
                  <a:cs typeface="Times New Roman"/>
                </a:rPr>
                <a:t> les </a:t>
              </a:r>
              <a:r>
                <a:rPr lang="en-US" sz="2000" b="1" dirty="0" err="1">
                  <a:cs typeface="Times New Roman"/>
                </a:rPr>
                <a:t>problèmes</a:t>
              </a:r>
              <a:r>
                <a:rPr lang="en-US" sz="2000" b="1" dirty="0">
                  <a:cs typeface="Times New Roman"/>
                </a:rPr>
                <a:t> </a:t>
              </a:r>
              <a:r>
                <a:rPr lang="en-US" sz="2000" b="1" dirty="0" err="1">
                  <a:cs typeface="Times New Roman"/>
                </a:rPr>
                <a:t>phytosanitaires</a:t>
              </a:r>
              <a:endParaRPr lang="en-US" sz="2000" b="1" dirty="0"/>
            </a:p>
          </p:txBody>
        </p:sp>
      </p:grpSp>
      <p:cxnSp>
        <p:nvCxnSpPr>
          <p:cNvPr id="58" name="Straight Connector 57">
            <a:extLst>
              <a:ext uri="{FF2B5EF4-FFF2-40B4-BE49-F238E27FC236}">
                <a16:creationId xmlns:a16="http://schemas.microsoft.com/office/drawing/2014/main" xmlns="" id="{1FFCE07D-56D3-423D-8F30-E7DED935AB74}"/>
              </a:ext>
            </a:extLst>
          </p:cNvPr>
          <p:cNvCxnSpPr/>
          <p:nvPr/>
        </p:nvCxnSpPr>
        <p:spPr>
          <a:xfrm>
            <a:off x="159878" y="4219056"/>
            <a:ext cx="0" cy="1931216"/>
          </a:xfrm>
          <a:prstGeom prst="line">
            <a:avLst/>
          </a:prstGeom>
          <a:ln w="571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xmlns="" id="{4A73A1B4-1BF7-4E67-B749-49CE935F57C8}"/>
              </a:ext>
            </a:extLst>
          </p:cNvPr>
          <p:cNvCxnSpPr/>
          <p:nvPr/>
        </p:nvCxnSpPr>
        <p:spPr>
          <a:xfrm>
            <a:off x="3063511" y="4239925"/>
            <a:ext cx="0" cy="1931216"/>
          </a:xfrm>
          <a:prstGeom prst="line">
            <a:avLst/>
          </a:prstGeom>
          <a:ln w="571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xmlns="" id="{6A33534F-8A25-4229-B315-9A1C53564194}"/>
              </a:ext>
            </a:extLst>
          </p:cNvPr>
          <p:cNvCxnSpPr/>
          <p:nvPr/>
        </p:nvCxnSpPr>
        <p:spPr>
          <a:xfrm>
            <a:off x="5884998" y="4219056"/>
            <a:ext cx="0" cy="1931216"/>
          </a:xfrm>
          <a:prstGeom prst="lin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xmlns="" id="{AF265F48-95CF-46DF-A39A-08572DAC9ACF}"/>
              </a:ext>
            </a:extLst>
          </p:cNvPr>
          <p:cNvCxnSpPr/>
          <p:nvPr/>
        </p:nvCxnSpPr>
        <p:spPr>
          <a:xfrm>
            <a:off x="8887629" y="4213463"/>
            <a:ext cx="0" cy="1931216"/>
          </a:xfrm>
          <a:prstGeom prst="line">
            <a:avLst/>
          </a:prstGeom>
          <a:ln w="57150">
            <a:solidFill>
              <a:srgbClr val="DCEDF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770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xmlns="" id="{55FD779A-CACF-4143-9A31-ADF6D6B1AF64}"/>
              </a:ext>
            </a:extLst>
          </p:cNvPr>
          <p:cNvSpPr/>
          <p:nvPr/>
        </p:nvSpPr>
        <p:spPr>
          <a:xfrm>
            <a:off x="239282" y="1402212"/>
            <a:ext cx="11724830" cy="4839132"/>
          </a:xfrm>
          <a:prstGeom prst="roundRect">
            <a:avLst>
              <a:gd name="adj" fmla="val 801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93862" y="897553"/>
            <a:ext cx="6330463" cy="54072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altLang="zh-CN" sz="2550" b="1" dirty="0">
                <a:solidFill>
                  <a:srgbClr val="00825F"/>
                </a:solidFill>
                <a:latin typeface="Calibri" panose="020F0502020204030204"/>
                <a:ea typeface="Arial Unicode MS"/>
                <a:cs typeface="Arial"/>
              </a:rPr>
              <a:t>1.5 </a:t>
            </a:r>
            <a:r>
              <a:rPr lang="en-US" sz="2550" b="1" dirty="0">
                <a:solidFill>
                  <a:srgbClr val="00825F"/>
                </a:solidFill>
                <a:latin typeface="Calibri" panose="020F0502020204030204"/>
                <a:ea typeface="Arial Unicode MS"/>
                <a:cs typeface="Arial"/>
              </a:rPr>
              <a:t>NROs Guide </a:t>
            </a:r>
            <a:endParaRPr lang="en-US" sz="2550" b="1" dirty="0">
              <a:solidFill>
                <a:srgbClr val="00825F"/>
              </a:solidFill>
              <a:latin typeface="Calibri" panose="020F0502020204030204"/>
              <a:ea typeface="Arial Unicode MS" panose="020B0604020202020204" pitchFamily="34" charset="-128"/>
              <a:cs typeface="Arial" panose="020B0604020202020204" pitchFamily="34" charset="0"/>
            </a:endParaRPr>
          </a:p>
        </p:txBody>
      </p:sp>
      <p:pic>
        <p:nvPicPr>
          <p:cNvPr id="4" name="Picture 3" descr="Screen Clipping"/>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0966" y="1614177"/>
            <a:ext cx="3435924" cy="4415202"/>
          </a:xfrm>
          <a:prstGeom prst="roundRect">
            <a:avLst>
              <a:gd name="adj" fmla="val 8594"/>
            </a:avLst>
          </a:prstGeom>
          <a:solidFill>
            <a:srgbClr val="FFFFFF">
              <a:shade val="85000"/>
            </a:srgbClr>
          </a:solidFill>
          <a:ln>
            <a:noFill/>
          </a:ln>
          <a:effectLst/>
        </p:spPr>
      </p:pic>
      <p:sp>
        <p:nvSpPr>
          <p:cNvPr id="6" name="Rectangle 5"/>
          <p:cNvSpPr/>
          <p:nvPr/>
        </p:nvSpPr>
        <p:spPr>
          <a:xfrm>
            <a:off x="1060701" y="5731466"/>
            <a:ext cx="4851795" cy="276999"/>
          </a:xfrm>
          <a:prstGeom prst="rect">
            <a:avLst/>
          </a:prstGeom>
        </p:spPr>
        <p:txBody>
          <a:bodyPr wrap="square">
            <a:spAutoFit/>
          </a:bodyPr>
          <a:lstStyle/>
          <a:p>
            <a:pPr defTabSz="685800">
              <a:spcBef>
                <a:spcPts val="450"/>
              </a:spcBef>
              <a:spcAft>
                <a:spcPts val="450"/>
              </a:spcAft>
              <a:tabLst>
                <a:tab pos="0" algn="l"/>
                <a:tab pos="335756" algn="l"/>
                <a:tab pos="672704" algn="l"/>
                <a:tab pos="1009650" algn="l"/>
                <a:tab pos="1346598" algn="l"/>
                <a:tab pos="1683544" algn="l"/>
                <a:tab pos="2020491" algn="l"/>
                <a:tab pos="2357438" algn="l"/>
                <a:tab pos="2694385" algn="l"/>
                <a:tab pos="3031331" algn="l"/>
                <a:tab pos="3368279" algn="l"/>
                <a:tab pos="3705225" algn="l"/>
                <a:tab pos="4042173" algn="l"/>
                <a:tab pos="4379119" algn="l"/>
                <a:tab pos="4716066" algn="l"/>
                <a:tab pos="5053013" algn="l"/>
                <a:tab pos="5389960" algn="l"/>
                <a:tab pos="5726906" algn="l"/>
                <a:tab pos="6063854" algn="l"/>
                <a:tab pos="6400800" algn="l"/>
                <a:tab pos="6737748" algn="l"/>
              </a:tabLst>
              <a:defRPr/>
            </a:pPr>
            <a:r>
              <a:rPr lang="en-GB" sz="1200" dirty="0">
                <a:solidFill>
                  <a:prstClr val="black"/>
                </a:solidFill>
                <a:latin typeface="Calibri" panose="020F0502020204030204"/>
                <a:cs typeface="Arial" panose="020B0604020202020204" pitchFamily="34" charset="0"/>
              </a:rPr>
              <a:t> </a:t>
            </a:r>
            <a:r>
              <a:rPr lang="en-GB" sz="1200" dirty="0">
                <a:solidFill>
                  <a:schemeClr val="tx2">
                    <a:lumMod val="60000"/>
                    <a:lumOff val="40000"/>
                  </a:schemeClr>
                </a:solidFill>
                <a:latin typeface="Calibri" panose="020F0502020204030204"/>
                <a:cs typeface="Arial" panose="020B0604020202020204" pitchFamily="34" charset="0"/>
                <a:hlinkClick r:id="rId4"/>
              </a:rPr>
              <a:t>https://www.ippc.int/en/publications/80405/</a:t>
            </a:r>
            <a:endParaRPr lang="en-GB" sz="1200" dirty="0">
              <a:solidFill>
                <a:schemeClr val="tx2">
                  <a:lumMod val="60000"/>
                  <a:lumOff val="40000"/>
                </a:schemeClr>
              </a:solidFill>
              <a:latin typeface="Calibri" panose="020F0502020204030204"/>
              <a:cs typeface="Arial" panose="020B0604020202020204" pitchFamily="34" charset="0"/>
            </a:endParaRPr>
          </a:p>
        </p:txBody>
      </p:sp>
      <p:sp>
        <p:nvSpPr>
          <p:cNvPr id="7" name="TextBox 6"/>
          <p:cNvSpPr txBox="1"/>
          <p:nvPr/>
        </p:nvSpPr>
        <p:spPr>
          <a:xfrm>
            <a:off x="10896600" y="6428433"/>
            <a:ext cx="1493886" cy="415498"/>
          </a:xfrm>
          <a:prstGeom prst="rect">
            <a:avLst/>
          </a:prstGeom>
        </p:spPr>
        <p:txBody>
          <a:bodyPr wrap="none" lIns="540000" tIns="0" rIns="360000" rtlCol="0" anchor="t" anchorCtr="0">
            <a:spAutoFit/>
          </a:bodyPr>
          <a:lstStyle/>
          <a:p>
            <a:r>
              <a:rPr lang="en-US"/>
              <a:t>7/15</a:t>
            </a:r>
          </a:p>
        </p:txBody>
      </p:sp>
      <p:sp>
        <p:nvSpPr>
          <p:cNvPr id="10" name="Rectangle: Rounded Corners 9">
            <a:extLst>
              <a:ext uri="{FF2B5EF4-FFF2-40B4-BE49-F238E27FC236}">
                <a16:creationId xmlns:a16="http://schemas.microsoft.com/office/drawing/2014/main" xmlns="" id="{D8A05C84-964B-4C0C-A638-F23760DAC0BE}"/>
              </a:ext>
            </a:extLst>
          </p:cNvPr>
          <p:cNvSpPr/>
          <p:nvPr/>
        </p:nvSpPr>
        <p:spPr>
          <a:xfrm>
            <a:off x="4136164" y="1625366"/>
            <a:ext cx="7605757" cy="4335081"/>
          </a:xfrm>
          <a:prstGeom prst="roundRect">
            <a:avLst>
              <a:gd name="adj" fmla="val 838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77ECA5E-2B1A-4DC0-ADCB-9BD5D3B6A588}"/>
              </a:ext>
            </a:extLst>
          </p:cNvPr>
          <p:cNvSpPr txBox="1"/>
          <p:nvPr/>
        </p:nvSpPr>
        <p:spPr>
          <a:xfrm rot="16200000">
            <a:off x="3045194" y="3563454"/>
            <a:ext cx="2861305" cy="477054"/>
          </a:xfrm>
          <a:prstGeom prst="rect">
            <a:avLst/>
          </a:prstGeom>
        </p:spPr>
        <p:txBody>
          <a:bodyPr wrap="square" lIns="540000" tIns="0" rIns="360000" rtlCol="0" anchor="t" anchorCtr="0">
            <a:spAutoFit/>
          </a:bodyPr>
          <a:lstStyle/>
          <a:p>
            <a:pPr algn="ctr"/>
            <a:r>
              <a:rPr lang="en-US" sz="2800" b="1" dirty="0" err="1" smtClean="0">
                <a:solidFill>
                  <a:srgbClr val="00825F"/>
                </a:solidFill>
              </a:rPr>
              <a:t>Contenu</a:t>
            </a:r>
            <a:endParaRPr lang="en-US" sz="2800" b="1" dirty="0">
              <a:solidFill>
                <a:srgbClr val="00825F"/>
              </a:solidFill>
            </a:endParaRPr>
          </a:p>
        </p:txBody>
      </p:sp>
      <p:sp>
        <p:nvSpPr>
          <p:cNvPr id="8" name="TextBox 7"/>
          <p:cNvSpPr txBox="1"/>
          <p:nvPr/>
        </p:nvSpPr>
        <p:spPr>
          <a:xfrm>
            <a:off x="4714374" y="1635432"/>
            <a:ext cx="6512259" cy="4401205"/>
          </a:xfrm>
          <a:prstGeom prst="rect">
            <a:avLst/>
          </a:prstGeom>
          <a:noFill/>
        </p:spPr>
        <p:txBody>
          <a:bodyPr wrap="square" lIns="91440" tIns="45720" rIns="91440" bIns="45720" rtlCol="0" anchor="t">
            <a:spAutoFit/>
          </a:bodyPr>
          <a:lstStyle/>
          <a:p>
            <a:r>
              <a:rPr lang="en-US" sz="2000" dirty="0">
                <a:cs typeface="Arial"/>
              </a:rPr>
              <a:t>Introduction</a:t>
            </a:r>
          </a:p>
          <a:p>
            <a:r>
              <a:rPr lang="en-US" sz="2000" b="1" dirty="0" smtClean="0">
                <a:solidFill>
                  <a:srgbClr val="00825F"/>
                </a:solidFill>
                <a:cs typeface="Arial"/>
              </a:rPr>
              <a:t>Obligations de </a:t>
            </a:r>
            <a:r>
              <a:rPr lang="en-US" sz="2000" b="1" dirty="0" err="1" smtClean="0">
                <a:solidFill>
                  <a:srgbClr val="00825F"/>
                </a:solidFill>
                <a:cs typeface="Arial"/>
              </a:rPr>
              <a:t>signalement</a:t>
            </a:r>
            <a:r>
              <a:rPr lang="en-US" sz="2000" b="1" dirty="0" smtClean="0">
                <a:solidFill>
                  <a:srgbClr val="00825F"/>
                </a:solidFill>
                <a:cs typeface="Arial"/>
              </a:rPr>
              <a:t> : </a:t>
            </a:r>
            <a:r>
              <a:rPr lang="en-US" sz="2000" b="1" dirty="0" err="1" smtClean="0">
                <a:solidFill>
                  <a:srgbClr val="00825F"/>
                </a:solidFill>
                <a:cs typeface="Arial"/>
              </a:rPr>
              <a:t>Aperçu</a:t>
            </a:r>
            <a:endParaRPr lang="en-US" sz="2000" b="1" dirty="0">
              <a:solidFill>
                <a:srgbClr val="00825F"/>
              </a:solidFill>
              <a:cs typeface="Arial"/>
            </a:endParaRPr>
          </a:p>
          <a:p>
            <a:r>
              <a:rPr lang="en-US" sz="2000" dirty="0" smtClean="0"/>
              <a:t>NRO </a:t>
            </a:r>
            <a:r>
              <a:rPr lang="en-US" sz="2000" dirty="0"/>
              <a:t>par </a:t>
            </a:r>
            <a:r>
              <a:rPr lang="en-US" sz="2000" dirty="0" err="1"/>
              <a:t>une</a:t>
            </a:r>
            <a:r>
              <a:rPr lang="en-US" sz="2000" dirty="0"/>
              <a:t> </a:t>
            </a:r>
            <a:r>
              <a:rPr lang="en-US" sz="2000" dirty="0" err="1"/>
              <a:t>méthode</a:t>
            </a:r>
            <a:r>
              <a:rPr lang="en-US" sz="2000" dirty="0"/>
              <a:t> de </a:t>
            </a:r>
            <a:r>
              <a:rPr lang="en-US" sz="2000" dirty="0" err="1"/>
              <a:t>déclaration</a:t>
            </a:r>
            <a:endParaRPr lang="en-US" sz="2000" dirty="0">
              <a:cs typeface="Arial"/>
            </a:endParaRPr>
          </a:p>
          <a:p>
            <a:r>
              <a:rPr lang="en-US" sz="2000" dirty="0">
                <a:cs typeface="Arial"/>
              </a:rPr>
              <a:t>NROs </a:t>
            </a:r>
            <a:r>
              <a:rPr lang="en-US" sz="2000" dirty="0"/>
              <a:t>par type de rapport</a:t>
            </a:r>
            <a:endParaRPr lang="en-US" sz="2000" dirty="0">
              <a:cs typeface="Arial"/>
            </a:endParaRPr>
          </a:p>
          <a:p>
            <a:r>
              <a:rPr lang="en-US" sz="2000" b="1" dirty="0">
                <a:solidFill>
                  <a:srgbClr val="00825F"/>
                </a:solidFill>
                <a:cs typeface="Arial"/>
              </a:rPr>
              <a:t>Obligations de </a:t>
            </a:r>
            <a:r>
              <a:rPr lang="en-US" sz="2000" b="1" dirty="0" err="1">
                <a:solidFill>
                  <a:srgbClr val="00825F"/>
                </a:solidFill>
                <a:cs typeface="Arial"/>
              </a:rPr>
              <a:t>signalement</a:t>
            </a:r>
            <a:r>
              <a:rPr lang="en-US" sz="2000" b="1" dirty="0">
                <a:solidFill>
                  <a:srgbClr val="00825F"/>
                </a:solidFill>
                <a:cs typeface="Arial"/>
              </a:rPr>
              <a:t> : Details</a:t>
            </a:r>
            <a:endParaRPr lang="en-US" sz="2000" b="1" dirty="0">
              <a:solidFill>
                <a:srgbClr val="00825F"/>
              </a:solidFill>
              <a:cs typeface="Arial"/>
            </a:endParaRPr>
          </a:p>
          <a:p>
            <a:r>
              <a:rPr lang="fr-FR" sz="2000" dirty="0">
                <a:cs typeface="Arial"/>
              </a:rPr>
              <a:t>Obligations publiques </a:t>
            </a:r>
            <a:r>
              <a:rPr lang="fr-FR" sz="2000" dirty="0" smtClean="0">
                <a:cs typeface="Arial"/>
              </a:rPr>
              <a:t>de </a:t>
            </a:r>
            <a:r>
              <a:rPr lang="fr-FR" sz="2000" dirty="0">
                <a:cs typeface="Arial"/>
              </a:rPr>
              <a:t>déclaration</a:t>
            </a:r>
          </a:p>
          <a:p>
            <a:r>
              <a:rPr lang="fr-FR" sz="2000" dirty="0">
                <a:cs typeface="Arial"/>
              </a:rPr>
              <a:t>Obligations bilatérales </a:t>
            </a:r>
            <a:r>
              <a:rPr lang="fr-FR" sz="2000" dirty="0" smtClean="0">
                <a:cs typeface="Arial"/>
              </a:rPr>
              <a:t>de déclaration</a:t>
            </a:r>
          </a:p>
          <a:p>
            <a:r>
              <a:rPr lang="en-US" sz="2000" b="1" dirty="0" smtClean="0">
                <a:solidFill>
                  <a:srgbClr val="00825F"/>
                </a:solidFill>
                <a:cs typeface="Arial"/>
              </a:rPr>
              <a:t>Obligations </a:t>
            </a:r>
            <a:r>
              <a:rPr lang="en-US" sz="2000" b="1" dirty="0">
                <a:solidFill>
                  <a:srgbClr val="00825F"/>
                </a:solidFill>
                <a:cs typeface="Arial"/>
              </a:rPr>
              <a:t>de </a:t>
            </a:r>
            <a:r>
              <a:rPr lang="en-US" sz="2000" b="1" dirty="0" err="1">
                <a:solidFill>
                  <a:srgbClr val="00825F"/>
                </a:solidFill>
                <a:cs typeface="Arial"/>
              </a:rPr>
              <a:t>signalement</a:t>
            </a:r>
            <a:r>
              <a:rPr lang="en-US" sz="2000" b="1" dirty="0">
                <a:solidFill>
                  <a:srgbClr val="00825F"/>
                </a:solidFill>
                <a:cs typeface="Arial"/>
              </a:rPr>
              <a:t> : </a:t>
            </a:r>
            <a:r>
              <a:rPr lang="en-US" sz="2000" b="1" dirty="0" smtClean="0">
                <a:solidFill>
                  <a:srgbClr val="00825F"/>
                </a:solidFill>
                <a:cs typeface="Arial"/>
              </a:rPr>
              <a:t>I</a:t>
            </a:r>
            <a:r>
              <a:rPr lang="en-US" sz="2000" b="1" dirty="0" smtClean="0">
                <a:solidFill>
                  <a:srgbClr val="00825F"/>
                </a:solidFill>
                <a:cs typeface="Arial"/>
              </a:rPr>
              <a:t>nstructions techniques</a:t>
            </a:r>
            <a:endParaRPr lang="en-US" sz="2000" b="1" dirty="0">
              <a:solidFill>
                <a:srgbClr val="00825F"/>
              </a:solidFill>
              <a:cs typeface="Arial"/>
            </a:endParaRPr>
          </a:p>
          <a:p>
            <a:r>
              <a:rPr lang="fr-FR" sz="2000" dirty="0">
                <a:cs typeface="Arial"/>
              </a:rPr>
              <a:t>1 Accéder à votre compte</a:t>
            </a:r>
          </a:p>
          <a:p>
            <a:r>
              <a:rPr lang="fr-FR" sz="2000" dirty="0">
                <a:cs typeface="Arial"/>
              </a:rPr>
              <a:t>2 Modification des informations sur votre pays</a:t>
            </a:r>
          </a:p>
          <a:p>
            <a:r>
              <a:rPr lang="fr-FR" sz="2000" dirty="0">
                <a:cs typeface="Arial"/>
              </a:rPr>
              <a:t>2.1 Mettre à jour les informations de votre profil</a:t>
            </a:r>
          </a:p>
          <a:p>
            <a:r>
              <a:rPr lang="fr-FR" sz="2000" dirty="0">
                <a:cs typeface="Arial"/>
              </a:rPr>
              <a:t>3 Extraire des informations du site</a:t>
            </a:r>
          </a:p>
          <a:p>
            <a:r>
              <a:rPr lang="fr-FR" sz="2000" dirty="0">
                <a:cs typeface="Arial"/>
              </a:rPr>
              <a:t>4 Foire aux questions</a:t>
            </a:r>
          </a:p>
          <a:p>
            <a:r>
              <a:rPr lang="fr-FR" sz="2000" dirty="0" smtClean="0">
                <a:cs typeface="Arial"/>
              </a:rPr>
              <a:t>Annexes. </a:t>
            </a:r>
            <a:endParaRPr lang="en-US" sz="2000" dirty="0">
              <a:cs typeface="Arial"/>
            </a:endParaRPr>
          </a:p>
        </p:txBody>
      </p:sp>
      <p:sp>
        <p:nvSpPr>
          <p:cNvPr id="9"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Unicode MS" panose="020B0604020202020204" pitchFamily="34" charset="-128"/>
              </a:rPr>
              <a:t>Obligations publiques nationales de déclaration Obligations bilatérales nationales de déclaration</a:t>
            </a:r>
            <a:endParaRPr kumimoji="0" 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11" name="Rectangle 2"/>
          <p:cNvSpPr>
            <a:spLocks noChangeArrowheads="1"/>
          </p:cNvSpPr>
          <p:nvPr/>
        </p:nvSpPr>
        <p:spPr bwMode="auto">
          <a:xfrm>
            <a:off x="0" y="1238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Unicode MS" panose="020B0604020202020204" pitchFamily="34" charset="-128"/>
              </a:rPr>
              <a:t>Obligations publiques nationales de déclaration Obligations bilatérales nationales de déclaration</a:t>
            </a:r>
            <a:endParaRPr kumimoji="0" lang="fr-FR"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332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xmlns="" id="{30949EB5-72CB-4D24-9AD3-FD5AAD28EB22}"/>
              </a:ext>
            </a:extLst>
          </p:cNvPr>
          <p:cNvGrpSpPr>
            <a:grpSpLocks noGrp="1" noUngrp="1" noRot="1" noMove="1" noResize="1"/>
          </p:cNvGrpSpPr>
          <p:nvPr/>
        </p:nvGrpSpPr>
        <p:grpSpPr>
          <a:xfrm>
            <a:off x="163882" y="1371348"/>
            <a:ext cx="11629543" cy="4863330"/>
            <a:chOff x="163882" y="1371348"/>
            <a:chExt cx="11629543" cy="4863330"/>
          </a:xfrm>
        </p:grpSpPr>
        <p:grpSp>
          <p:nvGrpSpPr>
            <p:cNvPr id="41" name="Group 40">
              <a:extLst>
                <a:ext uri="{FF2B5EF4-FFF2-40B4-BE49-F238E27FC236}">
                  <a16:creationId xmlns:a16="http://schemas.microsoft.com/office/drawing/2014/main" xmlns="" id="{EBAF0957-1D24-446B-9AE4-962F2A9D70CB}"/>
                </a:ext>
              </a:extLst>
            </p:cNvPr>
            <p:cNvGrpSpPr>
              <a:grpSpLocks noGrp="1" noUngrp="1" noRot="1" noMove="1" noResize="1"/>
            </p:cNvGrpSpPr>
            <p:nvPr/>
          </p:nvGrpSpPr>
          <p:grpSpPr>
            <a:xfrm>
              <a:off x="163882" y="1371348"/>
              <a:ext cx="7404478" cy="4863329"/>
              <a:chOff x="163882" y="1405756"/>
              <a:chExt cx="7404478" cy="4828921"/>
            </a:xfrm>
          </p:grpSpPr>
          <p:sp>
            <p:nvSpPr>
              <p:cNvPr id="47" name="Teardrop 46">
                <a:extLst>
                  <a:ext uri="{FF2B5EF4-FFF2-40B4-BE49-F238E27FC236}">
                    <a16:creationId xmlns:a16="http://schemas.microsoft.com/office/drawing/2014/main" xmlns="" id="{01BAA2E4-9197-46D4-B2D0-94B73FD423D1}"/>
                  </a:ext>
                </a:extLst>
              </p:cNvPr>
              <p:cNvSpPr>
                <a:spLocks noGrp="1" noRot="1" noMove="1" noResize="1" noEditPoints="1" noAdjustHandles="1" noChangeArrowheads="1" noChangeShapeType="1"/>
              </p:cNvSpPr>
              <p:nvPr/>
            </p:nvSpPr>
            <p:spPr>
              <a:xfrm flipV="1">
                <a:off x="521547" y="2676850"/>
                <a:ext cx="7046813" cy="3557827"/>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ardrop 38">
                <a:extLst>
                  <a:ext uri="{FF2B5EF4-FFF2-40B4-BE49-F238E27FC236}">
                    <a16:creationId xmlns:a16="http://schemas.microsoft.com/office/drawing/2014/main" xmlns="" id="{86D05979-2989-493F-811C-F775B8D21491}"/>
                  </a:ext>
                </a:extLst>
              </p:cNvPr>
              <p:cNvSpPr>
                <a:spLocks noGrp="1" noRot="1" noMove="1" noResize="1" noEditPoints="1" noAdjustHandles="1" noChangeArrowheads="1" noChangeShapeType="1"/>
              </p:cNvSpPr>
              <p:nvPr/>
            </p:nvSpPr>
            <p:spPr>
              <a:xfrm>
                <a:off x="163882" y="1405756"/>
                <a:ext cx="6148985" cy="4797293"/>
              </a:xfrm>
              <a:prstGeom prst="teardrop">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xmlns="" id="{F86838DC-64BE-4107-AB97-1FC85C07DE99}"/>
                  </a:ext>
                </a:extLst>
              </p:cNvPr>
              <p:cNvSpPr>
                <a:spLocks noGrp="1" noRot="1" noMove="1" noResize="1" noEditPoints="1" noAdjustHandles="1" noChangeArrowheads="1" noChangeShapeType="1"/>
              </p:cNvSpPr>
              <p:nvPr/>
            </p:nvSpPr>
            <p:spPr>
              <a:xfrm>
                <a:off x="492170" y="1894417"/>
                <a:ext cx="3936601" cy="37824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Rounded Corners 36">
              <a:extLst>
                <a:ext uri="{FF2B5EF4-FFF2-40B4-BE49-F238E27FC236}">
                  <a16:creationId xmlns:a16="http://schemas.microsoft.com/office/drawing/2014/main" xmlns="" id="{71E3BE31-4024-4CE1-B6C3-E95596358C2A}"/>
                </a:ext>
              </a:extLst>
            </p:cNvPr>
            <p:cNvSpPr>
              <a:spLocks noGrp="1" noRot="1" noMove="1" noResize="1" noEditPoints="1" noAdjustHandles="1" noChangeArrowheads="1" noChangeShapeType="1"/>
            </p:cNvSpPr>
            <p:nvPr/>
          </p:nvSpPr>
          <p:spPr>
            <a:xfrm>
              <a:off x="6312867" y="1405756"/>
              <a:ext cx="5480558" cy="925016"/>
            </a:xfrm>
            <a:prstGeom prst="roundRect">
              <a:avLst/>
            </a:prstGeom>
            <a:solidFill>
              <a:schemeClr val="bg1"/>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xmlns="" id="{5A7AA574-0DCB-4ABA-A5F2-7F084567CDD7}"/>
                </a:ext>
              </a:extLst>
            </p:cNvPr>
            <p:cNvSpPr>
              <a:spLocks noGrp="1" noRot="1" noMove="1" noResize="1" noEditPoints="1" noAdjustHandles="1" noChangeArrowheads="1" noChangeShapeType="1"/>
            </p:cNvSpPr>
            <p:nvPr/>
          </p:nvSpPr>
          <p:spPr>
            <a:xfrm>
              <a:off x="5988755" y="2344822"/>
              <a:ext cx="5480557" cy="958058"/>
            </a:xfrm>
            <a:prstGeom prst="roundRect">
              <a:avLst/>
            </a:prstGeom>
            <a:solidFill>
              <a:schemeClr val="bg1"/>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xmlns="" id="{49C992DC-48D4-4351-BE7D-DA28E603D850}"/>
                </a:ext>
              </a:extLst>
            </p:cNvPr>
            <p:cNvSpPr>
              <a:spLocks noGrp="1" noRot="1" noMove="1" noResize="1" noEditPoints="1" noAdjustHandles="1" noChangeArrowheads="1" noChangeShapeType="1"/>
            </p:cNvSpPr>
            <p:nvPr/>
          </p:nvSpPr>
          <p:spPr>
            <a:xfrm>
              <a:off x="5504553" y="3303779"/>
              <a:ext cx="5480556" cy="943428"/>
            </a:xfrm>
            <a:prstGeom prst="roundRect">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xmlns="" id="{D7B7B84E-8E74-4784-9DE1-605AC99616A7}"/>
                </a:ext>
              </a:extLst>
            </p:cNvPr>
            <p:cNvSpPr>
              <a:spLocks noGrp="1" noRot="1" noMove="1" noResize="1" noEditPoints="1" noAdjustHandles="1" noChangeArrowheads="1" noChangeShapeType="1"/>
            </p:cNvSpPr>
            <p:nvPr/>
          </p:nvSpPr>
          <p:spPr>
            <a:xfrm>
              <a:off x="5102186" y="4238456"/>
              <a:ext cx="5123370" cy="978236"/>
            </a:xfrm>
            <a:prstGeom prst="roundRect">
              <a:avLst/>
            </a:prstGeom>
            <a:solidFill>
              <a:schemeClr val="bg1"/>
            </a:solidFill>
            <a:ln w="57150">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80FEC92C-25A6-4531-B97B-104CE7E5B79E}"/>
                </a:ext>
              </a:extLst>
            </p:cNvPr>
            <p:cNvSpPr>
              <a:spLocks noGrp="1" noRot="1" noMove="1" noResize="1" noEditPoints="1" noAdjustHandles="1" noChangeArrowheads="1" noChangeShapeType="1"/>
            </p:cNvSpPr>
            <p:nvPr/>
          </p:nvSpPr>
          <p:spPr>
            <a:xfrm>
              <a:off x="4683867" y="5237538"/>
              <a:ext cx="4674079" cy="965511"/>
            </a:xfrm>
            <a:prstGeom prst="roundRect">
              <a:avLst/>
            </a:prstGeom>
            <a:solidFill>
              <a:schemeClr val="bg1"/>
            </a:solidFill>
            <a:ln w="57150">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p:cNvSpPr>
              <a:spLocks noGrp="1" noRot="1" noMove="1" noResize="1" noEditPoints="1" noAdjustHandles="1" noChangeArrowheads="1" noChangeShapeType="1"/>
            </p:cNvSpPr>
            <p:nvPr/>
          </p:nvSpPr>
          <p:spPr>
            <a:xfrm>
              <a:off x="5969777" y="1371348"/>
              <a:ext cx="979550" cy="1017331"/>
            </a:xfrm>
            <a:prstGeom prst="flowChartConnector">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Arial" panose="020B0604020202020204" pitchFamily="34" charset="0"/>
                </a:rPr>
                <a:t>01</a:t>
              </a:r>
            </a:p>
          </p:txBody>
        </p:sp>
        <p:sp>
          <p:nvSpPr>
            <p:cNvPr id="26" name="Flowchart: Connector 25"/>
            <p:cNvSpPr>
              <a:spLocks noGrp="1" noRot="1" noMove="1" noResize="1" noEditPoints="1" noAdjustHandles="1" noChangeArrowheads="1" noChangeShapeType="1"/>
            </p:cNvSpPr>
            <p:nvPr/>
          </p:nvSpPr>
          <p:spPr>
            <a:xfrm>
              <a:off x="5617494" y="2310252"/>
              <a:ext cx="979550" cy="1017331"/>
            </a:xfrm>
            <a:prstGeom prst="flowChartConnector">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Arial" panose="020B0604020202020204" pitchFamily="34" charset="0"/>
                </a:rPr>
                <a:t>02</a:t>
              </a:r>
            </a:p>
          </p:txBody>
        </p:sp>
        <p:sp>
          <p:nvSpPr>
            <p:cNvPr id="27" name="Flowchart: Connector 26"/>
            <p:cNvSpPr>
              <a:spLocks noGrp="1" noRot="1" noMove="1" noResize="1" noEditPoints="1" noAdjustHandles="1" noChangeArrowheads="1" noChangeShapeType="1"/>
            </p:cNvSpPr>
            <p:nvPr/>
          </p:nvSpPr>
          <p:spPr>
            <a:xfrm>
              <a:off x="5170769" y="3268875"/>
              <a:ext cx="979550" cy="1017331"/>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cs typeface="Arial" panose="020B0604020202020204" pitchFamily="34" charset="0"/>
                </a:rPr>
                <a:t>03</a:t>
              </a:r>
            </a:p>
          </p:txBody>
        </p:sp>
        <p:sp>
          <p:nvSpPr>
            <p:cNvPr id="28" name="Flowchart: Connector 27"/>
            <p:cNvSpPr>
              <a:spLocks noGrp="1" noRot="1" noMove="1" noResize="1" noEditPoints="1" noAdjustHandles="1" noChangeArrowheads="1" noChangeShapeType="1"/>
            </p:cNvSpPr>
            <p:nvPr/>
          </p:nvSpPr>
          <p:spPr>
            <a:xfrm>
              <a:off x="4784575" y="4216335"/>
              <a:ext cx="979550" cy="1017331"/>
            </a:xfrm>
            <a:prstGeom prst="flowChartConnector">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cs typeface="Arial" panose="020B0604020202020204" pitchFamily="34" charset="0"/>
                </a:rPr>
                <a:t>04</a:t>
              </a:r>
            </a:p>
          </p:txBody>
        </p:sp>
        <p:sp>
          <p:nvSpPr>
            <p:cNvPr id="29" name="Flowchart: Connector 28"/>
            <p:cNvSpPr>
              <a:spLocks noGrp="1" noRot="1" noMove="1" noResize="1" noEditPoints="1" noAdjustHandles="1" noChangeArrowheads="1" noChangeShapeType="1"/>
            </p:cNvSpPr>
            <p:nvPr/>
          </p:nvSpPr>
          <p:spPr>
            <a:xfrm>
              <a:off x="4314389" y="5217347"/>
              <a:ext cx="979550" cy="1017331"/>
            </a:xfrm>
            <a:prstGeom prst="flowChartConnector">
              <a:avLst/>
            </a:prstGeom>
            <a:solidFill>
              <a:srgbClr val="66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cs typeface="Arial" panose="020B0604020202020204" pitchFamily="34" charset="0"/>
                </a:rPr>
                <a:t>05</a:t>
              </a:r>
            </a:p>
          </p:txBody>
        </p:sp>
      </p:grpSp>
      <p:sp>
        <p:nvSpPr>
          <p:cNvPr id="2" name="Title 1"/>
          <p:cNvSpPr txBox="1">
            <a:spLocks/>
          </p:cNvSpPr>
          <p:nvPr/>
        </p:nvSpPr>
        <p:spPr>
          <a:xfrm>
            <a:off x="-1120701" y="806225"/>
            <a:ext cx="6611815" cy="685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200" b="1" dirty="0">
                <a:solidFill>
                  <a:srgbClr val="00825F"/>
                </a:solidFill>
                <a:latin typeface="Calibri" panose="020F0502020204030204"/>
                <a:ea typeface="Arial Unicode MS" panose="020B0604020202020204" pitchFamily="34" charset="-128"/>
                <a:cs typeface="Arial" panose="020B0604020202020204" pitchFamily="34" charset="0"/>
              </a:rPr>
              <a:t>1.6 </a:t>
            </a:r>
            <a:r>
              <a:rPr lang="en-US" sz="2200" b="1" dirty="0" err="1" smtClean="0">
                <a:solidFill>
                  <a:srgbClr val="00825F"/>
                </a:solidFill>
                <a:latin typeface="Calibri" panose="020F0502020204030204"/>
                <a:ea typeface="Arial Unicode MS" panose="020B0604020202020204" pitchFamily="34" charset="-128"/>
                <a:cs typeface="Arial" panose="020B0604020202020204" pitchFamily="34" charset="0"/>
              </a:rPr>
              <a:t>Cours</a:t>
            </a:r>
            <a:r>
              <a:rPr lang="en-US" sz="2200" b="1" dirty="0" smtClean="0">
                <a:solidFill>
                  <a:srgbClr val="00825F"/>
                </a:solidFill>
                <a:latin typeface="Calibri" panose="020F0502020204030204"/>
                <a:ea typeface="Arial Unicode MS" panose="020B0604020202020204" pitchFamily="34" charset="-128"/>
                <a:cs typeface="Arial" panose="020B0604020202020204" pitchFamily="34" charset="0"/>
              </a:rPr>
              <a:t> en </a:t>
            </a:r>
            <a:r>
              <a:rPr lang="en-US" sz="2200" b="1" dirty="0" err="1" smtClean="0">
                <a:solidFill>
                  <a:srgbClr val="00825F"/>
                </a:solidFill>
                <a:latin typeface="Calibri" panose="020F0502020204030204"/>
                <a:ea typeface="Arial Unicode MS" panose="020B0604020202020204" pitchFamily="34" charset="-128"/>
                <a:cs typeface="Arial" panose="020B0604020202020204" pitchFamily="34" charset="0"/>
              </a:rPr>
              <a:t>ligne</a:t>
            </a:r>
            <a:r>
              <a:rPr lang="en-US" sz="2200" b="1" dirty="0" smtClean="0">
                <a:solidFill>
                  <a:srgbClr val="00825F"/>
                </a:solidFill>
                <a:latin typeface="Calibri" panose="020F0502020204030204"/>
                <a:ea typeface="Arial Unicode MS" panose="020B0604020202020204" pitchFamily="34" charset="-128"/>
                <a:cs typeface="Arial" panose="020B0604020202020204" pitchFamily="34" charset="0"/>
              </a:rPr>
              <a:t> NRO</a:t>
            </a:r>
            <a:endParaRPr lang="en-US" sz="2200" b="1" dirty="0">
              <a:solidFill>
                <a:srgbClr val="00825F"/>
              </a:solidFill>
              <a:latin typeface="Calibri" panose="020F0502020204030204"/>
              <a:ea typeface="Arial Unicode MS" panose="020B0604020202020204" pitchFamily="34" charset="-128"/>
              <a:cs typeface="Arial" panose="020B0604020202020204" pitchFamily="34" charset="0"/>
            </a:endParaRPr>
          </a:p>
        </p:txBody>
      </p:sp>
      <p:sp>
        <p:nvSpPr>
          <p:cNvPr id="6" name="TextBox 5"/>
          <p:cNvSpPr txBox="1"/>
          <p:nvPr/>
        </p:nvSpPr>
        <p:spPr>
          <a:xfrm>
            <a:off x="7085967" y="1534812"/>
            <a:ext cx="4796596" cy="646331"/>
          </a:xfrm>
          <a:prstGeom prst="rect">
            <a:avLst/>
          </a:prstGeom>
          <a:noFill/>
        </p:spPr>
        <p:txBody>
          <a:bodyPr wrap="square" rtlCol="0">
            <a:spAutoFit/>
          </a:bodyPr>
          <a:lstStyle/>
          <a:p>
            <a:r>
              <a:rPr lang="fr-FR" sz="1800" dirty="0">
                <a:cs typeface="Arial" panose="020B0604020202020204" pitchFamily="34" charset="0"/>
              </a:rPr>
              <a:t>Apprendre à connaître </a:t>
            </a:r>
            <a:r>
              <a:rPr lang="fr-FR" sz="1800" dirty="0" smtClean="0">
                <a:cs typeface="Arial" panose="020B0604020202020204" pitchFamily="34" charset="0"/>
              </a:rPr>
              <a:t>les </a:t>
            </a:r>
            <a:r>
              <a:rPr lang="fr-FR" sz="1800" dirty="0">
                <a:cs typeface="Arial" panose="020B0604020202020204" pitchFamily="34" charset="0"/>
              </a:rPr>
              <a:t>obligations nationales de </a:t>
            </a:r>
            <a:r>
              <a:rPr lang="fr-FR" sz="1800" dirty="0" smtClean="0">
                <a:cs typeface="Arial" panose="020B0604020202020204" pitchFamily="34" charset="0"/>
              </a:rPr>
              <a:t>signalement (NRO). </a:t>
            </a:r>
            <a:r>
              <a:rPr lang="fr-FR" sz="1800" dirty="0">
                <a:cs typeface="Arial" panose="020B0604020202020204" pitchFamily="34" charset="0"/>
              </a:rPr>
              <a:t>Quiz pour la leçon 1</a:t>
            </a:r>
            <a:endParaRPr lang="en-US" sz="1800" dirty="0">
              <a:cs typeface="Arial" panose="020B0604020202020204" pitchFamily="34" charset="0"/>
            </a:endParaRPr>
          </a:p>
        </p:txBody>
      </p:sp>
      <p:sp>
        <p:nvSpPr>
          <p:cNvPr id="7" name="TextBox 6"/>
          <p:cNvSpPr txBox="1"/>
          <p:nvPr/>
        </p:nvSpPr>
        <p:spPr>
          <a:xfrm>
            <a:off x="6720886" y="2467239"/>
            <a:ext cx="4345435" cy="646331"/>
          </a:xfrm>
          <a:prstGeom prst="rect">
            <a:avLst/>
          </a:prstGeom>
          <a:noFill/>
        </p:spPr>
        <p:txBody>
          <a:bodyPr wrap="square" rtlCol="0">
            <a:spAutoFit/>
          </a:bodyPr>
          <a:lstStyle/>
          <a:p>
            <a:r>
              <a:rPr lang="fr-FR" sz="1800" dirty="0">
                <a:cs typeface="Arial" panose="020B0604020202020204" pitchFamily="34" charset="0"/>
              </a:rPr>
              <a:t>Désigner un </a:t>
            </a:r>
            <a:r>
              <a:rPr lang="fr-FR" sz="1800" dirty="0" smtClean="0">
                <a:cs typeface="Arial" panose="020B0604020202020204" pitchFamily="34" charset="0"/>
              </a:rPr>
              <a:t>Point </a:t>
            </a:r>
            <a:r>
              <a:rPr lang="fr-FR" sz="1800" dirty="0">
                <a:cs typeface="Arial" panose="020B0604020202020204" pitchFamily="34" charset="0"/>
              </a:rPr>
              <a:t>de </a:t>
            </a:r>
            <a:r>
              <a:rPr lang="fr-FR" sz="1800" dirty="0" smtClean="0">
                <a:cs typeface="Arial" panose="020B0604020202020204" pitchFamily="34" charset="0"/>
              </a:rPr>
              <a:t>Contact </a:t>
            </a:r>
            <a:r>
              <a:rPr lang="fr-FR" sz="1800" dirty="0">
                <a:cs typeface="Arial" panose="020B0604020202020204" pitchFamily="34" charset="0"/>
              </a:rPr>
              <a:t>officiel </a:t>
            </a:r>
            <a:r>
              <a:rPr lang="fr-FR" sz="1800" dirty="0" smtClean="0">
                <a:cs typeface="Arial" panose="020B0604020202020204" pitchFamily="34" charset="0"/>
              </a:rPr>
              <a:t>CIPV. Quiz </a:t>
            </a:r>
            <a:r>
              <a:rPr lang="fr-FR" sz="1800" dirty="0">
                <a:cs typeface="Arial" panose="020B0604020202020204" pitchFamily="34" charset="0"/>
              </a:rPr>
              <a:t>pour la leçon </a:t>
            </a:r>
            <a:r>
              <a:rPr lang="fr-FR" sz="1800" dirty="0" smtClean="0">
                <a:cs typeface="Arial" panose="020B0604020202020204" pitchFamily="34" charset="0"/>
              </a:rPr>
              <a:t>2</a:t>
            </a:r>
            <a:endParaRPr lang="en-US" sz="1800" dirty="0">
              <a:cs typeface="Arial" panose="020B0604020202020204" pitchFamily="34" charset="0"/>
            </a:endParaRPr>
          </a:p>
        </p:txBody>
      </p:sp>
      <p:sp>
        <p:nvSpPr>
          <p:cNvPr id="8" name="TextBox 7"/>
          <p:cNvSpPr txBox="1"/>
          <p:nvPr/>
        </p:nvSpPr>
        <p:spPr>
          <a:xfrm>
            <a:off x="6312867" y="3452327"/>
            <a:ext cx="3380317" cy="646331"/>
          </a:xfrm>
          <a:prstGeom prst="rect">
            <a:avLst/>
          </a:prstGeom>
          <a:noFill/>
        </p:spPr>
        <p:txBody>
          <a:bodyPr wrap="square" rtlCol="0">
            <a:spAutoFit/>
          </a:bodyPr>
          <a:lstStyle/>
          <a:p>
            <a:r>
              <a:rPr lang="fr-FR" sz="1800" dirty="0">
                <a:cs typeface="Arial" panose="020B0604020202020204" pitchFamily="34" charset="0"/>
              </a:rPr>
              <a:t>Principes de signalement des </a:t>
            </a:r>
            <a:r>
              <a:rPr lang="fr-FR" sz="1800" dirty="0" smtClean="0">
                <a:cs typeface="Arial" panose="020B0604020202020204" pitchFamily="34" charset="0"/>
              </a:rPr>
              <a:t>nuisibles. Quiz </a:t>
            </a:r>
            <a:r>
              <a:rPr lang="fr-FR" sz="1800" dirty="0">
                <a:cs typeface="Arial" panose="020B0604020202020204" pitchFamily="34" charset="0"/>
              </a:rPr>
              <a:t>pour la leçon </a:t>
            </a:r>
            <a:r>
              <a:rPr lang="en-US" sz="1800" dirty="0" smtClean="0">
                <a:cs typeface="Arial" panose="020B0604020202020204" pitchFamily="34" charset="0"/>
              </a:rPr>
              <a:t>3</a:t>
            </a:r>
            <a:endParaRPr lang="en-US" sz="1800" dirty="0">
              <a:cs typeface="Arial" panose="020B0604020202020204" pitchFamily="34" charset="0"/>
            </a:endParaRPr>
          </a:p>
        </p:txBody>
      </p:sp>
      <p:sp>
        <p:nvSpPr>
          <p:cNvPr id="9" name="TextBox 8"/>
          <p:cNvSpPr txBox="1"/>
          <p:nvPr/>
        </p:nvSpPr>
        <p:spPr>
          <a:xfrm>
            <a:off x="5864833" y="4408784"/>
            <a:ext cx="3782446" cy="646331"/>
          </a:xfrm>
          <a:prstGeom prst="rect">
            <a:avLst/>
          </a:prstGeom>
          <a:noFill/>
        </p:spPr>
        <p:txBody>
          <a:bodyPr wrap="none" rtlCol="0">
            <a:spAutoFit/>
          </a:bodyPr>
          <a:lstStyle/>
          <a:p>
            <a:r>
              <a:rPr lang="fr-FR" sz="1800" dirty="0">
                <a:cs typeface="Arial" panose="020B0604020202020204" pitchFamily="34" charset="0"/>
              </a:rPr>
              <a:t>Pratique de signalement des </a:t>
            </a:r>
            <a:r>
              <a:rPr lang="fr-FR" sz="1800" dirty="0" smtClean="0">
                <a:cs typeface="Arial" panose="020B0604020202020204" pitchFamily="34" charset="0"/>
              </a:rPr>
              <a:t>nuisibles</a:t>
            </a:r>
          </a:p>
          <a:p>
            <a:r>
              <a:rPr lang="fr-FR" sz="1800" dirty="0" smtClean="0">
                <a:cs typeface="Arial" panose="020B0604020202020204" pitchFamily="34" charset="0"/>
              </a:rPr>
              <a:t>Quiz </a:t>
            </a:r>
            <a:r>
              <a:rPr lang="fr-FR" sz="1800" dirty="0">
                <a:cs typeface="Arial" panose="020B0604020202020204" pitchFamily="34" charset="0"/>
              </a:rPr>
              <a:t>pour la </a:t>
            </a:r>
            <a:r>
              <a:rPr lang="fr-FR" sz="1800" dirty="0" smtClean="0">
                <a:cs typeface="Arial" panose="020B0604020202020204" pitchFamily="34" charset="0"/>
              </a:rPr>
              <a:t>leçon</a:t>
            </a:r>
            <a:r>
              <a:rPr lang="en-US" sz="1800" dirty="0" smtClean="0">
                <a:cs typeface="Arial" panose="020B0604020202020204" pitchFamily="34" charset="0"/>
              </a:rPr>
              <a:t> </a:t>
            </a:r>
            <a:r>
              <a:rPr lang="en-US" sz="1800" dirty="0">
                <a:cs typeface="Arial" panose="020B0604020202020204" pitchFamily="34" charset="0"/>
              </a:rPr>
              <a:t>4</a:t>
            </a:r>
          </a:p>
        </p:txBody>
      </p:sp>
      <p:sp>
        <p:nvSpPr>
          <p:cNvPr id="10" name="TextBox 9"/>
          <p:cNvSpPr txBox="1"/>
          <p:nvPr/>
        </p:nvSpPr>
        <p:spPr>
          <a:xfrm>
            <a:off x="5243877" y="5311347"/>
            <a:ext cx="3993508" cy="923330"/>
          </a:xfrm>
          <a:prstGeom prst="rect">
            <a:avLst/>
          </a:prstGeom>
          <a:noFill/>
        </p:spPr>
        <p:txBody>
          <a:bodyPr wrap="square" rtlCol="0">
            <a:spAutoFit/>
          </a:bodyPr>
          <a:lstStyle/>
          <a:p>
            <a:r>
              <a:rPr lang="fr-FR" sz="1800" dirty="0">
                <a:cs typeface="Arial" panose="020B0604020202020204" pitchFamily="34" charset="0"/>
              </a:rPr>
              <a:t>Établissement de listes d'organismes </a:t>
            </a:r>
            <a:endParaRPr lang="fr-FR" sz="1800" dirty="0" smtClean="0">
              <a:cs typeface="Arial" panose="020B0604020202020204" pitchFamily="34" charset="0"/>
            </a:endParaRPr>
          </a:p>
          <a:p>
            <a:r>
              <a:rPr lang="fr-FR" sz="1800" dirty="0" smtClean="0">
                <a:cs typeface="Arial" panose="020B0604020202020204" pitchFamily="34" charset="0"/>
              </a:rPr>
              <a:t>nuisibles réglementés</a:t>
            </a:r>
          </a:p>
          <a:p>
            <a:r>
              <a:rPr lang="fr-FR" sz="1800" dirty="0" smtClean="0">
                <a:cs typeface="Arial" panose="020B0604020202020204" pitchFamily="34" charset="0"/>
              </a:rPr>
              <a:t>Quiz </a:t>
            </a:r>
            <a:r>
              <a:rPr lang="fr-FR" sz="1800" dirty="0">
                <a:cs typeface="Arial" panose="020B0604020202020204" pitchFamily="34" charset="0"/>
              </a:rPr>
              <a:t>pour la leçon </a:t>
            </a:r>
            <a:r>
              <a:rPr lang="en-US" sz="1800" dirty="0" smtClean="0">
                <a:cs typeface="Arial" panose="020B0604020202020204" pitchFamily="34" charset="0"/>
              </a:rPr>
              <a:t>5</a:t>
            </a:r>
            <a:endParaRPr lang="en-US" sz="1800" dirty="0">
              <a:cs typeface="Arial" panose="020B0604020202020204" pitchFamily="34" charset="0"/>
            </a:endParaRPr>
          </a:p>
        </p:txBody>
      </p:sp>
      <p:sp>
        <p:nvSpPr>
          <p:cNvPr id="55" name="TextBox 54"/>
          <p:cNvSpPr txBox="1"/>
          <p:nvPr/>
        </p:nvSpPr>
        <p:spPr>
          <a:xfrm>
            <a:off x="784441" y="3809900"/>
            <a:ext cx="3337531" cy="1077218"/>
          </a:xfrm>
          <a:prstGeom prst="rect">
            <a:avLst/>
          </a:prstGeom>
          <a:noFill/>
        </p:spPr>
        <p:txBody>
          <a:bodyPr wrap="square" lIns="91440" tIns="45720" rIns="91440" bIns="45720" rtlCol="0" anchor="t">
            <a:spAutoFit/>
          </a:bodyPr>
          <a:lstStyle/>
          <a:p>
            <a:pPr algn="ctr"/>
            <a:r>
              <a:rPr lang="fr-FR" sz="1600" dirty="0">
                <a:cs typeface="Arial"/>
              </a:rPr>
              <a:t>Pour recevoir un certificat de réussite, vous devez répondre aux 5 quiz après chaque leçon et obtenir une note d'au moins 60 % à chaque quiz.</a:t>
            </a:r>
            <a:endParaRPr lang="en-US" sz="1600" dirty="0">
              <a:cs typeface="Arial"/>
            </a:endParaRPr>
          </a:p>
        </p:txBody>
      </p:sp>
      <p:sp>
        <p:nvSpPr>
          <p:cNvPr id="31" name="TextBox 30"/>
          <p:cNvSpPr txBox="1"/>
          <p:nvPr/>
        </p:nvSpPr>
        <p:spPr>
          <a:xfrm>
            <a:off x="10896600" y="6415687"/>
            <a:ext cx="1493886" cy="415498"/>
          </a:xfrm>
          <a:prstGeom prst="rect">
            <a:avLst/>
          </a:prstGeom>
        </p:spPr>
        <p:txBody>
          <a:bodyPr wrap="none" lIns="540000" tIns="0" rIns="360000" rtlCol="0" anchor="t" anchorCtr="0">
            <a:spAutoFit/>
          </a:bodyPr>
          <a:lstStyle/>
          <a:p>
            <a:r>
              <a:rPr lang="en-US"/>
              <a:t>8/15</a:t>
            </a:r>
          </a:p>
        </p:txBody>
      </p:sp>
      <p:sp>
        <p:nvSpPr>
          <p:cNvPr id="3" name="TextBox 2"/>
          <p:cNvSpPr txBox="1"/>
          <p:nvPr/>
        </p:nvSpPr>
        <p:spPr>
          <a:xfrm>
            <a:off x="592024" y="3048100"/>
            <a:ext cx="3722363" cy="646331"/>
          </a:xfrm>
          <a:prstGeom prst="rect">
            <a:avLst/>
          </a:prstGeom>
          <a:noFill/>
        </p:spPr>
        <p:txBody>
          <a:bodyPr wrap="square" lIns="91440" tIns="45720" rIns="91440" bIns="45720" rtlCol="0" anchor="t">
            <a:spAutoFit/>
          </a:bodyPr>
          <a:lstStyle/>
          <a:p>
            <a:pPr algn="ctr"/>
            <a:r>
              <a:rPr lang="en-US" sz="1800" b="1" dirty="0">
                <a:cs typeface="Arial"/>
              </a:rPr>
              <a:t>e</a:t>
            </a:r>
            <a:r>
              <a:rPr lang="en-US" sz="1800" b="1" dirty="0" smtClean="0">
                <a:cs typeface="Arial"/>
              </a:rPr>
              <a:t>-learning </a:t>
            </a:r>
            <a:r>
              <a:rPr lang="en-US" sz="1800" b="1" dirty="0">
                <a:cs typeface="Arial"/>
              </a:rPr>
              <a:t>course registration link:</a:t>
            </a:r>
          </a:p>
          <a:p>
            <a:pPr algn="ctr"/>
            <a:r>
              <a:rPr lang="en-US" sz="1800" dirty="0">
                <a:cs typeface="Arial"/>
              </a:rPr>
              <a:t> </a:t>
            </a:r>
            <a:r>
              <a:rPr lang="en-US" sz="1800" dirty="0">
                <a:cs typeface="Arial"/>
                <a:hlinkClick r:id="rId3"/>
              </a:rPr>
              <a:t>https://www.ippc.int/en/e-learning</a:t>
            </a:r>
            <a:r>
              <a:rPr lang="en-US" sz="1800" dirty="0">
                <a:cs typeface="Arial"/>
              </a:rPr>
              <a:t>/</a:t>
            </a:r>
          </a:p>
        </p:txBody>
      </p:sp>
      <p:sp>
        <p:nvSpPr>
          <p:cNvPr id="51" name="Title 1">
            <a:extLst>
              <a:ext uri="{FF2B5EF4-FFF2-40B4-BE49-F238E27FC236}">
                <a16:creationId xmlns:a16="http://schemas.microsoft.com/office/drawing/2014/main" xmlns="" id="{8AB48934-F8C2-403C-8E8C-9026C14F317D}"/>
              </a:ext>
            </a:extLst>
          </p:cNvPr>
          <p:cNvSpPr txBox="1">
            <a:spLocks/>
          </p:cNvSpPr>
          <p:nvPr/>
        </p:nvSpPr>
        <p:spPr>
          <a:xfrm>
            <a:off x="-811698" y="2335418"/>
            <a:ext cx="6611815" cy="68580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a:defRPr/>
            </a:pPr>
            <a:r>
              <a:rPr lang="en-US" sz="2200" b="1" dirty="0" err="1" smtClean="0">
                <a:solidFill>
                  <a:srgbClr val="00825F"/>
                </a:solidFill>
                <a:latin typeface="Calibri" panose="020F0502020204030204"/>
                <a:ea typeface="Arial Unicode MS" panose="020B0604020202020204" pitchFamily="34" charset="-128"/>
                <a:cs typeface="Arial" panose="020B0604020202020204" pitchFamily="34" charset="0"/>
              </a:rPr>
              <a:t>Apprentissage</a:t>
            </a:r>
            <a:r>
              <a:rPr lang="en-US" sz="2200" b="1" dirty="0" smtClean="0">
                <a:solidFill>
                  <a:srgbClr val="00825F"/>
                </a:solidFill>
                <a:latin typeface="Calibri" panose="020F0502020204030204"/>
                <a:ea typeface="Arial Unicode MS" panose="020B0604020202020204" pitchFamily="34" charset="-128"/>
                <a:cs typeface="Arial" panose="020B0604020202020204" pitchFamily="34" charset="0"/>
              </a:rPr>
              <a:t> en </a:t>
            </a:r>
            <a:r>
              <a:rPr lang="en-US" sz="2200" b="1" dirty="0" err="1" smtClean="0">
                <a:solidFill>
                  <a:srgbClr val="00825F"/>
                </a:solidFill>
                <a:latin typeface="Calibri" panose="020F0502020204030204"/>
                <a:ea typeface="Arial Unicode MS" panose="020B0604020202020204" pitchFamily="34" charset="-128"/>
                <a:cs typeface="Arial" panose="020B0604020202020204" pitchFamily="34" charset="0"/>
              </a:rPr>
              <a:t>ligne</a:t>
            </a:r>
            <a:endParaRPr lang="en-US" sz="2200" b="1" dirty="0">
              <a:solidFill>
                <a:srgbClr val="00825F"/>
              </a:solidFill>
              <a:latin typeface="Calibri" panose="020F0502020204030204"/>
              <a:ea typeface="Arial Unicode MS" panose="020B0604020202020204" pitchFamily="34" charset="-128"/>
              <a:cs typeface="Arial" panose="020B0604020202020204" pitchFamily="34" charset="0"/>
            </a:endParaRPr>
          </a:p>
        </p:txBody>
      </p:sp>
    </p:spTree>
    <p:extLst>
      <p:ext uri="{BB962C8B-B14F-4D97-AF65-F5344CB8AC3E}">
        <p14:creationId xmlns:p14="http://schemas.microsoft.com/office/powerpoint/2010/main" val="192115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1999" y="1100744"/>
            <a:ext cx="9643763" cy="457596"/>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85800">
              <a:defRPr/>
            </a:pPr>
            <a:r>
              <a:rPr lang="en-US" altLang="zh-CN" sz="2200" b="1" dirty="0">
                <a:solidFill>
                  <a:srgbClr val="00825F"/>
                </a:solidFill>
                <a:latin typeface="Calibri"/>
                <a:ea typeface="Arial Unicode MS" panose="020B0604020202020204" pitchFamily="34" charset="-128"/>
                <a:cs typeface="Arial" panose="020B0604020202020204" pitchFamily="34" charset="0"/>
              </a:rPr>
              <a:t>2</a:t>
            </a:r>
            <a:r>
              <a:rPr lang="en-US" sz="2200" b="1" dirty="0">
                <a:solidFill>
                  <a:srgbClr val="00825F"/>
                </a:solidFill>
                <a:latin typeface="Calibri"/>
                <a:ea typeface="Arial Unicode MS" panose="020B0604020202020204" pitchFamily="34" charset="-128"/>
                <a:cs typeface="Arial" panose="020B0604020202020204" pitchFamily="34" charset="0"/>
              </a:rPr>
              <a:t>.1 </a:t>
            </a:r>
            <a:r>
              <a:rPr lang="fr-FR" sz="2200" b="1" dirty="0" smtClean="0">
                <a:solidFill>
                  <a:srgbClr val="00825F"/>
                </a:solidFill>
                <a:latin typeface="Calibri"/>
                <a:ea typeface="Arial Unicode MS" panose="020B0604020202020204" pitchFamily="34" charset="-128"/>
                <a:cs typeface="Arial" panose="020B0604020202020204" pitchFamily="34" charset="0"/>
              </a:rPr>
              <a:t>Mise </a:t>
            </a:r>
            <a:r>
              <a:rPr lang="fr-FR" sz="2200" b="1" dirty="0">
                <a:solidFill>
                  <a:srgbClr val="00825F"/>
                </a:solidFill>
                <a:latin typeface="Calibri"/>
                <a:ea typeface="Arial Unicode MS" panose="020B0604020202020204" pitchFamily="34" charset="-128"/>
                <a:cs typeface="Arial" panose="020B0604020202020204" pitchFamily="34" charset="0"/>
              </a:rPr>
              <a:t>à jour des menus déroulants pertinents du statut des ravageurs sur le PPI</a:t>
            </a:r>
            <a:endParaRPr lang="en-US" sz="2200" b="1" dirty="0">
              <a:solidFill>
                <a:srgbClr val="00825F"/>
              </a:solidFill>
              <a:latin typeface="Calibri"/>
              <a:ea typeface="Arial Unicode MS" panose="020B0604020202020204" pitchFamily="34" charset="-128"/>
              <a:cs typeface="Arial" panose="020B0604020202020204" pitchFamily="34" charset="0"/>
            </a:endParaRPr>
          </a:p>
        </p:txBody>
      </p:sp>
      <p:grpSp>
        <p:nvGrpSpPr>
          <p:cNvPr id="69" name="Group 68">
            <a:extLst>
              <a:ext uri="{FF2B5EF4-FFF2-40B4-BE49-F238E27FC236}">
                <a16:creationId xmlns:a16="http://schemas.microsoft.com/office/drawing/2014/main" xmlns="" id="{2DA0A4A5-88FB-44EF-95E4-56DCCD3A9849}"/>
              </a:ext>
            </a:extLst>
          </p:cNvPr>
          <p:cNvGrpSpPr/>
          <p:nvPr/>
        </p:nvGrpSpPr>
        <p:grpSpPr>
          <a:xfrm>
            <a:off x="213560" y="1731856"/>
            <a:ext cx="11890068" cy="4498626"/>
            <a:chOff x="213560" y="1731856"/>
            <a:chExt cx="11890068" cy="4498626"/>
          </a:xfrm>
        </p:grpSpPr>
        <p:sp>
          <p:nvSpPr>
            <p:cNvPr id="67" name="Rectangle: Rounded Corners 66">
              <a:extLst>
                <a:ext uri="{FF2B5EF4-FFF2-40B4-BE49-F238E27FC236}">
                  <a16:creationId xmlns:a16="http://schemas.microsoft.com/office/drawing/2014/main" xmlns="" id="{CF5CB63D-706F-47E5-8A0B-29CE2FCC1D43}"/>
                </a:ext>
              </a:extLst>
            </p:cNvPr>
            <p:cNvSpPr/>
            <p:nvPr/>
          </p:nvSpPr>
          <p:spPr>
            <a:xfrm>
              <a:off x="311999" y="1731856"/>
              <a:ext cx="11741540" cy="759465"/>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xmlns="" id="{74B94706-62B4-43F5-894D-30AA39DBCB8E}"/>
                </a:ext>
              </a:extLst>
            </p:cNvPr>
            <p:cNvSpPr/>
            <p:nvPr/>
          </p:nvSpPr>
          <p:spPr>
            <a:xfrm>
              <a:off x="9547178" y="4572066"/>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3" name="Rectangle: Rounded Corners 52">
              <a:extLst>
                <a:ext uri="{FF2B5EF4-FFF2-40B4-BE49-F238E27FC236}">
                  <a16:creationId xmlns:a16="http://schemas.microsoft.com/office/drawing/2014/main" xmlns="" id="{028D89C4-42E2-4AD2-B284-03CA256EA17E}"/>
                </a:ext>
              </a:extLst>
            </p:cNvPr>
            <p:cNvSpPr/>
            <p:nvPr/>
          </p:nvSpPr>
          <p:spPr>
            <a:xfrm>
              <a:off x="9547178" y="279405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2" name="Rectangle: Rounded Corners 51">
              <a:extLst>
                <a:ext uri="{FF2B5EF4-FFF2-40B4-BE49-F238E27FC236}">
                  <a16:creationId xmlns:a16="http://schemas.microsoft.com/office/drawing/2014/main" xmlns="" id="{F15B8762-CF67-4FA8-A0AA-FC68B682E460}"/>
                </a:ext>
              </a:extLst>
            </p:cNvPr>
            <p:cNvSpPr/>
            <p:nvPr/>
          </p:nvSpPr>
          <p:spPr>
            <a:xfrm>
              <a:off x="5572561" y="4620452"/>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1" name="Rectangle: Rounded Corners 50">
              <a:extLst>
                <a:ext uri="{FF2B5EF4-FFF2-40B4-BE49-F238E27FC236}">
                  <a16:creationId xmlns:a16="http://schemas.microsoft.com/office/drawing/2014/main" xmlns="" id="{2AE7199C-070B-4968-8C67-A12330A25BE4}"/>
                </a:ext>
              </a:extLst>
            </p:cNvPr>
            <p:cNvSpPr/>
            <p:nvPr/>
          </p:nvSpPr>
          <p:spPr>
            <a:xfrm>
              <a:off x="5572561" y="279405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0" name="Rectangle: Rounded Corners 49">
              <a:extLst>
                <a:ext uri="{FF2B5EF4-FFF2-40B4-BE49-F238E27FC236}">
                  <a16:creationId xmlns:a16="http://schemas.microsoft.com/office/drawing/2014/main" xmlns="" id="{A5B242E5-3920-4A8F-A8BC-22F7B7C4C943}"/>
                </a:ext>
              </a:extLst>
            </p:cNvPr>
            <p:cNvSpPr/>
            <p:nvPr/>
          </p:nvSpPr>
          <p:spPr>
            <a:xfrm>
              <a:off x="1300867" y="4646149"/>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Rectangle: Rounded Corners 39">
              <a:extLst>
                <a:ext uri="{FF2B5EF4-FFF2-40B4-BE49-F238E27FC236}">
                  <a16:creationId xmlns:a16="http://schemas.microsoft.com/office/drawing/2014/main" xmlns="" id="{9DB39313-8651-442D-A906-235F328B6428}"/>
                </a:ext>
              </a:extLst>
            </p:cNvPr>
            <p:cNvSpPr/>
            <p:nvPr/>
          </p:nvSpPr>
          <p:spPr>
            <a:xfrm>
              <a:off x="1300868" y="2794050"/>
              <a:ext cx="2506361" cy="1302262"/>
            </a:xfrm>
            <a:prstGeom prst="roundRect">
              <a:avLst/>
            </a:prstGeom>
            <a:pattFill prst="pct5">
              <a:fgClr>
                <a:srgbClr val="00825F"/>
              </a:fgClr>
              <a:bgClr>
                <a:schemeClr val="bg1"/>
              </a:bgClr>
            </a:pattFill>
            <a:ln w="57150">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Oval 7">
              <a:extLst>
                <a:ext uri="{FF2B5EF4-FFF2-40B4-BE49-F238E27FC236}">
                  <a16:creationId xmlns:a16="http://schemas.microsoft.com/office/drawing/2014/main" xmlns="" id="{F42540DF-5C63-43DE-9B90-05E691C7D9B7}"/>
                </a:ext>
              </a:extLst>
            </p:cNvPr>
            <p:cNvSpPr/>
            <p:nvPr/>
          </p:nvSpPr>
          <p:spPr>
            <a:xfrm>
              <a:off x="312000" y="272030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TextBox 6">
              <a:extLst>
                <a:ext uri="{FF2B5EF4-FFF2-40B4-BE49-F238E27FC236}">
                  <a16:creationId xmlns:a16="http://schemas.microsoft.com/office/drawing/2014/main" xmlns="" id="{A7EED8DB-B46D-44EC-950E-003AC7A70E2A}"/>
                </a:ext>
              </a:extLst>
            </p:cNvPr>
            <p:cNvSpPr txBox="1"/>
            <p:nvPr/>
          </p:nvSpPr>
          <p:spPr>
            <a:xfrm>
              <a:off x="1952792" y="3054238"/>
              <a:ext cx="1640792" cy="707886"/>
            </a:xfrm>
            <a:prstGeom prst="rect">
              <a:avLst/>
            </a:prstGeom>
            <a:noFill/>
          </p:spPr>
          <p:txBody>
            <a:bodyPr wrap="square">
              <a:spAutoFit/>
            </a:bodyPr>
            <a:lstStyle/>
            <a:p>
              <a:pPr algn="ctr"/>
              <a:r>
                <a:rPr lang="en-US" sz="2000" b="1" dirty="0" err="1" smtClean="0">
                  <a:solidFill>
                    <a:srgbClr val="00825F"/>
                  </a:solidFill>
                </a:rPr>
                <a:t>Largement</a:t>
              </a:r>
              <a:r>
                <a:rPr lang="en-US" sz="2000" b="1" dirty="0" smtClean="0">
                  <a:solidFill>
                    <a:srgbClr val="00825F"/>
                  </a:solidFill>
                </a:rPr>
                <a:t> </a:t>
              </a:r>
              <a:r>
                <a:rPr lang="en-US" sz="2000" b="1" dirty="0" err="1" smtClean="0">
                  <a:solidFill>
                    <a:srgbClr val="00825F"/>
                  </a:solidFill>
                </a:rPr>
                <a:t>distribué</a:t>
              </a:r>
              <a:endParaRPr lang="en-US" sz="2000" b="1" dirty="0">
                <a:solidFill>
                  <a:srgbClr val="00825F"/>
                </a:solidFill>
              </a:endParaRPr>
            </a:p>
          </p:txBody>
        </p:sp>
        <p:sp>
          <p:nvSpPr>
            <p:cNvPr id="9" name="Oval 8">
              <a:extLst>
                <a:ext uri="{FF2B5EF4-FFF2-40B4-BE49-F238E27FC236}">
                  <a16:creationId xmlns:a16="http://schemas.microsoft.com/office/drawing/2014/main" xmlns="" id="{DB379BA4-CDEF-4AEB-948C-B278FA15F5A9}"/>
                </a:ext>
              </a:extLst>
            </p:cNvPr>
            <p:cNvSpPr/>
            <p:nvPr/>
          </p:nvSpPr>
          <p:spPr>
            <a:xfrm>
              <a:off x="4540214" y="265994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15" name="TextBox 14">
              <a:extLst>
                <a:ext uri="{FF2B5EF4-FFF2-40B4-BE49-F238E27FC236}">
                  <a16:creationId xmlns:a16="http://schemas.microsoft.com/office/drawing/2014/main" xmlns="" id="{F1A04AC2-E332-4211-8CBC-1DC851B2B052}"/>
                </a:ext>
              </a:extLst>
            </p:cNvPr>
            <p:cNvSpPr txBox="1"/>
            <p:nvPr/>
          </p:nvSpPr>
          <p:spPr>
            <a:xfrm>
              <a:off x="6044093" y="2772873"/>
              <a:ext cx="2166588" cy="1323439"/>
            </a:xfrm>
            <a:prstGeom prst="rect">
              <a:avLst/>
            </a:prstGeom>
            <a:noFill/>
          </p:spPr>
          <p:txBody>
            <a:bodyPr wrap="square">
              <a:spAutoFit/>
            </a:bodyPr>
            <a:lstStyle/>
            <a:p>
              <a:pPr algn="ctr"/>
              <a:r>
                <a:rPr lang="fr-FR" sz="2000" b="1" dirty="0">
                  <a:solidFill>
                    <a:srgbClr val="5A8FCB"/>
                  </a:solidFill>
                </a:rPr>
                <a:t>Pas </a:t>
              </a:r>
              <a:r>
                <a:rPr lang="fr-FR" sz="2000" b="1" dirty="0" smtClean="0">
                  <a:solidFill>
                    <a:srgbClr val="00825F"/>
                  </a:solidFill>
                </a:rPr>
                <a:t>largement distribué et </a:t>
              </a:r>
            </a:p>
            <a:p>
              <a:pPr algn="ctr"/>
              <a:r>
                <a:rPr lang="fr-FR" sz="2000" b="1" dirty="0" smtClean="0">
                  <a:solidFill>
                    <a:srgbClr val="5A8FCB"/>
                  </a:solidFill>
                </a:rPr>
                <a:t>pas </a:t>
              </a:r>
              <a:r>
                <a:rPr lang="fr-FR" sz="2000" b="1" dirty="0">
                  <a:solidFill>
                    <a:srgbClr val="00825F"/>
                  </a:solidFill>
                </a:rPr>
                <a:t>sous contrôle officiel </a:t>
              </a:r>
              <a:r>
                <a:rPr lang="en-US" sz="2000" b="1" dirty="0">
                  <a:solidFill>
                    <a:srgbClr val="00825F"/>
                  </a:solidFill>
                </a:rPr>
                <a:t> </a:t>
              </a:r>
            </a:p>
          </p:txBody>
        </p:sp>
        <p:sp>
          <p:nvSpPr>
            <p:cNvPr id="10" name="Oval 9">
              <a:extLst>
                <a:ext uri="{FF2B5EF4-FFF2-40B4-BE49-F238E27FC236}">
                  <a16:creationId xmlns:a16="http://schemas.microsoft.com/office/drawing/2014/main" xmlns="" id="{C45EF793-B852-439C-BEBE-E322D37427A9}"/>
                </a:ext>
              </a:extLst>
            </p:cNvPr>
            <p:cNvSpPr/>
            <p:nvPr/>
          </p:nvSpPr>
          <p:spPr>
            <a:xfrm>
              <a:off x="8510297" y="265994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7" name="TextBox 16">
              <a:extLst>
                <a:ext uri="{FF2B5EF4-FFF2-40B4-BE49-F238E27FC236}">
                  <a16:creationId xmlns:a16="http://schemas.microsoft.com/office/drawing/2014/main" xmlns="" id="{5FC92825-367D-4241-8B83-3F5586524DFB}"/>
                </a:ext>
              </a:extLst>
            </p:cNvPr>
            <p:cNvSpPr txBox="1"/>
            <p:nvPr/>
          </p:nvSpPr>
          <p:spPr>
            <a:xfrm>
              <a:off x="10100998" y="2794050"/>
              <a:ext cx="2002630" cy="1015663"/>
            </a:xfrm>
            <a:prstGeom prst="rect">
              <a:avLst/>
            </a:prstGeom>
            <a:noFill/>
          </p:spPr>
          <p:txBody>
            <a:bodyPr wrap="square">
              <a:spAutoFit/>
            </a:bodyPr>
            <a:lstStyle/>
            <a:p>
              <a:pPr algn="ctr"/>
              <a:r>
                <a:rPr lang="fr-FR" sz="2000" b="1" dirty="0">
                  <a:solidFill>
                    <a:srgbClr val="00825F"/>
                  </a:solidFill>
                </a:rPr>
                <a:t>Pas largement distribué et </a:t>
              </a:r>
              <a:r>
                <a:rPr lang="fr-FR" sz="2000" b="1" dirty="0">
                  <a:solidFill>
                    <a:srgbClr val="5A8FCB"/>
                  </a:solidFill>
                </a:rPr>
                <a:t>sous contrôle officiel </a:t>
              </a:r>
              <a:r>
                <a:rPr lang="en-US" sz="2000" b="1" dirty="0">
                  <a:solidFill>
                    <a:srgbClr val="5A8FCB"/>
                  </a:solidFill>
                </a:rPr>
                <a:t> </a:t>
              </a:r>
            </a:p>
          </p:txBody>
        </p:sp>
        <p:sp>
          <p:nvSpPr>
            <p:cNvPr id="11" name="Oval 10">
              <a:extLst>
                <a:ext uri="{FF2B5EF4-FFF2-40B4-BE49-F238E27FC236}">
                  <a16:creationId xmlns:a16="http://schemas.microsoft.com/office/drawing/2014/main" xmlns="" id="{C4D7024B-16CA-49A8-9FDC-61A897AA3D2E}"/>
                </a:ext>
              </a:extLst>
            </p:cNvPr>
            <p:cNvSpPr/>
            <p:nvPr/>
          </p:nvSpPr>
          <p:spPr>
            <a:xfrm>
              <a:off x="290636" y="451204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TextBox 18">
              <a:extLst>
                <a:ext uri="{FF2B5EF4-FFF2-40B4-BE49-F238E27FC236}">
                  <a16:creationId xmlns:a16="http://schemas.microsoft.com/office/drawing/2014/main" xmlns="" id="{8ABC15BE-F0EB-4B4B-8660-D57A44005D81}"/>
                </a:ext>
              </a:extLst>
            </p:cNvPr>
            <p:cNvSpPr txBox="1"/>
            <p:nvPr/>
          </p:nvSpPr>
          <p:spPr>
            <a:xfrm>
              <a:off x="1943823" y="4979195"/>
              <a:ext cx="1581816" cy="707886"/>
            </a:xfrm>
            <a:prstGeom prst="rect">
              <a:avLst/>
            </a:prstGeom>
            <a:noFill/>
          </p:spPr>
          <p:txBody>
            <a:bodyPr wrap="square">
              <a:spAutoFit/>
            </a:bodyPr>
            <a:lstStyle/>
            <a:p>
              <a:pPr algn="ctr"/>
              <a:r>
                <a:rPr lang="en-US" sz="2000" b="1" dirty="0">
                  <a:solidFill>
                    <a:srgbClr val="00825F"/>
                  </a:solidFill>
                </a:rPr>
                <a:t>À </a:t>
              </a:r>
              <a:r>
                <a:rPr lang="en-US" sz="2000" b="1" dirty="0" err="1">
                  <a:solidFill>
                    <a:srgbClr val="00825F"/>
                  </a:solidFill>
                </a:rPr>
                <a:t>faible</a:t>
              </a:r>
              <a:r>
                <a:rPr lang="en-US" sz="2000" b="1" dirty="0">
                  <a:solidFill>
                    <a:srgbClr val="00825F"/>
                  </a:solidFill>
                </a:rPr>
                <a:t> </a:t>
              </a:r>
              <a:r>
                <a:rPr lang="en-US" sz="2000" b="1" dirty="0" err="1">
                  <a:solidFill>
                    <a:srgbClr val="00825F"/>
                  </a:solidFill>
                </a:rPr>
                <a:t>prévalence</a:t>
              </a:r>
              <a:endParaRPr lang="en-US" sz="2000" b="1" dirty="0">
                <a:solidFill>
                  <a:srgbClr val="00825F"/>
                </a:solidFill>
              </a:endParaRPr>
            </a:p>
          </p:txBody>
        </p:sp>
        <p:sp>
          <p:nvSpPr>
            <p:cNvPr id="12" name="Oval 11">
              <a:extLst>
                <a:ext uri="{FF2B5EF4-FFF2-40B4-BE49-F238E27FC236}">
                  <a16:creationId xmlns:a16="http://schemas.microsoft.com/office/drawing/2014/main" xmlns="" id="{716B87C5-A4D1-4B58-A36F-058EFE8A195D}"/>
                </a:ext>
              </a:extLst>
            </p:cNvPr>
            <p:cNvSpPr/>
            <p:nvPr/>
          </p:nvSpPr>
          <p:spPr>
            <a:xfrm>
              <a:off x="4532248" y="4512047"/>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1" name="TextBox 20">
              <a:extLst>
                <a:ext uri="{FF2B5EF4-FFF2-40B4-BE49-F238E27FC236}">
                  <a16:creationId xmlns:a16="http://schemas.microsoft.com/office/drawing/2014/main" xmlns="" id="{6011F544-58A8-498E-8786-E62FE31E3FDB}"/>
                </a:ext>
              </a:extLst>
            </p:cNvPr>
            <p:cNvSpPr txBox="1"/>
            <p:nvPr/>
          </p:nvSpPr>
          <p:spPr>
            <a:xfrm>
              <a:off x="6033656" y="4609863"/>
              <a:ext cx="2024044" cy="1323439"/>
            </a:xfrm>
            <a:prstGeom prst="rect">
              <a:avLst/>
            </a:prstGeom>
            <a:noFill/>
          </p:spPr>
          <p:txBody>
            <a:bodyPr wrap="square">
              <a:spAutoFit/>
            </a:bodyPr>
            <a:lstStyle/>
            <a:p>
              <a:pPr algn="ctr"/>
              <a:r>
                <a:rPr lang="fr-FR" sz="2000" b="1" dirty="0">
                  <a:solidFill>
                    <a:srgbClr val="00825F"/>
                  </a:solidFill>
                </a:rPr>
                <a:t>Sauf dans les zones exemptes de parasites spécifiées</a:t>
              </a:r>
              <a:endParaRPr lang="en-US" sz="2000" b="1" dirty="0">
                <a:solidFill>
                  <a:srgbClr val="00825F"/>
                </a:solidFill>
              </a:endParaRPr>
            </a:p>
          </p:txBody>
        </p:sp>
        <p:sp>
          <p:nvSpPr>
            <p:cNvPr id="13" name="Oval 12">
              <a:extLst>
                <a:ext uri="{FF2B5EF4-FFF2-40B4-BE49-F238E27FC236}">
                  <a16:creationId xmlns:a16="http://schemas.microsoft.com/office/drawing/2014/main" xmlns="" id="{1FE95FAE-DAA4-4684-A70F-1E6A4332F021}"/>
                </a:ext>
              </a:extLst>
            </p:cNvPr>
            <p:cNvSpPr/>
            <p:nvPr/>
          </p:nvSpPr>
          <p:spPr>
            <a:xfrm>
              <a:off x="8728192" y="4464350"/>
              <a:ext cx="1640792" cy="1570467"/>
            </a:xfrm>
            <a:prstGeom prst="ellipse">
              <a:avLst/>
            </a:prstGeom>
            <a:solidFill>
              <a:schemeClr val="bg1"/>
            </a:solidFill>
            <a:ln w="76200">
              <a:solidFill>
                <a:srgbClr val="0082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xmlns="" id="{E8837559-337F-4752-B3C9-49701255910C}"/>
                </a:ext>
              </a:extLst>
            </p:cNvPr>
            <p:cNvSpPr txBox="1"/>
            <p:nvPr/>
          </p:nvSpPr>
          <p:spPr>
            <a:xfrm>
              <a:off x="10415161" y="4963805"/>
              <a:ext cx="1374303" cy="707886"/>
            </a:xfrm>
            <a:prstGeom prst="rect">
              <a:avLst/>
            </a:prstGeom>
            <a:noFill/>
          </p:spPr>
          <p:txBody>
            <a:bodyPr wrap="square">
              <a:spAutoFit/>
            </a:bodyPr>
            <a:lstStyle/>
            <a:p>
              <a:pPr algn="ctr"/>
              <a:r>
                <a:rPr lang="en-US" sz="2000" b="1" dirty="0" err="1">
                  <a:solidFill>
                    <a:srgbClr val="00825F"/>
                  </a:solidFill>
                </a:rPr>
                <a:t>Transitoire</a:t>
              </a:r>
              <a:r>
                <a:rPr lang="en-US" sz="2000" b="1" dirty="0">
                  <a:solidFill>
                    <a:srgbClr val="00825F"/>
                  </a:solidFill>
                </a:rPr>
                <a:t> </a:t>
              </a:r>
              <a:r>
                <a:rPr lang="en-US" sz="2000" b="1" dirty="0">
                  <a:solidFill>
                    <a:srgbClr val="00825F"/>
                  </a:solidFill>
                </a:rPr>
                <a:t> </a:t>
              </a:r>
            </a:p>
          </p:txBody>
        </p:sp>
        <p:sp>
          <p:nvSpPr>
            <p:cNvPr id="3" name="TextBox 2">
              <a:extLst>
                <a:ext uri="{FF2B5EF4-FFF2-40B4-BE49-F238E27FC236}">
                  <a16:creationId xmlns:a16="http://schemas.microsoft.com/office/drawing/2014/main" xmlns="" id="{2C2B0BDF-59CA-43EF-96B7-E62C2FDECD03}"/>
                </a:ext>
              </a:extLst>
            </p:cNvPr>
            <p:cNvSpPr txBox="1"/>
            <p:nvPr/>
          </p:nvSpPr>
          <p:spPr>
            <a:xfrm>
              <a:off x="4381937" y="1802879"/>
              <a:ext cx="3109789" cy="600164"/>
            </a:xfrm>
            <a:prstGeom prst="rect">
              <a:avLst/>
            </a:prstGeom>
          </p:spPr>
          <p:txBody>
            <a:bodyPr wrap="square" lIns="540000" tIns="0" rIns="360000" rtlCol="0" anchor="t" anchorCtr="0">
              <a:spAutoFit/>
            </a:bodyPr>
            <a:lstStyle/>
            <a:p>
              <a:pPr algn="ctr"/>
              <a:r>
                <a:rPr lang="en-US" sz="3600" b="1" dirty="0">
                  <a:solidFill>
                    <a:srgbClr val="00825F"/>
                  </a:solidFill>
                </a:rPr>
                <a:t>PRESENT</a:t>
              </a:r>
            </a:p>
          </p:txBody>
        </p:sp>
        <p:pic>
          <p:nvPicPr>
            <p:cNvPr id="56" name="Picture 55">
              <a:extLst>
                <a:ext uri="{FF2B5EF4-FFF2-40B4-BE49-F238E27FC236}">
                  <a16:creationId xmlns:a16="http://schemas.microsoft.com/office/drawing/2014/main" xmlns="" id="{98706C01-055E-4B2C-B8DB-A8112F9E29E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64" t="6542" r="72510" b="50012"/>
            <a:stretch/>
          </p:blipFill>
          <p:spPr>
            <a:xfrm>
              <a:off x="213560" y="2582893"/>
              <a:ext cx="1841103" cy="1762631"/>
            </a:xfrm>
            <a:prstGeom prst="rect">
              <a:avLst/>
            </a:prstGeom>
          </p:spPr>
        </p:pic>
        <p:pic>
          <p:nvPicPr>
            <p:cNvPr id="58" name="Picture 57">
              <a:extLst>
                <a:ext uri="{FF2B5EF4-FFF2-40B4-BE49-F238E27FC236}">
                  <a16:creationId xmlns:a16="http://schemas.microsoft.com/office/drawing/2014/main" xmlns="" id="{D524816D-7A2E-4FBE-996F-7DAA11AB7BE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8499" t="53183" r="46391" b="4464"/>
            <a:stretch/>
          </p:blipFill>
          <p:spPr>
            <a:xfrm>
              <a:off x="4715451" y="2151301"/>
              <a:ext cx="1332869" cy="2101601"/>
            </a:xfrm>
            <a:prstGeom prst="rect">
              <a:avLst/>
            </a:prstGeom>
          </p:spPr>
        </p:pic>
        <p:pic>
          <p:nvPicPr>
            <p:cNvPr id="60" name="Picture 59">
              <a:extLst>
                <a:ext uri="{FF2B5EF4-FFF2-40B4-BE49-F238E27FC236}">
                  <a16:creationId xmlns:a16="http://schemas.microsoft.com/office/drawing/2014/main" xmlns="" id="{786F5ABA-8BC8-4A44-B3B5-C2036F6FFF2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023" t="53315" r="72712" b="4579"/>
            <a:stretch/>
          </p:blipFill>
          <p:spPr>
            <a:xfrm>
              <a:off x="8518711" y="2205155"/>
              <a:ext cx="1874436" cy="1993891"/>
            </a:xfrm>
            <a:prstGeom prst="rect">
              <a:avLst/>
            </a:prstGeom>
          </p:spPr>
        </p:pic>
        <p:pic>
          <p:nvPicPr>
            <p:cNvPr id="62" name="Picture 61">
              <a:extLst>
                <a:ext uri="{FF2B5EF4-FFF2-40B4-BE49-F238E27FC236}">
                  <a16:creationId xmlns:a16="http://schemas.microsoft.com/office/drawing/2014/main" xmlns="" id="{6FA74B93-2CDB-45B7-B271-00979237589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7379" t="10179" r="9728" b="50633"/>
            <a:stretch/>
          </p:blipFill>
          <p:spPr>
            <a:xfrm>
              <a:off x="4381937" y="4405015"/>
              <a:ext cx="1895746" cy="1825467"/>
            </a:xfrm>
            <a:prstGeom prst="rect">
              <a:avLst/>
            </a:prstGeom>
          </p:spPr>
        </p:pic>
        <p:pic>
          <p:nvPicPr>
            <p:cNvPr id="64" name="Picture 63">
              <a:extLst>
                <a:ext uri="{FF2B5EF4-FFF2-40B4-BE49-F238E27FC236}">
                  <a16:creationId xmlns:a16="http://schemas.microsoft.com/office/drawing/2014/main" xmlns="" id="{00931B7E-414E-47C8-AC8C-B33796D4B71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64436" t="57507" r="8761" b="13419"/>
            <a:stretch/>
          </p:blipFill>
          <p:spPr>
            <a:xfrm>
              <a:off x="8446134" y="4550889"/>
              <a:ext cx="2074413" cy="1265719"/>
            </a:xfrm>
            <a:prstGeom prst="rect">
              <a:avLst/>
            </a:prstGeom>
          </p:spPr>
        </p:pic>
        <p:pic>
          <p:nvPicPr>
            <p:cNvPr id="66" name="Picture 65">
              <a:extLst>
                <a:ext uri="{FF2B5EF4-FFF2-40B4-BE49-F238E27FC236}">
                  <a16:creationId xmlns:a16="http://schemas.microsoft.com/office/drawing/2014/main" xmlns="" id="{CFBB43C5-5B2D-46EA-A9B2-2AB8EDFDB851}"/>
                </a:ext>
              </a:extLst>
            </p:cNvPr>
            <p:cNvPicPr>
              <a:picLocks noChangeAspect="1"/>
            </p:cNvPicPr>
            <p:nvPr/>
          </p:nvPicPr>
          <p:blipFill rotWithShape="1">
            <a:blip r:embed="rId8" cstate="print">
              <a:alphaModFix amt="50000"/>
              <a:extLst>
                <a:ext uri="{28A0092B-C50C-407E-A947-70E740481C1C}">
                  <a14:useLocalDpi xmlns:a14="http://schemas.microsoft.com/office/drawing/2010/main" val="0"/>
                </a:ext>
              </a:extLst>
            </a:blip>
            <a:srcRect l="34822" t="7536" r="43748" b="52116"/>
            <a:stretch/>
          </p:blipFill>
          <p:spPr>
            <a:xfrm>
              <a:off x="264839" y="4486871"/>
              <a:ext cx="1504450" cy="1593263"/>
            </a:xfrm>
            <a:prstGeom prst="rect">
              <a:avLst/>
            </a:prstGeom>
          </p:spPr>
        </p:pic>
      </p:grpSp>
    </p:spTree>
    <p:extLst>
      <p:ext uri="{BB962C8B-B14F-4D97-AF65-F5344CB8AC3E}">
        <p14:creationId xmlns:p14="http://schemas.microsoft.com/office/powerpoint/2010/main" val="2381535244"/>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1_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3.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519679B1A8B4091DBA33CE26F55F5" ma:contentTypeVersion="14" ma:contentTypeDescription="Create a new document." ma:contentTypeScope="" ma:versionID="7caade6bc34f6eab311d2a8416bd1814">
  <xsd:schema xmlns:xsd="http://www.w3.org/2001/XMLSchema" xmlns:xs="http://www.w3.org/2001/XMLSchema" xmlns:p="http://schemas.microsoft.com/office/2006/metadata/properties" xmlns:ns2="a05d7f75-f42e-4288-8809-604fd4d9691f" xmlns:ns3="ea6feb38-a85a-45e8-92e9-814486bbe375" targetNamespace="http://schemas.microsoft.com/office/2006/metadata/properties" ma:root="true" ma:fieldsID="283ec2fb86a65801c49b9cefad71e3ed" ns2:_="" ns3:_="">
    <xsd:import namespace="a05d7f75-f42e-4288-8809-604fd4d9691f"/>
    <xsd:import namespace="ea6feb38-a85a-45e8-92e9-814486bbe37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5d7f75-f42e-4288-8809-604fd4d969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6feb38-a85a-45e8-92e9-814486bbe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ea6feb38-a85a-45e8-92e9-814486bbe375" xsi:nil="true"/>
  </documentManagement>
</p:properties>
</file>

<file path=customXml/itemProps1.xml><?xml version="1.0" encoding="utf-8"?>
<ds:datastoreItem xmlns:ds="http://schemas.openxmlformats.org/officeDocument/2006/customXml" ds:itemID="{D88E4521-600A-433E-AFEB-AC5B950559E1}">
  <ds:schemaRefs>
    <ds:schemaRef ds:uri="a05d7f75-f42e-4288-8809-604fd4d9691f"/>
    <ds:schemaRef ds:uri="ea6feb38-a85a-45e8-92e9-814486bbe3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17D6E9B-5D26-4766-B035-13FA946D2854}">
  <ds:schemaRefs>
    <ds:schemaRef ds:uri="http://schemas.microsoft.com/sharepoint/v3/contenttype/forms"/>
  </ds:schemaRefs>
</ds:datastoreItem>
</file>

<file path=customXml/itemProps3.xml><?xml version="1.0" encoding="utf-8"?>
<ds:datastoreItem xmlns:ds="http://schemas.openxmlformats.org/officeDocument/2006/customXml" ds:itemID="{8B6D1CDB-15D1-4C85-BFBF-7D1270C6F64A}">
  <ds:schemaRefs>
    <ds:schemaRef ds:uri="http://purl.org/dc/dcmitype/"/>
    <ds:schemaRef ds:uri="http://purl.org/dc/terms/"/>
    <ds:schemaRef ds:uri="a05d7f75-f42e-4288-8809-604fd4d9691f"/>
    <ds:schemaRef ds:uri="http://schemas.microsoft.com/office/infopath/2007/PartnerControls"/>
    <ds:schemaRef ds:uri="http://schemas.microsoft.com/office/2006/documentManagement/types"/>
    <ds:schemaRef ds:uri="http://purl.org/dc/elements/1.1/"/>
    <ds:schemaRef ds:uri="ea6feb38-a85a-45e8-92e9-814486bbe375"/>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548</TotalTime>
  <Words>1837</Words>
  <Application>Microsoft Office PowerPoint</Application>
  <PresentationFormat>Grand écran</PresentationFormat>
  <Paragraphs>219</Paragraphs>
  <Slides>15</Slides>
  <Notes>14</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15</vt:i4>
      </vt:variant>
    </vt:vector>
  </HeadingPairs>
  <TitlesOfParts>
    <vt:vector size="27" baseType="lpstr">
      <vt:lpstr>Arial Unicode MS</vt:lpstr>
      <vt:lpstr>SimSun</vt:lpstr>
      <vt:lpstr>.AppleSystemUIFont</vt:lpstr>
      <vt:lpstr>Arial</vt:lpstr>
      <vt:lpstr>Calibri</vt:lpstr>
      <vt:lpstr>DengXian</vt:lpstr>
      <vt:lpstr>Georgia</vt:lpstr>
      <vt:lpstr>Times New Roman</vt:lpstr>
      <vt:lpstr>Wingdings</vt:lpstr>
      <vt:lpstr>COVER</vt:lpstr>
      <vt:lpstr>1_COVER</vt:lpstr>
      <vt:lpstr>Internal screen</vt:lpstr>
      <vt:lpstr>Obligations Nationales de Signalement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hp</cp:lastModifiedBy>
  <cp:revision>32</cp:revision>
  <cp:lastPrinted>2018-12-10T09:55:32Z</cp:lastPrinted>
  <dcterms:created xsi:type="dcterms:W3CDTF">2019-07-18T08:44:31Z</dcterms:created>
  <dcterms:modified xsi:type="dcterms:W3CDTF">2022-06-20T14:49:44Z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0x010100299519679B1A8B4091DBA33CE26F55F5</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