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D_80E8C083.xml" ContentType="application/vnd.ms-powerpoint.comments+xml"/>
  <Override PartName="/ppt/comments/modernComment_10F_8558D70F.xml" ContentType="application/vnd.ms-powerpoint.comment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4"/>
    <p:sldMasterId id="2147483957" r:id="rId5"/>
    <p:sldMasterId id="2147483944" r:id="rId6"/>
    <p:sldMasterId id="2147483961" r:id="rId7"/>
    <p:sldMasterId id="2147483966" r:id="rId8"/>
  </p:sldMasterIdLst>
  <p:notesMasterIdLst>
    <p:notesMasterId r:id="rId35"/>
  </p:notesMasterIdLst>
  <p:handoutMasterIdLst>
    <p:handoutMasterId r:id="rId36"/>
  </p:handoutMasterIdLst>
  <p:sldIdLst>
    <p:sldId id="263" r:id="rId9"/>
    <p:sldId id="257" r:id="rId10"/>
    <p:sldId id="262" r:id="rId11"/>
    <p:sldId id="268" r:id="rId12"/>
    <p:sldId id="293" r:id="rId13"/>
    <p:sldId id="273" r:id="rId14"/>
    <p:sldId id="287" r:id="rId15"/>
    <p:sldId id="269" r:id="rId16"/>
    <p:sldId id="271" r:id="rId17"/>
    <p:sldId id="274" r:id="rId18"/>
    <p:sldId id="277" r:id="rId19"/>
    <p:sldId id="288" r:id="rId20"/>
    <p:sldId id="278" r:id="rId21"/>
    <p:sldId id="276" r:id="rId22"/>
    <p:sldId id="275" r:id="rId23"/>
    <p:sldId id="283" r:id="rId24"/>
    <p:sldId id="279" r:id="rId25"/>
    <p:sldId id="280" r:id="rId26"/>
    <p:sldId id="282" r:id="rId27"/>
    <p:sldId id="289" r:id="rId28"/>
    <p:sldId id="292" r:id="rId29"/>
    <p:sldId id="281" r:id="rId30"/>
    <p:sldId id="291" r:id="rId31"/>
    <p:sldId id="290" r:id="rId32"/>
    <p:sldId id="286" r:id="rId33"/>
    <p:sldId id="267" r:id="rId34"/>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230D79-A227-B1DC-B2C9-B7B2C9E77826}" name="Peterson, Barbara (NSP)" initials="P(" userId="S::barbara.peterson@fao.org::4a3c5689-ce26-4a0b-ba79-9ffb1c0b9846" providerId="AD"/>
  <p188:author id="{4822D78B-286F-0C83-5CF7-B812F74F7DF9}" name="White, Fitzroy (NSPD)" initials="W(" userId="S::fitzroy.white@fao.org::d46646ca-f1f1-4111-843f-db3f96cbfbc9" providerId="AD"/>
  <p188:author id="{FC0444A2-1DF0-98F3-971B-3659E750318F}" name="Camilo Beltran Montoya" initials="CBM" userId="9dcd01be5ee7e1a3" providerId="Windows Live"/>
  <p188:author id="{0A5450C9-1060-9710-1EDD-05553C1DD9FE}" name="Yang, Qingpo (NSPD)" initials="Y(" userId="S::qingpo.yang@fao.org::a36bdeec-5e13-448e-8411-68070b6cc4be" providerId="AD"/>
  <p188:author id="{F12E42F8-F23F-0F68-6360-0C686AE225E1}" name="Koumba, Descartes (NSP)" initials="K(" userId="S::descartes.koumba@fao.org::c8524d96-0bf0-430f-a2c3-6e03110ffe26" providerId="AD"/>
  <p188:author id="{9BB5F3F9-348E-AED9-6146-011F4CFE7F56}" name="Brunel, Sarah (NSP)" initials="B(" userId="S::sarah.brunel@fao.org::d48083b2-f685-49d9-8ae3-609a02bbce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FCB"/>
    <a:srgbClr val="74A1D3"/>
    <a:srgbClr val="1E7B3C"/>
    <a:srgbClr val="5792C9"/>
    <a:srgbClr val="00825F"/>
    <a:srgbClr val="79B9CF"/>
    <a:srgbClr val="518932"/>
    <a:srgbClr val="AB967C"/>
    <a:srgbClr val="A81E3B"/>
    <a:srgbClr val="DDA6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A2EEF8-324F-9ECE-3620-C8C18E7E7765}" v="131" dt="2022-06-21T18:54:18.641"/>
    <p1510:client id="{2A8494B0-075D-D266-FAD3-E9DBDA08D0CE}" v="186" dt="2022-06-21T07:57:45.989"/>
    <p1510:client id="{91041FAB-A18E-2BAA-8476-C335C65A632C}" v="477" dt="2022-06-20T17:45:14.306"/>
    <p1510:client id="{E86100A3-8A2A-493D-A124-44CEB3BA1631}" v="214" dt="2022-06-20T06:19:51.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3" autoAdjust="0"/>
    <p:restoredTop sz="86978" autoAdjust="0"/>
  </p:normalViewPr>
  <p:slideViewPr>
    <p:cSldViewPr snapToGrid="0">
      <p:cViewPr varScale="1">
        <p:scale>
          <a:sx n="57" d="100"/>
          <a:sy n="57" d="100"/>
        </p:scale>
        <p:origin x="834" y="66"/>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notesViewPr>
    <p:cSldViewPr snapToGrid="0">
      <p:cViewPr>
        <p:scale>
          <a:sx n="1" d="2"/>
          <a:sy n="1" d="2"/>
        </p:scale>
        <p:origin x="2184" y="8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Barbara (NSP)" userId="S::barbara.peterson@fao.org::4a3c5689-ce26-4a0b-ba79-9ffb1c0b9846" providerId="AD" clId="Web-{28A2EEF8-324F-9ECE-3620-C8C18E7E7765}"/>
    <pc:docChg chg="modSld">
      <pc:chgData name="Peterson, Barbara (NSP)" userId="S::barbara.peterson@fao.org::4a3c5689-ce26-4a0b-ba79-9ffb1c0b9846" providerId="AD" clId="Web-{28A2EEF8-324F-9ECE-3620-C8C18E7E7765}" dt="2022-06-21T18:54:26.517" v="100" actId="20577"/>
      <pc:docMkLst>
        <pc:docMk/>
      </pc:docMkLst>
      <pc:sldChg chg="modSp">
        <pc:chgData name="Peterson, Barbara (NSP)" userId="S::barbara.peterson@fao.org::4a3c5689-ce26-4a0b-ba79-9ffb1c0b9846" providerId="AD" clId="Web-{28A2EEF8-324F-9ECE-3620-C8C18E7E7765}" dt="2022-06-21T18:45:18.945" v="3" actId="20577"/>
        <pc:sldMkLst>
          <pc:docMk/>
          <pc:sldMk cId="2162737283" sldId="269"/>
        </pc:sldMkLst>
        <pc:spChg chg="mod">
          <ac:chgData name="Peterson, Barbara (NSP)" userId="S::barbara.peterson@fao.org::4a3c5689-ce26-4a0b-ba79-9ffb1c0b9846" providerId="AD" clId="Web-{28A2EEF8-324F-9ECE-3620-C8C18E7E7765}" dt="2022-06-21T18:45:18.945" v="3" actId="20577"/>
          <ac:spMkLst>
            <pc:docMk/>
            <pc:sldMk cId="2162737283" sldId="269"/>
            <ac:spMk id="2" creationId="{16CAE4D8-B039-0649-BDEF-444210836B94}"/>
          </ac:spMkLst>
        </pc:spChg>
      </pc:sldChg>
      <pc:sldChg chg="modSp">
        <pc:chgData name="Peterson, Barbara (NSP)" userId="S::barbara.peterson@fao.org::4a3c5689-ce26-4a0b-ba79-9ffb1c0b9846" providerId="AD" clId="Web-{28A2EEF8-324F-9ECE-3620-C8C18E7E7765}" dt="2022-06-21T18:54:26.517" v="100" actId="20577"/>
        <pc:sldMkLst>
          <pc:docMk/>
          <pc:sldMk cId="1436789788" sldId="286"/>
        </pc:sldMkLst>
        <pc:spChg chg="mod">
          <ac:chgData name="Peterson, Barbara (NSP)" userId="S::barbara.peterson@fao.org::4a3c5689-ce26-4a0b-ba79-9ffb1c0b9846" providerId="AD" clId="Web-{28A2EEF8-324F-9ECE-3620-C8C18E7E7765}" dt="2022-06-21T18:54:18.641" v="99" actId="20577"/>
          <ac:spMkLst>
            <pc:docMk/>
            <pc:sldMk cId="1436789788" sldId="286"/>
            <ac:spMk id="60" creationId="{438B23C0-B99D-402C-B73C-83E9A125DBBB}"/>
          </ac:spMkLst>
        </pc:spChg>
        <pc:graphicFrameChg chg="modGraphic">
          <ac:chgData name="Peterson, Barbara (NSP)" userId="S::barbara.peterson@fao.org::4a3c5689-ce26-4a0b-ba79-9ffb1c0b9846" providerId="AD" clId="Web-{28A2EEF8-324F-9ECE-3620-C8C18E7E7765}" dt="2022-06-21T18:54:26.517" v="100" actId="20577"/>
          <ac:graphicFrameMkLst>
            <pc:docMk/>
            <pc:sldMk cId="1436789788" sldId="286"/>
            <ac:graphicFrameMk id="28" creationId="{00000000-0000-0000-0000-000000000000}"/>
          </ac:graphicFrameMkLst>
        </pc:graphicFrameChg>
      </pc:sldChg>
    </pc:docChg>
  </pc:docChgLst>
  <pc:docChgLst>
    <pc:chgData name="Camilo Beltran Montoya" userId="9dcd01be5ee7e1a3" providerId="LiveId" clId="{E86100A3-8A2A-493D-A124-44CEB3BA1631}"/>
    <pc:docChg chg="undo redo custSel addSld delSld modSld sldOrd modMainMaster">
      <pc:chgData name="Camilo Beltran Montoya" userId="9dcd01be5ee7e1a3" providerId="LiveId" clId="{E86100A3-8A2A-493D-A124-44CEB3BA1631}" dt="2022-06-20T06:23:35.896" v="6703" actId="1036"/>
      <pc:docMkLst>
        <pc:docMk/>
      </pc:docMkLst>
      <pc:sldChg chg="addSp delSp modSp mod">
        <pc:chgData name="Camilo Beltran Montoya" userId="9dcd01be5ee7e1a3" providerId="LiveId" clId="{E86100A3-8A2A-493D-A124-44CEB3BA1631}" dt="2022-06-20T06:23:35.896" v="6703" actId="1036"/>
        <pc:sldMkLst>
          <pc:docMk/>
          <pc:sldMk cId="120517215" sldId="257"/>
        </pc:sldMkLst>
        <pc:spChg chg="mod">
          <ac:chgData name="Camilo Beltran Montoya" userId="9dcd01be5ee7e1a3" providerId="LiveId" clId="{E86100A3-8A2A-493D-A124-44CEB3BA1631}" dt="2022-06-20T06:20:45.387" v="6604" actId="1076"/>
          <ac:spMkLst>
            <pc:docMk/>
            <pc:sldMk cId="120517215" sldId="257"/>
            <ac:spMk id="2" creationId="{BF13C2C3-3C27-6748-B8C5-8E7FB4480433}"/>
          </ac:spMkLst>
        </pc:spChg>
        <pc:spChg chg="add mod ord">
          <ac:chgData name="Camilo Beltran Montoya" userId="9dcd01be5ee7e1a3" providerId="LiveId" clId="{E86100A3-8A2A-493D-A124-44CEB3BA1631}" dt="2022-06-20T06:20:39.675" v="6603" actId="167"/>
          <ac:spMkLst>
            <pc:docMk/>
            <pc:sldMk cId="120517215" sldId="257"/>
            <ac:spMk id="3" creationId="{1BF3D9DD-6B2A-4BFF-B0CE-5BFF5C132D6A}"/>
          </ac:spMkLst>
        </pc:spChg>
        <pc:spChg chg="del mod topLvl">
          <ac:chgData name="Camilo Beltran Montoya" userId="9dcd01be5ee7e1a3" providerId="LiveId" clId="{E86100A3-8A2A-493D-A124-44CEB3BA1631}" dt="2022-06-20T06:19:23.363" v="6580" actId="478"/>
          <ac:spMkLst>
            <pc:docMk/>
            <pc:sldMk cId="120517215" sldId="257"/>
            <ac:spMk id="4" creationId="{22B10ABD-2F10-45AD-AEE2-D5E25E78649D}"/>
          </ac:spMkLst>
        </pc:spChg>
        <pc:spChg chg="mod topLvl">
          <ac:chgData name="Camilo Beltran Montoya" userId="9dcd01be5ee7e1a3" providerId="LiveId" clId="{E86100A3-8A2A-493D-A124-44CEB3BA1631}" dt="2022-06-20T06:22:11.194" v="6621" actId="113"/>
          <ac:spMkLst>
            <pc:docMk/>
            <pc:sldMk cId="120517215" sldId="257"/>
            <ac:spMk id="5" creationId="{476D0DD6-8656-4C32-9770-C0D102AA7E5E}"/>
          </ac:spMkLst>
        </pc:spChg>
        <pc:spChg chg="add mod">
          <ac:chgData name="Camilo Beltran Montoya" userId="9dcd01be5ee7e1a3" providerId="LiveId" clId="{E86100A3-8A2A-493D-A124-44CEB3BA1631}" dt="2022-06-20T06:23:13.888" v="6656" actId="14100"/>
          <ac:spMkLst>
            <pc:docMk/>
            <pc:sldMk cId="120517215" sldId="257"/>
            <ac:spMk id="6" creationId="{2987B498-4E0E-4F89-99B8-3D650C8D77BF}"/>
          </ac:spMkLst>
        </pc:spChg>
        <pc:spChg chg="del mod topLvl">
          <ac:chgData name="Camilo Beltran Montoya" userId="9dcd01be5ee7e1a3" providerId="LiveId" clId="{E86100A3-8A2A-493D-A124-44CEB3BA1631}" dt="2022-06-20T06:19:25.287" v="6581" actId="478"/>
          <ac:spMkLst>
            <pc:docMk/>
            <pc:sldMk cId="120517215" sldId="257"/>
            <ac:spMk id="7" creationId="{F42A593B-625F-45B3-91B5-74A33C69C522}"/>
          </ac:spMkLst>
        </pc:spChg>
        <pc:spChg chg="mod topLvl">
          <ac:chgData name="Camilo Beltran Montoya" userId="9dcd01be5ee7e1a3" providerId="LiveId" clId="{E86100A3-8A2A-493D-A124-44CEB3BA1631}" dt="2022-06-20T06:23:35.896" v="6703" actId="1036"/>
          <ac:spMkLst>
            <pc:docMk/>
            <pc:sldMk cId="120517215" sldId="257"/>
            <ac:spMk id="8" creationId="{5903F0AF-8B73-40A2-A941-0390C07A3FC9}"/>
          </ac:spMkLst>
        </pc:spChg>
        <pc:spChg chg="del mod topLvl">
          <ac:chgData name="Camilo Beltran Montoya" userId="9dcd01be5ee7e1a3" providerId="LiveId" clId="{E86100A3-8A2A-493D-A124-44CEB3BA1631}" dt="2022-06-20T06:19:26.843" v="6582" actId="478"/>
          <ac:spMkLst>
            <pc:docMk/>
            <pc:sldMk cId="120517215" sldId="257"/>
            <ac:spMk id="9" creationId="{C447E579-F503-46AA-AC61-858925CD75E0}"/>
          </ac:spMkLst>
        </pc:spChg>
        <pc:spChg chg="mod topLvl">
          <ac:chgData name="Camilo Beltran Montoya" userId="9dcd01be5ee7e1a3" providerId="LiveId" clId="{E86100A3-8A2A-493D-A124-44CEB3BA1631}" dt="2022-06-20T06:23:32.602" v="6697" actId="1036"/>
          <ac:spMkLst>
            <pc:docMk/>
            <pc:sldMk cId="120517215" sldId="257"/>
            <ac:spMk id="10" creationId="{F0E09B1F-669C-4985-B3E1-F580B660394A}"/>
          </ac:spMkLst>
        </pc:spChg>
        <pc:spChg chg="del mod topLvl">
          <ac:chgData name="Camilo Beltran Montoya" userId="9dcd01be5ee7e1a3" providerId="LiveId" clId="{E86100A3-8A2A-493D-A124-44CEB3BA1631}" dt="2022-06-20T06:19:28.729" v="6583" actId="478"/>
          <ac:spMkLst>
            <pc:docMk/>
            <pc:sldMk cId="120517215" sldId="257"/>
            <ac:spMk id="11" creationId="{E8BB718D-4E5C-4558-97AE-3C01BCFC0497}"/>
          </ac:spMkLst>
        </pc:spChg>
        <pc:spChg chg="mod topLvl">
          <ac:chgData name="Camilo Beltran Montoya" userId="9dcd01be5ee7e1a3" providerId="LiveId" clId="{E86100A3-8A2A-493D-A124-44CEB3BA1631}" dt="2022-06-20T06:23:29.510" v="6693" actId="1036"/>
          <ac:spMkLst>
            <pc:docMk/>
            <pc:sldMk cId="120517215" sldId="257"/>
            <ac:spMk id="12" creationId="{CC8282F0-9A62-4D97-954A-1007D5C950FC}"/>
          </ac:spMkLst>
        </pc:spChg>
        <pc:spChg chg="del mod topLvl">
          <ac:chgData name="Camilo Beltran Montoya" userId="9dcd01be5ee7e1a3" providerId="LiveId" clId="{E86100A3-8A2A-493D-A124-44CEB3BA1631}" dt="2022-06-20T06:19:30.571" v="6584" actId="478"/>
          <ac:spMkLst>
            <pc:docMk/>
            <pc:sldMk cId="120517215" sldId="257"/>
            <ac:spMk id="13" creationId="{ED9B5271-716E-40F6-B0EA-40BB6A35A8FC}"/>
          </ac:spMkLst>
        </pc:spChg>
        <pc:spChg chg="mod topLvl">
          <ac:chgData name="Camilo Beltran Montoya" userId="9dcd01be5ee7e1a3" providerId="LiveId" clId="{E86100A3-8A2A-493D-A124-44CEB3BA1631}" dt="2022-06-20T06:23:26.232" v="6689" actId="1036"/>
          <ac:spMkLst>
            <pc:docMk/>
            <pc:sldMk cId="120517215" sldId="257"/>
            <ac:spMk id="14" creationId="{4A3B334B-5C08-47E4-9F54-860B6189525F}"/>
          </ac:spMkLst>
        </pc:spChg>
        <pc:spChg chg="del mod topLvl">
          <ac:chgData name="Camilo Beltran Montoya" userId="9dcd01be5ee7e1a3" providerId="LiveId" clId="{E86100A3-8A2A-493D-A124-44CEB3BA1631}" dt="2022-06-20T06:19:32.322" v="6585" actId="478"/>
          <ac:spMkLst>
            <pc:docMk/>
            <pc:sldMk cId="120517215" sldId="257"/>
            <ac:spMk id="15" creationId="{EEACBFBD-5C40-433B-B56E-B0842796E8BB}"/>
          </ac:spMkLst>
        </pc:spChg>
        <pc:spChg chg="mod topLvl">
          <ac:chgData name="Camilo Beltran Montoya" userId="9dcd01be5ee7e1a3" providerId="LiveId" clId="{E86100A3-8A2A-493D-A124-44CEB3BA1631}" dt="2022-06-20T06:23:22.732" v="6682" actId="1036"/>
          <ac:spMkLst>
            <pc:docMk/>
            <pc:sldMk cId="120517215" sldId="257"/>
            <ac:spMk id="16" creationId="{3CF1233A-7EFB-4765-944E-D60672369212}"/>
          </ac:spMkLst>
        </pc:spChg>
        <pc:spChg chg="del mod topLvl">
          <ac:chgData name="Camilo Beltran Montoya" userId="9dcd01be5ee7e1a3" providerId="LiveId" clId="{E86100A3-8A2A-493D-A124-44CEB3BA1631}" dt="2022-06-20T06:19:34.059" v="6586" actId="478"/>
          <ac:spMkLst>
            <pc:docMk/>
            <pc:sldMk cId="120517215" sldId="257"/>
            <ac:spMk id="17" creationId="{27A2831A-E683-4A15-8153-B728CFFF0F2B}"/>
          </ac:spMkLst>
        </pc:spChg>
        <pc:spChg chg="mod topLvl">
          <ac:chgData name="Camilo Beltran Montoya" userId="9dcd01be5ee7e1a3" providerId="LiveId" clId="{E86100A3-8A2A-493D-A124-44CEB3BA1631}" dt="2022-06-20T06:23:18.675" v="6671" actId="1036"/>
          <ac:spMkLst>
            <pc:docMk/>
            <pc:sldMk cId="120517215" sldId="257"/>
            <ac:spMk id="18" creationId="{5A14751C-7CB2-400F-AA28-5D1DF2A82192}"/>
          </ac:spMkLst>
        </pc:spChg>
        <pc:spChg chg="del mod topLvl">
          <ac:chgData name="Camilo Beltran Montoya" userId="9dcd01be5ee7e1a3" providerId="LiveId" clId="{E86100A3-8A2A-493D-A124-44CEB3BA1631}" dt="2022-06-20T06:19:35.654" v="6587" actId="478"/>
          <ac:spMkLst>
            <pc:docMk/>
            <pc:sldMk cId="120517215" sldId="257"/>
            <ac:spMk id="19" creationId="{8F0E80BC-EF23-4D7C-B15A-453A663D6D29}"/>
          </ac:spMkLst>
        </pc:spChg>
        <pc:grpChg chg="add del mod">
          <ac:chgData name="Camilo Beltran Montoya" userId="9dcd01be5ee7e1a3" providerId="LiveId" clId="{E86100A3-8A2A-493D-A124-44CEB3BA1631}" dt="2022-06-19T20:24:51.193" v="3" actId="165"/>
          <ac:grpSpMkLst>
            <pc:docMk/>
            <pc:sldMk cId="120517215" sldId="257"/>
            <ac:grpSpMk id="3" creationId="{12DF76F9-26DC-4BC2-B7DB-9FA9CF73EF41}"/>
          </ac:grpSpMkLst>
        </pc:grpChg>
        <pc:graphicFrameChg chg="del">
          <ac:chgData name="Camilo Beltran Montoya" userId="9dcd01be5ee7e1a3" providerId="LiveId" clId="{E86100A3-8A2A-493D-A124-44CEB3BA1631}" dt="2022-06-19T20:24:23.330" v="0" actId="18245"/>
          <ac:graphicFrameMkLst>
            <pc:docMk/>
            <pc:sldMk cId="120517215" sldId="257"/>
            <ac:graphicFrameMk id="6" creationId="{00000000-0000-0000-0000-000000000000}"/>
          </ac:graphicFrameMkLst>
        </pc:graphicFrameChg>
      </pc:sldChg>
      <pc:sldChg chg="addSp delSp modSp mod">
        <pc:chgData name="Camilo Beltran Montoya" userId="9dcd01be5ee7e1a3" providerId="LiveId" clId="{E86100A3-8A2A-493D-A124-44CEB3BA1631}" dt="2022-06-20T06:19:08.933" v="6578" actId="1076"/>
        <pc:sldMkLst>
          <pc:docMk/>
          <pc:sldMk cId="1455858111" sldId="262"/>
        </pc:sldMkLst>
        <pc:spChg chg="add mod ord">
          <ac:chgData name="Camilo Beltran Montoya" userId="9dcd01be5ee7e1a3" providerId="LiveId" clId="{E86100A3-8A2A-493D-A124-44CEB3BA1631}" dt="2022-06-20T06:18:58.080" v="6576" actId="1036"/>
          <ac:spMkLst>
            <pc:docMk/>
            <pc:sldMk cId="1455858111" sldId="262"/>
            <ac:spMk id="2" creationId="{94C38EBA-D731-458B-8BE5-11655DF61A9E}"/>
          </ac:spMkLst>
        </pc:spChg>
        <pc:spChg chg="mod">
          <ac:chgData name="Camilo Beltran Montoya" userId="9dcd01be5ee7e1a3" providerId="LiveId" clId="{E86100A3-8A2A-493D-A124-44CEB3BA1631}" dt="2022-06-20T06:19:02.283" v="6577" actId="1076"/>
          <ac:spMkLst>
            <pc:docMk/>
            <pc:sldMk cId="1455858111" sldId="262"/>
            <ac:spMk id="3" creationId="{0CE68BB7-DD3C-664A-AC9D-74A5FE280DD9}"/>
          </ac:spMkLst>
        </pc:spChg>
        <pc:spChg chg="mod topLvl">
          <ac:chgData name="Camilo Beltran Montoya" userId="9dcd01be5ee7e1a3" providerId="LiveId" clId="{E86100A3-8A2A-493D-A124-44CEB3BA1631}" dt="2022-06-20T06:18:58.080" v="6576" actId="1036"/>
          <ac:spMkLst>
            <pc:docMk/>
            <pc:sldMk cId="1455858111" sldId="262"/>
            <ac:spMk id="5" creationId="{80A7A66F-6D09-4301-8E7B-D1E958393B6A}"/>
          </ac:spMkLst>
        </pc:spChg>
        <pc:spChg chg="mod topLvl">
          <ac:chgData name="Camilo Beltran Montoya" userId="9dcd01be5ee7e1a3" providerId="LiveId" clId="{E86100A3-8A2A-493D-A124-44CEB3BA1631}" dt="2022-06-20T06:19:08.933" v="6578" actId="1076"/>
          <ac:spMkLst>
            <pc:docMk/>
            <pc:sldMk cId="1455858111" sldId="262"/>
            <ac:spMk id="6" creationId="{9E7A6491-DEF2-453B-BAFB-022BCD48A3B7}"/>
          </ac:spMkLst>
        </pc:spChg>
        <pc:spChg chg="mod topLvl">
          <ac:chgData name="Camilo Beltran Montoya" userId="9dcd01be5ee7e1a3" providerId="LiveId" clId="{E86100A3-8A2A-493D-A124-44CEB3BA1631}" dt="2022-06-20T06:18:58.080" v="6576" actId="1036"/>
          <ac:spMkLst>
            <pc:docMk/>
            <pc:sldMk cId="1455858111" sldId="262"/>
            <ac:spMk id="7" creationId="{F1333C2B-AC05-4B92-BE05-34E1B459CF8E}"/>
          </ac:spMkLst>
        </pc:spChg>
        <pc:grpChg chg="del mod">
          <ac:chgData name="Camilo Beltran Montoya" userId="9dcd01be5ee7e1a3" providerId="LiveId" clId="{E86100A3-8A2A-493D-A124-44CEB3BA1631}" dt="2022-06-19T20:25:37.851" v="12" actId="165"/>
          <ac:grpSpMkLst>
            <pc:docMk/>
            <pc:sldMk cId="1455858111" sldId="262"/>
            <ac:grpSpMk id="2" creationId="{D0890754-256E-4AE2-8CF1-742CF397A1CF}"/>
          </ac:grpSpMkLst>
        </pc:grpChg>
        <pc:graphicFrameChg chg="del">
          <ac:chgData name="Camilo Beltran Montoya" userId="9dcd01be5ee7e1a3" providerId="LiveId" clId="{E86100A3-8A2A-493D-A124-44CEB3BA1631}" dt="2022-06-19T20:25:19.185" v="4" actId="18245"/>
          <ac:graphicFrameMkLst>
            <pc:docMk/>
            <pc:sldMk cId="1455858111" sldId="262"/>
            <ac:graphicFrameMk id="4" creationId="{00000000-0000-0000-0000-000000000000}"/>
          </ac:graphicFrameMkLst>
        </pc:graphicFrameChg>
      </pc:sldChg>
      <pc:sldChg chg="mod modShow">
        <pc:chgData name="Camilo Beltran Montoya" userId="9dcd01be5ee7e1a3" providerId="LiveId" clId="{E86100A3-8A2A-493D-A124-44CEB3BA1631}" dt="2022-06-19T21:05:06.988" v="1442" actId="729"/>
        <pc:sldMkLst>
          <pc:docMk/>
          <pc:sldMk cId="1443856931" sldId="268"/>
        </pc:sldMkLst>
      </pc:sldChg>
      <pc:sldChg chg="addSp delSp modSp mod">
        <pc:chgData name="Camilo Beltran Montoya" userId="9dcd01be5ee7e1a3" providerId="LiveId" clId="{E86100A3-8A2A-493D-A124-44CEB3BA1631}" dt="2022-06-20T01:04:46.365" v="2491" actId="1076"/>
        <pc:sldMkLst>
          <pc:docMk/>
          <pc:sldMk cId="2162737283" sldId="269"/>
        </pc:sldMkLst>
        <pc:spChg chg="mod">
          <ac:chgData name="Camilo Beltran Montoya" userId="9dcd01be5ee7e1a3" providerId="LiveId" clId="{E86100A3-8A2A-493D-A124-44CEB3BA1631}" dt="2022-06-20T01:04:37.251" v="2490" actId="207"/>
          <ac:spMkLst>
            <pc:docMk/>
            <pc:sldMk cId="2162737283" sldId="269"/>
            <ac:spMk id="2" creationId="{16CAE4D8-B039-0649-BDEF-444210836B94}"/>
          </ac:spMkLst>
        </pc:spChg>
        <pc:spChg chg="mod">
          <ac:chgData name="Camilo Beltran Montoya" userId="9dcd01be5ee7e1a3" providerId="LiveId" clId="{E86100A3-8A2A-493D-A124-44CEB3BA1631}" dt="2022-06-20T01:04:23.048" v="2486" actId="207"/>
          <ac:spMkLst>
            <pc:docMk/>
            <pc:sldMk cId="2162737283" sldId="269"/>
            <ac:spMk id="3" creationId="{0CE68BB7-DD3C-664A-AC9D-74A5FE280DD9}"/>
          </ac:spMkLst>
        </pc:spChg>
        <pc:spChg chg="add del mod ord">
          <ac:chgData name="Camilo Beltran Montoya" userId="9dcd01be5ee7e1a3" providerId="LiveId" clId="{E86100A3-8A2A-493D-A124-44CEB3BA1631}" dt="2022-06-20T00:36:33.833" v="1994" actId="11529"/>
          <ac:spMkLst>
            <pc:docMk/>
            <pc:sldMk cId="2162737283" sldId="269"/>
            <ac:spMk id="4" creationId="{6DB24463-3A88-4843-B4B1-5AE617CEA3FA}"/>
          </ac:spMkLst>
        </pc:spChg>
        <pc:spChg chg="mod topLvl">
          <ac:chgData name="Camilo Beltran Montoya" userId="9dcd01be5ee7e1a3" providerId="LiveId" clId="{E86100A3-8A2A-493D-A124-44CEB3BA1631}" dt="2022-06-20T01:02:46.392" v="2457" actId="1036"/>
          <ac:spMkLst>
            <pc:docMk/>
            <pc:sldMk cId="2162737283" sldId="269"/>
            <ac:spMk id="6" creationId="{FBEF2E63-10EA-47B7-9E0A-843273FF4A35}"/>
          </ac:spMkLst>
        </pc:spChg>
        <pc:spChg chg="mod topLvl">
          <ac:chgData name="Camilo Beltran Montoya" userId="9dcd01be5ee7e1a3" providerId="LiveId" clId="{E86100A3-8A2A-493D-A124-44CEB3BA1631}" dt="2022-06-20T01:02:26.678" v="2445" actId="14100"/>
          <ac:spMkLst>
            <pc:docMk/>
            <pc:sldMk cId="2162737283" sldId="269"/>
            <ac:spMk id="7" creationId="{331C5537-C4F4-44DB-B2CF-93DDE80487D6}"/>
          </ac:spMkLst>
        </pc:spChg>
        <pc:spChg chg="mod topLvl">
          <ac:chgData name="Camilo Beltran Montoya" userId="9dcd01be5ee7e1a3" providerId="LiveId" clId="{E86100A3-8A2A-493D-A124-44CEB3BA1631}" dt="2022-06-20T01:04:30.697" v="2488" actId="207"/>
          <ac:spMkLst>
            <pc:docMk/>
            <pc:sldMk cId="2162737283" sldId="269"/>
            <ac:spMk id="8" creationId="{4E565D84-E73D-4125-82DB-8D2D4DA8A7A5}"/>
          </ac:spMkLst>
        </pc:spChg>
        <pc:spChg chg="mod topLvl">
          <ac:chgData name="Camilo Beltran Montoya" userId="9dcd01be5ee7e1a3" providerId="LiveId" clId="{E86100A3-8A2A-493D-A124-44CEB3BA1631}" dt="2022-06-20T01:04:25.932" v="2487" actId="207"/>
          <ac:spMkLst>
            <pc:docMk/>
            <pc:sldMk cId="2162737283" sldId="269"/>
            <ac:spMk id="9" creationId="{ECFB1836-116A-4F29-A742-9FB538C13FC2}"/>
          </ac:spMkLst>
        </pc:spChg>
        <pc:spChg chg="mod topLvl">
          <ac:chgData name="Camilo Beltran Montoya" userId="9dcd01be5ee7e1a3" providerId="LiveId" clId="{E86100A3-8A2A-493D-A124-44CEB3BA1631}" dt="2022-06-20T01:02:58.583" v="2463" actId="1036"/>
          <ac:spMkLst>
            <pc:docMk/>
            <pc:sldMk cId="2162737283" sldId="269"/>
            <ac:spMk id="10" creationId="{1A646987-D226-457B-BC8A-20F71A2AD60E}"/>
          </ac:spMkLst>
        </pc:spChg>
        <pc:spChg chg="mod topLvl">
          <ac:chgData name="Camilo Beltran Montoya" userId="9dcd01be5ee7e1a3" providerId="LiveId" clId="{E86100A3-8A2A-493D-A124-44CEB3BA1631}" dt="2022-06-20T01:04:46.365" v="2491" actId="1076"/>
          <ac:spMkLst>
            <pc:docMk/>
            <pc:sldMk cId="2162737283" sldId="269"/>
            <ac:spMk id="11" creationId="{048E893C-0448-4940-85DA-35F12FF6AEC8}"/>
          </ac:spMkLst>
        </pc:spChg>
        <pc:spChg chg="mod topLvl">
          <ac:chgData name="Camilo Beltran Montoya" userId="9dcd01be5ee7e1a3" providerId="LiveId" clId="{E86100A3-8A2A-493D-A124-44CEB3BA1631}" dt="2022-06-20T01:02:46.392" v="2457" actId="1036"/>
          <ac:spMkLst>
            <pc:docMk/>
            <pc:sldMk cId="2162737283" sldId="269"/>
            <ac:spMk id="12" creationId="{0B608E70-FEF2-42EA-AB1E-371D14548422}"/>
          </ac:spMkLst>
        </pc:spChg>
        <pc:spChg chg="mod topLvl">
          <ac:chgData name="Camilo Beltran Montoya" userId="9dcd01be5ee7e1a3" providerId="LiveId" clId="{E86100A3-8A2A-493D-A124-44CEB3BA1631}" dt="2022-06-20T01:03:06.322" v="2476" actId="1036"/>
          <ac:spMkLst>
            <pc:docMk/>
            <pc:sldMk cId="2162737283" sldId="269"/>
            <ac:spMk id="13" creationId="{D911411D-0339-4DC0-A52B-91CD3330C57D}"/>
          </ac:spMkLst>
        </pc:spChg>
        <pc:spChg chg="add del mod ord">
          <ac:chgData name="Camilo Beltran Montoya" userId="9dcd01be5ee7e1a3" providerId="LiveId" clId="{E86100A3-8A2A-493D-A124-44CEB3BA1631}" dt="2022-06-20T00:52:50.967" v="2313" actId="478"/>
          <ac:spMkLst>
            <pc:docMk/>
            <pc:sldMk cId="2162737283" sldId="269"/>
            <ac:spMk id="14" creationId="{C8CF9013-B232-4612-9A0C-42DDB09BAA48}"/>
          </ac:spMkLst>
        </pc:spChg>
        <pc:spChg chg="add mod">
          <ac:chgData name="Camilo Beltran Montoya" userId="9dcd01be5ee7e1a3" providerId="LiveId" clId="{E86100A3-8A2A-493D-A124-44CEB3BA1631}" dt="2022-06-20T00:51:53.638" v="2276" actId="571"/>
          <ac:spMkLst>
            <pc:docMk/>
            <pc:sldMk cId="2162737283" sldId="269"/>
            <ac:spMk id="16" creationId="{C0BC82E1-9F5B-4328-9278-C34590280847}"/>
          </ac:spMkLst>
        </pc:spChg>
        <pc:spChg chg="add mod">
          <ac:chgData name="Camilo Beltran Montoya" userId="9dcd01be5ee7e1a3" providerId="LiveId" clId="{E86100A3-8A2A-493D-A124-44CEB3BA1631}" dt="2022-06-20T00:51:53.638" v="2276" actId="571"/>
          <ac:spMkLst>
            <pc:docMk/>
            <pc:sldMk cId="2162737283" sldId="269"/>
            <ac:spMk id="17" creationId="{575DA8B0-8DC1-44CF-A9E3-C792D551008C}"/>
          </ac:spMkLst>
        </pc:spChg>
        <pc:spChg chg="add mod">
          <ac:chgData name="Camilo Beltran Montoya" userId="9dcd01be5ee7e1a3" providerId="LiveId" clId="{E86100A3-8A2A-493D-A124-44CEB3BA1631}" dt="2022-06-20T00:51:53.638" v="2276" actId="571"/>
          <ac:spMkLst>
            <pc:docMk/>
            <pc:sldMk cId="2162737283" sldId="269"/>
            <ac:spMk id="18" creationId="{0A16CFF2-DE10-46C7-B021-D23C927C74E4}"/>
          </ac:spMkLst>
        </pc:spChg>
        <pc:spChg chg="add mod">
          <ac:chgData name="Camilo Beltran Montoya" userId="9dcd01be5ee7e1a3" providerId="LiveId" clId="{E86100A3-8A2A-493D-A124-44CEB3BA1631}" dt="2022-06-20T00:51:53.638" v="2276" actId="571"/>
          <ac:spMkLst>
            <pc:docMk/>
            <pc:sldMk cId="2162737283" sldId="269"/>
            <ac:spMk id="19" creationId="{3CE8BCED-1966-461E-B22F-217C4C33D765}"/>
          </ac:spMkLst>
        </pc:spChg>
        <pc:spChg chg="add mod">
          <ac:chgData name="Camilo Beltran Montoya" userId="9dcd01be5ee7e1a3" providerId="LiveId" clId="{E86100A3-8A2A-493D-A124-44CEB3BA1631}" dt="2022-06-20T00:51:53.638" v="2276" actId="571"/>
          <ac:spMkLst>
            <pc:docMk/>
            <pc:sldMk cId="2162737283" sldId="269"/>
            <ac:spMk id="20" creationId="{0D794178-0AB7-4D08-A25A-3A678E7874BA}"/>
          </ac:spMkLst>
        </pc:spChg>
        <pc:spChg chg="add mod">
          <ac:chgData name="Camilo Beltran Montoya" userId="9dcd01be5ee7e1a3" providerId="LiveId" clId="{E86100A3-8A2A-493D-A124-44CEB3BA1631}" dt="2022-06-20T00:51:53.638" v="2276" actId="571"/>
          <ac:spMkLst>
            <pc:docMk/>
            <pc:sldMk cId="2162737283" sldId="269"/>
            <ac:spMk id="21" creationId="{0B63A331-FCC2-4C55-B812-3FBAF0B292E3}"/>
          </ac:spMkLst>
        </pc:spChg>
        <pc:spChg chg="add mod">
          <ac:chgData name="Camilo Beltran Montoya" userId="9dcd01be5ee7e1a3" providerId="LiveId" clId="{E86100A3-8A2A-493D-A124-44CEB3BA1631}" dt="2022-06-20T00:51:53.638" v="2276" actId="571"/>
          <ac:spMkLst>
            <pc:docMk/>
            <pc:sldMk cId="2162737283" sldId="269"/>
            <ac:spMk id="22" creationId="{DA870D36-3C2D-4A93-9519-FBBB040E9A20}"/>
          </ac:spMkLst>
        </pc:spChg>
        <pc:spChg chg="add mod">
          <ac:chgData name="Camilo Beltran Montoya" userId="9dcd01be5ee7e1a3" providerId="LiveId" clId="{E86100A3-8A2A-493D-A124-44CEB3BA1631}" dt="2022-06-20T00:51:53.638" v="2276" actId="571"/>
          <ac:spMkLst>
            <pc:docMk/>
            <pc:sldMk cId="2162737283" sldId="269"/>
            <ac:spMk id="23" creationId="{3276AEC8-1FAC-4B62-9A53-166F6CC3429C}"/>
          </ac:spMkLst>
        </pc:spChg>
        <pc:spChg chg="add mod">
          <ac:chgData name="Camilo Beltran Montoya" userId="9dcd01be5ee7e1a3" providerId="LiveId" clId="{E86100A3-8A2A-493D-A124-44CEB3BA1631}" dt="2022-06-20T00:51:53.638" v="2276" actId="571"/>
          <ac:spMkLst>
            <pc:docMk/>
            <pc:sldMk cId="2162737283" sldId="269"/>
            <ac:spMk id="24" creationId="{8D7E4DE0-0431-45C6-9C7C-F497D36A622A}"/>
          </ac:spMkLst>
        </pc:spChg>
        <pc:spChg chg="add mod">
          <ac:chgData name="Camilo Beltran Montoya" userId="9dcd01be5ee7e1a3" providerId="LiveId" clId="{E86100A3-8A2A-493D-A124-44CEB3BA1631}" dt="2022-06-20T00:51:53.638" v="2276" actId="571"/>
          <ac:spMkLst>
            <pc:docMk/>
            <pc:sldMk cId="2162737283" sldId="269"/>
            <ac:spMk id="25" creationId="{0C10C5D1-9F94-4794-A14A-7F95A8540091}"/>
          </ac:spMkLst>
        </pc:spChg>
        <pc:spChg chg="add mod ord">
          <ac:chgData name="Camilo Beltran Montoya" userId="9dcd01be5ee7e1a3" providerId="LiveId" clId="{E86100A3-8A2A-493D-A124-44CEB3BA1631}" dt="2022-06-20T00:55:43.374" v="2382" actId="1076"/>
          <ac:spMkLst>
            <pc:docMk/>
            <pc:sldMk cId="2162737283" sldId="269"/>
            <ac:spMk id="27" creationId="{E56F760E-F53F-4EA1-9343-E6E51E59DF5C}"/>
          </ac:spMkLst>
        </pc:spChg>
        <pc:spChg chg="mod">
          <ac:chgData name="Camilo Beltran Montoya" userId="9dcd01be5ee7e1a3" providerId="LiveId" clId="{E86100A3-8A2A-493D-A124-44CEB3BA1631}" dt="2022-06-20T00:55:49.884" v="2383" actId="1076"/>
          <ac:spMkLst>
            <pc:docMk/>
            <pc:sldMk cId="2162737283" sldId="269"/>
            <ac:spMk id="50" creationId="{E7A5AD2F-2744-3158-75FF-CFE785279D41}"/>
          </ac:spMkLst>
        </pc:spChg>
        <pc:grpChg chg="del">
          <ac:chgData name="Camilo Beltran Montoya" userId="9dcd01be5ee7e1a3" providerId="LiveId" clId="{E86100A3-8A2A-493D-A124-44CEB3BA1631}" dt="2022-06-19T21:42:44.504" v="1900" actId="165"/>
          <ac:grpSpMkLst>
            <pc:docMk/>
            <pc:sldMk cId="2162737283" sldId="269"/>
            <ac:grpSpMk id="5" creationId="{5935868B-C07A-4EC6-970B-298C4766379F}"/>
          </ac:grpSpMkLst>
        </pc:grpChg>
        <pc:picChg chg="add mod modCrop">
          <ac:chgData name="Camilo Beltran Montoya" userId="9dcd01be5ee7e1a3" providerId="LiveId" clId="{E86100A3-8A2A-493D-A124-44CEB3BA1631}" dt="2022-06-20T01:01:15.490" v="2415" actId="1076"/>
          <ac:picMkLst>
            <pc:docMk/>
            <pc:sldMk cId="2162737283" sldId="269"/>
            <ac:picMk id="26" creationId="{8FF48C38-DFFF-4E23-A043-0CAE18A1B4F8}"/>
          </ac:picMkLst>
        </pc:picChg>
      </pc:sldChg>
      <pc:sldChg chg="addSp delSp modSp mod modCm">
        <pc:chgData name="Camilo Beltran Montoya" userId="9dcd01be5ee7e1a3" providerId="LiveId" clId="{E86100A3-8A2A-493D-A124-44CEB3BA1631}" dt="2022-06-20T03:21:12.068" v="3721" actId="1035"/>
        <pc:sldMkLst>
          <pc:docMk/>
          <pc:sldMk cId="2237191951" sldId="271"/>
        </pc:sldMkLst>
        <pc:spChg chg="mod">
          <ac:chgData name="Camilo Beltran Montoya" userId="9dcd01be5ee7e1a3" providerId="LiveId" clId="{E86100A3-8A2A-493D-A124-44CEB3BA1631}" dt="2022-06-20T01:04:08.965" v="2482" actId="207"/>
          <ac:spMkLst>
            <pc:docMk/>
            <pc:sldMk cId="2237191951" sldId="271"/>
            <ac:spMk id="3" creationId="{0CE68BB7-DD3C-664A-AC9D-74A5FE280DD9}"/>
          </ac:spMkLst>
        </pc:spChg>
        <pc:spChg chg="mod">
          <ac:chgData name="Camilo Beltran Montoya" userId="9dcd01be5ee7e1a3" providerId="LiveId" clId="{E86100A3-8A2A-493D-A124-44CEB3BA1631}" dt="2022-06-20T00:46:24.185" v="2235" actId="1076"/>
          <ac:spMkLst>
            <pc:docMk/>
            <pc:sldMk cId="2237191951" sldId="271"/>
            <ac:spMk id="6" creationId="{00000000-0000-0000-0000-000000000000}"/>
          </ac:spMkLst>
        </pc:spChg>
        <pc:spChg chg="add mod">
          <ac:chgData name="Camilo Beltran Montoya" userId="9dcd01be5ee7e1a3" providerId="LiveId" clId="{E86100A3-8A2A-493D-A124-44CEB3BA1631}" dt="2022-06-20T01:04:11.980" v="2483" actId="207"/>
          <ac:spMkLst>
            <pc:docMk/>
            <pc:sldMk cId="2237191951" sldId="271"/>
            <ac:spMk id="7" creationId="{8DD10289-0CE6-42B1-9C99-0CDA9DA29748}"/>
          </ac:spMkLst>
        </pc:spChg>
        <pc:spChg chg="add mod">
          <ac:chgData name="Camilo Beltran Montoya" userId="9dcd01be5ee7e1a3" providerId="LiveId" clId="{E86100A3-8A2A-493D-A124-44CEB3BA1631}" dt="2022-06-20T01:04:14.409" v="2484" actId="207"/>
          <ac:spMkLst>
            <pc:docMk/>
            <pc:sldMk cId="2237191951" sldId="271"/>
            <ac:spMk id="8" creationId="{65589DE7-B957-4222-ABA4-BD9513DBA0B5}"/>
          </ac:spMkLst>
        </pc:spChg>
        <pc:spChg chg="add mod">
          <ac:chgData name="Camilo Beltran Montoya" userId="9dcd01be5ee7e1a3" providerId="LiveId" clId="{E86100A3-8A2A-493D-A124-44CEB3BA1631}" dt="2022-06-20T01:04:17.523" v="2485" actId="207"/>
          <ac:spMkLst>
            <pc:docMk/>
            <pc:sldMk cId="2237191951" sldId="271"/>
            <ac:spMk id="10" creationId="{E423BE37-BC94-417D-A15F-ED6DDD159A68}"/>
          </ac:spMkLst>
        </pc:spChg>
        <pc:spChg chg="add mod">
          <ac:chgData name="Camilo Beltran Montoya" userId="9dcd01be5ee7e1a3" providerId="LiveId" clId="{E86100A3-8A2A-493D-A124-44CEB3BA1631}" dt="2022-06-20T00:44:38.705" v="2172" actId="1036"/>
          <ac:spMkLst>
            <pc:docMk/>
            <pc:sldMk cId="2237191951" sldId="271"/>
            <ac:spMk id="12" creationId="{D74AD956-E79A-4314-9236-35330840B8BC}"/>
          </ac:spMkLst>
        </pc:spChg>
        <pc:spChg chg="add mod ord">
          <ac:chgData name="Camilo Beltran Montoya" userId="9dcd01be5ee7e1a3" providerId="LiveId" clId="{E86100A3-8A2A-493D-A124-44CEB3BA1631}" dt="2022-06-20T00:44:55.449" v="2188" actId="167"/>
          <ac:spMkLst>
            <pc:docMk/>
            <pc:sldMk cId="2237191951" sldId="271"/>
            <ac:spMk id="14" creationId="{B69FD883-49BB-4881-9128-BBE5746204EA}"/>
          </ac:spMkLst>
        </pc:spChg>
        <pc:spChg chg="add mod">
          <ac:chgData name="Camilo Beltran Montoya" userId="9dcd01be5ee7e1a3" providerId="LiveId" clId="{E86100A3-8A2A-493D-A124-44CEB3BA1631}" dt="2022-06-20T00:45:11.881" v="2222" actId="1036"/>
          <ac:spMkLst>
            <pc:docMk/>
            <pc:sldMk cId="2237191951" sldId="271"/>
            <ac:spMk id="16" creationId="{D8321A82-183E-4AD9-9309-9E9D93129118}"/>
          </ac:spMkLst>
        </pc:spChg>
        <pc:spChg chg="add mod">
          <ac:chgData name="Camilo Beltran Montoya" userId="9dcd01be5ee7e1a3" providerId="LiveId" clId="{E86100A3-8A2A-493D-A124-44CEB3BA1631}" dt="2022-06-20T03:21:08.264" v="3719" actId="207"/>
          <ac:spMkLst>
            <pc:docMk/>
            <pc:sldMk cId="2237191951" sldId="271"/>
            <ac:spMk id="17" creationId="{87572D38-CED3-4846-B647-5801089C5715}"/>
          </ac:spMkLst>
        </pc:spChg>
        <pc:graphicFrameChg chg="del mod">
          <ac:chgData name="Camilo Beltran Montoya" userId="9dcd01be5ee7e1a3" providerId="LiveId" clId="{E86100A3-8A2A-493D-A124-44CEB3BA1631}" dt="2022-06-20T00:43:29.190" v="2102" actId="478"/>
          <ac:graphicFrameMkLst>
            <pc:docMk/>
            <pc:sldMk cId="2237191951" sldId="271"/>
            <ac:graphicFrameMk id="4" creationId="{8E040DDA-BE02-2A07-B1EA-4F36F93259EE}"/>
          </ac:graphicFrameMkLst>
        </pc:graphicFrameChg>
        <pc:picChg chg="add mod modCrop">
          <ac:chgData name="Camilo Beltran Montoya" userId="9dcd01be5ee7e1a3" providerId="LiveId" clId="{E86100A3-8A2A-493D-A124-44CEB3BA1631}" dt="2022-06-20T03:21:12.068" v="3721" actId="1035"/>
          <ac:picMkLst>
            <pc:docMk/>
            <pc:sldMk cId="2237191951" sldId="271"/>
            <ac:picMk id="19" creationId="{DADD0283-C5BB-462F-AA0B-5EB3A3A58E37}"/>
          </ac:picMkLst>
        </pc:picChg>
      </pc:sldChg>
      <pc:sldChg chg="addSp delSp modSp mod">
        <pc:chgData name="Camilo Beltran Montoya" userId="9dcd01be5ee7e1a3" providerId="LiveId" clId="{E86100A3-8A2A-493D-A124-44CEB3BA1631}" dt="2022-06-20T01:28:13.601" v="2951" actId="14100"/>
        <pc:sldMkLst>
          <pc:docMk/>
          <pc:sldMk cId="1074989774" sldId="273"/>
        </pc:sldMkLst>
        <pc:spChg chg="mod">
          <ac:chgData name="Camilo Beltran Montoya" userId="9dcd01be5ee7e1a3" providerId="LiveId" clId="{E86100A3-8A2A-493D-A124-44CEB3BA1631}" dt="2022-06-20T01:24:57.903" v="2896" actId="1036"/>
          <ac:spMkLst>
            <pc:docMk/>
            <pc:sldMk cId="1074989774" sldId="273"/>
            <ac:spMk id="3" creationId="{0CE68BB7-DD3C-664A-AC9D-74A5FE280DD9}"/>
          </ac:spMkLst>
        </pc:spChg>
        <pc:spChg chg="mod">
          <ac:chgData name="Camilo Beltran Montoya" userId="9dcd01be5ee7e1a3" providerId="LiveId" clId="{E86100A3-8A2A-493D-A124-44CEB3BA1631}" dt="2022-06-20T01:24:57.903" v="2896" actId="1036"/>
          <ac:spMkLst>
            <pc:docMk/>
            <pc:sldMk cId="1074989774" sldId="273"/>
            <ac:spMk id="4" creationId="{00000000-0000-0000-0000-000000000000}"/>
          </ac:spMkLst>
        </pc:spChg>
        <pc:spChg chg="mod topLvl">
          <ac:chgData name="Camilo Beltran Montoya" userId="9dcd01be5ee7e1a3" providerId="LiveId" clId="{E86100A3-8A2A-493D-A124-44CEB3BA1631}" dt="2022-06-20T01:28:07.841" v="2950" actId="14100"/>
          <ac:spMkLst>
            <pc:docMk/>
            <pc:sldMk cId="1074989774" sldId="273"/>
            <ac:spMk id="6" creationId="{58F72684-5B31-43EB-97E3-6206E6205070}"/>
          </ac:spMkLst>
        </pc:spChg>
        <pc:spChg chg="mod topLvl">
          <ac:chgData name="Camilo Beltran Montoya" userId="9dcd01be5ee7e1a3" providerId="LiveId" clId="{E86100A3-8A2A-493D-A124-44CEB3BA1631}" dt="2022-06-20T01:27:59" v="2949" actId="1035"/>
          <ac:spMkLst>
            <pc:docMk/>
            <pc:sldMk cId="1074989774" sldId="273"/>
            <ac:spMk id="7" creationId="{7BC516AD-425C-4837-9B99-E26E9E3C7FF4}"/>
          </ac:spMkLst>
        </pc:spChg>
        <pc:spChg chg="mod topLvl">
          <ac:chgData name="Camilo Beltran Montoya" userId="9dcd01be5ee7e1a3" providerId="LiveId" clId="{E86100A3-8A2A-493D-A124-44CEB3BA1631}" dt="2022-06-20T01:27:38.672" v="2934" actId="255"/>
          <ac:spMkLst>
            <pc:docMk/>
            <pc:sldMk cId="1074989774" sldId="273"/>
            <ac:spMk id="8" creationId="{501E9C81-3650-44F8-9A63-4DE5C946D325}"/>
          </ac:spMkLst>
        </pc:spChg>
        <pc:spChg chg="mod topLvl">
          <ac:chgData name="Camilo Beltran Montoya" userId="9dcd01be5ee7e1a3" providerId="LiveId" clId="{E86100A3-8A2A-493D-A124-44CEB3BA1631}" dt="2022-06-20T01:28:13.601" v="2951" actId="14100"/>
          <ac:spMkLst>
            <pc:docMk/>
            <pc:sldMk cId="1074989774" sldId="273"/>
            <ac:spMk id="9" creationId="{E3ACCE0F-5AD7-4580-8379-6B5CC2D78EA3}"/>
          </ac:spMkLst>
        </pc:spChg>
        <pc:spChg chg="mod topLvl">
          <ac:chgData name="Camilo Beltran Montoya" userId="9dcd01be5ee7e1a3" providerId="LiveId" clId="{E86100A3-8A2A-493D-A124-44CEB3BA1631}" dt="2022-06-20T01:27:20.351" v="2930" actId="1035"/>
          <ac:spMkLst>
            <pc:docMk/>
            <pc:sldMk cId="1074989774" sldId="273"/>
            <ac:spMk id="10" creationId="{F72C0DCF-4E16-408A-9064-6043C7369FB1}"/>
          </ac:spMkLst>
        </pc:spChg>
        <pc:spChg chg="add mod">
          <ac:chgData name="Camilo Beltran Montoya" userId="9dcd01be5ee7e1a3" providerId="LiveId" clId="{E86100A3-8A2A-493D-A124-44CEB3BA1631}" dt="2022-06-20T01:22:13.902" v="2851" actId="1036"/>
          <ac:spMkLst>
            <pc:docMk/>
            <pc:sldMk cId="1074989774" sldId="273"/>
            <ac:spMk id="11" creationId="{B415A78E-CCE0-4FA6-BB1D-153100E26B91}"/>
          </ac:spMkLst>
        </pc:spChg>
        <pc:spChg chg="add mod ord">
          <ac:chgData name="Camilo Beltran Montoya" userId="9dcd01be5ee7e1a3" providerId="LiveId" clId="{E86100A3-8A2A-493D-A124-44CEB3BA1631}" dt="2022-06-20T01:22:13.902" v="2851" actId="1036"/>
          <ac:spMkLst>
            <pc:docMk/>
            <pc:sldMk cId="1074989774" sldId="273"/>
            <ac:spMk id="12" creationId="{70D4C0EC-9657-439F-BA9B-E996BA88442A}"/>
          </ac:spMkLst>
        </pc:spChg>
        <pc:spChg chg="add mod">
          <ac:chgData name="Camilo Beltran Montoya" userId="9dcd01be5ee7e1a3" providerId="LiveId" clId="{E86100A3-8A2A-493D-A124-44CEB3BA1631}" dt="2022-06-20T01:22:13.902" v="2851" actId="1036"/>
          <ac:spMkLst>
            <pc:docMk/>
            <pc:sldMk cId="1074989774" sldId="273"/>
            <ac:spMk id="13" creationId="{C5D70E00-8181-42BE-9726-DFD9BC70ED47}"/>
          </ac:spMkLst>
        </pc:spChg>
        <pc:spChg chg="add mod">
          <ac:chgData name="Camilo Beltran Montoya" userId="9dcd01be5ee7e1a3" providerId="LiveId" clId="{E86100A3-8A2A-493D-A124-44CEB3BA1631}" dt="2022-06-20T01:22:13.902" v="2851" actId="1036"/>
          <ac:spMkLst>
            <pc:docMk/>
            <pc:sldMk cId="1074989774" sldId="273"/>
            <ac:spMk id="14" creationId="{3AFD5F55-907E-4051-A6D9-D3B205DF9540}"/>
          </ac:spMkLst>
        </pc:spChg>
        <pc:spChg chg="add mod">
          <ac:chgData name="Camilo Beltran Montoya" userId="9dcd01be5ee7e1a3" providerId="LiveId" clId="{E86100A3-8A2A-493D-A124-44CEB3BA1631}" dt="2022-06-20T01:22:13.902" v="2851" actId="1036"/>
          <ac:spMkLst>
            <pc:docMk/>
            <pc:sldMk cId="1074989774" sldId="273"/>
            <ac:spMk id="15" creationId="{4184A56C-A1CC-47B6-A356-3F6FDF947230}"/>
          </ac:spMkLst>
        </pc:spChg>
        <pc:spChg chg="add mod">
          <ac:chgData name="Camilo Beltran Montoya" userId="9dcd01be5ee7e1a3" providerId="LiveId" clId="{E86100A3-8A2A-493D-A124-44CEB3BA1631}" dt="2022-06-20T01:22:13.902" v="2851" actId="1036"/>
          <ac:spMkLst>
            <pc:docMk/>
            <pc:sldMk cId="1074989774" sldId="273"/>
            <ac:spMk id="16" creationId="{2B14ADF3-3F02-4DD9-B902-C27F78AFD59F}"/>
          </ac:spMkLst>
        </pc:spChg>
        <pc:spChg chg="add mod">
          <ac:chgData name="Camilo Beltran Montoya" userId="9dcd01be5ee7e1a3" providerId="LiveId" clId="{E86100A3-8A2A-493D-A124-44CEB3BA1631}" dt="2022-06-20T01:25:57.052" v="2907" actId="1076"/>
          <ac:spMkLst>
            <pc:docMk/>
            <pc:sldMk cId="1074989774" sldId="273"/>
            <ac:spMk id="18" creationId="{1E5946E6-7559-4948-98EF-FFCB5A9ACBCB}"/>
          </ac:spMkLst>
        </pc:spChg>
        <pc:spChg chg="add mod">
          <ac:chgData name="Camilo Beltran Montoya" userId="9dcd01be5ee7e1a3" providerId="LiveId" clId="{E86100A3-8A2A-493D-A124-44CEB3BA1631}" dt="2022-06-20T01:25:46.060" v="2904" actId="1076"/>
          <ac:spMkLst>
            <pc:docMk/>
            <pc:sldMk cId="1074989774" sldId="273"/>
            <ac:spMk id="20" creationId="{4A5C6825-1D4D-483B-A814-38418283A33E}"/>
          </ac:spMkLst>
        </pc:spChg>
        <pc:spChg chg="add mod">
          <ac:chgData name="Camilo Beltran Montoya" userId="9dcd01be5ee7e1a3" providerId="LiveId" clId="{E86100A3-8A2A-493D-A124-44CEB3BA1631}" dt="2022-06-20T01:26:01.874" v="2911" actId="1035"/>
          <ac:spMkLst>
            <pc:docMk/>
            <pc:sldMk cId="1074989774" sldId="273"/>
            <ac:spMk id="22" creationId="{14DCBDAA-9BD5-4DB5-92BD-0BC8F09D5091}"/>
          </ac:spMkLst>
        </pc:spChg>
        <pc:spChg chg="add mod">
          <ac:chgData name="Camilo Beltran Montoya" userId="9dcd01be5ee7e1a3" providerId="LiveId" clId="{E86100A3-8A2A-493D-A124-44CEB3BA1631}" dt="2022-06-20T01:22:13.902" v="2851" actId="1036"/>
          <ac:spMkLst>
            <pc:docMk/>
            <pc:sldMk cId="1074989774" sldId="273"/>
            <ac:spMk id="24" creationId="{73ED66CD-5266-4A14-86BA-2C865EDBBA1F}"/>
          </ac:spMkLst>
        </pc:spChg>
        <pc:grpChg chg="del">
          <ac:chgData name="Camilo Beltran Montoya" userId="9dcd01be5ee7e1a3" providerId="LiveId" clId="{E86100A3-8A2A-493D-A124-44CEB3BA1631}" dt="2022-06-20T01:05:02.375" v="2494" actId="165"/>
          <ac:grpSpMkLst>
            <pc:docMk/>
            <pc:sldMk cId="1074989774" sldId="273"/>
            <ac:grpSpMk id="2" creationId="{B18AD130-B839-4913-B153-01247FBDA0CB}"/>
          </ac:grpSpMkLst>
        </pc:grpChg>
        <pc:cxnChg chg="add mod">
          <ac:chgData name="Camilo Beltran Montoya" userId="9dcd01be5ee7e1a3" providerId="LiveId" clId="{E86100A3-8A2A-493D-A124-44CEB3BA1631}" dt="2022-06-20T01:25:06.226" v="2902" actId="1036"/>
          <ac:cxnSpMkLst>
            <pc:docMk/>
            <pc:sldMk cId="1074989774" sldId="273"/>
            <ac:cxnSpMk id="26" creationId="{C301370A-BA8A-4881-8AE6-8BBD53037573}"/>
          </ac:cxnSpMkLst>
        </pc:cxnChg>
        <pc:cxnChg chg="add mod">
          <ac:chgData name="Camilo Beltran Montoya" userId="9dcd01be5ee7e1a3" providerId="LiveId" clId="{E86100A3-8A2A-493D-A124-44CEB3BA1631}" dt="2022-06-20T01:25:06.226" v="2902" actId="1036"/>
          <ac:cxnSpMkLst>
            <pc:docMk/>
            <pc:sldMk cId="1074989774" sldId="273"/>
            <ac:cxnSpMk id="27" creationId="{26CDC360-AC69-4D30-B7DD-43727A7BDB61}"/>
          </ac:cxnSpMkLst>
        </pc:cxnChg>
        <pc:cxnChg chg="add mod">
          <ac:chgData name="Camilo Beltran Montoya" userId="9dcd01be5ee7e1a3" providerId="LiveId" clId="{E86100A3-8A2A-493D-A124-44CEB3BA1631}" dt="2022-06-20T01:27:52.400" v="2937" actId="1035"/>
          <ac:cxnSpMkLst>
            <pc:docMk/>
            <pc:sldMk cId="1074989774" sldId="273"/>
            <ac:cxnSpMk id="28" creationId="{B88DBD9E-983C-4FF8-859E-4875197613CF}"/>
          </ac:cxnSpMkLst>
        </pc:cxnChg>
        <pc:cxnChg chg="add mod">
          <ac:chgData name="Camilo Beltran Montoya" userId="9dcd01be5ee7e1a3" providerId="LiveId" clId="{E86100A3-8A2A-493D-A124-44CEB3BA1631}" dt="2022-06-20T01:26:59.454" v="2919" actId="208"/>
          <ac:cxnSpMkLst>
            <pc:docMk/>
            <pc:sldMk cId="1074989774" sldId="273"/>
            <ac:cxnSpMk id="29" creationId="{ADD56BBE-0F41-4BA6-B6BD-326D4BE5D6A1}"/>
          </ac:cxnSpMkLst>
        </pc:cxnChg>
        <pc:cxnChg chg="add mod">
          <ac:chgData name="Camilo Beltran Montoya" userId="9dcd01be5ee7e1a3" providerId="LiveId" clId="{E86100A3-8A2A-493D-A124-44CEB3BA1631}" dt="2022-06-20T01:26:51.175" v="2918" actId="208"/>
          <ac:cxnSpMkLst>
            <pc:docMk/>
            <pc:sldMk cId="1074989774" sldId="273"/>
            <ac:cxnSpMk id="30" creationId="{F2CB55CF-DF3D-440F-A3EA-9C55226D5D67}"/>
          </ac:cxnSpMkLst>
        </pc:cxnChg>
      </pc:sldChg>
      <pc:sldChg chg="addSp delSp modSp mod">
        <pc:chgData name="Camilo Beltran Montoya" userId="9dcd01be5ee7e1a3" providerId="LiveId" clId="{E86100A3-8A2A-493D-A124-44CEB3BA1631}" dt="2022-06-20T04:12:08.560" v="4622" actId="207"/>
        <pc:sldMkLst>
          <pc:docMk/>
          <pc:sldMk cId="2490108273" sldId="274"/>
        </pc:sldMkLst>
        <pc:spChg chg="mod">
          <ac:chgData name="Camilo Beltran Montoya" userId="9dcd01be5ee7e1a3" providerId="LiveId" clId="{E86100A3-8A2A-493D-A124-44CEB3BA1631}" dt="2022-06-20T04:11:42.818" v="4615" actId="207"/>
          <ac:spMkLst>
            <pc:docMk/>
            <pc:sldMk cId="2490108273" sldId="274"/>
            <ac:spMk id="3" creationId="{0CE68BB7-DD3C-664A-AC9D-74A5FE280DD9}"/>
          </ac:spMkLst>
        </pc:spChg>
        <pc:spChg chg="mod">
          <ac:chgData name="Camilo Beltran Montoya" userId="9dcd01be5ee7e1a3" providerId="LiveId" clId="{E86100A3-8A2A-493D-A124-44CEB3BA1631}" dt="2022-06-20T03:22:24.362" v="3726" actId="1036"/>
          <ac:spMkLst>
            <pc:docMk/>
            <pc:sldMk cId="2490108273" sldId="274"/>
            <ac:spMk id="5" creationId="{9C2F1E0B-3284-3849-950E-32EC44C1C236}"/>
          </ac:spMkLst>
        </pc:spChg>
        <pc:spChg chg="mod">
          <ac:chgData name="Camilo Beltran Montoya" userId="9dcd01be5ee7e1a3" providerId="LiveId" clId="{E86100A3-8A2A-493D-A124-44CEB3BA1631}" dt="2022-06-20T04:11:46.758" v="4616" actId="207"/>
          <ac:spMkLst>
            <pc:docMk/>
            <pc:sldMk cId="2490108273" sldId="274"/>
            <ac:spMk id="6" creationId="{8CC334BB-DBCA-97E1-DA18-7DD21D0EEADF}"/>
          </ac:spMkLst>
        </pc:spChg>
        <pc:spChg chg="mod">
          <ac:chgData name="Camilo Beltran Montoya" userId="9dcd01be5ee7e1a3" providerId="LiveId" clId="{E86100A3-8A2A-493D-A124-44CEB3BA1631}" dt="2022-06-20T04:11:50.569" v="4617" actId="207"/>
          <ac:spMkLst>
            <pc:docMk/>
            <pc:sldMk cId="2490108273" sldId="274"/>
            <ac:spMk id="8" creationId="{69DA0893-D991-746B-C622-FAC423AC2284}"/>
          </ac:spMkLst>
        </pc:spChg>
        <pc:spChg chg="mod">
          <ac:chgData name="Camilo Beltran Montoya" userId="9dcd01be5ee7e1a3" providerId="LiveId" clId="{E86100A3-8A2A-493D-A124-44CEB3BA1631}" dt="2022-06-20T04:11:56.765" v="4619" actId="207"/>
          <ac:spMkLst>
            <pc:docMk/>
            <pc:sldMk cId="2490108273" sldId="274"/>
            <ac:spMk id="9" creationId="{C53B7171-E222-6281-1B42-F1A2F3A63FB9}"/>
          </ac:spMkLst>
        </pc:spChg>
        <pc:spChg chg="mod">
          <ac:chgData name="Camilo Beltran Montoya" userId="9dcd01be5ee7e1a3" providerId="LiveId" clId="{E86100A3-8A2A-493D-A124-44CEB3BA1631}" dt="2022-06-20T03:27:28.043" v="3887" actId="1036"/>
          <ac:spMkLst>
            <pc:docMk/>
            <pc:sldMk cId="2490108273" sldId="274"/>
            <ac:spMk id="12" creationId="{4322BB85-BEFA-819F-79DA-5802E3008445}"/>
          </ac:spMkLst>
        </pc:spChg>
        <pc:spChg chg="del">
          <ac:chgData name="Camilo Beltran Montoya" userId="9dcd01be5ee7e1a3" providerId="LiveId" clId="{E86100A3-8A2A-493D-A124-44CEB3BA1631}" dt="2022-06-20T03:12:10.566" v="3487" actId="478"/>
          <ac:spMkLst>
            <pc:docMk/>
            <pc:sldMk cId="2490108273" sldId="274"/>
            <ac:spMk id="13" creationId="{00000000-0000-0000-0000-000000000000}"/>
          </ac:spMkLst>
        </pc:spChg>
        <pc:spChg chg="del">
          <ac:chgData name="Camilo Beltran Montoya" userId="9dcd01be5ee7e1a3" providerId="LiveId" clId="{E86100A3-8A2A-493D-A124-44CEB3BA1631}" dt="2022-06-20T03:12:14.370" v="3489" actId="478"/>
          <ac:spMkLst>
            <pc:docMk/>
            <pc:sldMk cId="2490108273" sldId="274"/>
            <ac:spMk id="14" creationId="{00000000-0000-0000-0000-000000000000}"/>
          </ac:spMkLst>
        </pc:spChg>
        <pc:spChg chg="mod">
          <ac:chgData name="Camilo Beltran Montoya" userId="9dcd01be5ee7e1a3" providerId="LiveId" clId="{E86100A3-8A2A-493D-A124-44CEB3BA1631}" dt="2022-06-20T04:12:04.343" v="4621" actId="207"/>
          <ac:spMkLst>
            <pc:docMk/>
            <pc:sldMk cId="2490108273" sldId="274"/>
            <ac:spMk id="16" creationId="{00000000-0000-0000-0000-000000000000}"/>
          </ac:spMkLst>
        </pc:spChg>
        <pc:spChg chg="add mod">
          <ac:chgData name="Camilo Beltran Montoya" userId="9dcd01be5ee7e1a3" providerId="LiveId" clId="{E86100A3-8A2A-493D-A124-44CEB3BA1631}" dt="2022-06-20T03:25:18.168" v="3811" actId="1036"/>
          <ac:spMkLst>
            <pc:docMk/>
            <pc:sldMk cId="2490108273" sldId="274"/>
            <ac:spMk id="17" creationId="{7FD439F9-D217-4AF0-B623-59F6E281ED11}"/>
          </ac:spMkLst>
        </pc:spChg>
        <pc:spChg chg="add del mod">
          <ac:chgData name="Camilo Beltran Montoya" userId="9dcd01be5ee7e1a3" providerId="LiveId" clId="{E86100A3-8A2A-493D-A124-44CEB3BA1631}" dt="2022-06-20T03:15:03.314" v="3586" actId="478"/>
          <ac:spMkLst>
            <pc:docMk/>
            <pc:sldMk cId="2490108273" sldId="274"/>
            <ac:spMk id="18" creationId="{02692ED8-78B0-45A8-8004-A30ACA722291}"/>
          </ac:spMkLst>
        </pc:spChg>
        <pc:spChg chg="add del mod">
          <ac:chgData name="Camilo Beltran Montoya" userId="9dcd01be5ee7e1a3" providerId="LiveId" clId="{E86100A3-8A2A-493D-A124-44CEB3BA1631}" dt="2022-06-20T03:16:32.748" v="3607" actId="478"/>
          <ac:spMkLst>
            <pc:docMk/>
            <pc:sldMk cId="2490108273" sldId="274"/>
            <ac:spMk id="20" creationId="{7D60D146-D854-4647-A238-2BA9CC9BB044}"/>
          </ac:spMkLst>
        </pc:spChg>
        <pc:spChg chg="add mod">
          <ac:chgData name="Camilo Beltran Montoya" userId="9dcd01be5ee7e1a3" providerId="LiveId" clId="{E86100A3-8A2A-493D-A124-44CEB3BA1631}" dt="2022-06-20T04:12:08.560" v="4622" actId="207"/>
          <ac:spMkLst>
            <pc:docMk/>
            <pc:sldMk cId="2490108273" sldId="274"/>
            <ac:spMk id="23" creationId="{7EA63777-085A-448A-B356-6F37745BFAB6}"/>
          </ac:spMkLst>
        </pc:spChg>
        <pc:spChg chg="add mod">
          <ac:chgData name="Camilo Beltran Montoya" userId="9dcd01be5ee7e1a3" providerId="LiveId" clId="{E86100A3-8A2A-493D-A124-44CEB3BA1631}" dt="2022-06-20T03:24:19.483" v="3789" actId="164"/>
          <ac:spMkLst>
            <pc:docMk/>
            <pc:sldMk cId="2490108273" sldId="274"/>
            <ac:spMk id="24" creationId="{6FE2213C-1E50-4CF7-8002-C5CC15C51536}"/>
          </ac:spMkLst>
        </pc:spChg>
        <pc:spChg chg="add mod">
          <ac:chgData name="Camilo Beltran Montoya" userId="9dcd01be5ee7e1a3" providerId="LiveId" clId="{E86100A3-8A2A-493D-A124-44CEB3BA1631}" dt="2022-06-20T03:24:19.483" v="3789" actId="164"/>
          <ac:spMkLst>
            <pc:docMk/>
            <pc:sldMk cId="2490108273" sldId="274"/>
            <ac:spMk id="26" creationId="{B74A6E5B-E117-4E93-B042-7FE77D0864FA}"/>
          </ac:spMkLst>
        </pc:spChg>
        <pc:grpChg chg="add del mod">
          <ac:chgData name="Camilo Beltran Montoya" userId="9dcd01be5ee7e1a3" providerId="LiveId" clId="{E86100A3-8A2A-493D-A124-44CEB3BA1631}" dt="2022-06-20T03:24:33.644" v="3793" actId="478"/>
          <ac:grpSpMkLst>
            <pc:docMk/>
            <pc:sldMk cId="2490108273" sldId="274"/>
            <ac:grpSpMk id="28" creationId="{E0B3F9CD-D6C5-4FB6-8A3F-E55788FDA7C0}"/>
          </ac:grpSpMkLst>
        </pc:grpChg>
        <pc:picChg chg="mod">
          <ac:chgData name="Camilo Beltran Montoya" userId="9dcd01be5ee7e1a3" providerId="LiveId" clId="{E86100A3-8A2A-493D-A124-44CEB3BA1631}" dt="2022-06-20T03:26:50.770" v="3875" actId="208"/>
          <ac:picMkLst>
            <pc:docMk/>
            <pc:sldMk cId="2490108273" sldId="274"/>
            <ac:picMk id="2" creationId="{00000000-0000-0000-0000-000000000000}"/>
          </ac:picMkLst>
        </pc:picChg>
        <pc:picChg chg="mod">
          <ac:chgData name="Camilo Beltran Montoya" userId="9dcd01be5ee7e1a3" providerId="LiveId" clId="{E86100A3-8A2A-493D-A124-44CEB3BA1631}" dt="2022-06-20T03:24:06.639" v="3786" actId="1076"/>
          <ac:picMkLst>
            <pc:docMk/>
            <pc:sldMk cId="2490108273" sldId="274"/>
            <ac:picMk id="7" creationId="{9DCA981C-4776-2E5A-B152-53F5D0C75A53}"/>
          </ac:picMkLst>
        </pc:picChg>
        <pc:picChg chg="mod">
          <ac:chgData name="Camilo Beltran Montoya" userId="9dcd01be5ee7e1a3" providerId="LiveId" clId="{E86100A3-8A2A-493D-A124-44CEB3BA1631}" dt="2022-06-20T03:24:06.639" v="3786" actId="1076"/>
          <ac:picMkLst>
            <pc:docMk/>
            <pc:sldMk cId="2490108273" sldId="274"/>
            <ac:picMk id="10" creationId="{9EC893AD-1EC5-CD3B-2C70-805CA97E1A86}"/>
          </ac:picMkLst>
        </pc:picChg>
        <pc:picChg chg="mod">
          <ac:chgData name="Camilo Beltran Montoya" userId="9dcd01be5ee7e1a3" providerId="LiveId" clId="{E86100A3-8A2A-493D-A124-44CEB3BA1631}" dt="2022-06-20T03:24:06.639" v="3786" actId="1076"/>
          <ac:picMkLst>
            <pc:docMk/>
            <pc:sldMk cId="2490108273" sldId="274"/>
            <ac:picMk id="11" creationId="{9810F6D6-0EBE-BC04-1924-FB11E80DD22B}"/>
          </ac:picMkLst>
        </pc:picChg>
        <pc:picChg chg="del">
          <ac:chgData name="Camilo Beltran Montoya" userId="9dcd01be5ee7e1a3" providerId="LiveId" clId="{E86100A3-8A2A-493D-A124-44CEB3BA1631}" dt="2022-06-20T03:12:12.133" v="3488" actId="478"/>
          <ac:picMkLst>
            <pc:docMk/>
            <pc:sldMk cId="2490108273" sldId="274"/>
            <ac:picMk id="15" creationId="{43BAA9D7-0538-8D23-D74D-3EF8C1BE60D4}"/>
          </ac:picMkLst>
        </pc:picChg>
        <pc:picChg chg="add del mod">
          <ac:chgData name="Camilo Beltran Montoya" userId="9dcd01be5ee7e1a3" providerId="LiveId" clId="{E86100A3-8A2A-493D-A124-44CEB3BA1631}" dt="2022-06-20T03:15:05.135" v="3587" actId="478"/>
          <ac:picMkLst>
            <pc:docMk/>
            <pc:sldMk cId="2490108273" sldId="274"/>
            <ac:picMk id="19" creationId="{74F19E4C-C74C-442A-A2F6-62B03C1337FC}"/>
          </ac:picMkLst>
        </pc:picChg>
        <pc:picChg chg="add del mod">
          <ac:chgData name="Camilo Beltran Montoya" userId="9dcd01be5ee7e1a3" providerId="LiveId" clId="{E86100A3-8A2A-493D-A124-44CEB3BA1631}" dt="2022-06-20T03:15:06.682" v="3588" actId="478"/>
          <ac:picMkLst>
            <pc:docMk/>
            <pc:sldMk cId="2490108273" sldId="274"/>
            <ac:picMk id="21" creationId="{C7234A75-3B68-4A06-B501-60F92F97F019}"/>
          </ac:picMkLst>
        </pc:picChg>
        <pc:picChg chg="add mod">
          <ac:chgData name="Camilo Beltran Montoya" userId="9dcd01be5ee7e1a3" providerId="LiveId" clId="{E86100A3-8A2A-493D-A124-44CEB3BA1631}" dt="2022-06-20T03:24:19.483" v="3789" actId="164"/>
          <ac:picMkLst>
            <pc:docMk/>
            <pc:sldMk cId="2490108273" sldId="274"/>
            <ac:picMk id="25" creationId="{4D298492-14C1-4DD7-801D-D5365C731923}"/>
          </ac:picMkLst>
        </pc:picChg>
        <pc:picChg chg="add mod">
          <ac:chgData name="Camilo Beltran Montoya" userId="9dcd01be5ee7e1a3" providerId="LiveId" clId="{E86100A3-8A2A-493D-A124-44CEB3BA1631}" dt="2022-06-20T03:24:19.483" v="3789" actId="164"/>
          <ac:picMkLst>
            <pc:docMk/>
            <pc:sldMk cId="2490108273" sldId="274"/>
            <ac:picMk id="27" creationId="{AA4EE4C6-24B4-461B-A70E-0F8A887D623F}"/>
          </ac:picMkLst>
        </pc:picChg>
      </pc:sldChg>
      <pc:sldChg chg="addSp delSp modSp mod">
        <pc:chgData name="Camilo Beltran Montoya" userId="9dcd01be5ee7e1a3" providerId="LiveId" clId="{E86100A3-8A2A-493D-A124-44CEB3BA1631}" dt="2022-06-20T04:44:49.276" v="5134" actId="113"/>
        <pc:sldMkLst>
          <pc:docMk/>
          <pc:sldMk cId="3940130491" sldId="276"/>
        </pc:sldMkLst>
        <pc:spChg chg="mod">
          <ac:chgData name="Camilo Beltran Montoya" userId="9dcd01be5ee7e1a3" providerId="LiveId" clId="{E86100A3-8A2A-493D-A124-44CEB3BA1631}" dt="2022-06-20T04:44:49.276" v="5134" actId="113"/>
          <ac:spMkLst>
            <pc:docMk/>
            <pc:sldMk cId="3940130491" sldId="276"/>
            <ac:spMk id="2" creationId="{16CAE4D8-B039-0649-BDEF-444210836B94}"/>
          </ac:spMkLst>
        </pc:spChg>
        <pc:spChg chg="mod">
          <ac:chgData name="Camilo Beltran Montoya" userId="9dcd01be5ee7e1a3" providerId="LiveId" clId="{E86100A3-8A2A-493D-A124-44CEB3BA1631}" dt="2022-06-20T04:40:24.430" v="5099" actId="1076"/>
          <ac:spMkLst>
            <pc:docMk/>
            <pc:sldMk cId="3940130491" sldId="276"/>
            <ac:spMk id="3" creationId="{0CE68BB7-DD3C-664A-AC9D-74A5FE280DD9}"/>
          </ac:spMkLst>
        </pc:spChg>
        <pc:spChg chg="add mod">
          <ac:chgData name="Camilo Beltran Montoya" userId="9dcd01be5ee7e1a3" providerId="LiveId" clId="{E86100A3-8A2A-493D-A124-44CEB3BA1631}" dt="2022-06-20T04:43:59.636" v="5129" actId="113"/>
          <ac:spMkLst>
            <pc:docMk/>
            <pc:sldMk cId="3940130491" sldId="276"/>
            <ac:spMk id="5" creationId="{264182FF-621F-4991-9A30-5687F669E68A}"/>
          </ac:spMkLst>
        </pc:spChg>
        <pc:spChg chg="add mod">
          <ac:chgData name="Camilo Beltran Montoya" userId="9dcd01be5ee7e1a3" providerId="LiveId" clId="{E86100A3-8A2A-493D-A124-44CEB3BA1631}" dt="2022-06-20T04:44:35.778" v="5132" actId="113"/>
          <ac:spMkLst>
            <pc:docMk/>
            <pc:sldMk cId="3940130491" sldId="276"/>
            <ac:spMk id="7" creationId="{BE3FB42A-2AF8-443A-9640-4A5BD7D8B7AB}"/>
          </ac:spMkLst>
        </pc:spChg>
        <pc:spChg chg="add mod">
          <ac:chgData name="Camilo Beltran Montoya" userId="9dcd01be5ee7e1a3" providerId="LiveId" clId="{E86100A3-8A2A-493D-A124-44CEB3BA1631}" dt="2022-06-20T04:44:23.774" v="5131" actId="113"/>
          <ac:spMkLst>
            <pc:docMk/>
            <pc:sldMk cId="3940130491" sldId="276"/>
            <ac:spMk id="9" creationId="{41059A9F-6B2F-4866-8AFC-C8792A9711E3}"/>
          </ac:spMkLst>
        </pc:spChg>
        <pc:spChg chg="add mod ord">
          <ac:chgData name="Camilo Beltran Montoya" userId="9dcd01be5ee7e1a3" providerId="LiveId" clId="{E86100A3-8A2A-493D-A124-44CEB3BA1631}" dt="2022-06-20T04:43:39.434" v="5125" actId="207"/>
          <ac:spMkLst>
            <pc:docMk/>
            <pc:sldMk cId="3940130491" sldId="276"/>
            <ac:spMk id="10" creationId="{EEFDCF92-65FA-41ED-B459-845F4533B6C9}"/>
          </ac:spMkLst>
        </pc:spChg>
        <pc:spChg chg="add mod ord">
          <ac:chgData name="Camilo Beltran Montoya" userId="9dcd01be5ee7e1a3" providerId="LiveId" clId="{E86100A3-8A2A-493D-A124-44CEB3BA1631}" dt="2022-06-20T04:43:46.087" v="5127" actId="207"/>
          <ac:spMkLst>
            <pc:docMk/>
            <pc:sldMk cId="3940130491" sldId="276"/>
            <ac:spMk id="11" creationId="{CFB2CC4E-E01C-4B13-92E9-B8349E4589CA}"/>
          </ac:spMkLst>
        </pc:spChg>
        <pc:spChg chg="add mod ord">
          <ac:chgData name="Camilo Beltran Montoya" userId="9dcd01be5ee7e1a3" providerId="LiveId" clId="{E86100A3-8A2A-493D-A124-44CEB3BA1631}" dt="2022-06-20T04:43:43.286" v="5126" actId="207"/>
          <ac:spMkLst>
            <pc:docMk/>
            <pc:sldMk cId="3940130491" sldId="276"/>
            <ac:spMk id="12" creationId="{45799544-1E3D-45D4-BB18-37FE05BEE347}"/>
          </ac:spMkLst>
        </pc:spChg>
        <pc:spChg chg="add mod ord">
          <ac:chgData name="Camilo Beltran Montoya" userId="9dcd01be5ee7e1a3" providerId="LiveId" clId="{E86100A3-8A2A-493D-A124-44CEB3BA1631}" dt="2022-06-20T04:43:49.435" v="5128" actId="207"/>
          <ac:spMkLst>
            <pc:docMk/>
            <pc:sldMk cId="3940130491" sldId="276"/>
            <ac:spMk id="13" creationId="{DD66770B-E788-46BF-B097-DCC35F56A1D4}"/>
          </ac:spMkLst>
        </pc:spChg>
        <pc:spChg chg="add mod">
          <ac:chgData name="Camilo Beltran Montoya" userId="9dcd01be5ee7e1a3" providerId="LiveId" clId="{E86100A3-8A2A-493D-A124-44CEB3BA1631}" dt="2022-06-20T04:37:02.894" v="5046" actId="1076"/>
          <ac:spMkLst>
            <pc:docMk/>
            <pc:sldMk cId="3940130491" sldId="276"/>
            <ac:spMk id="15" creationId="{C2E10A20-E5A4-426A-A5E1-7250F36404E6}"/>
          </ac:spMkLst>
        </pc:spChg>
        <pc:spChg chg="add mod">
          <ac:chgData name="Camilo Beltran Montoya" userId="9dcd01be5ee7e1a3" providerId="LiveId" clId="{E86100A3-8A2A-493D-A124-44CEB3BA1631}" dt="2022-06-20T04:37:40.857" v="5060" actId="14100"/>
          <ac:spMkLst>
            <pc:docMk/>
            <pc:sldMk cId="3940130491" sldId="276"/>
            <ac:spMk id="17" creationId="{32D38903-244C-440D-82EA-2E3657CD9AE4}"/>
          </ac:spMkLst>
        </pc:spChg>
        <pc:spChg chg="add mod">
          <ac:chgData name="Camilo Beltran Montoya" userId="9dcd01be5ee7e1a3" providerId="LiveId" clId="{E86100A3-8A2A-493D-A124-44CEB3BA1631}" dt="2022-06-20T04:38:22.180" v="5067" actId="1076"/>
          <ac:spMkLst>
            <pc:docMk/>
            <pc:sldMk cId="3940130491" sldId="276"/>
            <ac:spMk id="19" creationId="{7C7EB8B8-787F-404D-AC40-D59063AFCF7D}"/>
          </ac:spMkLst>
        </pc:spChg>
        <pc:spChg chg="add mod">
          <ac:chgData name="Camilo Beltran Montoya" userId="9dcd01be5ee7e1a3" providerId="LiveId" clId="{E86100A3-8A2A-493D-A124-44CEB3BA1631}" dt="2022-06-20T04:40:03.088" v="5095" actId="1076"/>
          <ac:spMkLst>
            <pc:docMk/>
            <pc:sldMk cId="3940130491" sldId="276"/>
            <ac:spMk id="21" creationId="{174A879A-41B6-4E73-8FE5-B5D2D8C457F9}"/>
          </ac:spMkLst>
        </pc:spChg>
        <pc:spChg chg="add del mod ord">
          <ac:chgData name="Camilo Beltran Montoya" userId="9dcd01be5ee7e1a3" providerId="LiveId" clId="{E86100A3-8A2A-493D-A124-44CEB3BA1631}" dt="2022-06-20T04:43:11.450" v="5124" actId="478"/>
          <ac:spMkLst>
            <pc:docMk/>
            <pc:sldMk cId="3940130491" sldId="276"/>
            <ac:spMk id="22" creationId="{289EF366-F089-49FE-8131-A2523441D4D9}"/>
          </ac:spMkLst>
        </pc:spChg>
      </pc:sldChg>
      <pc:sldChg chg="addSp delSp modSp mod">
        <pc:chgData name="Camilo Beltran Montoya" userId="9dcd01be5ee7e1a3" providerId="LiveId" clId="{E86100A3-8A2A-493D-A124-44CEB3BA1631}" dt="2022-06-20T05:22:47.780" v="5598" actId="693"/>
        <pc:sldMkLst>
          <pc:docMk/>
          <pc:sldMk cId="3815961371" sldId="277"/>
        </pc:sldMkLst>
        <pc:spChg chg="mod">
          <ac:chgData name="Camilo Beltran Montoya" userId="9dcd01be5ee7e1a3" providerId="LiveId" clId="{E86100A3-8A2A-493D-A124-44CEB3BA1631}" dt="2022-06-20T04:18:51.795" v="4746" actId="1036"/>
          <ac:spMkLst>
            <pc:docMk/>
            <pc:sldMk cId="3815961371" sldId="277"/>
            <ac:spMk id="2" creationId="{16CAE4D8-B039-0649-BDEF-444210836B94}"/>
          </ac:spMkLst>
        </pc:spChg>
        <pc:spChg chg="mod">
          <ac:chgData name="Camilo Beltran Montoya" userId="9dcd01be5ee7e1a3" providerId="LiveId" clId="{E86100A3-8A2A-493D-A124-44CEB3BA1631}" dt="2022-06-20T04:18:51.795" v="4746" actId="1036"/>
          <ac:spMkLst>
            <pc:docMk/>
            <pc:sldMk cId="3815961371" sldId="277"/>
            <ac:spMk id="3" creationId="{0CE68BB7-DD3C-664A-AC9D-74A5FE280DD9}"/>
          </ac:spMkLst>
        </pc:spChg>
        <pc:spChg chg="add mod">
          <ac:chgData name="Camilo Beltran Montoya" userId="9dcd01be5ee7e1a3" providerId="LiveId" clId="{E86100A3-8A2A-493D-A124-44CEB3BA1631}" dt="2022-06-20T04:18:51.795" v="4746" actId="1036"/>
          <ac:spMkLst>
            <pc:docMk/>
            <pc:sldMk cId="3815961371" sldId="277"/>
            <ac:spMk id="5" creationId="{0543E46E-994E-4EA9-BD24-463F3D30F9D4}"/>
          </ac:spMkLst>
        </pc:spChg>
        <pc:spChg chg="add mod">
          <ac:chgData name="Camilo Beltran Montoya" userId="9dcd01be5ee7e1a3" providerId="LiveId" clId="{E86100A3-8A2A-493D-A124-44CEB3BA1631}" dt="2022-06-20T04:18:51.795" v="4746" actId="1036"/>
          <ac:spMkLst>
            <pc:docMk/>
            <pc:sldMk cId="3815961371" sldId="277"/>
            <ac:spMk id="6" creationId="{D39572E0-D3CE-49FD-8A1E-86F970BE9A0E}"/>
          </ac:spMkLst>
        </pc:spChg>
        <pc:spChg chg="add mod">
          <ac:chgData name="Camilo Beltran Montoya" userId="9dcd01be5ee7e1a3" providerId="LiveId" clId="{E86100A3-8A2A-493D-A124-44CEB3BA1631}" dt="2022-06-20T04:18:51.795" v="4746" actId="1036"/>
          <ac:spMkLst>
            <pc:docMk/>
            <pc:sldMk cId="3815961371" sldId="277"/>
            <ac:spMk id="7" creationId="{3574EF58-B096-4534-99B3-BCE1EA226D3E}"/>
          </ac:spMkLst>
        </pc:spChg>
        <pc:spChg chg="add mod">
          <ac:chgData name="Camilo Beltran Montoya" userId="9dcd01be5ee7e1a3" providerId="LiveId" clId="{E86100A3-8A2A-493D-A124-44CEB3BA1631}" dt="2022-06-20T04:18:51.795" v="4746" actId="1036"/>
          <ac:spMkLst>
            <pc:docMk/>
            <pc:sldMk cId="3815961371" sldId="277"/>
            <ac:spMk id="8" creationId="{214F88DF-A834-40ED-A76E-35D9BFF4B061}"/>
          </ac:spMkLst>
        </pc:spChg>
        <pc:spChg chg="add mod">
          <ac:chgData name="Camilo Beltran Montoya" userId="9dcd01be5ee7e1a3" providerId="LiveId" clId="{E86100A3-8A2A-493D-A124-44CEB3BA1631}" dt="2022-06-20T04:18:51.795" v="4746" actId="1036"/>
          <ac:spMkLst>
            <pc:docMk/>
            <pc:sldMk cId="3815961371" sldId="277"/>
            <ac:spMk id="9" creationId="{3A67DE88-A18A-4ADE-9E69-213065A1964A}"/>
          </ac:spMkLst>
        </pc:spChg>
        <pc:spChg chg="add del mod">
          <ac:chgData name="Camilo Beltran Montoya" userId="9dcd01be5ee7e1a3" providerId="LiveId" clId="{E86100A3-8A2A-493D-A124-44CEB3BA1631}" dt="2022-06-20T03:45:57.528" v="4069" actId="478"/>
          <ac:spMkLst>
            <pc:docMk/>
            <pc:sldMk cId="3815961371" sldId="277"/>
            <ac:spMk id="10" creationId="{A2CBA3CE-17C2-4BB9-B150-386FB4AC98FB}"/>
          </ac:spMkLst>
        </pc:spChg>
        <pc:spChg chg="add del mod ord">
          <ac:chgData name="Camilo Beltran Montoya" userId="9dcd01be5ee7e1a3" providerId="LiveId" clId="{E86100A3-8A2A-493D-A124-44CEB3BA1631}" dt="2022-06-20T03:32:47.084" v="3967" actId="478"/>
          <ac:spMkLst>
            <pc:docMk/>
            <pc:sldMk cId="3815961371" sldId="277"/>
            <ac:spMk id="11" creationId="{5D4B2C61-DC7A-4F71-B3D9-620D67C73E30}"/>
          </ac:spMkLst>
        </pc:spChg>
        <pc:spChg chg="add mod">
          <ac:chgData name="Camilo Beltran Montoya" userId="9dcd01be5ee7e1a3" providerId="LiveId" clId="{E86100A3-8A2A-493D-A124-44CEB3BA1631}" dt="2022-06-20T04:18:51.795" v="4746" actId="1036"/>
          <ac:spMkLst>
            <pc:docMk/>
            <pc:sldMk cId="3815961371" sldId="277"/>
            <ac:spMk id="13" creationId="{F171C2B8-D59C-46BD-B3D5-93F279875962}"/>
          </ac:spMkLst>
        </pc:spChg>
        <pc:spChg chg="add mod">
          <ac:chgData name="Camilo Beltran Montoya" userId="9dcd01be5ee7e1a3" providerId="LiveId" clId="{E86100A3-8A2A-493D-A124-44CEB3BA1631}" dt="2022-06-20T04:18:51.795" v="4746" actId="1036"/>
          <ac:spMkLst>
            <pc:docMk/>
            <pc:sldMk cId="3815961371" sldId="277"/>
            <ac:spMk id="15" creationId="{21D2CE38-E2AF-4E21-8E24-F1EDFCE4893C}"/>
          </ac:spMkLst>
        </pc:spChg>
        <pc:spChg chg="add mod">
          <ac:chgData name="Camilo Beltran Montoya" userId="9dcd01be5ee7e1a3" providerId="LiveId" clId="{E86100A3-8A2A-493D-A124-44CEB3BA1631}" dt="2022-06-20T04:18:51.795" v="4746" actId="1036"/>
          <ac:spMkLst>
            <pc:docMk/>
            <pc:sldMk cId="3815961371" sldId="277"/>
            <ac:spMk id="17" creationId="{F12E1300-5BBE-4B29-BBA6-DD7BA92B6E42}"/>
          </ac:spMkLst>
        </pc:spChg>
        <pc:spChg chg="add mod">
          <ac:chgData name="Camilo Beltran Montoya" userId="9dcd01be5ee7e1a3" providerId="LiveId" clId="{E86100A3-8A2A-493D-A124-44CEB3BA1631}" dt="2022-06-20T04:18:51.795" v="4746" actId="1036"/>
          <ac:spMkLst>
            <pc:docMk/>
            <pc:sldMk cId="3815961371" sldId="277"/>
            <ac:spMk id="19" creationId="{699DA95E-03D4-4C16-82C1-7ACA0B91F1AB}"/>
          </ac:spMkLst>
        </pc:spChg>
        <pc:spChg chg="add del mod ord">
          <ac:chgData name="Camilo Beltran Montoya" userId="9dcd01be5ee7e1a3" providerId="LiveId" clId="{E86100A3-8A2A-493D-A124-44CEB3BA1631}" dt="2022-06-20T03:51:38.032" v="4185" actId="478"/>
          <ac:spMkLst>
            <pc:docMk/>
            <pc:sldMk cId="3815961371" sldId="277"/>
            <ac:spMk id="20" creationId="{4246A6BD-439D-429C-AE18-E7889A11441B}"/>
          </ac:spMkLst>
        </pc:spChg>
        <pc:spChg chg="add del mod">
          <ac:chgData name="Camilo Beltran Montoya" userId="9dcd01be5ee7e1a3" providerId="LiveId" clId="{E86100A3-8A2A-493D-A124-44CEB3BA1631}" dt="2022-06-20T04:18:51.795" v="4746" actId="1036"/>
          <ac:spMkLst>
            <pc:docMk/>
            <pc:sldMk cId="3815961371" sldId="277"/>
            <ac:spMk id="22" creationId="{F4D0F4A0-8942-44A9-A5B4-49815AE1582C}"/>
          </ac:spMkLst>
        </pc:spChg>
        <pc:spChg chg="add mod">
          <ac:chgData name="Camilo Beltran Montoya" userId="9dcd01be5ee7e1a3" providerId="LiveId" clId="{E86100A3-8A2A-493D-A124-44CEB3BA1631}" dt="2022-06-20T04:18:51.795" v="4746" actId="1036"/>
          <ac:spMkLst>
            <pc:docMk/>
            <pc:sldMk cId="3815961371" sldId="277"/>
            <ac:spMk id="24" creationId="{34370D29-2EE2-464B-989A-07F032D457CC}"/>
          </ac:spMkLst>
        </pc:spChg>
        <pc:spChg chg="add mod">
          <ac:chgData name="Camilo Beltran Montoya" userId="9dcd01be5ee7e1a3" providerId="LiveId" clId="{E86100A3-8A2A-493D-A124-44CEB3BA1631}" dt="2022-06-20T04:18:51.795" v="4746" actId="1036"/>
          <ac:spMkLst>
            <pc:docMk/>
            <pc:sldMk cId="3815961371" sldId="277"/>
            <ac:spMk id="26" creationId="{9CC8BAE7-315B-4016-988A-E21BAA85A35B}"/>
          </ac:spMkLst>
        </pc:spChg>
        <pc:spChg chg="add del mod ord">
          <ac:chgData name="Camilo Beltran Montoya" userId="9dcd01be5ee7e1a3" providerId="LiveId" clId="{E86100A3-8A2A-493D-A124-44CEB3BA1631}" dt="2022-06-20T04:00:12.662" v="4321" actId="478"/>
          <ac:spMkLst>
            <pc:docMk/>
            <pc:sldMk cId="3815961371" sldId="277"/>
            <ac:spMk id="32" creationId="{3C29E9F6-6D94-4E90-B9D0-D7CF7FDD7FF1}"/>
          </ac:spMkLst>
        </pc:spChg>
        <pc:spChg chg="add del mod">
          <ac:chgData name="Camilo Beltran Montoya" userId="9dcd01be5ee7e1a3" providerId="LiveId" clId="{E86100A3-8A2A-493D-A124-44CEB3BA1631}" dt="2022-06-20T03:56:54.439" v="4275"/>
          <ac:spMkLst>
            <pc:docMk/>
            <pc:sldMk cId="3815961371" sldId="277"/>
            <ac:spMk id="33" creationId="{7FF455B4-96DB-401E-B48C-6AD1ECF7A358}"/>
          </ac:spMkLst>
        </pc:spChg>
        <pc:spChg chg="add del mod ord">
          <ac:chgData name="Camilo Beltran Montoya" userId="9dcd01be5ee7e1a3" providerId="LiveId" clId="{E86100A3-8A2A-493D-A124-44CEB3BA1631}" dt="2022-06-20T03:59:54.465" v="4315" actId="478"/>
          <ac:spMkLst>
            <pc:docMk/>
            <pc:sldMk cId="3815961371" sldId="277"/>
            <ac:spMk id="34" creationId="{F4231F5B-6220-4E50-BDC8-0D1D1DA924DF}"/>
          </ac:spMkLst>
        </pc:spChg>
        <pc:spChg chg="add del mod ord">
          <ac:chgData name="Camilo Beltran Montoya" userId="9dcd01be5ee7e1a3" providerId="LiveId" clId="{E86100A3-8A2A-493D-A124-44CEB3BA1631}" dt="2022-06-20T04:00:03.383" v="4318" actId="478"/>
          <ac:spMkLst>
            <pc:docMk/>
            <pc:sldMk cId="3815961371" sldId="277"/>
            <ac:spMk id="35" creationId="{BC47F65A-BC2F-4946-ADF4-DCD340338A56}"/>
          </ac:spMkLst>
        </pc:spChg>
        <pc:spChg chg="add del mod ord">
          <ac:chgData name="Camilo Beltran Montoya" userId="9dcd01be5ee7e1a3" providerId="LiveId" clId="{E86100A3-8A2A-493D-A124-44CEB3BA1631}" dt="2022-06-20T03:59:56.723" v="4316" actId="478"/>
          <ac:spMkLst>
            <pc:docMk/>
            <pc:sldMk cId="3815961371" sldId="277"/>
            <ac:spMk id="36" creationId="{D8B8C148-929D-4E72-A94C-A0B72750EB44}"/>
          </ac:spMkLst>
        </pc:spChg>
        <pc:spChg chg="add del">
          <ac:chgData name="Camilo Beltran Montoya" userId="9dcd01be5ee7e1a3" providerId="LiveId" clId="{E86100A3-8A2A-493D-A124-44CEB3BA1631}" dt="2022-06-20T04:03:46.218" v="4383" actId="478"/>
          <ac:spMkLst>
            <pc:docMk/>
            <pc:sldMk cId="3815961371" sldId="277"/>
            <ac:spMk id="41" creationId="{2DBD2BDC-95F2-48D9-976D-83B11A0630F9}"/>
          </ac:spMkLst>
        </pc:spChg>
        <pc:spChg chg="add del mod ord">
          <ac:chgData name="Camilo Beltran Montoya" userId="9dcd01be5ee7e1a3" providerId="LiveId" clId="{E86100A3-8A2A-493D-A124-44CEB3BA1631}" dt="2022-06-20T04:04:49.985" v="4493" actId="478"/>
          <ac:spMkLst>
            <pc:docMk/>
            <pc:sldMk cId="3815961371" sldId="277"/>
            <ac:spMk id="42" creationId="{FF577372-6CBE-49AF-8B96-4920F9E55EBC}"/>
          </ac:spMkLst>
        </pc:spChg>
        <pc:cxnChg chg="add mod">
          <ac:chgData name="Camilo Beltran Montoya" userId="9dcd01be5ee7e1a3" providerId="LiveId" clId="{E86100A3-8A2A-493D-A124-44CEB3BA1631}" dt="2022-06-20T04:18:51.795" v="4746" actId="1036"/>
          <ac:cxnSpMkLst>
            <pc:docMk/>
            <pc:sldMk cId="3815961371" sldId="277"/>
            <ac:cxnSpMk id="28" creationId="{9C876E15-2AA8-4D0B-B6FF-7D3C5AA9CC88}"/>
          </ac:cxnSpMkLst>
        </pc:cxnChg>
        <pc:cxnChg chg="add mod">
          <ac:chgData name="Camilo Beltran Montoya" userId="9dcd01be5ee7e1a3" providerId="LiveId" clId="{E86100A3-8A2A-493D-A124-44CEB3BA1631}" dt="2022-06-20T04:18:51.795" v="4746" actId="1036"/>
          <ac:cxnSpMkLst>
            <pc:docMk/>
            <pc:sldMk cId="3815961371" sldId="277"/>
            <ac:cxnSpMk id="29" creationId="{3FAD6CBF-2B7F-4414-B5C6-A45A151FB7D1}"/>
          </ac:cxnSpMkLst>
        </pc:cxnChg>
        <pc:cxnChg chg="add mod">
          <ac:chgData name="Camilo Beltran Montoya" userId="9dcd01be5ee7e1a3" providerId="LiveId" clId="{E86100A3-8A2A-493D-A124-44CEB3BA1631}" dt="2022-06-20T04:18:51.795" v="4746" actId="1036"/>
          <ac:cxnSpMkLst>
            <pc:docMk/>
            <pc:sldMk cId="3815961371" sldId="277"/>
            <ac:cxnSpMk id="30" creationId="{665BD901-26A1-486C-BA85-C18DB57E6126}"/>
          </ac:cxnSpMkLst>
        </pc:cxnChg>
        <pc:cxnChg chg="add mod">
          <ac:chgData name="Camilo Beltran Montoya" userId="9dcd01be5ee7e1a3" providerId="LiveId" clId="{E86100A3-8A2A-493D-A124-44CEB3BA1631}" dt="2022-06-20T04:18:51.795" v="4746" actId="1036"/>
          <ac:cxnSpMkLst>
            <pc:docMk/>
            <pc:sldMk cId="3815961371" sldId="277"/>
            <ac:cxnSpMk id="31" creationId="{C41E0417-9C78-4FAA-B520-DB5CEDFA910E}"/>
          </ac:cxnSpMkLst>
        </pc:cxnChg>
        <pc:cxnChg chg="add mod">
          <ac:chgData name="Camilo Beltran Montoya" userId="9dcd01be5ee7e1a3" providerId="LiveId" clId="{E86100A3-8A2A-493D-A124-44CEB3BA1631}" dt="2022-06-20T05:22:47.780" v="5598" actId="693"/>
          <ac:cxnSpMkLst>
            <pc:docMk/>
            <pc:sldMk cId="3815961371" sldId="277"/>
            <ac:cxnSpMk id="38" creationId="{2992A26F-BC31-454D-B5E3-A3149241556C}"/>
          </ac:cxnSpMkLst>
        </pc:cxnChg>
        <pc:cxnChg chg="add mod">
          <ac:chgData name="Camilo Beltran Montoya" userId="9dcd01be5ee7e1a3" providerId="LiveId" clId="{E86100A3-8A2A-493D-A124-44CEB3BA1631}" dt="2022-06-20T05:22:47.780" v="5598" actId="693"/>
          <ac:cxnSpMkLst>
            <pc:docMk/>
            <pc:sldMk cId="3815961371" sldId="277"/>
            <ac:cxnSpMk id="40" creationId="{13FDCB4A-C00C-4459-B402-9CC33A0CF0D2}"/>
          </ac:cxnSpMkLst>
        </pc:cxnChg>
      </pc:sldChg>
      <pc:sldChg chg="addSp delSp modSp mod">
        <pc:chgData name="Camilo Beltran Montoya" userId="9dcd01be5ee7e1a3" providerId="LiveId" clId="{E86100A3-8A2A-493D-A124-44CEB3BA1631}" dt="2022-06-20T05:09:20.679" v="5427" actId="1035"/>
        <pc:sldMkLst>
          <pc:docMk/>
          <pc:sldMk cId="1498154517" sldId="278"/>
        </pc:sldMkLst>
        <pc:spChg chg="mod">
          <ac:chgData name="Camilo Beltran Montoya" userId="9dcd01be5ee7e1a3" providerId="LiveId" clId="{E86100A3-8A2A-493D-A124-44CEB3BA1631}" dt="2022-06-20T05:09:20.679" v="5427" actId="1035"/>
          <ac:spMkLst>
            <pc:docMk/>
            <pc:sldMk cId="1498154517" sldId="278"/>
            <ac:spMk id="2" creationId="{16CAE4D8-B039-0649-BDEF-444210836B94}"/>
          </ac:spMkLst>
        </pc:spChg>
        <pc:spChg chg="mod">
          <ac:chgData name="Camilo Beltran Montoya" userId="9dcd01be5ee7e1a3" providerId="LiveId" clId="{E86100A3-8A2A-493D-A124-44CEB3BA1631}" dt="2022-06-20T05:09:20.679" v="5427" actId="1035"/>
          <ac:spMkLst>
            <pc:docMk/>
            <pc:sldMk cId="1498154517" sldId="278"/>
            <ac:spMk id="3" creationId="{0CE68BB7-DD3C-664A-AC9D-74A5FE280DD9}"/>
          </ac:spMkLst>
        </pc:spChg>
        <pc:spChg chg="add mod">
          <ac:chgData name="Camilo Beltran Montoya" userId="9dcd01be5ee7e1a3" providerId="LiveId" clId="{E86100A3-8A2A-493D-A124-44CEB3BA1631}" dt="2022-06-20T05:09:20.679" v="5427" actId="1035"/>
          <ac:spMkLst>
            <pc:docMk/>
            <pc:sldMk cId="1498154517" sldId="278"/>
            <ac:spMk id="5" creationId="{E76B5472-2E29-4599-83D6-955A0E0AC531}"/>
          </ac:spMkLst>
        </pc:spChg>
        <pc:spChg chg="add mod">
          <ac:chgData name="Camilo Beltran Montoya" userId="9dcd01be5ee7e1a3" providerId="LiveId" clId="{E86100A3-8A2A-493D-A124-44CEB3BA1631}" dt="2022-06-20T05:09:20.679" v="5427" actId="1035"/>
          <ac:spMkLst>
            <pc:docMk/>
            <pc:sldMk cId="1498154517" sldId="278"/>
            <ac:spMk id="7" creationId="{20C389CC-32C1-44FD-820C-97BFB18232E4}"/>
          </ac:spMkLst>
        </pc:spChg>
        <pc:spChg chg="add mod">
          <ac:chgData name="Camilo Beltran Montoya" userId="9dcd01be5ee7e1a3" providerId="LiveId" clId="{E86100A3-8A2A-493D-A124-44CEB3BA1631}" dt="2022-06-20T05:09:20.679" v="5427" actId="1035"/>
          <ac:spMkLst>
            <pc:docMk/>
            <pc:sldMk cId="1498154517" sldId="278"/>
            <ac:spMk id="9" creationId="{5A0FB22F-C0F6-490F-9613-88A4E828B8D2}"/>
          </ac:spMkLst>
        </pc:spChg>
        <pc:spChg chg="add mod">
          <ac:chgData name="Camilo Beltran Montoya" userId="9dcd01be5ee7e1a3" providerId="LiveId" clId="{E86100A3-8A2A-493D-A124-44CEB3BA1631}" dt="2022-06-20T05:09:20.679" v="5427" actId="1035"/>
          <ac:spMkLst>
            <pc:docMk/>
            <pc:sldMk cId="1498154517" sldId="278"/>
            <ac:spMk id="11" creationId="{4D58045B-BEE0-47BA-B0E3-56D85271C3CF}"/>
          </ac:spMkLst>
        </pc:spChg>
        <pc:spChg chg="add del mod">
          <ac:chgData name="Camilo Beltran Montoya" userId="9dcd01be5ee7e1a3" providerId="LiveId" clId="{E86100A3-8A2A-493D-A124-44CEB3BA1631}" dt="2022-06-20T04:27:26.757" v="4836" actId="478"/>
          <ac:spMkLst>
            <pc:docMk/>
            <pc:sldMk cId="1498154517" sldId="278"/>
            <ac:spMk id="13" creationId="{873EDD39-81E4-462B-BC05-19B1AABA5D27}"/>
          </ac:spMkLst>
        </pc:spChg>
        <pc:spChg chg="add mod">
          <ac:chgData name="Camilo Beltran Montoya" userId="9dcd01be5ee7e1a3" providerId="LiveId" clId="{E86100A3-8A2A-493D-A124-44CEB3BA1631}" dt="2022-06-20T05:09:20.679" v="5427" actId="1035"/>
          <ac:spMkLst>
            <pc:docMk/>
            <pc:sldMk cId="1498154517" sldId="278"/>
            <ac:spMk id="14" creationId="{6B8B488B-ECE8-421E-92F9-3B0D40E638B6}"/>
          </ac:spMkLst>
        </pc:spChg>
        <pc:spChg chg="add mod">
          <ac:chgData name="Camilo Beltran Montoya" userId="9dcd01be5ee7e1a3" providerId="LiveId" clId="{E86100A3-8A2A-493D-A124-44CEB3BA1631}" dt="2022-06-20T05:09:20.679" v="5427" actId="1035"/>
          <ac:spMkLst>
            <pc:docMk/>
            <pc:sldMk cId="1498154517" sldId="278"/>
            <ac:spMk id="15" creationId="{45B39BD6-C8E2-4BD7-A06F-D63BF6615329}"/>
          </ac:spMkLst>
        </pc:spChg>
        <pc:spChg chg="add del mod">
          <ac:chgData name="Camilo Beltran Montoya" userId="9dcd01be5ee7e1a3" providerId="LiveId" clId="{E86100A3-8A2A-493D-A124-44CEB3BA1631}" dt="2022-06-20T04:27:33.260" v="4838" actId="478"/>
          <ac:spMkLst>
            <pc:docMk/>
            <pc:sldMk cId="1498154517" sldId="278"/>
            <ac:spMk id="16" creationId="{2AEAD4E5-9399-4BE3-AE63-4C017BB8C212}"/>
          </ac:spMkLst>
        </pc:spChg>
        <pc:spChg chg="add mod">
          <ac:chgData name="Camilo Beltran Montoya" userId="9dcd01be5ee7e1a3" providerId="LiveId" clId="{E86100A3-8A2A-493D-A124-44CEB3BA1631}" dt="2022-06-20T05:09:20.679" v="5427" actId="1035"/>
          <ac:spMkLst>
            <pc:docMk/>
            <pc:sldMk cId="1498154517" sldId="278"/>
            <ac:spMk id="17" creationId="{F6BE71E3-0FAB-4D79-8B39-26E292ED1EB4}"/>
          </ac:spMkLst>
        </pc:spChg>
        <pc:spChg chg="add mod">
          <ac:chgData name="Camilo Beltran Montoya" userId="9dcd01be5ee7e1a3" providerId="LiveId" clId="{E86100A3-8A2A-493D-A124-44CEB3BA1631}" dt="2022-06-20T05:09:20.679" v="5427" actId="1035"/>
          <ac:spMkLst>
            <pc:docMk/>
            <pc:sldMk cId="1498154517" sldId="278"/>
            <ac:spMk id="19" creationId="{12BF516E-44C8-448A-A85D-982F94BB985E}"/>
          </ac:spMkLst>
        </pc:spChg>
        <pc:spChg chg="add del">
          <ac:chgData name="Camilo Beltran Montoya" userId="9dcd01be5ee7e1a3" providerId="LiveId" clId="{E86100A3-8A2A-493D-A124-44CEB3BA1631}" dt="2022-06-20T04:28:42.840" v="4895" actId="478"/>
          <ac:spMkLst>
            <pc:docMk/>
            <pc:sldMk cId="1498154517" sldId="278"/>
            <ac:spMk id="20" creationId="{90356F70-6025-4AB4-A09F-FA4FA59C83E1}"/>
          </ac:spMkLst>
        </pc:spChg>
        <pc:spChg chg="add mod ord">
          <ac:chgData name="Camilo Beltran Montoya" userId="9dcd01be5ee7e1a3" providerId="LiveId" clId="{E86100A3-8A2A-493D-A124-44CEB3BA1631}" dt="2022-06-20T05:09:20.679" v="5427" actId="1035"/>
          <ac:spMkLst>
            <pc:docMk/>
            <pc:sldMk cId="1498154517" sldId="278"/>
            <ac:spMk id="21" creationId="{B4801DC2-4500-4D3B-8329-7D568782AAE6}"/>
          </ac:spMkLst>
        </pc:spChg>
      </pc:sldChg>
      <pc:sldChg chg="modSp mod">
        <pc:chgData name="Camilo Beltran Montoya" userId="9dcd01be5ee7e1a3" providerId="LiveId" clId="{E86100A3-8A2A-493D-A124-44CEB3BA1631}" dt="2022-06-20T04:47:46.946" v="5153" actId="1076"/>
        <pc:sldMkLst>
          <pc:docMk/>
          <pc:sldMk cId="3674993623" sldId="279"/>
        </pc:sldMkLst>
        <pc:spChg chg="mod">
          <ac:chgData name="Camilo Beltran Montoya" userId="9dcd01be5ee7e1a3" providerId="LiveId" clId="{E86100A3-8A2A-493D-A124-44CEB3BA1631}" dt="2022-06-20T04:47:46.946" v="5153" actId="1076"/>
          <ac:spMkLst>
            <pc:docMk/>
            <pc:sldMk cId="3674993623" sldId="279"/>
            <ac:spMk id="2" creationId="{16CAE4D8-B039-0649-BDEF-444210836B94}"/>
          </ac:spMkLst>
        </pc:spChg>
        <pc:spChg chg="mod">
          <ac:chgData name="Camilo Beltran Montoya" userId="9dcd01be5ee7e1a3" providerId="LiveId" clId="{E86100A3-8A2A-493D-A124-44CEB3BA1631}" dt="2022-06-20T04:47:36.421" v="5150" actId="1076"/>
          <ac:spMkLst>
            <pc:docMk/>
            <pc:sldMk cId="3674993623" sldId="279"/>
            <ac:spMk id="3" creationId="{0CE68BB7-DD3C-664A-AC9D-74A5FE280DD9}"/>
          </ac:spMkLst>
        </pc:spChg>
      </pc:sldChg>
      <pc:sldChg chg="addSp modSp mod">
        <pc:chgData name="Camilo Beltran Montoya" userId="9dcd01be5ee7e1a3" providerId="LiveId" clId="{E86100A3-8A2A-493D-A124-44CEB3BA1631}" dt="2022-06-20T05:07:09.050" v="5403" actId="1076"/>
        <pc:sldMkLst>
          <pc:docMk/>
          <pc:sldMk cId="278421988" sldId="280"/>
        </pc:sldMkLst>
        <pc:spChg chg="mod">
          <ac:chgData name="Camilo Beltran Montoya" userId="9dcd01be5ee7e1a3" providerId="LiveId" clId="{E86100A3-8A2A-493D-A124-44CEB3BA1631}" dt="2022-06-20T05:07:09.050" v="5403" actId="1076"/>
          <ac:spMkLst>
            <pc:docMk/>
            <pc:sldMk cId="278421988" sldId="280"/>
            <ac:spMk id="3" creationId="{0CE68BB7-DD3C-664A-AC9D-74A5FE280DD9}"/>
          </ac:spMkLst>
        </pc:spChg>
        <pc:spChg chg="mod">
          <ac:chgData name="Camilo Beltran Montoya" userId="9dcd01be5ee7e1a3" providerId="LiveId" clId="{E86100A3-8A2A-493D-A124-44CEB3BA1631}" dt="2022-06-20T04:53:44.236" v="5217" actId="1035"/>
          <ac:spMkLst>
            <pc:docMk/>
            <pc:sldMk cId="278421988" sldId="280"/>
            <ac:spMk id="5" creationId="{3879AFE8-8948-8E27-B1D9-CC408B625368}"/>
          </ac:spMkLst>
        </pc:spChg>
        <pc:spChg chg="add mod ord">
          <ac:chgData name="Camilo Beltran Montoya" userId="9dcd01be5ee7e1a3" providerId="LiveId" clId="{E86100A3-8A2A-493D-A124-44CEB3BA1631}" dt="2022-06-20T04:53:44.236" v="5217" actId="1035"/>
          <ac:spMkLst>
            <pc:docMk/>
            <pc:sldMk cId="278421988" sldId="280"/>
            <ac:spMk id="6" creationId="{D3197F27-F36F-4F3E-B128-161DC8610F2A}"/>
          </ac:spMkLst>
        </pc:spChg>
        <pc:picChg chg="mod ord modCrop">
          <ac:chgData name="Camilo Beltran Montoya" userId="9dcd01be5ee7e1a3" providerId="LiveId" clId="{E86100A3-8A2A-493D-A124-44CEB3BA1631}" dt="2022-06-20T05:06:52.266" v="5401" actId="1076"/>
          <ac:picMkLst>
            <pc:docMk/>
            <pc:sldMk cId="278421988" sldId="280"/>
            <ac:picMk id="2" creationId="{C3CBC870-6307-AFB7-E633-4150DE72D915}"/>
          </ac:picMkLst>
        </pc:picChg>
        <pc:picChg chg="mod ord">
          <ac:chgData name="Camilo Beltran Montoya" userId="9dcd01be5ee7e1a3" providerId="LiveId" clId="{E86100A3-8A2A-493D-A124-44CEB3BA1631}" dt="2022-06-20T04:54:09.126" v="5219" actId="1076"/>
          <ac:picMkLst>
            <pc:docMk/>
            <pc:sldMk cId="278421988" sldId="280"/>
            <ac:picMk id="4" creationId="{379197EC-2E4E-1F4D-0013-57CCF84EF24E}"/>
          </ac:picMkLst>
        </pc:picChg>
      </pc:sldChg>
      <pc:sldChg chg="addSp delSp modSp mod modCm">
        <pc:chgData name="Camilo Beltran Montoya" userId="9dcd01be5ee7e1a3" providerId="LiveId" clId="{E86100A3-8A2A-493D-A124-44CEB3BA1631}" dt="2022-06-20T05:19:31.275" v="5596" actId="1035"/>
        <pc:sldMkLst>
          <pc:docMk/>
          <pc:sldMk cId="1677034075" sldId="281"/>
        </pc:sldMkLst>
        <pc:spChg chg="mod">
          <ac:chgData name="Camilo Beltran Montoya" userId="9dcd01be5ee7e1a3" providerId="LiveId" clId="{E86100A3-8A2A-493D-A124-44CEB3BA1631}" dt="2022-06-20T05:19:31.275" v="5596" actId="1035"/>
          <ac:spMkLst>
            <pc:docMk/>
            <pc:sldMk cId="1677034075" sldId="281"/>
            <ac:spMk id="3" creationId="{0CE68BB7-DD3C-664A-AC9D-74A5FE280DD9}"/>
          </ac:spMkLst>
        </pc:spChg>
        <pc:spChg chg="mod">
          <ac:chgData name="Camilo Beltran Montoya" userId="9dcd01be5ee7e1a3" providerId="LiveId" clId="{E86100A3-8A2A-493D-A124-44CEB3BA1631}" dt="2022-06-20T05:19:27.760" v="5590" actId="1076"/>
          <ac:spMkLst>
            <pc:docMk/>
            <pc:sldMk cId="1677034075" sldId="281"/>
            <ac:spMk id="5" creationId="{943C34FA-64A5-D3CC-DAC9-0B8BD10F8330}"/>
          </ac:spMkLst>
        </pc:spChg>
        <pc:spChg chg="add del mod ord">
          <ac:chgData name="Camilo Beltran Montoya" userId="9dcd01be5ee7e1a3" providerId="LiveId" clId="{E86100A3-8A2A-493D-A124-44CEB3BA1631}" dt="2022-06-20T05:14:37.789" v="5497" actId="478"/>
          <ac:spMkLst>
            <pc:docMk/>
            <pc:sldMk cId="1677034075" sldId="281"/>
            <ac:spMk id="6" creationId="{7057FBC5-66CD-4BB6-88B1-C1691B57EF99}"/>
          </ac:spMkLst>
        </pc:spChg>
        <pc:spChg chg="mod">
          <ac:chgData name="Camilo Beltran Montoya" userId="9dcd01be5ee7e1a3" providerId="LiveId" clId="{E86100A3-8A2A-493D-A124-44CEB3BA1631}" dt="2022-06-20T05:19:21.053" v="5589" actId="1076"/>
          <ac:spMkLst>
            <pc:docMk/>
            <pc:sldMk cId="1677034075" sldId="281"/>
            <ac:spMk id="8" creationId="{90FA09C2-7BC6-DE41-7A1A-AE4052591574}"/>
          </ac:spMkLst>
        </pc:spChg>
        <pc:spChg chg="add mod ord">
          <ac:chgData name="Camilo Beltran Montoya" userId="9dcd01be5ee7e1a3" providerId="LiveId" clId="{E86100A3-8A2A-493D-A124-44CEB3BA1631}" dt="2022-06-20T05:14:54.738" v="5502" actId="167"/>
          <ac:spMkLst>
            <pc:docMk/>
            <pc:sldMk cId="1677034075" sldId="281"/>
            <ac:spMk id="10" creationId="{5041EF79-24C9-438B-9346-C8BA98C4114F}"/>
          </ac:spMkLst>
        </pc:spChg>
        <pc:spChg chg="add mod ord">
          <ac:chgData name="Camilo Beltran Montoya" userId="9dcd01be5ee7e1a3" providerId="LiveId" clId="{E86100A3-8A2A-493D-A124-44CEB3BA1631}" dt="2022-06-20T05:17:05.766" v="5537" actId="1076"/>
          <ac:spMkLst>
            <pc:docMk/>
            <pc:sldMk cId="1677034075" sldId="281"/>
            <ac:spMk id="12" creationId="{1B73B718-E55D-46AF-89C7-C5D13540986A}"/>
          </ac:spMkLst>
        </pc:spChg>
        <pc:spChg chg="add mod">
          <ac:chgData name="Camilo Beltran Montoya" userId="9dcd01be5ee7e1a3" providerId="LiveId" clId="{E86100A3-8A2A-493D-A124-44CEB3BA1631}" dt="2022-06-20T05:17:11.519" v="5538" actId="1076"/>
          <ac:spMkLst>
            <pc:docMk/>
            <pc:sldMk cId="1677034075" sldId="281"/>
            <ac:spMk id="13" creationId="{7330C1CE-D266-4748-B98A-443D971CEB31}"/>
          </ac:spMkLst>
        </pc:spChg>
        <pc:spChg chg="add mod">
          <ac:chgData name="Camilo Beltran Montoya" userId="9dcd01be5ee7e1a3" providerId="LiveId" clId="{E86100A3-8A2A-493D-A124-44CEB3BA1631}" dt="2022-06-20T05:19:05.222" v="5572" actId="1037"/>
          <ac:spMkLst>
            <pc:docMk/>
            <pc:sldMk cId="1677034075" sldId="281"/>
            <ac:spMk id="15" creationId="{BDD933F9-453E-4616-BAAB-AFDAC3EF391D}"/>
          </ac:spMkLst>
        </pc:spChg>
        <pc:spChg chg="add mod">
          <ac:chgData name="Camilo Beltran Montoya" userId="9dcd01be5ee7e1a3" providerId="LiveId" clId="{E86100A3-8A2A-493D-A124-44CEB3BA1631}" dt="2022-06-20T05:19:11.745" v="5587" actId="1038"/>
          <ac:spMkLst>
            <pc:docMk/>
            <pc:sldMk cId="1677034075" sldId="281"/>
            <ac:spMk id="17" creationId="{12112BDC-1157-4023-80DB-46BB8C7CCBC3}"/>
          </ac:spMkLst>
        </pc:spChg>
        <pc:spChg chg="add mod">
          <ac:chgData name="Camilo Beltran Montoya" userId="9dcd01be5ee7e1a3" providerId="LiveId" clId="{E86100A3-8A2A-493D-A124-44CEB3BA1631}" dt="2022-06-20T05:18:58.503" v="5564" actId="571"/>
          <ac:spMkLst>
            <pc:docMk/>
            <pc:sldMk cId="1677034075" sldId="281"/>
            <ac:spMk id="18" creationId="{0D3D5F90-9905-42A2-9E2A-A75550A19BD8}"/>
          </ac:spMkLst>
        </pc:spChg>
        <pc:spChg chg="add mod">
          <ac:chgData name="Camilo Beltran Montoya" userId="9dcd01be5ee7e1a3" providerId="LiveId" clId="{E86100A3-8A2A-493D-A124-44CEB3BA1631}" dt="2022-06-20T05:18:58.503" v="5564" actId="571"/>
          <ac:spMkLst>
            <pc:docMk/>
            <pc:sldMk cId="1677034075" sldId="281"/>
            <ac:spMk id="19" creationId="{71895B8D-6485-4484-AB52-2AFA4B6C39CD}"/>
          </ac:spMkLst>
        </pc:spChg>
        <pc:picChg chg="mod">
          <ac:chgData name="Camilo Beltran Montoya" userId="9dcd01be5ee7e1a3" providerId="LiveId" clId="{E86100A3-8A2A-493D-A124-44CEB3BA1631}" dt="2022-06-20T05:15:19.143" v="5508" actId="1076"/>
          <ac:picMkLst>
            <pc:docMk/>
            <pc:sldMk cId="1677034075" sldId="281"/>
            <ac:picMk id="2" creationId="{00000000-0000-0000-0000-000000000000}"/>
          </ac:picMkLst>
        </pc:picChg>
        <pc:picChg chg="mod">
          <ac:chgData name="Camilo Beltran Montoya" userId="9dcd01be5ee7e1a3" providerId="LiveId" clId="{E86100A3-8A2A-493D-A124-44CEB3BA1631}" dt="2022-06-20T05:15:06.197" v="5505" actId="1076"/>
          <ac:picMkLst>
            <pc:docMk/>
            <pc:sldMk cId="1677034075" sldId="281"/>
            <ac:picMk id="4" creationId="{1947BC0E-75C6-813A-5AC9-896D9844983C}"/>
          </ac:picMkLst>
        </pc:picChg>
        <pc:picChg chg="mod">
          <ac:chgData name="Camilo Beltran Montoya" userId="9dcd01be5ee7e1a3" providerId="LiveId" clId="{E86100A3-8A2A-493D-A124-44CEB3BA1631}" dt="2022-06-20T05:15:08.547" v="5506" actId="1076"/>
          <ac:picMkLst>
            <pc:docMk/>
            <pc:sldMk cId="1677034075" sldId="281"/>
            <ac:picMk id="7" creationId="{00000000-0000-0000-0000-000000000000}"/>
          </ac:picMkLst>
        </pc:picChg>
        <pc:picChg chg="mod">
          <ac:chgData name="Camilo Beltran Montoya" userId="9dcd01be5ee7e1a3" providerId="LiveId" clId="{E86100A3-8A2A-493D-A124-44CEB3BA1631}" dt="2022-06-20T05:15:22.105" v="5509" actId="1076"/>
          <ac:picMkLst>
            <pc:docMk/>
            <pc:sldMk cId="1677034075" sldId="281"/>
            <ac:picMk id="9" creationId="{6197411A-35A4-946A-2E68-58384752C44A}"/>
          </ac:picMkLst>
        </pc:picChg>
        <pc:picChg chg="mod">
          <ac:chgData name="Camilo Beltran Montoya" userId="9dcd01be5ee7e1a3" providerId="LiveId" clId="{E86100A3-8A2A-493D-A124-44CEB3BA1631}" dt="2022-06-20T05:15:35.434" v="5512" actId="1076"/>
          <ac:picMkLst>
            <pc:docMk/>
            <pc:sldMk cId="1677034075" sldId="281"/>
            <ac:picMk id="1026" creationId="{00000000-0000-0000-0000-000000000000}"/>
          </ac:picMkLst>
        </pc:picChg>
      </pc:sldChg>
      <pc:sldChg chg="addSp delSp modSp mod">
        <pc:chgData name="Camilo Beltran Montoya" userId="9dcd01be5ee7e1a3" providerId="LiveId" clId="{E86100A3-8A2A-493D-A124-44CEB3BA1631}" dt="2022-06-20T05:06:25.043" v="5396" actId="1076"/>
        <pc:sldMkLst>
          <pc:docMk/>
          <pc:sldMk cId="1864842264" sldId="282"/>
        </pc:sldMkLst>
        <pc:spChg chg="mod">
          <ac:chgData name="Camilo Beltran Montoya" userId="9dcd01be5ee7e1a3" providerId="LiveId" clId="{E86100A3-8A2A-493D-A124-44CEB3BA1631}" dt="2022-06-20T05:06:25.043" v="5396" actId="1076"/>
          <ac:spMkLst>
            <pc:docMk/>
            <pc:sldMk cId="1864842264" sldId="282"/>
            <ac:spMk id="3" creationId="{0CE68BB7-DD3C-664A-AC9D-74A5FE280DD9}"/>
          </ac:spMkLst>
        </pc:spChg>
        <pc:spChg chg="mod">
          <ac:chgData name="Camilo Beltran Montoya" userId="9dcd01be5ee7e1a3" providerId="LiveId" clId="{E86100A3-8A2A-493D-A124-44CEB3BA1631}" dt="2022-06-20T05:05:43.294" v="5387" actId="1036"/>
          <ac:spMkLst>
            <pc:docMk/>
            <pc:sldMk cId="1864842264" sldId="282"/>
            <ac:spMk id="5" creationId="{30881965-D369-1B80-CAF9-96C28737D1C5}"/>
          </ac:spMkLst>
        </pc:spChg>
        <pc:spChg chg="add mod ord">
          <ac:chgData name="Camilo Beltran Montoya" userId="9dcd01be5ee7e1a3" providerId="LiveId" clId="{E86100A3-8A2A-493D-A124-44CEB3BA1631}" dt="2022-06-20T05:05:43.294" v="5387" actId="1036"/>
          <ac:spMkLst>
            <pc:docMk/>
            <pc:sldMk cId="1864842264" sldId="282"/>
            <ac:spMk id="6" creationId="{E9159589-5958-4B20-9C51-165248C228CB}"/>
          </ac:spMkLst>
        </pc:spChg>
        <pc:spChg chg="add mod">
          <ac:chgData name="Camilo Beltran Montoya" userId="9dcd01be5ee7e1a3" providerId="LiveId" clId="{E86100A3-8A2A-493D-A124-44CEB3BA1631}" dt="2022-06-20T05:06:14.328" v="5394" actId="14100"/>
          <ac:spMkLst>
            <pc:docMk/>
            <pc:sldMk cId="1864842264" sldId="282"/>
            <ac:spMk id="7" creationId="{98FC5BDF-BA4A-4F1D-83C8-B67C2CE1619C}"/>
          </ac:spMkLst>
        </pc:spChg>
        <pc:spChg chg="del">
          <ac:chgData name="Camilo Beltran Montoya" userId="9dcd01be5ee7e1a3" providerId="LiveId" clId="{E86100A3-8A2A-493D-A124-44CEB3BA1631}" dt="2022-06-20T04:54:16.613" v="5220" actId="478"/>
          <ac:spMkLst>
            <pc:docMk/>
            <pc:sldMk cId="1864842264" sldId="282"/>
            <ac:spMk id="8" creationId="{BBF9B205-DB2A-07D7-D3A1-1FD517793BBF}"/>
          </ac:spMkLst>
        </pc:spChg>
        <pc:picChg chg="mod">
          <ac:chgData name="Camilo Beltran Montoya" userId="9dcd01be5ee7e1a3" providerId="LiveId" clId="{E86100A3-8A2A-493D-A124-44CEB3BA1631}" dt="2022-06-20T05:05:51.215" v="5392" actId="1035"/>
          <ac:picMkLst>
            <pc:docMk/>
            <pc:sldMk cId="1864842264" sldId="282"/>
            <ac:picMk id="2" creationId="{C057BA07-F923-1863-47AD-3EFBCC6E7B67}"/>
          </ac:picMkLst>
        </pc:picChg>
        <pc:picChg chg="mod ord">
          <ac:chgData name="Camilo Beltran Montoya" userId="9dcd01be5ee7e1a3" providerId="LiveId" clId="{E86100A3-8A2A-493D-A124-44CEB3BA1631}" dt="2022-06-20T05:06:10.016" v="5393" actId="1076"/>
          <ac:picMkLst>
            <pc:docMk/>
            <pc:sldMk cId="1864842264" sldId="282"/>
            <ac:picMk id="4" creationId="{C63BEB20-BD59-F7A7-29B1-CA1064391DDD}"/>
          </ac:picMkLst>
        </pc:picChg>
      </pc:sldChg>
      <pc:sldChg chg="addSp delSp modSp mod">
        <pc:chgData name="Camilo Beltran Montoya" userId="9dcd01be5ee7e1a3" providerId="LiveId" clId="{E86100A3-8A2A-493D-A124-44CEB3BA1631}" dt="2022-06-20T03:04:10.849" v="3210" actId="1038"/>
        <pc:sldMkLst>
          <pc:docMk/>
          <pc:sldMk cId="1450532651" sldId="285"/>
        </pc:sldMkLst>
        <pc:spChg chg="del mod">
          <ac:chgData name="Camilo Beltran Montoya" userId="9dcd01be5ee7e1a3" providerId="LiveId" clId="{E86100A3-8A2A-493D-A124-44CEB3BA1631}" dt="2022-06-19T21:32:16.670" v="1751" actId="478"/>
          <ac:spMkLst>
            <pc:docMk/>
            <pc:sldMk cId="1450532651" sldId="285"/>
            <ac:spMk id="3" creationId="{0CE68BB7-DD3C-664A-AC9D-74A5FE280DD9}"/>
          </ac:spMkLst>
        </pc:spChg>
        <pc:spChg chg="add del mod topLvl">
          <ac:chgData name="Camilo Beltran Montoya" userId="9dcd01be5ee7e1a3" providerId="LiveId" clId="{E86100A3-8A2A-493D-A124-44CEB3BA1631}" dt="2022-06-19T21:14:46.463" v="1541" actId="478"/>
          <ac:spMkLst>
            <pc:docMk/>
            <pc:sldMk cId="1450532651" sldId="285"/>
            <ac:spMk id="4" creationId="{8F4DA500-55F4-43E6-848A-B5472ECD2AC6}"/>
          </ac:spMkLst>
        </pc:spChg>
        <pc:spChg chg="add del mod ord">
          <ac:chgData name="Camilo Beltran Montoya" userId="9dcd01be5ee7e1a3" providerId="LiveId" clId="{E86100A3-8A2A-493D-A124-44CEB3BA1631}" dt="2022-06-19T21:32:10.986" v="1749" actId="478"/>
          <ac:spMkLst>
            <pc:docMk/>
            <pc:sldMk cId="1450532651" sldId="285"/>
            <ac:spMk id="5" creationId="{126A6544-640A-42C3-857A-13342FC679A8}"/>
          </ac:spMkLst>
        </pc:spChg>
        <pc:spChg chg="mod topLvl">
          <ac:chgData name="Camilo Beltran Montoya" userId="9dcd01be5ee7e1a3" providerId="LiveId" clId="{E86100A3-8A2A-493D-A124-44CEB3BA1631}" dt="2022-06-20T03:03:59.847" v="3205" actId="1035"/>
          <ac:spMkLst>
            <pc:docMk/>
            <pc:sldMk cId="1450532651" sldId="285"/>
            <ac:spMk id="6" creationId="{4C833658-7E4A-4587-9FB5-1C6399B9DB1C}"/>
          </ac:spMkLst>
        </pc:spChg>
        <pc:spChg chg="del mod topLvl">
          <ac:chgData name="Camilo Beltran Montoya" userId="9dcd01be5ee7e1a3" providerId="LiveId" clId="{E86100A3-8A2A-493D-A124-44CEB3BA1631}" dt="2022-06-19T21:17:43.553" v="1551" actId="478"/>
          <ac:spMkLst>
            <pc:docMk/>
            <pc:sldMk cId="1450532651" sldId="285"/>
            <ac:spMk id="7" creationId="{4F6F783E-34A5-47D6-8F72-933FA3BFE85A}"/>
          </ac:spMkLst>
        </pc:spChg>
        <pc:spChg chg="mod topLvl">
          <ac:chgData name="Camilo Beltran Montoya" userId="9dcd01be5ee7e1a3" providerId="LiveId" clId="{E86100A3-8A2A-493D-A124-44CEB3BA1631}" dt="2022-06-20T03:03:59.847" v="3205" actId="1035"/>
          <ac:spMkLst>
            <pc:docMk/>
            <pc:sldMk cId="1450532651" sldId="285"/>
            <ac:spMk id="8" creationId="{15551553-E070-4CA7-B18F-6B56C747F81B}"/>
          </ac:spMkLst>
        </pc:spChg>
        <pc:spChg chg="del mod topLvl">
          <ac:chgData name="Camilo Beltran Montoya" userId="9dcd01be5ee7e1a3" providerId="LiveId" clId="{E86100A3-8A2A-493D-A124-44CEB3BA1631}" dt="2022-06-19T21:17:44.879" v="1552" actId="478"/>
          <ac:spMkLst>
            <pc:docMk/>
            <pc:sldMk cId="1450532651" sldId="285"/>
            <ac:spMk id="9" creationId="{66852BFE-DA55-4D77-BCA5-8C42F04EDEDB}"/>
          </ac:spMkLst>
        </pc:spChg>
        <pc:spChg chg="mod topLvl">
          <ac:chgData name="Camilo Beltran Montoya" userId="9dcd01be5ee7e1a3" providerId="LiveId" clId="{E86100A3-8A2A-493D-A124-44CEB3BA1631}" dt="2022-06-20T03:03:59.847" v="3205" actId="1035"/>
          <ac:spMkLst>
            <pc:docMk/>
            <pc:sldMk cId="1450532651" sldId="285"/>
            <ac:spMk id="10" creationId="{DC291221-EBA8-43F0-9059-12CF7AAF8C71}"/>
          </ac:spMkLst>
        </pc:spChg>
        <pc:spChg chg="del mod topLvl">
          <ac:chgData name="Camilo Beltran Montoya" userId="9dcd01be5ee7e1a3" providerId="LiveId" clId="{E86100A3-8A2A-493D-A124-44CEB3BA1631}" dt="2022-06-19T21:17:46.359" v="1553" actId="478"/>
          <ac:spMkLst>
            <pc:docMk/>
            <pc:sldMk cId="1450532651" sldId="285"/>
            <ac:spMk id="11" creationId="{0097F034-581C-4086-8F32-65E73958E186}"/>
          </ac:spMkLst>
        </pc:spChg>
        <pc:spChg chg="mod topLvl">
          <ac:chgData name="Camilo Beltran Montoya" userId="9dcd01be5ee7e1a3" providerId="LiveId" clId="{E86100A3-8A2A-493D-A124-44CEB3BA1631}" dt="2022-06-20T03:03:59.847" v="3205" actId="1035"/>
          <ac:spMkLst>
            <pc:docMk/>
            <pc:sldMk cId="1450532651" sldId="285"/>
            <ac:spMk id="12" creationId="{495823A5-7EA4-4BE1-8F3C-27EF74F27AD4}"/>
          </ac:spMkLst>
        </pc:spChg>
        <pc:spChg chg="del mod topLvl">
          <ac:chgData name="Camilo Beltran Montoya" userId="9dcd01be5ee7e1a3" providerId="LiveId" clId="{E86100A3-8A2A-493D-A124-44CEB3BA1631}" dt="2022-06-19T21:17:47.946" v="1554" actId="478"/>
          <ac:spMkLst>
            <pc:docMk/>
            <pc:sldMk cId="1450532651" sldId="285"/>
            <ac:spMk id="13" creationId="{807A6157-58E7-49B2-AE31-B6F8CF1C78AE}"/>
          </ac:spMkLst>
        </pc:spChg>
        <pc:spChg chg="mod topLvl">
          <ac:chgData name="Camilo Beltran Montoya" userId="9dcd01be5ee7e1a3" providerId="LiveId" clId="{E86100A3-8A2A-493D-A124-44CEB3BA1631}" dt="2022-06-20T03:03:59.847" v="3205" actId="1035"/>
          <ac:spMkLst>
            <pc:docMk/>
            <pc:sldMk cId="1450532651" sldId="285"/>
            <ac:spMk id="14" creationId="{DE5D381C-F908-4B7C-B62D-0DF1397F6D63}"/>
          </ac:spMkLst>
        </pc:spChg>
        <pc:spChg chg="del mod topLvl">
          <ac:chgData name="Camilo Beltran Montoya" userId="9dcd01be5ee7e1a3" providerId="LiveId" clId="{E86100A3-8A2A-493D-A124-44CEB3BA1631}" dt="2022-06-19T21:17:49.349" v="1555" actId="478"/>
          <ac:spMkLst>
            <pc:docMk/>
            <pc:sldMk cId="1450532651" sldId="285"/>
            <ac:spMk id="15" creationId="{2F03F236-32F7-40A4-BBD0-EEF4298FE0A3}"/>
          </ac:spMkLst>
        </pc:spChg>
        <pc:spChg chg="add del mod topLvl">
          <ac:chgData name="Camilo Beltran Montoya" userId="9dcd01be5ee7e1a3" providerId="LiveId" clId="{E86100A3-8A2A-493D-A124-44CEB3BA1631}" dt="2022-06-19T21:37:55.757" v="1803" actId="478"/>
          <ac:spMkLst>
            <pc:docMk/>
            <pc:sldMk cId="1450532651" sldId="285"/>
            <ac:spMk id="16" creationId="{FC168D1A-2C06-4526-840C-F74F30B6B847}"/>
          </ac:spMkLst>
        </pc:spChg>
        <pc:spChg chg="add mod topLvl">
          <ac:chgData name="Camilo Beltran Montoya" userId="9dcd01be5ee7e1a3" providerId="LiveId" clId="{E86100A3-8A2A-493D-A124-44CEB3BA1631}" dt="2022-06-20T03:03:59.847" v="3205" actId="1035"/>
          <ac:spMkLst>
            <pc:docMk/>
            <pc:sldMk cId="1450532651" sldId="285"/>
            <ac:spMk id="17" creationId="{1E64F819-9CFF-475F-BF84-3BFD8AFC294D}"/>
          </ac:spMkLst>
        </pc:spChg>
        <pc:spChg chg="add del mod">
          <ac:chgData name="Camilo Beltran Montoya" userId="9dcd01be5ee7e1a3" providerId="LiveId" clId="{E86100A3-8A2A-493D-A124-44CEB3BA1631}" dt="2022-06-19T21:32:18.896" v="1752" actId="478"/>
          <ac:spMkLst>
            <pc:docMk/>
            <pc:sldMk cId="1450532651" sldId="285"/>
            <ac:spMk id="20" creationId="{A5592225-7DB1-49BB-B077-31FC4CC31068}"/>
          </ac:spMkLst>
        </pc:spChg>
        <pc:spChg chg="add del mod">
          <ac:chgData name="Camilo Beltran Montoya" userId="9dcd01be5ee7e1a3" providerId="LiveId" clId="{E86100A3-8A2A-493D-A124-44CEB3BA1631}" dt="2022-06-20T03:03:59.847" v="3205" actId="1035"/>
          <ac:spMkLst>
            <pc:docMk/>
            <pc:sldMk cId="1450532651" sldId="285"/>
            <ac:spMk id="21" creationId="{3461EF55-63B8-4076-B132-77339578BE5E}"/>
          </ac:spMkLst>
        </pc:spChg>
        <pc:grpChg chg="del">
          <ac:chgData name="Camilo Beltran Montoya" userId="9dcd01be5ee7e1a3" providerId="LiveId" clId="{E86100A3-8A2A-493D-A124-44CEB3BA1631}" dt="2022-06-19T21:14:17.307" v="1538" actId="165"/>
          <ac:grpSpMkLst>
            <pc:docMk/>
            <pc:sldMk cId="1450532651" sldId="285"/>
            <ac:grpSpMk id="2" creationId="{13C71315-0930-440E-991B-9C99304514B7}"/>
          </ac:grpSpMkLst>
        </pc:grpChg>
        <pc:grpChg chg="add del mod">
          <ac:chgData name="Camilo Beltran Montoya" userId="9dcd01be5ee7e1a3" providerId="LiveId" clId="{E86100A3-8A2A-493D-A124-44CEB3BA1631}" dt="2022-06-19T21:37:54.044" v="1802" actId="165"/>
          <ac:grpSpMkLst>
            <pc:docMk/>
            <pc:sldMk cId="1450532651" sldId="285"/>
            <ac:grpSpMk id="18" creationId="{69144F1B-5C5A-4791-8EAE-A31C7ECE41FB}"/>
          </ac:grpSpMkLst>
        </pc:grpChg>
        <pc:picChg chg="add del mod modCrop">
          <ac:chgData name="Camilo Beltran Montoya" userId="9dcd01be5ee7e1a3" providerId="LiveId" clId="{E86100A3-8A2A-493D-A124-44CEB3BA1631}" dt="2022-06-20T03:04:10.849" v="3210" actId="1038"/>
          <ac:picMkLst>
            <pc:docMk/>
            <pc:sldMk cId="1450532651" sldId="285"/>
            <ac:picMk id="23" creationId="{9B44EDF8-35C2-45A7-ACFB-A47E76B4831A}"/>
          </ac:picMkLst>
        </pc:picChg>
        <pc:picChg chg="add del mod">
          <ac:chgData name="Camilo Beltran Montoya" userId="9dcd01be5ee7e1a3" providerId="LiveId" clId="{E86100A3-8A2A-493D-A124-44CEB3BA1631}" dt="2022-06-20T01:01:03.930" v="2413"/>
          <ac:picMkLst>
            <pc:docMk/>
            <pc:sldMk cId="1450532651" sldId="285"/>
            <ac:picMk id="25" creationId="{CCB7EA93-6C5E-4564-988B-A185C97C218D}"/>
          </ac:picMkLst>
        </pc:picChg>
      </pc:sldChg>
      <pc:sldChg chg="addSp delSp modSp mod">
        <pc:chgData name="Camilo Beltran Montoya" userId="9dcd01be5ee7e1a3" providerId="LiveId" clId="{E86100A3-8A2A-493D-A124-44CEB3BA1631}" dt="2022-06-20T06:14:56.817" v="6521" actId="1036"/>
        <pc:sldMkLst>
          <pc:docMk/>
          <pc:sldMk cId="1436789788" sldId="286"/>
        </pc:sldMkLst>
        <pc:spChg chg="del mod">
          <ac:chgData name="Camilo Beltran Montoya" userId="9dcd01be5ee7e1a3" providerId="LiveId" clId="{E86100A3-8A2A-493D-A124-44CEB3BA1631}" dt="2022-06-20T05:59:38.669" v="6188" actId="21"/>
          <ac:spMkLst>
            <pc:docMk/>
            <pc:sldMk cId="1436789788" sldId="286"/>
            <ac:spMk id="2" creationId="{0901CAB6-2CC3-870F-FB07-4056D94ECCCE}"/>
          </ac:spMkLst>
        </pc:spChg>
        <pc:spChg chg="add mod">
          <ac:chgData name="Camilo Beltran Montoya" userId="9dcd01be5ee7e1a3" providerId="LiveId" clId="{E86100A3-8A2A-493D-A124-44CEB3BA1631}" dt="2022-06-20T06:14:53.140" v="6517" actId="1036"/>
          <ac:spMkLst>
            <pc:docMk/>
            <pc:sldMk cId="1436789788" sldId="286"/>
            <ac:spMk id="4" creationId="{6B8C85AA-5C44-4B89-AF83-50DE4A2D9707}"/>
          </ac:spMkLst>
        </pc:spChg>
        <pc:spChg chg="mod">
          <ac:chgData name="Camilo Beltran Montoya" userId="9dcd01be5ee7e1a3" providerId="LiveId" clId="{E86100A3-8A2A-493D-A124-44CEB3BA1631}" dt="2022-06-20T06:14:56.817" v="6521" actId="1036"/>
          <ac:spMkLst>
            <pc:docMk/>
            <pc:sldMk cId="1436789788" sldId="286"/>
            <ac:spMk id="5" creationId="{E59E6950-F512-FA34-8535-F8E36D2E04EA}"/>
          </ac:spMkLst>
        </pc:spChg>
        <pc:spChg chg="add mod">
          <ac:chgData name="Camilo Beltran Montoya" userId="9dcd01be5ee7e1a3" providerId="LiveId" clId="{E86100A3-8A2A-493D-A124-44CEB3BA1631}" dt="2022-06-20T06:14:53.140" v="6517" actId="1036"/>
          <ac:spMkLst>
            <pc:docMk/>
            <pc:sldMk cId="1436789788" sldId="286"/>
            <ac:spMk id="6" creationId="{3DCC8ED4-1BDC-4152-A6F4-1BAA9B212F32}"/>
          </ac:spMkLst>
        </pc:spChg>
        <pc:spChg chg="add mod">
          <ac:chgData name="Camilo Beltran Montoya" userId="9dcd01be5ee7e1a3" providerId="LiveId" clId="{E86100A3-8A2A-493D-A124-44CEB3BA1631}" dt="2022-06-20T06:14:53.140" v="6517" actId="1036"/>
          <ac:spMkLst>
            <pc:docMk/>
            <pc:sldMk cId="1436789788" sldId="286"/>
            <ac:spMk id="7" creationId="{64809902-3619-41E5-A4D6-EFF820436C80}"/>
          </ac:spMkLst>
        </pc:spChg>
        <pc:spChg chg="add mod">
          <ac:chgData name="Camilo Beltran Montoya" userId="9dcd01be5ee7e1a3" providerId="LiveId" clId="{E86100A3-8A2A-493D-A124-44CEB3BA1631}" dt="2022-06-20T06:14:53.140" v="6517" actId="1036"/>
          <ac:spMkLst>
            <pc:docMk/>
            <pc:sldMk cId="1436789788" sldId="286"/>
            <ac:spMk id="8" creationId="{454DDB67-B6F2-47AD-BA69-F7F5C51E2B60}"/>
          </ac:spMkLst>
        </pc:spChg>
        <pc:spChg chg="add mod">
          <ac:chgData name="Camilo Beltran Montoya" userId="9dcd01be5ee7e1a3" providerId="LiveId" clId="{E86100A3-8A2A-493D-A124-44CEB3BA1631}" dt="2022-06-20T06:14:53.140" v="6517" actId="1036"/>
          <ac:spMkLst>
            <pc:docMk/>
            <pc:sldMk cId="1436789788" sldId="286"/>
            <ac:spMk id="9" creationId="{C2CB5392-A0D3-4444-A79C-A3913A9F4312}"/>
          </ac:spMkLst>
        </pc:spChg>
        <pc:spChg chg="add mod">
          <ac:chgData name="Camilo Beltran Montoya" userId="9dcd01be5ee7e1a3" providerId="LiveId" clId="{E86100A3-8A2A-493D-A124-44CEB3BA1631}" dt="2022-06-20T06:14:53.140" v="6517" actId="1036"/>
          <ac:spMkLst>
            <pc:docMk/>
            <pc:sldMk cId="1436789788" sldId="286"/>
            <ac:spMk id="10" creationId="{990CA645-6EAB-4DD2-933A-DC7ECCE58415}"/>
          </ac:spMkLst>
        </pc:spChg>
        <pc:spChg chg="add mod">
          <ac:chgData name="Camilo Beltran Montoya" userId="9dcd01be5ee7e1a3" providerId="LiveId" clId="{E86100A3-8A2A-493D-A124-44CEB3BA1631}" dt="2022-06-20T06:14:53.140" v="6517" actId="1036"/>
          <ac:spMkLst>
            <pc:docMk/>
            <pc:sldMk cId="1436789788" sldId="286"/>
            <ac:spMk id="11" creationId="{70B319AE-C473-4E70-AE16-2EF52A1EAEC0}"/>
          </ac:spMkLst>
        </pc:spChg>
        <pc:spChg chg="add mod">
          <ac:chgData name="Camilo Beltran Montoya" userId="9dcd01be5ee7e1a3" providerId="LiveId" clId="{E86100A3-8A2A-493D-A124-44CEB3BA1631}" dt="2022-06-20T06:14:53.140" v="6517" actId="1036"/>
          <ac:spMkLst>
            <pc:docMk/>
            <pc:sldMk cId="1436789788" sldId="286"/>
            <ac:spMk id="12" creationId="{B2DD0A0A-D0D0-4E5B-8BF9-EF0128BEEFA9}"/>
          </ac:spMkLst>
        </pc:spChg>
        <pc:spChg chg="add del mod">
          <ac:chgData name="Camilo Beltran Montoya" userId="9dcd01be5ee7e1a3" providerId="LiveId" clId="{E86100A3-8A2A-493D-A124-44CEB3BA1631}" dt="2022-06-20T05:59:25.054" v="6184" actId="478"/>
          <ac:spMkLst>
            <pc:docMk/>
            <pc:sldMk cId="1436789788" sldId="286"/>
            <ac:spMk id="13" creationId="{4B592F83-22E6-4FD8-B1A9-50E7383B4C75}"/>
          </ac:spMkLst>
        </pc:spChg>
        <pc:spChg chg="add del mod">
          <ac:chgData name="Camilo Beltran Montoya" userId="9dcd01be5ee7e1a3" providerId="LiveId" clId="{E86100A3-8A2A-493D-A124-44CEB3BA1631}" dt="2022-06-20T05:59:33.846" v="6187" actId="478"/>
          <ac:spMkLst>
            <pc:docMk/>
            <pc:sldMk cId="1436789788" sldId="286"/>
            <ac:spMk id="14" creationId="{4FE8F78E-C469-4826-94BE-F5E73A8F72BF}"/>
          </ac:spMkLst>
        </pc:spChg>
        <pc:spChg chg="add del mod">
          <ac:chgData name="Camilo Beltran Montoya" userId="9dcd01be5ee7e1a3" providerId="LiveId" clId="{E86100A3-8A2A-493D-A124-44CEB3BA1631}" dt="2022-06-20T05:59:27.870" v="6185" actId="478"/>
          <ac:spMkLst>
            <pc:docMk/>
            <pc:sldMk cId="1436789788" sldId="286"/>
            <ac:spMk id="15" creationId="{5DDF208C-0311-4F8B-9B38-C908E14F7A12}"/>
          </ac:spMkLst>
        </pc:spChg>
        <pc:spChg chg="add del mod">
          <ac:chgData name="Camilo Beltran Montoya" userId="9dcd01be5ee7e1a3" providerId="LiveId" clId="{E86100A3-8A2A-493D-A124-44CEB3BA1631}" dt="2022-06-20T05:59:40.874" v="6189" actId="478"/>
          <ac:spMkLst>
            <pc:docMk/>
            <pc:sldMk cId="1436789788" sldId="286"/>
            <ac:spMk id="16" creationId="{A91146FB-284B-4426-9CBB-6C821E0C3409}"/>
          </ac:spMkLst>
        </pc:spChg>
        <pc:spChg chg="add del mod">
          <ac:chgData name="Camilo Beltran Montoya" userId="9dcd01be5ee7e1a3" providerId="LiveId" clId="{E86100A3-8A2A-493D-A124-44CEB3BA1631}" dt="2022-06-20T05:59:42.507" v="6190" actId="478"/>
          <ac:spMkLst>
            <pc:docMk/>
            <pc:sldMk cId="1436789788" sldId="286"/>
            <ac:spMk id="17" creationId="{11F27B6F-CB2F-4486-A97B-6430B52F6DEB}"/>
          </ac:spMkLst>
        </pc:spChg>
        <pc:spChg chg="add del mod">
          <ac:chgData name="Camilo Beltran Montoya" userId="9dcd01be5ee7e1a3" providerId="LiveId" clId="{E86100A3-8A2A-493D-A124-44CEB3BA1631}" dt="2022-06-20T05:59:30.350" v="6186" actId="478"/>
          <ac:spMkLst>
            <pc:docMk/>
            <pc:sldMk cId="1436789788" sldId="286"/>
            <ac:spMk id="18" creationId="{A775623B-5AEF-4932-B673-BC0FE198FF49}"/>
          </ac:spMkLst>
        </pc:spChg>
        <pc:spChg chg="add del mod">
          <ac:chgData name="Camilo Beltran Montoya" userId="9dcd01be5ee7e1a3" providerId="LiveId" clId="{E86100A3-8A2A-493D-A124-44CEB3BA1631}" dt="2022-06-20T05:59:44.352" v="6191" actId="478"/>
          <ac:spMkLst>
            <pc:docMk/>
            <pc:sldMk cId="1436789788" sldId="286"/>
            <ac:spMk id="19" creationId="{B2B818DB-7781-417B-9923-CA5EF15B99A1}"/>
          </ac:spMkLst>
        </pc:spChg>
        <pc:spChg chg="add del mod">
          <ac:chgData name="Camilo Beltran Montoya" userId="9dcd01be5ee7e1a3" providerId="LiveId" clId="{E86100A3-8A2A-493D-A124-44CEB3BA1631}" dt="2022-06-20T05:59:47.257" v="6192" actId="478"/>
          <ac:spMkLst>
            <pc:docMk/>
            <pc:sldMk cId="1436789788" sldId="286"/>
            <ac:spMk id="20" creationId="{6A265763-CA72-4468-B8ED-639E31AA7D14}"/>
          </ac:spMkLst>
        </pc:spChg>
        <pc:spChg chg="add del mod">
          <ac:chgData name="Camilo Beltran Montoya" userId="9dcd01be5ee7e1a3" providerId="LiveId" clId="{E86100A3-8A2A-493D-A124-44CEB3BA1631}" dt="2022-06-20T06:00:05.167" v="6199" actId="478"/>
          <ac:spMkLst>
            <pc:docMk/>
            <pc:sldMk cId="1436789788" sldId="286"/>
            <ac:spMk id="21" creationId="{D890A708-C13C-4F64-9363-7E5DAC5E1EEE}"/>
          </ac:spMkLst>
        </pc:spChg>
        <pc:spChg chg="add del mod">
          <ac:chgData name="Camilo Beltran Montoya" userId="9dcd01be5ee7e1a3" providerId="LiveId" clId="{E86100A3-8A2A-493D-A124-44CEB3BA1631}" dt="2022-06-20T05:59:49.544" v="6193" actId="478"/>
          <ac:spMkLst>
            <pc:docMk/>
            <pc:sldMk cId="1436789788" sldId="286"/>
            <ac:spMk id="22" creationId="{B25F943E-D19B-4C30-8E17-3DAF1704C288}"/>
          </ac:spMkLst>
        </pc:spChg>
        <pc:spChg chg="add del mod">
          <ac:chgData name="Camilo Beltran Montoya" userId="9dcd01be5ee7e1a3" providerId="LiveId" clId="{E86100A3-8A2A-493D-A124-44CEB3BA1631}" dt="2022-06-20T06:00:02.692" v="6198" actId="478"/>
          <ac:spMkLst>
            <pc:docMk/>
            <pc:sldMk cId="1436789788" sldId="286"/>
            <ac:spMk id="23" creationId="{34F4A48D-2871-4CAB-810E-3A14F41CF1F1}"/>
          </ac:spMkLst>
        </pc:spChg>
        <pc:spChg chg="add del mod">
          <ac:chgData name="Camilo Beltran Montoya" userId="9dcd01be5ee7e1a3" providerId="LiveId" clId="{E86100A3-8A2A-493D-A124-44CEB3BA1631}" dt="2022-06-20T05:59:52.156" v="6194" actId="478"/>
          <ac:spMkLst>
            <pc:docMk/>
            <pc:sldMk cId="1436789788" sldId="286"/>
            <ac:spMk id="24" creationId="{A2AB486D-DAC0-43CB-A2FD-68FE42E3D6EE}"/>
          </ac:spMkLst>
        </pc:spChg>
        <pc:spChg chg="add del mod">
          <ac:chgData name="Camilo Beltran Montoya" userId="9dcd01be5ee7e1a3" providerId="LiveId" clId="{E86100A3-8A2A-493D-A124-44CEB3BA1631}" dt="2022-06-20T05:59:59.960" v="6197" actId="478"/>
          <ac:spMkLst>
            <pc:docMk/>
            <pc:sldMk cId="1436789788" sldId="286"/>
            <ac:spMk id="25" creationId="{CB11E63F-C9FB-420A-9D9F-AD380387858A}"/>
          </ac:spMkLst>
        </pc:spChg>
        <pc:spChg chg="add del mod">
          <ac:chgData name="Camilo Beltran Montoya" userId="9dcd01be5ee7e1a3" providerId="LiveId" clId="{E86100A3-8A2A-493D-A124-44CEB3BA1631}" dt="2022-06-20T05:59:55.151" v="6195" actId="478"/>
          <ac:spMkLst>
            <pc:docMk/>
            <pc:sldMk cId="1436789788" sldId="286"/>
            <ac:spMk id="26" creationId="{901E66B0-55CC-4FD6-8A4A-3EBB4E8B04F8}"/>
          </ac:spMkLst>
        </pc:spChg>
        <pc:spChg chg="add del mod">
          <ac:chgData name="Camilo Beltran Montoya" userId="9dcd01be5ee7e1a3" providerId="LiveId" clId="{E86100A3-8A2A-493D-A124-44CEB3BA1631}" dt="2022-06-20T05:59:57.724" v="6196" actId="478"/>
          <ac:spMkLst>
            <pc:docMk/>
            <pc:sldMk cId="1436789788" sldId="286"/>
            <ac:spMk id="27" creationId="{E4014A92-AFD6-4E1D-A941-E92834646659}"/>
          </ac:spMkLst>
        </pc:spChg>
        <pc:spChg chg="add del mod">
          <ac:chgData name="Camilo Beltran Montoya" userId="9dcd01be5ee7e1a3" providerId="LiveId" clId="{E86100A3-8A2A-493D-A124-44CEB3BA1631}" dt="2022-06-20T06:12:47.856" v="6416" actId="478"/>
          <ac:spMkLst>
            <pc:docMk/>
            <pc:sldMk cId="1436789788" sldId="286"/>
            <ac:spMk id="28" creationId="{8F22F995-1B2B-4DD1-81D9-6F6D0EEB3970}"/>
          </ac:spMkLst>
        </pc:spChg>
        <pc:spChg chg="add mod">
          <ac:chgData name="Camilo Beltran Montoya" userId="9dcd01be5ee7e1a3" providerId="LiveId" clId="{E86100A3-8A2A-493D-A124-44CEB3BA1631}" dt="2022-06-20T06:14:53.140" v="6517" actId="1036"/>
          <ac:spMkLst>
            <pc:docMk/>
            <pc:sldMk cId="1436789788" sldId="286"/>
            <ac:spMk id="29" creationId="{6B56387F-0B77-49D8-A4DE-B1852DF3F83B}"/>
          </ac:spMkLst>
        </pc:spChg>
        <pc:spChg chg="add mod">
          <ac:chgData name="Camilo Beltran Montoya" userId="9dcd01be5ee7e1a3" providerId="LiveId" clId="{E86100A3-8A2A-493D-A124-44CEB3BA1631}" dt="2022-06-20T06:14:53.140" v="6517" actId="1036"/>
          <ac:spMkLst>
            <pc:docMk/>
            <pc:sldMk cId="1436789788" sldId="286"/>
            <ac:spMk id="31" creationId="{45335096-0518-47A2-B50D-C10098C82ADD}"/>
          </ac:spMkLst>
        </pc:spChg>
        <pc:spChg chg="add mod">
          <ac:chgData name="Camilo Beltran Montoya" userId="9dcd01be5ee7e1a3" providerId="LiveId" clId="{E86100A3-8A2A-493D-A124-44CEB3BA1631}" dt="2022-06-20T06:14:53.140" v="6517" actId="1036"/>
          <ac:spMkLst>
            <pc:docMk/>
            <pc:sldMk cId="1436789788" sldId="286"/>
            <ac:spMk id="33" creationId="{457FA46B-FE7B-45BC-A200-982B503C7C78}"/>
          </ac:spMkLst>
        </pc:spChg>
        <pc:spChg chg="add mod">
          <ac:chgData name="Camilo Beltran Montoya" userId="9dcd01be5ee7e1a3" providerId="LiveId" clId="{E86100A3-8A2A-493D-A124-44CEB3BA1631}" dt="2022-06-20T06:14:53.140" v="6517" actId="1036"/>
          <ac:spMkLst>
            <pc:docMk/>
            <pc:sldMk cId="1436789788" sldId="286"/>
            <ac:spMk id="35" creationId="{B80EF1D1-98C0-4DAF-8965-550F42EDD4E2}"/>
          </ac:spMkLst>
        </pc:spChg>
        <pc:spChg chg="add mod">
          <ac:chgData name="Camilo Beltran Montoya" userId="9dcd01be5ee7e1a3" providerId="LiveId" clId="{E86100A3-8A2A-493D-A124-44CEB3BA1631}" dt="2022-06-20T06:14:53.140" v="6517" actId="1036"/>
          <ac:spMkLst>
            <pc:docMk/>
            <pc:sldMk cId="1436789788" sldId="286"/>
            <ac:spMk id="37" creationId="{7537A030-866F-4EE9-BFA6-4D1F09A027BB}"/>
          </ac:spMkLst>
        </pc:spChg>
        <pc:spChg chg="add mod">
          <ac:chgData name="Camilo Beltran Montoya" userId="9dcd01be5ee7e1a3" providerId="LiveId" clId="{E86100A3-8A2A-493D-A124-44CEB3BA1631}" dt="2022-06-20T06:14:53.140" v="6517" actId="1036"/>
          <ac:spMkLst>
            <pc:docMk/>
            <pc:sldMk cId="1436789788" sldId="286"/>
            <ac:spMk id="39" creationId="{2E3B9141-7240-41AD-A6DD-C42D39C3D87B}"/>
          </ac:spMkLst>
        </pc:spChg>
        <pc:spChg chg="add mod">
          <ac:chgData name="Camilo Beltran Montoya" userId="9dcd01be5ee7e1a3" providerId="LiveId" clId="{E86100A3-8A2A-493D-A124-44CEB3BA1631}" dt="2022-06-20T06:14:53.140" v="6517" actId="1036"/>
          <ac:spMkLst>
            <pc:docMk/>
            <pc:sldMk cId="1436789788" sldId="286"/>
            <ac:spMk id="41" creationId="{D903D4B4-5D9E-4554-824B-24973DE61277}"/>
          </ac:spMkLst>
        </pc:spChg>
        <pc:spChg chg="add mod">
          <ac:chgData name="Camilo Beltran Montoya" userId="9dcd01be5ee7e1a3" providerId="LiveId" clId="{E86100A3-8A2A-493D-A124-44CEB3BA1631}" dt="2022-06-20T06:14:53.140" v="6517" actId="1036"/>
          <ac:spMkLst>
            <pc:docMk/>
            <pc:sldMk cId="1436789788" sldId="286"/>
            <ac:spMk id="43" creationId="{516BB5CB-72D9-45E6-8E37-CA285F9C1131}"/>
          </ac:spMkLst>
        </pc:spChg>
        <pc:spChg chg="add mod">
          <ac:chgData name="Camilo Beltran Montoya" userId="9dcd01be5ee7e1a3" providerId="LiveId" clId="{E86100A3-8A2A-493D-A124-44CEB3BA1631}" dt="2022-06-20T06:14:53.140" v="6517" actId="1036"/>
          <ac:spMkLst>
            <pc:docMk/>
            <pc:sldMk cId="1436789788" sldId="286"/>
            <ac:spMk id="45" creationId="{967C39A6-BDDD-45E1-A993-54A9FEE110EE}"/>
          </ac:spMkLst>
        </pc:spChg>
        <pc:spChg chg="add mod">
          <ac:chgData name="Camilo Beltran Montoya" userId="9dcd01be5ee7e1a3" providerId="LiveId" clId="{E86100A3-8A2A-493D-A124-44CEB3BA1631}" dt="2022-06-20T06:14:53.140" v="6517" actId="1036"/>
          <ac:spMkLst>
            <pc:docMk/>
            <pc:sldMk cId="1436789788" sldId="286"/>
            <ac:spMk id="47" creationId="{31999991-6B36-436E-931F-56C0D6F3EF10}"/>
          </ac:spMkLst>
        </pc:spChg>
        <pc:spChg chg="add mod">
          <ac:chgData name="Camilo Beltran Montoya" userId="9dcd01be5ee7e1a3" providerId="LiveId" clId="{E86100A3-8A2A-493D-A124-44CEB3BA1631}" dt="2022-06-20T06:14:53.140" v="6517" actId="1036"/>
          <ac:spMkLst>
            <pc:docMk/>
            <pc:sldMk cId="1436789788" sldId="286"/>
            <ac:spMk id="48" creationId="{7BFD7EBC-E827-4CC6-928D-AA9C10B41EEE}"/>
          </ac:spMkLst>
        </pc:spChg>
        <pc:spChg chg="add mod">
          <ac:chgData name="Camilo Beltran Montoya" userId="9dcd01be5ee7e1a3" providerId="LiveId" clId="{E86100A3-8A2A-493D-A124-44CEB3BA1631}" dt="2022-06-20T06:14:53.140" v="6517" actId="1036"/>
          <ac:spMkLst>
            <pc:docMk/>
            <pc:sldMk cId="1436789788" sldId="286"/>
            <ac:spMk id="50" creationId="{F362E4F8-65C9-4A65-93D3-0F998CAA26A5}"/>
          </ac:spMkLst>
        </pc:spChg>
        <pc:spChg chg="add mod">
          <ac:chgData name="Camilo Beltran Montoya" userId="9dcd01be5ee7e1a3" providerId="LiveId" clId="{E86100A3-8A2A-493D-A124-44CEB3BA1631}" dt="2022-06-20T06:14:53.140" v="6517" actId="1036"/>
          <ac:spMkLst>
            <pc:docMk/>
            <pc:sldMk cId="1436789788" sldId="286"/>
            <ac:spMk id="52" creationId="{EE5AAABE-F844-411E-83CD-0556FE709B5C}"/>
          </ac:spMkLst>
        </pc:spChg>
        <pc:spChg chg="add mod">
          <ac:chgData name="Camilo Beltran Montoya" userId="9dcd01be5ee7e1a3" providerId="LiveId" clId="{E86100A3-8A2A-493D-A124-44CEB3BA1631}" dt="2022-06-20T06:14:53.140" v="6517" actId="1036"/>
          <ac:spMkLst>
            <pc:docMk/>
            <pc:sldMk cId="1436789788" sldId="286"/>
            <ac:spMk id="54" creationId="{113EE4E1-9CBF-4BC3-8728-5CC044588093}"/>
          </ac:spMkLst>
        </pc:spChg>
        <pc:spChg chg="add mod">
          <ac:chgData name="Camilo Beltran Montoya" userId="9dcd01be5ee7e1a3" providerId="LiveId" clId="{E86100A3-8A2A-493D-A124-44CEB3BA1631}" dt="2022-06-20T06:14:53.140" v="6517" actId="1036"/>
          <ac:spMkLst>
            <pc:docMk/>
            <pc:sldMk cId="1436789788" sldId="286"/>
            <ac:spMk id="56" creationId="{269B48FE-0DDE-45E5-B2E5-5BABCCC57766}"/>
          </ac:spMkLst>
        </pc:spChg>
        <pc:spChg chg="add mod">
          <ac:chgData name="Camilo Beltran Montoya" userId="9dcd01be5ee7e1a3" providerId="LiveId" clId="{E86100A3-8A2A-493D-A124-44CEB3BA1631}" dt="2022-06-20T06:14:53.140" v="6517" actId="1036"/>
          <ac:spMkLst>
            <pc:docMk/>
            <pc:sldMk cId="1436789788" sldId="286"/>
            <ac:spMk id="57" creationId="{4EBD3B1D-9AC8-4E7F-9F2B-56C8D55F78AF}"/>
          </ac:spMkLst>
        </pc:spChg>
        <pc:spChg chg="add del">
          <ac:chgData name="Camilo Beltran Montoya" userId="9dcd01be5ee7e1a3" providerId="LiveId" clId="{E86100A3-8A2A-493D-A124-44CEB3BA1631}" dt="2022-06-20T06:13:37.025" v="6437" actId="22"/>
          <ac:spMkLst>
            <pc:docMk/>
            <pc:sldMk cId="1436789788" sldId="286"/>
            <ac:spMk id="59" creationId="{4B73CD13-E767-45F5-B570-8946EBB1945D}"/>
          </ac:spMkLst>
        </pc:spChg>
        <pc:spChg chg="add mod">
          <ac:chgData name="Camilo Beltran Montoya" userId="9dcd01be5ee7e1a3" providerId="LiveId" clId="{E86100A3-8A2A-493D-A124-44CEB3BA1631}" dt="2022-06-20T06:14:53.140" v="6517" actId="1036"/>
          <ac:spMkLst>
            <pc:docMk/>
            <pc:sldMk cId="1436789788" sldId="286"/>
            <ac:spMk id="60" creationId="{438B23C0-B99D-402C-B73C-83E9A125DBBB}"/>
          </ac:spMkLst>
        </pc:spChg>
      </pc:sldChg>
      <pc:sldChg chg="addSp delSp modSp mod">
        <pc:chgData name="Camilo Beltran Montoya" userId="9dcd01be5ee7e1a3" providerId="LiveId" clId="{E86100A3-8A2A-493D-A124-44CEB3BA1631}" dt="2022-06-20T03:10:11.816" v="3447" actId="207"/>
        <pc:sldMkLst>
          <pc:docMk/>
          <pc:sldMk cId="1714899494" sldId="287"/>
        </pc:sldMkLst>
        <pc:spChg chg="mod">
          <ac:chgData name="Camilo Beltran Montoya" userId="9dcd01be5ee7e1a3" providerId="LiveId" clId="{E86100A3-8A2A-493D-A124-44CEB3BA1631}" dt="2022-06-20T03:08:46.301" v="3431" actId="1035"/>
          <ac:spMkLst>
            <pc:docMk/>
            <pc:sldMk cId="1714899494" sldId="287"/>
            <ac:spMk id="2" creationId="{16CAE4D8-B039-0649-BDEF-444210836B94}"/>
          </ac:spMkLst>
        </pc:spChg>
        <pc:spChg chg="mod">
          <ac:chgData name="Camilo Beltran Montoya" userId="9dcd01be5ee7e1a3" providerId="LiveId" clId="{E86100A3-8A2A-493D-A124-44CEB3BA1631}" dt="2022-06-20T03:07:33.183" v="3275" actId="1037"/>
          <ac:spMkLst>
            <pc:docMk/>
            <pc:sldMk cId="1714899494" sldId="287"/>
            <ac:spMk id="3" creationId="{0CE68BB7-DD3C-664A-AC9D-74A5FE280DD9}"/>
          </ac:spMkLst>
        </pc:spChg>
        <pc:spChg chg="add mod ord">
          <ac:chgData name="Camilo Beltran Montoya" userId="9dcd01be5ee7e1a3" providerId="LiveId" clId="{E86100A3-8A2A-493D-A124-44CEB3BA1631}" dt="2022-06-20T03:10:11.816" v="3447" actId="207"/>
          <ac:spMkLst>
            <pc:docMk/>
            <pc:sldMk cId="1714899494" sldId="287"/>
            <ac:spMk id="4" creationId="{03E47240-366F-4190-8AC5-1E3BA8183972}"/>
          </ac:spMkLst>
        </pc:spChg>
        <pc:spChg chg="mod">
          <ac:chgData name="Camilo Beltran Montoya" userId="9dcd01be5ee7e1a3" providerId="LiveId" clId="{E86100A3-8A2A-493D-A124-44CEB3BA1631}" dt="2022-06-20T03:07:50.376" v="3317" actId="1035"/>
          <ac:spMkLst>
            <pc:docMk/>
            <pc:sldMk cId="1714899494" sldId="287"/>
            <ac:spMk id="6" creationId="{7D0154AA-5000-4B47-8D1E-B791F1EC6CA3}"/>
          </ac:spMkLst>
        </pc:spChg>
        <pc:spChg chg="del mod">
          <ac:chgData name="Camilo Beltran Montoya" userId="9dcd01be5ee7e1a3" providerId="LiveId" clId="{E86100A3-8A2A-493D-A124-44CEB3BA1631}" dt="2022-06-20T01:32:07.239" v="2961" actId="478"/>
          <ac:spMkLst>
            <pc:docMk/>
            <pc:sldMk cId="1714899494" sldId="287"/>
            <ac:spMk id="7" creationId="{CAD04D34-CA1A-4632-8604-2DBF13CE9882}"/>
          </ac:spMkLst>
        </pc:spChg>
        <pc:spChg chg="mod">
          <ac:chgData name="Camilo Beltran Montoya" userId="9dcd01be5ee7e1a3" providerId="LiveId" clId="{E86100A3-8A2A-493D-A124-44CEB3BA1631}" dt="2022-06-20T03:07:50.376" v="3317" actId="1035"/>
          <ac:spMkLst>
            <pc:docMk/>
            <pc:sldMk cId="1714899494" sldId="287"/>
            <ac:spMk id="8" creationId="{D87FFBAA-597D-4FF2-A96F-16BE400A1BF5}"/>
          </ac:spMkLst>
        </pc:spChg>
        <pc:spChg chg="mod">
          <ac:chgData name="Camilo Beltran Montoya" userId="9dcd01be5ee7e1a3" providerId="LiveId" clId="{E86100A3-8A2A-493D-A124-44CEB3BA1631}" dt="2022-06-20T03:08:18.194" v="3352" actId="1036"/>
          <ac:spMkLst>
            <pc:docMk/>
            <pc:sldMk cId="1714899494" sldId="287"/>
            <ac:spMk id="9" creationId="{5549A28F-0E30-46F9-8A5C-23339102E319}"/>
          </ac:spMkLst>
        </pc:spChg>
        <pc:spChg chg="mod">
          <ac:chgData name="Camilo Beltran Montoya" userId="9dcd01be5ee7e1a3" providerId="LiveId" clId="{E86100A3-8A2A-493D-A124-44CEB3BA1631}" dt="2022-06-20T03:08:39.446" v="3408" actId="1035"/>
          <ac:spMkLst>
            <pc:docMk/>
            <pc:sldMk cId="1714899494" sldId="287"/>
            <ac:spMk id="12" creationId="{19874B08-0CDB-4C9E-A97A-4CBC125BDDA2}"/>
          </ac:spMkLst>
        </pc:spChg>
        <pc:spChg chg="mod">
          <ac:chgData name="Camilo Beltran Montoya" userId="9dcd01be5ee7e1a3" providerId="LiveId" clId="{E86100A3-8A2A-493D-A124-44CEB3BA1631}" dt="2022-06-20T03:08:34.816" v="3391" actId="1036"/>
          <ac:spMkLst>
            <pc:docMk/>
            <pc:sldMk cId="1714899494" sldId="287"/>
            <ac:spMk id="13" creationId="{A14B76FF-5E3A-48DD-AA9D-2F5F53BFFA2F}"/>
          </ac:spMkLst>
        </pc:spChg>
        <pc:spChg chg="mod">
          <ac:chgData name="Camilo Beltran Montoya" userId="9dcd01be5ee7e1a3" providerId="LiveId" clId="{E86100A3-8A2A-493D-A124-44CEB3BA1631}" dt="2022-06-20T03:07:50.376" v="3317" actId="1035"/>
          <ac:spMkLst>
            <pc:docMk/>
            <pc:sldMk cId="1714899494" sldId="287"/>
            <ac:spMk id="14" creationId="{BA121747-18E4-4838-80D7-CEF5CB96A919}"/>
          </ac:spMkLst>
        </pc:spChg>
        <pc:spChg chg="mod">
          <ac:chgData name="Camilo Beltran Montoya" userId="9dcd01be5ee7e1a3" providerId="LiveId" clId="{E86100A3-8A2A-493D-A124-44CEB3BA1631}" dt="2022-06-20T03:08:22.141" v="3364" actId="1036"/>
          <ac:spMkLst>
            <pc:docMk/>
            <pc:sldMk cId="1714899494" sldId="287"/>
            <ac:spMk id="15" creationId="{A7CFCEB2-A9B1-4B4C-BDC1-DD045764D18A}"/>
          </ac:spMkLst>
        </pc:spChg>
        <pc:spChg chg="mod">
          <ac:chgData name="Camilo Beltran Montoya" userId="9dcd01be5ee7e1a3" providerId="LiveId" clId="{E86100A3-8A2A-493D-A124-44CEB3BA1631}" dt="2022-06-20T03:08:15.882" v="3341" actId="1036"/>
          <ac:spMkLst>
            <pc:docMk/>
            <pc:sldMk cId="1714899494" sldId="287"/>
            <ac:spMk id="16" creationId="{2979821C-41C7-4D67-B892-197F7E643AEE}"/>
          </ac:spMkLst>
        </pc:spChg>
        <pc:spChg chg="del mod">
          <ac:chgData name="Camilo Beltran Montoya" userId="9dcd01be5ee7e1a3" providerId="LiveId" clId="{E86100A3-8A2A-493D-A124-44CEB3BA1631}" dt="2022-06-20T01:32:14.055" v="2963" actId="478"/>
          <ac:spMkLst>
            <pc:docMk/>
            <pc:sldMk cId="1714899494" sldId="287"/>
            <ac:spMk id="17" creationId="{B5CD4BEC-DB62-448F-8DD3-17369901601B}"/>
          </ac:spMkLst>
        </pc:spChg>
        <pc:spChg chg="del mod">
          <ac:chgData name="Camilo Beltran Montoya" userId="9dcd01be5ee7e1a3" providerId="LiveId" clId="{E86100A3-8A2A-493D-A124-44CEB3BA1631}" dt="2022-06-20T01:32:23.270" v="2966" actId="478"/>
          <ac:spMkLst>
            <pc:docMk/>
            <pc:sldMk cId="1714899494" sldId="287"/>
            <ac:spMk id="18" creationId="{CFBFA2E3-21D4-4652-8A0E-AA923377E236}"/>
          </ac:spMkLst>
        </pc:spChg>
        <pc:spChg chg="mod">
          <ac:chgData name="Camilo Beltran Montoya" userId="9dcd01be5ee7e1a3" providerId="LiveId" clId="{E86100A3-8A2A-493D-A124-44CEB3BA1631}" dt="2022-06-20T03:08:30.592" v="3378" actId="1036"/>
          <ac:spMkLst>
            <pc:docMk/>
            <pc:sldMk cId="1714899494" sldId="287"/>
            <ac:spMk id="19" creationId="{2979821C-41C7-4D67-B892-197F7E643AEE}"/>
          </ac:spMkLst>
        </pc:spChg>
        <pc:spChg chg="add mod ord">
          <ac:chgData name="Camilo Beltran Montoya" userId="9dcd01be5ee7e1a3" providerId="LiveId" clId="{E86100A3-8A2A-493D-A124-44CEB3BA1631}" dt="2022-06-20T03:05:15.239" v="3234" actId="167"/>
          <ac:spMkLst>
            <pc:docMk/>
            <pc:sldMk cId="1714899494" sldId="287"/>
            <ac:spMk id="20" creationId="{8CB4EF03-3B7A-4944-8FEC-4C819041F527}"/>
          </ac:spMkLst>
        </pc:spChg>
        <pc:picChg chg="add mod">
          <ac:chgData name="Camilo Beltran Montoya" userId="9dcd01be5ee7e1a3" providerId="LiveId" clId="{E86100A3-8A2A-493D-A124-44CEB3BA1631}" dt="2022-06-20T03:05:54.863" v="3256" actId="1037"/>
          <ac:picMkLst>
            <pc:docMk/>
            <pc:sldMk cId="1714899494" sldId="287"/>
            <ac:picMk id="1026" creationId="{7EF754C2-2B6A-4ECB-B876-9EBB247C5021}"/>
          </ac:picMkLst>
        </pc:picChg>
      </pc:sldChg>
      <pc:sldChg chg="addSp modSp mod addCm modCm">
        <pc:chgData name="Camilo Beltran Montoya" userId="9dcd01be5ee7e1a3" providerId="LiveId" clId="{E86100A3-8A2A-493D-A124-44CEB3BA1631}" dt="2022-06-20T05:34:14.584" v="5735"/>
        <pc:sldMkLst>
          <pc:docMk/>
          <pc:sldMk cId="2496825173" sldId="288"/>
        </pc:sldMkLst>
        <pc:spChg chg="mod">
          <ac:chgData name="Camilo Beltran Montoya" userId="9dcd01be5ee7e1a3" providerId="LiveId" clId="{E86100A3-8A2A-493D-A124-44CEB3BA1631}" dt="2022-06-20T04:17:05.032" v="4724" actId="1036"/>
          <ac:spMkLst>
            <pc:docMk/>
            <pc:sldMk cId="2496825173" sldId="288"/>
            <ac:spMk id="2" creationId="{16CAE4D8-B039-0649-BDEF-444210836B94}"/>
          </ac:spMkLst>
        </pc:spChg>
        <pc:spChg chg="mod">
          <ac:chgData name="Camilo Beltran Montoya" userId="9dcd01be5ee7e1a3" providerId="LiveId" clId="{E86100A3-8A2A-493D-A124-44CEB3BA1631}" dt="2022-06-20T04:17:05.032" v="4724" actId="1036"/>
          <ac:spMkLst>
            <pc:docMk/>
            <pc:sldMk cId="2496825173" sldId="288"/>
            <ac:spMk id="3" creationId="{0CE68BB7-DD3C-664A-AC9D-74A5FE280DD9}"/>
          </ac:spMkLst>
        </pc:spChg>
        <pc:spChg chg="add mod ord">
          <ac:chgData name="Camilo Beltran Montoya" userId="9dcd01be5ee7e1a3" providerId="LiveId" clId="{E86100A3-8A2A-493D-A124-44CEB3BA1631}" dt="2022-06-20T04:17:05.032" v="4724" actId="1036"/>
          <ac:spMkLst>
            <pc:docMk/>
            <pc:sldMk cId="2496825173" sldId="288"/>
            <ac:spMk id="4" creationId="{AC94058D-899A-4B6B-AFDA-EB4877182627}"/>
          </ac:spMkLst>
        </pc:spChg>
        <pc:spChg chg="mod">
          <ac:chgData name="Camilo Beltran Montoya" userId="9dcd01be5ee7e1a3" providerId="LiveId" clId="{E86100A3-8A2A-493D-A124-44CEB3BA1631}" dt="2022-06-20T04:17:05.032" v="4724" actId="1036"/>
          <ac:spMkLst>
            <pc:docMk/>
            <pc:sldMk cId="2496825173" sldId="288"/>
            <ac:spMk id="8" creationId="{664D70DC-E853-AF01-9465-274EC1DC4D4A}"/>
          </ac:spMkLst>
        </pc:spChg>
        <pc:picChg chg="mod modCrop">
          <ac:chgData name="Camilo Beltran Montoya" userId="9dcd01be5ee7e1a3" providerId="LiveId" clId="{E86100A3-8A2A-493D-A124-44CEB3BA1631}" dt="2022-06-20T04:19:21.995" v="4747" actId="1076"/>
          <ac:picMkLst>
            <pc:docMk/>
            <pc:sldMk cId="2496825173" sldId="288"/>
            <ac:picMk id="5" creationId="{10D53442-060B-1B91-E2FE-DA57762B9CF3}"/>
          </ac:picMkLst>
        </pc:picChg>
      </pc:sldChg>
      <pc:sldChg chg="addSp delSp modSp mod">
        <pc:chgData name="Camilo Beltran Montoya" userId="9dcd01be5ee7e1a3" providerId="LiveId" clId="{E86100A3-8A2A-493D-A124-44CEB3BA1631}" dt="2022-06-20T05:03:50.039" v="5362" actId="1035"/>
        <pc:sldMkLst>
          <pc:docMk/>
          <pc:sldMk cId="2565275836" sldId="289"/>
        </pc:sldMkLst>
        <pc:spChg chg="mod">
          <ac:chgData name="Camilo Beltran Montoya" userId="9dcd01be5ee7e1a3" providerId="LiveId" clId="{E86100A3-8A2A-493D-A124-44CEB3BA1631}" dt="2022-06-20T05:03:50.039" v="5362" actId="1035"/>
          <ac:spMkLst>
            <pc:docMk/>
            <pc:sldMk cId="2565275836" sldId="289"/>
            <ac:spMk id="3" creationId="{0CE68BB7-DD3C-664A-AC9D-74A5FE280DD9}"/>
          </ac:spMkLst>
        </pc:spChg>
        <pc:spChg chg="mod">
          <ac:chgData name="Camilo Beltran Montoya" userId="9dcd01be5ee7e1a3" providerId="LiveId" clId="{E86100A3-8A2A-493D-A124-44CEB3BA1631}" dt="2022-06-20T05:03:10.717" v="5351" actId="1036"/>
          <ac:spMkLst>
            <pc:docMk/>
            <pc:sldMk cId="2565275836" sldId="289"/>
            <ac:spMk id="7" creationId="{573847CD-0FDD-BD5B-8B8A-76E796282959}"/>
          </ac:spMkLst>
        </pc:spChg>
        <pc:spChg chg="del">
          <ac:chgData name="Camilo Beltran Montoya" userId="9dcd01be5ee7e1a3" providerId="LiveId" clId="{E86100A3-8A2A-493D-A124-44CEB3BA1631}" dt="2022-06-20T05:00:15.192" v="5297" actId="478"/>
          <ac:spMkLst>
            <pc:docMk/>
            <pc:sldMk cId="2565275836" sldId="289"/>
            <ac:spMk id="8" creationId="{206CD866-113F-005A-EF76-C07C0EC2EEB4}"/>
          </ac:spMkLst>
        </pc:spChg>
        <pc:spChg chg="add del mod">
          <ac:chgData name="Camilo Beltran Montoya" userId="9dcd01be5ee7e1a3" providerId="LiveId" clId="{E86100A3-8A2A-493D-A124-44CEB3BA1631}" dt="2022-06-20T05:01:25.062" v="5313"/>
          <ac:spMkLst>
            <pc:docMk/>
            <pc:sldMk cId="2565275836" sldId="289"/>
            <ac:spMk id="9" creationId="{13A000D7-C631-4E8E-8D14-FF7F08BD93A8}"/>
          </ac:spMkLst>
        </pc:spChg>
        <pc:spChg chg="add mod ord">
          <ac:chgData name="Camilo Beltran Montoya" userId="9dcd01be5ee7e1a3" providerId="LiveId" clId="{E86100A3-8A2A-493D-A124-44CEB3BA1631}" dt="2022-06-20T05:03:17.740" v="5352" actId="14100"/>
          <ac:spMkLst>
            <pc:docMk/>
            <pc:sldMk cId="2565275836" sldId="289"/>
            <ac:spMk id="10" creationId="{B9BEE02E-1565-4258-8899-7C8915952A5E}"/>
          </ac:spMkLst>
        </pc:spChg>
        <pc:picChg chg="mod ord">
          <ac:chgData name="Camilo Beltran Montoya" userId="9dcd01be5ee7e1a3" providerId="LiveId" clId="{E86100A3-8A2A-493D-A124-44CEB3BA1631}" dt="2022-06-20T05:03:44.580" v="5356" actId="1076"/>
          <ac:picMkLst>
            <pc:docMk/>
            <pc:sldMk cId="2565275836" sldId="289"/>
            <ac:picMk id="2" creationId="{A5B49CC0-1B9F-46CF-40D7-34ED7F8D8F12}"/>
          </ac:picMkLst>
        </pc:picChg>
        <pc:picChg chg="mod">
          <ac:chgData name="Camilo Beltran Montoya" userId="9dcd01be5ee7e1a3" providerId="LiveId" clId="{E86100A3-8A2A-493D-A124-44CEB3BA1631}" dt="2022-06-20T05:03:10.717" v="5351" actId="1036"/>
          <ac:picMkLst>
            <pc:docMk/>
            <pc:sldMk cId="2565275836" sldId="289"/>
            <ac:picMk id="5" creationId="{33780961-A580-49CE-F349-05C13E645509}"/>
          </ac:picMkLst>
        </pc:picChg>
      </pc:sldChg>
      <pc:sldChg chg="addSp delSp modSp mod">
        <pc:chgData name="Camilo Beltran Montoya" userId="9dcd01be5ee7e1a3" providerId="LiveId" clId="{E86100A3-8A2A-493D-A124-44CEB3BA1631}" dt="2022-06-20T05:58:04.973" v="6178" actId="1076"/>
        <pc:sldMkLst>
          <pc:docMk/>
          <pc:sldMk cId="990974521" sldId="290"/>
        </pc:sldMkLst>
        <pc:spChg chg="add del">
          <ac:chgData name="Camilo Beltran Montoya" userId="9dcd01be5ee7e1a3" providerId="LiveId" clId="{E86100A3-8A2A-493D-A124-44CEB3BA1631}" dt="2022-06-20T05:39:37.927" v="5763" actId="478"/>
          <ac:spMkLst>
            <pc:docMk/>
            <pc:sldMk cId="990974521" sldId="290"/>
            <ac:spMk id="2" creationId="{EF1D9434-D0D2-48C7-9D75-6AF2817A7C98}"/>
          </ac:spMkLst>
        </pc:spChg>
        <pc:spChg chg="mod">
          <ac:chgData name="Camilo Beltran Montoya" userId="9dcd01be5ee7e1a3" providerId="LiveId" clId="{E86100A3-8A2A-493D-A124-44CEB3BA1631}" dt="2022-06-20T05:42:32.162" v="5834" actId="1076"/>
          <ac:spMkLst>
            <pc:docMk/>
            <pc:sldMk cId="990974521" sldId="290"/>
            <ac:spMk id="3" creationId="{0CE68BB7-DD3C-664A-AC9D-74A5FE280DD9}"/>
          </ac:spMkLst>
        </pc:spChg>
        <pc:spChg chg="add mod">
          <ac:chgData name="Camilo Beltran Montoya" userId="9dcd01be5ee7e1a3" providerId="LiveId" clId="{E86100A3-8A2A-493D-A124-44CEB3BA1631}" dt="2022-06-20T05:52:55.075" v="6075" actId="1036"/>
          <ac:spMkLst>
            <pc:docMk/>
            <pc:sldMk cId="990974521" sldId="290"/>
            <ac:spMk id="4" creationId="{DD6FA943-E3D5-4275-A273-274E52811390}"/>
          </ac:spMkLst>
        </pc:spChg>
        <pc:spChg chg="add del mod">
          <ac:chgData name="Camilo Beltran Montoya" userId="9dcd01be5ee7e1a3" providerId="LiveId" clId="{E86100A3-8A2A-493D-A124-44CEB3BA1631}" dt="2022-06-20T05:41:05.607" v="5785" actId="478"/>
          <ac:spMkLst>
            <pc:docMk/>
            <pc:sldMk cId="990974521" sldId="290"/>
            <ac:spMk id="6" creationId="{B76D5F13-885B-4C1B-A09E-70650A4641C4}"/>
          </ac:spMkLst>
        </pc:spChg>
        <pc:spChg chg="add del mod">
          <ac:chgData name="Camilo Beltran Montoya" userId="9dcd01be5ee7e1a3" providerId="LiveId" clId="{E86100A3-8A2A-493D-A124-44CEB3BA1631}" dt="2022-06-20T05:40:24.634" v="5774" actId="478"/>
          <ac:spMkLst>
            <pc:docMk/>
            <pc:sldMk cId="990974521" sldId="290"/>
            <ac:spMk id="8" creationId="{3E11977A-F7B0-4777-AFA1-50ED750E228E}"/>
          </ac:spMkLst>
        </pc:spChg>
        <pc:spChg chg="add del mod">
          <ac:chgData name="Camilo Beltran Montoya" userId="9dcd01be5ee7e1a3" providerId="LiveId" clId="{E86100A3-8A2A-493D-A124-44CEB3BA1631}" dt="2022-06-20T05:41:01.968" v="5783" actId="478"/>
          <ac:spMkLst>
            <pc:docMk/>
            <pc:sldMk cId="990974521" sldId="290"/>
            <ac:spMk id="9" creationId="{DC4D6AB4-A7C3-47DB-8157-01C15E4ECD14}"/>
          </ac:spMkLst>
        </pc:spChg>
        <pc:spChg chg="add del mod">
          <ac:chgData name="Camilo Beltran Montoya" userId="9dcd01be5ee7e1a3" providerId="LiveId" clId="{E86100A3-8A2A-493D-A124-44CEB3BA1631}" dt="2022-06-20T05:41:01.968" v="5783" actId="478"/>
          <ac:spMkLst>
            <pc:docMk/>
            <pc:sldMk cId="990974521" sldId="290"/>
            <ac:spMk id="10" creationId="{BAC8CAC6-3329-434D-80EB-9F588D664E9C}"/>
          </ac:spMkLst>
        </pc:spChg>
        <pc:spChg chg="add del mod">
          <ac:chgData name="Camilo Beltran Montoya" userId="9dcd01be5ee7e1a3" providerId="LiveId" clId="{E86100A3-8A2A-493D-A124-44CEB3BA1631}" dt="2022-06-20T05:41:01.968" v="5783" actId="478"/>
          <ac:spMkLst>
            <pc:docMk/>
            <pc:sldMk cId="990974521" sldId="290"/>
            <ac:spMk id="11" creationId="{04C96A3B-CFBC-4FDF-92E8-D705E3BB112B}"/>
          </ac:spMkLst>
        </pc:spChg>
        <pc:spChg chg="add del mod">
          <ac:chgData name="Camilo Beltran Montoya" userId="9dcd01be5ee7e1a3" providerId="LiveId" clId="{E86100A3-8A2A-493D-A124-44CEB3BA1631}" dt="2022-06-20T05:41:01.968" v="5783" actId="478"/>
          <ac:spMkLst>
            <pc:docMk/>
            <pc:sldMk cId="990974521" sldId="290"/>
            <ac:spMk id="12" creationId="{EEA1203E-B693-4F77-92E7-8504E5A3CF5F}"/>
          </ac:spMkLst>
        </pc:spChg>
        <pc:spChg chg="add del mod">
          <ac:chgData name="Camilo Beltran Montoya" userId="9dcd01be5ee7e1a3" providerId="LiveId" clId="{E86100A3-8A2A-493D-A124-44CEB3BA1631}" dt="2022-06-20T05:40:57.495" v="5782" actId="478"/>
          <ac:spMkLst>
            <pc:docMk/>
            <pc:sldMk cId="990974521" sldId="290"/>
            <ac:spMk id="13" creationId="{78373644-60CF-4B01-9402-CD9B5C454DDC}"/>
          </ac:spMkLst>
        </pc:spChg>
        <pc:spChg chg="add del mod">
          <ac:chgData name="Camilo Beltran Montoya" userId="9dcd01be5ee7e1a3" providerId="LiveId" clId="{E86100A3-8A2A-493D-A124-44CEB3BA1631}" dt="2022-06-20T05:40:57.495" v="5782" actId="478"/>
          <ac:spMkLst>
            <pc:docMk/>
            <pc:sldMk cId="990974521" sldId="290"/>
            <ac:spMk id="14" creationId="{EC0BE64F-1542-4873-B1C7-70E24D4CD10C}"/>
          </ac:spMkLst>
        </pc:spChg>
        <pc:spChg chg="add mod">
          <ac:chgData name="Camilo Beltran Montoya" userId="9dcd01be5ee7e1a3" providerId="LiveId" clId="{E86100A3-8A2A-493D-A124-44CEB3BA1631}" dt="2022-06-20T05:52:37.964" v="6061" actId="1036"/>
          <ac:spMkLst>
            <pc:docMk/>
            <pc:sldMk cId="990974521" sldId="290"/>
            <ac:spMk id="15" creationId="{C39857CA-9B91-4A46-A91E-4D0EB1E06957}"/>
          </ac:spMkLst>
        </pc:spChg>
        <pc:spChg chg="add mod">
          <ac:chgData name="Camilo Beltran Montoya" userId="9dcd01be5ee7e1a3" providerId="LiveId" clId="{E86100A3-8A2A-493D-A124-44CEB3BA1631}" dt="2022-06-20T05:52:55.075" v="6075" actId="1036"/>
          <ac:spMkLst>
            <pc:docMk/>
            <pc:sldMk cId="990974521" sldId="290"/>
            <ac:spMk id="16" creationId="{9E321A8B-94B6-4829-9413-B83669FCB6CC}"/>
          </ac:spMkLst>
        </pc:spChg>
        <pc:spChg chg="add mod">
          <ac:chgData name="Camilo Beltran Montoya" userId="9dcd01be5ee7e1a3" providerId="LiveId" clId="{E86100A3-8A2A-493D-A124-44CEB3BA1631}" dt="2022-06-20T05:52:45.590" v="6064" actId="1076"/>
          <ac:spMkLst>
            <pc:docMk/>
            <pc:sldMk cId="990974521" sldId="290"/>
            <ac:spMk id="17" creationId="{96FE47EB-170B-48A6-8AB8-42945D067454}"/>
          </ac:spMkLst>
        </pc:spChg>
        <pc:spChg chg="add del mod">
          <ac:chgData name="Camilo Beltran Montoya" userId="9dcd01be5ee7e1a3" providerId="LiveId" clId="{E86100A3-8A2A-493D-A124-44CEB3BA1631}" dt="2022-06-20T05:42:00.233" v="5812"/>
          <ac:spMkLst>
            <pc:docMk/>
            <pc:sldMk cId="990974521" sldId="290"/>
            <ac:spMk id="18" creationId="{F50DA023-198B-4824-984A-D457E75EF43C}"/>
          </ac:spMkLst>
        </pc:spChg>
        <pc:spChg chg="add del mod">
          <ac:chgData name="Camilo Beltran Montoya" userId="9dcd01be5ee7e1a3" providerId="LiveId" clId="{E86100A3-8A2A-493D-A124-44CEB3BA1631}" dt="2022-06-20T05:42:00.233" v="5812"/>
          <ac:spMkLst>
            <pc:docMk/>
            <pc:sldMk cId="990974521" sldId="290"/>
            <ac:spMk id="19" creationId="{51F3A0D4-4E58-4F52-807E-DF1174798E7C}"/>
          </ac:spMkLst>
        </pc:spChg>
        <pc:spChg chg="add del mod">
          <ac:chgData name="Camilo Beltran Montoya" userId="9dcd01be5ee7e1a3" providerId="LiveId" clId="{E86100A3-8A2A-493D-A124-44CEB3BA1631}" dt="2022-06-20T05:42:00.233" v="5812"/>
          <ac:spMkLst>
            <pc:docMk/>
            <pc:sldMk cId="990974521" sldId="290"/>
            <ac:spMk id="20" creationId="{2B4EA15C-F5E2-4291-9D97-5AF30D9F3DD0}"/>
          </ac:spMkLst>
        </pc:spChg>
        <pc:spChg chg="add del mod">
          <ac:chgData name="Camilo Beltran Montoya" userId="9dcd01be5ee7e1a3" providerId="LiveId" clId="{E86100A3-8A2A-493D-A124-44CEB3BA1631}" dt="2022-06-20T05:42:00.233" v="5812"/>
          <ac:spMkLst>
            <pc:docMk/>
            <pc:sldMk cId="990974521" sldId="290"/>
            <ac:spMk id="21" creationId="{56C54493-E6BC-4135-82CA-492441E24C96}"/>
          </ac:spMkLst>
        </pc:spChg>
        <pc:spChg chg="add mod">
          <ac:chgData name="Camilo Beltran Montoya" userId="9dcd01be5ee7e1a3" providerId="LiveId" clId="{E86100A3-8A2A-493D-A124-44CEB3BA1631}" dt="2022-06-20T05:52:55.075" v="6075" actId="1036"/>
          <ac:spMkLst>
            <pc:docMk/>
            <pc:sldMk cId="990974521" sldId="290"/>
            <ac:spMk id="22" creationId="{D5C3398F-B38C-4F23-90EA-6EBD376A62BB}"/>
          </ac:spMkLst>
        </pc:spChg>
        <pc:spChg chg="add mod">
          <ac:chgData name="Camilo Beltran Montoya" userId="9dcd01be5ee7e1a3" providerId="LiveId" clId="{E86100A3-8A2A-493D-A124-44CEB3BA1631}" dt="2022-06-20T05:52:45.590" v="6064" actId="1076"/>
          <ac:spMkLst>
            <pc:docMk/>
            <pc:sldMk cId="990974521" sldId="290"/>
            <ac:spMk id="23" creationId="{5D4A5732-E046-4359-8CFB-A636311081F9}"/>
          </ac:spMkLst>
        </pc:spChg>
        <pc:spChg chg="add mod">
          <ac:chgData name="Camilo Beltran Montoya" userId="9dcd01be5ee7e1a3" providerId="LiveId" clId="{E86100A3-8A2A-493D-A124-44CEB3BA1631}" dt="2022-06-20T05:52:55.075" v="6075" actId="1036"/>
          <ac:spMkLst>
            <pc:docMk/>
            <pc:sldMk cId="990974521" sldId="290"/>
            <ac:spMk id="24" creationId="{3955DE1B-FC82-4AAF-8284-1124C620DDEB}"/>
          </ac:spMkLst>
        </pc:spChg>
        <pc:spChg chg="add mod">
          <ac:chgData name="Camilo Beltran Montoya" userId="9dcd01be5ee7e1a3" providerId="LiveId" clId="{E86100A3-8A2A-493D-A124-44CEB3BA1631}" dt="2022-06-20T05:52:45.590" v="6064" actId="1076"/>
          <ac:spMkLst>
            <pc:docMk/>
            <pc:sldMk cId="990974521" sldId="290"/>
            <ac:spMk id="25" creationId="{47FC0B2A-A81E-4559-A2D1-173C0A7645A0}"/>
          </ac:spMkLst>
        </pc:spChg>
        <pc:spChg chg="add mod">
          <ac:chgData name="Camilo Beltran Montoya" userId="9dcd01be5ee7e1a3" providerId="LiveId" clId="{E86100A3-8A2A-493D-A124-44CEB3BA1631}" dt="2022-06-20T05:50:36.095" v="6036" actId="122"/>
          <ac:spMkLst>
            <pc:docMk/>
            <pc:sldMk cId="990974521" sldId="290"/>
            <ac:spMk id="26" creationId="{A277B55F-48BE-41AC-9150-BB5BFB4F0FAA}"/>
          </ac:spMkLst>
        </pc:spChg>
        <pc:spChg chg="add mod">
          <ac:chgData name="Camilo Beltran Montoya" userId="9dcd01be5ee7e1a3" providerId="LiveId" clId="{E86100A3-8A2A-493D-A124-44CEB3BA1631}" dt="2022-06-20T05:52:55.075" v="6075" actId="1036"/>
          <ac:spMkLst>
            <pc:docMk/>
            <pc:sldMk cId="990974521" sldId="290"/>
            <ac:spMk id="28" creationId="{BFF670E3-12A3-408A-AD65-160F47A20E51}"/>
          </ac:spMkLst>
        </pc:spChg>
        <pc:spChg chg="add mod">
          <ac:chgData name="Camilo Beltran Montoya" userId="9dcd01be5ee7e1a3" providerId="LiveId" clId="{E86100A3-8A2A-493D-A124-44CEB3BA1631}" dt="2022-06-20T05:50:32.312" v="6035" actId="122"/>
          <ac:spMkLst>
            <pc:docMk/>
            <pc:sldMk cId="990974521" sldId="290"/>
            <ac:spMk id="30" creationId="{03C146EA-D279-49C1-8503-2270E4A5D2FB}"/>
          </ac:spMkLst>
        </pc:spChg>
        <pc:spChg chg="add mod">
          <ac:chgData name="Camilo Beltran Montoya" userId="9dcd01be5ee7e1a3" providerId="LiveId" clId="{E86100A3-8A2A-493D-A124-44CEB3BA1631}" dt="2022-06-20T05:57:24.104" v="6167" actId="1036"/>
          <ac:spMkLst>
            <pc:docMk/>
            <pc:sldMk cId="990974521" sldId="290"/>
            <ac:spMk id="32" creationId="{3D7907A5-5092-46D8-8365-B6FDA5A33AB7}"/>
          </ac:spMkLst>
        </pc:spChg>
        <pc:spChg chg="add mod">
          <ac:chgData name="Camilo Beltran Montoya" userId="9dcd01be5ee7e1a3" providerId="LiveId" clId="{E86100A3-8A2A-493D-A124-44CEB3BA1631}" dt="2022-06-20T05:58:04.973" v="6178" actId="1076"/>
          <ac:spMkLst>
            <pc:docMk/>
            <pc:sldMk cId="990974521" sldId="290"/>
            <ac:spMk id="34" creationId="{8B0EA60B-2F35-4001-A581-8211E3A877E6}"/>
          </ac:spMkLst>
        </pc:spChg>
        <pc:spChg chg="add mod">
          <ac:chgData name="Camilo Beltran Montoya" userId="9dcd01be5ee7e1a3" providerId="LiveId" clId="{E86100A3-8A2A-493D-A124-44CEB3BA1631}" dt="2022-06-20T05:52:55.075" v="6075" actId="1036"/>
          <ac:spMkLst>
            <pc:docMk/>
            <pc:sldMk cId="990974521" sldId="290"/>
            <ac:spMk id="36" creationId="{6EE04393-D5FF-42E7-BFAC-D1F6B39A454C}"/>
          </ac:spMkLst>
        </pc:spChg>
        <pc:spChg chg="add mod">
          <ac:chgData name="Camilo Beltran Montoya" userId="9dcd01be5ee7e1a3" providerId="LiveId" clId="{E86100A3-8A2A-493D-A124-44CEB3BA1631}" dt="2022-06-20T05:57:35.458" v="6175" actId="1076"/>
          <ac:spMkLst>
            <pc:docMk/>
            <pc:sldMk cId="990974521" sldId="290"/>
            <ac:spMk id="38" creationId="{42994B36-CF69-4DAF-AE52-AC51AB63D652}"/>
          </ac:spMkLst>
        </pc:spChg>
        <pc:spChg chg="add mod">
          <ac:chgData name="Camilo Beltran Montoya" userId="9dcd01be5ee7e1a3" providerId="LiveId" clId="{E86100A3-8A2A-493D-A124-44CEB3BA1631}" dt="2022-06-20T05:57:28.569" v="6173" actId="1036"/>
          <ac:spMkLst>
            <pc:docMk/>
            <pc:sldMk cId="990974521" sldId="290"/>
            <ac:spMk id="40" creationId="{9C90FB9A-B395-44D1-9DF7-12BA9F8EF39E}"/>
          </ac:spMkLst>
        </pc:spChg>
        <pc:spChg chg="add mod">
          <ac:chgData name="Camilo Beltran Montoya" userId="9dcd01be5ee7e1a3" providerId="LiveId" clId="{E86100A3-8A2A-493D-A124-44CEB3BA1631}" dt="2022-06-20T05:52:34.750" v="6054" actId="1076"/>
          <ac:spMkLst>
            <pc:docMk/>
            <pc:sldMk cId="990974521" sldId="290"/>
            <ac:spMk id="42" creationId="{A6D0BDBB-D256-44B9-8E17-2303D611F6C4}"/>
          </ac:spMkLst>
        </pc:spChg>
        <pc:spChg chg="add mod">
          <ac:chgData name="Camilo Beltran Montoya" userId="9dcd01be5ee7e1a3" providerId="LiveId" clId="{E86100A3-8A2A-493D-A124-44CEB3BA1631}" dt="2022-06-20T05:53:29.003" v="6084" actId="1076"/>
          <ac:spMkLst>
            <pc:docMk/>
            <pc:sldMk cId="990974521" sldId="290"/>
            <ac:spMk id="44" creationId="{749123B1-B8C7-4B21-AF1B-AEA37D8851A8}"/>
          </ac:spMkLst>
        </pc:spChg>
        <pc:spChg chg="add mod">
          <ac:chgData name="Camilo Beltran Montoya" userId="9dcd01be5ee7e1a3" providerId="LiveId" clId="{E86100A3-8A2A-493D-A124-44CEB3BA1631}" dt="2022-06-20T05:54:27.558" v="6109" actId="1037"/>
          <ac:spMkLst>
            <pc:docMk/>
            <pc:sldMk cId="990974521" sldId="290"/>
            <ac:spMk id="46" creationId="{B743E505-349D-45B4-8840-9F9B8ED548CE}"/>
          </ac:spMkLst>
        </pc:spChg>
        <pc:spChg chg="add mod">
          <ac:chgData name="Camilo Beltran Montoya" userId="9dcd01be5ee7e1a3" providerId="LiveId" clId="{E86100A3-8A2A-493D-A124-44CEB3BA1631}" dt="2022-06-20T05:54:56.721" v="6118" actId="1076"/>
          <ac:spMkLst>
            <pc:docMk/>
            <pc:sldMk cId="990974521" sldId="290"/>
            <ac:spMk id="48" creationId="{A7219531-228A-444E-A98B-CD8095B68EE7}"/>
          </ac:spMkLst>
        </pc:spChg>
        <pc:spChg chg="add mod">
          <ac:chgData name="Camilo Beltran Montoya" userId="9dcd01be5ee7e1a3" providerId="LiveId" clId="{E86100A3-8A2A-493D-A124-44CEB3BA1631}" dt="2022-06-20T05:56:01.765" v="6140" actId="1036"/>
          <ac:spMkLst>
            <pc:docMk/>
            <pc:sldMk cId="990974521" sldId="290"/>
            <ac:spMk id="50" creationId="{11D06412-1274-4CE8-AE3C-AE1D26301D5C}"/>
          </ac:spMkLst>
        </pc:spChg>
        <pc:spChg chg="add mod">
          <ac:chgData name="Camilo Beltran Montoya" userId="9dcd01be5ee7e1a3" providerId="LiveId" clId="{E86100A3-8A2A-493D-A124-44CEB3BA1631}" dt="2022-06-20T05:55:56.071" v="6134" actId="1076"/>
          <ac:spMkLst>
            <pc:docMk/>
            <pc:sldMk cId="990974521" sldId="290"/>
            <ac:spMk id="52" creationId="{ABA30923-CA83-468B-B075-3612D23F2379}"/>
          </ac:spMkLst>
        </pc:spChg>
        <pc:spChg chg="add mod">
          <ac:chgData name="Camilo Beltran Montoya" userId="9dcd01be5ee7e1a3" providerId="LiveId" clId="{E86100A3-8A2A-493D-A124-44CEB3BA1631}" dt="2022-06-20T05:56:38.125" v="6150" actId="1076"/>
          <ac:spMkLst>
            <pc:docMk/>
            <pc:sldMk cId="990974521" sldId="290"/>
            <ac:spMk id="54" creationId="{179D4924-68A7-466A-9547-D1F8625D6D28}"/>
          </ac:spMkLst>
        </pc:spChg>
        <pc:spChg chg="add mod">
          <ac:chgData name="Camilo Beltran Montoya" userId="9dcd01be5ee7e1a3" providerId="LiveId" clId="{E86100A3-8A2A-493D-A124-44CEB3BA1631}" dt="2022-06-20T05:57:05.039" v="6159" actId="1076"/>
          <ac:spMkLst>
            <pc:docMk/>
            <pc:sldMk cId="990974521" sldId="290"/>
            <ac:spMk id="56" creationId="{78231E13-6517-4FAA-B4D6-0A79A9C39879}"/>
          </ac:spMkLst>
        </pc:spChg>
        <pc:graphicFrameChg chg="del mod modGraphic">
          <ac:chgData name="Camilo Beltran Montoya" userId="9dcd01be5ee7e1a3" providerId="LiveId" clId="{E86100A3-8A2A-493D-A124-44CEB3BA1631}" dt="2022-06-20T05:39:17.410" v="5761" actId="478"/>
          <ac:graphicFrameMkLst>
            <pc:docMk/>
            <pc:sldMk cId="990974521" sldId="290"/>
            <ac:graphicFrameMk id="7" creationId="{819B1E51-1C55-926D-C262-2190B2F1C9B2}"/>
          </ac:graphicFrameMkLst>
        </pc:graphicFrameChg>
      </pc:sldChg>
      <pc:sldChg chg="addSp delSp modSp mod modCm">
        <pc:chgData name="Camilo Beltran Montoya" userId="9dcd01be5ee7e1a3" providerId="LiveId" clId="{E86100A3-8A2A-493D-A124-44CEB3BA1631}" dt="2022-06-20T05:32:38.749" v="5734" actId="113"/>
        <pc:sldMkLst>
          <pc:docMk/>
          <pc:sldMk cId="2909791020" sldId="291"/>
        </pc:sldMkLst>
        <pc:spChg chg="mod">
          <ac:chgData name="Camilo Beltran Montoya" userId="9dcd01be5ee7e1a3" providerId="LiveId" clId="{E86100A3-8A2A-493D-A124-44CEB3BA1631}" dt="2022-06-20T05:32:38.749" v="5734" actId="113"/>
          <ac:spMkLst>
            <pc:docMk/>
            <pc:sldMk cId="2909791020" sldId="291"/>
            <ac:spMk id="2" creationId="{00000000-0000-0000-0000-000000000000}"/>
          </ac:spMkLst>
        </pc:spChg>
        <pc:spChg chg="mod">
          <ac:chgData name="Camilo Beltran Montoya" userId="9dcd01be5ee7e1a3" providerId="LiveId" clId="{E86100A3-8A2A-493D-A124-44CEB3BA1631}" dt="2022-06-20T05:29:59.352" v="5707" actId="1076"/>
          <ac:spMkLst>
            <pc:docMk/>
            <pc:sldMk cId="2909791020" sldId="291"/>
            <ac:spMk id="3" creationId="{00000000-0000-0000-0000-000000000000}"/>
          </ac:spMkLst>
        </pc:spChg>
        <pc:spChg chg="add mod ord">
          <ac:chgData name="Camilo Beltran Montoya" userId="9dcd01be5ee7e1a3" providerId="LiveId" clId="{E86100A3-8A2A-493D-A124-44CEB3BA1631}" dt="2022-06-20T05:25:27.325" v="5623" actId="164"/>
          <ac:spMkLst>
            <pc:docMk/>
            <pc:sldMk cId="2909791020" sldId="291"/>
            <ac:spMk id="6" creationId="{74E33C44-83DB-48D0-BCEE-2E49FEC82603}"/>
          </ac:spMkLst>
        </pc:spChg>
        <pc:spChg chg="add del mod">
          <ac:chgData name="Camilo Beltran Montoya" userId="9dcd01be5ee7e1a3" providerId="LiveId" clId="{E86100A3-8A2A-493D-A124-44CEB3BA1631}" dt="2022-06-20T05:26:55.308" v="5668" actId="478"/>
          <ac:spMkLst>
            <pc:docMk/>
            <pc:sldMk cId="2909791020" sldId="291"/>
            <ac:spMk id="9" creationId="{6D4AA633-76D4-4DE5-80C3-72802968F557}"/>
          </ac:spMkLst>
        </pc:spChg>
        <pc:spChg chg="add mod">
          <ac:chgData name="Camilo Beltran Montoya" userId="9dcd01be5ee7e1a3" providerId="LiveId" clId="{E86100A3-8A2A-493D-A124-44CEB3BA1631}" dt="2022-06-20T05:32:00.537" v="5730" actId="1076"/>
          <ac:spMkLst>
            <pc:docMk/>
            <pc:sldMk cId="2909791020" sldId="291"/>
            <ac:spMk id="11" creationId="{35744EDF-2B91-4A84-B755-0C64CFAE6C47}"/>
          </ac:spMkLst>
        </pc:spChg>
        <pc:spChg chg="add del">
          <ac:chgData name="Camilo Beltran Montoya" userId="9dcd01be5ee7e1a3" providerId="LiveId" clId="{E86100A3-8A2A-493D-A124-44CEB3BA1631}" dt="2022-06-20T05:29:46.632" v="5706" actId="478"/>
          <ac:spMkLst>
            <pc:docMk/>
            <pc:sldMk cId="2909791020" sldId="291"/>
            <ac:spMk id="12" creationId="{8EBCA849-2130-4D53-B2E1-C5CEC79D688E}"/>
          </ac:spMkLst>
        </pc:spChg>
        <pc:spChg chg="add mod ord">
          <ac:chgData name="Camilo Beltran Montoya" userId="9dcd01be5ee7e1a3" providerId="LiveId" clId="{E86100A3-8A2A-493D-A124-44CEB3BA1631}" dt="2022-06-20T05:32:26.618" v="5733" actId="14100"/>
          <ac:spMkLst>
            <pc:docMk/>
            <pc:sldMk cId="2909791020" sldId="291"/>
            <ac:spMk id="13" creationId="{8600E638-8C3D-403D-94A2-FABC67DD9221}"/>
          </ac:spMkLst>
        </pc:spChg>
        <pc:grpChg chg="add mod">
          <ac:chgData name="Camilo Beltran Montoya" userId="9dcd01be5ee7e1a3" providerId="LiveId" clId="{E86100A3-8A2A-493D-A124-44CEB3BA1631}" dt="2022-06-20T05:32:03.893" v="5731" actId="1076"/>
          <ac:grpSpMkLst>
            <pc:docMk/>
            <pc:sldMk cId="2909791020" sldId="291"/>
            <ac:grpSpMk id="7" creationId="{AE0DB8EA-0EA8-4239-A4D7-6743F99A676B}"/>
          </ac:grpSpMkLst>
        </pc:grpChg>
        <pc:picChg chg="mod">
          <ac:chgData name="Camilo Beltran Montoya" userId="9dcd01be5ee7e1a3" providerId="LiveId" clId="{E86100A3-8A2A-493D-A124-44CEB3BA1631}" dt="2022-06-20T05:25:27.325" v="5623" actId="164"/>
          <ac:picMkLst>
            <pc:docMk/>
            <pc:sldMk cId="2909791020" sldId="291"/>
            <ac:picMk id="4" creationId="{00000000-0000-0000-0000-000000000000}"/>
          </ac:picMkLst>
        </pc:picChg>
        <pc:picChg chg="mod modCrop">
          <ac:chgData name="Camilo Beltran Montoya" userId="9dcd01be5ee7e1a3" providerId="LiveId" clId="{E86100A3-8A2A-493D-A124-44CEB3BA1631}" dt="2022-06-20T05:28:52.662" v="5695" actId="14100"/>
          <ac:picMkLst>
            <pc:docMk/>
            <pc:sldMk cId="2909791020" sldId="291"/>
            <ac:picMk id="5" creationId="{00000000-0000-0000-0000-000000000000}"/>
          </ac:picMkLst>
        </pc:picChg>
      </pc:sldChg>
      <pc:sldChg chg="addSp modSp mod">
        <pc:chgData name="Camilo Beltran Montoya" userId="9dcd01be5ee7e1a3" providerId="LiveId" clId="{E86100A3-8A2A-493D-A124-44CEB3BA1631}" dt="2022-06-20T05:12:02.339" v="5473" actId="1076"/>
        <pc:sldMkLst>
          <pc:docMk/>
          <pc:sldMk cId="1749299072" sldId="292"/>
        </pc:sldMkLst>
        <pc:spChg chg="mod">
          <ac:chgData name="Camilo Beltran Montoya" userId="9dcd01be5ee7e1a3" providerId="LiveId" clId="{E86100A3-8A2A-493D-A124-44CEB3BA1631}" dt="2022-06-20T05:11:47.400" v="5472" actId="1036"/>
          <ac:spMkLst>
            <pc:docMk/>
            <pc:sldMk cId="1749299072" sldId="292"/>
            <ac:spMk id="2" creationId="{00000000-0000-0000-0000-000000000000}"/>
          </ac:spMkLst>
        </pc:spChg>
        <pc:spChg chg="mod">
          <ac:chgData name="Camilo Beltran Montoya" userId="9dcd01be5ee7e1a3" providerId="LiveId" clId="{E86100A3-8A2A-493D-A124-44CEB3BA1631}" dt="2022-06-20T05:12:02.339" v="5473" actId="1076"/>
          <ac:spMkLst>
            <pc:docMk/>
            <pc:sldMk cId="1749299072" sldId="292"/>
            <ac:spMk id="3" creationId="{00000000-0000-0000-0000-000000000000}"/>
          </ac:spMkLst>
        </pc:spChg>
        <pc:spChg chg="add mod ord">
          <ac:chgData name="Camilo Beltran Montoya" userId="9dcd01be5ee7e1a3" providerId="LiveId" clId="{E86100A3-8A2A-493D-A124-44CEB3BA1631}" dt="2022-06-20T05:11:47.400" v="5472" actId="1036"/>
          <ac:spMkLst>
            <pc:docMk/>
            <pc:sldMk cId="1749299072" sldId="292"/>
            <ac:spMk id="4" creationId="{43E5853D-1129-4AAC-812F-A10FB2EB9828}"/>
          </ac:spMkLst>
        </pc:spChg>
      </pc:sldChg>
      <pc:sldChg chg="addSp delSp modSp add mod ord addCm">
        <pc:chgData name="Camilo Beltran Montoya" userId="9dcd01be5ee7e1a3" providerId="LiveId" clId="{E86100A3-8A2A-493D-A124-44CEB3BA1631}" dt="2022-06-20T04:02:47.641" v="4376" actId="1076"/>
        <pc:sldMkLst>
          <pc:docMk/>
          <pc:sldMk cId="3677221594" sldId="293"/>
        </pc:sldMkLst>
        <pc:spChg chg="mod">
          <ac:chgData name="Camilo Beltran Montoya" userId="9dcd01be5ee7e1a3" providerId="LiveId" clId="{E86100A3-8A2A-493D-A124-44CEB3BA1631}" dt="2022-06-20T01:03:42.414" v="2478" actId="207"/>
          <ac:spMkLst>
            <pc:docMk/>
            <pc:sldMk cId="3677221594" sldId="293"/>
            <ac:spMk id="3" creationId="{0CE68BB7-DD3C-664A-AC9D-74A5FE280DD9}"/>
          </ac:spMkLst>
        </pc:spChg>
        <pc:spChg chg="add mod topLvl">
          <ac:chgData name="Camilo Beltran Montoya" userId="9dcd01be5ee7e1a3" providerId="LiveId" clId="{E86100A3-8A2A-493D-A124-44CEB3BA1631}" dt="2022-06-19T21:13:03.136" v="1494" actId="34136"/>
          <ac:spMkLst>
            <pc:docMk/>
            <pc:sldMk cId="3677221594" sldId="293"/>
            <ac:spMk id="4" creationId="{3A31EEB5-C8E0-4921-B4A8-C31DA69A9F5F}"/>
          </ac:spMkLst>
        </pc:spChg>
        <pc:spChg chg="add mod topLvl">
          <ac:chgData name="Camilo Beltran Montoya" userId="9dcd01be5ee7e1a3" providerId="LiveId" clId="{E86100A3-8A2A-493D-A124-44CEB3BA1631}" dt="2022-06-19T21:13:03.136" v="1494" actId="34136"/>
          <ac:spMkLst>
            <pc:docMk/>
            <pc:sldMk cId="3677221594" sldId="293"/>
            <ac:spMk id="5" creationId="{8BE3BE29-1497-4EAE-8D01-52A46050DB4A}"/>
          </ac:spMkLst>
        </pc:spChg>
        <pc:spChg chg="del">
          <ac:chgData name="Camilo Beltran Montoya" userId="9dcd01be5ee7e1a3" providerId="LiveId" clId="{E86100A3-8A2A-493D-A124-44CEB3BA1631}" dt="2022-06-19T20:40:19.223" v="296" actId="478"/>
          <ac:spMkLst>
            <pc:docMk/>
            <pc:sldMk cId="3677221594" sldId="293"/>
            <ac:spMk id="7" creationId="{00000000-0000-0000-0000-000000000000}"/>
          </ac:spMkLst>
        </pc:spChg>
        <pc:spChg chg="add del mod">
          <ac:chgData name="Camilo Beltran Montoya" userId="9dcd01be5ee7e1a3" providerId="LiveId" clId="{E86100A3-8A2A-493D-A124-44CEB3BA1631}" dt="2022-06-19T20:40:22.887" v="297" actId="478"/>
          <ac:spMkLst>
            <pc:docMk/>
            <pc:sldMk cId="3677221594" sldId="293"/>
            <ac:spMk id="10" creationId="{05C89267-3DF6-4A83-9C4B-C293869B9B1D}"/>
          </ac:spMkLst>
        </pc:spChg>
        <pc:spChg chg="add mod topLvl">
          <ac:chgData name="Camilo Beltran Montoya" userId="9dcd01be5ee7e1a3" providerId="LiveId" clId="{E86100A3-8A2A-493D-A124-44CEB3BA1631}" dt="2022-06-19T21:01:34.709" v="1347" actId="165"/>
          <ac:spMkLst>
            <pc:docMk/>
            <pc:sldMk cId="3677221594" sldId="293"/>
            <ac:spMk id="16" creationId="{427963DD-9D89-4D13-B59A-0C7F4B4320FC}"/>
          </ac:spMkLst>
        </pc:spChg>
        <pc:spChg chg="add del mod">
          <ac:chgData name="Camilo Beltran Montoya" userId="9dcd01be5ee7e1a3" providerId="LiveId" clId="{E86100A3-8A2A-493D-A124-44CEB3BA1631}" dt="2022-06-19T20:35:15.374" v="180"/>
          <ac:spMkLst>
            <pc:docMk/>
            <pc:sldMk cId="3677221594" sldId="293"/>
            <ac:spMk id="17" creationId="{E1F138C6-2940-4C1E-A336-A7F5C6D29185}"/>
          </ac:spMkLst>
        </pc:spChg>
        <pc:spChg chg="add del mod">
          <ac:chgData name="Camilo Beltran Montoya" userId="9dcd01be5ee7e1a3" providerId="LiveId" clId="{E86100A3-8A2A-493D-A124-44CEB3BA1631}" dt="2022-06-19T20:35:15.374" v="180"/>
          <ac:spMkLst>
            <pc:docMk/>
            <pc:sldMk cId="3677221594" sldId="293"/>
            <ac:spMk id="18" creationId="{09E4C236-10BA-4C34-A124-26ADEDC4617C}"/>
          </ac:spMkLst>
        </pc:spChg>
        <pc:spChg chg="add del mod">
          <ac:chgData name="Camilo Beltran Montoya" userId="9dcd01be5ee7e1a3" providerId="LiveId" clId="{E86100A3-8A2A-493D-A124-44CEB3BA1631}" dt="2022-06-19T20:35:15.374" v="180"/>
          <ac:spMkLst>
            <pc:docMk/>
            <pc:sldMk cId="3677221594" sldId="293"/>
            <ac:spMk id="19" creationId="{B4D0AA96-201B-4C18-AA5D-693E668F1138}"/>
          </ac:spMkLst>
        </pc:spChg>
        <pc:spChg chg="add mod topLvl">
          <ac:chgData name="Camilo Beltran Montoya" userId="9dcd01be5ee7e1a3" providerId="LiveId" clId="{E86100A3-8A2A-493D-A124-44CEB3BA1631}" dt="2022-06-19T21:13:03.136" v="1494" actId="34136"/>
          <ac:spMkLst>
            <pc:docMk/>
            <pc:sldMk cId="3677221594" sldId="293"/>
            <ac:spMk id="20" creationId="{115D4DBA-015C-4DB9-A280-1562EEF50D28}"/>
          </ac:spMkLst>
        </pc:spChg>
        <pc:spChg chg="add mod topLvl">
          <ac:chgData name="Camilo Beltran Montoya" userId="9dcd01be5ee7e1a3" providerId="LiveId" clId="{E86100A3-8A2A-493D-A124-44CEB3BA1631}" dt="2022-06-19T21:13:03.136" v="1494" actId="34136"/>
          <ac:spMkLst>
            <pc:docMk/>
            <pc:sldMk cId="3677221594" sldId="293"/>
            <ac:spMk id="21" creationId="{A11D01C6-04B6-4C05-8CF2-0AF0E8AEAC1D}"/>
          </ac:spMkLst>
        </pc:spChg>
        <pc:spChg chg="add mod topLvl">
          <ac:chgData name="Camilo Beltran Montoya" userId="9dcd01be5ee7e1a3" providerId="LiveId" clId="{E86100A3-8A2A-493D-A124-44CEB3BA1631}" dt="2022-06-19T21:01:34.709" v="1347" actId="165"/>
          <ac:spMkLst>
            <pc:docMk/>
            <pc:sldMk cId="3677221594" sldId="293"/>
            <ac:spMk id="22" creationId="{3782D478-1784-414D-B19B-79D085F24C3B}"/>
          </ac:spMkLst>
        </pc:spChg>
        <pc:spChg chg="mod">
          <ac:chgData name="Camilo Beltran Montoya" userId="9dcd01be5ee7e1a3" providerId="LiveId" clId="{E86100A3-8A2A-493D-A124-44CEB3BA1631}" dt="2022-06-19T20:38:20.107" v="275"/>
          <ac:spMkLst>
            <pc:docMk/>
            <pc:sldMk cId="3677221594" sldId="293"/>
            <ac:spMk id="24" creationId="{AE8E65E2-55BD-4B45-95B5-16B4B15DD190}"/>
          </ac:spMkLst>
        </pc:spChg>
        <pc:spChg chg="mod">
          <ac:chgData name="Camilo Beltran Montoya" userId="9dcd01be5ee7e1a3" providerId="LiveId" clId="{E86100A3-8A2A-493D-A124-44CEB3BA1631}" dt="2022-06-19T20:38:20.107" v="275"/>
          <ac:spMkLst>
            <pc:docMk/>
            <pc:sldMk cId="3677221594" sldId="293"/>
            <ac:spMk id="25" creationId="{D3766870-5355-4B82-9FBA-E3DFFDDE60C9}"/>
          </ac:spMkLst>
        </pc:spChg>
        <pc:spChg chg="mod">
          <ac:chgData name="Camilo Beltran Montoya" userId="9dcd01be5ee7e1a3" providerId="LiveId" clId="{E86100A3-8A2A-493D-A124-44CEB3BA1631}" dt="2022-06-19T20:38:20.107" v="275"/>
          <ac:spMkLst>
            <pc:docMk/>
            <pc:sldMk cId="3677221594" sldId="293"/>
            <ac:spMk id="26" creationId="{C8EAF2CB-4953-4CEE-9905-FCB93A723AD5}"/>
          </ac:spMkLst>
        </pc:spChg>
        <pc:spChg chg="mod">
          <ac:chgData name="Camilo Beltran Montoya" userId="9dcd01be5ee7e1a3" providerId="LiveId" clId="{E86100A3-8A2A-493D-A124-44CEB3BA1631}" dt="2022-06-19T20:38:20.107" v="275"/>
          <ac:spMkLst>
            <pc:docMk/>
            <pc:sldMk cId="3677221594" sldId="293"/>
            <ac:spMk id="27" creationId="{A14B35A6-D112-4FBE-B0B2-BBA96D196F9A}"/>
          </ac:spMkLst>
        </pc:spChg>
        <pc:spChg chg="mod">
          <ac:chgData name="Camilo Beltran Montoya" userId="9dcd01be5ee7e1a3" providerId="LiveId" clId="{E86100A3-8A2A-493D-A124-44CEB3BA1631}" dt="2022-06-19T20:38:20.107" v="275"/>
          <ac:spMkLst>
            <pc:docMk/>
            <pc:sldMk cId="3677221594" sldId="293"/>
            <ac:spMk id="28" creationId="{61BB1275-22E3-49AB-9113-61353E1F6265}"/>
          </ac:spMkLst>
        </pc:spChg>
        <pc:spChg chg="mod">
          <ac:chgData name="Camilo Beltran Montoya" userId="9dcd01be5ee7e1a3" providerId="LiveId" clId="{E86100A3-8A2A-493D-A124-44CEB3BA1631}" dt="2022-06-19T20:38:20.107" v="275"/>
          <ac:spMkLst>
            <pc:docMk/>
            <pc:sldMk cId="3677221594" sldId="293"/>
            <ac:spMk id="29" creationId="{B0A5E143-8208-42F6-A139-181FF702D43F}"/>
          </ac:spMkLst>
        </pc:spChg>
        <pc:spChg chg="mod">
          <ac:chgData name="Camilo Beltran Montoya" userId="9dcd01be5ee7e1a3" providerId="LiveId" clId="{E86100A3-8A2A-493D-A124-44CEB3BA1631}" dt="2022-06-19T20:38:29.249" v="277"/>
          <ac:spMkLst>
            <pc:docMk/>
            <pc:sldMk cId="3677221594" sldId="293"/>
            <ac:spMk id="31" creationId="{0FCC426F-B2C8-401A-A470-30CE3FA935B2}"/>
          </ac:spMkLst>
        </pc:spChg>
        <pc:spChg chg="mod">
          <ac:chgData name="Camilo Beltran Montoya" userId="9dcd01be5ee7e1a3" providerId="LiveId" clId="{E86100A3-8A2A-493D-A124-44CEB3BA1631}" dt="2022-06-19T20:38:29.249" v="277"/>
          <ac:spMkLst>
            <pc:docMk/>
            <pc:sldMk cId="3677221594" sldId="293"/>
            <ac:spMk id="32" creationId="{BAD0B1A0-7612-4663-9D8E-85ABDD172E1D}"/>
          </ac:spMkLst>
        </pc:spChg>
        <pc:spChg chg="mod">
          <ac:chgData name="Camilo Beltran Montoya" userId="9dcd01be5ee7e1a3" providerId="LiveId" clId="{E86100A3-8A2A-493D-A124-44CEB3BA1631}" dt="2022-06-19T20:38:29.249" v="277"/>
          <ac:spMkLst>
            <pc:docMk/>
            <pc:sldMk cId="3677221594" sldId="293"/>
            <ac:spMk id="33" creationId="{9A9E7C17-DB29-417B-9774-940951A33F7C}"/>
          </ac:spMkLst>
        </pc:spChg>
        <pc:spChg chg="mod">
          <ac:chgData name="Camilo Beltran Montoya" userId="9dcd01be5ee7e1a3" providerId="LiveId" clId="{E86100A3-8A2A-493D-A124-44CEB3BA1631}" dt="2022-06-19T20:38:29.249" v="277"/>
          <ac:spMkLst>
            <pc:docMk/>
            <pc:sldMk cId="3677221594" sldId="293"/>
            <ac:spMk id="34" creationId="{BA62E57A-9B01-4E1B-B2B9-2F9DCF834DDD}"/>
          </ac:spMkLst>
        </pc:spChg>
        <pc:spChg chg="mod">
          <ac:chgData name="Camilo Beltran Montoya" userId="9dcd01be5ee7e1a3" providerId="LiveId" clId="{E86100A3-8A2A-493D-A124-44CEB3BA1631}" dt="2022-06-19T20:38:29.249" v="277"/>
          <ac:spMkLst>
            <pc:docMk/>
            <pc:sldMk cId="3677221594" sldId="293"/>
            <ac:spMk id="35" creationId="{53895A5E-A628-45F4-BE85-B0200A3EC036}"/>
          </ac:spMkLst>
        </pc:spChg>
        <pc:spChg chg="mod">
          <ac:chgData name="Camilo Beltran Montoya" userId="9dcd01be5ee7e1a3" providerId="LiveId" clId="{E86100A3-8A2A-493D-A124-44CEB3BA1631}" dt="2022-06-19T20:38:29.249" v="277"/>
          <ac:spMkLst>
            <pc:docMk/>
            <pc:sldMk cId="3677221594" sldId="293"/>
            <ac:spMk id="36" creationId="{DCD2AD74-2D5D-48BD-9D09-E56EE5FA0F6A}"/>
          </ac:spMkLst>
        </pc:spChg>
        <pc:spChg chg="mod">
          <ac:chgData name="Camilo Beltran Montoya" userId="9dcd01be5ee7e1a3" providerId="LiveId" clId="{E86100A3-8A2A-493D-A124-44CEB3BA1631}" dt="2022-06-19T20:38:50.206" v="281"/>
          <ac:spMkLst>
            <pc:docMk/>
            <pc:sldMk cId="3677221594" sldId="293"/>
            <ac:spMk id="38" creationId="{4E0A832B-4591-413D-A03D-D36409E20B18}"/>
          </ac:spMkLst>
        </pc:spChg>
        <pc:spChg chg="mod">
          <ac:chgData name="Camilo Beltran Montoya" userId="9dcd01be5ee7e1a3" providerId="LiveId" clId="{E86100A3-8A2A-493D-A124-44CEB3BA1631}" dt="2022-06-19T20:38:50.206" v="281"/>
          <ac:spMkLst>
            <pc:docMk/>
            <pc:sldMk cId="3677221594" sldId="293"/>
            <ac:spMk id="39" creationId="{56D94082-F5BD-4B45-BC91-AD8042B2F530}"/>
          </ac:spMkLst>
        </pc:spChg>
        <pc:spChg chg="mod">
          <ac:chgData name="Camilo Beltran Montoya" userId="9dcd01be5ee7e1a3" providerId="LiveId" clId="{E86100A3-8A2A-493D-A124-44CEB3BA1631}" dt="2022-06-19T20:38:50.206" v="281"/>
          <ac:spMkLst>
            <pc:docMk/>
            <pc:sldMk cId="3677221594" sldId="293"/>
            <ac:spMk id="40" creationId="{38F66FA3-57C0-4534-8202-CC830F019E82}"/>
          </ac:spMkLst>
        </pc:spChg>
        <pc:spChg chg="mod">
          <ac:chgData name="Camilo Beltran Montoya" userId="9dcd01be5ee7e1a3" providerId="LiveId" clId="{E86100A3-8A2A-493D-A124-44CEB3BA1631}" dt="2022-06-19T20:38:50.206" v="281"/>
          <ac:spMkLst>
            <pc:docMk/>
            <pc:sldMk cId="3677221594" sldId="293"/>
            <ac:spMk id="41" creationId="{494F1DCB-AC36-4167-A63A-427A7C1AFA83}"/>
          </ac:spMkLst>
        </pc:spChg>
        <pc:spChg chg="mod">
          <ac:chgData name="Camilo Beltran Montoya" userId="9dcd01be5ee7e1a3" providerId="LiveId" clId="{E86100A3-8A2A-493D-A124-44CEB3BA1631}" dt="2022-06-19T20:38:50.206" v="281"/>
          <ac:spMkLst>
            <pc:docMk/>
            <pc:sldMk cId="3677221594" sldId="293"/>
            <ac:spMk id="42" creationId="{DF4FA264-9CCD-4AA9-975C-B61D8B3912C7}"/>
          </ac:spMkLst>
        </pc:spChg>
        <pc:spChg chg="mod">
          <ac:chgData name="Camilo Beltran Montoya" userId="9dcd01be5ee7e1a3" providerId="LiveId" clId="{E86100A3-8A2A-493D-A124-44CEB3BA1631}" dt="2022-06-19T20:38:50.206" v="281"/>
          <ac:spMkLst>
            <pc:docMk/>
            <pc:sldMk cId="3677221594" sldId="293"/>
            <ac:spMk id="43" creationId="{C32DED9F-17DE-4347-AC1D-939184AA536D}"/>
          </ac:spMkLst>
        </pc:spChg>
        <pc:spChg chg="mod topLvl">
          <ac:chgData name="Camilo Beltran Montoya" userId="9dcd01be5ee7e1a3" providerId="LiveId" clId="{E86100A3-8A2A-493D-A124-44CEB3BA1631}" dt="2022-06-19T21:13:03.136" v="1494" actId="34136"/>
          <ac:spMkLst>
            <pc:docMk/>
            <pc:sldMk cId="3677221594" sldId="293"/>
            <ac:spMk id="45" creationId="{044B23C6-9710-47D4-9BD6-43B36B2A4041}"/>
          </ac:spMkLst>
        </pc:spChg>
        <pc:spChg chg="mod topLvl">
          <ac:chgData name="Camilo Beltran Montoya" userId="9dcd01be5ee7e1a3" providerId="LiveId" clId="{E86100A3-8A2A-493D-A124-44CEB3BA1631}" dt="2022-06-19T21:13:03.136" v="1494" actId="34136"/>
          <ac:spMkLst>
            <pc:docMk/>
            <pc:sldMk cId="3677221594" sldId="293"/>
            <ac:spMk id="46" creationId="{3F44E4EA-9BA4-495B-962A-5C725E5C7570}"/>
          </ac:spMkLst>
        </pc:spChg>
        <pc:spChg chg="mod topLvl">
          <ac:chgData name="Camilo Beltran Montoya" userId="9dcd01be5ee7e1a3" providerId="LiveId" clId="{E86100A3-8A2A-493D-A124-44CEB3BA1631}" dt="2022-06-19T21:13:03.136" v="1494" actId="34136"/>
          <ac:spMkLst>
            <pc:docMk/>
            <pc:sldMk cId="3677221594" sldId="293"/>
            <ac:spMk id="47" creationId="{F93E24B8-7A1F-4FDB-A10D-86294CD8EB25}"/>
          </ac:spMkLst>
        </pc:spChg>
        <pc:spChg chg="mod topLvl">
          <ac:chgData name="Camilo Beltran Montoya" userId="9dcd01be5ee7e1a3" providerId="LiveId" clId="{E86100A3-8A2A-493D-A124-44CEB3BA1631}" dt="2022-06-19T21:13:03.136" v="1494" actId="34136"/>
          <ac:spMkLst>
            <pc:docMk/>
            <pc:sldMk cId="3677221594" sldId="293"/>
            <ac:spMk id="48" creationId="{5ACA543E-B785-49F3-A772-CB1316768782}"/>
          </ac:spMkLst>
        </pc:spChg>
        <pc:spChg chg="mod topLvl">
          <ac:chgData name="Camilo Beltran Montoya" userId="9dcd01be5ee7e1a3" providerId="LiveId" clId="{E86100A3-8A2A-493D-A124-44CEB3BA1631}" dt="2022-06-19T21:13:03.136" v="1494" actId="34136"/>
          <ac:spMkLst>
            <pc:docMk/>
            <pc:sldMk cId="3677221594" sldId="293"/>
            <ac:spMk id="49" creationId="{9F9F8C1E-6D0C-495A-AD1F-2454C29FAE86}"/>
          </ac:spMkLst>
        </pc:spChg>
        <pc:spChg chg="mod topLvl">
          <ac:chgData name="Camilo Beltran Montoya" userId="9dcd01be5ee7e1a3" providerId="LiveId" clId="{E86100A3-8A2A-493D-A124-44CEB3BA1631}" dt="2022-06-19T21:13:03.136" v="1494" actId="34136"/>
          <ac:spMkLst>
            <pc:docMk/>
            <pc:sldMk cId="3677221594" sldId="293"/>
            <ac:spMk id="50" creationId="{3C2E08AF-7AFE-472E-8122-792D9535E565}"/>
          </ac:spMkLst>
        </pc:spChg>
        <pc:spChg chg="add mod">
          <ac:chgData name="Camilo Beltran Montoya" userId="9dcd01be5ee7e1a3" providerId="LiveId" clId="{E86100A3-8A2A-493D-A124-44CEB3BA1631}" dt="2022-06-19T21:13:41.015" v="1537" actId="20577"/>
          <ac:spMkLst>
            <pc:docMk/>
            <pc:sldMk cId="3677221594" sldId="293"/>
            <ac:spMk id="51" creationId="{741DDFD9-CBD6-4093-BA52-B11A7FB82BD8}"/>
          </ac:spMkLst>
        </pc:spChg>
        <pc:spChg chg="mod topLvl">
          <ac:chgData name="Camilo Beltran Montoya" userId="9dcd01be5ee7e1a3" providerId="LiveId" clId="{E86100A3-8A2A-493D-A124-44CEB3BA1631}" dt="2022-06-19T21:13:03.136" v="1494" actId="34136"/>
          <ac:spMkLst>
            <pc:docMk/>
            <pc:sldMk cId="3677221594" sldId="293"/>
            <ac:spMk id="52" creationId="{28226F43-5A68-447D-87FC-A2A14802C3D7}"/>
          </ac:spMkLst>
        </pc:spChg>
        <pc:spChg chg="mod topLvl">
          <ac:chgData name="Camilo Beltran Montoya" userId="9dcd01be5ee7e1a3" providerId="LiveId" clId="{E86100A3-8A2A-493D-A124-44CEB3BA1631}" dt="2022-06-19T21:13:03.136" v="1494" actId="34136"/>
          <ac:spMkLst>
            <pc:docMk/>
            <pc:sldMk cId="3677221594" sldId="293"/>
            <ac:spMk id="53" creationId="{42A57811-6476-4A97-A66A-EDBF0D455674}"/>
          </ac:spMkLst>
        </pc:spChg>
        <pc:spChg chg="mod topLvl">
          <ac:chgData name="Camilo Beltran Montoya" userId="9dcd01be5ee7e1a3" providerId="LiveId" clId="{E86100A3-8A2A-493D-A124-44CEB3BA1631}" dt="2022-06-19T21:13:03.136" v="1494" actId="34136"/>
          <ac:spMkLst>
            <pc:docMk/>
            <pc:sldMk cId="3677221594" sldId="293"/>
            <ac:spMk id="54" creationId="{765D7FED-66CF-4547-8E0A-7C454ABE2173}"/>
          </ac:spMkLst>
        </pc:spChg>
        <pc:spChg chg="mod topLvl">
          <ac:chgData name="Camilo Beltran Montoya" userId="9dcd01be5ee7e1a3" providerId="LiveId" clId="{E86100A3-8A2A-493D-A124-44CEB3BA1631}" dt="2022-06-19T21:13:03.136" v="1494" actId="34136"/>
          <ac:spMkLst>
            <pc:docMk/>
            <pc:sldMk cId="3677221594" sldId="293"/>
            <ac:spMk id="55" creationId="{59584157-54B2-46D5-A380-BBB706F141BA}"/>
          </ac:spMkLst>
        </pc:spChg>
        <pc:spChg chg="mod topLvl">
          <ac:chgData name="Camilo Beltran Montoya" userId="9dcd01be5ee7e1a3" providerId="LiveId" clId="{E86100A3-8A2A-493D-A124-44CEB3BA1631}" dt="2022-06-19T21:13:03.136" v="1494" actId="34136"/>
          <ac:spMkLst>
            <pc:docMk/>
            <pc:sldMk cId="3677221594" sldId="293"/>
            <ac:spMk id="56" creationId="{C72A682B-6E02-40F7-A0DB-3FA4F6210BCB}"/>
          </ac:spMkLst>
        </pc:spChg>
        <pc:spChg chg="mod topLvl">
          <ac:chgData name="Camilo Beltran Montoya" userId="9dcd01be5ee7e1a3" providerId="LiveId" clId="{E86100A3-8A2A-493D-A124-44CEB3BA1631}" dt="2022-06-19T21:13:03.136" v="1494" actId="34136"/>
          <ac:spMkLst>
            <pc:docMk/>
            <pc:sldMk cId="3677221594" sldId="293"/>
            <ac:spMk id="57" creationId="{F34B24BA-C4C3-4B60-91A0-E75BF271E3FE}"/>
          </ac:spMkLst>
        </pc:spChg>
        <pc:spChg chg="add mod">
          <ac:chgData name="Camilo Beltran Montoya" userId="9dcd01be5ee7e1a3" providerId="LiveId" clId="{E86100A3-8A2A-493D-A124-44CEB3BA1631}" dt="2022-06-19T21:13:32.567" v="1511" actId="20577"/>
          <ac:spMkLst>
            <pc:docMk/>
            <pc:sldMk cId="3677221594" sldId="293"/>
            <ac:spMk id="58" creationId="{3CBB84E6-5517-4380-858D-3267307CDD5E}"/>
          </ac:spMkLst>
        </pc:spChg>
        <pc:spChg chg="mod">
          <ac:chgData name="Camilo Beltran Montoya" userId="9dcd01be5ee7e1a3" providerId="LiveId" clId="{E86100A3-8A2A-493D-A124-44CEB3BA1631}" dt="2022-06-19T20:42:07.161" v="314"/>
          <ac:spMkLst>
            <pc:docMk/>
            <pc:sldMk cId="3677221594" sldId="293"/>
            <ac:spMk id="59" creationId="{90461A74-E519-42C5-81AC-6F80A9D8F6F9}"/>
          </ac:spMkLst>
        </pc:spChg>
        <pc:spChg chg="mod">
          <ac:chgData name="Camilo Beltran Montoya" userId="9dcd01be5ee7e1a3" providerId="LiveId" clId="{E86100A3-8A2A-493D-A124-44CEB3BA1631}" dt="2022-06-19T20:42:07.161" v="314"/>
          <ac:spMkLst>
            <pc:docMk/>
            <pc:sldMk cId="3677221594" sldId="293"/>
            <ac:spMk id="60" creationId="{A3097EB6-945B-4F71-A816-1C8281E4A4F3}"/>
          </ac:spMkLst>
        </pc:spChg>
        <pc:spChg chg="mod">
          <ac:chgData name="Camilo Beltran Montoya" userId="9dcd01be5ee7e1a3" providerId="LiveId" clId="{E86100A3-8A2A-493D-A124-44CEB3BA1631}" dt="2022-06-19T20:42:07.161" v="314"/>
          <ac:spMkLst>
            <pc:docMk/>
            <pc:sldMk cId="3677221594" sldId="293"/>
            <ac:spMk id="61" creationId="{9874699E-5092-4CB9-A4CB-9BAD34DA03A9}"/>
          </ac:spMkLst>
        </pc:spChg>
        <pc:spChg chg="mod">
          <ac:chgData name="Camilo Beltran Montoya" userId="9dcd01be5ee7e1a3" providerId="LiveId" clId="{E86100A3-8A2A-493D-A124-44CEB3BA1631}" dt="2022-06-19T20:42:07.161" v="314"/>
          <ac:spMkLst>
            <pc:docMk/>
            <pc:sldMk cId="3677221594" sldId="293"/>
            <ac:spMk id="62" creationId="{00E9B91A-9837-439A-AF8B-8E6EE1BFC755}"/>
          </ac:spMkLst>
        </pc:spChg>
        <pc:spChg chg="mod">
          <ac:chgData name="Camilo Beltran Montoya" userId="9dcd01be5ee7e1a3" providerId="LiveId" clId="{E86100A3-8A2A-493D-A124-44CEB3BA1631}" dt="2022-06-19T20:42:07.161" v="314"/>
          <ac:spMkLst>
            <pc:docMk/>
            <pc:sldMk cId="3677221594" sldId="293"/>
            <ac:spMk id="63" creationId="{9B4FC51E-F400-4A09-A87D-DC1D826D14F8}"/>
          </ac:spMkLst>
        </pc:spChg>
        <pc:spChg chg="mod">
          <ac:chgData name="Camilo Beltran Montoya" userId="9dcd01be5ee7e1a3" providerId="LiveId" clId="{E86100A3-8A2A-493D-A124-44CEB3BA1631}" dt="2022-06-19T20:42:07.161" v="314"/>
          <ac:spMkLst>
            <pc:docMk/>
            <pc:sldMk cId="3677221594" sldId="293"/>
            <ac:spMk id="64" creationId="{9DBAEE65-9FF0-4F81-A551-2800BB681710}"/>
          </ac:spMkLst>
        </pc:spChg>
        <pc:spChg chg="mod">
          <ac:chgData name="Camilo Beltran Montoya" userId="9dcd01be5ee7e1a3" providerId="LiveId" clId="{E86100A3-8A2A-493D-A124-44CEB3BA1631}" dt="2022-06-19T20:42:07.161" v="314"/>
          <ac:spMkLst>
            <pc:docMk/>
            <pc:sldMk cId="3677221594" sldId="293"/>
            <ac:spMk id="66" creationId="{D7F6BC85-2FA7-43E3-807E-DD6134BD52E3}"/>
          </ac:spMkLst>
        </pc:spChg>
        <pc:spChg chg="mod">
          <ac:chgData name="Camilo Beltran Montoya" userId="9dcd01be5ee7e1a3" providerId="LiveId" clId="{E86100A3-8A2A-493D-A124-44CEB3BA1631}" dt="2022-06-19T20:42:07.161" v="314"/>
          <ac:spMkLst>
            <pc:docMk/>
            <pc:sldMk cId="3677221594" sldId="293"/>
            <ac:spMk id="67" creationId="{0B108483-2B10-4920-AB0A-B45E089E0E6E}"/>
          </ac:spMkLst>
        </pc:spChg>
        <pc:spChg chg="mod">
          <ac:chgData name="Camilo Beltran Montoya" userId="9dcd01be5ee7e1a3" providerId="LiveId" clId="{E86100A3-8A2A-493D-A124-44CEB3BA1631}" dt="2022-06-19T20:42:07.161" v="314"/>
          <ac:spMkLst>
            <pc:docMk/>
            <pc:sldMk cId="3677221594" sldId="293"/>
            <ac:spMk id="68" creationId="{1334767D-760F-460C-BE56-0AF30584ADC2}"/>
          </ac:spMkLst>
        </pc:spChg>
        <pc:spChg chg="mod">
          <ac:chgData name="Camilo Beltran Montoya" userId="9dcd01be5ee7e1a3" providerId="LiveId" clId="{E86100A3-8A2A-493D-A124-44CEB3BA1631}" dt="2022-06-19T20:42:07.161" v="314"/>
          <ac:spMkLst>
            <pc:docMk/>
            <pc:sldMk cId="3677221594" sldId="293"/>
            <ac:spMk id="69" creationId="{345B9376-9605-4998-9D35-8815908477A2}"/>
          </ac:spMkLst>
        </pc:spChg>
        <pc:spChg chg="mod">
          <ac:chgData name="Camilo Beltran Montoya" userId="9dcd01be5ee7e1a3" providerId="LiveId" clId="{E86100A3-8A2A-493D-A124-44CEB3BA1631}" dt="2022-06-19T20:42:07.161" v="314"/>
          <ac:spMkLst>
            <pc:docMk/>
            <pc:sldMk cId="3677221594" sldId="293"/>
            <ac:spMk id="70" creationId="{50438D2A-70A6-4F90-8509-7D59ADCE6BAD}"/>
          </ac:spMkLst>
        </pc:spChg>
        <pc:spChg chg="mod">
          <ac:chgData name="Camilo Beltran Montoya" userId="9dcd01be5ee7e1a3" providerId="LiveId" clId="{E86100A3-8A2A-493D-A124-44CEB3BA1631}" dt="2022-06-19T20:42:07.161" v="314"/>
          <ac:spMkLst>
            <pc:docMk/>
            <pc:sldMk cId="3677221594" sldId="293"/>
            <ac:spMk id="71" creationId="{7038C1FA-2C70-484F-8A70-D3EC968E73DC}"/>
          </ac:spMkLst>
        </pc:spChg>
        <pc:spChg chg="mod">
          <ac:chgData name="Camilo Beltran Montoya" userId="9dcd01be5ee7e1a3" providerId="LiveId" clId="{E86100A3-8A2A-493D-A124-44CEB3BA1631}" dt="2022-06-19T20:42:15.948" v="318"/>
          <ac:spMkLst>
            <pc:docMk/>
            <pc:sldMk cId="3677221594" sldId="293"/>
            <ac:spMk id="73" creationId="{63DE9141-FB9D-403D-BBF7-18A195432BB8}"/>
          </ac:spMkLst>
        </pc:spChg>
        <pc:spChg chg="mod">
          <ac:chgData name="Camilo Beltran Montoya" userId="9dcd01be5ee7e1a3" providerId="LiveId" clId="{E86100A3-8A2A-493D-A124-44CEB3BA1631}" dt="2022-06-19T20:42:15.948" v="318"/>
          <ac:spMkLst>
            <pc:docMk/>
            <pc:sldMk cId="3677221594" sldId="293"/>
            <ac:spMk id="74" creationId="{118E58E6-8C56-4D2B-ADA2-1CCFFCCAF29B}"/>
          </ac:spMkLst>
        </pc:spChg>
        <pc:spChg chg="mod">
          <ac:chgData name="Camilo Beltran Montoya" userId="9dcd01be5ee7e1a3" providerId="LiveId" clId="{E86100A3-8A2A-493D-A124-44CEB3BA1631}" dt="2022-06-19T20:42:15.948" v="318"/>
          <ac:spMkLst>
            <pc:docMk/>
            <pc:sldMk cId="3677221594" sldId="293"/>
            <ac:spMk id="75" creationId="{F556B5AF-F62F-4834-A9B9-9247C276B118}"/>
          </ac:spMkLst>
        </pc:spChg>
        <pc:spChg chg="mod">
          <ac:chgData name="Camilo Beltran Montoya" userId="9dcd01be5ee7e1a3" providerId="LiveId" clId="{E86100A3-8A2A-493D-A124-44CEB3BA1631}" dt="2022-06-19T20:42:15.948" v="318"/>
          <ac:spMkLst>
            <pc:docMk/>
            <pc:sldMk cId="3677221594" sldId="293"/>
            <ac:spMk id="76" creationId="{508704A3-3FDE-4656-852B-1D82967017C2}"/>
          </ac:spMkLst>
        </pc:spChg>
        <pc:spChg chg="mod">
          <ac:chgData name="Camilo Beltran Montoya" userId="9dcd01be5ee7e1a3" providerId="LiveId" clId="{E86100A3-8A2A-493D-A124-44CEB3BA1631}" dt="2022-06-19T20:42:15.948" v="318"/>
          <ac:spMkLst>
            <pc:docMk/>
            <pc:sldMk cId="3677221594" sldId="293"/>
            <ac:spMk id="77" creationId="{8FDB22D9-6815-4ADF-9E93-62E827DED7ED}"/>
          </ac:spMkLst>
        </pc:spChg>
        <pc:spChg chg="mod">
          <ac:chgData name="Camilo Beltran Montoya" userId="9dcd01be5ee7e1a3" providerId="LiveId" clId="{E86100A3-8A2A-493D-A124-44CEB3BA1631}" dt="2022-06-19T20:42:15.948" v="318"/>
          <ac:spMkLst>
            <pc:docMk/>
            <pc:sldMk cId="3677221594" sldId="293"/>
            <ac:spMk id="78" creationId="{E28634BE-719A-4A9D-91C4-B5C65837753C}"/>
          </ac:spMkLst>
        </pc:spChg>
        <pc:spChg chg="mod">
          <ac:chgData name="Camilo Beltran Montoya" userId="9dcd01be5ee7e1a3" providerId="LiveId" clId="{E86100A3-8A2A-493D-A124-44CEB3BA1631}" dt="2022-06-19T20:42:15.948" v="318"/>
          <ac:spMkLst>
            <pc:docMk/>
            <pc:sldMk cId="3677221594" sldId="293"/>
            <ac:spMk id="80" creationId="{1B5EAFAF-6C3A-4F51-A384-AD38561DBFFB}"/>
          </ac:spMkLst>
        </pc:spChg>
        <pc:spChg chg="mod">
          <ac:chgData name="Camilo Beltran Montoya" userId="9dcd01be5ee7e1a3" providerId="LiveId" clId="{E86100A3-8A2A-493D-A124-44CEB3BA1631}" dt="2022-06-19T20:42:15.948" v="318"/>
          <ac:spMkLst>
            <pc:docMk/>
            <pc:sldMk cId="3677221594" sldId="293"/>
            <ac:spMk id="81" creationId="{03566DA1-75B3-4019-B607-188FFE7F44CE}"/>
          </ac:spMkLst>
        </pc:spChg>
        <pc:spChg chg="mod">
          <ac:chgData name="Camilo Beltran Montoya" userId="9dcd01be5ee7e1a3" providerId="LiveId" clId="{E86100A3-8A2A-493D-A124-44CEB3BA1631}" dt="2022-06-19T20:42:15.948" v="318"/>
          <ac:spMkLst>
            <pc:docMk/>
            <pc:sldMk cId="3677221594" sldId="293"/>
            <ac:spMk id="82" creationId="{54AAAA21-BBB8-487A-BD05-7126BBC60217}"/>
          </ac:spMkLst>
        </pc:spChg>
        <pc:spChg chg="mod">
          <ac:chgData name="Camilo Beltran Montoya" userId="9dcd01be5ee7e1a3" providerId="LiveId" clId="{E86100A3-8A2A-493D-A124-44CEB3BA1631}" dt="2022-06-19T20:42:15.948" v="318"/>
          <ac:spMkLst>
            <pc:docMk/>
            <pc:sldMk cId="3677221594" sldId="293"/>
            <ac:spMk id="83" creationId="{FFF58EC0-5EF8-4B6C-9D2D-D7D31DD665BD}"/>
          </ac:spMkLst>
        </pc:spChg>
        <pc:spChg chg="mod">
          <ac:chgData name="Camilo Beltran Montoya" userId="9dcd01be5ee7e1a3" providerId="LiveId" clId="{E86100A3-8A2A-493D-A124-44CEB3BA1631}" dt="2022-06-19T20:42:15.948" v="318"/>
          <ac:spMkLst>
            <pc:docMk/>
            <pc:sldMk cId="3677221594" sldId="293"/>
            <ac:spMk id="84" creationId="{390BA113-1B3C-488C-9ECE-28918D52D706}"/>
          </ac:spMkLst>
        </pc:spChg>
        <pc:spChg chg="mod">
          <ac:chgData name="Camilo Beltran Montoya" userId="9dcd01be5ee7e1a3" providerId="LiveId" clId="{E86100A3-8A2A-493D-A124-44CEB3BA1631}" dt="2022-06-19T20:42:15.948" v="318"/>
          <ac:spMkLst>
            <pc:docMk/>
            <pc:sldMk cId="3677221594" sldId="293"/>
            <ac:spMk id="85" creationId="{E79A4AB0-3BD1-4A7C-8C66-5CFF1C594D3F}"/>
          </ac:spMkLst>
        </pc:spChg>
        <pc:spChg chg="mod topLvl">
          <ac:chgData name="Camilo Beltran Montoya" userId="9dcd01be5ee7e1a3" providerId="LiveId" clId="{E86100A3-8A2A-493D-A124-44CEB3BA1631}" dt="2022-06-19T21:13:03.136" v="1494" actId="34136"/>
          <ac:spMkLst>
            <pc:docMk/>
            <pc:sldMk cId="3677221594" sldId="293"/>
            <ac:spMk id="87" creationId="{FA0E2A12-156A-42CD-8AA6-58BAD1E296B5}"/>
          </ac:spMkLst>
        </pc:spChg>
        <pc:spChg chg="mod topLvl">
          <ac:chgData name="Camilo Beltran Montoya" userId="9dcd01be5ee7e1a3" providerId="LiveId" clId="{E86100A3-8A2A-493D-A124-44CEB3BA1631}" dt="2022-06-19T21:13:03.136" v="1494" actId="34136"/>
          <ac:spMkLst>
            <pc:docMk/>
            <pc:sldMk cId="3677221594" sldId="293"/>
            <ac:spMk id="88" creationId="{A588A869-DDC6-4DF5-8362-3396126B06E5}"/>
          </ac:spMkLst>
        </pc:spChg>
        <pc:spChg chg="mod topLvl">
          <ac:chgData name="Camilo Beltran Montoya" userId="9dcd01be5ee7e1a3" providerId="LiveId" clId="{E86100A3-8A2A-493D-A124-44CEB3BA1631}" dt="2022-06-19T21:13:03.136" v="1494" actId="34136"/>
          <ac:spMkLst>
            <pc:docMk/>
            <pc:sldMk cId="3677221594" sldId="293"/>
            <ac:spMk id="89" creationId="{C36CCE02-82C1-4BEE-94E3-0CC1C91ECF51}"/>
          </ac:spMkLst>
        </pc:spChg>
        <pc:spChg chg="mod topLvl">
          <ac:chgData name="Camilo Beltran Montoya" userId="9dcd01be5ee7e1a3" providerId="LiveId" clId="{E86100A3-8A2A-493D-A124-44CEB3BA1631}" dt="2022-06-19T21:13:03.136" v="1494" actId="34136"/>
          <ac:spMkLst>
            <pc:docMk/>
            <pc:sldMk cId="3677221594" sldId="293"/>
            <ac:spMk id="90" creationId="{EC175FC9-01A8-4237-9FCC-F45D43E9163B}"/>
          </ac:spMkLst>
        </pc:spChg>
        <pc:spChg chg="mod topLvl">
          <ac:chgData name="Camilo Beltran Montoya" userId="9dcd01be5ee7e1a3" providerId="LiveId" clId="{E86100A3-8A2A-493D-A124-44CEB3BA1631}" dt="2022-06-19T21:13:03.136" v="1494" actId="34136"/>
          <ac:spMkLst>
            <pc:docMk/>
            <pc:sldMk cId="3677221594" sldId="293"/>
            <ac:spMk id="91" creationId="{4ED8362F-4ED7-400F-9837-96002E62F2D6}"/>
          </ac:spMkLst>
        </pc:spChg>
        <pc:spChg chg="mod topLvl">
          <ac:chgData name="Camilo Beltran Montoya" userId="9dcd01be5ee7e1a3" providerId="LiveId" clId="{E86100A3-8A2A-493D-A124-44CEB3BA1631}" dt="2022-06-19T21:13:03.136" v="1494" actId="34136"/>
          <ac:spMkLst>
            <pc:docMk/>
            <pc:sldMk cId="3677221594" sldId="293"/>
            <ac:spMk id="92" creationId="{E4892F77-142F-428B-9836-6189EFE1DA61}"/>
          </ac:spMkLst>
        </pc:spChg>
        <pc:spChg chg="mod topLvl">
          <ac:chgData name="Camilo Beltran Montoya" userId="9dcd01be5ee7e1a3" providerId="LiveId" clId="{E86100A3-8A2A-493D-A124-44CEB3BA1631}" dt="2022-06-19T21:13:03.136" v="1494" actId="34136"/>
          <ac:spMkLst>
            <pc:docMk/>
            <pc:sldMk cId="3677221594" sldId="293"/>
            <ac:spMk id="94" creationId="{EBF06201-6F24-4E6B-B6B5-DB521B44264D}"/>
          </ac:spMkLst>
        </pc:spChg>
        <pc:spChg chg="add del mod topLvl">
          <ac:chgData name="Camilo Beltran Montoya" userId="9dcd01be5ee7e1a3" providerId="LiveId" clId="{E86100A3-8A2A-493D-A124-44CEB3BA1631}" dt="2022-06-19T21:13:03.136" v="1494" actId="34136"/>
          <ac:spMkLst>
            <pc:docMk/>
            <pc:sldMk cId="3677221594" sldId="293"/>
            <ac:spMk id="95" creationId="{434C74AC-0405-4500-B769-CB72518021C9}"/>
          </ac:spMkLst>
        </pc:spChg>
        <pc:spChg chg="mod topLvl">
          <ac:chgData name="Camilo Beltran Montoya" userId="9dcd01be5ee7e1a3" providerId="LiveId" clId="{E86100A3-8A2A-493D-A124-44CEB3BA1631}" dt="2022-06-19T21:13:03.136" v="1494" actId="34136"/>
          <ac:spMkLst>
            <pc:docMk/>
            <pc:sldMk cId="3677221594" sldId="293"/>
            <ac:spMk id="96" creationId="{19861FF2-69C0-48C3-A5E3-201A7B53E842}"/>
          </ac:spMkLst>
        </pc:spChg>
        <pc:spChg chg="mod topLvl">
          <ac:chgData name="Camilo Beltran Montoya" userId="9dcd01be5ee7e1a3" providerId="LiveId" clId="{E86100A3-8A2A-493D-A124-44CEB3BA1631}" dt="2022-06-19T21:13:03.136" v="1494" actId="34136"/>
          <ac:spMkLst>
            <pc:docMk/>
            <pc:sldMk cId="3677221594" sldId="293"/>
            <ac:spMk id="97" creationId="{C2AA56B2-BE19-44B2-94B9-090557C599F9}"/>
          </ac:spMkLst>
        </pc:spChg>
        <pc:spChg chg="mod topLvl">
          <ac:chgData name="Camilo Beltran Montoya" userId="9dcd01be5ee7e1a3" providerId="LiveId" clId="{E86100A3-8A2A-493D-A124-44CEB3BA1631}" dt="2022-06-19T21:13:03.136" v="1494" actId="34136"/>
          <ac:spMkLst>
            <pc:docMk/>
            <pc:sldMk cId="3677221594" sldId="293"/>
            <ac:spMk id="98" creationId="{FF922EE3-4C2E-40D1-9F19-D36C308B71B4}"/>
          </ac:spMkLst>
        </pc:spChg>
        <pc:spChg chg="mod topLvl">
          <ac:chgData name="Camilo Beltran Montoya" userId="9dcd01be5ee7e1a3" providerId="LiveId" clId="{E86100A3-8A2A-493D-A124-44CEB3BA1631}" dt="2022-06-19T21:13:03.136" v="1494" actId="34136"/>
          <ac:spMkLst>
            <pc:docMk/>
            <pc:sldMk cId="3677221594" sldId="293"/>
            <ac:spMk id="99" creationId="{DA683F9D-7C3E-4645-BDCB-744E09646616}"/>
          </ac:spMkLst>
        </pc:spChg>
        <pc:spChg chg="mod topLvl">
          <ac:chgData name="Camilo Beltran Montoya" userId="9dcd01be5ee7e1a3" providerId="LiveId" clId="{E86100A3-8A2A-493D-A124-44CEB3BA1631}" dt="2022-06-19T21:13:03.136" v="1494" actId="34136"/>
          <ac:spMkLst>
            <pc:docMk/>
            <pc:sldMk cId="3677221594" sldId="293"/>
            <ac:spMk id="101" creationId="{3E1B1C2D-DB9D-4D48-BE7E-C1216FE85150}"/>
          </ac:spMkLst>
        </pc:spChg>
        <pc:spChg chg="mod topLvl">
          <ac:chgData name="Camilo Beltran Montoya" userId="9dcd01be5ee7e1a3" providerId="LiveId" clId="{E86100A3-8A2A-493D-A124-44CEB3BA1631}" dt="2022-06-19T21:13:03.136" v="1494" actId="34136"/>
          <ac:spMkLst>
            <pc:docMk/>
            <pc:sldMk cId="3677221594" sldId="293"/>
            <ac:spMk id="102" creationId="{6E73CAE7-9A6F-408C-9029-510DD117006B}"/>
          </ac:spMkLst>
        </pc:spChg>
        <pc:spChg chg="mod topLvl">
          <ac:chgData name="Camilo Beltran Montoya" userId="9dcd01be5ee7e1a3" providerId="LiveId" clId="{E86100A3-8A2A-493D-A124-44CEB3BA1631}" dt="2022-06-19T21:13:03.136" v="1494" actId="34136"/>
          <ac:spMkLst>
            <pc:docMk/>
            <pc:sldMk cId="3677221594" sldId="293"/>
            <ac:spMk id="103" creationId="{C297EDB6-F9F4-441C-BF6F-83F011EC4FC7}"/>
          </ac:spMkLst>
        </pc:spChg>
        <pc:spChg chg="mod topLvl">
          <ac:chgData name="Camilo Beltran Montoya" userId="9dcd01be5ee7e1a3" providerId="LiveId" clId="{E86100A3-8A2A-493D-A124-44CEB3BA1631}" dt="2022-06-19T21:13:03.136" v="1494" actId="34136"/>
          <ac:spMkLst>
            <pc:docMk/>
            <pc:sldMk cId="3677221594" sldId="293"/>
            <ac:spMk id="104" creationId="{3AD8DCC2-FB5C-495B-97F8-AB2D7FC68F18}"/>
          </ac:spMkLst>
        </pc:spChg>
        <pc:spChg chg="mod topLvl">
          <ac:chgData name="Camilo Beltran Montoya" userId="9dcd01be5ee7e1a3" providerId="LiveId" clId="{E86100A3-8A2A-493D-A124-44CEB3BA1631}" dt="2022-06-19T21:13:03.136" v="1494" actId="34136"/>
          <ac:spMkLst>
            <pc:docMk/>
            <pc:sldMk cId="3677221594" sldId="293"/>
            <ac:spMk id="105" creationId="{3E6F52B6-FAE4-4822-8A84-B6AB570E4E67}"/>
          </ac:spMkLst>
        </pc:spChg>
        <pc:spChg chg="mod topLvl">
          <ac:chgData name="Camilo Beltran Montoya" userId="9dcd01be5ee7e1a3" providerId="LiveId" clId="{E86100A3-8A2A-493D-A124-44CEB3BA1631}" dt="2022-06-19T21:13:03.136" v="1494" actId="34136"/>
          <ac:spMkLst>
            <pc:docMk/>
            <pc:sldMk cId="3677221594" sldId="293"/>
            <ac:spMk id="106" creationId="{4B852CB3-0C53-4954-9D8E-6636876E93AD}"/>
          </ac:spMkLst>
        </pc:spChg>
        <pc:spChg chg="mod topLvl">
          <ac:chgData name="Camilo Beltran Montoya" userId="9dcd01be5ee7e1a3" providerId="LiveId" clId="{E86100A3-8A2A-493D-A124-44CEB3BA1631}" dt="2022-06-19T21:13:03.136" v="1494" actId="34136"/>
          <ac:spMkLst>
            <pc:docMk/>
            <pc:sldMk cId="3677221594" sldId="293"/>
            <ac:spMk id="108" creationId="{6A02B07B-3A57-4A01-B3D6-3673C2874C82}"/>
          </ac:spMkLst>
        </pc:spChg>
        <pc:spChg chg="mod topLvl">
          <ac:chgData name="Camilo Beltran Montoya" userId="9dcd01be5ee7e1a3" providerId="LiveId" clId="{E86100A3-8A2A-493D-A124-44CEB3BA1631}" dt="2022-06-19T21:13:03.136" v="1494" actId="34136"/>
          <ac:spMkLst>
            <pc:docMk/>
            <pc:sldMk cId="3677221594" sldId="293"/>
            <ac:spMk id="109" creationId="{6312E794-9C8B-4B63-981A-26BB2DFADB01}"/>
          </ac:spMkLst>
        </pc:spChg>
        <pc:spChg chg="mod topLvl">
          <ac:chgData name="Camilo Beltran Montoya" userId="9dcd01be5ee7e1a3" providerId="LiveId" clId="{E86100A3-8A2A-493D-A124-44CEB3BA1631}" dt="2022-06-19T21:13:03.136" v="1494" actId="34136"/>
          <ac:spMkLst>
            <pc:docMk/>
            <pc:sldMk cId="3677221594" sldId="293"/>
            <ac:spMk id="110" creationId="{DB636A6E-4F4F-4589-95DF-F1D58EA093ED}"/>
          </ac:spMkLst>
        </pc:spChg>
        <pc:spChg chg="mod topLvl">
          <ac:chgData name="Camilo Beltran Montoya" userId="9dcd01be5ee7e1a3" providerId="LiveId" clId="{E86100A3-8A2A-493D-A124-44CEB3BA1631}" dt="2022-06-19T21:13:03.136" v="1494" actId="34136"/>
          <ac:spMkLst>
            <pc:docMk/>
            <pc:sldMk cId="3677221594" sldId="293"/>
            <ac:spMk id="111" creationId="{8BEC4378-2BAF-434F-9723-152EFC0518B4}"/>
          </ac:spMkLst>
        </pc:spChg>
        <pc:spChg chg="mod topLvl">
          <ac:chgData name="Camilo Beltran Montoya" userId="9dcd01be5ee7e1a3" providerId="LiveId" clId="{E86100A3-8A2A-493D-A124-44CEB3BA1631}" dt="2022-06-19T21:13:03.136" v="1494" actId="34136"/>
          <ac:spMkLst>
            <pc:docMk/>
            <pc:sldMk cId="3677221594" sldId="293"/>
            <ac:spMk id="112" creationId="{738C906A-3644-434F-AD3D-2A7D573C2E3E}"/>
          </ac:spMkLst>
        </pc:spChg>
        <pc:spChg chg="mod topLvl">
          <ac:chgData name="Camilo Beltran Montoya" userId="9dcd01be5ee7e1a3" providerId="LiveId" clId="{E86100A3-8A2A-493D-A124-44CEB3BA1631}" dt="2022-06-19T21:13:03.136" v="1494" actId="34136"/>
          <ac:spMkLst>
            <pc:docMk/>
            <pc:sldMk cId="3677221594" sldId="293"/>
            <ac:spMk id="113" creationId="{0A557AB8-341E-4FE8-87E1-6CBE8D1F007B}"/>
          </ac:spMkLst>
        </pc:spChg>
        <pc:spChg chg="add mod ord">
          <ac:chgData name="Camilo Beltran Montoya" userId="9dcd01be5ee7e1a3" providerId="LiveId" clId="{E86100A3-8A2A-493D-A124-44CEB3BA1631}" dt="2022-06-19T21:13:03.136" v="1494" actId="34136"/>
          <ac:spMkLst>
            <pc:docMk/>
            <pc:sldMk cId="3677221594" sldId="293"/>
            <ac:spMk id="120" creationId="{7CFAF3CE-BBA5-42DE-AC9E-4BA2481ADDC3}"/>
          </ac:spMkLst>
        </pc:spChg>
        <pc:spChg chg="add mod ord">
          <ac:chgData name="Camilo Beltran Montoya" userId="9dcd01be5ee7e1a3" providerId="LiveId" clId="{E86100A3-8A2A-493D-A124-44CEB3BA1631}" dt="2022-06-19T21:13:03.136" v="1494" actId="34136"/>
          <ac:spMkLst>
            <pc:docMk/>
            <pc:sldMk cId="3677221594" sldId="293"/>
            <ac:spMk id="121" creationId="{EFF64141-CB89-455B-8582-C3B3A331DEEF}"/>
          </ac:spMkLst>
        </pc:spChg>
        <pc:spChg chg="add del mod ord">
          <ac:chgData name="Camilo Beltran Montoya" userId="9dcd01be5ee7e1a3" providerId="LiveId" clId="{E86100A3-8A2A-493D-A124-44CEB3BA1631}" dt="2022-06-19T21:03:43.398" v="1427" actId="478"/>
          <ac:spMkLst>
            <pc:docMk/>
            <pc:sldMk cId="3677221594" sldId="293"/>
            <ac:spMk id="122" creationId="{22760AE5-1634-41F3-A90B-E443195F2D0C}"/>
          </ac:spMkLst>
        </pc:spChg>
        <pc:spChg chg="add mod">
          <ac:chgData name="Camilo Beltran Montoya" userId="9dcd01be5ee7e1a3" providerId="LiveId" clId="{E86100A3-8A2A-493D-A124-44CEB3BA1631}" dt="2022-06-20T04:02:47.641" v="4376" actId="1076"/>
          <ac:spMkLst>
            <pc:docMk/>
            <pc:sldMk cId="3677221594" sldId="293"/>
            <ac:spMk id="124" creationId="{4E74AB22-9C9B-4E1C-BA67-242FE22E4FA4}"/>
          </ac:spMkLst>
        </pc:spChg>
        <pc:grpChg chg="add del mod">
          <ac:chgData name="Camilo Beltran Montoya" userId="9dcd01be5ee7e1a3" providerId="LiveId" clId="{E86100A3-8A2A-493D-A124-44CEB3BA1631}" dt="2022-06-19T20:40:44.265" v="300" actId="165"/>
          <ac:grpSpMkLst>
            <pc:docMk/>
            <pc:sldMk cId="3677221594" sldId="293"/>
            <ac:grpSpMk id="6" creationId="{72C72011-15E5-49EA-BD3D-446116ACB419}"/>
          </ac:grpSpMkLst>
        </pc:grpChg>
        <pc:grpChg chg="add del mod">
          <ac:chgData name="Camilo Beltran Montoya" userId="9dcd01be5ee7e1a3" providerId="LiveId" clId="{E86100A3-8A2A-493D-A124-44CEB3BA1631}" dt="2022-06-19T21:01:34.709" v="1347" actId="165"/>
          <ac:grpSpMkLst>
            <pc:docMk/>
            <pc:sldMk cId="3677221594" sldId="293"/>
            <ac:grpSpMk id="11" creationId="{A3564410-E667-4721-B494-2D1CC4F19627}"/>
          </ac:grpSpMkLst>
        </pc:grpChg>
        <pc:grpChg chg="add del mod">
          <ac:chgData name="Camilo Beltran Montoya" userId="9dcd01be5ee7e1a3" providerId="LiveId" clId="{E86100A3-8A2A-493D-A124-44CEB3BA1631}" dt="2022-06-19T20:40:10.717" v="293" actId="478"/>
          <ac:grpSpMkLst>
            <pc:docMk/>
            <pc:sldMk cId="3677221594" sldId="293"/>
            <ac:grpSpMk id="23" creationId="{7B746AA5-058E-4430-AE9A-38A91FAD0A73}"/>
          </ac:grpSpMkLst>
        </pc:grpChg>
        <pc:grpChg chg="add del mod">
          <ac:chgData name="Camilo Beltran Montoya" userId="9dcd01be5ee7e1a3" providerId="LiveId" clId="{E86100A3-8A2A-493D-A124-44CEB3BA1631}" dt="2022-06-19T20:40:13.377" v="294" actId="478"/>
          <ac:grpSpMkLst>
            <pc:docMk/>
            <pc:sldMk cId="3677221594" sldId="293"/>
            <ac:grpSpMk id="30" creationId="{FEF4DA13-3349-4790-AD8C-F2079A72F540}"/>
          </ac:grpSpMkLst>
        </pc:grpChg>
        <pc:grpChg chg="add del mod">
          <ac:chgData name="Camilo Beltran Montoya" userId="9dcd01be5ee7e1a3" providerId="LiveId" clId="{E86100A3-8A2A-493D-A124-44CEB3BA1631}" dt="2022-06-19T20:40:15.182" v="295" actId="478"/>
          <ac:grpSpMkLst>
            <pc:docMk/>
            <pc:sldMk cId="3677221594" sldId="293"/>
            <ac:grpSpMk id="37" creationId="{15CC977E-EFE3-4BD3-BAA0-A98B1E0DEBE2}"/>
          </ac:grpSpMkLst>
        </pc:grpChg>
        <pc:grpChg chg="add del mod">
          <ac:chgData name="Camilo Beltran Montoya" userId="9dcd01be5ee7e1a3" providerId="LiveId" clId="{E86100A3-8A2A-493D-A124-44CEB3BA1631}" dt="2022-06-19T21:00:10.545" v="1340" actId="165"/>
          <ac:grpSpMkLst>
            <pc:docMk/>
            <pc:sldMk cId="3677221594" sldId="293"/>
            <ac:grpSpMk id="44" creationId="{C2E9B4C0-6BC0-4B2E-A0C3-203C46B219A8}"/>
          </ac:grpSpMkLst>
        </pc:grpChg>
        <pc:grpChg chg="add del mod">
          <ac:chgData name="Camilo Beltran Montoya" userId="9dcd01be5ee7e1a3" providerId="LiveId" clId="{E86100A3-8A2A-493D-A124-44CEB3BA1631}" dt="2022-06-19T21:00:10.545" v="1340" actId="165"/>
          <ac:grpSpMkLst>
            <pc:docMk/>
            <pc:sldMk cId="3677221594" sldId="293"/>
            <ac:grpSpMk id="51" creationId="{8262084C-4410-4BA3-ABBC-93A801B63905}"/>
          </ac:grpSpMkLst>
        </pc:grpChg>
        <pc:grpChg chg="add del mod">
          <ac:chgData name="Camilo Beltran Montoya" userId="9dcd01be5ee7e1a3" providerId="LiveId" clId="{E86100A3-8A2A-493D-A124-44CEB3BA1631}" dt="2022-06-19T20:42:10.862" v="315"/>
          <ac:grpSpMkLst>
            <pc:docMk/>
            <pc:sldMk cId="3677221594" sldId="293"/>
            <ac:grpSpMk id="58" creationId="{CF0E07D7-DA07-4C3D-BECE-9E91E9C73DC3}"/>
          </ac:grpSpMkLst>
        </pc:grpChg>
        <pc:grpChg chg="add del mod">
          <ac:chgData name="Camilo Beltran Montoya" userId="9dcd01be5ee7e1a3" providerId="LiveId" clId="{E86100A3-8A2A-493D-A124-44CEB3BA1631}" dt="2022-06-19T20:42:10.862" v="315"/>
          <ac:grpSpMkLst>
            <pc:docMk/>
            <pc:sldMk cId="3677221594" sldId="293"/>
            <ac:grpSpMk id="65" creationId="{462A9281-0F88-49A9-BD48-9658B1DA7316}"/>
          </ac:grpSpMkLst>
        </pc:grpChg>
        <pc:grpChg chg="add del mod">
          <ac:chgData name="Camilo Beltran Montoya" userId="9dcd01be5ee7e1a3" providerId="LiveId" clId="{E86100A3-8A2A-493D-A124-44CEB3BA1631}" dt="2022-06-19T20:42:27.948" v="321"/>
          <ac:grpSpMkLst>
            <pc:docMk/>
            <pc:sldMk cId="3677221594" sldId="293"/>
            <ac:grpSpMk id="72" creationId="{DEEDDACB-9C0F-4FA3-949E-05B16E7A743F}"/>
          </ac:grpSpMkLst>
        </pc:grpChg>
        <pc:grpChg chg="add del mod">
          <ac:chgData name="Camilo Beltran Montoya" userId="9dcd01be5ee7e1a3" providerId="LiveId" clId="{E86100A3-8A2A-493D-A124-44CEB3BA1631}" dt="2022-06-19T20:42:27.948" v="321"/>
          <ac:grpSpMkLst>
            <pc:docMk/>
            <pc:sldMk cId="3677221594" sldId="293"/>
            <ac:grpSpMk id="79" creationId="{533235B3-D95A-4D7A-937B-A0A4DA49C0EF}"/>
          </ac:grpSpMkLst>
        </pc:grpChg>
        <pc:grpChg chg="add del mod">
          <ac:chgData name="Camilo Beltran Montoya" userId="9dcd01be5ee7e1a3" providerId="LiveId" clId="{E86100A3-8A2A-493D-A124-44CEB3BA1631}" dt="2022-06-19T21:00:10.545" v="1340" actId="165"/>
          <ac:grpSpMkLst>
            <pc:docMk/>
            <pc:sldMk cId="3677221594" sldId="293"/>
            <ac:grpSpMk id="86" creationId="{DA86A067-87A3-4650-8833-D9DADF6AA908}"/>
          </ac:grpSpMkLst>
        </pc:grpChg>
        <pc:grpChg chg="add del mod">
          <ac:chgData name="Camilo Beltran Montoya" userId="9dcd01be5ee7e1a3" providerId="LiveId" clId="{E86100A3-8A2A-493D-A124-44CEB3BA1631}" dt="2022-06-19T21:00:10.545" v="1340" actId="165"/>
          <ac:grpSpMkLst>
            <pc:docMk/>
            <pc:sldMk cId="3677221594" sldId="293"/>
            <ac:grpSpMk id="93" creationId="{1385D3A5-9F76-4E15-883A-0EFFDBEC0FCD}"/>
          </ac:grpSpMkLst>
        </pc:grpChg>
        <pc:grpChg chg="add del mod">
          <ac:chgData name="Camilo Beltran Montoya" userId="9dcd01be5ee7e1a3" providerId="LiveId" clId="{E86100A3-8A2A-493D-A124-44CEB3BA1631}" dt="2022-06-19T21:00:10.545" v="1340" actId="165"/>
          <ac:grpSpMkLst>
            <pc:docMk/>
            <pc:sldMk cId="3677221594" sldId="293"/>
            <ac:grpSpMk id="100" creationId="{F9EC312F-AA73-4CE4-A787-38282ECC17FB}"/>
          </ac:grpSpMkLst>
        </pc:grpChg>
        <pc:grpChg chg="add del mod">
          <ac:chgData name="Camilo Beltran Montoya" userId="9dcd01be5ee7e1a3" providerId="LiveId" clId="{E86100A3-8A2A-493D-A124-44CEB3BA1631}" dt="2022-06-19T21:00:10.545" v="1340" actId="165"/>
          <ac:grpSpMkLst>
            <pc:docMk/>
            <pc:sldMk cId="3677221594" sldId="293"/>
            <ac:grpSpMk id="107" creationId="{C708C1A0-367A-4547-ADF0-7C6A1024EE03}"/>
          </ac:grpSpMkLst>
        </pc:grpChg>
        <pc:grpChg chg="add mod">
          <ac:chgData name="Camilo Beltran Montoya" userId="9dcd01be5ee7e1a3" providerId="LiveId" clId="{E86100A3-8A2A-493D-A124-44CEB3BA1631}" dt="2022-06-19T21:13:03.136" v="1494" actId="34136"/>
          <ac:grpSpMkLst>
            <pc:docMk/>
            <pc:sldMk cId="3677221594" sldId="293"/>
            <ac:grpSpMk id="123" creationId="{51047340-2FA9-48ED-918D-22EFA8598404}"/>
          </ac:grpSpMkLst>
        </pc:grpChg>
        <pc:picChg chg="del mod">
          <ac:chgData name="Camilo Beltran Montoya" userId="9dcd01be5ee7e1a3" providerId="LiveId" clId="{E86100A3-8A2A-493D-A124-44CEB3BA1631}" dt="2022-06-19T20:39:53.626" v="286" actId="478"/>
          <ac:picMkLst>
            <pc:docMk/>
            <pc:sldMk cId="3677221594" sldId="293"/>
            <ac:picMk id="2" creationId="{00000000-0000-0000-0000-000000000000}"/>
          </ac:picMkLst>
        </pc:picChg>
        <pc:picChg chg="del mod">
          <ac:chgData name="Camilo Beltran Montoya" userId="9dcd01be5ee7e1a3" providerId="LiveId" clId="{E86100A3-8A2A-493D-A124-44CEB3BA1631}" dt="2022-06-19T20:39:59.078" v="290" actId="478"/>
          <ac:picMkLst>
            <pc:docMk/>
            <pc:sldMk cId="3677221594" sldId="293"/>
            <ac:picMk id="8" creationId="{00000000-0000-0000-0000-000000000000}"/>
          </ac:picMkLst>
        </pc:picChg>
        <pc:picChg chg="del mod">
          <ac:chgData name="Camilo Beltran Montoya" userId="9dcd01be5ee7e1a3" providerId="LiveId" clId="{E86100A3-8A2A-493D-A124-44CEB3BA1631}" dt="2022-06-19T20:40:00.454" v="291" actId="478"/>
          <ac:picMkLst>
            <pc:docMk/>
            <pc:sldMk cId="3677221594" sldId="293"/>
            <ac:picMk id="12" creationId="{00000000-0000-0000-0000-000000000000}"/>
          </ac:picMkLst>
        </pc:picChg>
        <pc:picChg chg="del">
          <ac:chgData name="Camilo Beltran Montoya" userId="9dcd01be5ee7e1a3" providerId="LiveId" clId="{E86100A3-8A2A-493D-A124-44CEB3BA1631}" dt="2022-06-19T20:39:56.327" v="288" actId="478"/>
          <ac:picMkLst>
            <pc:docMk/>
            <pc:sldMk cId="3677221594" sldId="293"/>
            <ac:picMk id="13" creationId="{00000000-0000-0000-0000-000000000000}"/>
          </ac:picMkLst>
        </pc:picChg>
        <pc:picChg chg="del">
          <ac:chgData name="Camilo Beltran Montoya" userId="9dcd01be5ee7e1a3" providerId="LiveId" clId="{E86100A3-8A2A-493D-A124-44CEB3BA1631}" dt="2022-06-19T20:39:57.763" v="289" actId="478"/>
          <ac:picMkLst>
            <pc:docMk/>
            <pc:sldMk cId="3677221594" sldId="293"/>
            <ac:picMk id="14" creationId="{00000000-0000-0000-0000-000000000000}"/>
          </ac:picMkLst>
        </pc:picChg>
        <pc:picChg chg="del">
          <ac:chgData name="Camilo Beltran Montoya" userId="9dcd01be5ee7e1a3" providerId="LiveId" clId="{E86100A3-8A2A-493D-A124-44CEB3BA1631}" dt="2022-06-19T20:39:54.871" v="287" actId="478"/>
          <ac:picMkLst>
            <pc:docMk/>
            <pc:sldMk cId="3677221594" sldId="293"/>
            <ac:picMk id="15" creationId="{00000000-0000-0000-0000-000000000000}"/>
          </ac:picMkLst>
        </pc:picChg>
        <pc:picChg chg="add del mod">
          <ac:chgData name="Camilo Beltran Montoya" userId="9dcd01be5ee7e1a3" providerId="LiveId" clId="{E86100A3-8A2A-493D-A124-44CEB3BA1631}" dt="2022-06-19T20:47:05.878" v="558" actId="478"/>
          <ac:picMkLst>
            <pc:docMk/>
            <pc:sldMk cId="3677221594" sldId="293"/>
            <ac:picMk id="114" creationId="{8B70EA3E-A555-4C2B-88D2-E07E3E550D11}"/>
          </ac:picMkLst>
        </pc:picChg>
        <pc:picChg chg="add del mod">
          <ac:chgData name="Camilo Beltran Montoya" userId="9dcd01be5ee7e1a3" providerId="LiveId" clId="{E86100A3-8A2A-493D-A124-44CEB3BA1631}" dt="2022-06-19T20:51:06.883" v="748" actId="478"/>
          <ac:picMkLst>
            <pc:docMk/>
            <pc:sldMk cId="3677221594" sldId="293"/>
            <ac:picMk id="115" creationId="{E40BD0BC-7A58-49EA-AE68-66AF5854E347}"/>
          </ac:picMkLst>
        </pc:picChg>
        <pc:picChg chg="add del mod">
          <ac:chgData name="Camilo Beltran Montoya" userId="9dcd01be5ee7e1a3" providerId="LiveId" clId="{E86100A3-8A2A-493D-A124-44CEB3BA1631}" dt="2022-06-19T20:52:19.370" v="822" actId="478"/>
          <ac:picMkLst>
            <pc:docMk/>
            <pc:sldMk cId="3677221594" sldId="293"/>
            <ac:picMk id="116" creationId="{9DC021F3-88AF-4DAA-9685-2953C468FDC0}"/>
          </ac:picMkLst>
        </pc:picChg>
        <pc:picChg chg="add del mod">
          <ac:chgData name="Camilo Beltran Montoya" userId="9dcd01be5ee7e1a3" providerId="LiveId" clId="{E86100A3-8A2A-493D-A124-44CEB3BA1631}" dt="2022-06-19T20:53:39.591" v="959" actId="478"/>
          <ac:picMkLst>
            <pc:docMk/>
            <pc:sldMk cId="3677221594" sldId="293"/>
            <ac:picMk id="117" creationId="{09C047EE-C054-4F50-B752-03D3672859C2}"/>
          </ac:picMkLst>
        </pc:picChg>
        <pc:picChg chg="add del mod">
          <ac:chgData name="Camilo Beltran Montoya" userId="9dcd01be5ee7e1a3" providerId="LiveId" clId="{E86100A3-8A2A-493D-A124-44CEB3BA1631}" dt="2022-06-19T20:55:19.041" v="1046" actId="478"/>
          <ac:picMkLst>
            <pc:docMk/>
            <pc:sldMk cId="3677221594" sldId="293"/>
            <ac:picMk id="118" creationId="{E2646AC4-E305-4D46-A28C-E45C91E2102D}"/>
          </ac:picMkLst>
        </pc:picChg>
        <pc:picChg chg="add del mod">
          <ac:chgData name="Camilo Beltran Montoya" userId="9dcd01be5ee7e1a3" providerId="LiveId" clId="{E86100A3-8A2A-493D-A124-44CEB3BA1631}" dt="2022-06-19T20:56:15.538" v="1139" actId="478"/>
          <ac:picMkLst>
            <pc:docMk/>
            <pc:sldMk cId="3677221594" sldId="293"/>
            <ac:picMk id="119" creationId="{24B44C75-75DC-43DA-8B8D-A794F9EF2072}"/>
          </ac:picMkLst>
        </pc:picChg>
      </pc:sldChg>
      <pc:sldChg chg="add del">
        <pc:chgData name="Camilo Beltran Montoya" userId="9dcd01be5ee7e1a3" providerId="LiveId" clId="{E86100A3-8A2A-493D-A124-44CEB3BA1631}" dt="2022-06-20T05:58:35.140" v="6179" actId="47"/>
        <pc:sldMkLst>
          <pc:docMk/>
          <pc:sldMk cId="684078072" sldId="294"/>
        </pc:sldMkLst>
      </pc:sldChg>
      <pc:sldMasterChg chg="delSp mod">
        <pc:chgData name="Camilo Beltran Montoya" userId="9dcd01be5ee7e1a3" providerId="LiveId" clId="{E86100A3-8A2A-493D-A124-44CEB3BA1631}" dt="2022-06-19T21:06:26.119" v="1445" actId="478"/>
        <pc:sldMasterMkLst>
          <pc:docMk/>
          <pc:sldMasterMk cId="333290649" sldId="2147483944"/>
        </pc:sldMasterMkLst>
        <pc:cxnChg chg="del">
          <ac:chgData name="Camilo Beltran Montoya" userId="9dcd01be5ee7e1a3" providerId="LiveId" clId="{E86100A3-8A2A-493D-A124-44CEB3BA1631}" dt="2022-06-19T21:06:26.119" v="1445" actId="478"/>
          <ac:cxnSpMkLst>
            <pc:docMk/>
            <pc:sldMasterMk cId="333290649" sldId="2147483944"/>
            <ac:cxnSpMk id="7" creationId="{5D12CE36-5E1D-9348-80C5-AEFF3E6CC0EC}"/>
          </ac:cxnSpMkLst>
        </pc:cxnChg>
      </pc:sldMasterChg>
      <pc:sldMasterChg chg="delSp mod">
        <pc:chgData name="Camilo Beltran Montoya" userId="9dcd01be5ee7e1a3" providerId="LiveId" clId="{E86100A3-8A2A-493D-A124-44CEB3BA1631}" dt="2022-06-19T21:05:43.684" v="1444" actId="478"/>
        <pc:sldMasterMkLst>
          <pc:docMk/>
          <pc:sldMasterMk cId="333290649" sldId="2147483961"/>
        </pc:sldMasterMkLst>
        <pc:cxnChg chg="del">
          <ac:chgData name="Camilo Beltran Montoya" userId="9dcd01be5ee7e1a3" providerId="LiveId" clId="{E86100A3-8A2A-493D-A124-44CEB3BA1631}" dt="2022-06-19T21:05:43.684" v="1444" actId="478"/>
          <ac:cxnSpMkLst>
            <pc:docMk/>
            <pc:sldMasterMk cId="333290649" sldId="2147483961"/>
            <ac:cxnSpMk id="7" creationId="{5D12CE36-5E1D-9348-80C5-AEFF3E6CC0EC}"/>
          </ac:cxnSpMkLst>
        </pc:cxnChg>
      </pc:sldMasterChg>
    </pc:docChg>
  </pc:docChgLst>
  <pc:docChgLst>
    <pc:chgData name="Peterson, Barbara (NSP)" userId="S::barbara.peterson@fao.org::4a3c5689-ce26-4a0b-ba79-9ffb1c0b9846" providerId="AD" clId="Web-{91041FAB-A18E-2BAA-8476-C335C65A632C}"/>
    <pc:docChg chg="modSld">
      <pc:chgData name="Peterson, Barbara (NSP)" userId="S::barbara.peterson@fao.org::4a3c5689-ce26-4a0b-ba79-9ffb1c0b9846" providerId="AD" clId="Web-{91041FAB-A18E-2BAA-8476-C335C65A632C}" dt="2022-06-20T17:45:14.306" v="382"/>
      <pc:docMkLst>
        <pc:docMk/>
      </pc:docMkLst>
      <pc:sldChg chg="modCm">
        <pc:chgData name="Peterson, Barbara (NSP)" userId="S::barbara.peterson@fao.org::4a3c5689-ce26-4a0b-ba79-9ffb1c0b9846" providerId="AD" clId="Web-{91041FAB-A18E-2BAA-8476-C335C65A632C}" dt="2022-06-20T17:20:05.717" v="291"/>
        <pc:sldMkLst>
          <pc:docMk/>
          <pc:sldMk cId="1455858111" sldId="262"/>
        </pc:sldMkLst>
      </pc:sldChg>
      <pc:sldChg chg="modSp addCm modCm">
        <pc:chgData name="Peterson, Barbara (NSP)" userId="S::barbara.peterson@fao.org::4a3c5689-ce26-4a0b-ba79-9ffb1c0b9846" providerId="AD" clId="Web-{91041FAB-A18E-2BAA-8476-C335C65A632C}" dt="2022-06-20T17:19:37.044" v="290"/>
        <pc:sldMkLst>
          <pc:docMk/>
          <pc:sldMk cId="2162737283" sldId="269"/>
        </pc:sldMkLst>
        <pc:spChg chg="mod">
          <ac:chgData name="Peterson, Barbara (NSP)" userId="S::barbara.peterson@fao.org::4a3c5689-ce26-4a0b-ba79-9ffb1c0b9846" providerId="AD" clId="Web-{91041FAB-A18E-2BAA-8476-C335C65A632C}" dt="2022-06-20T16:42:42.274" v="48" actId="20577"/>
          <ac:spMkLst>
            <pc:docMk/>
            <pc:sldMk cId="2162737283" sldId="269"/>
            <ac:spMk id="10" creationId="{1A646987-D226-457B-BC8A-20F71A2AD60E}"/>
          </ac:spMkLst>
        </pc:spChg>
        <pc:spChg chg="mod">
          <ac:chgData name="Peterson, Barbara (NSP)" userId="S::barbara.peterson@fao.org::4a3c5689-ce26-4a0b-ba79-9ffb1c0b9846" providerId="AD" clId="Web-{91041FAB-A18E-2BAA-8476-C335C65A632C}" dt="2022-06-20T16:39:45.206" v="21" actId="20577"/>
          <ac:spMkLst>
            <pc:docMk/>
            <pc:sldMk cId="2162737283" sldId="269"/>
            <ac:spMk id="13" creationId="{D911411D-0339-4DC0-A52B-91CD3330C57D}"/>
          </ac:spMkLst>
        </pc:spChg>
        <pc:spChg chg="mod">
          <ac:chgData name="Peterson, Barbara (NSP)" userId="S::barbara.peterson@fao.org::4a3c5689-ce26-4a0b-ba79-9ffb1c0b9846" providerId="AD" clId="Web-{91041FAB-A18E-2BAA-8476-C335C65A632C}" dt="2022-06-20T16:38:09.842" v="12" actId="20577"/>
          <ac:spMkLst>
            <pc:docMk/>
            <pc:sldMk cId="2162737283" sldId="269"/>
            <ac:spMk id="50" creationId="{E7A5AD2F-2744-3158-75FF-CFE785279D41}"/>
          </ac:spMkLst>
        </pc:spChg>
      </pc:sldChg>
      <pc:sldChg chg="modSp modCm">
        <pc:chgData name="Peterson, Barbara (NSP)" userId="S::barbara.peterson@fao.org::4a3c5689-ce26-4a0b-ba79-9ffb1c0b9846" providerId="AD" clId="Web-{91041FAB-A18E-2BAA-8476-C335C65A632C}" dt="2022-06-20T17:19:25.200" v="289"/>
        <pc:sldMkLst>
          <pc:docMk/>
          <pc:sldMk cId="2237191951" sldId="271"/>
        </pc:sldMkLst>
        <pc:spChg chg="mod">
          <ac:chgData name="Peterson, Barbara (NSP)" userId="S::barbara.peterson@fao.org::4a3c5689-ce26-4a0b-ba79-9ffb1c0b9846" providerId="AD" clId="Web-{91041FAB-A18E-2BAA-8476-C335C65A632C}" dt="2022-06-20T16:44:47.154" v="51" actId="20577"/>
          <ac:spMkLst>
            <pc:docMk/>
            <pc:sldMk cId="2237191951" sldId="271"/>
            <ac:spMk id="6" creationId="{00000000-0000-0000-0000-000000000000}"/>
          </ac:spMkLst>
        </pc:spChg>
      </pc:sldChg>
      <pc:sldChg chg="modSp addCm">
        <pc:chgData name="Peterson, Barbara (NSP)" userId="S::barbara.peterson@fao.org::4a3c5689-ce26-4a0b-ba79-9ffb1c0b9846" providerId="AD" clId="Web-{91041FAB-A18E-2BAA-8476-C335C65A632C}" dt="2022-06-20T16:48:33.678" v="56"/>
        <pc:sldMkLst>
          <pc:docMk/>
          <pc:sldMk cId="1074989774" sldId="273"/>
        </pc:sldMkLst>
        <pc:spChg chg="mod">
          <ac:chgData name="Peterson, Barbara (NSP)" userId="S::barbara.peterson@fao.org::4a3c5689-ce26-4a0b-ba79-9ffb1c0b9846" providerId="AD" clId="Web-{91041FAB-A18E-2BAA-8476-C335C65A632C}" dt="2022-06-20T16:46:54.362" v="55" actId="20577"/>
          <ac:spMkLst>
            <pc:docMk/>
            <pc:sldMk cId="1074989774" sldId="273"/>
            <ac:spMk id="4" creationId="{00000000-0000-0000-0000-000000000000}"/>
          </ac:spMkLst>
        </pc:spChg>
      </pc:sldChg>
      <pc:sldChg chg="modSp addCm modCm">
        <pc:chgData name="Peterson, Barbara (NSP)" userId="S::barbara.peterson@fao.org::4a3c5689-ce26-4a0b-ba79-9ffb1c0b9846" providerId="AD" clId="Web-{91041FAB-A18E-2BAA-8476-C335C65A632C}" dt="2022-06-20T17:18:42.121" v="288"/>
        <pc:sldMkLst>
          <pc:docMk/>
          <pc:sldMk cId="3097700954" sldId="275"/>
        </pc:sldMkLst>
        <pc:spChg chg="mod">
          <ac:chgData name="Peterson, Barbara (NSP)" userId="S::barbara.peterson@fao.org::4a3c5689-ce26-4a0b-ba79-9ffb1c0b9846" providerId="AD" clId="Web-{91041FAB-A18E-2BAA-8476-C335C65A632C}" dt="2022-06-20T17:02:59.382" v="212" actId="20577"/>
          <ac:spMkLst>
            <pc:docMk/>
            <pc:sldMk cId="3097700954" sldId="275"/>
            <ac:spMk id="20" creationId="{D0C13737-17AE-48B1-98E3-9421C915C141}"/>
          </ac:spMkLst>
        </pc:spChg>
      </pc:sldChg>
      <pc:sldChg chg="modSp addCm">
        <pc:chgData name="Peterson, Barbara (NSP)" userId="S::barbara.peterson@fao.org::4a3c5689-ce26-4a0b-ba79-9ffb1c0b9846" providerId="AD" clId="Web-{91041FAB-A18E-2BAA-8476-C335C65A632C}" dt="2022-06-20T17:02:25.975" v="210" actId="20577"/>
        <pc:sldMkLst>
          <pc:docMk/>
          <pc:sldMk cId="3940130491" sldId="276"/>
        </pc:sldMkLst>
        <pc:spChg chg="mod">
          <ac:chgData name="Peterson, Barbara (NSP)" userId="S::barbara.peterson@fao.org::4a3c5689-ce26-4a0b-ba79-9ffb1c0b9846" providerId="AD" clId="Web-{91041FAB-A18E-2BAA-8476-C335C65A632C}" dt="2022-06-20T16:57:42.886" v="145" actId="20577"/>
          <ac:spMkLst>
            <pc:docMk/>
            <pc:sldMk cId="3940130491" sldId="276"/>
            <ac:spMk id="5" creationId="{264182FF-621F-4991-9A30-5687F669E68A}"/>
          </ac:spMkLst>
        </pc:spChg>
        <pc:spChg chg="mod">
          <ac:chgData name="Peterson, Barbara (NSP)" userId="S::barbara.peterson@fao.org::4a3c5689-ce26-4a0b-ba79-9ffb1c0b9846" providerId="AD" clId="Web-{91041FAB-A18E-2BAA-8476-C335C65A632C}" dt="2022-06-20T16:57:21.698" v="143" actId="20577"/>
          <ac:spMkLst>
            <pc:docMk/>
            <pc:sldMk cId="3940130491" sldId="276"/>
            <ac:spMk id="7" creationId="{BE3FB42A-2AF8-443A-9640-4A5BD7D8B7AB}"/>
          </ac:spMkLst>
        </pc:spChg>
        <pc:spChg chg="mod">
          <ac:chgData name="Peterson, Barbara (NSP)" userId="S::barbara.peterson@fao.org::4a3c5689-ce26-4a0b-ba79-9ffb1c0b9846" providerId="AD" clId="Web-{91041FAB-A18E-2BAA-8476-C335C65A632C}" dt="2022-06-20T17:02:25.975" v="210" actId="20577"/>
          <ac:spMkLst>
            <pc:docMk/>
            <pc:sldMk cId="3940130491" sldId="276"/>
            <ac:spMk id="9" creationId="{41059A9F-6B2F-4866-8AFC-C8792A9711E3}"/>
          </ac:spMkLst>
        </pc:spChg>
      </pc:sldChg>
      <pc:sldChg chg="modSp addCm">
        <pc:chgData name="Peterson, Barbara (NSP)" userId="S::barbara.peterson@fao.org::4a3c5689-ce26-4a0b-ba79-9ffb1c0b9846" providerId="AD" clId="Web-{91041FAB-A18E-2BAA-8476-C335C65A632C}" dt="2022-06-20T16:54:44.817" v="95"/>
        <pc:sldMkLst>
          <pc:docMk/>
          <pc:sldMk cId="1498154517" sldId="278"/>
        </pc:sldMkLst>
        <pc:spChg chg="mod">
          <ac:chgData name="Peterson, Barbara (NSP)" userId="S::barbara.peterson@fao.org::4a3c5689-ce26-4a0b-ba79-9ffb1c0b9846" providerId="AD" clId="Web-{91041FAB-A18E-2BAA-8476-C335C65A632C}" dt="2022-06-20T16:53:25.486" v="92" actId="20577"/>
          <ac:spMkLst>
            <pc:docMk/>
            <pc:sldMk cId="1498154517" sldId="278"/>
            <ac:spMk id="5" creationId="{E76B5472-2E29-4599-83D6-955A0E0AC531}"/>
          </ac:spMkLst>
        </pc:spChg>
        <pc:spChg chg="mod">
          <ac:chgData name="Peterson, Barbara (NSP)" userId="S::barbara.peterson@fao.org::4a3c5689-ce26-4a0b-ba79-9ffb1c0b9846" providerId="AD" clId="Web-{91041FAB-A18E-2BAA-8476-C335C65A632C}" dt="2022-06-20T16:53:43.299" v="94" actId="20577"/>
          <ac:spMkLst>
            <pc:docMk/>
            <pc:sldMk cId="1498154517" sldId="278"/>
            <ac:spMk id="7" creationId="{20C389CC-32C1-44FD-820C-97BFB18232E4}"/>
          </ac:spMkLst>
        </pc:spChg>
        <pc:spChg chg="mod">
          <ac:chgData name="Peterson, Barbara (NSP)" userId="S::barbara.peterson@fao.org::4a3c5689-ce26-4a0b-ba79-9ffb1c0b9846" providerId="AD" clId="Web-{91041FAB-A18E-2BAA-8476-C335C65A632C}" dt="2022-06-20T16:50:58.246" v="62" actId="20577"/>
          <ac:spMkLst>
            <pc:docMk/>
            <pc:sldMk cId="1498154517" sldId="278"/>
            <ac:spMk id="9" creationId="{5A0FB22F-C0F6-490F-9613-88A4E828B8D2}"/>
          </ac:spMkLst>
        </pc:spChg>
      </pc:sldChg>
      <pc:sldChg chg="addCm">
        <pc:chgData name="Peterson, Barbara (NSP)" userId="S::barbara.peterson@fao.org::4a3c5689-ce26-4a0b-ba79-9ffb1c0b9846" providerId="AD" clId="Web-{91041FAB-A18E-2BAA-8476-C335C65A632C}" dt="2022-06-20T17:11:19.807" v="224"/>
        <pc:sldMkLst>
          <pc:docMk/>
          <pc:sldMk cId="3674993623" sldId="279"/>
        </pc:sldMkLst>
      </pc:sldChg>
      <pc:sldChg chg="modSp">
        <pc:chgData name="Peterson, Barbara (NSP)" userId="S::barbara.peterson@fao.org::4a3c5689-ce26-4a0b-ba79-9ffb1c0b9846" providerId="AD" clId="Web-{91041FAB-A18E-2BAA-8476-C335C65A632C}" dt="2022-06-20T17:12:24.309" v="232" actId="20577"/>
        <pc:sldMkLst>
          <pc:docMk/>
          <pc:sldMk cId="278421988" sldId="280"/>
        </pc:sldMkLst>
        <pc:spChg chg="mod">
          <ac:chgData name="Peterson, Barbara (NSP)" userId="S::barbara.peterson@fao.org::4a3c5689-ce26-4a0b-ba79-9ffb1c0b9846" providerId="AD" clId="Web-{91041FAB-A18E-2BAA-8476-C335C65A632C}" dt="2022-06-20T17:12:24.309" v="232" actId="20577"/>
          <ac:spMkLst>
            <pc:docMk/>
            <pc:sldMk cId="278421988" sldId="280"/>
            <ac:spMk id="5" creationId="{3879AFE8-8948-8E27-B1D9-CC408B625368}"/>
          </ac:spMkLst>
        </pc:spChg>
      </pc:sldChg>
      <pc:sldChg chg="modSp modCm">
        <pc:chgData name="Peterson, Barbara (NSP)" userId="S::barbara.peterson@fao.org::4a3c5689-ce26-4a0b-ba79-9ffb1c0b9846" providerId="AD" clId="Web-{91041FAB-A18E-2BAA-8476-C335C65A632C}" dt="2022-06-20T17:17:23.664" v="285" actId="20577"/>
        <pc:sldMkLst>
          <pc:docMk/>
          <pc:sldMk cId="1677034075" sldId="281"/>
        </pc:sldMkLst>
        <pc:spChg chg="mod">
          <ac:chgData name="Peterson, Barbara (NSP)" userId="S::barbara.peterson@fao.org::4a3c5689-ce26-4a0b-ba79-9ffb1c0b9846" providerId="AD" clId="Web-{91041FAB-A18E-2BAA-8476-C335C65A632C}" dt="2022-06-20T17:16:41.069" v="276" actId="20577"/>
          <ac:spMkLst>
            <pc:docMk/>
            <pc:sldMk cId="1677034075" sldId="281"/>
            <ac:spMk id="3" creationId="{0CE68BB7-DD3C-664A-AC9D-74A5FE280DD9}"/>
          </ac:spMkLst>
        </pc:spChg>
        <pc:spChg chg="mod">
          <ac:chgData name="Peterson, Barbara (NSP)" userId="S::barbara.peterson@fao.org::4a3c5689-ce26-4a0b-ba79-9ffb1c0b9846" providerId="AD" clId="Web-{91041FAB-A18E-2BAA-8476-C335C65A632C}" dt="2022-06-20T17:17:23.664" v="285" actId="20577"/>
          <ac:spMkLst>
            <pc:docMk/>
            <pc:sldMk cId="1677034075" sldId="281"/>
            <ac:spMk id="5" creationId="{943C34FA-64A5-D3CC-DAC9-0B8BD10F8330}"/>
          </ac:spMkLst>
        </pc:spChg>
      </pc:sldChg>
      <pc:sldChg chg="addCm">
        <pc:chgData name="Peterson, Barbara (NSP)" userId="S::barbara.peterson@fao.org::4a3c5689-ce26-4a0b-ba79-9ffb1c0b9846" providerId="AD" clId="Web-{91041FAB-A18E-2BAA-8476-C335C65A632C}" dt="2022-06-20T17:12:57.014" v="233"/>
        <pc:sldMkLst>
          <pc:docMk/>
          <pc:sldMk cId="1864842264" sldId="282"/>
        </pc:sldMkLst>
      </pc:sldChg>
      <pc:sldChg chg="modSp addCm modCm">
        <pc:chgData name="Peterson, Barbara (NSP)" userId="S::barbara.peterson@fao.org::4a3c5689-ce26-4a0b-ba79-9ffb1c0b9846" providerId="AD" clId="Web-{91041FAB-A18E-2BAA-8476-C335C65A632C}" dt="2022-06-20T17:18:26.245" v="287"/>
        <pc:sldMkLst>
          <pc:docMk/>
          <pc:sldMk cId="1282685557" sldId="283"/>
        </pc:sldMkLst>
        <pc:spChg chg="mod">
          <ac:chgData name="Peterson, Barbara (NSP)" userId="S::barbara.peterson@fao.org::4a3c5689-ce26-4a0b-ba79-9ffb1c0b9846" providerId="AD" clId="Web-{91041FAB-A18E-2BAA-8476-C335C65A632C}" dt="2022-06-20T17:10:26.539" v="223" actId="20577"/>
          <ac:spMkLst>
            <pc:docMk/>
            <pc:sldMk cId="1282685557" sldId="283"/>
            <ac:spMk id="28" creationId="{5770C9D9-BA04-4A92-986C-19BB014134E8}"/>
          </ac:spMkLst>
        </pc:spChg>
      </pc:sldChg>
      <pc:sldChg chg="modCm">
        <pc:chgData name="Peterson, Barbara (NSP)" userId="S::barbara.peterson@fao.org::4a3c5689-ce26-4a0b-ba79-9ffb1c0b9846" providerId="AD" clId="Web-{91041FAB-A18E-2BAA-8476-C335C65A632C}" dt="2022-06-20T16:50:30.526" v="57"/>
        <pc:sldMkLst>
          <pc:docMk/>
          <pc:sldMk cId="2496825173" sldId="288"/>
        </pc:sldMkLst>
      </pc:sldChg>
      <pc:sldChg chg="modSp modCm">
        <pc:chgData name="Peterson, Barbara (NSP)" userId="S::barbara.peterson@fao.org::4a3c5689-ce26-4a0b-ba79-9ffb1c0b9846" providerId="AD" clId="Web-{91041FAB-A18E-2BAA-8476-C335C65A632C}" dt="2022-06-20T17:17:40.306" v="286"/>
        <pc:sldMkLst>
          <pc:docMk/>
          <pc:sldMk cId="2565275836" sldId="289"/>
        </pc:sldMkLst>
        <pc:spChg chg="mod">
          <ac:chgData name="Peterson, Barbara (NSP)" userId="S::barbara.peterson@fao.org::4a3c5689-ce26-4a0b-ba79-9ffb1c0b9846" providerId="AD" clId="Web-{91041FAB-A18E-2BAA-8476-C335C65A632C}" dt="2022-06-20T17:13:37.453" v="260" actId="20577"/>
          <ac:spMkLst>
            <pc:docMk/>
            <pc:sldMk cId="2565275836" sldId="289"/>
            <ac:spMk id="7" creationId="{573847CD-0FDD-BD5B-8B8A-76E796282959}"/>
          </ac:spMkLst>
        </pc:spChg>
        <pc:spChg chg="mod">
          <ac:chgData name="Peterson, Barbara (NSP)" userId="S::barbara.peterson@fao.org::4a3c5689-ce26-4a0b-ba79-9ffb1c0b9846" providerId="AD" clId="Web-{91041FAB-A18E-2BAA-8476-C335C65A632C}" dt="2022-06-20T17:13:42.266" v="261" actId="14100"/>
          <ac:spMkLst>
            <pc:docMk/>
            <pc:sldMk cId="2565275836" sldId="289"/>
            <ac:spMk id="10" creationId="{B9BEE02E-1565-4258-8899-7C8915952A5E}"/>
          </ac:spMkLst>
        </pc:spChg>
      </pc:sldChg>
      <pc:sldChg chg="modSp addCm modCm">
        <pc:chgData name="Peterson, Barbara (NSP)" userId="S::barbara.peterson@fao.org::4a3c5689-ce26-4a0b-ba79-9ffb1c0b9846" providerId="AD" clId="Web-{91041FAB-A18E-2BAA-8476-C335C65A632C}" dt="2022-06-20T17:45:14.306" v="382"/>
        <pc:sldMkLst>
          <pc:docMk/>
          <pc:sldMk cId="990974521" sldId="290"/>
        </pc:sldMkLst>
        <pc:spChg chg="mod">
          <ac:chgData name="Peterson, Barbara (NSP)" userId="S::barbara.peterson@fao.org::4a3c5689-ce26-4a0b-ba79-9ffb1c0b9846" providerId="AD" clId="Web-{91041FAB-A18E-2BAA-8476-C335C65A632C}" dt="2022-06-20T17:39:01.260" v="378" actId="20577"/>
          <ac:spMkLst>
            <pc:docMk/>
            <pc:sldMk cId="990974521" sldId="290"/>
            <ac:spMk id="26" creationId="{A277B55F-48BE-41AC-9150-BB5BFB4F0FAA}"/>
          </ac:spMkLst>
        </pc:spChg>
        <pc:spChg chg="mod">
          <ac:chgData name="Peterson, Barbara (NSP)" userId="S::barbara.peterson@fao.org::4a3c5689-ce26-4a0b-ba79-9ffb1c0b9846" providerId="AD" clId="Web-{91041FAB-A18E-2BAA-8476-C335C65A632C}" dt="2022-06-20T17:39:27.214" v="380" actId="20577"/>
          <ac:spMkLst>
            <pc:docMk/>
            <pc:sldMk cId="990974521" sldId="290"/>
            <ac:spMk id="44" creationId="{749123B1-B8C7-4B21-AF1B-AEA37D8851A8}"/>
          </ac:spMkLst>
        </pc:spChg>
        <pc:spChg chg="mod">
          <ac:chgData name="Peterson, Barbara (NSP)" userId="S::barbara.peterson@fao.org::4a3c5689-ce26-4a0b-ba79-9ffb1c0b9846" providerId="AD" clId="Web-{91041FAB-A18E-2BAA-8476-C335C65A632C}" dt="2022-06-20T17:36:33.239" v="376" actId="1076"/>
          <ac:spMkLst>
            <pc:docMk/>
            <pc:sldMk cId="990974521" sldId="290"/>
            <ac:spMk id="48" creationId="{A7219531-228A-444E-A98B-CD8095B68EE7}"/>
          </ac:spMkLst>
        </pc:spChg>
      </pc:sldChg>
      <pc:sldChg chg="modSp addCm modCm">
        <pc:chgData name="Peterson, Barbara (NSP)" userId="S::barbara.peterson@fao.org::4a3c5689-ce26-4a0b-ba79-9ffb1c0b9846" providerId="AD" clId="Web-{91041FAB-A18E-2BAA-8476-C335C65A632C}" dt="2022-06-20T17:34:48.985" v="373" actId="20577"/>
        <pc:sldMkLst>
          <pc:docMk/>
          <pc:sldMk cId="2909791020" sldId="291"/>
        </pc:sldMkLst>
        <pc:spChg chg="mod">
          <ac:chgData name="Peterson, Barbara (NSP)" userId="S::barbara.peterson@fao.org::4a3c5689-ce26-4a0b-ba79-9ffb1c0b9846" providerId="AD" clId="Web-{91041FAB-A18E-2BAA-8476-C335C65A632C}" dt="2022-06-20T17:34:48.985" v="373" actId="20577"/>
          <ac:spMkLst>
            <pc:docMk/>
            <pc:sldMk cId="2909791020" sldId="291"/>
            <ac:spMk id="2" creationId="{00000000-0000-0000-0000-000000000000}"/>
          </ac:spMkLst>
        </pc:spChg>
        <pc:spChg chg="mod">
          <ac:chgData name="Peterson, Barbara (NSP)" userId="S::barbara.peterson@fao.org::4a3c5689-ce26-4a0b-ba79-9ffb1c0b9846" providerId="AD" clId="Web-{91041FAB-A18E-2BAA-8476-C335C65A632C}" dt="2022-06-20T17:32:02.119" v="321" actId="20577"/>
          <ac:spMkLst>
            <pc:docMk/>
            <pc:sldMk cId="2909791020" sldId="291"/>
            <ac:spMk id="11" creationId="{35744EDF-2B91-4A84-B755-0C64CFAE6C47}"/>
          </ac:spMkLst>
        </pc:spChg>
      </pc:sldChg>
      <pc:sldChg chg="modSp addCm">
        <pc:chgData name="Peterson, Barbara (NSP)" userId="S::barbara.peterson@fao.org::4a3c5689-ce26-4a0b-ba79-9ffb1c0b9846" providerId="AD" clId="Web-{91041FAB-A18E-2BAA-8476-C335C65A632C}" dt="2022-06-20T16:37:13.590" v="7"/>
        <pc:sldMkLst>
          <pc:docMk/>
          <pc:sldMk cId="1389424314" sldId="293"/>
        </pc:sldMkLst>
        <pc:graphicFrameChg chg="modGraphic">
          <ac:chgData name="Peterson, Barbara (NSP)" userId="S::barbara.peterson@fao.org::4a3c5689-ce26-4a0b-ba79-9ffb1c0b9846" providerId="AD" clId="Web-{91041FAB-A18E-2BAA-8476-C335C65A632C}" dt="2022-06-20T16:35:53.915" v="6" actId="20577"/>
          <ac:graphicFrameMkLst>
            <pc:docMk/>
            <pc:sldMk cId="1389424314" sldId="293"/>
            <ac:graphicFrameMk id="5" creationId="{00000000-0000-0000-0000-000000000000}"/>
          </ac:graphicFrameMkLst>
        </pc:graphicFrameChg>
      </pc:sldChg>
    </pc:docChg>
  </pc:docChgLst>
  <pc:docChgLst>
    <pc:chgData name="Koumba, Descartes (NSP)" userId="S::descartes.koumba@fao.org::c8524d96-0bf0-430f-a2c3-6e03110ffe26" providerId="AD" clId="Web-{2A8494B0-075D-D266-FAD3-E9DBDA08D0CE}"/>
    <pc:docChg chg="modSld sldOrd">
      <pc:chgData name="Koumba, Descartes (NSP)" userId="S::descartes.koumba@fao.org::c8524d96-0bf0-430f-a2c3-6e03110ffe26" providerId="AD" clId="Web-{2A8494B0-075D-D266-FAD3-E9DBDA08D0CE}" dt="2022-06-21T07:57:45.989" v="331"/>
      <pc:docMkLst>
        <pc:docMk/>
      </pc:docMkLst>
      <pc:sldChg chg="modSp delCm">
        <pc:chgData name="Koumba, Descartes (NSP)" userId="S::descartes.koumba@fao.org::c8524d96-0bf0-430f-a2c3-6e03110ffe26" providerId="AD" clId="Web-{2A8494B0-075D-D266-FAD3-E9DBDA08D0CE}" dt="2022-06-21T07:53:18.467" v="314" actId="14100"/>
        <pc:sldMkLst>
          <pc:docMk/>
          <pc:sldMk cId="120517215" sldId="257"/>
        </pc:sldMkLst>
        <pc:spChg chg="mod">
          <ac:chgData name="Koumba, Descartes (NSP)" userId="S::descartes.koumba@fao.org::c8524d96-0bf0-430f-a2c3-6e03110ffe26" providerId="AD" clId="Web-{2A8494B0-075D-D266-FAD3-E9DBDA08D0CE}" dt="2022-06-21T07:53:00.607" v="308" actId="14100"/>
          <ac:spMkLst>
            <pc:docMk/>
            <pc:sldMk cId="120517215" sldId="257"/>
            <ac:spMk id="5" creationId="{476D0DD6-8656-4C32-9770-C0D102AA7E5E}"/>
          </ac:spMkLst>
        </pc:spChg>
        <pc:spChg chg="mod">
          <ac:chgData name="Koumba, Descartes (NSP)" userId="S::descartes.koumba@fao.org::c8524d96-0bf0-430f-a2c3-6e03110ffe26" providerId="AD" clId="Web-{2A8494B0-075D-D266-FAD3-E9DBDA08D0CE}" dt="2022-06-21T07:53:03.091" v="309" actId="14100"/>
          <ac:spMkLst>
            <pc:docMk/>
            <pc:sldMk cId="120517215" sldId="257"/>
            <ac:spMk id="8" creationId="{5903F0AF-8B73-40A2-A941-0390C07A3FC9}"/>
          </ac:spMkLst>
        </pc:spChg>
        <pc:spChg chg="mod">
          <ac:chgData name="Koumba, Descartes (NSP)" userId="S::descartes.koumba@fao.org::c8524d96-0bf0-430f-a2c3-6e03110ffe26" providerId="AD" clId="Web-{2A8494B0-075D-D266-FAD3-E9DBDA08D0CE}" dt="2022-06-21T07:53:05.373" v="310" actId="14100"/>
          <ac:spMkLst>
            <pc:docMk/>
            <pc:sldMk cId="120517215" sldId="257"/>
            <ac:spMk id="10" creationId="{F0E09B1F-669C-4985-B3E1-F580B660394A}"/>
          </ac:spMkLst>
        </pc:spChg>
        <pc:spChg chg="mod">
          <ac:chgData name="Koumba, Descartes (NSP)" userId="S::descartes.koumba@fao.org::c8524d96-0bf0-430f-a2c3-6e03110ffe26" providerId="AD" clId="Web-{2A8494B0-075D-D266-FAD3-E9DBDA08D0CE}" dt="2022-06-21T07:53:08.107" v="311" actId="14100"/>
          <ac:spMkLst>
            <pc:docMk/>
            <pc:sldMk cId="120517215" sldId="257"/>
            <ac:spMk id="12" creationId="{CC8282F0-9A62-4D97-954A-1007D5C950FC}"/>
          </ac:spMkLst>
        </pc:spChg>
        <pc:spChg chg="mod">
          <ac:chgData name="Koumba, Descartes (NSP)" userId="S::descartes.koumba@fao.org::c8524d96-0bf0-430f-a2c3-6e03110ffe26" providerId="AD" clId="Web-{2A8494B0-075D-D266-FAD3-E9DBDA08D0CE}" dt="2022-06-21T07:53:10.013" v="312" actId="14100"/>
          <ac:spMkLst>
            <pc:docMk/>
            <pc:sldMk cId="120517215" sldId="257"/>
            <ac:spMk id="14" creationId="{4A3B334B-5C08-47E4-9F54-860B6189525F}"/>
          </ac:spMkLst>
        </pc:spChg>
        <pc:spChg chg="mod">
          <ac:chgData name="Koumba, Descartes (NSP)" userId="S::descartes.koumba@fao.org::c8524d96-0bf0-430f-a2c3-6e03110ffe26" providerId="AD" clId="Web-{2A8494B0-075D-D266-FAD3-E9DBDA08D0CE}" dt="2022-06-21T07:53:13.154" v="313" actId="14100"/>
          <ac:spMkLst>
            <pc:docMk/>
            <pc:sldMk cId="120517215" sldId="257"/>
            <ac:spMk id="16" creationId="{3CF1233A-7EFB-4765-944E-D60672369212}"/>
          </ac:spMkLst>
        </pc:spChg>
        <pc:spChg chg="mod">
          <ac:chgData name="Koumba, Descartes (NSP)" userId="S::descartes.koumba@fao.org::c8524d96-0bf0-430f-a2c3-6e03110ffe26" providerId="AD" clId="Web-{2A8494B0-075D-D266-FAD3-E9DBDA08D0CE}" dt="2022-06-21T07:53:18.467" v="314" actId="14100"/>
          <ac:spMkLst>
            <pc:docMk/>
            <pc:sldMk cId="120517215" sldId="257"/>
            <ac:spMk id="18" creationId="{5A14751C-7CB2-400F-AA28-5D1DF2A82192}"/>
          </ac:spMkLst>
        </pc:spChg>
      </pc:sldChg>
      <pc:sldChg chg="modSp delCm">
        <pc:chgData name="Koumba, Descartes (NSP)" userId="S::descartes.koumba@fao.org::c8524d96-0bf0-430f-a2c3-6e03110ffe26" providerId="AD" clId="Web-{2A8494B0-075D-D266-FAD3-E9DBDA08D0CE}" dt="2022-06-21T07:51:51.683" v="304"/>
        <pc:sldMkLst>
          <pc:docMk/>
          <pc:sldMk cId="1455858111" sldId="262"/>
        </pc:sldMkLst>
        <pc:spChg chg="mod">
          <ac:chgData name="Koumba, Descartes (NSP)" userId="S::descartes.koumba@fao.org::c8524d96-0bf0-430f-a2c3-6e03110ffe26" providerId="AD" clId="Web-{2A8494B0-075D-D266-FAD3-E9DBDA08D0CE}" dt="2022-06-21T07:51:36.433" v="303" actId="14100"/>
          <ac:spMkLst>
            <pc:docMk/>
            <pc:sldMk cId="1455858111" sldId="262"/>
            <ac:spMk id="5" creationId="{80A7A66F-6D09-4301-8E7B-D1E958393B6A}"/>
          </ac:spMkLst>
        </pc:spChg>
        <pc:spChg chg="mod">
          <ac:chgData name="Koumba, Descartes (NSP)" userId="S::descartes.koumba@fao.org::c8524d96-0bf0-430f-a2c3-6e03110ffe26" providerId="AD" clId="Web-{2A8494B0-075D-D266-FAD3-E9DBDA08D0CE}" dt="2022-06-21T07:51:21.558" v="301" actId="14100"/>
          <ac:spMkLst>
            <pc:docMk/>
            <pc:sldMk cId="1455858111" sldId="262"/>
            <ac:spMk id="7" creationId="{F1333C2B-AC05-4B92-BE05-34E1B459CF8E}"/>
          </ac:spMkLst>
        </pc:spChg>
      </pc:sldChg>
      <pc:sldChg chg="delCm">
        <pc:chgData name="Koumba, Descartes (NSP)" userId="S::descartes.koumba@fao.org::c8524d96-0bf0-430f-a2c3-6e03110ffe26" providerId="AD" clId="Web-{2A8494B0-075D-D266-FAD3-E9DBDA08D0CE}" dt="2022-06-21T07:18:41.474" v="2"/>
        <pc:sldMkLst>
          <pc:docMk/>
          <pc:sldMk cId="1443856931" sldId="268"/>
        </pc:sldMkLst>
      </pc:sldChg>
      <pc:sldChg chg="modSp delCm modNotes">
        <pc:chgData name="Koumba, Descartes (NSP)" userId="S::descartes.koumba@fao.org::c8524d96-0bf0-430f-a2c3-6e03110ffe26" providerId="AD" clId="Web-{2A8494B0-075D-D266-FAD3-E9DBDA08D0CE}" dt="2022-06-21T07:23:59.747" v="102"/>
        <pc:sldMkLst>
          <pc:docMk/>
          <pc:sldMk cId="2162737283" sldId="269"/>
        </pc:sldMkLst>
        <pc:spChg chg="mod">
          <ac:chgData name="Koumba, Descartes (NSP)" userId="S::descartes.koumba@fao.org::c8524d96-0bf0-430f-a2c3-6e03110ffe26" providerId="AD" clId="Web-{2A8494B0-075D-D266-FAD3-E9DBDA08D0CE}" dt="2022-06-21T07:22:14.541" v="57" actId="20577"/>
          <ac:spMkLst>
            <pc:docMk/>
            <pc:sldMk cId="2162737283" sldId="269"/>
            <ac:spMk id="13" creationId="{D911411D-0339-4DC0-A52B-91CD3330C57D}"/>
          </ac:spMkLst>
        </pc:spChg>
      </pc:sldChg>
      <pc:sldChg chg="ord delCm">
        <pc:chgData name="Koumba, Descartes (NSP)" userId="S::descartes.koumba@fao.org::c8524d96-0bf0-430f-a2c3-6e03110ffe26" providerId="AD" clId="Web-{2A8494B0-075D-D266-FAD3-E9DBDA08D0CE}" dt="2022-06-21T07:25:49.656" v="105"/>
        <pc:sldMkLst>
          <pc:docMk/>
          <pc:sldMk cId="1074989774" sldId="273"/>
        </pc:sldMkLst>
      </pc:sldChg>
      <pc:sldChg chg="delCm">
        <pc:chgData name="Koumba, Descartes (NSP)" userId="S::descartes.koumba@fao.org::c8524d96-0bf0-430f-a2c3-6e03110ffe26" providerId="AD" clId="Web-{2A8494B0-075D-D266-FAD3-E9DBDA08D0CE}" dt="2022-06-21T07:26:04.328" v="106"/>
        <pc:sldMkLst>
          <pc:docMk/>
          <pc:sldMk cId="2490108273" sldId="274"/>
        </pc:sldMkLst>
      </pc:sldChg>
      <pc:sldChg chg="modSp delCm modCm modNotes">
        <pc:chgData name="Koumba, Descartes (NSP)" userId="S::descartes.koumba@fao.org::c8524d96-0bf0-430f-a2c3-6e03110ffe26" providerId="AD" clId="Web-{2A8494B0-075D-D266-FAD3-E9DBDA08D0CE}" dt="2022-06-21T07:39:25.682" v="205"/>
        <pc:sldMkLst>
          <pc:docMk/>
          <pc:sldMk cId="3097700954" sldId="275"/>
        </pc:sldMkLst>
        <pc:spChg chg="mod">
          <ac:chgData name="Koumba, Descartes (NSP)" userId="S::descartes.koumba@fao.org::c8524d96-0bf0-430f-a2c3-6e03110ffe26" providerId="AD" clId="Web-{2A8494B0-075D-D266-FAD3-E9DBDA08D0CE}" dt="2022-06-21T07:39:22.057" v="204" actId="20577"/>
          <ac:spMkLst>
            <pc:docMk/>
            <pc:sldMk cId="3097700954" sldId="275"/>
            <ac:spMk id="8" creationId="{8B3C57D6-1B24-44C8-9E51-1A14EF147D98}"/>
          </ac:spMkLst>
        </pc:spChg>
        <pc:spChg chg="mod">
          <ac:chgData name="Koumba, Descartes (NSP)" userId="S::descartes.koumba@fao.org::c8524d96-0bf0-430f-a2c3-6e03110ffe26" providerId="AD" clId="Web-{2A8494B0-075D-D266-FAD3-E9DBDA08D0CE}" dt="2022-06-21T07:38:42.931" v="201" actId="20577"/>
          <ac:spMkLst>
            <pc:docMk/>
            <pc:sldMk cId="3097700954" sldId="275"/>
            <ac:spMk id="22" creationId="{10CE2654-CB4D-473F-A967-79B9E1D8E475}"/>
          </ac:spMkLst>
        </pc:spChg>
      </pc:sldChg>
      <pc:sldChg chg="delCm">
        <pc:chgData name="Koumba, Descartes (NSP)" userId="S::descartes.koumba@fao.org::c8524d96-0bf0-430f-a2c3-6e03110ffe26" providerId="AD" clId="Web-{2A8494B0-075D-D266-FAD3-E9DBDA08D0CE}" dt="2022-06-21T07:35:07.769" v="158"/>
        <pc:sldMkLst>
          <pc:docMk/>
          <pc:sldMk cId="3940130491" sldId="276"/>
        </pc:sldMkLst>
      </pc:sldChg>
      <pc:sldChg chg="delCm">
        <pc:chgData name="Koumba, Descartes (NSP)" userId="S::descartes.koumba@fao.org::c8524d96-0bf0-430f-a2c3-6e03110ffe26" providerId="AD" clId="Web-{2A8494B0-075D-D266-FAD3-E9DBDA08D0CE}" dt="2022-06-21T07:26:13.422" v="107"/>
        <pc:sldMkLst>
          <pc:docMk/>
          <pc:sldMk cId="3815961371" sldId="277"/>
        </pc:sldMkLst>
      </pc:sldChg>
      <pc:sldChg chg="modSp delCm">
        <pc:chgData name="Koumba, Descartes (NSP)" userId="S::descartes.koumba@fao.org::c8524d96-0bf0-430f-a2c3-6e03110ffe26" providerId="AD" clId="Web-{2A8494B0-075D-D266-FAD3-E9DBDA08D0CE}" dt="2022-06-21T07:34:04.706" v="155"/>
        <pc:sldMkLst>
          <pc:docMk/>
          <pc:sldMk cId="1498154517" sldId="278"/>
        </pc:sldMkLst>
        <pc:spChg chg="mod">
          <ac:chgData name="Koumba, Descartes (NSP)" userId="S::descartes.koumba@fao.org::c8524d96-0bf0-430f-a2c3-6e03110ffe26" providerId="AD" clId="Web-{2A8494B0-075D-D266-FAD3-E9DBDA08D0CE}" dt="2022-06-21T07:33:23.861" v="151" actId="1076"/>
          <ac:spMkLst>
            <pc:docMk/>
            <pc:sldMk cId="1498154517" sldId="278"/>
            <ac:spMk id="2" creationId="{16CAE4D8-B039-0649-BDEF-444210836B94}"/>
          </ac:spMkLst>
        </pc:spChg>
        <pc:spChg chg="mod">
          <ac:chgData name="Koumba, Descartes (NSP)" userId="S::descartes.koumba@fao.org::c8524d96-0bf0-430f-a2c3-6e03110ffe26" providerId="AD" clId="Web-{2A8494B0-075D-D266-FAD3-E9DBDA08D0CE}" dt="2022-06-21T07:33:32.064" v="152" actId="14100"/>
          <ac:spMkLst>
            <pc:docMk/>
            <pc:sldMk cId="1498154517" sldId="278"/>
            <ac:spMk id="7" creationId="{20C389CC-32C1-44FD-820C-97BFB18232E4}"/>
          </ac:spMkLst>
        </pc:spChg>
        <pc:spChg chg="mod">
          <ac:chgData name="Koumba, Descartes (NSP)" userId="S::descartes.koumba@fao.org::c8524d96-0bf0-430f-a2c3-6e03110ffe26" providerId="AD" clId="Web-{2A8494B0-075D-D266-FAD3-E9DBDA08D0CE}" dt="2022-06-21T07:33:55.205" v="154" actId="20577"/>
          <ac:spMkLst>
            <pc:docMk/>
            <pc:sldMk cId="1498154517" sldId="278"/>
            <ac:spMk id="9" creationId="{5A0FB22F-C0F6-490F-9613-88A4E828B8D2}"/>
          </ac:spMkLst>
        </pc:spChg>
        <pc:spChg chg="mod">
          <ac:chgData name="Koumba, Descartes (NSP)" userId="S::descartes.koumba@fao.org::c8524d96-0bf0-430f-a2c3-6e03110ffe26" providerId="AD" clId="Web-{2A8494B0-075D-D266-FAD3-E9DBDA08D0CE}" dt="2022-06-21T07:32:25.550" v="145" actId="14100"/>
          <ac:spMkLst>
            <pc:docMk/>
            <pc:sldMk cId="1498154517" sldId="278"/>
            <ac:spMk id="11" creationId="{4D58045B-BEE0-47BA-B0E3-56D85271C3CF}"/>
          </ac:spMkLst>
        </pc:spChg>
        <pc:spChg chg="mod">
          <ac:chgData name="Koumba, Descartes (NSP)" userId="S::descartes.koumba@fao.org::c8524d96-0bf0-430f-a2c3-6e03110ffe26" providerId="AD" clId="Web-{2A8494B0-075D-D266-FAD3-E9DBDA08D0CE}" dt="2022-06-21T07:31:54.930" v="141" actId="14100"/>
          <ac:spMkLst>
            <pc:docMk/>
            <pc:sldMk cId="1498154517" sldId="278"/>
            <ac:spMk id="14" creationId="{6B8B488B-ECE8-421E-92F9-3B0D40E638B6}"/>
          </ac:spMkLst>
        </pc:spChg>
        <pc:spChg chg="mod">
          <ac:chgData name="Koumba, Descartes (NSP)" userId="S::descartes.koumba@fao.org::c8524d96-0bf0-430f-a2c3-6e03110ffe26" providerId="AD" clId="Web-{2A8494B0-075D-D266-FAD3-E9DBDA08D0CE}" dt="2022-06-21T07:31:59.992" v="142" actId="14100"/>
          <ac:spMkLst>
            <pc:docMk/>
            <pc:sldMk cId="1498154517" sldId="278"/>
            <ac:spMk id="15" creationId="{45B39BD6-C8E2-4BD7-A06F-D63BF6615329}"/>
          </ac:spMkLst>
        </pc:spChg>
        <pc:spChg chg="mod">
          <ac:chgData name="Koumba, Descartes (NSP)" userId="S::descartes.koumba@fao.org::c8524d96-0bf0-430f-a2c3-6e03110ffe26" providerId="AD" clId="Web-{2A8494B0-075D-D266-FAD3-E9DBDA08D0CE}" dt="2022-06-21T07:31:33.836" v="139" actId="1076"/>
          <ac:spMkLst>
            <pc:docMk/>
            <pc:sldMk cId="1498154517" sldId="278"/>
            <ac:spMk id="17" creationId="{F6BE71E3-0FAB-4D79-8B39-26E292ED1EB4}"/>
          </ac:spMkLst>
        </pc:spChg>
        <pc:spChg chg="mod">
          <ac:chgData name="Koumba, Descartes (NSP)" userId="S::descartes.koumba@fao.org::c8524d96-0bf0-430f-a2c3-6e03110ffe26" providerId="AD" clId="Web-{2A8494B0-075D-D266-FAD3-E9DBDA08D0CE}" dt="2022-06-21T07:32:36.331" v="148" actId="20577"/>
          <ac:spMkLst>
            <pc:docMk/>
            <pc:sldMk cId="1498154517" sldId="278"/>
            <ac:spMk id="19" creationId="{12BF516E-44C8-448A-A85D-982F94BB985E}"/>
          </ac:spMkLst>
        </pc:spChg>
      </pc:sldChg>
      <pc:sldChg chg="delCm">
        <pc:chgData name="Koumba, Descartes (NSP)" userId="S::descartes.koumba@fao.org::c8524d96-0bf0-430f-a2c3-6e03110ffe26" providerId="AD" clId="Web-{2A8494B0-075D-D266-FAD3-E9DBDA08D0CE}" dt="2022-06-21T07:41:36.482" v="215"/>
        <pc:sldMkLst>
          <pc:docMk/>
          <pc:sldMk cId="3674993623" sldId="279"/>
        </pc:sldMkLst>
      </pc:sldChg>
      <pc:sldChg chg="delCm">
        <pc:chgData name="Koumba, Descartes (NSP)" userId="S::descartes.koumba@fao.org::c8524d96-0bf0-430f-a2c3-6e03110ffe26" providerId="AD" clId="Web-{2A8494B0-075D-D266-FAD3-E9DBDA08D0CE}" dt="2022-06-21T07:52:34.403" v="307"/>
        <pc:sldMkLst>
          <pc:docMk/>
          <pc:sldMk cId="1677034075" sldId="281"/>
        </pc:sldMkLst>
      </pc:sldChg>
      <pc:sldChg chg="delCm">
        <pc:chgData name="Koumba, Descartes (NSP)" userId="S::descartes.koumba@fao.org::c8524d96-0bf0-430f-a2c3-6e03110ffe26" providerId="AD" clId="Web-{2A8494B0-075D-D266-FAD3-E9DBDA08D0CE}" dt="2022-06-21T07:41:44.888" v="216"/>
        <pc:sldMkLst>
          <pc:docMk/>
          <pc:sldMk cId="1864842264" sldId="282"/>
        </pc:sldMkLst>
      </pc:sldChg>
      <pc:sldChg chg="modSp delCm modCm">
        <pc:chgData name="Koumba, Descartes (NSP)" userId="S::descartes.koumba@fao.org::c8524d96-0bf0-430f-a2c3-6e03110ffe26" providerId="AD" clId="Web-{2A8494B0-075D-D266-FAD3-E9DBDA08D0CE}" dt="2022-06-21T07:40:55.293" v="214"/>
        <pc:sldMkLst>
          <pc:docMk/>
          <pc:sldMk cId="1282685557" sldId="283"/>
        </pc:sldMkLst>
        <pc:spChg chg="mod">
          <ac:chgData name="Koumba, Descartes (NSP)" userId="S::descartes.koumba@fao.org::c8524d96-0bf0-430f-a2c3-6e03110ffe26" providerId="AD" clId="Web-{2A8494B0-075D-D266-FAD3-E9DBDA08D0CE}" dt="2022-06-21T07:40:55.184" v="213" actId="20577"/>
          <ac:spMkLst>
            <pc:docMk/>
            <pc:sldMk cId="1282685557" sldId="283"/>
            <ac:spMk id="28" creationId="{5770C9D9-BA04-4A92-986C-19BB014134E8}"/>
          </ac:spMkLst>
        </pc:spChg>
      </pc:sldChg>
      <pc:sldChg chg="addSp delSp modSp delCm">
        <pc:chgData name="Koumba, Descartes (NSP)" userId="S::descartes.koumba@fao.org::c8524d96-0bf0-430f-a2c3-6e03110ffe26" providerId="AD" clId="Web-{2A8494B0-075D-D266-FAD3-E9DBDA08D0CE}" dt="2022-06-21T07:57:45.989" v="331"/>
        <pc:sldMkLst>
          <pc:docMk/>
          <pc:sldMk cId="1436789788" sldId="286"/>
        </pc:sldMkLst>
        <pc:spChg chg="mod">
          <ac:chgData name="Koumba, Descartes (NSP)" userId="S::descartes.koumba@fao.org::c8524d96-0bf0-430f-a2c3-6e03110ffe26" providerId="AD" clId="Web-{2A8494B0-075D-D266-FAD3-E9DBDA08D0CE}" dt="2022-06-21T07:55:37.220" v="323" actId="1076"/>
          <ac:spMkLst>
            <pc:docMk/>
            <pc:sldMk cId="1436789788" sldId="286"/>
            <ac:spMk id="60" creationId="{438B23C0-B99D-402C-B73C-83E9A125DBBB}"/>
          </ac:spMkLst>
        </pc:spChg>
        <pc:spChg chg="add del mod">
          <ac:chgData name="Koumba, Descartes (NSP)" userId="S::descartes.koumba@fao.org::c8524d96-0bf0-430f-a2c3-6e03110ffe26" providerId="AD" clId="Web-{2A8494B0-075D-D266-FAD3-E9DBDA08D0CE}" dt="2022-06-21T07:57:45.989" v="331"/>
          <ac:spMkLst>
            <pc:docMk/>
            <pc:sldMk cId="1436789788" sldId="286"/>
            <ac:spMk id="258" creationId="{7DB9A881-4079-F80E-C356-CB49F118282A}"/>
          </ac:spMkLst>
        </pc:spChg>
        <pc:graphicFrameChg chg="mod modGraphic">
          <ac:chgData name="Koumba, Descartes (NSP)" userId="S::descartes.koumba@fao.org::c8524d96-0bf0-430f-a2c3-6e03110ffe26" providerId="AD" clId="Web-{2A8494B0-075D-D266-FAD3-E9DBDA08D0CE}" dt="2022-06-21T07:56:40.018" v="327" actId="20577"/>
          <ac:graphicFrameMkLst>
            <pc:docMk/>
            <pc:sldMk cId="1436789788" sldId="286"/>
            <ac:graphicFrameMk id="28" creationId="{00000000-0000-0000-0000-000000000000}"/>
          </ac:graphicFrameMkLst>
        </pc:graphicFrameChg>
      </pc:sldChg>
      <pc:sldChg chg="ord">
        <pc:chgData name="Koumba, Descartes (NSP)" userId="S::descartes.koumba@fao.org::c8524d96-0bf0-430f-a2c3-6e03110ffe26" providerId="AD" clId="Web-{2A8494B0-075D-D266-FAD3-E9DBDA08D0CE}" dt="2022-06-21T07:25:15.374" v="103"/>
        <pc:sldMkLst>
          <pc:docMk/>
          <pc:sldMk cId="1714899494" sldId="287"/>
        </pc:sldMkLst>
      </pc:sldChg>
      <pc:sldChg chg="addSp delSp modSp delCm">
        <pc:chgData name="Koumba, Descartes (NSP)" userId="S::descartes.koumba@fao.org::c8524d96-0bf0-430f-a2c3-6e03110ffe26" providerId="AD" clId="Web-{2A8494B0-075D-D266-FAD3-E9DBDA08D0CE}" dt="2022-06-21T07:50:49.182" v="298"/>
        <pc:sldMkLst>
          <pc:docMk/>
          <pc:sldMk cId="2496825173" sldId="288"/>
        </pc:sldMkLst>
        <pc:spChg chg="add del mod">
          <ac:chgData name="Koumba, Descartes (NSP)" userId="S::descartes.koumba@fao.org::c8524d96-0bf0-430f-a2c3-6e03110ffe26" providerId="AD" clId="Web-{2A8494B0-075D-D266-FAD3-E9DBDA08D0CE}" dt="2022-06-21T07:30:17.818" v="130"/>
          <ac:spMkLst>
            <pc:docMk/>
            <pc:sldMk cId="2496825173" sldId="288"/>
            <ac:spMk id="2" creationId="{16CAE4D8-B039-0649-BDEF-444210836B94}"/>
          </ac:spMkLst>
        </pc:spChg>
        <pc:spChg chg="del mod">
          <ac:chgData name="Koumba, Descartes (NSP)" userId="S::descartes.koumba@fao.org::c8524d96-0bf0-430f-a2c3-6e03110ffe26" providerId="AD" clId="Web-{2A8494B0-075D-D266-FAD3-E9DBDA08D0CE}" dt="2022-06-21T07:30:24.428" v="131"/>
          <ac:spMkLst>
            <pc:docMk/>
            <pc:sldMk cId="2496825173" sldId="288"/>
            <ac:spMk id="4" creationId="{AC94058D-899A-4B6B-AFDA-EB4877182627}"/>
          </ac:spMkLst>
        </pc:spChg>
        <pc:spChg chg="del mod">
          <ac:chgData name="Koumba, Descartes (NSP)" userId="S::descartes.koumba@fao.org::c8524d96-0bf0-430f-a2c3-6e03110ffe26" providerId="AD" clId="Web-{2A8494B0-075D-D266-FAD3-E9DBDA08D0CE}" dt="2022-06-21T07:30:29.709" v="132"/>
          <ac:spMkLst>
            <pc:docMk/>
            <pc:sldMk cId="2496825173" sldId="288"/>
            <ac:spMk id="8" creationId="{664D70DC-E853-AF01-9465-274EC1DC4D4A}"/>
          </ac:spMkLst>
        </pc:spChg>
        <pc:spChg chg="add del mod">
          <ac:chgData name="Koumba, Descartes (NSP)" userId="S::descartes.koumba@fao.org::c8524d96-0bf0-430f-a2c3-6e03110ffe26" providerId="AD" clId="Web-{2A8494B0-075D-D266-FAD3-E9DBDA08D0CE}" dt="2022-06-21T07:30:17.818" v="130"/>
          <ac:spMkLst>
            <pc:docMk/>
            <pc:sldMk cId="2496825173" sldId="288"/>
            <ac:spMk id="9" creationId="{2C7DDA58-DE49-616E-FA9F-4205D18AE513}"/>
          </ac:spMkLst>
        </pc:spChg>
        <pc:picChg chg="add mod">
          <ac:chgData name="Koumba, Descartes (NSP)" userId="S::descartes.koumba@fao.org::c8524d96-0bf0-430f-a2c3-6e03110ffe26" providerId="AD" clId="Web-{2A8494B0-075D-D266-FAD3-E9DBDA08D0CE}" dt="2022-06-21T07:30:32.272" v="133" actId="1076"/>
          <ac:picMkLst>
            <pc:docMk/>
            <pc:sldMk cId="2496825173" sldId="288"/>
            <ac:picMk id="3" creationId="{F9B36A47-1971-9F97-E1A8-2CFA48ACA3BD}"/>
          </ac:picMkLst>
        </pc:picChg>
        <pc:picChg chg="mod">
          <ac:chgData name="Koumba, Descartes (NSP)" userId="S::descartes.koumba@fao.org::c8524d96-0bf0-430f-a2c3-6e03110ffe26" providerId="AD" clId="Web-{2A8494B0-075D-D266-FAD3-E9DBDA08D0CE}" dt="2022-06-21T07:29:54.458" v="127" actId="14100"/>
          <ac:picMkLst>
            <pc:docMk/>
            <pc:sldMk cId="2496825173" sldId="288"/>
            <ac:picMk id="5" creationId="{10D53442-060B-1B91-E2FE-DA57762B9CF3}"/>
          </ac:picMkLst>
        </pc:picChg>
        <pc:picChg chg="add del mod">
          <ac:chgData name="Koumba, Descartes (NSP)" userId="S::descartes.koumba@fao.org::c8524d96-0bf0-430f-a2c3-6e03110ffe26" providerId="AD" clId="Web-{2A8494B0-075D-D266-FAD3-E9DBDA08D0CE}" dt="2022-06-21T07:50:49.182" v="298"/>
          <ac:picMkLst>
            <pc:docMk/>
            <pc:sldMk cId="2496825173" sldId="288"/>
            <ac:picMk id="6" creationId="{ED677A85-E611-7B5B-C788-8874F6F569C7}"/>
          </ac:picMkLst>
        </pc:picChg>
      </pc:sldChg>
      <pc:sldChg chg="delCm">
        <pc:chgData name="Koumba, Descartes (NSP)" userId="S::descartes.koumba@fao.org::c8524d96-0bf0-430f-a2c3-6e03110ffe26" providerId="AD" clId="Web-{2A8494B0-075D-D266-FAD3-E9DBDA08D0CE}" dt="2022-06-21T07:52:15.778" v="305"/>
        <pc:sldMkLst>
          <pc:docMk/>
          <pc:sldMk cId="2565275836" sldId="289"/>
        </pc:sldMkLst>
      </pc:sldChg>
      <pc:sldChg chg="modSp delCm modCm modNotes">
        <pc:chgData name="Koumba, Descartes (NSP)" userId="S::descartes.koumba@fao.org::c8524d96-0bf0-430f-a2c3-6e03110ffe26" providerId="AD" clId="Web-{2A8494B0-075D-D266-FAD3-E9DBDA08D0CE}" dt="2022-06-21T07:46:46.645" v="267"/>
        <pc:sldMkLst>
          <pc:docMk/>
          <pc:sldMk cId="990974521" sldId="290"/>
        </pc:sldMkLst>
        <pc:spChg chg="mod">
          <ac:chgData name="Koumba, Descartes (NSP)" userId="S::descartes.koumba@fao.org::c8524d96-0bf0-430f-a2c3-6e03110ffe26" providerId="AD" clId="Web-{2A8494B0-075D-D266-FAD3-E9DBDA08D0CE}" dt="2022-06-21T07:46:39.036" v="265" actId="20577"/>
          <ac:spMkLst>
            <pc:docMk/>
            <pc:sldMk cId="990974521" sldId="290"/>
            <ac:spMk id="44" creationId="{749123B1-B8C7-4B21-AF1B-AEA37D8851A8}"/>
          </ac:spMkLst>
        </pc:spChg>
        <pc:spChg chg="mod">
          <ac:chgData name="Koumba, Descartes (NSP)" userId="S::descartes.koumba@fao.org::c8524d96-0bf0-430f-a2c3-6e03110ffe26" providerId="AD" clId="Web-{2A8494B0-075D-D266-FAD3-E9DBDA08D0CE}" dt="2022-06-21T07:46:16.863" v="255" actId="20577"/>
          <ac:spMkLst>
            <pc:docMk/>
            <pc:sldMk cId="990974521" sldId="290"/>
            <ac:spMk id="56" creationId="{78231E13-6517-4FAA-B4D6-0A79A9C39879}"/>
          </ac:spMkLst>
        </pc:spChg>
      </pc:sldChg>
      <pc:sldChg chg="modSp delCm modCm modNotes">
        <pc:chgData name="Koumba, Descartes (NSP)" userId="S::descartes.koumba@fao.org::c8524d96-0bf0-430f-a2c3-6e03110ffe26" providerId="AD" clId="Web-{2A8494B0-075D-D266-FAD3-E9DBDA08D0CE}" dt="2022-06-21T07:49:53.806" v="295"/>
        <pc:sldMkLst>
          <pc:docMk/>
          <pc:sldMk cId="2909791020" sldId="291"/>
        </pc:sldMkLst>
        <pc:spChg chg="mod">
          <ac:chgData name="Koumba, Descartes (NSP)" userId="S::descartes.koumba@fao.org::c8524d96-0bf0-430f-a2c3-6e03110ffe26" providerId="AD" clId="Web-{2A8494B0-075D-D266-FAD3-E9DBDA08D0CE}" dt="2022-06-21T07:49:39.508" v="292" actId="20577"/>
          <ac:spMkLst>
            <pc:docMk/>
            <pc:sldMk cId="2909791020" sldId="291"/>
            <ac:spMk id="2" creationId="{00000000-0000-0000-0000-000000000000}"/>
          </ac:spMkLst>
        </pc:spChg>
      </pc:sldChg>
      <pc:sldChg chg="delCm modNotes">
        <pc:chgData name="Koumba, Descartes (NSP)" userId="S::descartes.koumba@fao.org::c8524d96-0bf0-430f-a2c3-6e03110ffe26" providerId="AD" clId="Web-{2A8494B0-075D-D266-FAD3-E9DBDA08D0CE}" dt="2022-06-21T07:20:17.835" v="17"/>
        <pc:sldMkLst>
          <pc:docMk/>
          <pc:sldMk cId="1389424314" sldId="293"/>
        </pc:sldMkLst>
      </pc:sldChg>
    </pc:docChg>
  </pc:docChgLst>
</pc:chgInfo>
</file>

<file path=ppt/comments/modernComment_10D_80E8C083.xml><?xml version="1.0" encoding="utf-8"?>
<p188:cmLst xmlns:a="http://schemas.openxmlformats.org/drawingml/2006/main" xmlns:r="http://schemas.openxmlformats.org/officeDocument/2006/relationships" xmlns:p188="http://schemas.microsoft.com/office/powerpoint/2018/8/main">
  <p188:cm id="{60CAE407-89F1-462B-8F73-AE06E1B57730}" authorId="{9BB5F3F9-348E-AED9-6146-011F4CFE7F56}" status="resolved" created="2022-06-06T08:37:28.463" complete="100000">
    <pc:sldMkLst xmlns:pc="http://schemas.microsoft.com/office/powerpoint/2013/main/command">
      <pc:docMk/>
      <pc:sldMk cId="2162737283" sldId="269"/>
    </pc:sldMkLst>
    <p188:txBody>
      <a:bodyPr/>
      <a:lstStyle/>
      <a:p>
        <a:r>
          <a:rPr lang="en-US"/>
          <a:t>you may add the rotational timing to share the pain.</a:t>
        </a:r>
      </a:p>
    </p188:txBody>
  </p188:cm>
</p188:cmLst>
</file>

<file path=ppt/comments/modernComment_10F_8558D70F.xml><?xml version="1.0" encoding="utf-8"?>
<p188:cmLst xmlns:a="http://schemas.openxmlformats.org/drawingml/2006/main" xmlns:r="http://schemas.openxmlformats.org/officeDocument/2006/relationships" xmlns:p188="http://schemas.microsoft.com/office/powerpoint/2018/8/main">
  <p188:cm id="{0B91BF14-8E12-4C6A-A3DF-A536A132E7F6}" authorId="{9BB5F3F9-348E-AED9-6146-011F4CFE7F56}" status="resolved" created="2022-06-06T08:41:17.758" complete="100000">
    <ac:deMkLst xmlns:ac="http://schemas.microsoft.com/office/drawing/2013/main/command">
      <pc:docMk xmlns:pc="http://schemas.microsoft.com/office/powerpoint/2013/main/command"/>
      <pc:sldMk xmlns:pc="http://schemas.microsoft.com/office/powerpoint/2013/main/command" cId="2237191951" sldId="271"/>
      <ac:graphicFrameMk id="4" creationId="{8E040DDA-BE02-2A07-B1EA-4F36F93259EE}"/>
    </ac:deMkLst>
    <p188:txBody>
      <a:bodyPr/>
      <a:lstStyle/>
      <a:p>
        <a:r>
          <a:rPr lang="en-US"/>
          <a:t>what does the color coding mean? Green? Blue? Red? Black?</a:t>
        </a:r>
      </a:p>
    </p188:txBody>
  </p188:cm>
</p188:cmLst>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6D46F-D063-4AE6-924E-2F72D57A7F93}" type="doc">
      <dgm:prSet loTypeId="urn:microsoft.com/office/officeart/2008/layout/VerticalCurvedList" loCatId="list" qsTypeId="urn:microsoft.com/office/officeart/2005/8/quickstyle/simple5" qsCatId="simple" csTypeId="urn:microsoft.com/office/officeart/2005/8/colors/accent4_5" csCatId="accent4" phldr="1"/>
      <dgm:spPr/>
      <dgm:t>
        <a:bodyPr/>
        <a:lstStyle/>
        <a:p>
          <a:endParaRPr lang="en-US"/>
        </a:p>
      </dgm:t>
    </dgm:pt>
    <dgm:pt modelId="{BE1A33F2-3296-4164-9890-0D588ED22BB0}">
      <dgm:prSet custT="1"/>
      <dgm:spPr/>
      <dgm:t>
        <a:bodyPr/>
        <a:lstStyle/>
        <a:p>
          <a:pPr rtl="0"/>
          <a:r>
            <a:rPr lang="fr-FR" sz="1900" b="1" dirty="0" smtClean="0"/>
            <a:t>Suite à l'adoption </a:t>
          </a:r>
          <a:r>
            <a:rPr lang="fr-FR" sz="1900" b="1" dirty="0" smtClean="0"/>
            <a:t>des </a:t>
          </a:r>
          <a:r>
            <a:rPr lang="fr-FR" sz="1900" b="1" dirty="0" smtClean="0"/>
            <a:t>nouveaux mandats et </a:t>
          </a:r>
          <a:r>
            <a:rPr lang="fr-FR" sz="1900" b="1" dirty="0" smtClean="0"/>
            <a:t>règlements de IC le </a:t>
          </a:r>
          <a:r>
            <a:rPr lang="fr-FR" sz="1900" b="1" dirty="0" smtClean="0"/>
            <a:t>mandat des membres </a:t>
          </a:r>
          <a:r>
            <a:rPr lang="fr-FR" sz="1900" b="1" dirty="0" smtClean="0"/>
            <a:t>de IC </a:t>
          </a:r>
          <a:r>
            <a:rPr lang="fr-FR" sz="1900" b="1" dirty="0" smtClean="0">
              <a:solidFill>
                <a:srgbClr val="FFFF00"/>
              </a:solidFill>
            </a:rPr>
            <a:t>commence </a:t>
          </a:r>
          <a:r>
            <a:rPr lang="fr-FR" sz="1900" b="1" dirty="0" smtClean="0">
              <a:solidFill>
                <a:srgbClr val="FFFF00"/>
              </a:solidFill>
            </a:rPr>
            <a:t>et se </a:t>
          </a:r>
          <a:r>
            <a:rPr lang="fr-FR" sz="1900" b="1" dirty="0" smtClean="0">
              <a:solidFill>
                <a:srgbClr val="FFFF00"/>
              </a:solidFill>
            </a:rPr>
            <a:t>terminer </a:t>
          </a:r>
          <a:r>
            <a:rPr lang="fr-FR" sz="1900" b="1" dirty="0" smtClean="0">
              <a:solidFill>
                <a:srgbClr val="FFFF00"/>
              </a:solidFill>
            </a:rPr>
            <a:t>après la réunion </a:t>
          </a:r>
          <a:r>
            <a:rPr lang="fr-FR" sz="1900" b="1" dirty="0" smtClean="0">
              <a:solidFill>
                <a:srgbClr val="FFFF00"/>
              </a:solidFill>
            </a:rPr>
            <a:t>de IC </a:t>
          </a:r>
          <a:r>
            <a:rPr lang="fr-FR" sz="1900" b="1" dirty="0" smtClean="0">
              <a:solidFill>
                <a:srgbClr val="FFFF00"/>
              </a:solidFill>
            </a:rPr>
            <a:t>de mai tous les trois ans.</a:t>
          </a:r>
          <a:endParaRPr lang="en-US" sz="1900" b="1" dirty="0">
            <a:solidFill>
              <a:srgbClr val="FFFF00"/>
            </a:solidFill>
          </a:endParaRPr>
        </a:p>
      </dgm:t>
    </dgm:pt>
    <dgm:pt modelId="{48490A06-35DB-4194-8858-A0C125CD86CC}" type="parTrans" cxnId="{5A3879F2-A519-4798-BAE2-F6195C3210D0}">
      <dgm:prSet/>
      <dgm:spPr/>
      <dgm:t>
        <a:bodyPr/>
        <a:lstStyle/>
        <a:p>
          <a:endParaRPr lang="en-US"/>
        </a:p>
      </dgm:t>
    </dgm:pt>
    <dgm:pt modelId="{A53E7C3D-7C59-4646-B12F-1FD19488DE67}" type="sibTrans" cxnId="{5A3879F2-A519-4798-BAE2-F6195C3210D0}">
      <dgm:prSet/>
      <dgm:spPr/>
      <dgm:t>
        <a:bodyPr/>
        <a:lstStyle/>
        <a:p>
          <a:endParaRPr lang="en-US"/>
        </a:p>
      </dgm:t>
    </dgm:pt>
    <dgm:pt modelId="{66BCF538-1B66-4C36-9AC8-0EDBF3ABF12D}">
      <dgm:prSet custT="1"/>
      <dgm:spPr/>
      <dgm:t>
        <a:bodyPr/>
        <a:lstStyle/>
        <a:p>
          <a:pPr rtl="0"/>
          <a:r>
            <a:rPr lang="fr-FR" sz="1900" b="1" dirty="0" smtClean="0"/>
            <a:t>Le nouvel appel à candidatures de </a:t>
          </a:r>
          <a:r>
            <a:rPr lang="fr-FR" sz="1900" b="1" dirty="0" smtClean="0">
              <a:solidFill>
                <a:srgbClr val="FFFF00"/>
              </a:solidFill>
            </a:rPr>
            <a:t>représentants régionaux (7) et d'experts (5) </a:t>
          </a:r>
          <a:r>
            <a:rPr lang="fr-FR" sz="1900" b="1" dirty="0" smtClean="0"/>
            <a:t>pour devenir membres (et membres remplaçants) du Comité de mise en œuvre et de renforcement des capacités (CI) sera ouvert du </a:t>
          </a:r>
          <a:r>
            <a:rPr lang="fr-FR" sz="1900" b="1" dirty="0" smtClean="0">
              <a:solidFill>
                <a:srgbClr val="FFFF00"/>
              </a:solidFill>
            </a:rPr>
            <a:t>10 octobre au 30 novembre 2022.</a:t>
          </a:r>
          <a:endParaRPr lang="en-US" sz="1900" b="1" dirty="0">
            <a:solidFill>
              <a:srgbClr val="FFFF00"/>
            </a:solidFill>
          </a:endParaRPr>
        </a:p>
      </dgm:t>
    </dgm:pt>
    <dgm:pt modelId="{5225F38E-B341-421F-8FEA-C3EEAF757D46}" type="parTrans" cxnId="{D51E0D0E-9F06-4EB1-9510-3EFD0A729268}">
      <dgm:prSet/>
      <dgm:spPr/>
      <dgm:t>
        <a:bodyPr/>
        <a:lstStyle/>
        <a:p>
          <a:endParaRPr lang="en-US"/>
        </a:p>
      </dgm:t>
    </dgm:pt>
    <dgm:pt modelId="{4A284274-C01D-4F8D-9E35-765409A7C524}" type="sibTrans" cxnId="{D51E0D0E-9F06-4EB1-9510-3EFD0A729268}">
      <dgm:prSet/>
      <dgm:spPr/>
      <dgm:t>
        <a:bodyPr/>
        <a:lstStyle/>
        <a:p>
          <a:endParaRPr lang="en-US"/>
        </a:p>
      </dgm:t>
    </dgm:pt>
    <dgm:pt modelId="{612F6F7D-FF17-4BB0-91D5-AE0520AE82D2}">
      <dgm:prSet/>
      <dgm:spPr/>
      <dgm:t>
        <a:bodyPr/>
        <a:lstStyle/>
        <a:p>
          <a:pPr rtl="0"/>
          <a:r>
            <a:rPr lang="fr-FR" b="1" dirty="0" smtClean="0"/>
            <a:t>Les </a:t>
          </a:r>
          <a:r>
            <a:rPr lang="fr-FR" b="1" dirty="0" smtClean="0">
              <a:solidFill>
                <a:srgbClr val="FFFF00"/>
              </a:solidFill>
            </a:rPr>
            <a:t>ONPV et ORPV </a:t>
          </a:r>
          <a:r>
            <a:rPr lang="fr-FR" b="1" dirty="0" smtClean="0"/>
            <a:t>seront invitées à nommer les membres du </a:t>
          </a:r>
          <a:r>
            <a:rPr lang="fr-FR" b="1" dirty="0" smtClean="0"/>
            <a:t>IC </a:t>
          </a:r>
          <a:r>
            <a:rPr lang="fr-FR" b="1" dirty="0" smtClean="0"/>
            <a:t>sous la coordination de leurs représentants au </a:t>
          </a:r>
          <a:r>
            <a:rPr lang="fr-FR" b="1" dirty="0" smtClean="0">
              <a:solidFill>
                <a:srgbClr val="FFFF00"/>
              </a:solidFill>
            </a:rPr>
            <a:t>Bureau de la CMP</a:t>
          </a:r>
          <a:r>
            <a:rPr lang="fr-FR" b="1" dirty="0" smtClean="0"/>
            <a:t>.</a:t>
          </a:r>
          <a:endParaRPr lang="en-US" dirty="0"/>
        </a:p>
      </dgm:t>
    </dgm:pt>
    <dgm:pt modelId="{6EE6A067-F2F8-4AFE-8303-8CAE6A041814}" type="parTrans" cxnId="{1367B603-A31E-42E7-B813-0F9AC87A2B6C}">
      <dgm:prSet/>
      <dgm:spPr/>
      <dgm:t>
        <a:bodyPr/>
        <a:lstStyle/>
        <a:p>
          <a:endParaRPr lang="en-US"/>
        </a:p>
      </dgm:t>
    </dgm:pt>
    <dgm:pt modelId="{35A187C6-49F3-4F9A-AD22-CA8C5F6FAD41}" type="sibTrans" cxnId="{1367B603-A31E-42E7-B813-0F9AC87A2B6C}">
      <dgm:prSet/>
      <dgm:spPr/>
      <dgm:t>
        <a:bodyPr/>
        <a:lstStyle/>
        <a:p>
          <a:endParaRPr lang="en-US"/>
        </a:p>
      </dgm:t>
    </dgm:pt>
    <dgm:pt modelId="{C221F5FA-11AD-44C0-9A94-38E43C16A87B}">
      <dgm:prSet custT="1"/>
      <dgm:spPr/>
      <dgm:t>
        <a:bodyPr/>
        <a:lstStyle/>
        <a:p>
          <a:pPr rtl="0"/>
          <a:r>
            <a:rPr lang="fr-FR" sz="1900" b="1" dirty="0" smtClean="0"/>
            <a:t>Les candidatures sélectionnées seront présentées à la </a:t>
          </a:r>
          <a:r>
            <a:rPr lang="fr-FR" sz="1900" b="1" dirty="0" smtClean="0">
              <a:solidFill>
                <a:srgbClr val="FFFF00"/>
              </a:solidFill>
            </a:rPr>
            <a:t>CMP-17 (2023) pour confirmation</a:t>
          </a:r>
          <a:r>
            <a:rPr lang="en-US" sz="1900" b="1" dirty="0" smtClean="0">
              <a:latin typeface="Calibri Light" panose="020F0302020204030204"/>
            </a:rPr>
            <a:t>.</a:t>
          </a:r>
          <a:endParaRPr lang="en-US" sz="1900" b="1" dirty="0"/>
        </a:p>
      </dgm:t>
    </dgm:pt>
    <dgm:pt modelId="{298263C2-6E25-46A3-A7C3-831E01FFC1FA}" type="parTrans" cxnId="{E6E543D4-8B3C-43E2-9D87-1732F452B0A9}">
      <dgm:prSet/>
      <dgm:spPr/>
      <dgm:t>
        <a:bodyPr/>
        <a:lstStyle/>
        <a:p>
          <a:endParaRPr lang="en-US"/>
        </a:p>
      </dgm:t>
    </dgm:pt>
    <dgm:pt modelId="{FDDEA073-97C4-4849-B55B-81F1247FF3AA}" type="sibTrans" cxnId="{E6E543D4-8B3C-43E2-9D87-1732F452B0A9}">
      <dgm:prSet/>
      <dgm:spPr/>
      <dgm:t>
        <a:bodyPr/>
        <a:lstStyle/>
        <a:p>
          <a:endParaRPr lang="en-US"/>
        </a:p>
      </dgm:t>
    </dgm:pt>
    <dgm:pt modelId="{FBC21B0A-F128-4156-8CB0-93960439466B}">
      <dgm:prSet phldr="0" custT="1"/>
      <dgm:spPr/>
      <dgm:t>
        <a:bodyPr/>
        <a:lstStyle/>
        <a:p>
          <a:pPr rtl="0"/>
          <a:r>
            <a:rPr lang="fr-FR" sz="1900" b="1" dirty="0" smtClean="0">
              <a:latin typeface="Calibri Light" panose="020F0302020204030204"/>
            </a:rPr>
            <a:t>Le Secrétariat de la CIPV examinera des options pour fournir une interprétation dans </a:t>
          </a:r>
          <a:r>
            <a:rPr lang="fr-FR" sz="1900" b="1" dirty="0" smtClean="0">
              <a:solidFill>
                <a:srgbClr val="FFFF00"/>
              </a:solidFill>
              <a:latin typeface="Calibri Light" panose="020F0302020204030204"/>
            </a:rPr>
            <a:t>certaines langues des Nations Unies pour les futures réunions </a:t>
          </a:r>
          <a:r>
            <a:rPr lang="fr-FR" sz="1900" b="1" dirty="0" smtClean="0">
              <a:solidFill>
                <a:srgbClr val="FFFF00"/>
              </a:solidFill>
              <a:latin typeface="Calibri Light" panose="020F0302020204030204"/>
            </a:rPr>
            <a:t>de IC.</a:t>
          </a:r>
          <a:endParaRPr lang="en-US" sz="1900" b="1" dirty="0">
            <a:solidFill>
              <a:srgbClr val="FFFF00"/>
            </a:solidFill>
            <a:latin typeface="Calibri Light" panose="020F0302020204030204"/>
          </a:endParaRPr>
        </a:p>
      </dgm:t>
    </dgm:pt>
    <dgm:pt modelId="{68763083-EABE-4B84-9CEF-C1893534B7C7}" type="parTrans" cxnId="{42A5B99C-2408-4BD8-8536-0B9B73C3B45F}">
      <dgm:prSet/>
      <dgm:spPr/>
      <dgm:t>
        <a:bodyPr/>
        <a:lstStyle/>
        <a:p>
          <a:endParaRPr lang="en-US"/>
        </a:p>
      </dgm:t>
    </dgm:pt>
    <dgm:pt modelId="{B0AF2957-709D-4065-8E8B-4F4BEC2ABA11}" type="sibTrans" cxnId="{42A5B99C-2408-4BD8-8536-0B9B73C3B45F}">
      <dgm:prSet/>
      <dgm:spPr/>
      <dgm:t>
        <a:bodyPr/>
        <a:lstStyle/>
        <a:p>
          <a:endParaRPr lang="en-US"/>
        </a:p>
      </dgm:t>
    </dgm:pt>
    <dgm:pt modelId="{D6E7CA90-BA2D-42AE-8FE7-AE46CB201607}" type="pres">
      <dgm:prSet presAssocID="{7546D46F-D063-4AE6-924E-2F72D57A7F93}" presName="Name0" presStyleCnt="0">
        <dgm:presLayoutVars>
          <dgm:chMax val="7"/>
          <dgm:chPref val="7"/>
          <dgm:dir/>
        </dgm:presLayoutVars>
      </dgm:prSet>
      <dgm:spPr/>
      <dgm:t>
        <a:bodyPr/>
        <a:lstStyle/>
        <a:p>
          <a:endParaRPr lang="en-US"/>
        </a:p>
      </dgm:t>
    </dgm:pt>
    <dgm:pt modelId="{DB4B5473-7A2C-4B64-BE29-36D9FA0BE031}" type="pres">
      <dgm:prSet presAssocID="{7546D46F-D063-4AE6-924E-2F72D57A7F93}" presName="Name1" presStyleCnt="0"/>
      <dgm:spPr/>
    </dgm:pt>
    <dgm:pt modelId="{5053B5D3-F3AB-447E-BB0D-BE10E23A5CCB}" type="pres">
      <dgm:prSet presAssocID="{7546D46F-D063-4AE6-924E-2F72D57A7F93}" presName="cycle" presStyleCnt="0"/>
      <dgm:spPr/>
    </dgm:pt>
    <dgm:pt modelId="{8DCADD33-749B-49E3-A651-D17297858F2F}" type="pres">
      <dgm:prSet presAssocID="{7546D46F-D063-4AE6-924E-2F72D57A7F93}" presName="srcNode" presStyleLbl="node1" presStyleIdx="0" presStyleCnt="5"/>
      <dgm:spPr/>
    </dgm:pt>
    <dgm:pt modelId="{A3621C93-7B4C-431B-B2D2-BDE19B0BE837}" type="pres">
      <dgm:prSet presAssocID="{7546D46F-D063-4AE6-924E-2F72D57A7F93}" presName="conn" presStyleLbl="parChTrans1D2" presStyleIdx="0" presStyleCnt="1"/>
      <dgm:spPr/>
      <dgm:t>
        <a:bodyPr/>
        <a:lstStyle/>
        <a:p>
          <a:endParaRPr lang="en-US"/>
        </a:p>
      </dgm:t>
    </dgm:pt>
    <dgm:pt modelId="{2A2DEC40-3F48-45E6-9BC8-888F426F0F77}" type="pres">
      <dgm:prSet presAssocID="{7546D46F-D063-4AE6-924E-2F72D57A7F93}" presName="extraNode" presStyleLbl="node1" presStyleIdx="0" presStyleCnt="5"/>
      <dgm:spPr/>
    </dgm:pt>
    <dgm:pt modelId="{D1BCD098-DBE3-47D6-88FD-12A5B38BB44D}" type="pres">
      <dgm:prSet presAssocID="{7546D46F-D063-4AE6-924E-2F72D57A7F93}" presName="dstNode" presStyleLbl="node1" presStyleIdx="0" presStyleCnt="5"/>
      <dgm:spPr/>
    </dgm:pt>
    <dgm:pt modelId="{51946BDC-1C5B-454E-91B0-AC25CAB64780}" type="pres">
      <dgm:prSet presAssocID="{BE1A33F2-3296-4164-9890-0D588ED22BB0}" presName="text_1" presStyleLbl="node1" presStyleIdx="0" presStyleCnt="5">
        <dgm:presLayoutVars>
          <dgm:bulletEnabled val="1"/>
        </dgm:presLayoutVars>
      </dgm:prSet>
      <dgm:spPr/>
      <dgm:t>
        <a:bodyPr/>
        <a:lstStyle/>
        <a:p>
          <a:endParaRPr lang="en-US"/>
        </a:p>
      </dgm:t>
    </dgm:pt>
    <dgm:pt modelId="{4CB6198E-FC1C-4CD5-BDE4-D45137FBEDD8}" type="pres">
      <dgm:prSet presAssocID="{BE1A33F2-3296-4164-9890-0D588ED22BB0}" presName="accent_1" presStyleCnt="0"/>
      <dgm:spPr/>
    </dgm:pt>
    <dgm:pt modelId="{63CBB7B5-5827-4B3C-8C86-0887D1A97432}" type="pres">
      <dgm:prSet presAssocID="{BE1A33F2-3296-4164-9890-0D588ED22BB0}" presName="accentRepeatNode" presStyleLbl="solidFgAcc1" presStyleIdx="0" presStyleCnt="5"/>
      <dgm:spPr/>
    </dgm:pt>
    <dgm:pt modelId="{BEEA79F6-B582-41A9-89C4-3E789CECB59E}" type="pres">
      <dgm:prSet presAssocID="{66BCF538-1B66-4C36-9AC8-0EDBF3ABF12D}" presName="text_2" presStyleLbl="node1" presStyleIdx="1" presStyleCnt="5" custScaleY="146007">
        <dgm:presLayoutVars>
          <dgm:bulletEnabled val="1"/>
        </dgm:presLayoutVars>
      </dgm:prSet>
      <dgm:spPr/>
      <dgm:t>
        <a:bodyPr/>
        <a:lstStyle/>
        <a:p>
          <a:endParaRPr lang="en-US"/>
        </a:p>
      </dgm:t>
    </dgm:pt>
    <dgm:pt modelId="{5E90649D-CEFF-4A20-9123-BB37315B4214}" type="pres">
      <dgm:prSet presAssocID="{66BCF538-1B66-4C36-9AC8-0EDBF3ABF12D}" presName="accent_2" presStyleCnt="0"/>
      <dgm:spPr/>
    </dgm:pt>
    <dgm:pt modelId="{6987FA90-1614-4A0E-AE55-1FFE657BDA8E}" type="pres">
      <dgm:prSet presAssocID="{66BCF538-1B66-4C36-9AC8-0EDBF3ABF12D}" presName="accentRepeatNode" presStyleLbl="solidFgAcc1" presStyleIdx="1" presStyleCnt="5"/>
      <dgm:spPr/>
    </dgm:pt>
    <dgm:pt modelId="{F1A3C31A-2031-432E-A413-F4D313C1A727}" type="pres">
      <dgm:prSet presAssocID="{612F6F7D-FF17-4BB0-91D5-AE0520AE82D2}" presName="text_3" presStyleLbl="node1" presStyleIdx="2" presStyleCnt="5">
        <dgm:presLayoutVars>
          <dgm:bulletEnabled val="1"/>
        </dgm:presLayoutVars>
      </dgm:prSet>
      <dgm:spPr/>
      <dgm:t>
        <a:bodyPr/>
        <a:lstStyle/>
        <a:p>
          <a:endParaRPr lang="en-US"/>
        </a:p>
      </dgm:t>
    </dgm:pt>
    <dgm:pt modelId="{402B742B-2F5D-434D-82F8-8A1E63402DD8}" type="pres">
      <dgm:prSet presAssocID="{612F6F7D-FF17-4BB0-91D5-AE0520AE82D2}" presName="accent_3" presStyleCnt="0"/>
      <dgm:spPr/>
    </dgm:pt>
    <dgm:pt modelId="{800C679F-E9D3-4C8A-89CC-6F3F56C173D5}" type="pres">
      <dgm:prSet presAssocID="{612F6F7D-FF17-4BB0-91D5-AE0520AE82D2}" presName="accentRepeatNode" presStyleLbl="solidFgAcc1" presStyleIdx="2" presStyleCnt="5"/>
      <dgm:spPr/>
    </dgm:pt>
    <dgm:pt modelId="{01B62F7D-D911-4051-B2D8-AAFE2CE6DA77}" type="pres">
      <dgm:prSet presAssocID="{C221F5FA-11AD-44C0-9A94-38E43C16A87B}" presName="text_4" presStyleLbl="node1" presStyleIdx="3" presStyleCnt="5">
        <dgm:presLayoutVars>
          <dgm:bulletEnabled val="1"/>
        </dgm:presLayoutVars>
      </dgm:prSet>
      <dgm:spPr/>
      <dgm:t>
        <a:bodyPr/>
        <a:lstStyle/>
        <a:p>
          <a:endParaRPr lang="en-US"/>
        </a:p>
      </dgm:t>
    </dgm:pt>
    <dgm:pt modelId="{6291D4A8-7385-447F-A8E3-0FCAA611689A}" type="pres">
      <dgm:prSet presAssocID="{C221F5FA-11AD-44C0-9A94-38E43C16A87B}" presName="accent_4" presStyleCnt="0"/>
      <dgm:spPr/>
    </dgm:pt>
    <dgm:pt modelId="{8E6F467E-8E0F-4661-AD8F-327FA855CBF8}" type="pres">
      <dgm:prSet presAssocID="{C221F5FA-11AD-44C0-9A94-38E43C16A87B}" presName="accentRepeatNode" presStyleLbl="solidFgAcc1" presStyleIdx="3" presStyleCnt="5"/>
      <dgm:spPr/>
    </dgm:pt>
    <dgm:pt modelId="{20835BE8-BE91-493C-AB76-09CA5A43238D}" type="pres">
      <dgm:prSet presAssocID="{FBC21B0A-F128-4156-8CB0-93960439466B}" presName="text_5" presStyleLbl="node1" presStyleIdx="4" presStyleCnt="5">
        <dgm:presLayoutVars>
          <dgm:bulletEnabled val="1"/>
        </dgm:presLayoutVars>
      </dgm:prSet>
      <dgm:spPr/>
      <dgm:t>
        <a:bodyPr/>
        <a:lstStyle/>
        <a:p>
          <a:endParaRPr lang="en-US"/>
        </a:p>
      </dgm:t>
    </dgm:pt>
    <dgm:pt modelId="{B3B1634F-DD6A-4F7B-8D83-F506C24CFC21}" type="pres">
      <dgm:prSet presAssocID="{FBC21B0A-F128-4156-8CB0-93960439466B}" presName="accent_5" presStyleCnt="0"/>
      <dgm:spPr/>
    </dgm:pt>
    <dgm:pt modelId="{4668B020-F90E-4F12-B10E-DF3663224421}" type="pres">
      <dgm:prSet presAssocID="{FBC21B0A-F128-4156-8CB0-93960439466B}" presName="accentRepeatNode" presStyleLbl="solidFgAcc1" presStyleIdx="4" presStyleCnt="5"/>
      <dgm:spPr/>
    </dgm:pt>
  </dgm:ptLst>
  <dgm:cxnLst>
    <dgm:cxn modelId="{56819AB3-F5CE-4F09-8ACA-F37A3D7D3206}" type="presOf" srcId="{BE1A33F2-3296-4164-9890-0D588ED22BB0}" destId="{51946BDC-1C5B-454E-91B0-AC25CAB64780}" srcOrd="0" destOrd="0" presId="urn:microsoft.com/office/officeart/2008/layout/VerticalCurvedList"/>
    <dgm:cxn modelId="{1427B13D-8211-483A-B74C-D536DE981737}" type="presOf" srcId="{C221F5FA-11AD-44C0-9A94-38E43C16A87B}" destId="{01B62F7D-D911-4051-B2D8-AAFE2CE6DA77}" srcOrd="0" destOrd="0" presId="urn:microsoft.com/office/officeart/2008/layout/VerticalCurvedList"/>
    <dgm:cxn modelId="{42A5B99C-2408-4BD8-8536-0B9B73C3B45F}" srcId="{7546D46F-D063-4AE6-924E-2F72D57A7F93}" destId="{FBC21B0A-F128-4156-8CB0-93960439466B}" srcOrd="4" destOrd="0" parTransId="{68763083-EABE-4B84-9CEF-C1893534B7C7}" sibTransId="{B0AF2957-709D-4065-8E8B-4F4BEC2ABA11}"/>
    <dgm:cxn modelId="{A337EF72-8181-4F4A-94AF-AE550B6A745C}" type="presOf" srcId="{7546D46F-D063-4AE6-924E-2F72D57A7F93}" destId="{D6E7CA90-BA2D-42AE-8FE7-AE46CB201607}" srcOrd="0" destOrd="0" presId="urn:microsoft.com/office/officeart/2008/layout/VerticalCurvedList"/>
    <dgm:cxn modelId="{E6E543D4-8B3C-43E2-9D87-1732F452B0A9}" srcId="{7546D46F-D063-4AE6-924E-2F72D57A7F93}" destId="{C221F5FA-11AD-44C0-9A94-38E43C16A87B}" srcOrd="3" destOrd="0" parTransId="{298263C2-6E25-46A3-A7C3-831E01FFC1FA}" sibTransId="{FDDEA073-97C4-4849-B55B-81F1247FF3AA}"/>
    <dgm:cxn modelId="{12C15D07-9F78-4213-9125-F1217671E497}" type="presOf" srcId="{FBC21B0A-F128-4156-8CB0-93960439466B}" destId="{20835BE8-BE91-493C-AB76-09CA5A43238D}" srcOrd="0" destOrd="0" presId="urn:microsoft.com/office/officeart/2008/layout/VerticalCurvedList"/>
    <dgm:cxn modelId="{5A3879F2-A519-4798-BAE2-F6195C3210D0}" srcId="{7546D46F-D063-4AE6-924E-2F72D57A7F93}" destId="{BE1A33F2-3296-4164-9890-0D588ED22BB0}" srcOrd="0" destOrd="0" parTransId="{48490A06-35DB-4194-8858-A0C125CD86CC}" sibTransId="{A53E7C3D-7C59-4646-B12F-1FD19488DE67}"/>
    <dgm:cxn modelId="{17D98A07-59EC-4AF3-A7BB-5F4AAD2197C2}" type="presOf" srcId="{612F6F7D-FF17-4BB0-91D5-AE0520AE82D2}" destId="{F1A3C31A-2031-432E-A413-F4D313C1A727}" srcOrd="0" destOrd="0" presId="urn:microsoft.com/office/officeart/2008/layout/VerticalCurvedList"/>
    <dgm:cxn modelId="{1367B603-A31E-42E7-B813-0F9AC87A2B6C}" srcId="{7546D46F-D063-4AE6-924E-2F72D57A7F93}" destId="{612F6F7D-FF17-4BB0-91D5-AE0520AE82D2}" srcOrd="2" destOrd="0" parTransId="{6EE6A067-F2F8-4AFE-8303-8CAE6A041814}" sibTransId="{35A187C6-49F3-4F9A-AD22-CA8C5F6FAD41}"/>
    <dgm:cxn modelId="{D51E0D0E-9F06-4EB1-9510-3EFD0A729268}" srcId="{7546D46F-D063-4AE6-924E-2F72D57A7F93}" destId="{66BCF538-1B66-4C36-9AC8-0EDBF3ABF12D}" srcOrd="1" destOrd="0" parTransId="{5225F38E-B341-421F-8FEA-C3EEAF757D46}" sibTransId="{4A284274-C01D-4F8D-9E35-765409A7C524}"/>
    <dgm:cxn modelId="{DB4FB198-77B4-477E-84AB-427578515800}" type="presOf" srcId="{A53E7C3D-7C59-4646-B12F-1FD19488DE67}" destId="{A3621C93-7B4C-431B-B2D2-BDE19B0BE837}" srcOrd="0" destOrd="0" presId="urn:microsoft.com/office/officeart/2008/layout/VerticalCurvedList"/>
    <dgm:cxn modelId="{638458B4-7F8E-474E-9A9F-12ADCB9A69AE}" type="presOf" srcId="{66BCF538-1B66-4C36-9AC8-0EDBF3ABF12D}" destId="{BEEA79F6-B582-41A9-89C4-3E789CECB59E}" srcOrd="0" destOrd="0" presId="urn:microsoft.com/office/officeart/2008/layout/VerticalCurvedList"/>
    <dgm:cxn modelId="{5CD75708-14ED-4A46-8565-895D19E17FBA}" type="presParOf" srcId="{D6E7CA90-BA2D-42AE-8FE7-AE46CB201607}" destId="{DB4B5473-7A2C-4B64-BE29-36D9FA0BE031}" srcOrd="0" destOrd="0" presId="urn:microsoft.com/office/officeart/2008/layout/VerticalCurvedList"/>
    <dgm:cxn modelId="{E7444823-64B0-4A94-95F1-6CC7B81C2849}" type="presParOf" srcId="{DB4B5473-7A2C-4B64-BE29-36D9FA0BE031}" destId="{5053B5D3-F3AB-447E-BB0D-BE10E23A5CCB}" srcOrd="0" destOrd="0" presId="urn:microsoft.com/office/officeart/2008/layout/VerticalCurvedList"/>
    <dgm:cxn modelId="{769CD1E4-466C-4D37-BD02-33654AE0B317}" type="presParOf" srcId="{5053B5D3-F3AB-447E-BB0D-BE10E23A5CCB}" destId="{8DCADD33-749B-49E3-A651-D17297858F2F}" srcOrd="0" destOrd="0" presId="urn:microsoft.com/office/officeart/2008/layout/VerticalCurvedList"/>
    <dgm:cxn modelId="{57F0ECA4-7796-43DA-8E9E-DDD8B7390B48}" type="presParOf" srcId="{5053B5D3-F3AB-447E-BB0D-BE10E23A5CCB}" destId="{A3621C93-7B4C-431B-B2D2-BDE19B0BE837}" srcOrd="1" destOrd="0" presId="urn:microsoft.com/office/officeart/2008/layout/VerticalCurvedList"/>
    <dgm:cxn modelId="{8CA7F89C-0300-42B2-9246-88466A8E9909}" type="presParOf" srcId="{5053B5D3-F3AB-447E-BB0D-BE10E23A5CCB}" destId="{2A2DEC40-3F48-45E6-9BC8-888F426F0F77}" srcOrd="2" destOrd="0" presId="urn:microsoft.com/office/officeart/2008/layout/VerticalCurvedList"/>
    <dgm:cxn modelId="{493F30B4-8D54-4D4C-AF4D-A771D5E24E9B}" type="presParOf" srcId="{5053B5D3-F3AB-447E-BB0D-BE10E23A5CCB}" destId="{D1BCD098-DBE3-47D6-88FD-12A5B38BB44D}" srcOrd="3" destOrd="0" presId="urn:microsoft.com/office/officeart/2008/layout/VerticalCurvedList"/>
    <dgm:cxn modelId="{9D5EC8FC-5CF3-4959-ACD5-BCFFD6D9C0AA}" type="presParOf" srcId="{DB4B5473-7A2C-4B64-BE29-36D9FA0BE031}" destId="{51946BDC-1C5B-454E-91B0-AC25CAB64780}" srcOrd="1" destOrd="0" presId="urn:microsoft.com/office/officeart/2008/layout/VerticalCurvedList"/>
    <dgm:cxn modelId="{3C72A0B4-86D9-483C-BC93-D00A4457E7B5}" type="presParOf" srcId="{DB4B5473-7A2C-4B64-BE29-36D9FA0BE031}" destId="{4CB6198E-FC1C-4CD5-BDE4-D45137FBEDD8}" srcOrd="2" destOrd="0" presId="urn:microsoft.com/office/officeart/2008/layout/VerticalCurvedList"/>
    <dgm:cxn modelId="{C9EA9CFC-C632-4E10-BE6E-5FBC870EF3C1}" type="presParOf" srcId="{4CB6198E-FC1C-4CD5-BDE4-D45137FBEDD8}" destId="{63CBB7B5-5827-4B3C-8C86-0887D1A97432}" srcOrd="0" destOrd="0" presId="urn:microsoft.com/office/officeart/2008/layout/VerticalCurvedList"/>
    <dgm:cxn modelId="{81309CC8-D347-49EB-AE4F-7E78F7C7D45D}" type="presParOf" srcId="{DB4B5473-7A2C-4B64-BE29-36D9FA0BE031}" destId="{BEEA79F6-B582-41A9-89C4-3E789CECB59E}" srcOrd="3" destOrd="0" presId="urn:microsoft.com/office/officeart/2008/layout/VerticalCurvedList"/>
    <dgm:cxn modelId="{DFA8B0E5-DF4F-47DE-86FA-7C1DD4ADBB1E}" type="presParOf" srcId="{DB4B5473-7A2C-4B64-BE29-36D9FA0BE031}" destId="{5E90649D-CEFF-4A20-9123-BB37315B4214}" srcOrd="4" destOrd="0" presId="urn:microsoft.com/office/officeart/2008/layout/VerticalCurvedList"/>
    <dgm:cxn modelId="{A0C7B2D6-2A99-41EE-9F73-9483B15A48DD}" type="presParOf" srcId="{5E90649D-CEFF-4A20-9123-BB37315B4214}" destId="{6987FA90-1614-4A0E-AE55-1FFE657BDA8E}" srcOrd="0" destOrd="0" presId="urn:microsoft.com/office/officeart/2008/layout/VerticalCurvedList"/>
    <dgm:cxn modelId="{CF4AEEE3-64AB-4EB0-B4D9-85F0205A04DC}" type="presParOf" srcId="{DB4B5473-7A2C-4B64-BE29-36D9FA0BE031}" destId="{F1A3C31A-2031-432E-A413-F4D313C1A727}" srcOrd="5" destOrd="0" presId="urn:microsoft.com/office/officeart/2008/layout/VerticalCurvedList"/>
    <dgm:cxn modelId="{F354B774-8DA9-44D9-B121-C163E6A7EE85}" type="presParOf" srcId="{DB4B5473-7A2C-4B64-BE29-36D9FA0BE031}" destId="{402B742B-2F5D-434D-82F8-8A1E63402DD8}" srcOrd="6" destOrd="0" presId="urn:microsoft.com/office/officeart/2008/layout/VerticalCurvedList"/>
    <dgm:cxn modelId="{6B0EF6F8-1BC2-41CC-B5E5-EB7CF0FE1DFA}" type="presParOf" srcId="{402B742B-2F5D-434D-82F8-8A1E63402DD8}" destId="{800C679F-E9D3-4C8A-89CC-6F3F56C173D5}" srcOrd="0" destOrd="0" presId="urn:microsoft.com/office/officeart/2008/layout/VerticalCurvedList"/>
    <dgm:cxn modelId="{16B938D8-3514-45D2-BA71-CAF781CF52F3}" type="presParOf" srcId="{DB4B5473-7A2C-4B64-BE29-36D9FA0BE031}" destId="{01B62F7D-D911-4051-B2D8-AAFE2CE6DA77}" srcOrd="7" destOrd="0" presId="urn:microsoft.com/office/officeart/2008/layout/VerticalCurvedList"/>
    <dgm:cxn modelId="{F962906D-5576-4019-A8EE-B358AF0D1947}" type="presParOf" srcId="{DB4B5473-7A2C-4B64-BE29-36D9FA0BE031}" destId="{6291D4A8-7385-447F-A8E3-0FCAA611689A}" srcOrd="8" destOrd="0" presId="urn:microsoft.com/office/officeart/2008/layout/VerticalCurvedList"/>
    <dgm:cxn modelId="{EAAB2639-55FF-4BD7-984F-AE866E5726D3}" type="presParOf" srcId="{6291D4A8-7385-447F-A8E3-0FCAA611689A}" destId="{8E6F467E-8E0F-4661-AD8F-327FA855CBF8}" srcOrd="0" destOrd="0" presId="urn:microsoft.com/office/officeart/2008/layout/VerticalCurvedList"/>
    <dgm:cxn modelId="{25D9C6CE-0787-4A4D-B880-D2417BE39B4C}" type="presParOf" srcId="{DB4B5473-7A2C-4B64-BE29-36D9FA0BE031}" destId="{20835BE8-BE91-493C-AB76-09CA5A43238D}" srcOrd="9" destOrd="0" presId="urn:microsoft.com/office/officeart/2008/layout/VerticalCurvedList"/>
    <dgm:cxn modelId="{06D853BF-04E6-45D3-BC1C-38B7838B3C32}" type="presParOf" srcId="{DB4B5473-7A2C-4B64-BE29-36D9FA0BE031}" destId="{B3B1634F-DD6A-4F7B-8D83-F506C24CFC21}" srcOrd="10" destOrd="0" presId="urn:microsoft.com/office/officeart/2008/layout/VerticalCurvedList"/>
    <dgm:cxn modelId="{2824C630-2859-484B-8FF8-FD5E527C65CA}" type="presParOf" srcId="{B3B1634F-DD6A-4F7B-8D83-F506C24CFC21}" destId="{4668B020-F90E-4F12-B10E-DF366322442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6A0290-7936-4411-975E-9025B5D19336}" type="doc">
      <dgm:prSet loTypeId="urn:microsoft.com/office/officeart/2005/8/layout/vList5" loCatId="list" qsTypeId="urn:microsoft.com/office/officeart/2005/8/quickstyle/simple1" qsCatId="simple" csTypeId="urn:microsoft.com/office/officeart/2005/8/colors/accent3_4" csCatId="accent3" phldr="1"/>
      <dgm:spPr/>
      <dgm:t>
        <a:bodyPr/>
        <a:lstStyle/>
        <a:p>
          <a:endParaRPr lang="en-US"/>
        </a:p>
      </dgm:t>
    </dgm:pt>
    <dgm:pt modelId="{EF25570A-DFC2-4E62-A8B8-9D26B746DB60}">
      <dgm:prSet/>
      <dgm:spPr/>
      <dgm:t>
        <a:bodyPr/>
        <a:lstStyle/>
        <a:p>
          <a:pPr rtl="0"/>
          <a:r>
            <a:rPr lang="en-US" b="1" dirty="0" err="1" smtClean="0">
              <a:solidFill>
                <a:srgbClr val="FF0000"/>
              </a:solidFill>
              <a:effectLst>
                <a:outerShdw blurRad="38100" dist="38100" dir="2700000" algn="tl">
                  <a:srgbClr val="000000">
                    <a:alpha val="43137"/>
                  </a:srgbClr>
                </a:outerShdw>
              </a:effectLst>
              <a:latin typeface="Calibri"/>
              <a:cs typeface="Calibri"/>
            </a:rPr>
            <a:t>Participer</a:t>
          </a:r>
          <a:endParaRPr lang="en-US" b="1" dirty="0">
            <a:solidFill>
              <a:srgbClr val="FF0000"/>
            </a:solidFill>
            <a:effectLst>
              <a:outerShdw blurRad="38100" dist="38100" dir="2700000" algn="tl">
                <a:srgbClr val="000000">
                  <a:alpha val="43137"/>
                </a:srgbClr>
              </a:outerShdw>
            </a:effectLst>
            <a:latin typeface="Calibri"/>
            <a:cs typeface="Calibri"/>
          </a:endParaRPr>
        </a:p>
      </dgm:t>
    </dgm:pt>
    <dgm:pt modelId="{36A34FDB-36BA-4CBF-96DD-F946C7490368}" type="parTrans" cxnId="{991654CF-AC14-4821-A523-ECCF333197AE}">
      <dgm:prSet/>
      <dgm:spPr/>
      <dgm:t>
        <a:bodyPr/>
        <a:lstStyle/>
        <a:p>
          <a:endParaRPr lang="en-US" b="1">
            <a:solidFill>
              <a:schemeClr val="tx1"/>
            </a:solidFill>
          </a:endParaRPr>
        </a:p>
      </dgm:t>
    </dgm:pt>
    <dgm:pt modelId="{D64AB705-8485-463F-BCA3-0C8D65DF352D}" type="sibTrans" cxnId="{991654CF-AC14-4821-A523-ECCF333197AE}">
      <dgm:prSet/>
      <dgm:spPr/>
      <dgm:t>
        <a:bodyPr/>
        <a:lstStyle/>
        <a:p>
          <a:endParaRPr lang="en-US" b="1">
            <a:solidFill>
              <a:schemeClr val="tx1"/>
            </a:solidFill>
          </a:endParaRPr>
        </a:p>
      </dgm:t>
    </dgm:pt>
    <dgm:pt modelId="{4CEAE809-715E-4C7C-BB84-F455F7F58C1D}">
      <dgm:prSet/>
      <dgm:spPr/>
      <dgm:t>
        <a:bodyPr/>
        <a:lstStyle/>
        <a:p>
          <a:pPr rtl="0"/>
          <a:r>
            <a:rPr lang="en-US" b="1" dirty="0" err="1" smtClean="0">
              <a:solidFill>
                <a:srgbClr val="FF0000"/>
              </a:solidFill>
              <a:effectLst>
                <a:outerShdw blurRad="38100" dist="38100" dir="2700000" algn="tl">
                  <a:srgbClr val="000000">
                    <a:alpha val="43137"/>
                  </a:srgbClr>
                </a:outerShdw>
              </a:effectLst>
              <a:latin typeface="Calibri"/>
              <a:cs typeface="Calibri"/>
            </a:rPr>
            <a:t>Répondre</a:t>
          </a:r>
          <a:endParaRPr lang="en-US" b="1" dirty="0">
            <a:solidFill>
              <a:srgbClr val="FF0000"/>
            </a:solidFill>
            <a:effectLst>
              <a:outerShdw blurRad="38100" dist="38100" dir="2700000" algn="tl">
                <a:srgbClr val="000000">
                  <a:alpha val="43137"/>
                </a:srgbClr>
              </a:outerShdw>
            </a:effectLst>
            <a:latin typeface="Calibri"/>
            <a:cs typeface="Calibri"/>
          </a:endParaRPr>
        </a:p>
      </dgm:t>
    </dgm:pt>
    <dgm:pt modelId="{533800D1-09F6-496F-8F3A-DA5529FC669C}" type="parTrans" cxnId="{46C3B12C-6F8B-4480-AF85-F082AE033CA2}">
      <dgm:prSet/>
      <dgm:spPr/>
      <dgm:t>
        <a:bodyPr/>
        <a:lstStyle/>
        <a:p>
          <a:endParaRPr lang="en-US" b="1">
            <a:solidFill>
              <a:schemeClr val="tx1"/>
            </a:solidFill>
          </a:endParaRPr>
        </a:p>
      </dgm:t>
    </dgm:pt>
    <dgm:pt modelId="{F9D4AC1D-5E66-4D48-8A9F-9564F908A093}" type="sibTrans" cxnId="{46C3B12C-6F8B-4480-AF85-F082AE033CA2}">
      <dgm:prSet/>
      <dgm:spPr/>
      <dgm:t>
        <a:bodyPr/>
        <a:lstStyle/>
        <a:p>
          <a:endParaRPr lang="en-US" b="1">
            <a:solidFill>
              <a:schemeClr val="tx1"/>
            </a:solidFill>
          </a:endParaRPr>
        </a:p>
      </dgm:t>
    </dgm:pt>
    <dgm:pt modelId="{E4CAC918-2DD7-45B6-AF75-7E34B838EFAE}">
      <dgm:prSet/>
      <dgm:spPr/>
      <dgm:t>
        <a:bodyPr/>
        <a:lstStyle/>
        <a:p>
          <a:pPr rtl="0"/>
          <a:r>
            <a:rPr lang="fr-FR" b="1" dirty="0" smtClean="0">
              <a:solidFill>
                <a:srgbClr val="FF0000"/>
              </a:solidFill>
              <a:effectLst>
                <a:outerShdw blurRad="38100" dist="38100" dir="2700000" algn="tl">
                  <a:srgbClr val="000000">
                    <a:alpha val="43137"/>
                  </a:srgbClr>
                </a:outerShdw>
              </a:effectLst>
              <a:latin typeface="Calibri"/>
              <a:cs typeface="Calibri"/>
            </a:rPr>
            <a:t>Soumettre</a:t>
          </a:r>
          <a:endParaRPr lang="en-US" b="1" dirty="0">
            <a:solidFill>
              <a:srgbClr val="FF0000"/>
            </a:solidFill>
            <a:effectLst>
              <a:outerShdw blurRad="38100" dist="38100" dir="2700000" algn="tl">
                <a:srgbClr val="000000">
                  <a:alpha val="43137"/>
                </a:srgbClr>
              </a:outerShdw>
            </a:effectLst>
            <a:latin typeface="Calibri"/>
            <a:cs typeface="Calibri"/>
          </a:endParaRPr>
        </a:p>
      </dgm:t>
    </dgm:pt>
    <dgm:pt modelId="{DA071591-B7FB-4AF0-A675-DEB4E967E3AB}" type="parTrans" cxnId="{746D8865-5C47-4E88-9924-CB03B8A4D3F6}">
      <dgm:prSet/>
      <dgm:spPr/>
      <dgm:t>
        <a:bodyPr/>
        <a:lstStyle/>
        <a:p>
          <a:endParaRPr lang="en-US" b="1">
            <a:solidFill>
              <a:schemeClr val="tx1"/>
            </a:solidFill>
          </a:endParaRPr>
        </a:p>
      </dgm:t>
    </dgm:pt>
    <dgm:pt modelId="{B4761563-6C05-4306-94A4-0BB653537715}" type="sibTrans" cxnId="{746D8865-5C47-4E88-9924-CB03B8A4D3F6}">
      <dgm:prSet/>
      <dgm:spPr/>
      <dgm:t>
        <a:bodyPr/>
        <a:lstStyle/>
        <a:p>
          <a:endParaRPr lang="en-US" b="1">
            <a:solidFill>
              <a:schemeClr val="tx1"/>
            </a:solidFill>
          </a:endParaRPr>
        </a:p>
      </dgm:t>
    </dgm:pt>
    <dgm:pt modelId="{CBD1DFD3-3AA7-4C73-835A-8A62FA55014F}">
      <dgm:prSet/>
      <dgm:spPr/>
      <dgm:t>
        <a:bodyPr/>
        <a:lstStyle/>
        <a:p>
          <a:pPr rtl="0"/>
          <a:r>
            <a:rPr lang="en-US" b="1" dirty="0" err="1" smtClean="0">
              <a:solidFill>
                <a:srgbClr val="FF0000"/>
              </a:solidFill>
              <a:effectLst>
                <a:outerShdw blurRad="38100" dist="38100" dir="2700000" algn="tl">
                  <a:srgbClr val="000000">
                    <a:alpha val="43137"/>
                  </a:srgbClr>
                </a:outerShdw>
              </a:effectLst>
              <a:latin typeface="Calibri"/>
              <a:cs typeface="Calibri"/>
            </a:rPr>
            <a:t>Soutenir</a:t>
          </a:r>
          <a:endParaRPr lang="en-US" b="1" dirty="0">
            <a:solidFill>
              <a:srgbClr val="FF0000"/>
            </a:solidFill>
            <a:effectLst>
              <a:outerShdw blurRad="38100" dist="38100" dir="2700000" algn="tl">
                <a:srgbClr val="000000">
                  <a:alpha val="43137"/>
                </a:srgbClr>
              </a:outerShdw>
            </a:effectLst>
            <a:latin typeface="Calibri"/>
            <a:cs typeface="Calibri"/>
          </a:endParaRPr>
        </a:p>
      </dgm:t>
    </dgm:pt>
    <dgm:pt modelId="{0CD2FD26-2B0E-4A15-B012-1CB1E43557FB}" type="parTrans" cxnId="{FFE40118-B492-48FC-94FA-3C916FFC7673}">
      <dgm:prSet/>
      <dgm:spPr/>
      <dgm:t>
        <a:bodyPr/>
        <a:lstStyle/>
        <a:p>
          <a:endParaRPr lang="en-US" b="1">
            <a:solidFill>
              <a:schemeClr val="tx1"/>
            </a:solidFill>
          </a:endParaRPr>
        </a:p>
      </dgm:t>
    </dgm:pt>
    <dgm:pt modelId="{5DE2DC7B-2C14-49DF-880F-9DECC03A1037}" type="sibTrans" cxnId="{FFE40118-B492-48FC-94FA-3C916FFC7673}">
      <dgm:prSet/>
      <dgm:spPr/>
      <dgm:t>
        <a:bodyPr/>
        <a:lstStyle/>
        <a:p>
          <a:endParaRPr lang="en-US" b="1">
            <a:solidFill>
              <a:schemeClr val="tx1"/>
            </a:solidFill>
          </a:endParaRPr>
        </a:p>
      </dgm:t>
    </dgm:pt>
    <dgm:pt modelId="{F55D3EE2-0FF1-4209-B50D-8FD5D085EFEC}">
      <dgm:prSet/>
      <dgm:spPr/>
      <dgm:t>
        <a:bodyPr/>
        <a:lstStyle/>
        <a:p>
          <a:pPr rtl="0"/>
          <a:r>
            <a:rPr lang="en-US" b="1" dirty="0" err="1" smtClean="0">
              <a:solidFill>
                <a:srgbClr val="FF0000"/>
              </a:solidFill>
              <a:effectLst>
                <a:outerShdw blurRad="38100" dist="38100" dir="2700000" algn="tl">
                  <a:srgbClr val="000000">
                    <a:alpha val="43137"/>
                  </a:srgbClr>
                </a:outerShdw>
              </a:effectLst>
              <a:latin typeface="Calibri"/>
              <a:cs typeface="Calibri"/>
            </a:rPr>
            <a:t>Participer</a:t>
          </a:r>
          <a:endParaRPr lang="en-US" b="1" dirty="0">
            <a:solidFill>
              <a:srgbClr val="FF0000"/>
            </a:solidFill>
            <a:effectLst>
              <a:outerShdw blurRad="38100" dist="38100" dir="2700000" algn="tl">
                <a:srgbClr val="000000">
                  <a:alpha val="43137"/>
                </a:srgbClr>
              </a:outerShdw>
            </a:effectLst>
            <a:latin typeface="Calibri"/>
            <a:cs typeface="Calibri"/>
          </a:endParaRPr>
        </a:p>
      </dgm:t>
    </dgm:pt>
    <dgm:pt modelId="{D0ACA4E4-9D59-4E3D-B231-3BB3311B72A1}" type="parTrans" cxnId="{71D1BDFA-451C-488D-B0BB-DA7517D7A95B}">
      <dgm:prSet/>
      <dgm:spPr/>
      <dgm:t>
        <a:bodyPr/>
        <a:lstStyle/>
        <a:p>
          <a:endParaRPr lang="en-US" b="1">
            <a:solidFill>
              <a:schemeClr val="tx1"/>
            </a:solidFill>
          </a:endParaRPr>
        </a:p>
      </dgm:t>
    </dgm:pt>
    <dgm:pt modelId="{52D38050-966F-4877-AA04-C5CD433AE7B6}" type="sibTrans" cxnId="{71D1BDFA-451C-488D-B0BB-DA7517D7A95B}">
      <dgm:prSet/>
      <dgm:spPr/>
      <dgm:t>
        <a:bodyPr/>
        <a:lstStyle/>
        <a:p>
          <a:endParaRPr lang="en-US" b="1">
            <a:solidFill>
              <a:schemeClr val="tx1"/>
            </a:solidFill>
          </a:endParaRPr>
        </a:p>
      </dgm:t>
    </dgm:pt>
    <dgm:pt modelId="{CF3F34C4-906D-4F31-9146-C5698905B2CC}">
      <dgm:prSet/>
      <dgm:spPr/>
      <dgm:t>
        <a:bodyPr/>
        <a:lstStyle/>
        <a:p>
          <a:pPr rtl="0"/>
          <a:r>
            <a:rPr lang="en-US" b="1" dirty="0" err="1" smtClean="0">
              <a:solidFill>
                <a:srgbClr val="FF0000"/>
              </a:solidFill>
              <a:effectLst>
                <a:outerShdw blurRad="38100" dist="38100" dir="2700000" algn="tl">
                  <a:srgbClr val="000000">
                    <a:alpha val="43137"/>
                  </a:srgbClr>
                </a:outerShdw>
              </a:effectLst>
              <a:latin typeface="Calibri"/>
              <a:cs typeface="Calibri"/>
            </a:rPr>
            <a:t>Analyser</a:t>
          </a:r>
          <a:endParaRPr lang="en-US" b="1" dirty="0">
            <a:solidFill>
              <a:srgbClr val="FF0000"/>
            </a:solidFill>
            <a:effectLst>
              <a:outerShdw blurRad="38100" dist="38100" dir="2700000" algn="tl">
                <a:srgbClr val="000000">
                  <a:alpha val="43137"/>
                </a:srgbClr>
              </a:outerShdw>
            </a:effectLst>
            <a:latin typeface="Calibri"/>
            <a:cs typeface="Calibri"/>
          </a:endParaRPr>
        </a:p>
      </dgm:t>
    </dgm:pt>
    <dgm:pt modelId="{A0E70E88-4B07-450D-A9A2-DF56151C9EDD}" type="parTrans" cxnId="{32189A43-8F5F-4CFB-918D-017067028357}">
      <dgm:prSet/>
      <dgm:spPr/>
      <dgm:t>
        <a:bodyPr/>
        <a:lstStyle/>
        <a:p>
          <a:endParaRPr lang="en-US" b="1">
            <a:solidFill>
              <a:schemeClr val="tx1"/>
            </a:solidFill>
          </a:endParaRPr>
        </a:p>
      </dgm:t>
    </dgm:pt>
    <dgm:pt modelId="{0023DF47-A292-4E83-9ABB-280ADB037C20}" type="sibTrans" cxnId="{32189A43-8F5F-4CFB-918D-017067028357}">
      <dgm:prSet/>
      <dgm:spPr/>
      <dgm:t>
        <a:bodyPr/>
        <a:lstStyle/>
        <a:p>
          <a:endParaRPr lang="en-US" b="1">
            <a:solidFill>
              <a:schemeClr val="tx1"/>
            </a:solidFill>
          </a:endParaRPr>
        </a:p>
      </dgm:t>
    </dgm:pt>
    <dgm:pt modelId="{787AB14E-149D-4414-9ECF-E6C8376E4AE9}">
      <dgm:prSet/>
      <dgm:spPr/>
      <dgm:t>
        <a:bodyPr/>
        <a:lstStyle/>
        <a:p>
          <a:pPr rtl="0"/>
          <a:r>
            <a:rPr lang="fr-FR" b="1" dirty="0" smtClean="0">
              <a:solidFill>
                <a:srgbClr val="FF0000"/>
              </a:solidFill>
              <a:effectLst>
                <a:outerShdw blurRad="38100" dist="38100" dir="2700000" algn="tl">
                  <a:srgbClr val="000000">
                    <a:alpha val="43137"/>
                  </a:srgbClr>
                </a:outerShdw>
              </a:effectLst>
              <a:latin typeface="Calibri"/>
              <a:cs typeface="Calibri"/>
            </a:rPr>
            <a:t>Soumettre</a:t>
          </a:r>
          <a:r>
            <a:rPr lang="en-US" b="1" dirty="0">
              <a:solidFill>
                <a:schemeClr val="tx1"/>
              </a:solidFill>
              <a:latin typeface="Calibri"/>
              <a:cs typeface="Calibri"/>
            </a:rPr>
            <a:t>  </a:t>
          </a:r>
        </a:p>
      </dgm:t>
    </dgm:pt>
    <dgm:pt modelId="{C4F528FB-9804-4BB6-963C-8E0461EBA4AA}" type="parTrans" cxnId="{1E73E581-2956-49AE-864F-8B18D26A8733}">
      <dgm:prSet/>
      <dgm:spPr/>
      <dgm:t>
        <a:bodyPr/>
        <a:lstStyle/>
        <a:p>
          <a:endParaRPr lang="en-US" b="1">
            <a:solidFill>
              <a:schemeClr val="tx1"/>
            </a:solidFill>
          </a:endParaRPr>
        </a:p>
      </dgm:t>
    </dgm:pt>
    <dgm:pt modelId="{4E782073-531B-4D44-B2FC-BCDFF5EF228E}" type="sibTrans" cxnId="{1E73E581-2956-49AE-864F-8B18D26A8733}">
      <dgm:prSet/>
      <dgm:spPr/>
      <dgm:t>
        <a:bodyPr/>
        <a:lstStyle/>
        <a:p>
          <a:endParaRPr lang="en-US" b="1">
            <a:solidFill>
              <a:schemeClr val="tx1"/>
            </a:solidFill>
          </a:endParaRPr>
        </a:p>
      </dgm:t>
    </dgm:pt>
    <dgm:pt modelId="{F4232FB2-5D85-4222-A21E-50E865BD560B}">
      <dgm:prSet custT="1"/>
      <dgm:spPr/>
      <dgm:t>
        <a:bodyPr/>
        <a:lstStyle/>
        <a:p>
          <a:r>
            <a:rPr lang="fr-FR" sz="2000" b="1" dirty="0" smtClean="0">
              <a:solidFill>
                <a:schemeClr val="tx1"/>
              </a:solidFill>
              <a:effectLst>
                <a:outerShdw blurRad="38100" dist="38100" dir="2700000" algn="tl">
                  <a:srgbClr val="000000">
                    <a:alpha val="43137"/>
                  </a:srgbClr>
                </a:outerShdw>
              </a:effectLst>
              <a:latin typeface="Calibri"/>
              <a:cs typeface="Calibri"/>
            </a:rPr>
            <a:t>Bulletin d'information, appels et </a:t>
          </a:r>
          <a:r>
            <a:rPr lang="fr-FR" sz="2000" b="1" dirty="0" smtClean="0">
              <a:solidFill>
                <a:schemeClr val="tx1"/>
              </a:solidFill>
              <a:effectLst>
                <a:outerShdw blurRad="38100" dist="38100" dir="2700000" algn="tl">
                  <a:srgbClr val="000000">
                    <a:alpha val="43137"/>
                  </a:srgbClr>
                </a:outerShdw>
              </a:effectLst>
              <a:latin typeface="Calibri"/>
              <a:cs typeface="Calibri"/>
            </a:rPr>
            <a:t>annonces CIPV</a:t>
          </a:r>
          <a:endParaRPr lang="en-US" sz="2000" dirty="0">
            <a:latin typeface="Calibri"/>
            <a:cs typeface="Calibri"/>
          </a:endParaRPr>
        </a:p>
      </dgm:t>
    </dgm:pt>
    <dgm:pt modelId="{36A9DDE8-A343-49F1-BCE6-099CB35EE147}" type="parTrans" cxnId="{354DEE2B-DB80-49C5-838B-BBC916C37DD1}">
      <dgm:prSet/>
      <dgm:spPr/>
      <dgm:t>
        <a:bodyPr/>
        <a:lstStyle/>
        <a:p>
          <a:endParaRPr lang="en-US"/>
        </a:p>
      </dgm:t>
    </dgm:pt>
    <dgm:pt modelId="{FA14CD5C-2E38-47C9-B2BC-8B3AC204F169}" type="sibTrans" cxnId="{354DEE2B-DB80-49C5-838B-BBC916C37DD1}">
      <dgm:prSet/>
      <dgm:spPr/>
      <dgm:t>
        <a:bodyPr/>
        <a:lstStyle/>
        <a:p>
          <a:endParaRPr lang="en-US"/>
        </a:p>
      </dgm:t>
    </dgm:pt>
    <dgm:pt modelId="{708B732D-4847-48E4-9205-60365B6B5D5E}">
      <dgm:prSet custT="1"/>
      <dgm:spPr/>
      <dgm:t>
        <a:bodyPr/>
        <a:lstStyle/>
        <a:p>
          <a:pPr rtl="0"/>
          <a:r>
            <a:rPr lang="fr-FR" sz="2000" b="1" dirty="0" smtClean="0">
              <a:solidFill>
                <a:schemeClr val="tx1"/>
              </a:solidFill>
              <a:latin typeface="Calibri"/>
              <a:cs typeface="Calibri"/>
            </a:rPr>
            <a:t>participer activement aux webinaires </a:t>
          </a:r>
          <a:r>
            <a:rPr lang="fr-FR" sz="2000" b="1" dirty="0" smtClean="0">
              <a:solidFill>
                <a:schemeClr val="tx1"/>
              </a:solidFill>
              <a:latin typeface="Calibri"/>
              <a:cs typeface="Calibri"/>
            </a:rPr>
            <a:t>CIPV</a:t>
          </a:r>
          <a:endParaRPr lang="en-US" sz="2000" dirty="0">
            <a:latin typeface="Calibri"/>
            <a:cs typeface="Calibri"/>
          </a:endParaRPr>
        </a:p>
      </dgm:t>
    </dgm:pt>
    <dgm:pt modelId="{37746A55-3662-4670-BF04-1E585160EA0E}" type="parTrans" cxnId="{495A4585-5253-4CFA-B947-80BADDED32E0}">
      <dgm:prSet/>
      <dgm:spPr/>
      <dgm:t>
        <a:bodyPr/>
        <a:lstStyle/>
        <a:p>
          <a:endParaRPr lang="en-US"/>
        </a:p>
      </dgm:t>
    </dgm:pt>
    <dgm:pt modelId="{77041816-6914-4BC9-801B-B6AC22A59DF6}" type="sibTrans" cxnId="{495A4585-5253-4CFA-B947-80BADDED32E0}">
      <dgm:prSet/>
      <dgm:spPr/>
      <dgm:t>
        <a:bodyPr/>
        <a:lstStyle/>
        <a:p>
          <a:endParaRPr lang="en-US"/>
        </a:p>
      </dgm:t>
    </dgm:pt>
    <dgm:pt modelId="{D7B1BF7B-09C7-4417-BEEA-4079044D9DE1}">
      <dgm:prSet custT="1"/>
      <dgm:spPr/>
      <dgm:t>
        <a:bodyPr/>
        <a:lstStyle/>
        <a:p>
          <a:pPr rtl="0"/>
          <a:r>
            <a:rPr lang="fr-FR" sz="1800" b="1" dirty="0" smtClean="0">
              <a:solidFill>
                <a:schemeClr val="tx1"/>
              </a:solidFill>
              <a:latin typeface="Calibri"/>
              <a:cs typeface="Calibri"/>
            </a:rPr>
            <a:t>aux enquêtes </a:t>
          </a:r>
          <a:r>
            <a:rPr lang="fr-FR" sz="1800" b="1" dirty="0" smtClean="0">
              <a:solidFill>
                <a:schemeClr val="tx1"/>
              </a:solidFill>
              <a:latin typeface="Calibri"/>
              <a:cs typeface="Calibri"/>
            </a:rPr>
            <a:t>CIPV sur </a:t>
          </a:r>
          <a:r>
            <a:rPr lang="fr-FR" sz="1800" b="1" dirty="0" smtClean="0">
              <a:solidFill>
                <a:schemeClr val="tx1"/>
              </a:solidFill>
              <a:latin typeface="Calibri"/>
              <a:cs typeface="Calibri"/>
            </a:rPr>
            <a:t>les événements et les produits de mise en œuvre et de développement des capacités</a:t>
          </a:r>
          <a:endParaRPr lang="en-US" sz="1800" dirty="0">
            <a:latin typeface="Calibri"/>
            <a:cs typeface="Calibri"/>
          </a:endParaRPr>
        </a:p>
      </dgm:t>
    </dgm:pt>
    <dgm:pt modelId="{17DB76A0-90F0-4736-98A3-ED7C352B96AD}" type="parTrans" cxnId="{A6F56E41-515F-461F-B0A0-AF013BA50B68}">
      <dgm:prSet/>
      <dgm:spPr/>
      <dgm:t>
        <a:bodyPr/>
        <a:lstStyle/>
        <a:p>
          <a:endParaRPr lang="en-US"/>
        </a:p>
      </dgm:t>
    </dgm:pt>
    <dgm:pt modelId="{5A157156-8032-4907-A105-6E6730E1CE08}" type="sibTrans" cxnId="{A6F56E41-515F-461F-B0A0-AF013BA50B68}">
      <dgm:prSet/>
      <dgm:spPr/>
      <dgm:t>
        <a:bodyPr/>
        <a:lstStyle/>
        <a:p>
          <a:endParaRPr lang="en-US"/>
        </a:p>
      </dgm:t>
    </dgm:pt>
    <dgm:pt modelId="{78C25CF2-694C-4746-B08C-C164694DFB21}">
      <dgm:prSet custT="1"/>
      <dgm:spPr/>
      <dgm:t>
        <a:bodyPr/>
        <a:lstStyle/>
        <a:p>
          <a:pPr rtl="0"/>
          <a:r>
            <a:rPr lang="en-US" sz="2000" b="1" dirty="0">
              <a:solidFill>
                <a:schemeClr val="tx1"/>
              </a:solidFill>
              <a:latin typeface="Calibri"/>
              <a:cs typeface="Calibri"/>
            </a:rPr>
            <a:t> </a:t>
          </a:r>
          <a:r>
            <a:rPr lang="fr-FR" sz="2000" b="1" dirty="0" smtClean="0">
              <a:solidFill>
                <a:schemeClr val="tx1"/>
              </a:solidFill>
              <a:latin typeface="Calibri"/>
              <a:cs typeface="Calibri"/>
            </a:rPr>
            <a:t>une étude de cas ou partager une histoire de santé des plantes</a:t>
          </a:r>
          <a:r>
            <a:rPr lang="en-US" sz="2000" b="1" dirty="0">
              <a:solidFill>
                <a:schemeClr val="tx1"/>
              </a:solidFill>
              <a:latin typeface="Calibri"/>
              <a:cs typeface="Calibri"/>
            </a:rPr>
            <a:t> </a:t>
          </a:r>
          <a:endParaRPr lang="en-US" sz="2000" dirty="0">
            <a:latin typeface="Calibri"/>
            <a:cs typeface="Calibri"/>
          </a:endParaRPr>
        </a:p>
      </dgm:t>
    </dgm:pt>
    <dgm:pt modelId="{2D6753D3-196C-490F-9430-837413470ACA}" type="parTrans" cxnId="{DE0FA88C-47A3-4827-89A4-BD4B0C18C2F9}">
      <dgm:prSet/>
      <dgm:spPr/>
      <dgm:t>
        <a:bodyPr/>
        <a:lstStyle/>
        <a:p>
          <a:endParaRPr lang="en-US"/>
        </a:p>
      </dgm:t>
    </dgm:pt>
    <dgm:pt modelId="{87A20902-2112-48D5-B739-CBD23D8AEBE8}" type="sibTrans" cxnId="{DE0FA88C-47A3-4827-89A4-BD4B0C18C2F9}">
      <dgm:prSet/>
      <dgm:spPr/>
      <dgm:t>
        <a:bodyPr/>
        <a:lstStyle/>
        <a:p>
          <a:endParaRPr lang="en-US"/>
        </a:p>
      </dgm:t>
    </dgm:pt>
    <dgm:pt modelId="{3048D54E-DD99-4021-A9A1-1A54A49C198F}">
      <dgm:prSet custT="1"/>
      <dgm:spPr/>
      <dgm:t>
        <a:bodyPr/>
        <a:lstStyle/>
        <a:p>
          <a:pPr rtl="0"/>
          <a:r>
            <a:rPr lang="fr-FR" sz="1800" b="1" dirty="0" smtClean="0">
              <a:solidFill>
                <a:schemeClr val="tx1"/>
              </a:solidFill>
              <a:latin typeface="Calibri"/>
              <a:cs typeface="Calibri"/>
            </a:rPr>
            <a:t>traductions de guides </a:t>
          </a:r>
          <a:r>
            <a:rPr lang="fr-FR" sz="1800" b="1" dirty="0" smtClean="0">
              <a:solidFill>
                <a:schemeClr val="tx1"/>
              </a:solidFill>
              <a:latin typeface="Calibri"/>
              <a:cs typeface="Calibri"/>
            </a:rPr>
            <a:t>CIPV et </a:t>
          </a:r>
          <a:r>
            <a:rPr lang="fr-FR" sz="1800" b="1" dirty="0" smtClean="0">
              <a:solidFill>
                <a:schemeClr val="tx1"/>
              </a:solidFill>
              <a:latin typeface="Calibri"/>
              <a:cs typeface="Calibri"/>
            </a:rPr>
            <a:t>de supports de formation avec une contribution en nature ou un financement</a:t>
          </a:r>
          <a:r>
            <a:rPr lang="en-US" sz="1800" b="1" dirty="0">
              <a:solidFill>
                <a:schemeClr val="tx1"/>
              </a:solidFill>
              <a:latin typeface="Calibri"/>
              <a:cs typeface="Calibri"/>
            </a:rPr>
            <a:t> </a:t>
          </a:r>
          <a:endParaRPr lang="en-US" sz="1800" dirty="0">
            <a:latin typeface="Calibri"/>
            <a:cs typeface="Calibri"/>
          </a:endParaRPr>
        </a:p>
      </dgm:t>
    </dgm:pt>
    <dgm:pt modelId="{D5015C51-1FDB-4E92-9DD0-2454EF11105A}" type="parTrans" cxnId="{3AD150E7-759C-438F-9BC5-766B64F47EE3}">
      <dgm:prSet/>
      <dgm:spPr/>
      <dgm:t>
        <a:bodyPr/>
        <a:lstStyle/>
        <a:p>
          <a:endParaRPr lang="en-US"/>
        </a:p>
      </dgm:t>
    </dgm:pt>
    <dgm:pt modelId="{CA93608D-E20B-4BB3-984B-86D828CBC438}" type="sibTrans" cxnId="{3AD150E7-759C-438F-9BC5-766B64F47EE3}">
      <dgm:prSet/>
      <dgm:spPr/>
      <dgm:t>
        <a:bodyPr/>
        <a:lstStyle/>
        <a:p>
          <a:endParaRPr lang="en-US"/>
        </a:p>
      </dgm:t>
    </dgm:pt>
    <dgm:pt modelId="{3BBCEB61-23DF-4EBB-AF5F-B360E05D9A16}">
      <dgm:prSet custT="1"/>
      <dgm:spPr/>
      <dgm:t>
        <a:bodyPr/>
        <a:lstStyle/>
        <a:p>
          <a:pPr rtl="0"/>
          <a:r>
            <a:rPr lang="fr-FR" sz="1800" b="1" dirty="0" smtClean="0">
              <a:solidFill>
                <a:schemeClr val="tx1"/>
              </a:solidFill>
              <a:latin typeface="Calibri"/>
              <a:cs typeface="Calibri"/>
            </a:rPr>
            <a:t>dans un groupe de travail ou un sous-groupe </a:t>
          </a:r>
          <a:r>
            <a:rPr lang="fr-FR" sz="1800" b="1" dirty="0" smtClean="0">
              <a:solidFill>
                <a:schemeClr val="tx1"/>
              </a:solidFill>
              <a:latin typeface="Calibri"/>
              <a:cs typeface="Calibri"/>
            </a:rPr>
            <a:t>de IC</a:t>
          </a:r>
          <a:endParaRPr lang="en-US" sz="1800" dirty="0">
            <a:latin typeface="Calibri"/>
            <a:cs typeface="Calibri"/>
          </a:endParaRPr>
        </a:p>
      </dgm:t>
    </dgm:pt>
    <dgm:pt modelId="{1B357FA2-1517-424F-A5F1-2AEA703030A8}" type="parTrans" cxnId="{054037B6-2DC9-4559-9539-B2ED0EB0BE5B}">
      <dgm:prSet/>
      <dgm:spPr/>
      <dgm:t>
        <a:bodyPr/>
        <a:lstStyle/>
        <a:p>
          <a:endParaRPr lang="en-US"/>
        </a:p>
      </dgm:t>
    </dgm:pt>
    <dgm:pt modelId="{1BDBE20A-9B20-4711-AE07-21B7F8960614}" type="sibTrans" cxnId="{054037B6-2DC9-4559-9539-B2ED0EB0BE5B}">
      <dgm:prSet/>
      <dgm:spPr/>
      <dgm:t>
        <a:bodyPr/>
        <a:lstStyle/>
        <a:p>
          <a:endParaRPr lang="en-US"/>
        </a:p>
      </dgm:t>
    </dgm:pt>
    <dgm:pt modelId="{2AB50AAF-7D43-4393-B3C1-67B3DF9F445D}">
      <dgm:prSet custT="1"/>
      <dgm:spPr/>
      <dgm:t>
        <a:bodyPr/>
        <a:lstStyle/>
        <a:p>
          <a:pPr rtl="0"/>
          <a:r>
            <a:rPr lang="fr-FR" sz="1800" b="1" dirty="0" smtClean="0">
              <a:solidFill>
                <a:schemeClr val="tx1"/>
              </a:solidFill>
              <a:latin typeface="Calibri"/>
              <a:cs typeface="Calibri"/>
            </a:rPr>
            <a:t>rédiger des spécifications pour les guides </a:t>
          </a:r>
          <a:r>
            <a:rPr lang="fr-FR" sz="1800" b="1" dirty="0" smtClean="0">
              <a:solidFill>
                <a:schemeClr val="tx1"/>
              </a:solidFill>
              <a:latin typeface="Calibri"/>
              <a:cs typeface="Calibri"/>
            </a:rPr>
            <a:t>CIPV et </a:t>
          </a:r>
          <a:r>
            <a:rPr lang="fr-FR" sz="1800" b="1" dirty="0" smtClean="0">
              <a:solidFill>
                <a:schemeClr val="tx1"/>
              </a:solidFill>
              <a:latin typeface="Calibri"/>
              <a:cs typeface="Calibri"/>
            </a:rPr>
            <a:t>les supports de formation lors de leur consultation</a:t>
          </a:r>
          <a:r>
            <a:rPr lang="en-US" sz="1800" b="1" dirty="0" smtClean="0">
              <a:latin typeface="Calibri"/>
              <a:cs typeface="Calibri"/>
            </a:rPr>
            <a:t>*</a:t>
          </a:r>
          <a:endParaRPr lang="en-US" sz="1800" dirty="0">
            <a:latin typeface="Calibri"/>
            <a:cs typeface="Calibri"/>
          </a:endParaRPr>
        </a:p>
      </dgm:t>
    </dgm:pt>
    <dgm:pt modelId="{93C05896-F67A-4DB9-B3C0-6F91500E3329}" type="parTrans" cxnId="{C94C4822-5AA2-4FD0-A196-B952D06AF9E3}">
      <dgm:prSet/>
      <dgm:spPr/>
      <dgm:t>
        <a:bodyPr/>
        <a:lstStyle/>
        <a:p>
          <a:endParaRPr lang="en-US"/>
        </a:p>
      </dgm:t>
    </dgm:pt>
    <dgm:pt modelId="{6F5D86AC-3955-4F1D-BB7D-A17B61D9A8F9}" type="sibTrans" cxnId="{C94C4822-5AA2-4FD0-A196-B952D06AF9E3}">
      <dgm:prSet/>
      <dgm:spPr/>
      <dgm:t>
        <a:bodyPr/>
        <a:lstStyle/>
        <a:p>
          <a:endParaRPr lang="en-US"/>
        </a:p>
      </dgm:t>
    </dgm:pt>
    <dgm:pt modelId="{7DD04944-F133-4AE2-BA6A-DC3229BEDE6F}">
      <dgm:prSet custT="1"/>
      <dgm:spPr/>
      <dgm:t>
        <a:bodyPr/>
        <a:lstStyle/>
        <a:p>
          <a:pPr rtl="0"/>
          <a:r>
            <a:rPr lang="fr-FR" sz="1800" b="1" dirty="0" smtClean="0">
              <a:solidFill>
                <a:schemeClr val="tx1"/>
              </a:solidFill>
              <a:latin typeface="Calibri"/>
              <a:cs typeface="Calibri"/>
            </a:rPr>
            <a:t>propositions de </a:t>
          </a:r>
          <a:r>
            <a:rPr lang="fr-FR" sz="1800" b="1" dirty="0" smtClean="0">
              <a:solidFill>
                <a:schemeClr val="tx1"/>
              </a:solidFill>
              <a:latin typeface="Calibri"/>
              <a:cs typeface="Calibri"/>
            </a:rPr>
            <a:t>thèmes pour </a:t>
          </a:r>
          <a:r>
            <a:rPr lang="fr-FR" sz="1800" b="1" dirty="0" smtClean="0">
              <a:solidFill>
                <a:schemeClr val="tx1"/>
              </a:solidFill>
              <a:latin typeface="Calibri"/>
              <a:cs typeface="Calibri"/>
            </a:rPr>
            <a:t>de nouveaux guides ou supports de formation lors du prochain appel à </a:t>
          </a:r>
          <a:r>
            <a:rPr lang="fr-FR" sz="1800" b="1" dirty="0" smtClean="0">
              <a:solidFill>
                <a:schemeClr val="tx1"/>
              </a:solidFill>
              <a:latin typeface="Calibri"/>
              <a:cs typeface="Calibri"/>
            </a:rPr>
            <a:t>thèmes (en </a:t>
          </a:r>
          <a:r>
            <a:rPr lang="fr-FR" sz="1800" b="1" dirty="0" smtClean="0">
              <a:solidFill>
                <a:schemeClr val="tx1"/>
              </a:solidFill>
              <a:latin typeface="Calibri"/>
              <a:cs typeface="Calibri"/>
            </a:rPr>
            <a:t>2023).</a:t>
          </a:r>
          <a:endParaRPr lang="en-US" sz="1800" dirty="0">
            <a:latin typeface="Calibri"/>
            <a:cs typeface="Calibri"/>
          </a:endParaRPr>
        </a:p>
      </dgm:t>
    </dgm:pt>
    <dgm:pt modelId="{DC7104F3-77A9-4640-A303-09C8E1A78AC5}" type="parTrans" cxnId="{662A0947-54AB-478F-AC5F-BF737CE36582}">
      <dgm:prSet/>
      <dgm:spPr/>
      <dgm:t>
        <a:bodyPr/>
        <a:lstStyle/>
        <a:p>
          <a:endParaRPr lang="en-US"/>
        </a:p>
      </dgm:t>
    </dgm:pt>
    <dgm:pt modelId="{997A67FB-936D-42AA-85A3-7E3AD9CECFEE}" type="sibTrans" cxnId="{662A0947-54AB-478F-AC5F-BF737CE36582}">
      <dgm:prSet/>
      <dgm:spPr/>
      <dgm:t>
        <a:bodyPr/>
        <a:lstStyle/>
        <a:p>
          <a:endParaRPr lang="en-US"/>
        </a:p>
      </dgm:t>
    </dgm:pt>
    <dgm:pt modelId="{C2EB552A-F653-476A-83A2-CFEFB6F42312}">
      <dgm:prSet phldr="0"/>
      <dgm:spPr/>
      <dgm:t>
        <a:bodyPr/>
        <a:lstStyle/>
        <a:p>
          <a:pPr rtl="0"/>
          <a:r>
            <a:rPr lang="fr-FR" b="1" dirty="0" smtClean="0">
              <a:solidFill>
                <a:srgbClr val="FF0000"/>
              </a:solidFill>
              <a:effectLst>
                <a:outerShdw blurRad="38100" dist="38100" dir="2700000" algn="tl">
                  <a:srgbClr val="000000">
                    <a:alpha val="43137"/>
                  </a:srgbClr>
                </a:outerShdw>
              </a:effectLst>
              <a:latin typeface="Calibri"/>
              <a:cs typeface="Calibri"/>
            </a:rPr>
            <a:t>S'abonner</a:t>
          </a:r>
          <a:endParaRPr lang="en-US" b="1" dirty="0">
            <a:solidFill>
              <a:srgbClr val="FF0000"/>
            </a:solidFill>
            <a:effectLst>
              <a:outerShdw blurRad="38100" dist="38100" dir="2700000" algn="tl">
                <a:srgbClr val="000000">
                  <a:alpha val="43137"/>
                </a:srgbClr>
              </a:outerShdw>
            </a:effectLst>
            <a:latin typeface="Calibri"/>
            <a:cs typeface="Calibri"/>
          </a:endParaRPr>
        </a:p>
      </dgm:t>
    </dgm:pt>
    <dgm:pt modelId="{A8D6C7C7-8BE1-47AF-9C88-72734CB842DC}" type="parTrans" cxnId="{96538BD4-55FE-462A-B0AF-0AA01BA39D99}">
      <dgm:prSet/>
      <dgm:spPr/>
      <dgm:t>
        <a:bodyPr/>
        <a:lstStyle/>
        <a:p>
          <a:endParaRPr lang="fr-FR"/>
        </a:p>
      </dgm:t>
    </dgm:pt>
    <dgm:pt modelId="{5687161D-9B22-40FF-9EC2-773F658D7172}" type="sibTrans" cxnId="{96538BD4-55FE-462A-B0AF-0AA01BA39D99}">
      <dgm:prSet/>
      <dgm:spPr/>
      <dgm:t>
        <a:bodyPr/>
        <a:lstStyle/>
        <a:p>
          <a:endParaRPr lang="fr-FR"/>
        </a:p>
      </dgm:t>
    </dgm:pt>
    <dgm:pt modelId="{31A7FE47-8886-4DBE-9263-B7A1A59907DC}" type="pres">
      <dgm:prSet presAssocID="{C36A0290-7936-4411-975E-9025B5D19336}" presName="Name0" presStyleCnt="0">
        <dgm:presLayoutVars>
          <dgm:dir/>
          <dgm:animLvl val="lvl"/>
          <dgm:resizeHandles val="exact"/>
        </dgm:presLayoutVars>
      </dgm:prSet>
      <dgm:spPr/>
      <dgm:t>
        <a:bodyPr/>
        <a:lstStyle/>
        <a:p>
          <a:endParaRPr lang="en-US"/>
        </a:p>
      </dgm:t>
    </dgm:pt>
    <dgm:pt modelId="{FB2A5812-DE39-4AF6-9C67-078F30F3A318}" type="pres">
      <dgm:prSet presAssocID="{C2EB552A-F653-476A-83A2-CFEFB6F42312}" presName="linNode" presStyleCnt="0"/>
      <dgm:spPr/>
    </dgm:pt>
    <dgm:pt modelId="{9500C53D-A6AA-48B1-AE23-EEB9FD430204}" type="pres">
      <dgm:prSet presAssocID="{C2EB552A-F653-476A-83A2-CFEFB6F42312}" presName="parentText" presStyleLbl="node1" presStyleIdx="0" presStyleCnt="8">
        <dgm:presLayoutVars>
          <dgm:chMax val="1"/>
          <dgm:bulletEnabled val="1"/>
        </dgm:presLayoutVars>
      </dgm:prSet>
      <dgm:spPr/>
      <dgm:t>
        <a:bodyPr/>
        <a:lstStyle/>
        <a:p>
          <a:endParaRPr lang="en-US"/>
        </a:p>
      </dgm:t>
    </dgm:pt>
    <dgm:pt modelId="{E3B2CC2A-06D3-4E4C-A3EB-900EC47F2873}" type="pres">
      <dgm:prSet presAssocID="{C2EB552A-F653-476A-83A2-CFEFB6F42312}" presName="descendantText" presStyleLbl="alignAccFollowNode1" presStyleIdx="0" presStyleCnt="8">
        <dgm:presLayoutVars>
          <dgm:bulletEnabled val="1"/>
        </dgm:presLayoutVars>
      </dgm:prSet>
      <dgm:spPr/>
      <dgm:t>
        <a:bodyPr/>
        <a:lstStyle/>
        <a:p>
          <a:endParaRPr lang="en-US"/>
        </a:p>
      </dgm:t>
    </dgm:pt>
    <dgm:pt modelId="{F4D9734A-C72B-4623-A588-004841EE8B63}" type="pres">
      <dgm:prSet presAssocID="{5687161D-9B22-40FF-9EC2-773F658D7172}" presName="sp" presStyleCnt="0"/>
      <dgm:spPr/>
    </dgm:pt>
    <dgm:pt modelId="{6A9DCD5E-F96D-4F91-95E7-DAF793BA784C}" type="pres">
      <dgm:prSet presAssocID="{EF25570A-DFC2-4E62-A8B8-9D26B746DB60}" presName="linNode" presStyleCnt="0"/>
      <dgm:spPr/>
    </dgm:pt>
    <dgm:pt modelId="{BDEB3B0D-F38F-480C-8BD1-6F41136591E2}" type="pres">
      <dgm:prSet presAssocID="{EF25570A-DFC2-4E62-A8B8-9D26B746DB60}" presName="parentText" presStyleLbl="node1" presStyleIdx="1" presStyleCnt="8">
        <dgm:presLayoutVars>
          <dgm:chMax val="1"/>
          <dgm:bulletEnabled val="1"/>
        </dgm:presLayoutVars>
      </dgm:prSet>
      <dgm:spPr/>
      <dgm:t>
        <a:bodyPr/>
        <a:lstStyle/>
        <a:p>
          <a:endParaRPr lang="en-US"/>
        </a:p>
      </dgm:t>
    </dgm:pt>
    <dgm:pt modelId="{23FB1BB6-2E19-49C8-9C59-D15DC449D934}" type="pres">
      <dgm:prSet presAssocID="{EF25570A-DFC2-4E62-A8B8-9D26B746DB60}" presName="descendantText" presStyleLbl="alignAccFollowNode1" presStyleIdx="1" presStyleCnt="8">
        <dgm:presLayoutVars>
          <dgm:bulletEnabled val="1"/>
        </dgm:presLayoutVars>
      </dgm:prSet>
      <dgm:spPr/>
      <dgm:t>
        <a:bodyPr/>
        <a:lstStyle/>
        <a:p>
          <a:endParaRPr lang="en-US"/>
        </a:p>
      </dgm:t>
    </dgm:pt>
    <dgm:pt modelId="{8C966649-E6C3-4FBC-AB33-29D0CD3449BA}" type="pres">
      <dgm:prSet presAssocID="{D64AB705-8485-463F-BCA3-0C8D65DF352D}" presName="sp" presStyleCnt="0"/>
      <dgm:spPr/>
    </dgm:pt>
    <dgm:pt modelId="{123F4AA8-8F3D-44ED-963B-E4AFBAC01494}" type="pres">
      <dgm:prSet presAssocID="{4CEAE809-715E-4C7C-BB84-F455F7F58C1D}" presName="linNode" presStyleCnt="0"/>
      <dgm:spPr/>
    </dgm:pt>
    <dgm:pt modelId="{2E2949A0-15BE-483E-ADD9-BB6D97E074B2}" type="pres">
      <dgm:prSet presAssocID="{4CEAE809-715E-4C7C-BB84-F455F7F58C1D}" presName="parentText" presStyleLbl="node1" presStyleIdx="2" presStyleCnt="8">
        <dgm:presLayoutVars>
          <dgm:chMax val="1"/>
          <dgm:bulletEnabled val="1"/>
        </dgm:presLayoutVars>
      </dgm:prSet>
      <dgm:spPr/>
      <dgm:t>
        <a:bodyPr/>
        <a:lstStyle/>
        <a:p>
          <a:endParaRPr lang="en-US"/>
        </a:p>
      </dgm:t>
    </dgm:pt>
    <dgm:pt modelId="{448D52E7-83C6-45CB-A310-27165F07F707}" type="pres">
      <dgm:prSet presAssocID="{4CEAE809-715E-4C7C-BB84-F455F7F58C1D}" presName="descendantText" presStyleLbl="alignAccFollowNode1" presStyleIdx="2" presStyleCnt="8">
        <dgm:presLayoutVars>
          <dgm:bulletEnabled val="1"/>
        </dgm:presLayoutVars>
      </dgm:prSet>
      <dgm:spPr/>
      <dgm:t>
        <a:bodyPr/>
        <a:lstStyle/>
        <a:p>
          <a:endParaRPr lang="en-US"/>
        </a:p>
      </dgm:t>
    </dgm:pt>
    <dgm:pt modelId="{228249E1-20CF-47C3-95E8-D98833B6F3CB}" type="pres">
      <dgm:prSet presAssocID="{F9D4AC1D-5E66-4D48-8A9F-9564F908A093}" presName="sp" presStyleCnt="0"/>
      <dgm:spPr/>
    </dgm:pt>
    <dgm:pt modelId="{188330C2-C145-4C97-A84C-96B3EE786070}" type="pres">
      <dgm:prSet presAssocID="{E4CAC918-2DD7-45B6-AF75-7E34B838EFAE}" presName="linNode" presStyleCnt="0"/>
      <dgm:spPr/>
    </dgm:pt>
    <dgm:pt modelId="{48BAF17E-F96E-4526-9BB8-00ABB05E0D2B}" type="pres">
      <dgm:prSet presAssocID="{E4CAC918-2DD7-45B6-AF75-7E34B838EFAE}" presName="parentText" presStyleLbl="node1" presStyleIdx="3" presStyleCnt="8">
        <dgm:presLayoutVars>
          <dgm:chMax val="1"/>
          <dgm:bulletEnabled val="1"/>
        </dgm:presLayoutVars>
      </dgm:prSet>
      <dgm:spPr/>
      <dgm:t>
        <a:bodyPr/>
        <a:lstStyle/>
        <a:p>
          <a:endParaRPr lang="en-US"/>
        </a:p>
      </dgm:t>
    </dgm:pt>
    <dgm:pt modelId="{F1E3563E-C109-4CBB-B5C8-2066F2488D9F}" type="pres">
      <dgm:prSet presAssocID="{E4CAC918-2DD7-45B6-AF75-7E34B838EFAE}" presName="descendantText" presStyleLbl="alignAccFollowNode1" presStyleIdx="3" presStyleCnt="8">
        <dgm:presLayoutVars>
          <dgm:bulletEnabled val="1"/>
        </dgm:presLayoutVars>
      </dgm:prSet>
      <dgm:spPr/>
      <dgm:t>
        <a:bodyPr/>
        <a:lstStyle/>
        <a:p>
          <a:endParaRPr lang="en-US"/>
        </a:p>
      </dgm:t>
    </dgm:pt>
    <dgm:pt modelId="{532A9982-3CEE-44FE-AED9-71D6A374331F}" type="pres">
      <dgm:prSet presAssocID="{B4761563-6C05-4306-94A4-0BB653537715}" presName="sp" presStyleCnt="0"/>
      <dgm:spPr/>
    </dgm:pt>
    <dgm:pt modelId="{C4CEC972-9D16-474C-B48B-38DF4C18638B}" type="pres">
      <dgm:prSet presAssocID="{CBD1DFD3-3AA7-4C73-835A-8A62FA55014F}" presName="linNode" presStyleCnt="0"/>
      <dgm:spPr/>
    </dgm:pt>
    <dgm:pt modelId="{04ACC39E-2138-406E-B122-DA421D6B4F9A}" type="pres">
      <dgm:prSet presAssocID="{CBD1DFD3-3AA7-4C73-835A-8A62FA55014F}" presName="parentText" presStyleLbl="node1" presStyleIdx="4" presStyleCnt="8">
        <dgm:presLayoutVars>
          <dgm:chMax val="1"/>
          <dgm:bulletEnabled val="1"/>
        </dgm:presLayoutVars>
      </dgm:prSet>
      <dgm:spPr/>
      <dgm:t>
        <a:bodyPr/>
        <a:lstStyle/>
        <a:p>
          <a:endParaRPr lang="en-US"/>
        </a:p>
      </dgm:t>
    </dgm:pt>
    <dgm:pt modelId="{8AC2D835-238E-455D-A9CF-17088F0751AD}" type="pres">
      <dgm:prSet presAssocID="{CBD1DFD3-3AA7-4C73-835A-8A62FA55014F}" presName="descendantText" presStyleLbl="alignAccFollowNode1" presStyleIdx="4" presStyleCnt="8">
        <dgm:presLayoutVars>
          <dgm:bulletEnabled val="1"/>
        </dgm:presLayoutVars>
      </dgm:prSet>
      <dgm:spPr/>
      <dgm:t>
        <a:bodyPr/>
        <a:lstStyle/>
        <a:p>
          <a:endParaRPr lang="en-US"/>
        </a:p>
      </dgm:t>
    </dgm:pt>
    <dgm:pt modelId="{98C5F0FE-CDF7-40F6-8488-94D2395B6FED}" type="pres">
      <dgm:prSet presAssocID="{5DE2DC7B-2C14-49DF-880F-9DECC03A1037}" presName="sp" presStyleCnt="0"/>
      <dgm:spPr/>
    </dgm:pt>
    <dgm:pt modelId="{20505E67-09BB-489C-920E-0F1703F58C05}" type="pres">
      <dgm:prSet presAssocID="{F55D3EE2-0FF1-4209-B50D-8FD5D085EFEC}" presName="linNode" presStyleCnt="0"/>
      <dgm:spPr/>
    </dgm:pt>
    <dgm:pt modelId="{595C726C-F891-472D-826D-F5287D605518}" type="pres">
      <dgm:prSet presAssocID="{F55D3EE2-0FF1-4209-B50D-8FD5D085EFEC}" presName="parentText" presStyleLbl="node1" presStyleIdx="5" presStyleCnt="8">
        <dgm:presLayoutVars>
          <dgm:chMax val="1"/>
          <dgm:bulletEnabled val="1"/>
        </dgm:presLayoutVars>
      </dgm:prSet>
      <dgm:spPr/>
      <dgm:t>
        <a:bodyPr/>
        <a:lstStyle/>
        <a:p>
          <a:endParaRPr lang="en-US"/>
        </a:p>
      </dgm:t>
    </dgm:pt>
    <dgm:pt modelId="{39FBBFC5-08FE-4BEA-9157-A3158B8AFB68}" type="pres">
      <dgm:prSet presAssocID="{F55D3EE2-0FF1-4209-B50D-8FD5D085EFEC}" presName="descendantText" presStyleLbl="alignAccFollowNode1" presStyleIdx="5" presStyleCnt="8">
        <dgm:presLayoutVars>
          <dgm:bulletEnabled val="1"/>
        </dgm:presLayoutVars>
      </dgm:prSet>
      <dgm:spPr/>
      <dgm:t>
        <a:bodyPr/>
        <a:lstStyle/>
        <a:p>
          <a:endParaRPr lang="en-US"/>
        </a:p>
      </dgm:t>
    </dgm:pt>
    <dgm:pt modelId="{8F63995C-0AE5-4C64-B9F0-79A0889897CD}" type="pres">
      <dgm:prSet presAssocID="{52D38050-966F-4877-AA04-C5CD433AE7B6}" presName="sp" presStyleCnt="0"/>
      <dgm:spPr/>
    </dgm:pt>
    <dgm:pt modelId="{C0BD793F-806F-4159-8ABF-CD967ED63D19}" type="pres">
      <dgm:prSet presAssocID="{CF3F34C4-906D-4F31-9146-C5698905B2CC}" presName="linNode" presStyleCnt="0"/>
      <dgm:spPr/>
    </dgm:pt>
    <dgm:pt modelId="{58B9382F-1779-42CF-8566-932F63046602}" type="pres">
      <dgm:prSet presAssocID="{CF3F34C4-906D-4F31-9146-C5698905B2CC}" presName="parentText" presStyleLbl="node1" presStyleIdx="6" presStyleCnt="8">
        <dgm:presLayoutVars>
          <dgm:chMax val="1"/>
          <dgm:bulletEnabled val="1"/>
        </dgm:presLayoutVars>
      </dgm:prSet>
      <dgm:spPr/>
      <dgm:t>
        <a:bodyPr/>
        <a:lstStyle/>
        <a:p>
          <a:endParaRPr lang="en-US"/>
        </a:p>
      </dgm:t>
    </dgm:pt>
    <dgm:pt modelId="{417D222D-4A46-423D-998B-7E526E6BEBB4}" type="pres">
      <dgm:prSet presAssocID="{CF3F34C4-906D-4F31-9146-C5698905B2CC}" presName="descendantText" presStyleLbl="alignAccFollowNode1" presStyleIdx="6" presStyleCnt="8">
        <dgm:presLayoutVars>
          <dgm:bulletEnabled val="1"/>
        </dgm:presLayoutVars>
      </dgm:prSet>
      <dgm:spPr/>
      <dgm:t>
        <a:bodyPr/>
        <a:lstStyle/>
        <a:p>
          <a:endParaRPr lang="en-US"/>
        </a:p>
      </dgm:t>
    </dgm:pt>
    <dgm:pt modelId="{2EC95C87-0675-4B6C-8693-E483E0753894}" type="pres">
      <dgm:prSet presAssocID="{0023DF47-A292-4E83-9ABB-280ADB037C20}" presName="sp" presStyleCnt="0"/>
      <dgm:spPr/>
    </dgm:pt>
    <dgm:pt modelId="{A7DAADC5-72C3-4BB8-87FF-C982FA9AD7BC}" type="pres">
      <dgm:prSet presAssocID="{787AB14E-149D-4414-9ECF-E6C8376E4AE9}" presName="linNode" presStyleCnt="0"/>
      <dgm:spPr/>
    </dgm:pt>
    <dgm:pt modelId="{569C6BBA-F744-405A-904F-398D83BA1A8A}" type="pres">
      <dgm:prSet presAssocID="{787AB14E-149D-4414-9ECF-E6C8376E4AE9}" presName="parentText" presStyleLbl="node1" presStyleIdx="7" presStyleCnt="8">
        <dgm:presLayoutVars>
          <dgm:chMax val="1"/>
          <dgm:bulletEnabled val="1"/>
        </dgm:presLayoutVars>
      </dgm:prSet>
      <dgm:spPr/>
      <dgm:t>
        <a:bodyPr/>
        <a:lstStyle/>
        <a:p>
          <a:endParaRPr lang="en-US"/>
        </a:p>
      </dgm:t>
    </dgm:pt>
    <dgm:pt modelId="{B7DFC66F-95CB-4AD4-9A27-3BAB9A2801CA}" type="pres">
      <dgm:prSet presAssocID="{787AB14E-149D-4414-9ECF-E6C8376E4AE9}" presName="descendantText" presStyleLbl="alignAccFollowNode1" presStyleIdx="7" presStyleCnt="8">
        <dgm:presLayoutVars>
          <dgm:bulletEnabled val="1"/>
        </dgm:presLayoutVars>
      </dgm:prSet>
      <dgm:spPr/>
      <dgm:t>
        <a:bodyPr/>
        <a:lstStyle/>
        <a:p>
          <a:endParaRPr lang="en-US"/>
        </a:p>
      </dgm:t>
    </dgm:pt>
  </dgm:ptLst>
  <dgm:cxnLst>
    <dgm:cxn modelId="{1E73E581-2956-49AE-864F-8B18D26A8733}" srcId="{C36A0290-7936-4411-975E-9025B5D19336}" destId="{787AB14E-149D-4414-9ECF-E6C8376E4AE9}" srcOrd="7" destOrd="0" parTransId="{C4F528FB-9804-4BB6-963C-8E0461EBA4AA}" sibTransId="{4E782073-531B-4D44-B2FC-BCDFF5EF228E}"/>
    <dgm:cxn modelId="{33D53CCA-277B-42DE-B996-A4D8B4E2D930}" type="presOf" srcId="{3BBCEB61-23DF-4EBB-AF5F-B360E05D9A16}" destId="{39FBBFC5-08FE-4BEA-9157-A3158B8AFB68}" srcOrd="0" destOrd="0" presId="urn:microsoft.com/office/officeart/2005/8/layout/vList5"/>
    <dgm:cxn modelId="{77EF9D19-BA3B-45D7-A5C8-20E7534F394A}" type="presOf" srcId="{CF3F34C4-906D-4F31-9146-C5698905B2CC}" destId="{58B9382F-1779-42CF-8566-932F63046602}" srcOrd="0" destOrd="0" presId="urn:microsoft.com/office/officeart/2005/8/layout/vList5"/>
    <dgm:cxn modelId="{46C3B12C-6F8B-4480-AF85-F082AE033CA2}" srcId="{C36A0290-7936-4411-975E-9025B5D19336}" destId="{4CEAE809-715E-4C7C-BB84-F455F7F58C1D}" srcOrd="2" destOrd="0" parTransId="{533800D1-09F6-496F-8F3A-DA5529FC669C}" sibTransId="{F9D4AC1D-5E66-4D48-8A9F-9564F908A093}"/>
    <dgm:cxn modelId="{2F654442-51D8-47A9-B4B1-2F3FDA45C3A4}" type="presOf" srcId="{CBD1DFD3-3AA7-4C73-835A-8A62FA55014F}" destId="{04ACC39E-2138-406E-B122-DA421D6B4F9A}" srcOrd="0" destOrd="0" presId="urn:microsoft.com/office/officeart/2005/8/layout/vList5"/>
    <dgm:cxn modelId="{A6CB6954-AD42-4381-AE2B-7B57B64B9ED2}" type="presOf" srcId="{C36A0290-7936-4411-975E-9025B5D19336}" destId="{31A7FE47-8886-4DBE-9263-B7A1A59907DC}" srcOrd="0" destOrd="0" presId="urn:microsoft.com/office/officeart/2005/8/layout/vList5"/>
    <dgm:cxn modelId="{20353817-D18C-4E1F-A24A-1F4C78AF59B9}" type="presOf" srcId="{2AB50AAF-7D43-4393-B3C1-67B3DF9F445D}" destId="{417D222D-4A46-423D-998B-7E526E6BEBB4}" srcOrd="0" destOrd="0" presId="urn:microsoft.com/office/officeart/2005/8/layout/vList5"/>
    <dgm:cxn modelId="{662A0947-54AB-478F-AC5F-BF737CE36582}" srcId="{787AB14E-149D-4414-9ECF-E6C8376E4AE9}" destId="{7DD04944-F133-4AE2-BA6A-DC3229BEDE6F}" srcOrd="0" destOrd="0" parTransId="{DC7104F3-77A9-4640-A303-09C8E1A78AC5}" sibTransId="{997A67FB-936D-42AA-85A3-7E3AD9CECFEE}"/>
    <dgm:cxn modelId="{C94C4822-5AA2-4FD0-A196-B952D06AF9E3}" srcId="{CF3F34C4-906D-4F31-9146-C5698905B2CC}" destId="{2AB50AAF-7D43-4393-B3C1-67B3DF9F445D}" srcOrd="0" destOrd="0" parTransId="{93C05896-F67A-4DB9-B3C0-6F91500E3329}" sibTransId="{6F5D86AC-3955-4F1D-BB7D-A17B61D9A8F9}"/>
    <dgm:cxn modelId="{53D9A047-F713-4113-9DC3-4C19AE227E85}" type="presOf" srcId="{E4CAC918-2DD7-45B6-AF75-7E34B838EFAE}" destId="{48BAF17E-F96E-4526-9BB8-00ABB05E0D2B}" srcOrd="0" destOrd="0" presId="urn:microsoft.com/office/officeart/2005/8/layout/vList5"/>
    <dgm:cxn modelId="{3AD150E7-759C-438F-9BC5-766B64F47EE3}" srcId="{CBD1DFD3-3AA7-4C73-835A-8A62FA55014F}" destId="{3048D54E-DD99-4021-A9A1-1A54A49C198F}" srcOrd="0" destOrd="0" parTransId="{D5015C51-1FDB-4E92-9DD0-2454EF11105A}" sibTransId="{CA93608D-E20B-4BB3-984B-86D828CBC438}"/>
    <dgm:cxn modelId="{64135468-5818-44B9-A722-565FDE23A4FF}" type="presOf" srcId="{3048D54E-DD99-4021-A9A1-1A54A49C198F}" destId="{8AC2D835-238E-455D-A9CF-17088F0751AD}" srcOrd="0" destOrd="0" presId="urn:microsoft.com/office/officeart/2005/8/layout/vList5"/>
    <dgm:cxn modelId="{5FA82283-F705-43A8-B409-E14B0D1047FC}" type="presOf" srcId="{708B732D-4847-48E4-9205-60365B6B5D5E}" destId="{23FB1BB6-2E19-49C8-9C59-D15DC449D934}" srcOrd="0" destOrd="0" presId="urn:microsoft.com/office/officeart/2005/8/layout/vList5"/>
    <dgm:cxn modelId="{E69D2216-A1E1-44AC-8733-BF49D19D83BE}" type="presOf" srcId="{787AB14E-149D-4414-9ECF-E6C8376E4AE9}" destId="{569C6BBA-F744-405A-904F-398D83BA1A8A}" srcOrd="0" destOrd="0" presId="urn:microsoft.com/office/officeart/2005/8/layout/vList5"/>
    <dgm:cxn modelId="{275AA2E3-480C-405E-AADB-977F392D9E62}" type="presOf" srcId="{EF25570A-DFC2-4E62-A8B8-9D26B746DB60}" destId="{BDEB3B0D-F38F-480C-8BD1-6F41136591E2}" srcOrd="0" destOrd="0" presId="urn:microsoft.com/office/officeart/2005/8/layout/vList5"/>
    <dgm:cxn modelId="{9AC71CB2-B476-434D-BC36-6B89D1273C9C}" type="presOf" srcId="{7DD04944-F133-4AE2-BA6A-DC3229BEDE6F}" destId="{B7DFC66F-95CB-4AD4-9A27-3BAB9A2801CA}" srcOrd="0" destOrd="0" presId="urn:microsoft.com/office/officeart/2005/8/layout/vList5"/>
    <dgm:cxn modelId="{32189A43-8F5F-4CFB-918D-017067028357}" srcId="{C36A0290-7936-4411-975E-9025B5D19336}" destId="{CF3F34C4-906D-4F31-9146-C5698905B2CC}" srcOrd="6" destOrd="0" parTransId="{A0E70E88-4B07-450D-A9A2-DF56151C9EDD}" sibTransId="{0023DF47-A292-4E83-9ABB-280ADB037C20}"/>
    <dgm:cxn modelId="{96538BD4-55FE-462A-B0AF-0AA01BA39D99}" srcId="{C36A0290-7936-4411-975E-9025B5D19336}" destId="{C2EB552A-F653-476A-83A2-CFEFB6F42312}" srcOrd="0" destOrd="0" parTransId="{A8D6C7C7-8BE1-47AF-9C88-72734CB842DC}" sibTransId="{5687161D-9B22-40FF-9EC2-773F658D7172}"/>
    <dgm:cxn modelId="{5B647862-8A3B-4AE4-8ADC-BA3E0B29CE9E}" type="presOf" srcId="{78C25CF2-694C-4746-B08C-C164694DFB21}" destId="{F1E3563E-C109-4CBB-B5C8-2066F2488D9F}" srcOrd="0" destOrd="0" presId="urn:microsoft.com/office/officeart/2005/8/layout/vList5"/>
    <dgm:cxn modelId="{DE0FA88C-47A3-4827-89A4-BD4B0C18C2F9}" srcId="{E4CAC918-2DD7-45B6-AF75-7E34B838EFAE}" destId="{78C25CF2-694C-4746-B08C-C164694DFB21}" srcOrd="0" destOrd="0" parTransId="{2D6753D3-196C-490F-9430-837413470ACA}" sibTransId="{87A20902-2112-48D5-B739-CBD23D8AEBE8}"/>
    <dgm:cxn modelId="{354DEE2B-DB80-49C5-838B-BBC916C37DD1}" srcId="{C2EB552A-F653-476A-83A2-CFEFB6F42312}" destId="{F4232FB2-5D85-4222-A21E-50E865BD560B}" srcOrd="0" destOrd="0" parTransId="{36A9DDE8-A343-49F1-BCE6-099CB35EE147}" sibTransId="{FA14CD5C-2E38-47C9-B2BC-8B3AC204F169}"/>
    <dgm:cxn modelId="{FFE40118-B492-48FC-94FA-3C916FFC7673}" srcId="{C36A0290-7936-4411-975E-9025B5D19336}" destId="{CBD1DFD3-3AA7-4C73-835A-8A62FA55014F}" srcOrd="4" destOrd="0" parTransId="{0CD2FD26-2B0E-4A15-B012-1CB1E43557FB}" sibTransId="{5DE2DC7B-2C14-49DF-880F-9DECC03A1037}"/>
    <dgm:cxn modelId="{054037B6-2DC9-4559-9539-B2ED0EB0BE5B}" srcId="{F55D3EE2-0FF1-4209-B50D-8FD5D085EFEC}" destId="{3BBCEB61-23DF-4EBB-AF5F-B360E05D9A16}" srcOrd="0" destOrd="0" parTransId="{1B357FA2-1517-424F-A5F1-2AEA703030A8}" sibTransId="{1BDBE20A-9B20-4711-AE07-21B7F8960614}"/>
    <dgm:cxn modelId="{3ED6D29B-EF7F-4CCC-A57D-117ECBFF38B0}" type="presOf" srcId="{F55D3EE2-0FF1-4209-B50D-8FD5D085EFEC}" destId="{595C726C-F891-472D-826D-F5287D605518}" srcOrd="0" destOrd="0" presId="urn:microsoft.com/office/officeart/2005/8/layout/vList5"/>
    <dgm:cxn modelId="{91E48453-78ED-49D7-9E00-044F283765E0}" type="presOf" srcId="{C2EB552A-F653-476A-83A2-CFEFB6F42312}" destId="{9500C53D-A6AA-48B1-AE23-EEB9FD430204}" srcOrd="0" destOrd="0" presId="urn:microsoft.com/office/officeart/2005/8/layout/vList5"/>
    <dgm:cxn modelId="{2BDF99C2-375F-4519-882C-C6BD029D9BF7}" type="presOf" srcId="{D7B1BF7B-09C7-4417-BEEA-4079044D9DE1}" destId="{448D52E7-83C6-45CB-A310-27165F07F707}" srcOrd="0" destOrd="0" presId="urn:microsoft.com/office/officeart/2005/8/layout/vList5"/>
    <dgm:cxn modelId="{495A4585-5253-4CFA-B947-80BADDED32E0}" srcId="{EF25570A-DFC2-4E62-A8B8-9D26B746DB60}" destId="{708B732D-4847-48E4-9205-60365B6B5D5E}" srcOrd="0" destOrd="0" parTransId="{37746A55-3662-4670-BF04-1E585160EA0E}" sibTransId="{77041816-6914-4BC9-801B-B6AC22A59DF6}"/>
    <dgm:cxn modelId="{A6F56E41-515F-461F-B0A0-AF013BA50B68}" srcId="{4CEAE809-715E-4C7C-BB84-F455F7F58C1D}" destId="{D7B1BF7B-09C7-4417-BEEA-4079044D9DE1}" srcOrd="0" destOrd="0" parTransId="{17DB76A0-90F0-4736-98A3-ED7C352B96AD}" sibTransId="{5A157156-8032-4907-A105-6E6730E1CE08}"/>
    <dgm:cxn modelId="{991654CF-AC14-4821-A523-ECCF333197AE}" srcId="{C36A0290-7936-4411-975E-9025B5D19336}" destId="{EF25570A-DFC2-4E62-A8B8-9D26B746DB60}" srcOrd="1" destOrd="0" parTransId="{36A34FDB-36BA-4CBF-96DD-F946C7490368}" sibTransId="{D64AB705-8485-463F-BCA3-0C8D65DF352D}"/>
    <dgm:cxn modelId="{39C7FE03-7D07-432C-A64B-8B1A9B220B54}" type="presOf" srcId="{F4232FB2-5D85-4222-A21E-50E865BD560B}" destId="{E3B2CC2A-06D3-4E4C-A3EB-900EC47F2873}" srcOrd="0" destOrd="0" presId="urn:microsoft.com/office/officeart/2005/8/layout/vList5"/>
    <dgm:cxn modelId="{5BEC583E-8AD0-4FFD-B184-9F711A1CE66F}" type="presOf" srcId="{4CEAE809-715E-4C7C-BB84-F455F7F58C1D}" destId="{2E2949A0-15BE-483E-ADD9-BB6D97E074B2}" srcOrd="0" destOrd="0" presId="urn:microsoft.com/office/officeart/2005/8/layout/vList5"/>
    <dgm:cxn modelId="{746D8865-5C47-4E88-9924-CB03B8A4D3F6}" srcId="{C36A0290-7936-4411-975E-9025B5D19336}" destId="{E4CAC918-2DD7-45B6-AF75-7E34B838EFAE}" srcOrd="3" destOrd="0" parTransId="{DA071591-B7FB-4AF0-A675-DEB4E967E3AB}" sibTransId="{B4761563-6C05-4306-94A4-0BB653537715}"/>
    <dgm:cxn modelId="{71D1BDFA-451C-488D-B0BB-DA7517D7A95B}" srcId="{C36A0290-7936-4411-975E-9025B5D19336}" destId="{F55D3EE2-0FF1-4209-B50D-8FD5D085EFEC}" srcOrd="5" destOrd="0" parTransId="{D0ACA4E4-9D59-4E3D-B231-3BB3311B72A1}" sibTransId="{52D38050-966F-4877-AA04-C5CD433AE7B6}"/>
    <dgm:cxn modelId="{BDDB4218-3EF2-40F9-A7DB-37079A6FD263}" type="presParOf" srcId="{31A7FE47-8886-4DBE-9263-B7A1A59907DC}" destId="{FB2A5812-DE39-4AF6-9C67-078F30F3A318}" srcOrd="0" destOrd="0" presId="urn:microsoft.com/office/officeart/2005/8/layout/vList5"/>
    <dgm:cxn modelId="{68189464-A4BD-4164-8E67-433E12988BC2}" type="presParOf" srcId="{FB2A5812-DE39-4AF6-9C67-078F30F3A318}" destId="{9500C53D-A6AA-48B1-AE23-EEB9FD430204}" srcOrd="0" destOrd="0" presId="urn:microsoft.com/office/officeart/2005/8/layout/vList5"/>
    <dgm:cxn modelId="{ECB6EDDC-C286-48B5-B2FB-22768BDDE626}" type="presParOf" srcId="{FB2A5812-DE39-4AF6-9C67-078F30F3A318}" destId="{E3B2CC2A-06D3-4E4C-A3EB-900EC47F2873}" srcOrd="1" destOrd="0" presId="urn:microsoft.com/office/officeart/2005/8/layout/vList5"/>
    <dgm:cxn modelId="{181657F5-B30D-426D-986B-BEB1B5586803}" type="presParOf" srcId="{31A7FE47-8886-4DBE-9263-B7A1A59907DC}" destId="{F4D9734A-C72B-4623-A588-004841EE8B63}" srcOrd="1" destOrd="0" presId="urn:microsoft.com/office/officeart/2005/8/layout/vList5"/>
    <dgm:cxn modelId="{0FC46D9E-9A0E-45F2-AA89-87B4E88262B9}" type="presParOf" srcId="{31A7FE47-8886-4DBE-9263-B7A1A59907DC}" destId="{6A9DCD5E-F96D-4F91-95E7-DAF793BA784C}" srcOrd="2" destOrd="0" presId="urn:microsoft.com/office/officeart/2005/8/layout/vList5"/>
    <dgm:cxn modelId="{A50965F5-E969-4F9E-AA1E-98E9E5B2E4DE}" type="presParOf" srcId="{6A9DCD5E-F96D-4F91-95E7-DAF793BA784C}" destId="{BDEB3B0D-F38F-480C-8BD1-6F41136591E2}" srcOrd="0" destOrd="0" presId="urn:microsoft.com/office/officeart/2005/8/layout/vList5"/>
    <dgm:cxn modelId="{8DCB1E5F-40D7-4CE7-891E-39B40ADEABCC}" type="presParOf" srcId="{6A9DCD5E-F96D-4F91-95E7-DAF793BA784C}" destId="{23FB1BB6-2E19-49C8-9C59-D15DC449D934}" srcOrd="1" destOrd="0" presId="urn:microsoft.com/office/officeart/2005/8/layout/vList5"/>
    <dgm:cxn modelId="{8BC7C120-61B1-4DAF-BAA3-54B0EB59A5EE}" type="presParOf" srcId="{31A7FE47-8886-4DBE-9263-B7A1A59907DC}" destId="{8C966649-E6C3-4FBC-AB33-29D0CD3449BA}" srcOrd="3" destOrd="0" presId="urn:microsoft.com/office/officeart/2005/8/layout/vList5"/>
    <dgm:cxn modelId="{4A2CDC50-3A9A-4BF7-9604-0726EB1414F7}" type="presParOf" srcId="{31A7FE47-8886-4DBE-9263-B7A1A59907DC}" destId="{123F4AA8-8F3D-44ED-963B-E4AFBAC01494}" srcOrd="4" destOrd="0" presId="urn:microsoft.com/office/officeart/2005/8/layout/vList5"/>
    <dgm:cxn modelId="{0B477858-ED8B-42CC-810B-8836F8C50560}" type="presParOf" srcId="{123F4AA8-8F3D-44ED-963B-E4AFBAC01494}" destId="{2E2949A0-15BE-483E-ADD9-BB6D97E074B2}" srcOrd="0" destOrd="0" presId="urn:microsoft.com/office/officeart/2005/8/layout/vList5"/>
    <dgm:cxn modelId="{217F6DD6-27B8-4DB6-B2D7-C7E9B5E0299A}" type="presParOf" srcId="{123F4AA8-8F3D-44ED-963B-E4AFBAC01494}" destId="{448D52E7-83C6-45CB-A310-27165F07F707}" srcOrd="1" destOrd="0" presId="urn:microsoft.com/office/officeart/2005/8/layout/vList5"/>
    <dgm:cxn modelId="{177F1C22-8A23-4EE3-AD2C-6DD3099BC404}" type="presParOf" srcId="{31A7FE47-8886-4DBE-9263-B7A1A59907DC}" destId="{228249E1-20CF-47C3-95E8-D98833B6F3CB}" srcOrd="5" destOrd="0" presId="urn:microsoft.com/office/officeart/2005/8/layout/vList5"/>
    <dgm:cxn modelId="{DE2C8E72-D9F2-4193-8D9B-891CEE9630B4}" type="presParOf" srcId="{31A7FE47-8886-4DBE-9263-B7A1A59907DC}" destId="{188330C2-C145-4C97-A84C-96B3EE786070}" srcOrd="6" destOrd="0" presId="urn:microsoft.com/office/officeart/2005/8/layout/vList5"/>
    <dgm:cxn modelId="{9CA71D9C-3F54-42FD-9B74-DE7511F75F68}" type="presParOf" srcId="{188330C2-C145-4C97-A84C-96B3EE786070}" destId="{48BAF17E-F96E-4526-9BB8-00ABB05E0D2B}" srcOrd="0" destOrd="0" presId="urn:microsoft.com/office/officeart/2005/8/layout/vList5"/>
    <dgm:cxn modelId="{AA3F5840-E2EB-43ED-9AD0-13487A371603}" type="presParOf" srcId="{188330C2-C145-4C97-A84C-96B3EE786070}" destId="{F1E3563E-C109-4CBB-B5C8-2066F2488D9F}" srcOrd="1" destOrd="0" presId="urn:microsoft.com/office/officeart/2005/8/layout/vList5"/>
    <dgm:cxn modelId="{3B7564A5-04A2-4AB5-9641-6944EF39C1DF}" type="presParOf" srcId="{31A7FE47-8886-4DBE-9263-B7A1A59907DC}" destId="{532A9982-3CEE-44FE-AED9-71D6A374331F}" srcOrd="7" destOrd="0" presId="urn:microsoft.com/office/officeart/2005/8/layout/vList5"/>
    <dgm:cxn modelId="{E36CF509-89DB-4B75-9764-A4B69A75BF22}" type="presParOf" srcId="{31A7FE47-8886-4DBE-9263-B7A1A59907DC}" destId="{C4CEC972-9D16-474C-B48B-38DF4C18638B}" srcOrd="8" destOrd="0" presId="urn:microsoft.com/office/officeart/2005/8/layout/vList5"/>
    <dgm:cxn modelId="{14C6DD76-9B88-44CB-A8CD-2955D753E7B4}" type="presParOf" srcId="{C4CEC972-9D16-474C-B48B-38DF4C18638B}" destId="{04ACC39E-2138-406E-B122-DA421D6B4F9A}" srcOrd="0" destOrd="0" presId="urn:microsoft.com/office/officeart/2005/8/layout/vList5"/>
    <dgm:cxn modelId="{D814DF61-C2F9-45D1-AB5E-4CAE035D5E33}" type="presParOf" srcId="{C4CEC972-9D16-474C-B48B-38DF4C18638B}" destId="{8AC2D835-238E-455D-A9CF-17088F0751AD}" srcOrd="1" destOrd="0" presId="urn:microsoft.com/office/officeart/2005/8/layout/vList5"/>
    <dgm:cxn modelId="{2C84F6BB-99CB-441B-BB2F-CB3C1DA6BF3B}" type="presParOf" srcId="{31A7FE47-8886-4DBE-9263-B7A1A59907DC}" destId="{98C5F0FE-CDF7-40F6-8488-94D2395B6FED}" srcOrd="9" destOrd="0" presId="urn:microsoft.com/office/officeart/2005/8/layout/vList5"/>
    <dgm:cxn modelId="{4C0A4C32-76EE-451D-ACF1-3DBCF0287E86}" type="presParOf" srcId="{31A7FE47-8886-4DBE-9263-B7A1A59907DC}" destId="{20505E67-09BB-489C-920E-0F1703F58C05}" srcOrd="10" destOrd="0" presId="urn:microsoft.com/office/officeart/2005/8/layout/vList5"/>
    <dgm:cxn modelId="{7AFB1954-95D4-4FEF-BF6C-E7C9CE317857}" type="presParOf" srcId="{20505E67-09BB-489C-920E-0F1703F58C05}" destId="{595C726C-F891-472D-826D-F5287D605518}" srcOrd="0" destOrd="0" presId="urn:microsoft.com/office/officeart/2005/8/layout/vList5"/>
    <dgm:cxn modelId="{07154E6F-265E-42A5-81A0-DC69EC39C331}" type="presParOf" srcId="{20505E67-09BB-489C-920E-0F1703F58C05}" destId="{39FBBFC5-08FE-4BEA-9157-A3158B8AFB68}" srcOrd="1" destOrd="0" presId="urn:microsoft.com/office/officeart/2005/8/layout/vList5"/>
    <dgm:cxn modelId="{402C88AA-13DC-4A3F-ABF0-BC000BA53F75}" type="presParOf" srcId="{31A7FE47-8886-4DBE-9263-B7A1A59907DC}" destId="{8F63995C-0AE5-4C64-B9F0-79A0889897CD}" srcOrd="11" destOrd="0" presId="urn:microsoft.com/office/officeart/2005/8/layout/vList5"/>
    <dgm:cxn modelId="{684D8D79-1F9C-432D-B66F-6D11A51E5C86}" type="presParOf" srcId="{31A7FE47-8886-4DBE-9263-B7A1A59907DC}" destId="{C0BD793F-806F-4159-8ABF-CD967ED63D19}" srcOrd="12" destOrd="0" presId="urn:microsoft.com/office/officeart/2005/8/layout/vList5"/>
    <dgm:cxn modelId="{1A1FD2E4-0EF8-4089-8EE0-B4AA59BA26B2}" type="presParOf" srcId="{C0BD793F-806F-4159-8ABF-CD967ED63D19}" destId="{58B9382F-1779-42CF-8566-932F63046602}" srcOrd="0" destOrd="0" presId="urn:microsoft.com/office/officeart/2005/8/layout/vList5"/>
    <dgm:cxn modelId="{DBF26EFD-9287-4EC4-B8D2-A304E237F61C}" type="presParOf" srcId="{C0BD793F-806F-4159-8ABF-CD967ED63D19}" destId="{417D222D-4A46-423D-998B-7E526E6BEBB4}" srcOrd="1" destOrd="0" presId="urn:microsoft.com/office/officeart/2005/8/layout/vList5"/>
    <dgm:cxn modelId="{9DC8BEF8-8AD7-48B0-AA97-D15D168D9CC0}" type="presParOf" srcId="{31A7FE47-8886-4DBE-9263-B7A1A59907DC}" destId="{2EC95C87-0675-4B6C-8693-E483E0753894}" srcOrd="13" destOrd="0" presId="urn:microsoft.com/office/officeart/2005/8/layout/vList5"/>
    <dgm:cxn modelId="{AAEC117A-E5DE-4D4B-A6F6-A3A954611964}" type="presParOf" srcId="{31A7FE47-8886-4DBE-9263-B7A1A59907DC}" destId="{A7DAADC5-72C3-4BB8-87FF-C982FA9AD7BC}" srcOrd="14" destOrd="0" presId="urn:microsoft.com/office/officeart/2005/8/layout/vList5"/>
    <dgm:cxn modelId="{CB8D10CF-899A-4558-AD43-B013CFA4E5A4}" type="presParOf" srcId="{A7DAADC5-72C3-4BB8-87FF-C982FA9AD7BC}" destId="{569C6BBA-F744-405A-904F-398D83BA1A8A}" srcOrd="0" destOrd="0" presId="urn:microsoft.com/office/officeart/2005/8/layout/vList5"/>
    <dgm:cxn modelId="{5D62EDEB-77D9-4873-AC1F-5BF5C0955F7C}" type="presParOf" srcId="{A7DAADC5-72C3-4BB8-87FF-C982FA9AD7BC}" destId="{B7DFC66F-95CB-4AD4-9A27-3BAB9A2801C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21C93-7B4C-431B-B2D2-BDE19B0BE837}">
      <dsp:nvSpPr>
        <dsp:cNvPr id="0" name=""/>
        <dsp:cNvSpPr/>
      </dsp:nvSpPr>
      <dsp:spPr>
        <a:xfrm>
          <a:off x="-5741729" y="-878842"/>
          <a:ext cx="6835837" cy="6835837"/>
        </a:xfrm>
        <a:prstGeom prst="blockArc">
          <a:avLst>
            <a:gd name="adj1" fmla="val 18900000"/>
            <a:gd name="adj2" fmla="val 2700000"/>
            <a:gd name="adj3" fmla="val 316"/>
          </a:avLst>
        </a:pr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946BDC-1C5B-454E-91B0-AC25CAB64780}">
      <dsp:nvSpPr>
        <dsp:cNvPr id="0" name=""/>
        <dsp:cNvSpPr/>
      </dsp:nvSpPr>
      <dsp:spPr>
        <a:xfrm>
          <a:off x="478252" y="317282"/>
          <a:ext cx="10499543" cy="634972"/>
        </a:xfrm>
        <a:prstGeom prst="rect">
          <a:avLst/>
        </a:prstGeom>
        <a:gradFill rotWithShape="0">
          <a:gsLst>
            <a:gs pos="0">
              <a:schemeClr val="accent4">
                <a:alpha val="90000"/>
                <a:hueOff val="0"/>
                <a:satOff val="0"/>
                <a:lumOff val="0"/>
                <a:alphaOff val="0"/>
                <a:satMod val="103000"/>
                <a:lumMod val="102000"/>
                <a:tint val="94000"/>
              </a:schemeClr>
            </a:gs>
            <a:gs pos="50000">
              <a:schemeClr val="accent4">
                <a:alpha val="90000"/>
                <a:hueOff val="0"/>
                <a:satOff val="0"/>
                <a:lumOff val="0"/>
                <a:alphaOff val="0"/>
                <a:satMod val="110000"/>
                <a:lumMod val="100000"/>
                <a:shade val="100000"/>
              </a:schemeClr>
            </a:gs>
            <a:gs pos="100000">
              <a:schemeClr val="accent4">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4009" tIns="48260" rIns="48260" bIns="48260" numCol="1" spcCol="1270" anchor="ctr" anchorCtr="0">
          <a:noAutofit/>
        </a:bodyPr>
        <a:lstStyle/>
        <a:p>
          <a:pPr lvl="0" algn="l" defTabSz="844550" rtl="0">
            <a:lnSpc>
              <a:spcPct val="90000"/>
            </a:lnSpc>
            <a:spcBef>
              <a:spcPct val="0"/>
            </a:spcBef>
            <a:spcAft>
              <a:spcPct val="35000"/>
            </a:spcAft>
          </a:pPr>
          <a:r>
            <a:rPr lang="fr-FR" sz="1900" b="1" kern="1200" dirty="0" smtClean="0"/>
            <a:t>Suite à l'adoption </a:t>
          </a:r>
          <a:r>
            <a:rPr lang="fr-FR" sz="1900" b="1" kern="1200" dirty="0" smtClean="0"/>
            <a:t>des </a:t>
          </a:r>
          <a:r>
            <a:rPr lang="fr-FR" sz="1900" b="1" kern="1200" dirty="0" smtClean="0"/>
            <a:t>nouveaux mandats et </a:t>
          </a:r>
          <a:r>
            <a:rPr lang="fr-FR" sz="1900" b="1" kern="1200" dirty="0" smtClean="0"/>
            <a:t>règlements de IC le </a:t>
          </a:r>
          <a:r>
            <a:rPr lang="fr-FR" sz="1900" b="1" kern="1200" dirty="0" smtClean="0"/>
            <a:t>mandat des membres </a:t>
          </a:r>
          <a:r>
            <a:rPr lang="fr-FR" sz="1900" b="1" kern="1200" dirty="0" smtClean="0"/>
            <a:t>de IC </a:t>
          </a:r>
          <a:r>
            <a:rPr lang="fr-FR" sz="1900" b="1" kern="1200" dirty="0" smtClean="0">
              <a:solidFill>
                <a:srgbClr val="FFFF00"/>
              </a:solidFill>
            </a:rPr>
            <a:t>commence </a:t>
          </a:r>
          <a:r>
            <a:rPr lang="fr-FR" sz="1900" b="1" kern="1200" dirty="0" smtClean="0">
              <a:solidFill>
                <a:srgbClr val="FFFF00"/>
              </a:solidFill>
            </a:rPr>
            <a:t>et se </a:t>
          </a:r>
          <a:r>
            <a:rPr lang="fr-FR" sz="1900" b="1" kern="1200" dirty="0" smtClean="0">
              <a:solidFill>
                <a:srgbClr val="FFFF00"/>
              </a:solidFill>
            </a:rPr>
            <a:t>terminer </a:t>
          </a:r>
          <a:r>
            <a:rPr lang="fr-FR" sz="1900" b="1" kern="1200" dirty="0" smtClean="0">
              <a:solidFill>
                <a:srgbClr val="FFFF00"/>
              </a:solidFill>
            </a:rPr>
            <a:t>après la réunion </a:t>
          </a:r>
          <a:r>
            <a:rPr lang="fr-FR" sz="1900" b="1" kern="1200" dirty="0" smtClean="0">
              <a:solidFill>
                <a:srgbClr val="FFFF00"/>
              </a:solidFill>
            </a:rPr>
            <a:t>de IC </a:t>
          </a:r>
          <a:r>
            <a:rPr lang="fr-FR" sz="1900" b="1" kern="1200" dirty="0" smtClean="0">
              <a:solidFill>
                <a:srgbClr val="FFFF00"/>
              </a:solidFill>
            </a:rPr>
            <a:t>de mai tous les trois ans.</a:t>
          </a:r>
          <a:endParaRPr lang="en-US" sz="1900" b="1" kern="1200" dirty="0">
            <a:solidFill>
              <a:srgbClr val="FFFF00"/>
            </a:solidFill>
          </a:endParaRPr>
        </a:p>
      </dsp:txBody>
      <dsp:txXfrm>
        <a:off x="478252" y="317282"/>
        <a:ext cx="10499543" cy="634972"/>
      </dsp:txXfrm>
    </dsp:sp>
    <dsp:sp modelId="{63CBB7B5-5827-4B3C-8C86-0887D1A97432}">
      <dsp:nvSpPr>
        <dsp:cNvPr id="0" name=""/>
        <dsp:cNvSpPr/>
      </dsp:nvSpPr>
      <dsp:spPr>
        <a:xfrm>
          <a:off x="81394" y="237911"/>
          <a:ext cx="793715" cy="793715"/>
        </a:xfrm>
        <a:prstGeom prst="ellipse">
          <a:avLst/>
        </a:prstGeom>
        <a:solidFill>
          <a:schemeClr val="lt1">
            <a:hueOff val="0"/>
            <a:satOff val="0"/>
            <a:lumOff val="0"/>
            <a:alphaOff val="0"/>
          </a:schemeClr>
        </a:solidFill>
        <a:ln w="6350" cap="flat" cmpd="sng" algn="ctr">
          <a:solidFill>
            <a:schemeClr val="accent4">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EEA79F6-B582-41A9-89C4-3E789CECB59E}">
      <dsp:nvSpPr>
        <dsp:cNvPr id="0" name=""/>
        <dsp:cNvSpPr/>
      </dsp:nvSpPr>
      <dsp:spPr>
        <a:xfrm>
          <a:off x="933254" y="1123370"/>
          <a:ext cx="10044541" cy="927103"/>
        </a:xfrm>
        <a:prstGeom prst="rect">
          <a:avLst/>
        </a:prstGeom>
        <a:gradFill rotWithShape="0">
          <a:gsLst>
            <a:gs pos="0">
              <a:schemeClr val="accent4">
                <a:alpha val="90000"/>
                <a:hueOff val="0"/>
                <a:satOff val="0"/>
                <a:lumOff val="0"/>
                <a:alphaOff val="-10000"/>
                <a:satMod val="103000"/>
                <a:lumMod val="102000"/>
                <a:tint val="94000"/>
              </a:schemeClr>
            </a:gs>
            <a:gs pos="50000">
              <a:schemeClr val="accent4">
                <a:alpha val="90000"/>
                <a:hueOff val="0"/>
                <a:satOff val="0"/>
                <a:lumOff val="0"/>
                <a:alphaOff val="-10000"/>
                <a:satMod val="110000"/>
                <a:lumMod val="100000"/>
                <a:shade val="100000"/>
              </a:schemeClr>
            </a:gs>
            <a:gs pos="100000">
              <a:schemeClr val="accent4">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4009" tIns="48260" rIns="48260" bIns="48260" numCol="1" spcCol="1270" anchor="ctr" anchorCtr="0">
          <a:noAutofit/>
        </a:bodyPr>
        <a:lstStyle/>
        <a:p>
          <a:pPr lvl="0" algn="l" defTabSz="844550" rtl="0">
            <a:lnSpc>
              <a:spcPct val="90000"/>
            </a:lnSpc>
            <a:spcBef>
              <a:spcPct val="0"/>
            </a:spcBef>
            <a:spcAft>
              <a:spcPct val="35000"/>
            </a:spcAft>
          </a:pPr>
          <a:r>
            <a:rPr lang="fr-FR" sz="1900" b="1" kern="1200" dirty="0" smtClean="0"/>
            <a:t>Le nouvel appel à candidatures de </a:t>
          </a:r>
          <a:r>
            <a:rPr lang="fr-FR" sz="1900" b="1" kern="1200" dirty="0" smtClean="0">
              <a:solidFill>
                <a:srgbClr val="FFFF00"/>
              </a:solidFill>
            </a:rPr>
            <a:t>représentants régionaux (7) et d'experts (5) </a:t>
          </a:r>
          <a:r>
            <a:rPr lang="fr-FR" sz="1900" b="1" kern="1200" dirty="0" smtClean="0"/>
            <a:t>pour devenir membres (et membres remplaçants) du Comité de mise en œuvre et de renforcement des capacités (CI) sera ouvert du </a:t>
          </a:r>
          <a:r>
            <a:rPr lang="fr-FR" sz="1900" b="1" kern="1200" dirty="0" smtClean="0">
              <a:solidFill>
                <a:srgbClr val="FFFF00"/>
              </a:solidFill>
            </a:rPr>
            <a:t>10 octobre au 30 novembre 2022.</a:t>
          </a:r>
          <a:endParaRPr lang="en-US" sz="1900" b="1" kern="1200" dirty="0">
            <a:solidFill>
              <a:srgbClr val="FFFF00"/>
            </a:solidFill>
          </a:endParaRPr>
        </a:p>
      </dsp:txBody>
      <dsp:txXfrm>
        <a:off x="933254" y="1123370"/>
        <a:ext cx="10044541" cy="927103"/>
      </dsp:txXfrm>
    </dsp:sp>
    <dsp:sp modelId="{6987FA90-1614-4A0E-AE55-1FFE657BDA8E}">
      <dsp:nvSpPr>
        <dsp:cNvPr id="0" name=""/>
        <dsp:cNvSpPr/>
      </dsp:nvSpPr>
      <dsp:spPr>
        <a:xfrm>
          <a:off x="536396" y="1190065"/>
          <a:ext cx="793715" cy="793715"/>
        </a:xfrm>
        <a:prstGeom prst="ellipse">
          <a:avLst/>
        </a:prstGeom>
        <a:solidFill>
          <a:schemeClr val="lt1">
            <a:hueOff val="0"/>
            <a:satOff val="0"/>
            <a:lumOff val="0"/>
            <a:alphaOff val="0"/>
          </a:schemeClr>
        </a:solidFill>
        <a:ln w="6350" cap="flat" cmpd="sng" algn="ctr">
          <a:solidFill>
            <a:schemeClr val="accent4">
              <a:alpha val="90000"/>
              <a:hueOff val="0"/>
              <a:satOff val="0"/>
              <a:lumOff val="0"/>
              <a:alphaOff val="-10000"/>
            </a:schemeClr>
          </a:solidFill>
          <a:prstDash val="solid"/>
          <a:miter lim="800000"/>
        </a:ln>
        <a:effectLst/>
      </dsp:spPr>
      <dsp:style>
        <a:lnRef idx="1">
          <a:scrgbClr r="0" g="0" b="0"/>
        </a:lnRef>
        <a:fillRef idx="1">
          <a:scrgbClr r="0" g="0" b="0"/>
        </a:fillRef>
        <a:effectRef idx="2">
          <a:scrgbClr r="0" g="0" b="0"/>
        </a:effectRef>
        <a:fontRef idx="minor"/>
      </dsp:style>
    </dsp:sp>
    <dsp:sp modelId="{F1A3C31A-2031-432E-A413-F4D313C1A727}">
      <dsp:nvSpPr>
        <dsp:cNvPr id="0" name=""/>
        <dsp:cNvSpPr/>
      </dsp:nvSpPr>
      <dsp:spPr>
        <a:xfrm>
          <a:off x="1072903" y="2221590"/>
          <a:ext cx="9904892" cy="634972"/>
        </a:xfrm>
        <a:prstGeom prst="rect">
          <a:avLst/>
        </a:prstGeom>
        <a:gradFill rotWithShape="0">
          <a:gsLst>
            <a:gs pos="0">
              <a:schemeClr val="accent4">
                <a:alpha val="90000"/>
                <a:hueOff val="0"/>
                <a:satOff val="0"/>
                <a:lumOff val="0"/>
                <a:alphaOff val="-20000"/>
                <a:satMod val="103000"/>
                <a:lumMod val="102000"/>
                <a:tint val="94000"/>
              </a:schemeClr>
            </a:gs>
            <a:gs pos="50000">
              <a:schemeClr val="accent4">
                <a:alpha val="90000"/>
                <a:hueOff val="0"/>
                <a:satOff val="0"/>
                <a:lumOff val="0"/>
                <a:alphaOff val="-20000"/>
                <a:satMod val="110000"/>
                <a:lumMod val="100000"/>
                <a:shade val="100000"/>
              </a:schemeClr>
            </a:gs>
            <a:gs pos="100000">
              <a:schemeClr val="accent4">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4009" tIns="48260" rIns="48260" bIns="48260" numCol="1" spcCol="1270" anchor="ctr" anchorCtr="0">
          <a:noAutofit/>
        </a:bodyPr>
        <a:lstStyle/>
        <a:p>
          <a:pPr lvl="0" algn="l" defTabSz="844550" rtl="0">
            <a:lnSpc>
              <a:spcPct val="90000"/>
            </a:lnSpc>
            <a:spcBef>
              <a:spcPct val="0"/>
            </a:spcBef>
            <a:spcAft>
              <a:spcPct val="35000"/>
            </a:spcAft>
          </a:pPr>
          <a:r>
            <a:rPr lang="fr-FR" sz="1900" b="1" kern="1200" dirty="0" smtClean="0"/>
            <a:t>Les </a:t>
          </a:r>
          <a:r>
            <a:rPr lang="fr-FR" sz="1900" b="1" kern="1200" dirty="0" smtClean="0">
              <a:solidFill>
                <a:srgbClr val="FFFF00"/>
              </a:solidFill>
            </a:rPr>
            <a:t>ONPV et ORPV </a:t>
          </a:r>
          <a:r>
            <a:rPr lang="fr-FR" sz="1900" b="1" kern="1200" dirty="0" smtClean="0"/>
            <a:t>seront invitées à nommer les membres du </a:t>
          </a:r>
          <a:r>
            <a:rPr lang="fr-FR" sz="1900" b="1" kern="1200" dirty="0" smtClean="0"/>
            <a:t>IC </a:t>
          </a:r>
          <a:r>
            <a:rPr lang="fr-FR" sz="1900" b="1" kern="1200" dirty="0" smtClean="0"/>
            <a:t>sous la coordination de leurs représentants au </a:t>
          </a:r>
          <a:r>
            <a:rPr lang="fr-FR" sz="1900" b="1" kern="1200" dirty="0" smtClean="0">
              <a:solidFill>
                <a:srgbClr val="FFFF00"/>
              </a:solidFill>
            </a:rPr>
            <a:t>Bureau de la CMP</a:t>
          </a:r>
          <a:r>
            <a:rPr lang="fr-FR" sz="1900" b="1" kern="1200" dirty="0" smtClean="0"/>
            <a:t>.</a:t>
          </a:r>
          <a:endParaRPr lang="en-US" sz="1900" kern="1200" dirty="0"/>
        </a:p>
      </dsp:txBody>
      <dsp:txXfrm>
        <a:off x="1072903" y="2221590"/>
        <a:ext cx="9904892" cy="634972"/>
      </dsp:txXfrm>
    </dsp:sp>
    <dsp:sp modelId="{800C679F-E9D3-4C8A-89CC-6F3F56C173D5}">
      <dsp:nvSpPr>
        <dsp:cNvPr id="0" name=""/>
        <dsp:cNvSpPr/>
      </dsp:nvSpPr>
      <dsp:spPr>
        <a:xfrm>
          <a:off x="676046" y="2142218"/>
          <a:ext cx="793715" cy="793715"/>
        </a:xfrm>
        <a:prstGeom prst="ellipse">
          <a:avLst/>
        </a:prstGeom>
        <a:solidFill>
          <a:schemeClr val="lt1">
            <a:hueOff val="0"/>
            <a:satOff val="0"/>
            <a:lumOff val="0"/>
            <a:alphaOff val="0"/>
          </a:schemeClr>
        </a:solidFill>
        <a:ln w="6350" cap="flat" cmpd="sng" algn="ctr">
          <a:solidFill>
            <a:schemeClr val="accent4">
              <a:alpha val="90000"/>
              <a:hueOff val="0"/>
              <a:satOff val="0"/>
              <a:lumOff val="0"/>
              <a:alphaOff val="-20000"/>
            </a:schemeClr>
          </a:solidFill>
          <a:prstDash val="solid"/>
          <a:miter lim="800000"/>
        </a:ln>
        <a:effectLst/>
      </dsp:spPr>
      <dsp:style>
        <a:lnRef idx="1">
          <a:scrgbClr r="0" g="0" b="0"/>
        </a:lnRef>
        <a:fillRef idx="1">
          <a:scrgbClr r="0" g="0" b="0"/>
        </a:fillRef>
        <a:effectRef idx="2">
          <a:scrgbClr r="0" g="0" b="0"/>
        </a:effectRef>
        <a:fontRef idx="minor"/>
      </dsp:style>
    </dsp:sp>
    <dsp:sp modelId="{01B62F7D-D911-4051-B2D8-AAFE2CE6DA77}">
      <dsp:nvSpPr>
        <dsp:cNvPr id="0" name=""/>
        <dsp:cNvSpPr/>
      </dsp:nvSpPr>
      <dsp:spPr>
        <a:xfrm>
          <a:off x="933254" y="3173744"/>
          <a:ext cx="10044541" cy="634972"/>
        </a:xfrm>
        <a:prstGeom prst="rect">
          <a:avLst/>
        </a:prstGeom>
        <a:gradFill rotWithShape="0">
          <a:gsLst>
            <a:gs pos="0">
              <a:schemeClr val="accent4">
                <a:alpha val="90000"/>
                <a:hueOff val="0"/>
                <a:satOff val="0"/>
                <a:lumOff val="0"/>
                <a:alphaOff val="-30000"/>
                <a:satMod val="103000"/>
                <a:lumMod val="102000"/>
                <a:tint val="94000"/>
              </a:schemeClr>
            </a:gs>
            <a:gs pos="50000">
              <a:schemeClr val="accent4">
                <a:alpha val="90000"/>
                <a:hueOff val="0"/>
                <a:satOff val="0"/>
                <a:lumOff val="0"/>
                <a:alphaOff val="-30000"/>
                <a:satMod val="110000"/>
                <a:lumMod val="100000"/>
                <a:shade val="100000"/>
              </a:schemeClr>
            </a:gs>
            <a:gs pos="100000">
              <a:schemeClr val="accent4">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4009" tIns="48260" rIns="48260" bIns="48260" numCol="1" spcCol="1270" anchor="ctr" anchorCtr="0">
          <a:noAutofit/>
        </a:bodyPr>
        <a:lstStyle/>
        <a:p>
          <a:pPr lvl="0" algn="l" defTabSz="844550" rtl="0">
            <a:lnSpc>
              <a:spcPct val="90000"/>
            </a:lnSpc>
            <a:spcBef>
              <a:spcPct val="0"/>
            </a:spcBef>
            <a:spcAft>
              <a:spcPct val="35000"/>
            </a:spcAft>
          </a:pPr>
          <a:r>
            <a:rPr lang="fr-FR" sz="1900" b="1" kern="1200" dirty="0" smtClean="0"/>
            <a:t>Les candidatures sélectionnées seront présentées à la </a:t>
          </a:r>
          <a:r>
            <a:rPr lang="fr-FR" sz="1900" b="1" kern="1200" dirty="0" smtClean="0">
              <a:solidFill>
                <a:srgbClr val="FFFF00"/>
              </a:solidFill>
            </a:rPr>
            <a:t>CMP-17 (2023) pour confirmation</a:t>
          </a:r>
          <a:r>
            <a:rPr lang="en-US" sz="1900" b="1" kern="1200" dirty="0" smtClean="0">
              <a:latin typeface="Calibri Light" panose="020F0302020204030204"/>
            </a:rPr>
            <a:t>.</a:t>
          </a:r>
          <a:endParaRPr lang="en-US" sz="1900" b="1" kern="1200" dirty="0"/>
        </a:p>
      </dsp:txBody>
      <dsp:txXfrm>
        <a:off x="933254" y="3173744"/>
        <a:ext cx="10044541" cy="634972"/>
      </dsp:txXfrm>
    </dsp:sp>
    <dsp:sp modelId="{8E6F467E-8E0F-4661-AD8F-327FA855CBF8}">
      <dsp:nvSpPr>
        <dsp:cNvPr id="0" name=""/>
        <dsp:cNvSpPr/>
      </dsp:nvSpPr>
      <dsp:spPr>
        <a:xfrm>
          <a:off x="536396" y="3094372"/>
          <a:ext cx="793715" cy="793715"/>
        </a:xfrm>
        <a:prstGeom prst="ellipse">
          <a:avLst/>
        </a:prstGeom>
        <a:solidFill>
          <a:schemeClr val="lt1">
            <a:hueOff val="0"/>
            <a:satOff val="0"/>
            <a:lumOff val="0"/>
            <a:alphaOff val="0"/>
          </a:schemeClr>
        </a:solidFill>
        <a:ln w="6350" cap="flat" cmpd="sng" algn="ctr">
          <a:solidFill>
            <a:schemeClr val="accent4">
              <a:alpha val="90000"/>
              <a:hueOff val="0"/>
              <a:satOff val="0"/>
              <a:lumOff val="0"/>
              <a:alphaOff val="-30000"/>
            </a:schemeClr>
          </a:solidFill>
          <a:prstDash val="solid"/>
          <a:miter lim="800000"/>
        </a:ln>
        <a:effectLst/>
      </dsp:spPr>
      <dsp:style>
        <a:lnRef idx="1">
          <a:scrgbClr r="0" g="0" b="0"/>
        </a:lnRef>
        <a:fillRef idx="1">
          <a:scrgbClr r="0" g="0" b="0"/>
        </a:fillRef>
        <a:effectRef idx="2">
          <a:scrgbClr r="0" g="0" b="0"/>
        </a:effectRef>
        <a:fontRef idx="minor"/>
      </dsp:style>
    </dsp:sp>
    <dsp:sp modelId="{20835BE8-BE91-493C-AB76-09CA5A43238D}">
      <dsp:nvSpPr>
        <dsp:cNvPr id="0" name=""/>
        <dsp:cNvSpPr/>
      </dsp:nvSpPr>
      <dsp:spPr>
        <a:xfrm>
          <a:off x="478252" y="4125897"/>
          <a:ext cx="10499543" cy="634972"/>
        </a:xfrm>
        <a:prstGeom prst="rect">
          <a:avLst/>
        </a:prstGeom>
        <a:gradFill rotWithShape="0">
          <a:gsLst>
            <a:gs pos="0">
              <a:schemeClr val="accent4">
                <a:alpha val="90000"/>
                <a:hueOff val="0"/>
                <a:satOff val="0"/>
                <a:lumOff val="0"/>
                <a:alphaOff val="-40000"/>
                <a:satMod val="103000"/>
                <a:lumMod val="102000"/>
                <a:tint val="94000"/>
              </a:schemeClr>
            </a:gs>
            <a:gs pos="50000">
              <a:schemeClr val="accent4">
                <a:alpha val="90000"/>
                <a:hueOff val="0"/>
                <a:satOff val="0"/>
                <a:lumOff val="0"/>
                <a:alphaOff val="-40000"/>
                <a:satMod val="110000"/>
                <a:lumMod val="100000"/>
                <a:shade val="100000"/>
              </a:schemeClr>
            </a:gs>
            <a:gs pos="100000">
              <a:schemeClr val="accent4">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4009" tIns="48260" rIns="48260" bIns="48260" numCol="1" spcCol="1270" anchor="ctr" anchorCtr="0">
          <a:noAutofit/>
        </a:bodyPr>
        <a:lstStyle/>
        <a:p>
          <a:pPr lvl="0" algn="l" defTabSz="844550" rtl="0">
            <a:lnSpc>
              <a:spcPct val="90000"/>
            </a:lnSpc>
            <a:spcBef>
              <a:spcPct val="0"/>
            </a:spcBef>
            <a:spcAft>
              <a:spcPct val="35000"/>
            </a:spcAft>
          </a:pPr>
          <a:r>
            <a:rPr lang="fr-FR" sz="1900" b="1" kern="1200" dirty="0" smtClean="0">
              <a:latin typeface="Calibri Light" panose="020F0302020204030204"/>
            </a:rPr>
            <a:t>Le Secrétariat de la CIPV examinera des options pour fournir une interprétation dans </a:t>
          </a:r>
          <a:r>
            <a:rPr lang="fr-FR" sz="1900" b="1" kern="1200" dirty="0" smtClean="0">
              <a:solidFill>
                <a:srgbClr val="FFFF00"/>
              </a:solidFill>
              <a:latin typeface="Calibri Light" panose="020F0302020204030204"/>
            </a:rPr>
            <a:t>certaines langues des Nations Unies pour les futures réunions </a:t>
          </a:r>
          <a:r>
            <a:rPr lang="fr-FR" sz="1900" b="1" kern="1200" dirty="0" smtClean="0">
              <a:solidFill>
                <a:srgbClr val="FFFF00"/>
              </a:solidFill>
              <a:latin typeface="Calibri Light" panose="020F0302020204030204"/>
            </a:rPr>
            <a:t>de IC.</a:t>
          </a:r>
          <a:endParaRPr lang="en-US" sz="1900" b="1" kern="1200" dirty="0">
            <a:solidFill>
              <a:srgbClr val="FFFF00"/>
            </a:solidFill>
            <a:latin typeface="Calibri Light" panose="020F0302020204030204"/>
          </a:endParaRPr>
        </a:p>
      </dsp:txBody>
      <dsp:txXfrm>
        <a:off x="478252" y="4125897"/>
        <a:ext cx="10499543" cy="634972"/>
      </dsp:txXfrm>
    </dsp:sp>
    <dsp:sp modelId="{4668B020-F90E-4F12-B10E-DF3663224421}">
      <dsp:nvSpPr>
        <dsp:cNvPr id="0" name=""/>
        <dsp:cNvSpPr/>
      </dsp:nvSpPr>
      <dsp:spPr>
        <a:xfrm>
          <a:off x="81394" y="4046526"/>
          <a:ext cx="793715" cy="793715"/>
        </a:xfrm>
        <a:prstGeom prst="ellipse">
          <a:avLst/>
        </a:prstGeom>
        <a:solidFill>
          <a:schemeClr val="lt1">
            <a:hueOff val="0"/>
            <a:satOff val="0"/>
            <a:lumOff val="0"/>
            <a:alphaOff val="0"/>
          </a:schemeClr>
        </a:solidFill>
        <a:ln w="6350" cap="flat" cmpd="sng" algn="ctr">
          <a:solidFill>
            <a:schemeClr val="accent4">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2CC2A-06D3-4E4C-A3EB-900EC47F2873}">
      <dsp:nvSpPr>
        <dsp:cNvPr id="0" name=""/>
        <dsp:cNvSpPr/>
      </dsp:nvSpPr>
      <dsp:spPr>
        <a:xfrm rot="5400000">
          <a:off x="6846143" y="-3059649"/>
          <a:ext cx="415423" cy="6638922"/>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b="1" kern="1200" dirty="0" smtClean="0">
              <a:solidFill>
                <a:schemeClr val="tx1"/>
              </a:solidFill>
              <a:effectLst>
                <a:outerShdw blurRad="38100" dist="38100" dir="2700000" algn="tl">
                  <a:srgbClr val="000000">
                    <a:alpha val="43137"/>
                  </a:srgbClr>
                </a:outerShdw>
              </a:effectLst>
              <a:latin typeface="Calibri"/>
              <a:cs typeface="Calibri"/>
            </a:rPr>
            <a:t>Bulletin d'information, appels et </a:t>
          </a:r>
          <a:r>
            <a:rPr lang="fr-FR" sz="2000" b="1" kern="1200" dirty="0" smtClean="0">
              <a:solidFill>
                <a:schemeClr val="tx1"/>
              </a:solidFill>
              <a:effectLst>
                <a:outerShdw blurRad="38100" dist="38100" dir="2700000" algn="tl">
                  <a:srgbClr val="000000">
                    <a:alpha val="43137"/>
                  </a:srgbClr>
                </a:outerShdw>
              </a:effectLst>
              <a:latin typeface="Calibri"/>
              <a:cs typeface="Calibri"/>
            </a:rPr>
            <a:t>annonces CIPV</a:t>
          </a:r>
          <a:endParaRPr lang="en-US" sz="2000" kern="1200" dirty="0">
            <a:latin typeface="Calibri"/>
            <a:cs typeface="Calibri"/>
          </a:endParaRPr>
        </a:p>
      </dsp:txBody>
      <dsp:txXfrm rot="-5400000">
        <a:off x="3734394" y="72379"/>
        <a:ext cx="6618643" cy="374865"/>
      </dsp:txXfrm>
    </dsp:sp>
    <dsp:sp modelId="{9500C53D-A6AA-48B1-AE23-EEB9FD430204}">
      <dsp:nvSpPr>
        <dsp:cNvPr id="0" name=""/>
        <dsp:cNvSpPr/>
      </dsp:nvSpPr>
      <dsp:spPr>
        <a:xfrm>
          <a:off x="0" y="172"/>
          <a:ext cx="3734394" cy="519279"/>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fr-FR" sz="2600" b="1" kern="1200" dirty="0" smtClean="0">
              <a:solidFill>
                <a:srgbClr val="FF0000"/>
              </a:solidFill>
              <a:effectLst>
                <a:outerShdw blurRad="38100" dist="38100" dir="2700000" algn="tl">
                  <a:srgbClr val="000000">
                    <a:alpha val="43137"/>
                  </a:srgbClr>
                </a:outerShdw>
              </a:effectLst>
              <a:latin typeface="Calibri"/>
              <a:cs typeface="Calibri"/>
            </a:rPr>
            <a:t>S'abonner</a:t>
          </a:r>
          <a:endParaRPr lang="en-US" sz="2600" b="1" kern="1200" dirty="0">
            <a:solidFill>
              <a:srgbClr val="FF0000"/>
            </a:solidFill>
            <a:effectLst>
              <a:outerShdw blurRad="38100" dist="38100" dir="2700000" algn="tl">
                <a:srgbClr val="000000">
                  <a:alpha val="43137"/>
                </a:srgbClr>
              </a:outerShdw>
            </a:effectLst>
            <a:latin typeface="Calibri"/>
            <a:cs typeface="Calibri"/>
          </a:endParaRPr>
        </a:p>
      </dsp:txBody>
      <dsp:txXfrm>
        <a:off x="25349" y="25521"/>
        <a:ext cx="3683696" cy="468581"/>
      </dsp:txXfrm>
    </dsp:sp>
    <dsp:sp modelId="{23FB1BB6-2E19-49C8-9C59-D15DC449D934}">
      <dsp:nvSpPr>
        <dsp:cNvPr id="0" name=""/>
        <dsp:cNvSpPr/>
      </dsp:nvSpPr>
      <dsp:spPr>
        <a:xfrm rot="5400000">
          <a:off x="6846143" y="-2514405"/>
          <a:ext cx="415423" cy="6638922"/>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fr-FR" sz="2000" b="1" kern="1200" dirty="0" smtClean="0">
              <a:solidFill>
                <a:schemeClr val="tx1"/>
              </a:solidFill>
              <a:latin typeface="Calibri"/>
              <a:cs typeface="Calibri"/>
            </a:rPr>
            <a:t>participer activement aux webinaires </a:t>
          </a:r>
          <a:r>
            <a:rPr lang="fr-FR" sz="2000" b="1" kern="1200" dirty="0" smtClean="0">
              <a:solidFill>
                <a:schemeClr val="tx1"/>
              </a:solidFill>
              <a:latin typeface="Calibri"/>
              <a:cs typeface="Calibri"/>
            </a:rPr>
            <a:t>CIPV</a:t>
          </a:r>
          <a:endParaRPr lang="en-US" sz="2000" kern="1200" dirty="0">
            <a:latin typeface="Calibri"/>
            <a:cs typeface="Calibri"/>
          </a:endParaRPr>
        </a:p>
      </dsp:txBody>
      <dsp:txXfrm rot="-5400000">
        <a:off x="3734394" y="617623"/>
        <a:ext cx="6618643" cy="374865"/>
      </dsp:txXfrm>
    </dsp:sp>
    <dsp:sp modelId="{BDEB3B0D-F38F-480C-8BD1-6F41136591E2}">
      <dsp:nvSpPr>
        <dsp:cNvPr id="0" name=""/>
        <dsp:cNvSpPr/>
      </dsp:nvSpPr>
      <dsp:spPr>
        <a:xfrm>
          <a:off x="0" y="545415"/>
          <a:ext cx="3734394" cy="519279"/>
        </a:xfrm>
        <a:prstGeom prst="roundRect">
          <a:avLst/>
        </a:prstGeom>
        <a:solidFill>
          <a:schemeClr val="accent3">
            <a:shade val="50000"/>
            <a:hueOff val="93121"/>
            <a:satOff val="2156"/>
            <a:lumOff val="101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1" kern="1200" dirty="0" err="1" smtClean="0">
              <a:solidFill>
                <a:srgbClr val="FF0000"/>
              </a:solidFill>
              <a:effectLst>
                <a:outerShdw blurRad="38100" dist="38100" dir="2700000" algn="tl">
                  <a:srgbClr val="000000">
                    <a:alpha val="43137"/>
                  </a:srgbClr>
                </a:outerShdw>
              </a:effectLst>
              <a:latin typeface="Calibri"/>
              <a:cs typeface="Calibri"/>
            </a:rPr>
            <a:t>Participer</a:t>
          </a:r>
          <a:endParaRPr lang="en-US" sz="2600" b="1" kern="1200" dirty="0">
            <a:solidFill>
              <a:srgbClr val="FF0000"/>
            </a:solidFill>
            <a:effectLst>
              <a:outerShdw blurRad="38100" dist="38100" dir="2700000" algn="tl">
                <a:srgbClr val="000000">
                  <a:alpha val="43137"/>
                </a:srgbClr>
              </a:outerShdw>
            </a:effectLst>
            <a:latin typeface="Calibri"/>
            <a:cs typeface="Calibri"/>
          </a:endParaRPr>
        </a:p>
      </dsp:txBody>
      <dsp:txXfrm>
        <a:off x="25349" y="570764"/>
        <a:ext cx="3683696" cy="468581"/>
      </dsp:txXfrm>
    </dsp:sp>
    <dsp:sp modelId="{448D52E7-83C6-45CB-A310-27165F07F707}">
      <dsp:nvSpPr>
        <dsp:cNvPr id="0" name=""/>
        <dsp:cNvSpPr/>
      </dsp:nvSpPr>
      <dsp:spPr>
        <a:xfrm rot="5400000">
          <a:off x="6846143" y="-1969162"/>
          <a:ext cx="415423" cy="6638922"/>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fr-FR" sz="1800" b="1" kern="1200" dirty="0" smtClean="0">
              <a:solidFill>
                <a:schemeClr val="tx1"/>
              </a:solidFill>
              <a:latin typeface="Calibri"/>
              <a:cs typeface="Calibri"/>
            </a:rPr>
            <a:t>aux enquêtes </a:t>
          </a:r>
          <a:r>
            <a:rPr lang="fr-FR" sz="1800" b="1" kern="1200" dirty="0" smtClean="0">
              <a:solidFill>
                <a:schemeClr val="tx1"/>
              </a:solidFill>
              <a:latin typeface="Calibri"/>
              <a:cs typeface="Calibri"/>
            </a:rPr>
            <a:t>CIPV sur </a:t>
          </a:r>
          <a:r>
            <a:rPr lang="fr-FR" sz="1800" b="1" kern="1200" dirty="0" smtClean="0">
              <a:solidFill>
                <a:schemeClr val="tx1"/>
              </a:solidFill>
              <a:latin typeface="Calibri"/>
              <a:cs typeface="Calibri"/>
            </a:rPr>
            <a:t>les événements et les produits de mise en œuvre et de développement des capacités</a:t>
          </a:r>
          <a:endParaRPr lang="en-US" sz="1800" kern="1200" dirty="0">
            <a:latin typeface="Calibri"/>
            <a:cs typeface="Calibri"/>
          </a:endParaRPr>
        </a:p>
      </dsp:txBody>
      <dsp:txXfrm rot="-5400000">
        <a:off x="3734394" y="1162866"/>
        <a:ext cx="6618643" cy="374865"/>
      </dsp:txXfrm>
    </dsp:sp>
    <dsp:sp modelId="{2E2949A0-15BE-483E-ADD9-BB6D97E074B2}">
      <dsp:nvSpPr>
        <dsp:cNvPr id="0" name=""/>
        <dsp:cNvSpPr/>
      </dsp:nvSpPr>
      <dsp:spPr>
        <a:xfrm>
          <a:off x="0" y="1090659"/>
          <a:ext cx="3734394" cy="519279"/>
        </a:xfrm>
        <a:prstGeom prst="roundRect">
          <a:avLst/>
        </a:prstGeom>
        <a:solidFill>
          <a:schemeClr val="accent3">
            <a:shade val="50000"/>
            <a:hueOff val="186241"/>
            <a:satOff val="4312"/>
            <a:lumOff val="20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1" kern="1200" dirty="0" err="1" smtClean="0">
              <a:solidFill>
                <a:srgbClr val="FF0000"/>
              </a:solidFill>
              <a:effectLst>
                <a:outerShdw blurRad="38100" dist="38100" dir="2700000" algn="tl">
                  <a:srgbClr val="000000">
                    <a:alpha val="43137"/>
                  </a:srgbClr>
                </a:outerShdw>
              </a:effectLst>
              <a:latin typeface="Calibri"/>
              <a:cs typeface="Calibri"/>
            </a:rPr>
            <a:t>Répondre</a:t>
          </a:r>
          <a:endParaRPr lang="en-US" sz="2600" b="1" kern="1200" dirty="0">
            <a:solidFill>
              <a:srgbClr val="FF0000"/>
            </a:solidFill>
            <a:effectLst>
              <a:outerShdw blurRad="38100" dist="38100" dir="2700000" algn="tl">
                <a:srgbClr val="000000">
                  <a:alpha val="43137"/>
                </a:srgbClr>
              </a:outerShdw>
            </a:effectLst>
            <a:latin typeface="Calibri"/>
            <a:cs typeface="Calibri"/>
          </a:endParaRPr>
        </a:p>
      </dsp:txBody>
      <dsp:txXfrm>
        <a:off x="25349" y="1116008"/>
        <a:ext cx="3683696" cy="468581"/>
      </dsp:txXfrm>
    </dsp:sp>
    <dsp:sp modelId="{F1E3563E-C109-4CBB-B5C8-2066F2488D9F}">
      <dsp:nvSpPr>
        <dsp:cNvPr id="0" name=""/>
        <dsp:cNvSpPr/>
      </dsp:nvSpPr>
      <dsp:spPr>
        <a:xfrm rot="5400000">
          <a:off x="6846143" y="-1423918"/>
          <a:ext cx="415423" cy="6638922"/>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a:solidFill>
                <a:schemeClr val="tx1"/>
              </a:solidFill>
              <a:latin typeface="Calibri"/>
              <a:cs typeface="Calibri"/>
            </a:rPr>
            <a:t> </a:t>
          </a:r>
          <a:r>
            <a:rPr lang="fr-FR" sz="2000" b="1" kern="1200" dirty="0" smtClean="0">
              <a:solidFill>
                <a:schemeClr val="tx1"/>
              </a:solidFill>
              <a:latin typeface="Calibri"/>
              <a:cs typeface="Calibri"/>
            </a:rPr>
            <a:t>une étude de cas ou partager une histoire de santé des plantes</a:t>
          </a:r>
          <a:r>
            <a:rPr lang="en-US" sz="2000" b="1" kern="1200" dirty="0">
              <a:solidFill>
                <a:schemeClr val="tx1"/>
              </a:solidFill>
              <a:latin typeface="Calibri"/>
              <a:cs typeface="Calibri"/>
            </a:rPr>
            <a:t> </a:t>
          </a:r>
          <a:endParaRPr lang="en-US" sz="2000" kern="1200" dirty="0">
            <a:latin typeface="Calibri"/>
            <a:cs typeface="Calibri"/>
          </a:endParaRPr>
        </a:p>
      </dsp:txBody>
      <dsp:txXfrm rot="-5400000">
        <a:off x="3734394" y="1708110"/>
        <a:ext cx="6618643" cy="374865"/>
      </dsp:txXfrm>
    </dsp:sp>
    <dsp:sp modelId="{48BAF17E-F96E-4526-9BB8-00ABB05E0D2B}">
      <dsp:nvSpPr>
        <dsp:cNvPr id="0" name=""/>
        <dsp:cNvSpPr/>
      </dsp:nvSpPr>
      <dsp:spPr>
        <a:xfrm>
          <a:off x="0" y="1635903"/>
          <a:ext cx="3734394" cy="519279"/>
        </a:xfrm>
        <a:prstGeom prst="roundRect">
          <a:avLst/>
        </a:prstGeom>
        <a:solidFill>
          <a:schemeClr val="accent3">
            <a:shade val="50000"/>
            <a:hueOff val="279362"/>
            <a:satOff val="6467"/>
            <a:lumOff val="30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fr-FR" sz="2600" b="1" kern="1200" dirty="0" smtClean="0">
              <a:solidFill>
                <a:srgbClr val="FF0000"/>
              </a:solidFill>
              <a:effectLst>
                <a:outerShdw blurRad="38100" dist="38100" dir="2700000" algn="tl">
                  <a:srgbClr val="000000">
                    <a:alpha val="43137"/>
                  </a:srgbClr>
                </a:outerShdw>
              </a:effectLst>
              <a:latin typeface="Calibri"/>
              <a:cs typeface="Calibri"/>
            </a:rPr>
            <a:t>Soumettre</a:t>
          </a:r>
          <a:endParaRPr lang="en-US" sz="2600" b="1" kern="1200" dirty="0">
            <a:solidFill>
              <a:srgbClr val="FF0000"/>
            </a:solidFill>
            <a:effectLst>
              <a:outerShdw blurRad="38100" dist="38100" dir="2700000" algn="tl">
                <a:srgbClr val="000000">
                  <a:alpha val="43137"/>
                </a:srgbClr>
              </a:outerShdw>
            </a:effectLst>
            <a:latin typeface="Calibri"/>
            <a:cs typeface="Calibri"/>
          </a:endParaRPr>
        </a:p>
      </dsp:txBody>
      <dsp:txXfrm>
        <a:off x="25349" y="1661252"/>
        <a:ext cx="3683696" cy="468581"/>
      </dsp:txXfrm>
    </dsp:sp>
    <dsp:sp modelId="{8AC2D835-238E-455D-A9CF-17088F0751AD}">
      <dsp:nvSpPr>
        <dsp:cNvPr id="0" name=""/>
        <dsp:cNvSpPr/>
      </dsp:nvSpPr>
      <dsp:spPr>
        <a:xfrm rot="5400000">
          <a:off x="6846143" y="-878674"/>
          <a:ext cx="415423" cy="6638922"/>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fr-FR" sz="1800" b="1" kern="1200" dirty="0" smtClean="0">
              <a:solidFill>
                <a:schemeClr val="tx1"/>
              </a:solidFill>
              <a:latin typeface="Calibri"/>
              <a:cs typeface="Calibri"/>
            </a:rPr>
            <a:t>traductions de guides </a:t>
          </a:r>
          <a:r>
            <a:rPr lang="fr-FR" sz="1800" b="1" kern="1200" dirty="0" smtClean="0">
              <a:solidFill>
                <a:schemeClr val="tx1"/>
              </a:solidFill>
              <a:latin typeface="Calibri"/>
              <a:cs typeface="Calibri"/>
            </a:rPr>
            <a:t>CIPV et </a:t>
          </a:r>
          <a:r>
            <a:rPr lang="fr-FR" sz="1800" b="1" kern="1200" dirty="0" smtClean="0">
              <a:solidFill>
                <a:schemeClr val="tx1"/>
              </a:solidFill>
              <a:latin typeface="Calibri"/>
              <a:cs typeface="Calibri"/>
            </a:rPr>
            <a:t>de supports de formation avec une contribution en nature ou un financement</a:t>
          </a:r>
          <a:r>
            <a:rPr lang="en-US" sz="1800" b="1" kern="1200" dirty="0">
              <a:solidFill>
                <a:schemeClr val="tx1"/>
              </a:solidFill>
              <a:latin typeface="Calibri"/>
              <a:cs typeface="Calibri"/>
            </a:rPr>
            <a:t> </a:t>
          </a:r>
          <a:endParaRPr lang="en-US" sz="1800" kern="1200" dirty="0">
            <a:latin typeface="Calibri"/>
            <a:cs typeface="Calibri"/>
          </a:endParaRPr>
        </a:p>
      </dsp:txBody>
      <dsp:txXfrm rot="-5400000">
        <a:off x="3734394" y="2253354"/>
        <a:ext cx="6618643" cy="374865"/>
      </dsp:txXfrm>
    </dsp:sp>
    <dsp:sp modelId="{04ACC39E-2138-406E-B122-DA421D6B4F9A}">
      <dsp:nvSpPr>
        <dsp:cNvPr id="0" name=""/>
        <dsp:cNvSpPr/>
      </dsp:nvSpPr>
      <dsp:spPr>
        <a:xfrm>
          <a:off x="0" y="2181146"/>
          <a:ext cx="3734394" cy="519279"/>
        </a:xfrm>
        <a:prstGeom prst="roundRect">
          <a:avLst/>
        </a:prstGeom>
        <a:solidFill>
          <a:schemeClr val="accent3">
            <a:shade val="50000"/>
            <a:hueOff val="372482"/>
            <a:satOff val="8623"/>
            <a:lumOff val="40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1" kern="1200" dirty="0" err="1" smtClean="0">
              <a:solidFill>
                <a:srgbClr val="FF0000"/>
              </a:solidFill>
              <a:effectLst>
                <a:outerShdw blurRad="38100" dist="38100" dir="2700000" algn="tl">
                  <a:srgbClr val="000000">
                    <a:alpha val="43137"/>
                  </a:srgbClr>
                </a:outerShdw>
              </a:effectLst>
              <a:latin typeface="Calibri"/>
              <a:cs typeface="Calibri"/>
            </a:rPr>
            <a:t>Soutenir</a:t>
          </a:r>
          <a:endParaRPr lang="en-US" sz="2600" b="1" kern="1200" dirty="0">
            <a:solidFill>
              <a:srgbClr val="FF0000"/>
            </a:solidFill>
            <a:effectLst>
              <a:outerShdw blurRad="38100" dist="38100" dir="2700000" algn="tl">
                <a:srgbClr val="000000">
                  <a:alpha val="43137"/>
                </a:srgbClr>
              </a:outerShdw>
            </a:effectLst>
            <a:latin typeface="Calibri"/>
            <a:cs typeface="Calibri"/>
          </a:endParaRPr>
        </a:p>
      </dsp:txBody>
      <dsp:txXfrm>
        <a:off x="25349" y="2206495"/>
        <a:ext cx="3683696" cy="468581"/>
      </dsp:txXfrm>
    </dsp:sp>
    <dsp:sp modelId="{39FBBFC5-08FE-4BEA-9157-A3158B8AFB68}">
      <dsp:nvSpPr>
        <dsp:cNvPr id="0" name=""/>
        <dsp:cNvSpPr/>
      </dsp:nvSpPr>
      <dsp:spPr>
        <a:xfrm rot="5400000">
          <a:off x="6846143" y="-333430"/>
          <a:ext cx="415423" cy="6638922"/>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fr-FR" sz="1800" b="1" kern="1200" dirty="0" smtClean="0">
              <a:solidFill>
                <a:schemeClr val="tx1"/>
              </a:solidFill>
              <a:latin typeface="Calibri"/>
              <a:cs typeface="Calibri"/>
            </a:rPr>
            <a:t>dans un groupe de travail ou un sous-groupe </a:t>
          </a:r>
          <a:r>
            <a:rPr lang="fr-FR" sz="1800" b="1" kern="1200" dirty="0" smtClean="0">
              <a:solidFill>
                <a:schemeClr val="tx1"/>
              </a:solidFill>
              <a:latin typeface="Calibri"/>
              <a:cs typeface="Calibri"/>
            </a:rPr>
            <a:t>de IC</a:t>
          </a:r>
          <a:endParaRPr lang="en-US" sz="1800" kern="1200" dirty="0">
            <a:latin typeface="Calibri"/>
            <a:cs typeface="Calibri"/>
          </a:endParaRPr>
        </a:p>
      </dsp:txBody>
      <dsp:txXfrm rot="-5400000">
        <a:off x="3734394" y="2798598"/>
        <a:ext cx="6618643" cy="374865"/>
      </dsp:txXfrm>
    </dsp:sp>
    <dsp:sp modelId="{595C726C-F891-472D-826D-F5287D605518}">
      <dsp:nvSpPr>
        <dsp:cNvPr id="0" name=""/>
        <dsp:cNvSpPr/>
      </dsp:nvSpPr>
      <dsp:spPr>
        <a:xfrm>
          <a:off x="0" y="2726390"/>
          <a:ext cx="3734394" cy="519279"/>
        </a:xfrm>
        <a:prstGeom prst="roundRect">
          <a:avLst/>
        </a:prstGeom>
        <a:solidFill>
          <a:schemeClr val="accent3">
            <a:shade val="50000"/>
            <a:hueOff val="279362"/>
            <a:satOff val="6467"/>
            <a:lumOff val="30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1" kern="1200" dirty="0" err="1" smtClean="0">
              <a:solidFill>
                <a:srgbClr val="FF0000"/>
              </a:solidFill>
              <a:effectLst>
                <a:outerShdw blurRad="38100" dist="38100" dir="2700000" algn="tl">
                  <a:srgbClr val="000000">
                    <a:alpha val="43137"/>
                  </a:srgbClr>
                </a:outerShdw>
              </a:effectLst>
              <a:latin typeface="Calibri"/>
              <a:cs typeface="Calibri"/>
            </a:rPr>
            <a:t>Participer</a:t>
          </a:r>
          <a:endParaRPr lang="en-US" sz="2600" b="1" kern="1200" dirty="0">
            <a:solidFill>
              <a:srgbClr val="FF0000"/>
            </a:solidFill>
            <a:effectLst>
              <a:outerShdw blurRad="38100" dist="38100" dir="2700000" algn="tl">
                <a:srgbClr val="000000">
                  <a:alpha val="43137"/>
                </a:srgbClr>
              </a:outerShdw>
            </a:effectLst>
            <a:latin typeface="Calibri"/>
            <a:cs typeface="Calibri"/>
          </a:endParaRPr>
        </a:p>
      </dsp:txBody>
      <dsp:txXfrm>
        <a:off x="25349" y="2751739"/>
        <a:ext cx="3683696" cy="468581"/>
      </dsp:txXfrm>
    </dsp:sp>
    <dsp:sp modelId="{417D222D-4A46-423D-998B-7E526E6BEBB4}">
      <dsp:nvSpPr>
        <dsp:cNvPr id="0" name=""/>
        <dsp:cNvSpPr/>
      </dsp:nvSpPr>
      <dsp:spPr>
        <a:xfrm rot="5400000">
          <a:off x="6846143" y="211812"/>
          <a:ext cx="415423" cy="6638922"/>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fr-FR" sz="1800" b="1" kern="1200" dirty="0" smtClean="0">
              <a:solidFill>
                <a:schemeClr val="tx1"/>
              </a:solidFill>
              <a:latin typeface="Calibri"/>
              <a:cs typeface="Calibri"/>
            </a:rPr>
            <a:t>rédiger des spécifications pour les guides </a:t>
          </a:r>
          <a:r>
            <a:rPr lang="fr-FR" sz="1800" b="1" kern="1200" dirty="0" smtClean="0">
              <a:solidFill>
                <a:schemeClr val="tx1"/>
              </a:solidFill>
              <a:latin typeface="Calibri"/>
              <a:cs typeface="Calibri"/>
            </a:rPr>
            <a:t>CIPV et </a:t>
          </a:r>
          <a:r>
            <a:rPr lang="fr-FR" sz="1800" b="1" kern="1200" dirty="0" smtClean="0">
              <a:solidFill>
                <a:schemeClr val="tx1"/>
              </a:solidFill>
              <a:latin typeface="Calibri"/>
              <a:cs typeface="Calibri"/>
            </a:rPr>
            <a:t>les supports de formation lors de leur consultation</a:t>
          </a:r>
          <a:r>
            <a:rPr lang="en-US" sz="1800" b="1" kern="1200" dirty="0" smtClean="0">
              <a:latin typeface="Calibri"/>
              <a:cs typeface="Calibri"/>
            </a:rPr>
            <a:t>*</a:t>
          </a:r>
          <a:endParaRPr lang="en-US" sz="1800" kern="1200" dirty="0">
            <a:latin typeface="Calibri"/>
            <a:cs typeface="Calibri"/>
          </a:endParaRPr>
        </a:p>
      </dsp:txBody>
      <dsp:txXfrm rot="-5400000">
        <a:off x="3734394" y="3343841"/>
        <a:ext cx="6618643" cy="374865"/>
      </dsp:txXfrm>
    </dsp:sp>
    <dsp:sp modelId="{58B9382F-1779-42CF-8566-932F63046602}">
      <dsp:nvSpPr>
        <dsp:cNvPr id="0" name=""/>
        <dsp:cNvSpPr/>
      </dsp:nvSpPr>
      <dsp:spPr>
        <a:xfrm>
          <a:off x="0" y="3271634"/>
          <a:ext cx="3734394" cy="519279"/>
        </a:xfrm>
        <a:prstGeom prst="roundRect">
          <a:avLst/>
        </a:prstGeom>
        <a:solidFill>
          <a:schemeClr val="accent3">
            <a:shade val="50000"/>
            <a:hueOff val="186241"/>
            <a:satOff val="4312"/>
            <a:lumOff val="20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1" kern="1200" dirty="0" err="1" smtClean="0">
              <a:solidFill>
                <a:srgbClr val="FF0000"/>
              </a:solidFill>
              <a:effectLst>
                <a:outerShdw blurRad="38100" dist="38100" dir="2700000" algn="tl">
                  <a:srgbClr val="000000">
                    <a:alpha val="43137"/>
                  </a:srgbClr>
                </a:outerShdw>
              </a:effectLst>
              <a:latin typeface="Calibri"/>
              <a:cs typeface="Calibri"/>
            </a:rPr>
            <a:t>Analyser</a:t>
          </a:r>
          <a:endParaRPr lang="en-US" sz="2600" b="1" kern="1200" dirty="0">
            <a:solidFill>
              <a:srgbClr val="FF0000"/>
            </a:solidFill>
            <a:effectLst>
              <a:outerShdw blurRad="38100" dist="38100" dir="2700000" algn="tl">
                <a:srgbClr val="000000">
                  <a:alpha val="43137"/>
                </a:srgbClr>
              </a:outerShdw>
            </a:effectLst>
            <a:latin typeface="Calibri"/>
            <a:cs typeface="Calibri"/>
          </a:endParaRPr>
        </a:p>
      </dsp:txBody>
      <dsp:txXfrm>
        <a:off x="25349" y="3296983"/>
        <a:ext cx="3683696" cy="468581"/>
      </dsp:txXfrm>
    </dsp:sp>
    <dsp:sp modelId="{B7DFC66F-95CB-4AD4-9A27-3BAB9A2801CA}">
      <dsp:nvSpPr>
        <dsp:cNvPr id="0" name=""/>
        <dsp:cNvSpPr/>
      </dsp:nvSpPr>
      <dsp:spPr>
        <a:xfrm rot="5400000">
          <a:off x="6846143" y="757056"/>
          <a:ext cx="415423" cy="6638922"/>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fr-FR" sz="1800" b="1" kern="1200" dirty="0" smtClean="0">
              <a:solidFill>
                <a:schemeClr val="tx1"/>
              </a:solidFill>
              <a:latin typeface="Calibri"/>
              <a:cs typeface="Calibri"/>
            </a:rPr>
            <a:t>propositions de </a:t>
          </a:r>
          <a:r>
            <a:rPr lang="fr-FR" sz="1800" b="1" kern="1200" dirty="0" smtClean="0">
              <a:solidFill>
                <a:schemeClr val="tx1"/>
              </a:solidFill>
              <a:latin typeface="Calibri"/>
              <a:cs typeface="Calibri"/>
            </a:rPr>
            <a:t>thèmes pour </a:t>
          </a:r>
          <a:r>
            <a:rPr lang="fr-FR" sz="1800" b="1" kern="1200" dirty="0" smtClean="0">
              <a:solidFill>
                <a:schemeClr val="tx1"/>
              </a:solidFill>
              <a:latin typeface="Calibri"/>
              <a:cs typeface="Calibri"/>
            </a:rPr>
            <a:t>de nouveaux guides ou supports de formation lors du prochain appel à </a:t>
          </a:r>
          <a:r>
            <a:rPr lang="fr-FR" sz="1800" b="1" kern="1200" dirty="0" smtClean="0">
              <a:solidFill>
                <a:schemeClr val="tx1"/>
              </a:solidFill>
              <a:latin typeface="Calibri"/>
              <a:cs typeface="Calibri"/>
            </a:rPr>
            <a:t>thèmes (en </a:t>
          </a:r>
          <a:r>
            <a:rPr lang="fr-FR" sz="1800" b="1" kern="1200" dirty="0" smtClean="0">
              <a:solidFill>
                <a:schemeClr val="tx1"/>
              </a:solidFill>
              <a:latin typeface="Calibri"/>
              <a:cs typeface="Calibri"/>
            </a:rPr>
            <a:t>2023).</a:t>
          </a:r>
          <a:endParaRPr lang="en-US" sz="1800" kern="1200" dirty="0">
            <a:latin typeface="Calibri"/>
            <a:cs typeface="Calibri"/>
          </a:endParaRPr>
        </a:p>
      </dsp:txBody>
      <dsp:txXfrm rot="-5400000">
        <a:off x="3734394" y="3889085"/>
        <a:ext cx="6618643" cy="374865"/>
      </dsp:txXfrm>
    </dsp:sp>
    <dsp:sp modelId="{569C6BBA-F744-405A-904F-398D83BA1A8A}">
      <dsp:nvSpPr>
        <dsp:cNvPr id="0" name=""/>
        <dsp:cNvSpPr/>
      </dsp:nvSpPr>
      <dsp:spPr>
        <a:xfrm>
          <a:off x="0" y="3816878"/>
          <a:ext cx="3734394" cy="519279"/>
        </a:xfrm>
        <a:prstGeom prst="roundRect">
          <a:avLst/>
        </a:prstGeom>
        <a:solidFill>
          <a:schemeClr val="accent3">
            <a:shade val="50000"/>
            <a:hueOff val="93121"/>
            <a:satOff val="2156"/>
            <a:lumOff val="101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fr-FR" sz="2600" b="1" kern="1200" dirty="0" smtClean="0">
              <a:solidFill>
                <a:srgbClr val="FF0000"/>
              </a:solidFill>
              <a:effectLst>
                <a:outerShdw blurRad="38100" dist="38100" dir="2700000" algn="tl">
                  <a:srgbClr val="000000">
                    <a:alpha val="43137"/>
                  </a:srgbClr>
                </a:outerShdw>
              </a:effectLst>
              <a:latin typeface="Calibri"/>
              <a:cs typeface="Calibri"/>
            </a:rPr>
            <a:t>Soumettre</a:t>
          </a:r>
          <a:r>
            <a:rPr lang="en-US" sz="2600" b="1" kern="1200" dirty="0">
              <a:solidFill>
                <a:schemeClr val="tx1"/>
              </a:solidFill>
              <a:latin typeface="Calibri"/>
              <a:cs typeface="Calibri"/>
            </a:rPr>
            <a:t>  </a:t>
          </a:r>
        </a:p>
      </dsp:txBody>
      <dsp:txXfrm>
        <a:off x="25349" y="3842227"/>
        <a:ext cx="3683696" cy="46858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25/06/2022</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‹N°›</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25/06/2022</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‹N°›</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ppc.int/en/core-activities/capacity-development/guides-and-training-materials/development-guides-and-training-material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esa.i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81C075-0A87-4D04-85DC-C41B8B8D094E}" type="slidenum">
              <a:rPr lang="en-GB" smtClean="0"/>
              <a:pPr/>
              <a:t>1</a:t>
            </a:fld>
            <a:endParaRPr lang="en-GB"/>
          </a:p>
        </p:txBody>
      </p:sp>
    </p:spTree>
    <p:extLst>
      <p:ext uri="{BB962C8B-B14F-4D97-AF65-F5344CB8AC3E}">
        <p14:creationId xmlns:p14="http://schemas.microsoft.com/office/powerpoint/2010/main" val="2290276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IPPC guides and training materials = guides, training kits, e-Learning courses, videos, curricula and other ICD technical resources that are developed under the oversight of the Implementation and Capacity Development Committee (IC).</a:t>
            </a:r>
          </a:p>
          <a:p>
            <a:r>
              <a:rPr lang="en-US" dirty="0"/>
              <a:t>The next CFT will be in 2023.</a:t>
            </a:r>
            <a:endParaRPr lang="en-CA" dirty="0"/>
          </a:p>
        </p:txBody>
      </p:sp>
      <p:sp>
        <p:nvSpPr>
          <p:cNvPr id="4" name="Slide Number Placeholder 3"/>
          <p:cNvSpPr>
            <a:spLocks noGrp="1"/>
          </p:cNvSpPr>
          <p:nvPr>
            <p:ph type="sldNum" sz="quarter" idx="10"/>
          </p:nvPr>
        </p:nvSpPr>
        <p:spPr/>
        <p:txBody>
          <a:bodyPr/>
          <a:lstStyle/>
          <a:p>
            <a:fld id="{F181C075-0A87-4D04-85DC-C41B8B8D094E}" type="slidenum">
              <a:rPr lang="en-GB" smtClean="0"/>
              <a:pPr/>
              <a:t>17</a:t>
            </a:fld>
            <a:endParaRPr lang="en-GB"/>
          </a:p>
        </p:txBody>
      </p:sp>
    </p:spTree>
    <p:extLst>
      <p:ext uri="{BB962C8B-B14F-4D97-AF65-F5344CB8AC3E}">
        <p14:creationId xmlns:p14="http://schemas.microsoft.com/office/powerpoint/2010/main" val="131736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81C075-0A87-4D04-85DC-C41B8B8D094E}" type="slidenum">
              <a:rPr lang="en-GB" smtClean="0"/>
              <a:pPr/>
              <a:t>18</a:t>
            </a:fld>
            <a:endParaRPr lang="en-GB"/>
          </a:p>
        </p:txBody>
      </p:sp>
    </p:spTree>
    <p:extLst>
      <p:ext uri="{BB962C8B-B14F-4D97-AF65-F5344CB8AC3E}">
        <p14:creationId xmlns:p14="http://schemas.microsoft.com/office/powerpoint/2010/main" val="341961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https://www.ippc.int/en/core-activities/capacity-development/guides-and-training-materials/development-guides-and-training-materials/</a:t>
            </a:r>
            <a:endParaRPr lang="en-US" dirty="0"/>
          </a:p>
        </p:txBody>
      </p:sp>
      <p:sp>
        <p:nvSpPr>
          <p:cNvPr id="4" name="Slide Number Placeholder 3"/>
          <p:cNvSpPr>
            <a:spLocks noGrp="1"/>
          </p:cNvSpPr>
          <p:nvPr>
            <p:ph type="sldNum" sz="quarter" idx="5"/>
          </p:nvPr>
        </p:nvSpPr>
        <p:spPr/>
        <p:txBody>
          <a:bodyPr/>
          <a:lstStyle/>
          <a:p>
            <a:fld id="{F181C075-0A87-4D04-85DC-C41B8B8D094E}" type="slidenum">
              <a:rPr lang="en-GB" smtClean="0"/>
              <a:pPr/>
              <a:t>19</a:t>
            </a:fld>
            <a:endParaRPr lang="en-GB"/>
          </a:p>
        </p:txBody>
      </p:sp>
    </p:spTree>
    <p:extLst>
      <p:ext uri="{BB962C8B-B14F-4D97-AF65-F5344CB8AC3E}">
        <p14:creationId xmlns:p14="http://schemas.microsoft.com/office/powerpoint/2010/main" val="2519381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https://www.ippc.int/en/core-activities/capacity-development/guides-and-training-materials/  </a:t>
            </a:r>
            <a:endParaRPr lang="en-US" dirty="0"/>
          </a:p>
        </p:txBody>
      </p:sp>
      <p:sp>
        <p:nvSpPr>
          <p:cNvPr id="4" name="Slide Number Placeholder 3"/>
          <p:cNvSpPr>
            <a:spLocks noGrp="1"/>
          </p:cNvSpPr>
          <p:nvPr>
            <p:ph type="sldNum" sz="quarter" idx="10"/>
          </p:nvPr>
        </p:nvSpPr>
        <p:spPr/>
        <p:txBody>
          <a:bodyPr/>
          <a:lstStyle/>
          <a:p>
            <a:fld id="{F181C075-0A87-4D04-85DC-C41B8B8D094E}" type="slidenum">
              <a:rPr lang="en-GB" smtClean="0"/>
              <a:pPr/>
              <a:t>20</a:t>
            </a:fld>
            <a:endParaRPr lang="en-GB"/>
          </a:p>
        </p:txBody>
      </p:sp>
    </p:spTree>
    <p:extLst>
      <p:ext uri="{BB962C8B-B14F-4D97-AF65-F5344CB8AC3E}">
        <p14:creationId xmlns:p14="http://schemas.microsoft.com/office/powerpoint/2010/main" val="3763908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FAO languages are: English, Arabic, Spanish, French, Russian and Chinese</a:t>
            </a:r>
          </a:p>
        </p:txBody>
      </p:sp>
      <p:sp>
        <p:nvSpPr>
          <p:cNvPr id="4" name="Slide Number Placeholder 3"/>
          <p:cNvSpPr>
            <a:spLocks noGrp="1"/>
          </p:cNvSpPr>
          <p:nvPr>
            <p:ph type="sldNum" sz="quarter" idx="10"/>
          </p:nvPr>
        </p:nvSpPr>
        <p:spPr/>
        <p:txBody>
          <a:bodyPr/>
          <a:lstStyle/>
          <a:p>
            <a:fld id="{F181C075-0A87-4D04-85DC-C41B8B8D094E}" type="slidenum">
              <a:rPr lang="en-GB" smtClean="0"/>
              <a:pPr/>
              <a:t>21</a:t>
            </a:fld>
            <a:endParaRPr lang="en-GB"/>
          </a:p>
        </p:txBody>
      </p:sp>
    </p:spTree>
    <p:extLst>
      <p:ext uri="{BB962C8B-B14F-4D97-AF65-F5344CB8AC3E}">
        <p14:creationId xmlns:p14="http://schemas.microsoft.com/office/powerpoint/2010/main" val="1715176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Items marked in blue were funded under the COMESA project. </a:t>
            </a:r>
            <a:endParaRPr lang="en-US" dirty="0" smtClean="0">
              <a:cs typeface="Calibri"/>
            </a:endParaRPr>
          </a:p>
          <a:p>
            <a:endParaRPr lang="en-US" dirty="0" smtClean="0">
              <a:cs typeface="Calibri"/>
            </a:endParaRPr>
          </a:p>
          <a:p>
            <a:r>
              <a:rPr lang="en-US" dirty="0" smtClean="0">
                <a:cs typeface="Calibri"/>
              </a:rPr>
              <a:t>COLEACP:</a:t>
            </a:r>
            <a:r>
              <a:rPr lang="en-US" baseline="0" dirty="0" smtClean="0">
                <a:cs typeface="Calibri"/>
              </a:rPr>
              <a:t> </a:t>
            </a:r>
            <a:r>
              <a:rPr lang="en-US" sz="1600" b="0" i="0" kern="1200" dirty="0" smtClean="0">
                <a:solidFill>
                  <a:schemeClr val="tx1"/>
                </a:solidFill>
                <a:effectLst/>
                <a:latin typeface="+mn-lt"/>
                <a:ea typeface="+mn-ea"/>
                <a:cs typeface="+mn-cs"/>
              </a:rPr>
              <a:t>The Europe-Africa-Caribbean-Pacific Liaison Committee </a:t>
            </a:r>
            <a:endParaRPr lang="en-US" dirty="0">
              <a:cs typeface="Calibri"/>
            </a:endParaRPr>
          </a:p>
        </p:txBody>
      </p:sp>
      <p:sp>
        <p:nvSpPr>
          <p:cNvPr id="4" name="Slide Number Placeholder 3"/>
          <p:cNvSpPr>
            <a:spLocks noGrp="1"/>
          </p:cNvSpPr>
          <p:nvPr>
            <p:ph type="sldNum" sz="quarter" idx="5"/>
          </p:nvPr>
        </p:nvSpPr>
        <p:spPr/>
        <p:txBody>
          <a:bodyPr/>
          <a:lstStyle/>
          <a:p>
            <a:fld id="{F181C075-0A87-4D04-85DC-C41B8B8D094E}" type="slidenum">
              <a:rPr lang="en-GB" smtClean="0"/>
              <a:pPr/>
              <a:t>22</a:t>
            </a:fld>
            <a:endParaRPr lang="en-GB"/>
          </a:p>
        </p:txBody>
      </p:sp>
    </p:spTree>
    <p:extLst>
      <p:ext uri="{BB962C8B-B14F-4D97-AF65-F5344CB8AC3E}">
        <p14:creationId xmlns:p14="http://schemas.microsoft.com/office/powerpoint/2010/main" val="1818170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Key component pages </a:t>
            </a:r>
            <a:r>
              <a:rPr lang="en-US" dirty="0"/>
              <a:t>: PRA, Surveillance, Systems approaches, and ISPM 15.</a:t>
            </a:r>
            <a:endParaRPr lang="en-US" dirty="0">
              <a:cs typeface="Calibri"/>
            </a:endParaRPr>
          </a:p>
        </p:txBody>
      </p:sp>
      <p:sp>
        <p:nvSpPr>
          <p:cNvPr id="4" name="Slide Number Placeholder 3"/>
          <p:cNvSpPr>
            <a:spLocks noGrp="1"/>
          </p:cNvSpPr>
          <p:nvPr>
            <p:ph type="sldNum" sz="quarter" idx="5"/>
          </p:nvPr>
        </p:nvSpPr>
        <p:spPr/>
        <p:txBody>
          <a:bodyPr/>
          <a:lstStyle/>
          <a:p>
            <a:fld id="{F181C075-0A87-4D04-85DC-C41B8B8D094E}" type="slidenum">
              <a:rPr lang="en-GB" smtClean="0"/>
              <a:pPr/>
              <a:t>23</a:t>
            </a:fld>
            <a:endParaRPr lang="en-GB"/>
          </a:p>
        </p:txBody>
      </p:sp>
    </p:spTree>
    <p:extLst>
      <p:ext uri="{BB962C8B-B14F-4D97-AF65-F5344CB8AC3E}">
        <p14:creationId xmlns:p14="http://schemas.microsoft.com/office/powerpoint/2010/main" val="2395303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a:r>
            <a:r>
              <a:rPr lang="en-US" dirty="0" err="1">
                <a:cs typeface="Calibri"/>
              </a:rPr>
              <a:t>LoA</a:t>
            </a:r>
            <a:r>
              <a:rPr lang="en-US" dirty="0">
                <a:cs typeface="Calibri"/>
              </a:rPr>
              <a:t>'' is the Letter of Agreement</a:t>
            </a:r>
          </a:p>
        </p:txBody>
      </p:sp>
      <p:sp>
        <p:nvSpPr>
          <p:cNvPr id="4" name="Slide Number Placeholder 3"/>
          <p:cNvSpPr>
            <a:spLocks noGrp="1"/>
          </p:cNvSpPr>
          <p:nvPr>
            <p:ph type="sldNum" sz="quarter" idx="5"/>
          </p:nvPr>
        </p:nvSpPr>
        <p:spPr/>
        <p:txBody>
          <a:bodyPr/>
          <a:lstStyle/>
          <a:p>
            <a:fld id="{F181C075-0A87-4D04-85DC-C41B8B8D094E}" type="slidenum">
              <a:rPr lang="en-GB" smtClean="0"/>
              <a:pPr/>
              <a:t>24</a:t>
            </a:fld>
            <a:endParaRPr lang="en-GB"/>
          </a:p>
        </p:txBody>
      </p:sp>
    </p:spTree>
    <p:extLst>
      <p:ext uri="{BB962C8B-B14F-4D97-AF65-F5344CB8AC3E}">
        <p14:creationId xmlns:p14="http://schemas.microsoft.com/office/powerpoint/2010/main" val="3385601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GB" dirty="0"/>
              <a:t>There are many ways which NPPOs and RPPOs can get involved in implementation and capacity development including those listed in this slide.</a:t>
            </a:r>
            <a:endParaRPr lang="en-US" dirty="0"/>
          </a:p>
          <a:p>
            <a:pPr marL="951865" lvl="1" indent="-342900">
              <a:lnSpc>
                <a:spcPct val="120000"/>
              </a:lnSpc>
              <a:spcBef>
                <a:spcPts val="600"/>
              </a:spcBef>
              <a:buFont typeface="Arial,Sans-Serif"/>
              <a:buChar char="•"/>
            </a:pPr>
            <a:r>
              <a:rPr lang="en-US" dirty="0"/>
              <a:t>Subscribe to receive the IPPC newsletter, calls, and announcements </a:t>
            </a:r>
            <a:r>
              <a:rPr lang="en-US" b="1" dirty="0"/>
              <a:t>(on the International Phytosanitary Portal)</a:t>
            </a:r>
            <a:endParaRPr lang="en-US" dirty="0"/>
          </a:p>
          <a:p>
            <a:pPr marL="951865" lvl="1" indent="-342900">
              <a:lnSpc>
                <a:spcPct val="120000"/>
              </a:lnSpc>
              <a:spcBef>
                <a:spcPts val="600"/>
              </a:spcBef>
              <a:buFont typeface="Arial,Sans-Serif"/>
              <a:buChar char="•"/>
            </a:pPr>
            <a:r>
              <a:rPr lang="en-US" dirty="0"/>
              <a:t>Actively participate in IPPC webinars </a:t>
            </a:r>
            <a:r>
              <a:rPr lang="en-US" b="1" dirty="0"/>
              <a:t>(like this one)</a:t>
            </a:r>
            <a:endParaRPr lang="en-US" dirty="0"/>
          </a:p>
          <a:p>
            <a:pPr marL="951865" lvl="1" indent="-342900">
              <a:lnSpc>
                <a:spcPct val="120000"/>
              </a:lnSpc>
              <a:spcBef>
                <a:spcPts val="600"/>
              </a:spcBef>
              <a:buFont typeface="Arial,Sans-Serif"/>
              <a:buChar char="•"/>
            </a:pPr>
            <a:r>
              <a:rPr lang="en-US" dirty="0"/>
              <a:t>Respond to IPPC surveys about implementation and capacity development events and products</a:t>
            </a:r>
          </a:p>
          <a:p>
            <a:pPr marL="951865" lvl="1" indent="-342900">
              <a:lnSpc>
                <a:spcPct val="120000"/>
              </a:lnSpc>
              <a:spcBef>
                <a:spcPts val="600"/>
              </a:spcBef>
              <a:buFont typeface="Arial,Sans-Serif"/>
              <a:buChar char="•"/>
            </a:pPr>
            <a:r>
              <a:rPr lang="en-US" dirty="0"/>
              <a:t>Submit a case study or share a plant health story with us</a:t>
            </a:r>
          </a:p>
          <a:p>
            <a:pPr marL="951865" lvl="1" indent="-342900">
              <a:lnSpc>
                <a:spcPct val="120000"/>
              </a:lnSpc>
              <a:spcBef>
                <a:spcPts val="600"/>
              </a:spcBef>
              <a:buFont typeface="Arial,Sans-Serif"/>
              <a:buChar char="•"/>
            </a:pPr>
            <a:r>
              <a:rPr lang="en-US" dirty="0"/>
              <a:t>Support the translation of IPPC guides and training materials with an in-kind contributions or funding </a:t>
            </a:r>
          </a:p>
          <a:p>
            <a:pPr marL="951865" lvl="1" indent="-342900">
              <a:lnSpc>
                <a:spcPct val="120000"/>
              </a:lnSpc>
              <a:spcBef>
                <a:spcPts val="600"/>
              </a:spcBef>
              <a:buFont typeface="Arial,Sans-Serif"/>
              <a:buChar char="•"/>
            </a:pPr>
            <a:r>
              <a:rPr lang="en-US" dirty="0"/>
              <a:t>Participate in a working group or an IC Sub-group</a:t>
            </a:r>
          </a:p>
          <a:p>
            <a:pPr marL="951865" lvl="1" indent="-342900">
              <a:lnSpc>
                <a:spcPct val="120000"/>
              </a:lnSpc>
              <a:spcBef>
                <a:spcPts val="600"/>
              </a:spcBef>
              <a:buFont typeface="Arial,Sans-Serif"/>
              <a:buChar char="•"/>
            </a:pPr>
            <a:r>
              <a:rPr lang="en-US" dirty="0"/>
              <a:t>Review the draft Specifications for IPPC guides and training materials when they go for consultation (July – August).</a:t>
            </a:r>
          </a:p>
          <a:p>
            <a:pPr marL="951865" lvl="1" indent="-342900">
              <a:lnSpc>
                <a:spcPct val="120000"/>
              </a:lnSpc>
              <a:spcBef>
                <a:spcPts val="600"/>
              </a:spcBef>
              <a:buFont typeface="Arial,Sans-Serif"/>
              <a:buChar char="•"/>
            </a:pPr>
            <a:r>
              <a:rPr lang="en-US" dirty="0"/>
              <a:t>Submit a topic proposal for a guide or training materials during the next Call for Topics (in 2023). </a:t>
            </a:r>
          </a:p>
        </p:txBody>
      </p:sp>
      <p:sp>
        <p:nvSpPr>
          <p:cNvPr id="4" name="Slide Number Placeholder 3"/>
          <p:cNvSpPr>
            <a:spLocks noGrp="1"/>
          </p:cNvSpPr>
          <p:nvPr>
            <p:ph type="sldNum" sz="quarter" idx="5"/>
          </p:nvPr>
        </p:nvSpPr>
        <p:spPr/>
        <p:txBody>
          <a:bodyPr/>
          <a:lstStyle/>
          <a:p>
            <a:fld id="{F181C075-0A87-4D04-85DC-C41B8B8D094E}" type="slidenum">
              <a:rPr lang="en-GB" smtClean="0"/>
              <a:pPr/>
              <a:t>25</a:t>
            </a:fld>
            <a:endParaRPr lang="en-GB"/>
          </a:p>
        </p:txBody>
      </p:sp>
    </p:spTree>
    <p:extLst>
      <p:ext uri="{BB962C8B-B14F-4D97-AF65-F5344CB8AC3E}">
        <p14:creationId xmlns:p14="http://schemas.microsoft.com/office/powerpoint/2010/main" val="314340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81C075-0A87-4D04-85DC-C41B8B8D094E}" type="slidenum">
              <a:rPr lang="en-GB" smtClean="0"/>
              <a:pPr/>
              <a:t>2</a:t>
            </a:fld>
            <a:endParaRPr lang="en-GB"/>
          </a:p>
        </p:txBody>
      </p:sp>
    </p:spTree>
    <p:extLst>
      <p:ext uri="{BB962C8B-B14F-4D97-AF65-F5344CB8AC3E}">
        <p14:creationId xmlns:p14="http://schemas.microsoft.com/office/powerpoint/2010/main" val="183246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PCE</a:t>
            </a:r>
            <a:r>
              <a:rPr lang="en-US" baseline="0" dirty="0" smtClean="0"/>
              <a:t> : </a:t>
            </a:r>
            <a:r>
              <a:rPr lang="en-US" sz="1600" b="0" i="0" kern="1200" dirty="0" smtClean="0">
                <a:solidFill>
                  <a:schemeClr val="tx1"/>
                </a:solidFill>
                <a:effectLst/>
                <a:latin typeface="+mn-lt"/>
                <a:ea typeface="+mn-ea"/>
                <a:cs typeface="+mn-cs"/>
              </a:rPr>
              <a:t>Phytosanitary Capacity Evaluation (PCE)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181C075-0A87-4D04-85DC-C41B8B8D094E}" type="slidenum">
              <a:rPr lang="en-GB" smtClean="0"/>
              <a:pPr/>
              <a:t>3</a:t>
            </a:fld>
            <a:endParaRPr lang="en-GB"/>
          </a:p>
        </p:txBody>
      </p:sp>
    </p:spTree>
    <p:extLst>
      <p:ext uri="{BB962C8B-B14F-4D97-AF65-F5344CB8AC3E}">
        <p14:creationId xmlns:p14="http://schemas.microsoft.com/office/powerpoint/2010/main" val="322011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smtClean="0"/>
              <a:t>IC TOR and ROP : </a:t>
            </a:r>
            <a:r>
              <a:rPr lang="en-US" sz="1600" dirty="0" smtClean="0"/>
              <a:t>Terms Of Reference and Rules Of Procedure</a:t>
            </a:r>
            <a:endParaRPr lang="en-US" dirty="0" smtClean="0"/>
          </a:p>
          <a:p>
            <a:endParaRPr lang="en-US" dirty="0" smtClean="0"/>
          </a:p>
          <a:p>
            <a:r>
              <a:rPr lang="en-US" dirty="0" smtClean="0"/>
              <a:t>The </a:t>
            </a:r>
            <a:r>
              <a:rPr lang="en-US" dirty="0"/>
              <a:t>interpretation would be based on the needs of IC members.</a:t>
            </a:r>
          </a:p>
        </p:txBody>
      </p:sp>
      <p:sp>
        <p:nvSpPr>
          <p:cNvPr id="4" name="Slide Number Placeholder 3"/>
          <p:cNvSpPr>
            <a:spLocks noGrp="1"/>
          </p:cNvSpPr>
          <p:nvPr>
            <p:ph type="sldNum" sz="quarter" idx="5"/>
          </p:nvPr>
        </p:nvSpPr>
        <p:spPr/>
        <p:txBody>
          <a:bodyPr/>
          <a:lstStyle/>
          <a:p>
            <a:fld id="{F181C075-0A87-4D04-85DC-C41B8B8D094E}" type="slidenum">
              <a:rPr lang="en-GB" smtClean="0"/>
              <a:pPr/>
              <a:t>5</a:t>
            </a:fld>
            <a:endParaRPr lang="en-GB"/>
          </a:p>
        </p:txBody>
      </p:sp>
    </p:spTree>
    <p:extLst>
      <p:ext uri="{BB962C8B-B14F-4D97-AF65-F5344CB8AC3E}">
        <p14:creationId xmlns:p14="http://schemas.microsoft.com/office/powerpoint/2010/main" val="307475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t>
            </a:r>
            <a:r>
              <a:rPr lang="en-US" baseline="0" dirty="0" smtClean="0"/>
              <a:t> : Standards Committee</a:t>
            </a:r>
          </a:p>
          <a:p>
            <a:r>
              <a:rPr lang="en-US" baseline="0" dirty="0" smtClean="0"/>
              <a:t>RPPO : Regional Plant Protection Organization</a:t>
            </a:r>
            <a:endParaRPr lang="en-US" dirty="0"/>
          </a:p>
        </p:txBody>
      </p:sp>
      <p:sp>
        <p:nvSpPr>
          <p:cNvPr id="4" name="Slide Number Placeholder 3"/>
          <p:cNvSpPr>
            <a:spLocks noGrp="1"/>
          </p:cNvSpPr>
          <p:nvPr>
            <p:ph type="sldNum" sz="quarter" idx="10"/>
          </p:nvPr>
        </p:nvSpPr>
        <p:spPr/>
        <p:txBody>
          <a:bodyPr/>
          <a:lstStyle/>
          <a:p>
            <a:fld id="{F181C075-0A87-4D04-85DC-C41B8B8D094E}" type="slidenum">
              <a:rPr lang="en-GB" smtClean="0"/>
              <a:pPr/>
              <a:t>6</a:t>
            </a:fld>
            <a:endParaRPr lang="en-GB"/>
          </a:p>
        </p:txBody>
      </p:sp>
    </p:spTree>
    <p:extLst>
      <p:ext uri="{BB962C8B-B14F-4D97-AF65-F5344CB8AC3E}">
        <p14:creationId xmlns:p14="http://schemas.microsoft.com/office/powerpoint/2010/main" val="365338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IC a </a:t>
            </a:r>
            <a:r>
              <a:rPr lang="en-US" dirty="0" err="1" smtClean="0">
                <a:cs typeface="Calibri"/>
              </a:rPr>
              <a:t>aussi</a:t>
            </a:r>
            <a:r>
              <a:rPr lang="en-US" dirty="0" smtClean="0">
                <a:cs typeface="Calibri"/>
              </a:rPr>
              <a:t> </a:t>
            </a:r>
            <a:r>
              <a:rPr lang="en-US" dirty="0" err="1" smtClean="0">
                <a:cs typeface="Calibri"/>
              </a:rPr>
              <a:t>discuté</a:t>
            </a:r>
            <a:r>
              <a:rPr lang="en-US" baseline="0" dirty="0" smtClean="0">
                <a:cs typeface="Calibri"/>
              </a:rPr>
              <a:t> des </a:t>
            </a:r>
            <a:r>
              <a:rPr lang="en-US" baseline="0" dirty="0" err="1" smtClean="0">
                <a:cs typeface="Calibri"/>
              </a:rPr>
              <a:t>résultats</a:t>
            </a:r>
            <a:r>
              <a:rPr lang="en-US" baseline="0" dirty="0" smtClean="0">
                <a:cs typeface="Calibri"/>
              </a:rPr>
              <a:t> des Consultations de </a:t>
            </a:r>
            <a:r>
              <a:rPr lang="en-US" dirty="0" smtClean="0">
                <a:cs typeface="Calibri"/>
              </a:rPr>
              <a:t>2021</a:t>
            </a:r>
            <a:endParaRPr lang="en-US" dirty="0">
              <a:cs typeface="Calibri"/>
            </a:endParaRPr>
          </a:p>
          <a:p>
            <a:endParaRPr lang="en-US" dirty="0">
              <a:cs typeface="Calibri"/>
            </a:endParaRPr>
          </a:p>
          <a:p>
            <a:r>
              <a:rPr lang="en-US" dirty="0">
                <a:cs typeface="Calibri"/>
              </a:rPr>
              <a:t>'' Four draft specifications for IPPC guides and training materials will be sent for 2022 Consultation</a:t>
            </a:r>
            <a:r>
              <a:rPr lang="en-US" dirty="0" smtClean="0">
                <a:cs typeface="Calibri"/>
              </a:rPr>
              <a:t>'‘</a:t>
            </a:r>
          </a:p>
          <a:p>
            <a:endParaRPr lang="en-US" dirty="0" smtClean="0">
              <a:cs typeface="Calibri"/>
            </a:endParaRPr>
          </a:p>
          <a:p>
            <a:r>
              <a:rPr lang="en-US" dirty="0" smtClean="0">
                <a:cs typeface="Calibri"/>
              </a:rPr>
              <a:t>ICD : Implementation and Capacity Development</a:t>
            </a:r>
          </a:p>
          <a:p>
            <a:r>
              <a:rPr lang="en-US" dirty="0" smtClean="0">
                <a:cs typeface="Calibri"/>
              </a:rPr>
              <a:t>VM</a:t>
            </a:r>
            <a:r>
              <a:rPr lang="en-US" baseline="0" dirty="0" smtClean="0">
                <a:cs typeface="Calibri"/>
              </a:rPr>
              <a:t> : Virtual Meeting</a:t>
            </a:r>
            <a:endParaRPr lang="en-US" dirty="0" smtClean="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181C075-0A87-4D04-85DC-C41B8B8D094E}" type="slidenum">
              <a:rPr lang="en-GB" smtClean="0"/>
              <a:pPr/>
              <a:t>8</a:t>
            </a:fld>
            <a:endParaRPr lang="en-GB"/>
          </a:p>
        </p:txBody>
      </p:sp>
    </p:spTree>
    <p:extLst>
      <p:ext uri="{BB962C8B-B14F-4D97-AF65-F5344CB8AC3E}">
        <p14:creationId xmlns:p14="http://schemas.microsoft.com/office/powerpoint/2010/main" val="36085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1C075-0A87-4D04-85DC-C41B8B8D094E}" type="slidenum">
              <a:rPr lang="en-GB" smtClean="0"/>
              <a:pPr/>
              <a:t>9</a:t>
            </a:fld>
            <a:endParaRPr lang="en-GB"/>
          </a:p>
        </p:txBody>
      </p:sp>
    </p:spTree>
    <p:extLst>
      <p:ext uri="{BB962C8B-B14F-4D97-AF65-F5344CB8AC3E}">
        <p14:creationId xmlns:p14="http://schemas.microsoft.com/office/powerpoint/2010/main" val="67075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dirty="0" smtClean="0">
                <a:solidFill>
                  <a:srgbClr val="5A8FCB"/>
                </a:solidFill>
                <a:ea typeface="+mn-lt"/>
                <a:cs typeface="+mn-lt"/>
              </a:rPr>
              <a:t>COMESA : </a:t>
            </a:r>
            <a:r>
              <a:rPr lang="en-US" sz="1600" b="0" i="0" u="sng" kern="1200" dirty="0" smtClean="0">
                <a:solidFill>
                  <a:schemeClr val="tx1"/>
                </a:solidFill>
                <a:effectLst/>
                <a:latin typeface="+mn-lt"/>
                <a:ea typeface="+mn-ea"/>
                <a:cs typeface="+mn-cs"/>
                <a:hlinkClick r:id="rId3"/>
              </a:rPr>
              <a:t>Common Market for Eastern and Southern Africa /</a:t>
            </a:r>
            <a:r>
              <a:rPr lang="en-US" sz="1600" b="0" i="0" u="sng" kern="1200" baseline="0" dirty="0" smtClean="0">
                <a:solidFill>
                  <a:schemeClr val="tx1"/>
                </a:solidFill>
                <a:effectLst/>
                <a:latin typeface="+mn-lt"/>
                <a:ea typeface="+mn-ea"/>
                <a:cs typeface="+mn-cs"/>
                <a:hlinkClick r:id="rId3"/>
              </a:rPr>
              <a:t> </a:t>
            </a:r>
            <a:r>
              <a:rPr lang="fr-FR" sz="1600" b="0" i="0" u="sng" kern="1200" baseline="0" dirty="0" smtClean="0">
                <a:solidFill>
                  <a:schemeClr val="tx1"/>
                </a:solidFill>
                <a:effectLst/>
                <a:latin typeface="+mn-lt"/>
                <a:ea typeface="+mn-ea"/>
                <a:cs typeface="+mn-cs"/>
                <a:hlinkClick r:id="rId3"/>
              </a:rPr>
              <a:t>Marché commun de l'Afrique orientale et australe</a:t>
            </a:r>
            <a:endParaRPr lang="en-US" sz="1600" b="0" i="0" u="sng" kern="1200" dirty="0" smtClean="0">
              <a:solidFill>
                <a:schemeClr val="tx1"/>
              </a:solidFill>
              <a:effectLst/>
              <a:latin typeface="+mn-lt"/>
              <a:ea typeface="+mn-ea"/>
              <a:cs typeface="+mn-cs"/>
              <a:hlinkClick r:id="rId3"/>
            </a:endParaRPr>
          </a:p>
          <a:p>
            <a:endParaRPr lang="en-US" b="0" dirty="0"/>
          </a:p>
        </p:txBody>
      </p:sp>
      <p:sp>
        <p:nvSpPr>
          <p:cNvPr id="4" name="Slide Number Placeholder 3"/>
          <p:cNvSpPr>
            <a:spLocks noGrp="1"/>
          </p:cNvSpPr>
          <p:nvPr>
            <p:ph type="sldNum" sz="quarter" idx="10"/>
          </p:nvPr>
        </p:nvSpPr>
        <p:spPr/>
        <p:txBody>
          <a:bodyPr/>
          <a:lstStyle/>
          <a:p>
            <a:fld id="{F181C075-0A87-4D04-85DC-C41B8B8D094E}" type="slidenum">
              <a:rPr lang="en-GB" smtClean="0"/>
              <a:pPr/>
              <a:t>11</a:t>
            </a:fld>
            <a:endParaRPr lang="en-GB"/>
          </a:p>
        </p:txBody>
      </p:sp>
    </p:spTree>
    <p:extLst>
      <p:ext uri="{BB962C8B-B14F-4D97-AF65-F5344CB8AC3E}">
        <p14:creationId xmlns:p14="http://schemas.microsoft.com/office/powerpoint/2010/main" val="349501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call for experts of the </a:t>
            </a:r>
            <a:r>
              <a:rPr lang="en-US" dirty="0"/>
              <a:t>Steering Group will be launched soon</a:t>
            </a:r>
            <a:endParaRPr lang="en-US" dirty="0">
              <a:cs typeface="Calibri"/>
            </a:endParaRPr>
          </a:p>
        </p:txBody>
      </p:sp>
      <p:sp>
        <p:nvSpPr>
          <p:cNvPr id="4" name="Slide Number Placeholder 3"/>
          <p:cNvSpPr>
            <a:spLocks noGrp="1"/>
          </p:cNvSpPr>
          <p:nvPr>
            <p:ph type="sldNum" sz="quarter" idx="5"/>
          </p:nvPr>
        </p:nvSpPr>
        <p:spPr/>
        <p:txBody>
          <a:bodyPr/>
          <a:lstStyle/>
          <a:p>
            <a:fld id="{F181C075-0A87-4D04-85DC-C41B8B8D094E}" type="slidenum">
              <a:rPr lang="en-GB" smtClean="0"/>
              <a:pPr/>
              <a:t>15</a:t>
            </a:fld>
            <a:endParaRPr lang="en-GB"/>
          </a:p>
        </p:txBody>
      </p:sp>
    </p:spTree>
    <p:extLst>
      <p:ext uri="{BB962C8B-B14F-4D97-AF65-F5344CB8AC3E}">
        <p14:creationId xmlns:p14="http://schemas.microsoft.com/office/powerpoint/2010/main" val="51363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12" name="Picture Placeholder 9"/>
          <p:cNvSpPr>
            <a:spLocks noGrp="1"/>
          </p:cNvSpPr>
          <p:nvPr>
            <p:ph type="pic" sz="quarter" idx="10" hasCustomPrompt="1"/>
          </p:nvPr>
        </p:nvSpPr>
        <p:spPr>
          <a:xfrm>
            <a:off x="10297" y="1604319"/>
            <a:ext cx="12193200" cy="3048000"/>
          </a:xfrm>
          <a:prstGeom prst="rect">
            <a:avLst/>
          </a:prstGeom>
          <a:solidFill>
            <a:schemeClr val="bg1">
              <a:lumMod val="95000"/>
            </a:schemeClr>
          </a:solidFill>
        </p:spPr>
        <p:txBody>
          <a:bodyPr anchor="ctr" anchorCtr="1"/>
          <a:lstStyle>
            <a:lvl1pPr>
              <a:defRPr sz="2000" b="0">
                <a:solidFill>
                  <a:schemeClr val="tx1"/>
                </a:solidFill>
              </a:defRPr>
            </a:lvl1pPr>
          </a:lstStyle>
          <a:p>
            <a:r>
              <a:rPr lang="en-US"/>
              <a:t>Picture</a:t>
            </a:r>
          </a:p>
        </p:txBody>
      </p:sp>
      <p:sp>
        <p:nvSpPr>
          <p:cNvPr id="4" name="Title 1"/>
          <p:cNvSpPr>
            <a:spLocks noGrp="1"/>
          </p:cNvSpPr>
          <p:nvPr>
            <p:ph type="ctrTitle" hasCustomPrompt="1"/>
          </p:nvPr>
        </p:nvSpPr>
        <p:spPr>
          <a:xfrm>
            <a:off x="-1200" y="5088624"/>
            <a:ext cx="12192000" cy="449180"/>
          </a:xfrm>
          <a:prstGeom prst="rect">
            <a:avLst/>
          </a:prstGeom>
          <a:noFill/>
        </p:spPr>
        <p:txBody>
          <a:bodyPr lIns="1224000" tIns="46800" rIns="1224000" bIns="0" anchor="t" anchorCtr="0"/>
          <a:lstStyle>
            <a:lvl1pPr algn="l">
              <a:defRPr sz="3800">
                <a:solidFill>
                  <a:srgbClr val="00825F"/>
                </a:solidFill>
              </a:defRPr>
            </a:lvl1pPr>
          </a:lstStyle>
          <a:p>
            <a:r>
              <a:rPr lang="en-US" dirty="0"/>
              <a:t>Click to edit Master title style </a:t>
            </a:r>
          </a:p>
        </p:txBody>
      </p:sp>
      <p:sp>
        <p:nvSpPr>
          <p:cNvPr id="5" name="Subtitle 2"/>
          <p:cNvSpPr>
            <a:spLocks noGrp="1"/>
          </p:cNvSpPr>
          <p:nvPr>
            <p:ph type="subTitle" idx="1"/>
          </p:nvPr>
        </p:nvSpPr>
        <p:spPr>
          <a:xfrm>
            <a:off x="-1200" y="594360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Txt 2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a16="http://schemas.microsoft.com/office/drawing/2014/main" xmlns=""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a16="http://schemas.microsoft.com/office/drawing/2014/main" xmlns=""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9898" y="1036993"/>
            <a:ext cx="10506350" cy="11430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61966" y="2362558"/>
            <a:ext cx="10454285" cy="3466710"/>
          </a:xfrm>
          <a:prstGeom prst="rect">
            <a:avLst/>
          </a:prstGeom>
        </p:spPr>
        <p:txBody>
          <a:bodyPr/>
          <a:lstStyle>
            <a:lvl1pPr>
              <a:defRPr sz="2903" baseline="0"/>
            </a:lvl1pPr>
            <a:lvl2pPr>
              <a:defRPr sz="2613"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4780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F34B4-1F2F-4CAC-B34C-A703A29FA644}" type="slidenum">
              <a:rPr lang="en-US" smtClean="0"/>
              <a:t>‹N°›</a:t>
            </a:fld>
            <a:endParaRPr lang="en-US"/>
          </a:p>
        </p:txBody>
      </p:sp>
    </p:spTree>
    <p:extLst>
      <p:ext uri="{BB962C8B-B14F-4D97-AF65-F5344CB8AC3E}">
        <p14:creationId xmlns:p14="http://schemas.microsoft.com/office/powerpoint/2010/main" val="2109693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8F34B4-1F2F-4CAC-B34C-A703A29FA644}" type="slidenum">
              <a:rPr lang="en-US" smtClean="0"/>
              <a:t>‹N°›</a:t>
            </a:fld>
            <a:endParaRPr lang="en-US"/>
          </a:p>
        </p:txBody>
      </p:sp>
    </p:spTree>
    <p:extLst>
      <p:ext uri="{BB962C8B-B14F-4D97-AF65-F5344CB8AC3E}">
        <p14:creationId xmlns:p14="http://schemas.microsoft.com/office/powerpoint/2010/main" val="3387796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F34B4-1F2F-4CAC-B34C-A703A29FA644}" type="slidenum">
              <a:rPr lang="en-US" smtClean="0"/>
              <a:t>‹N°›</a:t>
            </a:fld>
            <a:endParaRPr lang="en-US"/>
          </a:p>
        </p:txBody>
      </p:sp>
    </p:spTree>
    <p:extLst>
      <p:ext uri="{BB962C8B-B14F-4D97-AF65-F5344CB8AC3E}">
        <p14:creationId xmlns:p14="http://schemas.microsoft.com/office/powerpoint/2010/main" val="2697408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F34B4-1F2F-4CAC-B34C-A703A29FA644}" type="slidenum">
              <a:rPr lang="en-US" smtClean="0"/>
              <a:t>‹N°›</a:t>
            </a:fld>
            <a:endParaRPr lang="en-US"/>
          </a:p>
        </p:txBody>
      </p:sp>
    </p:spTree>
    <p:extLst>
      <p:ext uri="{BB962C8B-B14F-4D97-AF65-F5344CB8AC3E}">
        <p14:creationId xmlns:p14="http://schemas.microsoft.com/office/powerpoint/2010/main" val="1870094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F34B4-1F2F-4CAC-B34C-A703A29FA644}" type="slidenum">
              <a:rPr lang="en-US" smtClean="0"/>
              <a:t>‹N°›</a:t>
            </a:fld>
            <a:endParaRPr lang="en-US"/>
          </a:p>
        </p:txBody>
      </p:sp>
    </p:spTree>
    <p:extLst>
      <p:ext uri="{BB962C8B-B14F-4D97-AF65-F5344CB8AC3E}">
        <p14:creationId xmlns:p14="http://schemas.microsoft.com/office/powerpoint/2010/main" val="10759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F34B4-1F2F-4CAC-B34C-A703A29FA644}" type="slidenum">
              <a:rPr lang="en-US" smtClean="0"/>
              <a:t>‹N°›</a:t>
            </a:fld>
            <a:endParaRPr lang="en-US"/>
          </a:p>
        </p:txBody>
      </p:sp>
    </p:spTree>
    <p:extLst>
      <p:ext uri="{BB962C8B-B14F-4D97-AF65-F5344CB8AC3E}">
        <p14:creationId xmlns:p14="http://schemas.microsoft.com/office/powerpoint/2010/main" val="1090531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F34B4-1F2F-4CAC-B34C-A703A29FA644}" type="slidenum">
              <a:rPr lang="en-US" smtClean="0"/>
              <a:t>‹N°›</a:t>
            </a:fld>
            <a:endParaRPr lang="en-US"/>
          </a:p>
        </p:txBody>
      </p:sp>
    </p:spTree>
    <p:extLst>
      <p:ext uri="{BB962C8B-B14F-4D97-AF65-F5344CB8AC3E}">
        <p14:creationId xmlns:p14="http://schemas.microsoft.com/office/powerpoint/2010/main" val="277669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a:t>Click to edit </a:t>
            </a:r>
            <a:br>
              <a:rPr lang="en-US"/>
            </a:br>
            <a:r>
              <a:rPr lang="en-US"/>
              <a:t>Thank you</a:t>
            </a:r>
          </a:p>
        </p:txBody>
      </p:sp>
      <p:sp>
        <p:nvSpPr>
          <p:cNvPr id="2" name="Rectangle 1">
            <a:extLst>
              <a:ext uri="{FF2B5EF4-FFF2-40B4-BE49-F238E27FC236}">
                <a16:creationId xmlns:a16="http://schemas.microsoft.com/office/drawing/2014/main" xmlns=""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697418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F34B4-1F2F-4CAC-B34C-A703A29FA644}" type="slidenum">
              <a:rPr lang="en-US" smtClean="0"/>
              <a:t>‹N°›</a:t>
            </a:fld>
            <a:endParaRPr lang="en-US"/>
          </a:p>
        </p:txBody>
      </p:sp>
    </p:spTree>
    <p:extLst>
      <p:ext uri="{BB962C8B-B14F-4D97-AF65-F5344CB8AC3E}">
        <p14:creationId xmlns:p14="http://schemas.microsoft.com/office/powerpoint/2010/main" val="2329640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F34B4-1F2F-4CAC-B34C-A703A29FA644}" type="slidenum">
              <a:rPr lang="en-US" smtClean="0"/>
              <a:t>‹N°›</a:t>
            </a:fld>
            <a:endParaRPr lang="en-US"/>
          </a:p>
        </p:txBody>
      </p:sp>
    </p:spTree>
    <p:extLst>
      <p:ext uri="{BB962C8B-B14F-4D97-AF65-F5344CB8AC3E}">
        <p14:creationId xmlns:p14="http://schemas.microsoft.com/office/powerpoint/2010/main" val="3946705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F34B4-1F2F-4CAC-B34C-A703A29FA644}" type="slidenum">
              <a:rPr lang="en-US" smtClean="0"/>
              <a:t>‹N°›</a:t>
            </a:fld>
            <a:endParaRPr lang="en-US"/>
          </a:p>
        </p:txBody>
      </p:sp>
    </p:spTree>
    <p:extLst>
      <p:ext uri="{BB962C8B-B14F-4D97-AF65-F5344CB8AC3E}">
        <p14:creationId xmlns:p14="http://schemas.microsoft.com/office/powerpoint/2010/main" val="3605177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F34B4-1F2F-4CAC-B34C-A703A29FA644}" type="slidenum">
              <a:rPr lang="en-US" smtClean="0"/>
              <a:t>‹N°›</a:t>
            </a:fld>
            <a:endParaRPr lang="en-US"/>
          </a:p>
        </p:txBody>
      </p:sp>
    </p:spTree>
    <p:extLst>
      <p:ext uri="{BB962C8B-B14F-4D97-AF65-F5344CB8AC3E}">
        <p14:creationId xmlns:p14="http://schemas.microsoft.com/office/powerpoint/2010/main" val="94998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2040624"/>
            <a:ext cx="12192000" cy="449180"/>
          </a:xfrm>
          <a:prstGeom prst="rect">
            <a:avLst/>
          </a:prstGeom>
          <a:noFill/>
        </p:spPr>
        <p:txBody>
          <a:bodyPr lIns="1224000" tIns="46800" rIns="1224000" bIns="0" anchor="t" anchorCtr="0"/>
          <a:lstStyle>
            <a:lvl1pPr algn="l">
              <a:defRPr sz="3800">
                <a:solidFill>
                  <a:srgbClr val="00825F"/>
                </a:solidFill>
              </a:defRPr>
            </a:lvl1pPr>
          </a:lstStyle>
          <a:p>
            <a:r>
              <a:rPr lang="en-US"/>
              <a:t>Click to edit Master title style </a:t>
            </a:r>
          </a:p>
        </p:txBody>
      </p:sp>
      <p:sp>
        <p:nvSpPr>
          <p:cNvPr id="5" name="Subtitle 2"/>
          <p:cNvSpPr>
            <a:spLocks noGrp="1"/>
          </p:cNvSpPr>
          <p:nvPr>
            <p:ph type="subTitle" idx="1"/>
          </p:nvPr>
        </p:nvSpPr>
        <p:spPr>
          <a:xfrm>
            <a:off x="-1200" y="289560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3098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xmlns=""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xmlns=""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17" name="Subtitle 2">
            <a:extLst>
              <a:ext uri="{FF2B5EF4-FFF2-40B4-BE49-F238E27FC236}">
                <a16:creationId xmlns:a16="http://schemas.microsoft.com/office/drawing/2014/main" xmlns=""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xmlns=""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xmlns=""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dirty="0"/>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a16="http://schemas.microsoft.com/office/drawing/2014/main" xmlns=""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xmlns=""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xmlns=""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17" name="Subtitle 2">
            <a:extLst>
              <a:ext uri="{FF2B5EF4-FFF2-40B4-BE49-F238E27FC236}">
                <a16:creationId xmlns:a16="http://schemas.microsoft.com/office/drawing/2014/main" xmlns=""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xmlns=""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6.xml"/><Relationship Id="rId7" Type="http://schemas.openxmlformats.org/officeDocument/2006/relationships/image" Target="../media/image2.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0.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7" name="Immagine 6">
            <a:extLst>
              <a:ext uri="{FF2B5EF4-FFF2-40B4-BE49-F238E27FC236}">
                <a16:creationId xmlns:a16="http://schemas.microsoft.com/office/drawing/2014/main" xmlns="" id="{F5941514-6A3A-7E4E-8480-6FB87E586C6C}"/>
              </a:ext>
            </a:extLst>
          </p:cNvPr>
          <p:cNvPicPr>
            <a:picLocks noChangeAspect="1"/>
          </p:cNvPicPr>
          <p:nvPr userDrawn="1"/>
        </p:nvPicPr>
        <p:blipFill rotWithShape="1">
          <a:blip r:embed="rId5"/>
          <a:srcRect r="29216"/>
          <a:stretch/>
        </p:blipFill>
        <p:spPr>
          <a:xfrm>
            <a:off x="615797" y="432546"/>
            <a:ext cx="2660803" cy="710454"/>
          </a:xfrm>
          <a:prstGeom prst="rect">
            <a:avLst/>
          </a:prstGeom>
        </p:spPr>
      </p:pic>
      <p:pic>
        <p:nvPicPr>
          <p:cNvPr id="5" name="Picture 4">
            <a:extLst>
              <a:ext uri="{FF2B5EF4-FFF2-40B4-BE49-F238E27FC236}">
                <a16:creationId xmlns:a16="http://schemas.microsoft.com/office/drawing/2014/main" xmlns="" id="{24D43C4A-D199-2340-A53A-D845A4878334}"/>
              </a:ext>
            </a:extLst>
          </p:cNvPr>
          <p:cNvPicPr>
            <a:picLocks noChangeAspect="1"/>
          </p:cNvPicPr>
          <p:nvPr userDrawn="1"/>
        </p:nvPicPr>
        <p:blipFill>
          <a:blip r:embed="rId6"/>
          <a:stretch>
            <a:fillRect/>
          </a:stretch>
        </p:blipFill>
        <p:spPr>
          <a:xfrm>
            <a:off x="9011558" y="449606"/>
            <a:ext cx="2564645" cy="656427"/>
          </a:xfrm>
          <a:prstGeom prst="rect">
            <a:avLst/>
          </a:prstGeom>
        </p:spPr>
      </p:pic>
      <p:sp>
        <p:nvSpPr>
          <p:cNvPr id="4" name="Rectangle 3">
            <a:extLst>
              <a:ext uri="{FF2B5EF4-FFF2-40B4-BE49-F238E27FC236}">
                <a16:creationId xmlns:a16="http://schemas.microsoft.com/office/drawing/2014/main" xmlns=""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 id="2147483954" r:id="rId2"/>
  </p:sldLayoutIdLst>
  <p:hf hdr="0"/>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F5941514-6A3A-7E4E-8480-6FB87E586C6C}"/>
              </a:ext>
            </a:extLst>
          </p:cNvPr>
          <p:cNvPicPr>
            <a:picLocks noChangeAspect="1"/>
          </p:cNvPicPr>
          <p:nvPr userDrawn="1"/>
        </p:nvPicPr>
        <p:blipFill rotWithShape="1">
          <a:blip r:embed="rId3"/>
          <a:srcRect r="29216"/>
          <a:stretch/>
        </p:blipFill>
        <p:spPr>
          <a:xfrm>
            <a:off x="615797" y="432546"/>
            <a:ext cx="2660803" cy="710454"/>
          </a:xfrm>
          <a:prstGeom prst="rect">
            <a:avLst/>
          </a:prstGeom>
        </p:spPr>
      </p:pic>
      <p:pic>
        <p:nvPicPr>
          <p:cNvPr id="5" name="Picture 4">
            <a:extLst>
              <a:ext uri="{FF2B5EF4-FFF2-40B4-BE49-F238E27FC236}">
                <a16:creationId xmlns:a16="http://schemas.microsoft.com/office/drawing/2014/main" xmlns="" id="{24D43C4A-D199-2340-A53A-D845A4878334}"/>
              </a:ext>
            </a:extLst>
          </p:cNvPr>
          <p:cNvPicPr>
            <a:picLocks noChangeAspect="1"/>
          </p:cNvPicPr>
          <p:nvPr userDrawn="1"/>
        </p:nvPicPr>
        <p:blipFill>
          <a:blip r:embed="rId4"/>
          <a:stretch>
            <a:fillRect/>
          </a:stretch>
        </p:blipFill>
        <p:spPr>
          <a:xfrm>
            <a:off x="9011558" y="449606"/>
            <a:ext cx="2564645" cy="656427"/>
          </a:xfrm>
          <a:prstGeom prst="rect">
            <a:avLst/>
          </a:prstGeom>
        </p:spPr>
      </p:pic>
      <p:sp>
        <p:nvSpPr>
          <p:cNvPr id="4" name="Rectangle 3">
            <a:extLst>
              <a:ext uri="{FF2B5EF4-FFF2-40B4-BE49-F238E27FC236}">
                <a16:creationId xmlns:a16="http://schemas.microsoft.com/office/drawing/2014/main" xmlns=""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981200"/>
            <a:ext cx="12192000" cy="4876800"/>
          </a:xfrm>
          <a:prstGeom prst="rect">
            <a:avLst/>
          </a:prstGeom>
        </p:spPr>
      </p:pic>
    </p:spTree>
    <p:extLst>
      <p:ext uri="{BB962C8B-B14F-4D97-AF65-F5344CB8AC3E}">
        <p14:creationId xmlns:p14="http://schemas.microsoft.com/office/powerpoint/2010/main" val="4084399036"/>
      </p:ext>
    </p:extLst>
  </p:cSld>
  <p:clrMap bg1="lt1" tx1="dk1" bg2="lt2" tx2="dk2" accent1="accent1" accent2="accent2" accent3="accent3" accent4="accent4" accent5="accent5" accent6="accent6" hlink="hlink" folHlink="folHlink"/>
  <p:sldLayoutIdLst>
    <p:sldLayoutId id="2147483960" r:id="rId1"/>
  </p:sldLayoutIdLst>
  <p:hf hdr="0"/>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sp>
        <p:nvSpPr>
          <p:cNvPr id="11" name="Text Placeholder 5">
            <a:extLst>
              <a:ext uri="{FF2B5EF4-FFF2-40B4-BE49-F238E27FC236}">
                <a16:creationId xmlns:a16="http://schemas.microsoft.com/office/drawing/2014/main" xmlns="" id="{A133ADE3-A5A0-2645-9D97-F63324C4A172}"/>
              </a:ext>
            </a:extLst>
          </p:cNvPr>
          <p:cNvSpPr txBox="1">
            <a:spLocks/>
          </p:cNvSpPr>
          <p:nvPr userDrawn="1"/>
        </p:nvSpPr>
        <p:spPr>
          <a:xfrm>
            <a:off x="0" y="6453866"/>
            <a:ext cx="12192000" cy="323462"/>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tx1"/>
                </a:solidFill>
              </a:rPr>
              <a:t>2022</a:t>
            </a:r>
            <a:r>
              <a:rPr lang="en-US" baseline="0" dirty="0">
                <a:solidFill>
                  <a:schemeClr val="tx1"/>
                </a:solidFill>
              </a:rPr>
              <a:t> IPPC Regional Workshops</a:t>
            </a:r>
            <a:endParaRPr lang="en-US" dirty="0">
              <a:solidFill>
                <a:schemeClr val="tx1"/>
              </a:solidFill>
            </a:endParaRPr>
          </a:p>
        </p:txBody>
      </p:sp>
      <p:sp>
        <p:nvSpPr>
          <p:cNvPr id="12" name="Text Placeholder 5">
            <a:extLst>
              <a:ext uri="{FF2B5EF4-FFF2-40B4-BE49-F238E27FC236}">
                <a16:creationId xmlns:a16="http://schemas.microsoft.com/office/drawing/2014/main" xmlns=""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00825F"/>
                </a:solidFill>
              </a:rPr>
              <a:t>IC UPDATE TO REGIONAL WORKSHOP</a:t>
            </a:r>
          </a:p>
        </p:txBody>
      </p:sp>
      <p:pic>
        <p:nvPicPr>
          <p:cNvPr id="10" name="Immagine 9">
            <a:extLst>
              <a:ext uri="{FF2B5EF4-FFF2-40B4-BE49-F238E27FC236}">
                <a16:creationId xmlns:a16="http://schemas.microsoft.com/office/drawing/2014/main" xmlns="" id="{7234DD0C-95AB-7940-8105-0A1AE1800F5F}"/>
              </a:ext>
            </a:extLst>
          </p:cNvPr>
          <p:cNvPicPr>
            <a:picLocks noChangeAspect="1"/>
          </p:cNvPicPr>
          <p:nvPr userDrawn="1"/>
        </p:nvPicPr>
        <p:blipFill rotWithShape="1">
          <a:blip r:embed="rId7"/>
          <a:srcRect r="29216"/>
          <a:stretch/>
        </p:blipFill>
        <p:spPr>
          <a:xfrm>
            <a:off x="539598" y="218898"/>
            <a:ext cx="1877238" cy="516014"/>
          </a:xfrm>
          <a:prstGeom prst="rect">
            <a:avLst/>
          </a:prstGeom>
        </p:spPr>
      </p:pic>
      <p:pic>
        <p:nvPicPr>
          <p:cNvPr id="3" name="Picture 2">
            <a:extLst>
              <a:ext uri="{FF2B5EF4-FFF2-40B4-BE49-F238E27FC236}">
                <a16:creationId xmlns:a16="http://schemas.microsoft.com/office/drawing/2014/main" xmlns="" id="{2C4EF50D-19C0-874B-B58B-28F04C603057}"/>
              </a:ext>
            </a:extLst>
          </p:cNvPr>
          <p:cNvPicPr>
            <a:picLocks noChangeAspect="1"/>
          </p:cNvPicPr>
          <p:nvPr userDrawn="1"/>
        </p:nvPicPr>
        <p:blipFill>
          <a:blip r:embed="rId8"/>
          <a:stretch>
            <a:fillRect/>
          </a:stretch>
        </p:blipFill>
        <p:spPr>
          <a:xfrm>
            <a:off x="9806784" y="233705"/>
            <a:ext cx="2016059" cy="516015"/>
          </a:xfrm>
          <a:prstGeom prst="rect">
            <a:avLst/>
          </a:prstGeom>
        </p:spPr>
      </p:pic>
      <p:sp>
        <p:nvSpPr>
          <p:cNvPr id="14" name="Rectangle 13">
            <a:extLst>
              <a:ext uri="{FF2B5EF4-FFF2-40B4-BE49-F238E27FC236}">
                <a16:creationId xmlns:a16="http://schemas.microsoft.com/office/drawing/2014/main" xmlns=""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sp>
        <p:nvSpPr>
          <p:cNvPr id="12" name="Text Placeholder 5">
            <a:extLst>
              <a:ext uri="{FF2B5EF4-FFF2-40B4-BE49-F238E27FC236}">
                <a16:creationId xmlns:a16="http://schemas.microsoft.com/office/drawing/2014/main" xmlns=""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solidFill>
                <a:srgbClr val="00825F"/>
              </a:solidFill>
            </a:endParaRPr>
          </a:p>
        </p:txBody>
      </p:sp>
      <p:pic>
        <p:nvPicPr>
          <p:cNvPr id="10" name="Immagine 9">
            <a:extLst>
              <a:ext uri="{FF2B5EF4-FFF2-40B4-BE49-F238E27FC236}">
                <a16:creationId xmlns:a16="http://schemas.microsoft.com/office/drawing/2014/main" xmlns="" id="{7234DD0C-95AB-7940-8105-0A1AE1800F5F}"/>
              </a:ext>
            </a:extLst>
          </p:cNvPr>
          <p:cNvPicPr>
            <a:picLocks noChangeAspect="1"/>
          </p:cNvPicPr>
          <p:nvPr userDrawn="1"/>
        </p:nvPicPr>
        <p:blipFill rotWithShape="1">
          <a:blip r:embed="rId8"/>
          <a:srcRect r="29216"/>
          <a:stretch/>
        </p:blipFill>
        <p:spPr>
          <a:xfrm>
            <a:off x="539598" y="218898"/>
            <a:ext cx="1877238" cy="516014"/>
          </a:xfrm>
          <a:prstGeom prst="rect">
            <a:avLst/>
          </a:prstGeom>
        </p:spPr>
      </p:pic>
      <p:pic>
        <p:nvPicPr>
          <p:cNvPr id="3" name="Picture 2">
            <a:extLst>
              <a:ext uri="{FF2B5EF4-FFF2-40B4-BE49-F238E27FC236}">
                <a16:creationId xmlns:a16="http://schemas.microsoft.com/office/drawing/2014/main" xmlns="" id="{2C4EF50D-19C0-874B-B58B-28F04C603057}"/>
              </a:ext>
            </a:extLst>
          </p:cNvPr>
          <p:cNvPicPr>
            <a:picLocks noChangeAspect="1"/>
          </p:cNvPicPr>
          <p:nvPr userDrawn="1"/>
        </p:nvPicPr>
        <p:blipFill>
          <a:blip r:embed="rId9"/>
          <a:stretch>
            <a:fillRect/>
          </a:stretch>
        </p:blipFill>
        <p:spPr>
          <a:xfrm>
            <a:off x="9806784" y="233705"/>
            <a:ext cx="2016059" cy="516015"/>
          </a:xfrm>
          <a:prstGeom prst="rect">
            <a:avLst/>
          </a:prstGeom>
        </p:spPr>
      </p:pic>
      <p:sp>
        <p:nvSpPr>
          <p:cNvPr id="14" name="Rectangle 13">
            <a:extLst>
              <a:ext uri="{FF2B5EF4-FFF2-40B4-BE49-F238E27FC236}">
                <a16:creationId xmlns:a16="http://schemas.microsoft.com/office/drawing/2014/main" xmlns=""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xtBox 1">
            <a:extLst>
              <a:ext uri="{FF2B5EF4-FFF2-40B4-BE49-F238E27FC236}">
                <a16:creationId xmlns:a16="http://schemas.microsoft.com/office/drawing/2014/main" xmlns="" id="{1EBFC24B-5A00-3A48-A356-A78F1A7ABB14}"/>
              </a:ext>
            </a:extLst>
          </p:cNvPr>
          <p:cNvSpPr txBox="1"/>
          <p:nvPr userDrawn="1"/>
        </p:nvSpPr>
        <p:spPr>
          <a:xfrm>
            <a:off x="10820400" y="6413091"/>
            <a:ext cx="1371600" cy="353943"/>
          </a:xfrm>
          <a:prstGeom prst="rect">
            <a:avLst/>
          </a:prstGeom>
        </p:spPr>
        <p:txBody>
          <a:bodyPr wrap="square" lIns="540000" tIns="0" rIns="360000" rtlCol="0" anchor="t" anchorCtr="0">
            <a:spAutoFit/>
          </a:bodyPr>
          <a:lstStyle/>
          <a:p>
            <a:fld id="{B782F2B3-BF2A-3042-AED2-C560A5FC06BC}" type="slidenum">
              <a:rPr lang="x-none" sz="2000" smtClean="0">
                <a:solidFill>
                  <a:srgbClr val="A81E3B"/>
                </a:solidFill>
              </a:rPr>
              <a:t>‹N°›</a:t>
            </a:fld>
            <a:endParaRPr lang="x-none">
              <a:solidFill>
                <a:srgbClr val="A81E3B"/>
              </a:solidFill>
            </a:endParaRPr>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56"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F34B4-1F2F-4CAC-B34C-A703A29FA644}" type="slidenum">
              <a:rPr lang="en-US" smtClean="0"/>
              <a:t>‹N°›</a:t>
            </a:fld>
            <a:endParaRPr lang="en-US"/>
          </a:p>
        </p:txBody>
      </p:sp>
    </p:spTree>
    <p:extLst>
      <p:ext uri="{BB962C8B-B14F-4D97-AF65-F5344CB8AC3E}">
        <p14:creationId xmlns:p14="http://schemas.microsoft.com/office/powerpoint/2010/main" val="88981406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7.svg"/><Relationship Id="rId4" Type="http://schemas.openxmlformats.org/officeDocument/2006/relationships/image" Target="../media/image15.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ippc.int/en/core-activities/capacity-development/phytosanitary-capacity-evaluation/" TargetMode="Externa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www.ippc.int/en/news/workshops-events/webinars/fall-armyworm-faw-training-part-1-22-october-part-2-19-november-and-part-3-10-december/" TargetMode="External"/><Relationship Id="rId2" Type="http://schemas.openxmlformats.org/officeDocument/2006/relationships/hyperlink" Target="http://www.fao.org/documents/card/en/c/cb5880en" TargetMode="External"/><Relationship Id="rId1" Type="http://schemas.openxmlformats.org/officeDocument/2006/relationships/slideLayout" Target="../slideLayouts/slideLayout4.xml"/><Relationship Id="rId4" Type="http://schemas.openxmlformats.org/officeDocument/2006/relationships/hyperlink" Target="https://www.ippc.int/es/news/workshops-events/webinars/workshop-series-fusarium-tr4-diagnostic-surveillance-inspection-and-simulation-exercis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mailto:ippc@fao.or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www.ippc.int/en/core-activities/capacity-development/phytosanitary-system/" TargetMode="Externa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18/10/relationships/comments" Target="../comments/modernComment_10D_80E8C08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18/10/relationships/comments" Target="../comments/modernComment_10F_8558D70F.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 y="4677719"/>
            <a:ext cx="12192000" cy="449180"/>
          </a:xfrm>
        </p:spPr>
        <p:txBody>
          <a:bodyPr/>
          <a:lstStyle/>
          <a:p>
            <a:pPr algn="ctr"/>
            <a:r>
              <a:rPr lang="fr-FR" sz="4400" b="1" dirty="0"/>
              <a:t>Mise à jour 2022 du Comité de mise en œuvre et de développement des capacités </a:t>
            </a:r>
            <a:r>
              <a:rPr lang="fr-FR" sz="4400" b="1" dirty="0" smtClean="0"/>
              <a:t>(IC)</a:t>
            </a:r>
            <a:endParaRPr lang="en-US" b="1" dirty="0"/>
          </a:p>
        </p:txBody>
      </p:sp>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58" b="2658"/>
          <a:stretch>
            <a:fillRect/>
          </a:stretch>
        </p:blipFill>
        <p:spPr/>
      </p:pic>
    </p:spTree>
    <p:extLst>
      <p:ext uri="{BB962C8B-B14F-4D97-AF65-F5344CB8AC3E}">
        <p14:creationId xmlns:p14="http://schemas.microsoft.com/office/powerpoint/2010/main" val="251853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157516" y="908169"/>
            <a:ext cx="7263880" cy="335855"/>
          </a:xfrm>
        </p:spPr>
        <p:txBody>
          <a:bodyPr/>
          <a:lstStyle/>
          <a:p>
            <a:r>
              <a:rPr lang="en-GB" sz="2400" dirty="0" smtClean="0"/>
              <a:t>DE IRSS </a:t>
            </a:r>
            <a:r>
              <a:rPr lang="en-GB" sz="2400" dirty="0"/>
              <a:t>A L'OBSERVATOIRE </a:t>
            </a:r>
            <a:r>
              <a:rPr lang="en-GB" sz="2400" dirty="0" smtClean="0"/>
              <a:t>DE LA CIPV</a:t>
            </a:r>
            <a:endParaRPr lang="x-none" sz="2400" dirty="0"/>
          </a:p>
        </p:txBody>
      </p:sp>
      <p:sp>
        <p:nvSpPr>
          <p:cNvPr id="5" name="Subtitle 2">
            <a:extLst>
              <a:ext uri="{FF2B5EF4-FFF2-40B4-BE49-F238E27FC236}">
                <a16:creationId xmlns:a16="http://schemas.microsoft.com/office/drawing/2014/main" xmlns="" id="{9C2F1E0B-3284-3849-950E-32EC44C1C236}"/>
              </a:ext>
            </a:extLst>
          </p:cNvPr>
          <p:cNvSpPr txBox="1">
            <a:spLocks/>
          </p:cNvSpPr>
          <p:nvPr/>
        </p:nvSpPr>
        <p:spPr>
          <a:xfrm>
            <a:off x="104172" y="1583600"/>
            <a:ext cx="7272007" cy="5108772"/>
          </a:xfrm>
          <a:prstGeom prst="rect">
            <a:avLst/>
          </a:prstGeom>
        </p:spPr>
        <p:txBody>
          <a:bodyPr lIns="540000" tIns="0" rIns="360000" bIns="45720" anchor="t" anchorCtr="0"/>
          <a:lst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180000" indent="-180000" algn="l" defTabSz="914400" rtl="0" eaLnBrk="1" latinLnBrk="0" hangingPunct="1">
              <a:lnSpc>
                <a:spcPct val="90000"/>
              </a:lnSpc>
              <a:spcBef>
                <a:spcPts val="500"/>
              </a:spcBef>
              <a:buClr>
                <a:srgbClr val="5792C9"/>
              </a:buClr>
              <a:buFont typeface="Wingdings" charset="2"/>
              <a:buChar char="§"/>
              <a:defRPr sz="2000" kern="1200">
                <a:solidFill>
                  <a:schemeClr val="tx1"/>
                </a:solidFill>
                <a:latin typeface="+mn-lt"/>
                <a:ea typeface="+mn-ea"/>
                <a:cs typeface="+mn-cs"/>
              </a:defRPr>
            </a:lvl2pPr>
            <a:lvl3pPr marL="360000" indent="-180000" algn="l" defTabSz="914400" rtl="0" eaLnBrk="1" latinLnBrk="0" hangingPunct="1">
              <a:lnSpc>
                <a:spcPct val="90000"/>
              </a:lnSpc>
              <a:spcBef>
                <a:spcPts val="500"/>
              </a:spcBef>
              <a:buClr>
                <a:srgbClr val="5792C9"/>
              </a:buClr>
              <a:buSzPct val="110000"/>
              <a:buFont typeface="Arial" charset="0"/>
              <a:buChar char="•"/>
              <a:defRPr sz="2000" kern="1200">
                <a:solidFill>
                  <a:schemeClr val="tx1"/>
                </a:solidFill>
                <a:latin typeface="+mn-lt"/>
                <a:ea typeface="+mn-ea"/>
                <a:cs typeface="+mn-cs"/>
              </a:defRPr>
            </a:lvl3pPr>
            <a:lvl4pPr marL="576000" indent="-216000" algn="l" defTabSz="914400" rtl="0" eaLnBrk="1" latinLnBrk="0" hangingPunct="1">
              <a:lnSpc>
                <a:spcPct val="90000"/>
              </a:lnSpc>
              <a:spcBef>
                <a:spcPts val="500"/>
              </a:spcBef>
              <a:buClr>
                <a:srgbClr val="5792C9"/>
              </a:buClr>
              <a:buFont typeface=".AppleSystemUIFont" charset="-120"/>
              <a:buChar char="–"/>
              <a:defRPr sz="2000" kern="1200">
                <a:solidFill>
                  <a:schemeClr val="tx1"/>
                </a:solidFill>
                <a:latin typeface="+mn-lt"/>
                <a:ea typeface="+mn-ea"/>
                <a:cs typeface="+mn-cs"/>
              </a:defRPr>
            </a:lvl4pPr>
            <a:lvl5pPr marL="792000" indent="-2160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5pPr>
            <a:lvl6pPr marL="1044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a:solidFill>
                  <a:schemeClr val="bg2">
                    <a:lumMod val="50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2400" dirty="0"/>
          </a:p>
          <a:p>
            <a:endParaRPr lang="en-US" sz="2400" dirty="0"/>
          </a:p>
          <a:p>
            <a:endParaRPr lang="en-US" sz="2400" dirty="0">
              <a:cs typeface="Calibri"/>
            </a:endParaRPr>
          </a:p>
        </p:txBody>
      </p:sp>
      <p:sp>
        <p:nvSpPr>
          <p:cNvPr id="6" name="TextBox 5">
            <a:extLst>
              <a:ext uri="{FF2B5EF4-FFF2-40B4-BE49-F238E27FC236}">
                <a16:creationId xmlns:a16="http://schemas.microsoft.com/office/drawing/2014/main" xmlns="" id="{8CC334BB-DBCA-97E1-DA18-7DD21D0EEADF}"/>
              </a:ext>
            </a:extLst>
          </p:cNvPr>
          <p:cNvSpPr txBox="1"/>
          <p:nvPr/>
        </p:nvSpPr>
        <p:spPr>
          <a:xfrm>
            <a:off x="339110" y="2674201"/>
            <a:ext cx="4202233" cy="892552"/>
          </a:xfrm>
          <a:prstGeom prst="rect">
            <a:avLst/>
          </a:prstGeom>
          <a:solidFill>
            <a:schemeClr val="tx2">
              <a:lumMod val="20000"/>
              <a:lumOff val="80000"/>
            </a:schemeClr>
          </a:solidFill>
        </p:spPr>
        <p:txBody>
          <a:bodyPr wrap="square" rtlCol="0">
            <a:spAutoFit/>
          </a:bodyPr>
          <a:lstStyle/>
          <a:p>
            <a:r>
              <a:rPr lang="x-none" sz="2000" b="1" dirty="0">
                <a:solidFill>
                  <a:srgbClr val="5A8FCB"/>
                </a:solidFill>
              </a:rPr>
              <a:t>3 </a:t>
            </a:r>
            <a:r>
              <a:rPr lang="en-US" sz="2000" b="1" dirty="0">
                <a:solidFill>
                  <a:srgbClr val="5A8FCB"/>
                </a:solidFill>
              </a:rPr>
              <a:t>Cycles de </a:t>
            </a:r>
            <a:r>
              <a:rPr lang="en-US" sz="2000" b="1" dirty="0" err="1">
                <a:solidFill>
                  <a:srgbClr val="5A8FCB"/>
                </a:solidFill>
              </a:rPr>
              <a:t>projets</a:t>
            </a:r>
            <a:r>
              <a:rPr lang="en-US" sz="2000" b="1" dirty="0">
                <a:solidFill>
                  <a:srgbClr val="5A8FCB"/>
                </a:solidFill>
              </a:rPr>
              <a:t> IRSS</a:t>
            </a:r>
            <a:r>
              <a:rPr lang="en-US" sz="2000" b="1" dirty="0">
                <a:solidFill>
                  <a:srgbClr val="5792C9"/>
                </a:solidFill>
              </a:rPr>
              <a:t/>
            </a:r>
            <a:br>
              <a:rPr lang="en-US" sz="2000" b="1" dirty="0">
                <a:solidFill>
                  <a:srgbClr val="5792C9"/>
                </a:solidFill>
              </a:rPr>
            </a:br>
            <a:r>
              <a:rPr lang="fr-FR" sz="1600" dirty="0"/>
              <a:t>Principalement soutenu par l'UE depuis 2011</a:t>
            </a:r>
          </a:p>
          <a:p>
            <a:r>
              <a:rPr lang="fr-FR" sz="1600" dirty="0"/>
              <a:t>Le 3e cycle s'est terminé en mai 2022</a:t>
            </a:r>
            <a:endParaRPr lang="x-none" sz="1600" dirty="0"/>
          </a:p>
        </p:txBody>
      </p:sp>
      <p:pic>
        <p:nvPicPr>
          <p:cNvPr id="7" name="Graphic 21" descr="Money with solid fill">
            <a:extLst>
              <a:ext uri="{FF2B5EF4-FFF2-40B4-BE49-F238E27FC236}">
                <a16:creationId xmlns:a16="http://schemas.microsoft.com/office/drawing/2014/main" xmlns="" id="{9DCA981C-4776-2E5A-B152-53F5D0C75A5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881497" y="2563002"/>
            <a:ext cx="659846" cy="659846"/>
          </a:xfrm>
          <a:prstGeom prst="rect">
            <a:avLst/>
          </a:prstGeom>
        </p:spPr>
      </p:pic>
      <p:sp>
        <p:nvSpPr>
          <p:cNvPr id="8" name="TextBox 7">
            <a:extLst>
              <a:ext uri="{FF2B5EF4-FFF2-40B4-BE49-F238E27FC236}">
                <a16:creationId xmlns:a16="http://schemas.microsoft.com/office/drawing/2014/main" xmlns="" id="{69DA0893-D991-746B-C622-FAC423AC2284}"/>
              </a:ext>
            </a:extLst>
          </p:cNvPr>
          <p:cNvSpPr txBox="1"/>
          <p:nvPr/>
        </p:nvSpPr>
        <p:spPr>
          <a:xfrm>
            <a:off x="340320" y="3776023"/>
            <a:ext cx="4400837" cy="1600438"/>
          </a:xfrm>
          <a:prstGeom prst="rect">
            <a:avLst/>
          </a:prstGeom>
          <a:solidFill>
            <a:schemeClr val="tx2">
              <a:lumMod val="20000"/>
              <a:lumOff val="80000"/>
            </a:schemeClr>
          </a:solidFill>
        </p:spPr>
        <p:txBody>
          <a:bodyPr wrap="square" rtlCol="0">
            <a:spAutoFit/>
          </a:bodyPr>
          <a:lstStyle/>
          <a:p>
            <a:r>
              <a:rPr lang="en-US" sz="2600" b="1" dirty="0">
                <a:solidFill>
                  <a:srgbClr val="5A8FCB"/>
                </a:solidFill>
              </a:rPr>
              <a:t>3</a:t>
            </a:r>
            <a:r>
              <a:rPr lang="en-US" sz="2000" b="1" dirty="0">
                <a:solidFill>
                  <a:srgbClr val="5A8FCB"/>
                </a:solidFill>
              </a:rPr>
              <a:t> </a:t>
            </a:r>
            <a:r>
              <a:rPr lang="en-US" sz="2000" b="1" dirty="0" err="1">
                <a:solidFill>
                  <a:srgbClr val="5A8FCB"/>
                </a:solidFill>
              </a:rPr>
              <a:t>Recommandations</a:t>
            </a:r>
            <a:r>
              <a:rPr lang="en-US" sz="2000" b="1" dirty="0">
                <a:solidFill>
                  <a:srgbClr val="5A8FCB"/>
                </a:solidFill>
              </a:rPr>
              <a:t> </a:t>
            </a:r>
            <a:r>
              <a:rPr lang="en-US" sz="2000" b="1" dirty="0" smtClean="0">
                <a:solidFill>
                  <a:srgbClr val="5A8FCB"/>
                </a:solidFill>
              </a:rPr>
              <a:t>CMP </a:t>
            </a:r>
            <a:r>
              <a:rPr lang="fr-FR" sz="1600" dirty="0"/>
              <a:t>directement lié aux études IRSS</a:t>
            </a:r>
            <a:endParaRPr lang="en-US" sz="1600" dirty="0" smtClean="0"/>
          </a:p>
          <a:p>
            <a:pPr marL="285750" indent="-285750">
              <a:buFont typeface="Arial" panose="020B0604020202020204" pitchFamily="34" charset="0"/>
              <a:buChar char="•"/>
            </a:pPr>
            <a:r>
              <a:rPr lang="fr-FR" sz="1400" dirty="0"/>
              <a:t>Étude sur les usages et les risques des plantes aquatiques</a:t>
            </a:r>
          </a:p>
          <a:p>
            <a:pPr marL="285750" indent="-285750">
              <a:buFont typeface="Arial" panose="020B0604020202020204" pitchFamily="34" charset="0"/>
              <a:buChar char="•"/>
            </a:pPr>
            <a:r>
              <a:rPr lang="fr-FR" sz="1400" dirty="0"/>
              <a:t>Étude sur le commerce Internet (e-Commerce) de plantes : risques phytosanitaires potentiels (2012)</a:t>
            </a:r>
            <a:endParaRPr lang="en-US" sz="1400" dirty="0"/>
          </a:p>
        </p:txBody>
      </p:sp>
      <p:sp>
        <p:nvSpPr>
          <p:cNvPr id="9" name="TextBox 8">
            <a:extLst>
              <a:ext uri="{FF2B5EF4-FFF2-40B4-BE49-F238E27FC236}">
                <a16:creationId xmlns:a16="http://schemas.microsoft.com/office/drawing/2014/main" xmlns="" id="{C53B7171-E222-6281-1B42-F1A2F3A63FB9}"/>
              </a:ext>
            </a:extLst>
          </p:cNvPr>
          <p:cNvSpPr txBox="1"/>
          <p:nvPr/>
        </p:nvSpPr>
        <p:spPr>
          <a:xfrm>
            <a:off x="339110" y="5442464"/>
            <a:ext cx="4238566" cy="1692771"/>
          </a:xfrm>
          <a:prstGeom prst="rect">
            <a:avLst/>
          </a:prstGeom>
          <a:solidFill>
            <a:schemeClr val="tx2">
              <a:lumMod val="20000"/>
              <a:lumOff val="80000"/>
            </a:schemeClr>
          </a:solidFill>
        </p:spPr>
        <p:txBody>
          <a:bodyPr wrap="square" rtlCol="0">
            <a:spAutoFit/>
          </a:bodyPr>
          <a:lstStyle/>
          <a:p>
            <a:r>
              <a:rPr lang="en-US" sz="2600" b="1" dirty="0">
                <a:solidFill>
                  <a:srgbClr val="5A8FCB"/>
                </a:solidFill>
              </a:rPr>
              <a:t>15</a:t>
            </a:r>
            <a:r>
              <a:rPr lang="en-US" sz="2000" b="1" dirty="0">
                <a:solidFill>
                  <a:srgbClr val="5A8FCB"/>
                </a:solidFill>
              </a:rPr>
              <a:t> </a:t>
            </a:r>
            <a:r>
              <a:rPr lang="en-US" sz="2000" b="1" dirty="0" err="1" smtClean="0">
                <a:solidFill>
                  <a:srgbClr val="5A8FCB"/>
                </a:solidFill>
              </a:rPr>
              <a:t>thèmes</a:t>
            </a:r>
            <a:r>
              <a:rPr lang="en-US" sz="2000" b="1" dirty="0" smtClean="0">
                <a:solidFill>
                  <a:srgbClr val="5A8FCB"/>
                </a:solidFill>
              </a:rPr>
              <a:t> </a:t>
            </a:r>
            <a:r>
              <a:rPr lang="fr-FR" sz="1600" dirty="0" smtClean="0"/>
              <a:t>approuvés </a:t>
            </a:r>
            <a:r>
              <a:rPr lang="fr-FR" sz="1600" dirty="0"/>
              <a:t>pour des études documentaires </a:t>
            </a:r>
            <a:r>
              <a:rPr lang="fr-FR" sz="1600" dirty="0" smtClean="0"/>
              <a:t>approfondies</a:t>
            </a:r>
          </a:p>
          <a:p>
            <a:r>
              <a:rPr lang="en-US" sz="2600" b="1" dirty="0" smtClean="0">
                <a:solidFill>
                  <a:srgbClr val="5A8FCB"/>
                </a:solidFill>
              </a:rPr>
              <a:t>+ </a:t>
            </a:r>
            <a:r>
              <a:rPr lang="en-US" sz="2600" b="1" dirty="0">
                <a:solidFill>
                  <a:srgbClr val="5A8FCB"/>
                </a:solidFill>
              </a:rPr>
              <a:t>8</a:t>
            </a:r>
            <a:r>
              <a:rPr lang="en-US" sz="2000" b="1" dirty="0">
                <a:solidFill>
                  <a:srgbClr val="5A8FCB"/>
                </a:solidFill>
              </a:rPr>
              <a:t> </a:t>
            </a:r>
            <a:r>
              <a:rPr lang="en-US" sz="2000" b="1" dirty="0" err="1">
                <a:solidFill>
                  <a:srgbClr val="5A8FCB"/>
                </a:solidFill>
              </a:rPr>
              <a:t>nouvelles</a:t>
            </a:r>
            <a:r>
              <a:rPr lang="en-US" sz="2000" b="1" dirty="0">
                <a:solidFill>
                  <a:srgbClr val="5A8FCB"/>
                </a:solidFill>
              </a:rPr>
              <a:t> </a:t>
            </a:r>
            <a:r>
              <a:rPr lang="en-US" sz="2000" b="1" dirty="0" err="1">
                <a:solidFill>
                  <a:srgbClr val="5A8FCB"/>
                </a:solidFill>
              </a:rPr>
              <a:t>études</a:t>
            </a:r>
            <a:r>
              <a:rPr lang="en-US" sz="2000" b="1" dirty="0">
                <a:solidFill>
                  <a:srgbClr val="5A8FCB"/>
                </a:solidFill>
              </a:rPr>
              <a:t> </a:t>
            </a:r>
            <a:r>
              <a:rPr lang="en-US" sz="2000" b="1" dirty="0" err="1">
                <a:solidFill>
                  <a:srgbClr val="5A8FCB"/>
                </a:solidFill>
              </a:rPr>
              <a:t>documentaires</a:t>
            </a:r>
            <a:r>
              <a:rPr lang="en-US" sz="1600" b="1" dirty="0">
                <a:solidFill>
                  <a:schemeClr val="accent1">
                    <a:lumMod val="75000"/>
                  </a:schemeClr>
                </a:solidFill>
              </a:rPr>
              <a:t/>
            </a:r>
            <a:br>
              <a:rPr lang="en-US" sz="1600" b="1" dirty="0">
                <a:solidFill>
                  <a:schemeClr val="accent1">
                    <a:lumMod val="75000"/>
                  </a:schemeClr>
                </a:solidFill>
              </a:rPr>
            </a:br>
            <a:r>
              <a:rPr lang="fr-FR" sz="1600" dirty="0"/>
              <a:t>menées sur des sujets ayant un impact sur la mise en œuvre publiées en 2022</a:t>
            </a:r>
            <a:endParaRPr lang="en-US" sz="1600" dirty="0"/>
          </a:p>
        </p:txBody>
      </p:sp>
      <p:pic>
        <p:nvPicPr>
          <p:cNvPr id="10" name="Graphic 18" descr="Megaphone1 with solid fill">
            <a:extLst>
              <a:ext uri="{FF2B5EF4-FFF2-40B4-BE49-F238E27FC236}">
                <a16:creationId xmlns:a16="http://schemas.microsoft.com/office/drawing/2014/main" xmlns="" id="{9EC893AD-1EC5-CD3B-2C70-805CA97E1A8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906668" y="4420492"/>
            <a:ext cx="634675" cy="634675"/>
          </a:xfrm>
          <a:prstGeom prst="rect">
            <a:avLst/>
          </a:prstGeom>
        </p:spPr>
      </p:pic>
      <p:pic>
        <p:nvPicPr>
          <p:cNvPr id="11" name="Graphic 23" descr="Books with solid fill">
            <a:extLst>
              <a:ext uri="{FF2B5EF4-FFF2-40B4-BE49-F238E27FC236}">
                <a16:creationId xmlns:a16="http://schemas.microsoft.com/office/drawing/2014/main" xmlns="" id="{9810F6D6-0EBE-BC04-1924-FB11E80DD22B}"/>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906667" y="5413627"/>
            <a:ext cx="562009" cy="562009"/>
          </a:xfrm>
          <a:prstGeom prst="rect">
            <a:avLst/>
          </a:prstGeom>
        </p:spPr>
      </p:pic>
      <p:sp>
        <p:nvSpPr>
          <p:cNvPr id="16" name="Rectangle 15"/>
          <p:cNvSpPr/>
          <p:nvPr/>
        </p:nvSpPr>
        <p:spPr>
          <a:xfrm>
            <a:off x="4825563" y="3218744"/>
            <a:ext cx="4202233" cy="2246769"/>
          </a:xfrm>
          <a:prstGeom prst="rect">
            <a:avLst/>
          </a:prstGeom>
          <a:noFill/>
        </p:spPr>
        <p:txBody>
          <a:bodyPr wrap="square">
            <a:spAutoFit/>
          </a:bodyPr>
          <a:lstStyle/>
          <a:p>
            <a:r>
              <a:rPr lang="en-US" sz="2000" dirty="0" err="1"/>
              <a:t>L'Observatoire</a:t>
            </a:r>
            <a:r>
              <a:rPr lang="en-US" sz="2000" dirty="0"/>
              <a:t> </a:t>
            </a:r>
            <a:r>
              <a:rPr lang="en-US" sz="2000" dirty="0" smtClean="0"/>
              <a:t>CIPV </a:t>
            </a:r>
            <a:r>
              <a:rPr lang="en-US" sz="2000" dirty="0" err="1" smtClean="0"/>
              <a:t>va</a:t>
            </a:r>
            <a:r>
              <a:rPr lang="en-US" sz="2000" dirty="0" smtClean="0"/>
              <a:t>: </a:t>
            </a:r>
          </a:p>
          <a:p>
            <a:endParaRPr lang="en-US" sz="2000" dirty="0" smtClean="0"/>
          </a:p>
          <a:p>
            <a:pPr marL="342900" indent="-342900">
              <a:buFont typeface="Arial" panose="020B0604020202020204" pitchFamily="34" charset="0"/>
              <a:buChar char="•"/>
            </a:pPr>
            <a:r>
              <a:rPr lang="fr-FR" sz="2000" b="1" dirty="0" smtClean="0">
                <a:solidFill>
                  <a:srgbClr val="5A8FCB"/>
                </a:solidFill>
              </a:rPr>
              <a:t>suivre </a:t>
            </a:r>
            <a:r>
              <a:rPr lang="fr-FR" sz="2000" b="1" dirty="0">
                <a:solidFill>
                  <a:srgbClr val="5A8FCB"/>
                </a:solidFill>
              </a:rPr>
              <a:t>la mise en œuvre </a:t>
            </a:r>
            <a:r>
              <a:rPr lang="fr-FR" sz="2000" dirty="0"/>
              <a:t>de la CIPV, des NIMP et des Recommandations de la CMP</a:t>
            </a:r>
            <a:endParaRPr lang="en-US" sz="2000" dirty="0" smtClean="0"/>
          </a:p>
          <a:p>
            <a:pPr marL="342900" indent="-342900">
              <a:buFont typeface="Arial" panose="020B0604020202020204" pitchFamily="34" charset="0"/>
              <a:buChar char="•"/>
            </a:pPr>
            <a:r>
              <a:rPr lang="en-US" sz="2000" dirty="0"/>
              <a:t> </a:t>
            </a:r>
            <a:r>
              <a:rPr lang="en-US" sz="2000" dirty="0" smtClean="0"/>
              <a:t>identifier les  </a:t>
            </a:r>
            <a:r>
              <a:rPr lang="en-US" sz="2000" b="1" dirty="0" err="1" smtClean="0">
                <a:solidFill>
                  <a:srgbClr val="5A8FCB"/>
                </a:solidFill>
              </a:rPr>
              <a:t>défis</a:t>
            </a:r>
            <a:r>
              <a:rPr lang="en-US" sz="2000" b="1" dirty="0" smtClean="0">
                <a:solidFill>
                  <a:srgbClr val="5A8FCB"/>
                </a:solidFill>
              </a:rPr>
              <a:t> </a:t>
            </a:r>
            <a:r>
              <a:rPr lang="en-US" sz="2000" b="1" dirty="0">
                <a:solidFill>
                  <a:srgbClr val="5A8FCB"/>
                </a:solidFill>
              </a:rPr>
              <a:t>et </a:t>
            </a:r>
            <a:r>
              <a:rPr lang="en-US" sz="2000" b="1" dirty="0" err="1">
                <a:solidFill>
                  <a:srgbClr val="5A8FCB"/>
                </a:solidFill>
              </a:rPr>
              <a:t>bonnes</a:t>
            </a:r>
            <a:r>
              <a:rPr lang="en-US" sz="2000" b="1" dirty="0">
                <a:solidFill>
                  <a:srgbClr val="5A8FCB"/>
                </a:solidFill>
              </a:rPr>
              <a:t> </a:t>
            </a:r>
            <a:r>
              <a:rPr lang="en-US" sz="2000" b="1" dirty="0" err="1" smtClean="0">
                <a:solidFill>
                  <a:srgbClr val="5A8FCB"/>
                </a:solidFill>
              </a:rPr>
              <a:t>pratiques</a:t>
            </a:r>
            <a:r>
              <a:rPr lang="en-US" sz="2000" dirty="0"/>
              <a:t> </a:t>
            </a:r>
            <a:r>
              <a:rPr lang="en-US" sz="2000" dirty="0" smtClean="0"/>
              <a:t>de </a:t>
            </a:r>
            <a:r>
              <a:rPr lang="en-US" sz="2000" dirty="0"/>
              <a:t> </a:t>
            </a:r>
            <a:r>
              <a:rPr lang="en-US" sz="2000" dirty="0" err="1" smtClean="0"/>
              <a:t>mise</a:t>
            </a:r>
            <a:r>
              <a:rPr lang="en-US" sz="2000" dirty="0" smtClean="0"/>
              <a:t> </a:t>
            </a:r>
            <a:r>
              <a:rPr lang="en-US" sz="2000" dirty="0" err="1" smtClean="0"/>
              <a:t>en</a:t>
            </a:r>
            <a:r>
              <a:rPr lang="en-US" sz="2000" dirty="0" smtClean="0"/>
              <a:t> oeuvre e</a:t>
            </a:r>
            <a:r>
              <a:rPr lang="en-US" sz="2000" dirty="0" smtClean="0"/>
              <a:t>t</a:t>
            </a:r>
            <a:endParaRPr lang="en-US" sz="2000" dirty="0"/>
          </a:p>
        </p:txBody>
      </p:sp>
      <p:pic>
        <p:nvPicPr>
          <p:cNvPr id="2" name="Picture 1"/>
          <p:cNvPicPr>
            <a:picLocks noChangeAspect="1"/>
          </p:cNvPicPr>
          <p:nvPr/>
        </p:nvPicPr>
        <p:blipFill>
          <a:blip r:embed="rId8"/>
          <a:stretch>
            <a:fillRect/>
          </a:stretch>
        </p:blipFill>
        <p:spPr>
          <a:xfrm>
            <a:off x="9196607" y="2898811"/>
            <a:ext cx="2478349" cy="2478349"/>
          </a:xfrm>
          <a:prstGeom prst="roundRect">
            <a:avLst>
              <a:gd name="adj" fmla="val 8594"/>
            </a:avLst>
          </a:prstGeom>
          <a:solidFill>
            <a:srgbClr val="FFFFFF">
              <a:shade val="85000"/>
            </a:srgbClr>
          </a:solidFill>
          <a:ln>
            <a:solidFill>
              <a:schemeClr val="bg2">
                <a:lumMod val="90000"/>
              </a:schemeClr>
            </a:solidFill>
          </a:ln>
          <a:effectLst/>
        </p:spPr>
      </p:pic>
      <p:sp>
        <p:nvSpPr>
          <p:cNvPr id="17" name="TextBox 16">
            <a:extLst>
              <a:ext uri="{FF2B5EF4-FFF2-40B4-BE49-F238E27FC236}">
                <a16:creationId xmlns:a16="http://schemas.microsoft.com/office/drawing/2014/main" xmlns="" id="{7FD439F9-D217-4AF0-B623-59F6E281ED11}"/>
              </a:ext>
            </a:extLst>
          </p:cNvPr>
          <p:cNvSpPr txBox="1"/>
          <p:nvPr/>
        </p:nvSpPr>
        <p:spPr>
          <a:xfrm>
            <a:off x="339110" y="1291436"/>
            <a:ext cx="11335846" cy="1323439"/>
          </a:xfrm>
          <a:prstGeom prst="rect">
            <a:avLst/>
          </a:prstGeom>
          <a:noFill/>
        </p:spPr>
        <p:txBody>
          <a:bodyPr wrap="square">
            <a:spAutoFit/>
          </a:bodyPr>
          <a:lstStyle/>
          <a:p>
            <a:pPr marL="342900" indent="-342900" algn="just">
              <a:buFont typeface="Arial" panose="020B0604020202020204" pitchFamily="34" charset="0"/>
              <a:buChar char="•"/>
            </a:pPr>
            <a:r>
              <a:rPr lang="fr-FR" sz="2000" dirty="0"/>
              <a:t>Le Système d'examen et d'appui à la mise en œuvre (IRSS) a été adopté à la troisième session de la Commission des mesures phytosanitaires (CMP, 2008) en tant que système permettant de vérifier la conformité avec la CIPV et d'évaluer l'adoption des NIMP.</a:t>
            </a:r>
          </a:p>
          <a:p>
            <a:pPr marL="342900" indent="-342900" algn="just">
              <a:buFont typeface="Arial" panose="020B0604020202020204" pitchFamily="34" charset="0"/>
              <a:buChar char="•"/>
            </a:pPr>
            <a:r>
              <a:rPr lang="fr-FR" sz="2000" dirty="0" smtClean="0"/>
              <a:t>CMP-16 </a:t>
            </a:r>
            <a:r>
              <a:rPr lang="fr-FR" sz="2000" dirty="0"/>
              <a:t>(2022) a approuvé la transition de l'IRSS à l'Observatoire </a:t>
            </a:r>
            <a:r>
              <a:rPr lang="fr-FR" sz="2000" dirty="0" smtClean="0"/>
              <a:t>CIPV.</a:t>
            </a:r>
            <a:endParaRPr lang="en-US" sz="2000" dirty="0"/>
          </a:p>
        </p:txBody>
      </p:sp>
      <p:sp>
        <p:nvSpPr>
          <p:cNvPr id="23" name="TextBox 22">
            <a:extLst>
              <a:ext uri="{FF2B5EF4-FFF2-40B4-BE49-F238E27FC236}">
                <a16:creationId xmlns:a16="http://schemas.microsoft.com/office/drawing/2014/main" xmlns="" id="{7EA63777-085A-448A-B356-6F37745BFAB6}"/>
              </a:ext>
            </a:extLst>
          </p:cNvPr>
          <p:cNvSpPr txBox="1"/>
          <p:nvPr/>
        </p:nvSpPr>
        <p:spPr>
          <a:xfrm>
            <a:off x="4825563" y="5621693"/>
            <a:ext cx="3864518" cy="707886"/>
          </a:xfrm>
          <a:prstGeom prst="rect">
            <a:avLst/>
          </a:prstGeom>
          <a:noFill/>
        </p:spPr>
        <p:txBody>
          <a:bodyPr wrap="square">
            <a:spAutoFit/>
          </a:bodyPr>
          <a:lstStyle/>
          <a:p>
            <a:pPr marL="342900" indent="-342900">
              <a:buFont typeface="Arial" panose="020B0604020202020204" pitchFamily="34" charset="0"/>
              <a:buChar char="•"/>
            </a:pPr>
            <a:r>
              <a:rPr lang="en-US" sz="2000" dirty="0" err="1" smtClean="0"/>
              <a:t>Fournir</a:t>
            </a:r>
            <a:r>
              <a:rPr lang="en-US" sz="2000" dirty="0"/>
              <a:t> </a:t>
            </a:r>
            <a:r>
              <a:rPr lang="en-US" sz="2000" dirty="0" smtClean="0"/>
              <a:t>des </a:t>
            </a:r>
            <a:r>
              <a:rPr lang="en-US" sz="2000" b="1" dirty="0" err="1" smtClean="0">
                <a:solidFill>
                  <a:srgbClr val="5A8FCB"/>
                </a:solidFill>
              </a:rPr>
              <a:t>recommandations</a:t>
            </a:r>
            <a:r>
              <a:rPr lang="en-US" sz="2000" b="1" dirty="0" smtClean="0">
                <a:solidFill>
                  <a:srgbClr val="5A8FCB"/>
                </a:solidFill>
              </a:rPr>
              <a:t> à la </a:t>
            </a:r>
            <a:r>
              <a:rPr lang="en-US" sz="2000" b="1" dirty="0" smtClean="0">
                <a:solidFill>
                  <a:srgbClr val="5A8FCB"/>
                </a:solidFill>
              </a:rPr>
              <a:t>CMP </a:t>
            </a:r>
            <a:r>
              <a:rPr lang="fr-FR" sz="2000" dirty="0"/>
              <a:t>pour une action de suivi</a:t>
            </a:r>
            <a:r>
              <a:rPr lang="en-US" sz="2000" dirty="0" smtClean="0"/>
              <a:t>.</a:t>
            </a:r>
            <a:endParaRPr lang="en-US" sz="2000" dirty="0"/>
          </a:p>
        </p:txBody>
      </p:sp>
      <p:pic>
        <p:nvPicPr>
          <p:cNvPr id="18" name="Picture 17" descr="A picture containing text, clipart&#10;&#10;Description automatically generated">
            <a:extLst>
              <a:ext uri="{FF2B5EF4-FFF2-40B4-BE49-F238E27FC236}">
                <a16:creationId xmlns:a16="http://schemas.microsoft.com/office/drawing/2014/main" xmlns="" id="{43BAA9D7-0538-8D23-D74D-3EF8C1BE60D4}"/>
              </a:ext>
            </a:extLst>
          </p:cNvPr>
          <p:cNvPicPr>
            <a:picLocks noChangeAspect="1"/>
          </p:cNvPicPr>
          <p:nvPr/>
        </p:nvPicPr>
        <p:blipFill rotWithShape="1">
          <a:blip r:embed="rId9"/>
          <a:srcRect l="11034" t="14102" r="10345" b="11877"/>
          <a:stretch/>
        </p:blipFill>
        <p:spPr>
          <a:xfrm>
            <a:off x="9262734" y="5542566"/>
            <a:ext cx="2182943" cy="1071865"/>
          </a:xfrm>
          <a:prstGeom prst="rect">
            <a:avLst/>
          </a:prstGeom>
        </p:spPr>
      </p:pic>
    </p:spTree>
    <p:extLst>
      <p:ext uri="{BB962C8B-B14F-4D97-AF65-F5344CB8AC3E}">
        <p14:creationId xmlns:p14="http://schemas.microsoft.com/office/powerpoint/2010/main" val="249010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16CAE4D8-B039-0649-BDEF-444210836B94}"/>
              </a:ext>
            </a:extLst>
          </p:cNvPr>
          <p:cNvSpPr>
            <a:spLocks noGrp="1"/>
          </p:cNvSpPr>
          <p:nvPr>
            <p:ph type="subTitle" idx="1"/>
          </p:nvPr>
        </p:nvSpPr>
        <p:spPr>
          <a:xfrm>
            <a:off x="5726750" y="5231294"/>
            <a:ext cx="6193096" cy="1323439"/>
          </a:xfrm>
        </p:spPr>
        <p:txBody>
          <a:bodyPr lIns="540000" tIns="0" rIns="360000" bIns="45720" anchor="t" anchorCtr="0"/>
          <a:lstStyle/>
          <a:p>
            <a:pPr algn="just"/>
            <a:r>
              <a:rPr lang="fr-FR" sz="1800" dirty="0">
                <a:ea typeface="+mn-lt"/>
                <a:cs typeface="+mn-lt"/>
              </a:rPr>
              <a:t>La FAO et l'Union européenne ont ratifié le projet </a:t>
            </a:r>
            <a:r>
              <a:rPr lang="en-US" sz="1800" dirty="0" smtClean="0">
                <a:ea typeface="+mn-lt"/>
                <a:cs typeface="+mn-lt"/>
              </a:rPr>
              <a:t>GCP/GLO/949/EU pour </a:t>
            </a:r>
            <a:r>
              <a:rPr lang="en-US" sz="1800" dirty="0" smtClean="0">
                <a:solidFill>
                  <a:srgbClr val="5A8FCB"/>
                </a:solidFill>
                <a:ea typeface="+mn-lt"/>
                <a:cs typeface="+mn-lt"/>
              </a:rPr>
              <a:t>financer </a:t>
            </a:r>
            <a:r>
              <a:rPr lang="en-US" sz="1800" b="1" dirty="0">
                <a:solidFill>
                  <a:srgbClr val="5A8FCB"/>
                </a:solidFill>
                <a:ea typeface="+mn-lt"/>
                <a:cs typeface="+mn-lt"/>
              </a:rPr>
              <a:t>9 </a:t>
            </a:r>
            <a:r>
              <a:rPr lang="en-US" sz="1800" b="1" dirty="0" smtClean="0">
                <a:solidFill>
                  <a:srgbClr val="5A8FCB"/>
                </a:solidFill>
                <a:ea typeface="+mn-lt"/>
                <a:cs typeface="+mn-lt"/>
              </a:rPr>
              <a:t>ECP </a:t>
            </a:r>
            <a:r>
              <a:rPr lang="en-US" sz="1800" b="1" dirty="0" err="1" smtClean="0">
                <a:solidFill>
                  <a:srgbClr val="5A8FCB"/>
                </a:solidFill>
                <a:ea typeface="+mn-lt"/>
                <a:cs typeface="+mn-lt"/>
              </a:rPr>
              <a:t>dans</a:t>
            </a:r>
            <a:r>
              <a:rPr lang="en-US" sz="1800" b="1" dirty="0" smtClean="0">
                <a:solidFill>
                  <a:srgbClr val="5A8FCB"/>
                </a:solidFill>
                <a:ea typeface="+mn-lt"/>
                <a:cs typeface="+mn-lt"/>
              </a:rPr>
              <a:t> les pays du COMESA </a:t>
            </a:r>
            <a:r>
              <a:rPr lang="en-US" sz="1800" b="1" dirty="0">
                <a:solidFill>
                  <a:srgbClr val="5A8FCB"/>
                </a:solidFill>
                <a:ea typeface="+mn-lt"/>
                <a:cs typeface="+mn-lt"/>
              </a:rPr>
              <a:t> </a:t>
            </a:r>
            <a:endParaRPr lang="en-US" sz="1800" b="1" dirty="0">
              <a:solidFill>
                <a:srgbClr val="5A8FCB"/>
              </a:solidFill>
              <a:cs typeface="Calibri"/>
            </a:endParaRPr>
          </a:p>
        </p:txBody>
      </p:sp>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145288" y="884920"/>
            <a:ext cx="7623903" cy="445470"/>
          </a:xfrm>
        </p:spPr>
        <p:txBody>
          <a:bodyPr/>
          <a:lstStyle/>
          <a:p>
            <a:r>
              <a:rPr lang="fr-FR" sz="2400" dirty="0"/>
              <a:t>EVALUATION DES CAPACITES PHYTOSANITAIRES (ECP)</a:t>
            </a:r>
            <a:endParaRPr lang="x-none" sz="2400" dirty="0"/>
          </a:p>
        </p:txBody>
      </p:sp>
      <p:sp>
        <p:nvSpPr>
          <p:cNvPr id="5" name="TextBox 4">
            <a:extLst>
              <a:ext uri="{FF2B5EF4-FFF2-40B4-BE49-F238E27FC236}">
                <a16:creationId xmlns:a16="http://schemas.microsoft.com/office/drawing/2014/main" xmlns="" id="{0543E46E-994E-4EA9-BD24-463F3D30F9D4}"/>
              </a:ext>
            </a:extLst>
          </p:cNvPr>
          <p:cNvSpPr txBox="1"/>
          <p:nvPr/>
        </p:nvSpPr>
        <p:spPr>
          <a:xfrm>
            <a:off x="311322" y="2726320"/>
            <a:ext cx="3046781" cy="923330"/>
          </a:xfrm>
          <a:prstGeom prst="rect">
            <a:avLst/>
          </a:prstGeom>
          <a:noFill/>
        </p:spPr>
        <p:txBody>
          <a:bodyPr wrap="square">
            <a:spAutoFit/>
          </a:bodyPr>
          <a:lstStyle/>
          <a:p>
            <a:pPr defTabSz="914400">
              <a:lnSpc>
                <a:spcPct val="90000"/>
              </a:lnSpc>
              <a:spcBef>
                <a:spcPct val="0"/>
              </a:spcBef>
            </a:pPr>
            <a:r>
              <a:rPr lang="fr-FR" sz="2000" b="1" dirty="0">
                <a:ea typeface="+mj-ea"/>
                <a:cs typeface="Arial" panose="020B0604020202020204" pitchFamily="34" charset="0"/>
              </a:rPr>
              <a:t>Poursuite des activités pour faire avancer la stratégie </a:t>
            </a:r>
            <a:r>
              <a:rPr lang="fr-FR" sz="2000" b="1" dirty="0" smtClean="0">
                <a:ea typeface="+mj-ea"/>
                <a:cs typeface="Arial" panose="020B0604020202020204" pitchFamily="34" charset="0"/>
              </a:rPr>
              <a:t>ECP </a:t>
            </a:r>
            <a:r>
              <a:rPr lang="fr-FR" sz="2000" b="1" dirty="0">
                <a:ea typeface="+mj-ea"/>
                <a:cs typeface="Arial" panose="020B0604020202020204" pitchFamily="34" charset="0"/>
              </a:rPr>
              <a:t>2020-2030</a:t>
            </a:r>
            <a:endParaRPr lang="en-US" sz="2000" b="1" dirty="0">
              <a:ea typeface="+mj-ea"/>
              <a:cs typeface="Arial" panose="020B0604020202020204" pitchFamily="34" charset="0"/>
            </a:endParaRPr>
          </a:p>
        </p:txBody>
      </p:sp>
      <p:sp>
        <p:nvSpPr>
          <p:cNvPr id="6" name="Oval 5">
            <a:extLst>
              <a:ext uri="{FF2B5EF4-FFF2-40B4-BE49-F238E27FC236}">
                <a16:creationId xmlns:a16="http://schemas.microsoft.com/office/drawing/2014/main" xmlns="" id="{D39572E0-D3CE-49FD-8A1E-86F970BE9A0E}"/>
              </a:ext>
            </a:extLst>
          </p:cNvPr>
          <p:cNvSpPr/>
          <p:nvPr/>
        </p:nvSpPr>
        <p:spPr>
          <a:xfrm>
            <a:off x="3932747" y="1712821"/>
            <a:ext cx="915785" cy="899886"/>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574EF58-B096-4534-99B3-BCE1EA226D3E}"/>
              </a:ext>
            </a:extLst>
          </p:cNvPr>
          <p:cNvSpPr/>
          <p:nvPr/>
        </p:nvSpPr>
        <p:spPr>
          <a:xfrm>
            <a:off x="6001971" y="1716860"/>
            <a:ext cx="915785" cy="8998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214F88DF-A834-40ED-A76E-35D9BFF4B061}"/>
              </a:ext>
            </a:extLst>
          </p:cNvPr>
          <p:cNvSpPr/>
          <p:nvPr/>
        </p:nvSpPr>
        <p:spPr>
          <a:xfrm>
            <a:off x="7954974" y="1694381"/>
            <a:ext cx="915785" cy="89988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3A67DE88-A18A-4ADE-9E69-213065A1964A}"/>
              </a:ext>
            </a:extLst>
          </p:cNvPr>
          <p:cNvSpPr/>
          <p:nvPr/>
        </p:nvSpPr>
        <p:spPr>
          <a:xfrm>
            <a:off x="9990688" y="1696752"/>
            <a:ext cx="915785" cy="89988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F171C2B8-D59C-46BD-B3D5-93F279875962}"/>
              </a:ext>
            </a:extLst>
          </p:cNvPr>
          <p:cNvSpPr txBox="1"/>
          <p:nvPr/>
        </p:nvSpPr>
        <p:spPr>
          <a:xfrm>
            <a:off x="3276252" y="2915641"/>
            <a:ext cx="2335695" cy="646331"/>
          </a:xfrm>
          <a:prstGeom prst="rect">
            <a:avLst/>
          </a:prstGeom>
          <a:noFill/>
        </p:spPr>
        <p:txBody>
          <a:bodyPr wrap="square">
            <a:spAutoFit/>
          </a:bodyPr>
          <a:lstStyle/>
          <a:p>
            <a:pPr algn="ctr"/>
            <a:r>
              <a:rPr lang="fr-FR" sz="1800" b="1" dirty="0">
                <a:ea typeface="+mn-lt"/>
                <a:cs typeface="+mn-lt"/>
              </a:rPr>
              <a:t>Matériel de formation des animateurs</a:t>
            </a:r>
            <a:endParaRPr lang="en-US" sz="1800" b="1" dirty="0"/>
          </a:p>
        </p:txBody>
      </p:sp>
      <p:sp>
        <p:nvSpPr>
          <p:cNvPr id="15" name="TextBox 14">
            <a:extLst>
              <a:ext uri="{FF2B5EF4-FFF2-40B4-BE49-F238E27FC236}">
                <a16:creationId xmlns:a16="http://schemas.microsoft.com/office/drawing/2014/main" xmlns="" id="{21D2CE38-E2AF-4E21-8E24-F1EDFCE4893C}"/>
              </a:ext>
            </a:extLst>
          </p:cNvPr>
          <p:cNvSpPr txBox="1"/>
          <p:nvPr/>
        </p:nvSpPr>
        <p:spPr>
          <a:xfrm>
            <a:off x="5769243" y="2770117"/>
            <a:ext cx="1814424" cy="923330"/>
          </a:xfrm>
          <a:prstGeom prst="rect">
            <a:avLst/>
          </a:prstGeom>
          <a:noFill/>
        </p:spPr>
        <p:txBody>
          <a:bodyPr wrap="square">
            <a:spAutoFit/>
          </a:bodyPr>
          <a:lstStyle/>
          <a:p>
            <a:pPr algn="ctr"/>
            <a:r>
              <a:rPr lang="en-US" sz="1800" b="1" dirty="0">
                <a:solidFill>
                  <a:srgbClr val="000000"/>
                </a:solidFill>
                <a:cs typeface="Calibri"/>
              </a:rPr>
              <a:t>Etude </a:t>
            </a:r>
            <a:r>
              <a:rPr lang="en-US" sz="1800" b="1" dirty="0" err="1">
                <a:solidFill>
                  <a:srgbClr val="000000"/>
                </a:solidFill>
                <a:cs typeface="Calibri"/>
              </a:rPr>
              <a:t>documentaire</a:t>
            </a:r>
            <a:r>
              <a:rPr lang="en-US" sz="1800" b="1" dirty="0">
                <a:solidFill>
                  <a:srgbClr val="000000"/>
                </a:solidFill>
                <a:cs typeface="Calibri"/>
              </a:rPr>
              <a:t> </a:t>
            </a:r>
            <a:r>
              <a:rPr lang="en-US" sz="1800" b="1" dirty="0" smtClean="0">
                <a:solidFill>
                  <a:srgbClr val="000000"/>
                </a:solidFill>
                <a:cs typeface="Calibri"/>
              </a:rPr>
              <a:t>ECP</a:t>
            </a:r>
            <a:endParaRPr lang="en-US" sz="1800" b="1" dirty="0"/>
          </a:p>
        </p:txBody>
      </p:sp>
      <p:sp>
        <p:nvSpPr>
          <p:cNvPr id="17" name="TextBox 16">
            <a:extLst>
              <a:ext uri="{FF2B5EF4-FFF2-40B4-BE49-F238E27FC236}">
                <a16:creationId xmlns:a16="http://schemas.microsoft.com/office/drawing/2014/main" xmlns="" id="{F12E1300-5BBE-4B29-BBA6-DD7BA92B6E42}"/>
              </a:ext>
            </a:extLst>
          </p:cNvPr>
          <p:cNvSpPr txBox="1"/>
          <p:nvPr/>
        </p:nvSpPr>
        <p:spPr>
          <a:xfrm>
            <a:off x="7583667" y="2939499"/>
            <a:ext cx="1472877" cy="369332"/>
          </a:xfrm>
          <a:prstGeom prst="rect">
            <a:avLst/>
          </a:prstGeom>
          <a:noFill/>
        </p:spPr>
        <p:txBody>
          <a:bodyPr wrap="square">
            <a:spAutoFit/>
          </a:bodyPr>
          <a:lstStyle/>
          <a:p>
            <a:pPr algn="ctr"/>
            <a:r>
              <a:rPr lang="en-US" sz="1800" b="1" dirty="0" smtClean="0">
                <a:cs typeface="Calibri"/>
              </a:rPr>
              <a:t>ECP </a:t>
            </a:r>
            <a:r>
              <a:rPr lang="en-US" sz="1800" b="1" dirty="0" err="1" smtClean="0">
                <a:cs typeface="Calibri"/>
              </a:rPr>
              <a:t>finalisées</a:t>
            </a:r>
            <a:endParaRPr lang="en-US" sz="1800" b="1" dirty="0"/>
          </a:p>
        </p:txBody>
      </p:sp>
      <p:sp>
        <p:nvSpPr>
          <p:cNvPr id="19" name="TextBox 18">
            <a:extLst>
              <a:ext uri="{FF2B5EF4-FFF2-40B4-BE49-F238E27FC236}">
                <a16:creationId xmlns:a16="http://schemas.microsoft.com/office/drawing/2014/main" xmlns="" id="{699DA95E-03D4-4C16-82C1-7ACA0B91F1AB}"/>
              </a:ext>
            </a:extLst>
          </p:cNvPr>
          <p:cNvSpPr txBox="1"/>
          <p:nvPr/>
        </p:nvSpPr>
        <p:spPr>
          <a:xfrm>
            <a:off x="9213840" y="2947446"/>
            <a:ext cx="2518576" cy="369332"/>
          </a:xfrm>
          <a:prstGeom prst="rect">
            <a:avLst/>
          </a:prstGeom>
          <a:noFill/>
        </p:spPr>
        <p:txBody>
          <a:bodyPr wrap="square">
            <a:spAutoFit/>
          </a:bodyPr>
          <a:lstStyle/>
          <a:p>
            <a:pPr algn="ctr"/>
            <a:r>
              <a:rPr lang="en-US" sz="1800" b="1" dirty="0" err="1" smtClean="0">
                <a:ea typeface="+mn-lt"/>
                <a:cs typeface="+mn-lt"/>
              </a:rPr>
              <a:t>Projet</a:t>
            </a:r>
            <a:r>
              <a:rPr lang="en-US" sz="1800" b="1" dirty="0" smtClean="0">
                <a:ea typeface="+mn-lt"/>
                <a:cs typeface="+mn-lt"/>
              </a:rPr>
              <a:t> </a:t>
            </a:r>
            <a:r>
              <a:rPr lang="en-US" sz="1800" b="1" dirty="0">
                <a:ea typeface="+mn-lt"/>
                <a:cs typeface="+mn-lt"/>
              </a:rPr>
              <a:t>GCP/GLO/949/EU</a:t>
            </a:r>
            <a:endParaRPr lang="en-US" sz="1800" b="1" dirty="0"/>
          </a:p>
        </p:txBody>
      </p:sp>
      <p:sp>
        <p:nvSpPr>
          <p:cNvPr id="22" name="TextBox 21">
            <a:extLst>
              <a:ext uri="{FF2B5EF4-FFF2-40B4-BE49-F238E27FC236}">
                <a16:creationId xmlns:a16="http://schemas.microsoft.com/office/drawing/2014/main" xmlns="" id="{F4D0F4A0-8942-44A9-A5B4-49815AE1582C}"/>
              </a:ext>
            </a:extLst>
          </p:cNvPr>
          <p:cNvSpPr txBox="1"/>
          <p:nvPr/>
        </p:nvSpPr>
        <p:spPr>
          <a:xfrm>
            <a:off x="639875" y="3944403"/>
            <a:ext cx="4930412" cy="1200329"/>
          </a:xfrm>
          <a:prstGeom prst="rect">
            <a:avLst/>
          </a:prstGeom>
          <a:noFill/>
        </p:spPr>
        <p:txBody>
          <a:bodyPr wrap="square">
            <a:spAutoFit/>
          </a:bodyPr>
          <a:lstStyle/>
          <a:p>
            <a:pPr algn="just"/>
            <a:r>
              <a:rPr lang="fr-FR" sz="1800" dirty="0">
                <a:ea typeface="+mn-lt"/>
                <a:cs typeface="+mn-lt"/>
              </a:rPr>
              <a:t>Projet de spécification pour le matériel de formation des animateurs de l'évaluation des capacités phytosanitaires (ECP) (2014-008) </a:t>
            </a:r>
            <a:r>
              <a:rPr lang="en-US" sz="1800" b="1" dirty="0" smtClean="0">
                <a:ea typeface="+mn-lt"/>
                <a:cs typeface="+mn-lt"/>
              </a:rPr>
              <a:t>-</a:t>
            </a:r>
            <a:r>
              <a:rPr lang="en-US" sz="1800" b="1" dirty="0" smtClean="0">
                <a:solidFill>
                  <a:srgbClr val="5792C9"/>
                </a:solidFill>
                <a:ea typeface="+mn-lt"/>
                <a:cs typeface="+mn-lt"/>
              </a:rPr>
              <a:t> </a:t>
            </a:r>
            <a:r>
              <a:rPr lang="en-US" sz="1800" b="1" dirty="0" err="1">
                <a:solidFill>
                  <a:srgbClr val="5A8FCB"/>
                </a:solidFill>
                <a:ea typeface="+mn-lt"/>
                <a:cs typeface="+mn-lt"/>
              </a:rPr>
              <a:t>envoyé</a:t>
            </a:r>
            <a:r>
              <a:rPr lang="en-US" sz="1800" b="1" dirty="0">
                <a:solidFill>
                  <a:srgbClr val="5A8FCB"/>
                </a:solidFill>
                <a:ea typeface="+mn-lt"/>
                <a:cs typeface="+mn-lt"/>
              </a:rPr>
              <a:t> pour </a:t>
            </a:r>
            <a:r>
              <a:rPr lang="en-US" sz="1800" b="1" dirty="0" err="1">
                <a:solidFill>
                  <a:srgbClr val="5A8FCB"/>
                </a:solidFill>
                <a:ea typeface="+mn-lt"/>
                <a:cs typeface="+mn-lt"/>
              </a:rPr>
              <a:t>traduction</a:t>
            </a:r>
            <a:endParaRPr lang="en-US" sz="1800" b="1" dirty="0">
              <a:solidFill>
                <a:srgbClr val="5A8FCB"/>
              </a:solidFill>
              <a:ea typeface="+mn-lt"/>
              <a:cs typeface="+mn-lt"/>
            </a:endParaRPr>
          </a:p>
        </p:txBody>
      </p:sp>
      <p:sp>
        <p:nvSpPr>
          <p:cNvPr id="24" name="TextBox 23">
            <a:extLst>
              <a:ext uri="{FF2B5EF4-FFF2-40B4-BE49-F238E27FC236}">
                <a16:creationId xmlns:a16="http://schemas.microsoft.com/office/drawing/2014/main" xmlns="" id="{34370D29-2EE2-464B-989A-07F032D457CC}"/>
              </a:ext>
            </a:extLst>
          </p:cNvPr>
          <p:cNvSpPr txBox="1"/>
          <p:nvPr/>
        </p:nvSpPr>
        <p:spPr>
          <a:xfrm>
            <a:off x="613522" y="5223917"/>
            <a:ext cx="4930419" cy="646331"/>
          </a:xfrm>
          <a:prstGeom prst="rect">
            <a:avLst/>
          </a:prstGeom>
          <a:noFill/>
        </p:spPr>
        <p:txBody>
          <a:bodyPr wrap="square">
            <a:spAutoFit/>
          </a:bodyPr>
          <a:lstStyle/>
          <a:p>
            <a:pPr algn="just"/>
            <a:r>
              <a:rPr lang="fr-FR" sz="1800" dirty="0">
                <a:solidFill>
                  <a:srgbClr val="000000"/>
                </a:solidFill>
                <a:cs typeface="Calibri"/>
              </a:rPr>
              <a:t>Plan pour une étude documentaire </a:t>
            </a:r>
            <a:r>
              <a:rPr lang="fr-FR" sz="1800" dirty="0" smtClean="0">
                <a:solidFill>
                  <a:srgbClr val="000000"/>
                </a:solidFill>
                <a:cs typeface="Calibri"/>
              </a:rPr>
              <a:t>ECP </a:t>
            </a:r>
            <a:r>
              <a:rPr lang="fr-FR" sz="1800" dirty="0">
                <a:solidFill>
                  <a:srgbClr val="000000"/>
                </a:solidFill>
                <a:cs typeface="Calibri"/>
              </a:rPr>
              <a:t>en cours de finalisation</a:t>
            </a:r>
            <a:endParaRPr lang="en-US" sz="1800" dirty="0">
              <a:solidFill>
                <a:srgbClr val="000000"/>
              </a:solidFill>
              <a:cs typeface="Calibri"/>
            </a:endParaRPr>
          </a:p>
        </p:txBody>
      </p:sp>
      <p:sp>
        <p:nvSpPr>
          <p:cNvPr id="26" name="TextBox 25">
            <a:extLst>
              <a:ext uri="{FF2B5EF4-FFF2-40B4-BE49-F238E27FC236}">
                <a16:creationId xmlns:a16="http://schemas.microsoft.com/office/drawing/2014/main" xmlns="" id="{9CC8BAE7-315B-4016-988A-E21BAA85A35B}"/>
              </a:ext>
            </a:extLst>
          </p:cNvPr>
          <p:cNvSpPr txBox="1"/>
          <p:nvPr/>
        </p:nvSpPr>
        <p:spPr>
          <a:xfrm>
            <a:off x="6142383" y="3984161"/>
            <a:ext cx="5409740" cy="1200329"/>
          </a:xfrm>
          <a:prstGeom prst="rect">
            <a:avLst/>
          </a:prstGeom>
          <a:noFill/>
        </p:spPr>
        <p:txBody>
          <a:bodyPr wrap="square">
            <a:spAutoFit/>
          </a:bodyPr>
          <a:lstStyle/>
          <a:p>
            <a:pPr algn="just"/>
            <a:r>
              <a:rPr lang="fr-FR" sz="1800" dirty="0" smtClean="0">
                <a:cs typeface="Calibri"/>
              </a:rPr>
              <a:t>ECP </a:t>
            </a:r>
            <a:r>
              <a:rPr lang="fr-FR" sz="1800" dirty="0">
                <a:cs typeface="Calibri"/>
              </a:rPr>
              <a:t>récemment </a:t>
            </a:r>
            <a:r>
              <a:rPr lang="fr-FR" sz="1800" dirty="0" smtClean="0">
                <a:cs typeface="Calibri"/>
              </a:rPr>
              <a:t>finalisées </a:t>
            </a:r>
            <a:r>
              <a:rPr lang="fr-FR" sz="1800" dirty="0">
                <a:cs typeface="Calibri"/>
              </a:rPr>
              <a:t>: Népal (premier </a:t>
            </a:r>
            <a:r>
              <a:rPr lang="fr-FR" sz="1800" dirty="0" smtClean="0">
                <a:cs typeface="Calibri"/>
              </a:rPr>
              <a:t>ECP</a:t>
            </a:r>
            <a:r>
              <a:rPr lang="fr-FR" sz="1800" dirty="0" smtClean="0">
                <a:cs typeface="Calibri"/>
              </a:rPr>
              <a:t> </a:t>
            </a:r>
            <a:r>
              <a:rPr lang="fr-FR" sz="1800" dirty="0">
                <a:cs typeface="Calibri"/>
              </a:rPr>
              <a:t>avec</a:t>
            </a:r>
            <a:r>
              <a:rPr lang="en-US" sz="1800" dirty="0" smtClean="0">
                <a:cs typeface="Calibri"/>
              </a:rPr>
              <a:t> </a:t>
            </a:r>
            <a:r>
              <a:rPr lang="fr-FR" sz="1800" b="1" dirty="0">
                <a:solidFill>
                  <a:srgbClr val="5A8FCB"/>
                </a:solidFill>
                <a:cs typeface="Calibri"/>
              </a:rPr>
              <a:t>participation directe des donateurs (Banque mondiale)</a:t>
            </a:r>
            <a:r>
              <a:rPr lang="en-US" sz="1800" b="1" dirty="0" smtClean="0">
                <a:solidFill>
                  <a:srgbClr val="5A8FCB"/>
                </a:solidFill>
                <a:cs typeface="Calibri"/>
              </a:rPr>
              <a:t>, </a:t>
            </a:r>
            <a:r>
              <a:rPr lang="en-US" sz="1800" dirty="0">
                <a:ea typeface="+mn-lt"/>
                <a:cs typeface="+mn-lt"/>
              </a:rPr>
              <a:t>Sri Lanka, Fiji, Mongolia, St.  Lucia, Nicaragua, Sierra Leone, Cambodia</a:t>
            </a:r>
          </a:p>
        </p:txBody>
      </p:sp>
      <p:cxnSp>
        <p:nvCxnSpPr>
          <p:cNvPr id="28" name="Straight Connector 27">
            <a:extLst>
              <a:ext uri="{FF2B5EF4-FFF2-40B4-BE49-F238E27FC236}">
                <a16:creationId xmlns:a16="http://schemas.microsoft.com/office/drawing/2014/main" xmlns="" id="{9C876E15-2AA8-4D0B-B6FF-7D3C5AA9CC88}"/>
              </a:ext>
            </a:extLst>
          </p:cNvPr>
          <p:cNvCxnSpPr/>
          <p:nvPr/>
        </p:nvCxnSpPr>
        <p:spPr>
          <a:xfrm>
            <a:off x="516588" y="3958648"/>
            <a:ext cx="0" cy="963131"/>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3FAD6CBF-2B7F-4414-B5C6-A45A151FB7D1}"/>
              </a:ext>
            </a:extLst>
          </p:cNvPr>
          <p:cNvCxnSpPr/>
          <p:nvPr/>
        </p:nvCxnSpPr>
        <p:spPr>
          <a:xfrm>
            <a:off x="516588" y="5204797"/>
            <a:ext cx="0" cy="963131"/>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665BD901-26A1-486C-BA85-C18DB57E6126}"/>
              </a:ext>
            </a:extLst>
          </p:cNvPr>
          <p:cNvCxnSpPr/>
          <p:nvPr/>
        </p:nvCxnSpPr>
        <p:spPr>
          <a:xfrm>
            <a:off x="6020216" y="3980089"/>
            <a:ext cx="0" cy="963131"/>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C41E0417-9C78-4FAA-B520-DB5CEDFA910E}"/>
              </a:ext>
            </a:extLst>
          </p:cNvPr>
          <p:cNvCxnSpPr/>
          <p:nvPr/>
        </p:nvCxnSpPr>
        <p:spPr>
          <a:xfrm>
            <a:off x="6020216" y="5215049"/>
            <a:ext cx="0" cy="963131"/>
          </a:xfrm>
          <a:prstGeom prst="line">
            <a:avLst/>
          </a:prstGeom>
          <a:ln w="762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2992A26F-BC31-454D-B5E3-A3149241556C}"/>
              </a:ext>
            </a:extLst>
          </p:cNvPr>
          <p:cNvCxnSpPr>
            <a:cxnSpLocks/>
          </p:cNvCxnSpPr>
          <p:nvPr/>
        </p:nvCxnSpPr>
        <p:spPr>
          <a:xfrm>
            <a:off x="3450866" y="3649650"/>
            <a:ext cx="8101257" cy="6823"/>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13FDCB4A-C00C-4459-B402-9CC33A0CF0D2}"/>
              </a:ext>
            </a:extLst>
          </p:cNvPr>
          <p:cNvCxnSpPr>
            <a:cxnSpLocks/>
          </p:cNvCxnSpPr>
          <p:nvPr/>
        </p:nvCxnSpPr>
        <p:spPr>
          <a:xfrm>
            <a:off x="3450865" y="2720082"/>
            <a:ext cx="8101257" cy="6823"/>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961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16CAE4D8-B039-0649-BDEF-444210836B94}"/>
              </a:ext>
            </a:extLst>
          </p:cNvPr>
          <p:cNvSpPr>
            <a:spLocks noGrp="1"/>
          </p:cNvSpPr>
          <p:nvPr>
            <p:ph type="subTitle" idx="1"/>
          </p:nvPr>
        </p:nvSpPr>
        <p:spPr>
          <a:xfrm>
            <a:off x="301084" y="1701802"/>
            <a:ext cx="5462718" cy="1153647"/>
          </a:xfrm>
        </p:spPr>
        <p:txBody>
          <a:bodyPr lIns="540000" tIns="0" rIns="360000" bIns="45720" anchor="t" anchorCtr="0"/>
          <a:lstStyle/>
          <a:p>
            <a:r>
              <a:rPr lang="fr-FR" b="1" dirty="0"/>
              <a:t>Mis à jour et lancé </a:t>
            </a:r>
            <a:r>
              <a:rPr lang="fr-FR" b="1" dirty="0" smtClean="0"/>
              <a:t>(voir</a:t>
            </a:r>
            <a:r>
              <a:rPr lang="en-US" b="1" dirty="0"/>
              <a:t> </a:t>
            </a:r>
            <a:r>
              <a:rPr lang="en-US" b="1" dirty="0" smtClean="0">
                <a:hlinkClick r:id="rId2"/>
              </a:rPr>
              <a:t>Webpage de ECP</a:t>
            </a:r>
            <a:r>
              <a:rPr lang="en-US" b="1" dirty="0"/>
              <a:t> </a:t>
            </a:r>
            <a:endParaRPr lang="en-US" dirty="0">
              <a:cs typeface="Calibri"/>
            </a:endParaRPr>
          </a:p>
          <a:p>
            <a:endParaRPr lang="en-US" b="1" dirty="0">
              <a:ea typeface="+mn-lt"/>
              <a:cs typeface="+mn-lt"/>
            </a:endParaRPr>
          </a:p>
        </p:txBody>
      </p:sp>
      <p:pic>
        <p:nvPicPr>
          <p:cNvPr id="5" name="Picture 5" descr="Graphical user interface, website&#10;&#10;Description automatically generated">
            <a:extLst>
              <a:ext uri="{FF2B5EF4-FFF2-40B4-BE49-F238E27FC236}">
                <a16:creationId xmlns:a16="http://schemas.microsoft.com/office/drawing/2014/main" xmlns="" id="{10D53442-060B-1B91-E2FE-DA57762B9CF3}"/>
              </a:ext>
            </a:extLst>
          </p:cNvPr>
          <p:cNvPicPr>
            <a:picLocks noChangeAspect="1"/>
          </p:cNvPicPr>
          <p:nvPr/>
        </p:nvPicPr>
        <p:blipFill rotWithShape="1">
          <a:blip r:embed="rId3"/>
          <a:srcRect l="9063" r="1533"/>
          <a:stretch/>
        </p:blipFill>
        <p:spPr>
          <a:xfrm>
            <a:off x="5609265" y="1591713"/>
            <a:ext cx="5922782" cy="3921258"/>
          </a:xfrm>
          <a:prstGeom prst="roundRect">
            <a:avLst>
              <a:gd name="adj" fmla="val 8594"/>
            </a:avLst>
          </a:prstGeom>
          <a:solidFill>
            <a:srgbClr val="FFFFFF">
              <a:shade val="85000"/>
            </a:srgbClr>
          </a:solidFill>
          <a:ln>
            <a:solidFill>
              <a:srgbClr val="74A1D3"/>
            </a:solidFill>
          </a:ln>
          <a:effectLst/>
        </p:spPr>
      </p:pic>
      <p:sp>
        <p:nvSpPr>
          <p:cNvPr id="7" name="Title 2">
            <a:extLst>
              <a:ext uri="{FF2B5EF4-FFF2-40B4-BE49-F238E27FC236}">
                <a16:creationId xmlns:a16="http://schemas.microsoft.com/office/drawing/2014/main" xmlns="" id="{0CE68BB7-DD3C-664A-AC9D-74A5FE280DD9}"/>
              </a:ext>
            </a:extLst>
          </p:cNvPr>
          <p:cNvSpPr txBox="1">
            <a:spLocks/>
          </p:cNvSpPr>
          <p:nvPr/>
        </p:nvSpPr>
        <p:spPr>
          <a:xfrm>
            <a:off x="145288" y="884920"/>
            <a:ext cx="7745645" cy="368147"/>
          </a:xfrm>
          <a:prstGeom prst="rect">
            <a:avLst/>
          </a:prstGeom>
          <a:noFill/>
        </p:spPr>
        <p:txBody>
          <a:bodyPr vert="horz" lIns="540000" tIns="0" rIns="360000" bIns="45720" rtlCol="0" anchor="t" anchorCtr="0">
            <a:noAutofit/>
          </a:bodyPr>
          <a:lstStyle>
            <a:lvl1pPr algn="l" defTabSz="914400" rtl="0" eaLnBrk="1" latinLnBrk="0" hangingPunct="1">
              <a:lnSpc>
                <a:spcPct val="90000"/>
              </a:lnSpc>
              <a:spcBef>
                <a:spcPct val="0"/>
              </a:spcBef>
              <a:buNone/>
              <a:defRPr sz="2200" b="1" kern="1200">
                <a:solidFill>
                  <a:srgbClr val="00825F"/>
                </a:solidFill>
                <a:latin typeface="+mn-lt"/>
                <a:ea typeface="+mj-ea"/>
                <a:cs typeface="+mj-cs"/>
              </a:defRPr>
            </a:lvl1pPr>
          </a:lstStyle>
          <a:p>
            <a:r>
              <a:rPr lang="fr-FR" sz="2400" dirty="0"/>
              <a:t>EVALUATION DES CAPACITES PHYTOSANITAIRES (ECP)</a:t>
            </a:r>
            <a:endParaRPr lang="x-none" sz="2400" dirty="0"/>
          </a:p>
        </p:txBody>
      </p:sp>
      <p:pic>
        <p:nvPicPr>
          <p:cNvPr id="3" name="Picture 5" descr="Qr code&#10;&#10;Description automatically generated">
            <a:extLst>
              <a:ext uri="{FF2B5EF4-FFF2-40B4-BE49-F238E27FC236}">
                <a16:creationId xmlns:a16="http://schemas.microsoft.com/office/drawing/2014/main" xmlns="" id="{F9B36A47-1971-9F97-E1A8-2CFA48ACA3BD}"/>
              </a:ext>
            </a:extLst>
          </p:cNvPr>
          <p:cNvPicPr>
            <a:picLocks noChangeAspect="1"/>
          </p:cNvPicPr>
          <p:nvPr/>
        </p:nvPicPr>
        <p:blipFill>
          <a:blip r:embed="rId4"/>
          <a:stretch>
            <a:fillRect/>
          </a:stretch>
        </p:blipFill>
        <p:spPr>
          <a:xfrm>
            <a:off x="1147916" y="2278626"/>
            <a:ext cx="2435942" cy="2435942"/>
          </a:xfrm>
          <a:prstGeom prst="rect">
            <a:avLst/>
          </a:prstGeom>
        </p:spPr>
      </p:pic>
    </p:spTree>
    <p:extLst>
      <p:ext uri="{BB962C8B-B14F-4D97-AF65-F5344CB8AC3E}">
        <p14:creationId xmlns:p14="http://schemas.microsoft.com/office/powerpoint/2010/main" val="249682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B4801DC2-4500-4D3B-8329-7D568782AAE6}"/>
              </a:ext>
            </a:extLst>
          </p:cNvPr>
          <p:cNvSpPr/>
          <p:nvPr/>
        </p:nvSpPr>
        <p:spPr>
          <a:xfrm>
            <a:off x="142464" y="1345441"/>
            <a:ext cx="11790917" cy="2260769"/>
          </a:xfrm>
          <a:prstGeom prst="roundRect">
            <a:avLst>
              <a:gd name="adj" fmla="val 842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a:extLst>
              <a:ext uri="{FF2B5EF4-FFF2-40B4-BE49-F238E27FC236}">
                <a16:creationId xmlns:a16="http://schemas.microsoft.com/office/drawing/2014/main" xmlns="" id="{16CAE4D8-B039-0649-BDEF-444210836B94}"/>
              </a:ext>
            </a:extLst>
          </p:cNvPr>
          <p:cNvSpPr>
            <a:spLocks noGrp="1"/>
          </p:cNvSpPr>
          <p:nvPr>
            <p:ph type="subTitle" idx="1"/>
          </p:nvPr>
        </p:nvSpPr>
        <p:spPr>
          <a:xfrm>
            <a:off x="-404139" y="5550389"/>
            <a:ext cx="11719903" cy="759699"/>
          </a:xfrm>
        </p:spPr>
        <p:txBody>
          <a:bodyPr lIns="540000" tIns="0" rIns="360000" bIns="45720" anchor="t" anchorCtr="0"/>
          <a:lstStyle/>
          <a:p>
            <a:endParaRPr lang="en-GB" b="1" dirty="0">
              <a:cs typeface="Calibri"/>
            </a:endParaRPr>
          </a:p>
          <a:p>
            <a:pPr marL="359410" lvl="2" indent="0">
              <a:buNone/>
            </a:pPr>
            <a:r>
              <a:rPr lang="fr-FR" b="1" dirty="0">
                <a:solidFill>
                  <a:srgbClr val="5A8FCB"/>
                </a:solidFill>
              </a:rPr>
              <a:t>Le sous-groupe IC sur le </a:t>
            </a:r>
            <a:r>
              <a:rPr lang="fr-FR" b="1" dirty="0" smtClean="0">
                <a:solidFill>
                  <a:srgbClr val="5A8FCB"/>
                </a:solidFill>
              </a:rPr>
              <a:t>PRD </a:t>
            </a:r>
            <a:r>
              <a:rPr lang="fr-FR" dirty="0"/>
              <a:t>sera </a:t>
            </a:r>
            <a:r>
              <a:rPr lang="fr-FR" dirty="0" smtClean="0"/>
              <a:t>recommandé </a:t>
            </a:r>
            <a:r>
              <a:rPr lang="fr-FR" dirty="0"/>
              <a:t>pour dissolution à la CMP-17 (2023).</a:t>
            </a:r>
            <a:endParaRPr lang="x-none" b="1" dirty="0">
              <a:solidFill>
                <a:srgbClr val="FF0000"/>
              </a:solidFill>
              <a:cs typeface="Calibri" panose="020F0502020204030204"/>
            </a:endParaRPr>
          </a:p>
        </p:txBody>
      </p:sp>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187391" y="930046"/>
            <a:ext cx="7441845" cy="242972"/>
          </a:xfrm>
        </p:spPr>
        <p:txBody>
          <a:bodyPr/>
          <a:lstStyle/>
          <a:p>
            <a:r>
              <a:rPr lang="fr-FR" sz="2400" dirty="0"/>
              <a:t>PRÉVENTION ET RÈGLEMENT DES DIFFÉRENDS</a:t>
            </a:r>
            <a:endParaRPr lang="x-none" sz="2400" dirty="0"/>
          </a:p>
        </p:txBody>
      </p:sp>
      <p:sp>
        <p:nvSpPr>
          <p:cNvPr id="5" name="TextBox 4">
            <a:extLst>
              <a:ext uri="{FF2B5EF4-FFF2-40B4-BE49-F238E27FC236}">
                <a16:creationId xmlns:a16="http://schemas.microsoft.com/office/drawing/2014/main" xmlns="" id="{E76B5472-2E29-4599-83D6-955A0E0AC531}"/>
              </a:ext>
            </a:extLst>
          </p:cNvPr>
          <p:cNvSpPr txBox="1"/>
          <p:nvPr/>
        </p:nvSpPr>
        <p:spPr>
          <a:xfrm>
            <a:off x="187390" y="1541364"/>
            <a:ext cx="11745991" cy="1200329"/>
          </a:xfrm>
          <a:prstGeom prst="rect">
            <a:avLst/>
          </a:prstGeom>
          <a:noFill/>
        </p:spPr>
        <p:txBody>
          <a:bodyPr wrap="square" lIns="91440" tIns="45720" rIns="91440" bIns="45720" anchor="t">
            <a:spAutoFit/>
          </a:bodyPr>
          <a:lstStyle/>
          <a:p>
            <a:pPr algn="just"/>
            <a:r>
              <a:rPr lang="fr-FR" dirty="0"/>
              <a:t>L'appel à experts de 2019 pour le sous-groupe </a:t>
            </a:r>
            <a:r>
              <a:rPr lang="fr-FR" dirty="0" smtClean="0"/>
              <a:t>de ICI </a:t>
            </a:r>
            <a:r>
              <a:rPr lang="fr-FR" dirty="0"/>
              <a:t>sur la prévention et le règlement des différends </a:t>
            </a:r>
            <a:r>
              <a:rPr lang="fr-FR" dirty="0" smtClean="0"/>
              <a:t>(PRD) </a:t>
            </a:r>
            <a:r>
              <a:rPr lang="fr-FR" dirty="0"/>
              <a:t>a été prolongé à deux reprises, mais a abouti à un nombre insuffisant de nominations.</a:t>
            </a:r>
            <a:endParaRPr lang="en-US" dirty="0"/>
          </a:p>
        </p:txBody>
      </p:sp>
      <p:sp>
        <p:nvSpPr>
          <p:cNvPr id="7" name="TextBox 6">
            <a:extLst>
              <a:ext uri="{FF2B5EF4-FFF2-40B4-BE49-F238E27FC236}">
                <a16:creationId xmlns:a16="http://schemas.microsoft.com/office/drawing/2014/main" xmlns="" id="{20C389CC-32C1-44FD-820C-97BFB18232E4}"/>
              </a:ext>
            </a:extLst>
          </p:cNvPr>
          <p:cNvSpPr txBox="1"/>
          <p:nvPr/>
        </p:nvSpPr>
        <p:spPr>
          <a:xfrm>
            <a:off x="2746346" y="2513625"/>
            <a:ext cx="9017110" cy="1015663"/>
          </a:xfrm>
          <a:prstGeom prst="rect">
            <a:avLst/>
          </a:prstGeom>
          <a:solidFill>
            <a:srgbClr val="92D050"/>
          </a:solidFill>
        </p:spPr>
        <p:txBody>
          <a:bodyPr wrap="square" lIns="91440" tIns="45720" rIns="91440" bIns="45720" anchor="t">
            <a:spAutoFit/>
          </a:bodyPr>
          <a:lstStyle/>
          <a:p>
            <a:r>
              <a:rPr lang="fr-FR" sz="2000" dirty="0"/>
              <a:t>Le secrétariat de la CIPV a présenté les procédures révisées de règlement des différends, qui avaient été préparées par le Bureau juridique de la FAO, à la CMP-16 (2022).</a:t>
            </a:r>
            <a:endParaRPr lang="en-GB" sz="2000" dirty="0">
              <a:cs typeface="Calibri"/>
            </a:endParaRPr>
          </a:p>
        </p:txBody>
      </p:sp>
      <p:sp>
        <p:nvSpPr>
          <p:cNvPr id="9" name="TextBox 8">
            <a:extLst>
              <a:ext uri="{FF2B5EF4-FFF2-40B4-BE49-F238E27FC236}">
                <a16:creationId xmlns:a16="http://schemas.microsoft.com/office/drawing/2014/main" xmlns="" id="{5A0FB22F-C0F6-490F-9613-88A4E828B8D2}"/>
              </a:ext>
            </a:extLst>
          </p:cNvPr>
          <p:cNvSpPr txBox="1"/>
          <p:nvPr/>
        </p:nvSpPr>
        <p:spPr>
          <a:xfrm>
            <a:off x="326162" y="3726327"/>
            <a:ext cx="11251930" cy="400110"/>
          </a:xfrm>
          <a:prstGeom prst="rect">
            <a:avLst/>
          </a:prstGeom>
          <a:noFill/>
        </p:spPr>
        <p:txBody>
          <a:bodyPr wrap="square" lIns="91440" tIns="45720" rIns="91440" bIns="45720" anchor="t">
            <a:spAutoFit/>
          </a:bodyPr>
          <a:lstStyle/>
          <a:p>
            <a:r>
              <a:rPr lang="fr-FR" sz="2000" dirty="0"/>
              <a:t>La CMP-16 (2022) a adopté la version révisée </a:t>
            </a:r>
            <a:r>
              <a:rPr lang="fr-FR" sz="2000" b="1" dirty="0">
                <a:solidFill>
                  <a:srgbClr val="5A8FCB"/>
                </a:solidFill>
              </a:rPr>
              <a:t>Procédures de règlement des différends de la CIPV </a:t>
            </a:r>
            <a:r>
              <a:rPr lang="en-GB" sz="1800" b="1" dirty="0">
                <a:solidFill>
                  <a:srgbClr val="5A8FCB"/>
                </a:solidFill>
              </a:rPr>
              <a:t> </a:t>
            </a:r>
          </a:p>
        </p:txBody>
      </p:sp>
      <p:sp>
        <p:nvSpPr>
          <p:cNvPr id="11" name="TextBox 10">
            <a:extLst>
              <a:ext uri="{FF2B5EF4-FFF2-40B4-BE49-F238E27FC236}">
                <a16:creationId xmlns:a16="http://schemas.microsoft.com/office/drawing/2014/main" xmlns="" id="{4D58045B-BEE0-47BA-B0E3-56D85271C3CF}"/>
              </a:ext>
            </a:extLst>
          </p:cNvPr>
          <p:cNvSpPr txBox="1"/>
          <p:nvPr/>
        </p:nvSpPr>
        <p:spPr>
          <a:xfrm>
            <a:off x="3585" y="4060403"/>
            <a:ext cx="11247825" cy="677108"/>
          </a:xfrm>
          <a:prstGeom prst="rect">
            <a:avLst/>
          </a:prstGeom>
          <a:noFill/>
        </p:spPr>
        <p:txBody>
          <a:bodyPr wrap="square" lIns="91440" tIns="45720" rIns="91440" bIns="45720" anchor="t">
            <a:spAutoFit/>
          </a:bodyPr>
          <a:lstStyle/>
          <a:p>
            <a:endParaRPr lang="en-GB" sz="1800" b="1" dirty="0"/>
          </a:p>
          <a:p>
            <a:pPr marL="359410" lvl="2" indent="0">
              <a:buNone/>
            </a:pPr>
            <a:r>
              <a:rPr lang="fr-FR" sz="1800" dirty="0"/>
              <a:t>Le rôle de l'Organe de contrôle du règlement des différends a été attribué au </a:t>
            </a:r>
            <a:r>
              <a:rPr lang="en-GB" sz="2000" b="1" dirty="0" smtClean="0">
                <a:solidFill>
                  <a:srgbClr val="5A8FCB"/>
                </a:solidFill>
              </a:rPr>
              <a:t>Bureau de la CMP </a:t>
            </a:r>
            <a:endParaRPr lang="en-GB" sz="2000" b="1" dirty="0">
              <a:solidFill>
                <a:srgbClr val="5A8FCB"/>
              </a:solidFill>
              <a:cs typeface="Calibri" panose="020F0502020204030204"/>
            </a:endParaRPr>
          </a:p>
        </p:txBody>
      </p:sp>
      <p:sp>
        <p:nvSpPr>
          <p:cNvPr id="14" name="Rectangle: Rounded Corners 13">
            <a:extLst>
              <a:ext uri="{FF2B5EF4-FFF2-40B4-BE49-F238E27FC236}">
                <a16:creationId xmlns:a16="http://schemas.microsoft.com/office/drawing/2014/main" xmlns="" id="{6B8B488B-ECE8-421E-92F9-3B0D40E638B6}"/>
              </a:ext>
            </a:extLst>
          </p:cNvPr>
          <p:cNvSpPr/>
          <p:nvPr/>
        </p:nvSpPr>
        <p:spPr>
          <a:xfrm>
            <a:off x="325265" y="4214829"/>
            <a:ext cx="11118530" cy="594402"/>
          </a:xfrm>
          <a:prstGeom prst="roundRect">
            <a:avLst/>
          </a:prstGeom>
          <a:no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45B39BD6-C8E2-4BD7-A06F-D63BF6615329}"/>
              </a:ext>
            </a:extLst>
          </p:cNvPr>
          <p:cNvSpPr/>
          <p:nvPr/>
        </p:nvSpPr>
        <p:spPr>
          <a:xfrm>
            <a:off x="323542" y="4965133"/>
            <a:ext cx="11118530" cy="594402"/>
          </a:xfrm>
          <a:prstGeom prst="roundRect">
            <a:avLst/>
          </a:prstGeom>
          <a:no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F6BE71E3-0FAB-4D79-8B39-26E292ED1EB4}"/>
              </a:ext>
            </a:extLst>
          </p:cNvPr>
          <p:cNvSpPr/>
          <p:nvPr/>
        </p:nvSpPr>
        <p:spPr>
          <a:xfrm>
            <a:off x="323542" y="5727977"/>
            <a:ext cx="11118530" cy="594402"/>
          </a:xfrm>
          <a:prstGeom prst="roundRect">
            <a:avLst/>
          </a:prstGeom>
          <a:no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12BF516E-44C8-448A-A85D-982F94BB985E}"/>
              </a:ext>
            </a:extLst>
          </p:cNvPr>
          <p:cNvSpPr txBox="1"/>
          <p:nvPr/>
        </p:nvSpPr>
        <p:spPr>
          <a:xfrm>
            <a:off x="77736" y="5033215"/>
            <a:ext cx="11241926" cy="400110"/>
          </a:xfrm>
          <a:prstGeom prst="rect">
            <a:avLst/>
          </a:prstGeom>
          <a:noFill/>
        </p:spPr>
        <p:txBody>
          <a:bodyPr wrap="square" lIns="91440" tIns="45720" rIns="91440" bIns="45720" anchor="t">
            <a:spAutoFit/>
          </a:bodyPr>
          <a:lstStyle/>
          <a:p>
            <a:pPr marL="359410" lvl="2" indent="0">
              <a:buNone/>
            </a:pPr>
            <a:r>
              <a:rPr lang="en-GB" sz="2000" dirty="0"/>
              <a:t>L</a:t>
            </a:r>
            <a:r>
              <a:rPr lang="en-GB" sz="2000" b="1" dirty="0" smtClean="0">
                <a:solidFill>
                  <a:srgbClr val="5A8FCB"/>
                </a:solidFill>
              </a:rPr>
              <a:t>a </a:t>
            </a:r>
            <a:r>
              <a:rPr lang="en-GB" sz="2000" b="1" dirty="0" err="1">
                <a:solidFill>
                  <a:srgbClr val="5A8FCB"/>
                </a:solidFill>
              </a:rPr>
              <a:t>P</a:t>
            </a:r>
            <a:r>
              <a:rPr lang="en-GB" sz="2000" b="1" dirty="0" err="1" smtClean="0">
                <a:solidFill>
                  <a:srgbClr val="5A8FCB"/>
                </a:solidFill>
              </a:rPr>
              <a:t>révention</a:t>
            </a:r>
            <a:r>
              <a:rPr lang="en-GB" sz="2000" b="1" dirty="0" smtClean="0">
                <a:solidFill>
                  <a:srgbClr val="5A8FCB"/>
                </a:solidFill>
              </a:rPr>
              <a:t> des </a:t>
            </a:r>
            <a:r>
              <a:rPr lang="en-GB" sz="2000" b="1" dirty="0" err="1">
                <a:solidFill>
                  <a:srgbClr val="5A8FCB"/>
                </a:solidFill>
              </a:rPr>
              <a:t>différends</a:t>
            </a:r>
            <a:r>
              <a:rPr lang="en-GB" sz="2000" b="1" dirty="0">
                <a:solidFill>
                  <a:srgbClr val="5A8FCB"/>
                </a:solidFill>
              </a:rPr>
              <a:t> </a:t>
            </a:r>
            <a:r>
              <a:rPr lang="fr-FR" sz="2000" dirty="0"/>
              <a:t>restera sous le mandat </a:t>
            </a:r>
            <a:r>
              <a:rPr lang="fr-FR" sz="2000" dirty="0" smtClean="0"/>
              <a:t>de IC</a:t>
            </a:r>
            <a:endParaRPr lang="en-GB" sz="2000" dirty="0">
              <a:cs typeface="Calibri" panose="020F0502020204030204"/>
            </a:endParaRPr>
          </a:p>
        </p:txBody>
      </p:sp>
    </p:spTree>
    <p:extLst>
      <p:ext uri="{BB962C8B-B14F-4D97-AF65-F5344CB8AC3E}">
        <p14:creationId xmlns:p14="http://schemas.microsoft.com/office/powerpoint/2010/main" val="149815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EEFDCF92-65FA-41ED-B459-845F4533B6C9}"/>
              </a:ext>
            </a:extLst>
          </p:cNvPr>
          <p:cNvSpPr/>
          <p:nvPr/>
        </p:nvSpPr>
        <p:spPr>
          <a:xfrm>
            <a:off x="413468" y="1529125"/>
            <a:ext cx="5438692" cy="2535309"/>
          </a:xfrm>
          <a:prstGeom prst="roundRect">
            <a:avLst>
              <a:gd name="adj" fmla="val 14413"/>
            </a:avLst>
          </a:prstGeom>
          <a:solidFill>
            <a:schemeClr val="tx2">
              <a:lumMod val="20000"/>
              <a:lumOff val="80000"/>
            </a:schemeClr>
          </a:solid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CFB2CC4E-E01C-4B13-92E9-B8349E4589CA}"/>
              </a:ext>
            </a:extLst>
          </p:cNvPr>
          <p:cNvSpPr/>
          <p:nvPr/>
        </p:nvSpPr>
        <p:spPr>
          <a:xfrm>
            <a:off x="6147020" y="1529125"/>
            <a:ext cx="5438692" cy="2535309"/>
          </a:xfrm>
          <a:prstGeom prst="roundRect">
            <a:avLst>
              <a:gd name="adj" fmla="val 13286"/>
            </a:avLst>
          </a:prstGeom>
          <a:solidFill>
            <a:schemeClr val="tx2">
              <a:lumMod val="20000"/>
              <a:lumOff val="80000"/>
            </a:schemeClr>
          </a:solid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45799544-1E3D-45D4-BB18-37FE05BEE347}"/>
              </a:ext>
            </a:extLst>
          </p:cNvPr>
          <p:cNvSpPr/>
          <p:nvPr/>
        </p:nvSpPr>
        <p:spPr>
          <a:xfrm>
            <a:off x="413468" y="4198856"/>
            <a:ext cx="5438692" cy="2535309"/>
          </a:xfrm>
          <a:prstGeom prst="roundRect">
            <a:avLst>
              <a:gd name="adj" fmla="val 12910"/>
            </a:avLst>
          </a:prstGeom>
          <a:solidFill>
            <a:schemeClr val="tx2">
              <a:lumMod val="20000"/>
              <a:lumOff val="80000"/>
            </a:schemeClr>
          </a:solid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DD66770B-E788-46BF-B097-DCC35F56A1D4}"/>
              </a:ext>
            </a:extLst>
          </p:cNvPr>
          <p:cNvSpPr/>
          <p:nvPr/>
        </p:nvSpPr>
        <p:spPr>
          <a:xfrm>
            <a:off x="6139068" y="4198856"/>
            <a:ext cx="5442668" cy="2535309"/>
          </a:xfrm>
          <a:prstGeom prst="roundRect">
            <a:avLst>
              <a:gd name="adj" fmla="val 14037"/>
            </a:avLst>
          </a:prstGeom>
          <a:solidFill>
            <a:schemeClr val="tx2">
              <a:lumMod val="20000"/>
              <a:lumOff val="80000"/>
            </a:schemeClr>
          </a:solid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ubtitle 1">
            <a:extLst>
              <a:ext uri="{FF2B5EF4-FFF2-40B4-BE49-F238E27FC236}">
                <a16:creationId xmlns:a16="http://schemas.microsoft.com/office/drawing/2014/main" xmlns="" id="{16CAE4D8-B039-0649-BDEF-444210836B94}"/>
              </a:ext>
            </a:extLst>
          </p:cNvPr>
          <p:cNvSpPr>
            <a:spLocks noGrp="1"/>
          </p:cNvSpPr>
          <p:nvPr>
            <p:ph type="subTitle" idx="1"/>
          </p:nvPr>
        </p:nvSpPr>
        <p:spPr>
          <a:xfrm>
            <a:off x="6003896" y="5077543"/>
            <a:ext cx="5442668" cy="1010008"/>
          </a:xfrm>
        </p:spPr>
        <p:txBody>
          <a:bodyPr lIns="540000" tIns="0" rIns="360000" bIns="45720" anchor="t" anchorCtr="0"/>
          <a:lstStyle/>
          <a:p>
            <a:pPr algn="just"/>
            <a:r>
              <a:rPr lang="fr-FR" sz="1800" dirty="0">
                <a:ea typeface="+mn-lt"/>
                <a:cs typeface="+mn-lt"/>
              </a:rPr>
              <a:t>L'équipe </a:t>
            </a:r>
            <a:r>
              <a:rPr lang="fr-FR" sz="1800" dirty="0" smtClean="0">
                <a:ea typeface="+mn-lt"/>
                <a:cs typeface="+mn-lt"/>
              </a:rPr>
              <a:t>de IC sur </a:t>
            </a:r>
            <a:r>
              <a:rPr lang="fr-FR" sz="1800" dirty="0">
                <a:ea typeface="+mn-lt"/>
                <a:cs typeface="+mn-lt"/>
              </a:rPr>
              <a:t>les NRO continuera de travailler en parallèle avec le groupe de réflexion de la CMP sur les systèmes d'alerte et d'intervention en cas d'épidémie de ravageurs jusqu'à ce que le sous-groupe </a:t>
            </a:r>
            <a:r>
              <a:rPr lang="fr-FR" sz="1800" dirty="0" smtClean="0">
                <a:ea typeface="+mn-lt"/>
                <a:cs typeface="+mn-lt"/>
              </a:rPr>
              <a:t>ICI </a:t>
            </a:r>
            <a:r>
              <a:rPr lang="fr-FR" sz="1800" dirty="0">
                <a:ea typeface="+mn-lt"/>
                <a:cs typeface="+mn-lt"/>
              </a:rPr>
              <a:t>sur les NRO soit établi.</a:t>
            </a:r>
            <a:endParaRPr lang="en-US" sz="1800" dirty="0">
              <a:cs typeface="Calibri"/>
            </a:endParaRPr>
          </a:p>
        </p:txBody>
      </p:sp>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93502" y="882511"/>
            <a:ext cx="7678898" cy="478123"/>
          </a:xfrm>
        </p:spPr>
        <p:txBody>
          <a:bodyPr/>
          <a:lstStyle/>
          <a:p>
            <a:r>
              <a:rPr lang="en-US" sz="2400" dirty="0"/>
              <a:t>OBLIGATIONS NATIONALES DE </a:t>
            </a:r>
            <a:r>
              <a:rPr lang="en-US" sz="2400" dirty="0" smtClean="0"/>
              <a:t>SIGNALEMENT </a:t>
            </a:r>
            <a:r>
              <a:rPr lang="en-US" sz="2400" dirty="0" smtClean="0"/>
              <a:t>(NRO)</a:t>
            </a:r>
            <a:r>
              <a:rPr lang="en-US" sz="2400" dirty="0"/>
              <a:t/>
            </a:r>
            <a:br>
              <a:rPr lang="en-US" sz="2400" dirty="0"/>
            </a:br>
            <a:endParaRPr lang="x-none" sz="2400" dirty="0"/>
          </a:p>
        </p:txBody>
      </p:sp>
      <p:sp>
        <p:nvSpPr>
          <p:cNvPr id="5" name="TextBox 4">
            <a:extLst>
              <a:ext uri="{FF2B5EF4-FFF2-40B4-BE49-F238E27FC236}">
                <a16:creationId xmlns:a16="http://schemas.microsoft.com/office/drawing/2014/main" xmlns="" id="{264182FF-621F-4991-9A30-5687F669E68A}"/>
              </a:ext>
            </a:extLst>
          </p:cNvPr>
          <p:cNvSpPr txBox="1"/>
          <p:nvPr/>
        </p:nvSpPr>
        <p:spPr>
          <a:xfrm>
            <a:off x="625172" y="2182504"/>
            <a:ext cx="5102748" cy="2031325"/>
          </a:xfrm>
          <a:prstGeom prst="rect">
            <a:avLst/>
          </a:prstGeom>
          <a:noFill/>
        </p:spPr>
        <p:txBody>
          <a:bodyPr wrap="square" lIns="91440" tIns="45720" rIns="91440" bIns="45720" anchor="t">
            <a:spAutoFit/>
          </a:bodyPr>
          <a:lstStyle/>
          <a:p>
            <a:pPr algn="just"/>
            <a:r>
              <a:rPr lang="fr-FR" sz="1800" dirty="0">
                <a:ea typeface="+mn-lt"/>
                <a:cs typeface="+mn-lt"/>
              </a:rPr>
              <a:t>IC a décidé que les points de contact </a:t>
            </a:r>
            <a:r>
              <a:rPr lang="fr-FR" sz="1800" dirty="0" smtClean="0">
                <a:ea typeface="+mn-lt"/>
                <a:cs typeface="+mn-lt"/>
              </a:rPr>
              <a:t>CIPV peuvent </a:t>
            </a:r>
            <a:r>
              <a:rPr lang="fr-FR" sz="1800" dirty="0">
                <a:ea typeface="+mn-lt"/>
                <a:cs typeface="+mn-lt"/>
              </a:rPr>
              <a:t>supprimer n'importe lequel de leurs documents NRO sur la page de leur pays sur </a:t>
            </a:r>
            <a:r>
              <a:rPr lang="fr-FR" sz="1800" dirty="0" smtClean="0">
                <a:ea typeface="+mn-lt"/>
                <a:cs typeface="+mn-lt"/>
              </a:rPr>
              <a:t>le PPI, </a:t>
            </a:r>
            <a:r>
              <a:rPr lang="fr-FR" sz="1800" dirty="0">
                <a:ea typeface="+mn-lt"/>
                <a:cs typeface="+mn-lt"/>
              </a:rPr>
              <a:t>et que même si l'enregistrement ne serait plus visible sur la page du pays sur </a:t>
            </a:r>
            <a:r>
              <a:rPr lang="fr-FR" sz="1800" dirty="0" smtClean="0">
                <a:ea typeface="+mn-lt"/>
                <a:cs typeface="+mn-lt"/>
              </a:rPr>
              <a:t>e PPI</a:t>
            </a:r>
            <a:r>
              <a:rPr lang="fr-FR" sz="1800" dirty="0" smtClean="0">
                <a:ea typeface="+mn-lt"/>
                <a:cs typeface="+mn-lt"/>
              </a:rPr>
              <a:t>, </a:t>
            </a:r>
            <a:r>
              <a:rPr lang="fr-FR" sz="1800" dirty="0">
                <a:ea typeface="+mn-lt"/>
                <a:cs typeface="+mn-lt"/>
              </a:rPr>
              <a:t>les données seraient archivées et mises à disposition, mais uniquement pour le générateur du dossier à leur demande.</a:t>
            </a:r>
            <a:endParaRPr lang="en-US" sz="1800" dirty="0">
              <a:cs typeface="Calibri" panose="020F0502020204030204"/>
            </a:endParaRPr>
          </a:p>
        </p:txBody>
      </p:sp>
      <p:sp>
        <p:nvSpPr>
          <p:cNvPr id="7" name="TextBox 6">
            <a:extLst>
              <a:ext uri="{FF2B5EF4-FFF2-40B4-BE49-F238E27FC236}">
                <a16:creationId xmlns:a16="http://schemas.microsoft.com/office/drawing/2014/main" xmlns="" id="{BE3FB42A-2AF8-443A-9640-4A5BD7D8B7AB}"/>
              </a:ext>
            </a:extLst>
          </p:cNvPr>
          <p:cNvSpPr txBox="1"/>
          <p:nvPr/>
        </p:nvSpPr>
        <p:spPr>
          <a:xfrm>
            <a:off x="587403" y="4966225"/>
            <a:ext cx="5140517" cy="1477328"/>
          </a:xfrm>
          <a:prstGeom prst="rect">
            <a:avLst/>
          </a:prstGeom>
          <a:noFill/>
        </p:spPr>
        <p:txBody>
          <a:bodyPr wrap="square" lIns="91440" tIns="45720" rIns="91440" bIns="45720" anchor="t">
            <a:spAutoFit/>
          </a:bodyPr>
          <a:lstStyle/>
          <a:p>
            <a:pPr algn="just"/>
            <a:r>
              <a:rPr lang="fr-FR" sz="1800" dirty="0">
                <a:ea typeface="+mn-lt"/>
                <a:cs typeface="+mn-lt"/>
              </a:rPr>
              <a:t>Le </a:t>
            </a:r>
            <a:r>
              <a:rPr lang="fr-FR" sz="1800" dirty="0" smtClean="0">
                <a:ea typeface="+mn-lt"/>
                <a:cs typeface="+mn-lt"/>
              </a:rPr>
              <a:t>IC </a:t>
            </a:r>
            <a:r>
              <a:rPr lang="fr-FR" sz="1800" dirty="0">
                <a:ea typeface="+mn-lt"/>
                <a:cs typeface="+mn-lt"/>
              </a:rPr>
              <a:t>a recommandé à la </a:t>
            </a:r>
            <a:r>
              <a:rPr lang="fr-FR" sz="1800" dirty="0" smtClean="0">
                <a:ea typeface="+mn-lt"/>
                <a:cs typeface="+mn-lt"/>
              </a:rPr>
              <a:t>CMP-16 </a:t>
            </a:r>
            <a:r>
              <a:rPr lang="fr-FR" sz="1800" dirty="0">
                <a:ea typeface="+mn-lt"/>
                <a:cs typeface="+mn-lt"/>
              </a:rPr>
              <a:t>(2022) que le Guide national des obligations de </a:t>
            </a:r>
            <a:r>
              <a:rPr lang="fr-FR" sz="1800" dirty="0" smtClean="0">
                <a:ea typeface="+mn-lt"/>
                <a:cs typeface="+mn-lt"/>
              </a:rPr>
              <a:t>signalement - </a:t>
            </a:r>
            <a:r>
              <a:rPr lang="fr-FR" sz="1800" dirty="0">
                <a:ea typeface="+mn-lt"/>
                <a:cs typeface="+mn-lt"/>
              </a:rPr>
              <a:t>Révision (2021-026) soit ajouté à la liste des </a:t>
            </a:r>
            <a:r>
              <a:rPr lang="fr-FR" sz="1800" dirty="0" smtClean="0">
                <a:ea typeface="+mn-lt"/>
                <a:cs typeface="+mn-lt"/>
              </a:rPr>
              <a:t>thèmes de </a:t>
            </a:r>
            <a:r>
              <a:rPr lang="fr-FR" sz="1800" dirty="0">
                <a:ea typeface="+mn-lt"/>
                <a:cs typeface="+mn-lt"/>
              </a:rPr>
              <a:t>mise en œuvre et de développement des capacités (ICD </a:t>
            </a:r>
            <a:r>
              <a:rPr lang="fr-FR" sz="1800" dirty="0" err="1" smtClean="0">
                <a:ea typeface="+mn-lt"/>
                <a:cs typeface="+mn-lt"/>
              </a:rPr>
              <a:t>LdT</a:t>
            </a:r>
            <a:r>
              <a:rPr lang="fr-FR" sz="1800" dirty="0">
                <a:ea typeface="+mn-lt"/>
                <a:cs typeface="+mn-lt"/>
              </a:rPr>
              <a:t>) avec un niveau de priorité de 1.</a:t>
            </a:r>
            <a:endParaRPr lang="en-US" sz="1800" dirty="0">
              <a:ea typeface="+mn-lt"/>
              <a:cs typeface="+mn-lt"/>
            </a:endParaRPr>
          </a:p>
        </p:txBody>
      </p:sp>
      <p:sp>
        <p:nvSpPr>
          <p:cNvPr id="9" name="TextBox 8">
            <a:extLst>
              <a:ext uri="{FF2B5EF4-FFF2-40B4-BE49-F238E27FC236}">
                <a16:creationId xmlns:a16="http://schemas.microsoft.com/office/drawing/2014/main" xmlns="" id="{41059A9F-6B2F-4866-8AFC-C8792A9711E3}"/>
              </a:ext>
            </a:extLst>
          </p:cNvPr>
          <p:cNvSpPr txBox="1"/>
          <p:nvPr/>
        </p:nvSpPr>
        <p:spPr>
          <a:xfrm>
            <a:off x="6286167" y="2263713"/>
            <a:ext cx="5160397" cy="1754326"/>
          </a:xfrm>
          <a:prstGeom prst="rect">
            <a:avLst/>
          </a:prstGeom>
          <a:noFill/>
        </p:spPr>
        <p:txBody>
          <a:bodyPr wrap="square" lIns="91440" tIns="45720" rIns="91440" bIns="45720" anchor="t">
            <a:spAutoFit/>
          </a:bodyPr>
          <a:lstStyle/>
          <a:p>
            <a:pPr algn="just"/>
            <a:r>
              <a:rPr lang="fr-FR" sz="1800" dirty="0">
                <a:ea typeface="+mn-lt"/>
                <a:cs typeface="+mn-lt"/>
              </a:rPr>
              <a:t>Le Secrétariat de la CIPV a mis à jour les options de statut d'organisme nuisible sur la page de signalement d'organisme nuisible du PPI pour s'aligner sur la nouvelle version de la NIMP 8 (</a:t>
            </a:r>
            <a:r>
              <a:rPr lang="fr-FR" sz="1800" i="1" dirty="0">
                <a:ea typeface="+mn-lt"/>
                <a:cs typeface="+mn-lt"/>
              </a:rPr>
              <a:t>Détermination du statut d'organisme nuisible dans une zone</a:t>
            </a:r>
            <a:r>
              <a:rPr lang="fr-FR" sz="1800" dirty="0">
                <a:ea typeface="+mn-lt"/>
                <a:cs typeface="+mn-lt"/>
              </a:rPr>
              <a:t> (2021)).</a:t>
            </a:r>
            <a:endParaRPr lang="en-US" sz="1800" dirty="0">
              <a:ea typeface="+mn-lt"/>
              <a:cs typeface="+mn-lt"/>
            </a:endParaRPr>
          </a:p>
        </p:txBody>
      </p:sp>
      <p:sp>
        <p:nvSpPr>
          <p:cNvPr id="15" name="TextBox 14">
            <a:extLst>
              <a:ext uri="{FF2B5EF4-FFF2-40B4-BE49-F238E27FC236}">
                <a16:creationId xmlns:a16="http://schemas.microsoft.com/office/drawing/2014/main" xmlns="" id="{C2E10A20-E5A4-426A-A5E1-7250F36404E6}"/>
              </a:ext>
            </a:extLst>
          </p:cNvPr>
          <p:cNvSpPr txBox="1"/>
          <p:nvPr/>
        </p:nvSpPr>
        <p:spPr>
          <a:xfrm>
            <a:off x="606288" y="1667626"/>
            <a:ext cx="6094674" cy="461665"/>
          </a:xfrm>
          <a:prstGeom prst="rect">
            <a:avLst/>
          </a:prstGeom>
          <a:noFill/>
        </p:spPr>
        <p:txBody>
          <a:bodyPr wrap="square">
            <a:spAutoFit/>
          </a:bodyPr>
          <a:lstStyle/>
          <a:p>
            <a:r>
              <a:rPr lang="en-US" b="1" dirty="0" err="1">
                <a:solidFill>
                  <a:srgbClr val="5A8FCB"/>
                </a:solidFill>
                <a:ea typeface="+mn-lt"/>
                <a:cs typeface="+mn-lt"/>
              </a:rPr>
              <a:t>Gestion</a:t>
            </a:r>
            <a:r>
              <a:rPr lang="en-US" b="1" dirty="0">
                <a:solidFill>
                  <a:srgbClr val="5A8FCB"/>
                </a:solidFill>
                <a:ea typeface="+mn-lt"/>
                <a:cs typeface="+mn-lt"/>
              </a:rPr>
              <a:t> des documents NRO</a:t>
            </a:r>
            <a:endParaRPr lang="en-US" b="1" dirty="0">
              <a:solidFill>
                <a:srgbClr val="5A8FCB"/>
              </a:solidFill>
            </a:endParaRPr>
          </a:p>
        </p:txBody>
      </p:sp>
      <p:sp>
        <p:nvSpPr>
          <p:cNvPr id="17" name="TextBox 16">
            <a:extLst>
              <a:ext uri="{FF2B5EF4-FFF2-40B4-BE49-F238E27FC236}">
                <a16:creationId xmlns:a16="http://schemas.microsoft.com/office/drawing/2014/main" xmlns="" id="{32D38903-244C-440D-82EA-2E3657CD9AE4}"/>
              </a:ext>
            </a:extLst>
          </p:cNvPr>
          <p:cNvSpPr txBox="1"/>
          <p:nvPr/>
        </p:nvSpPr>
        <p:spPr>
          <a:xfrm>
            <a:off x="6286167" y="1667626"/>
            <a:ext cx="4591217" cy="461665"/>
          </a:xfrm>
          <a:prstGeom prst="rect">
            <a:avLst/>
          </a:prstGeom>
          <a:noFill/>
        </p:spPr>
        <p:txBody>
          <a:bodyPr wrap="square">
            <a:spAutoFit/>
          </a:bodyPr>
          <a:lstStyle/>
          <a:p>
            <a:r>
              <a:rPr lang="en-US" b="1" dirty="0" smtClean="0">
                <a:solidFill>
                  <a:srgbClr val="5A8FCB"/>
                </a:solidFill>
                <a:ea typeface="+mn-lt"/>
                <a:cs typeface="+mn-lt"/>
              </a:rPr>
              <a:t>PPI </a:t>
            </a:r>
            <a:r>
              <a:rPr lang="en-US" b="1" dirty="0" err="1">
                <a:solidFill>
                  <a:srgbClr val="5A8FCB"/>
                </a:solidFill>
                <a:ea typeface="+mn-lt"/>
                <a:cs typeface="+mn-lt"/>
              </a:rPr>
              <a:t>mis</a:t>
            </a:r>
            <a:r>
              <a:rPr lang="en-US" b="1" dirty="0">
                <a:solidFill>
                  <a:srgbClr val="5A8FCB"/>
                </a:solidFill>
                <a:ea typeface="+mn-lt"/>
                <a:cs typeface="+mn-lt"/>
              </a:rPr>
              <a:t> à jour</a:t>
            </a:r>
            <a:endParaRPr lang="en-US" b="1" dirty="0">
              <a:solidFill>
                <a:srgbClr val="5A8FCB"/>
              </a:solidFill>
            </a:endParaRPr>
          </a:p>
        </p:txBody>
      </p:sp>
      <p:sp>
        <p:nvSpPr>
          <p:cNvPr id="19" name="TextBox 18">
            <a:extLst>
              <a:ext uri="{FF2B5EF4-FFF2-40B4-BE49-F238E27FC236}">
                <a16:creationId xmlns:a16="http://schemas.microsoft.com/office/drawing/2014/main" xmlns="" id="{7C7EB8B8-787F-404D-AC40-D59063AFCF7D}"/>
              </a:ext>
            </a:extLst>
          </p:cNvPr>
          <p:cNvSpPr txBox="1"/>
          <p:nvPr/>
        </p:nvSpPr>
        <p:spPr>
          <a:xfrm>
            <a:off x="6378935" y="4358375"/>
            <a:ext cx="6094674" cy="461665"/>
          </a:xfrm>
          <a:prstGeom prst="rect">
            <a:avLst/>
          </a:prstGeom>
          <a:noFill/>
        </p:spPr>
        <p:txBody>
          <a:bodyPr wrap="square">
            <a:spAutoFit/>
          </a:bodyPr>
          <a:lstStyle/>
          <a:p>
            <a:r>
              <a:rPr lang="en-US" b="1" dirty="0" smtClean="0">
                <a:solidFill>
                  <a:srgbClr val="5A8FCB"/>
                </a:solidFill>
                <a:ea typeface="+mn-lt"/>
                <a:cs typeface="+mn-lt"/>
              </a:rPr>
              <a:t>Travail </a:t>
            </a:r>
            <a:r>
              <a:rPr lang="en-US" b="1" dirty="0">
                <a:solidFill>
                  <a:srgbClr val="5A8FCB"/>
                </a:solidFill>
                <a:ea typeface="+mn-lt"/>
                <a:cs typeface="+mn-lt"/>
              </a:rPr>
              <a:t>en </a:t>
            </a:r>
            <a:r>
              <a:rPr lang="en-US" b="1" dirty="0" err="1">
                <a:solidFill>
                  <a:srgbClr val="5A8FCB"/>
                </a:solidFill>
                <a:ea typeface="+mn-lt"/>
                <a:cs typeface="+mn-lt"/>
              </a:rPr>
              <a:t>parallèle</a:t>
            </a:r>
            <a:endParaRPr lang="en-US" b="1" dirty="0">
              <a:solidFill>
                <a:srgbClr val="5A8FCB"/>
              </a:solidFill>
            </a:endParaRPr>
          </a:p>
        </p:txBody>
      </p:sp>
      <p:sp>
        <p:nvSpPr>
          <p:cNvPr id="21" name="TextBox 20">
            <a:extLst>
              <a:ext uri="{FF2B5EF4-FFF2-40B4-BE49-F238E27FC236}">
                <a16:creationId xmlns:a16="http://schemas.microsoft.com/office/drawing/2014/main" xmlns="" id="{174A879A-41B6-4E73-8FE5-B5D2D8C457F9}"/>
              </a:ext>
            </a:extLst>
          </p:cNvPr>
          <p:cNvSpPr txBox="1"/>
          <p:nvPr/>
        </p:nvSpPr>
        <p:spPr>
          <a:xfrm>
            <a:off x="606288" y="4382319"/>
            <a:ext cx="6237798" cy="461665"/>
          </a:xfrm>
          <a:prstGeom prst="rect">
            <a:avLst/>
          </a:prstGeom>
          <a:noFill/>
        </p:spPr>
        <p:txBody>
          <a:bodyPr wrap="square">
            <a:spAutoFit/>
          </a:bodyPr>
          <a:lstStyle/>
          <a:p>
            <a:r>
              <a:rPr lang="en-US" b="1" dirty="0" err="1">
                <a:solidFill>
                  <a:srgbClr val="5A8FCB"/>
                </a:solidFill>
                <a:ea typeface="+mn-lt"/>
                <a:cs typeface="+mn-lt"/>
              </a:rPr>
              <a:t>Révision</a:t>
            </a:r>
            <a:r>
              <a:rPr lang="en-US" b="1" dirty="0">
                <a:solidFill>
                  <a:srgbClr val="5A8FCB"/>
                </a:solidFill>
                <a:ea typeface="+mn-lt"/>
                <a:cs typeface="+mn-lt"/>
              </a:rPr>
              <a:t> du guide NRO</a:t>
            </a:r>
            <a:endParaRPr lang="en-US" b="1" dirty="0">
              <a:solidFill>
                <a:srgbClr val="5A8FCB"/>
              </a:solidFill>
            </a:endParaRPr>
          </a:p>
        </p:txBody>
      </p:sp>
    </p:spTree>
    <p:extLst>
      <p:ext uri="{BB962C8B-B14F-4D97-AF65-F5344CB8AC3E}">
        <p14:creationId xmlns:p14="http://schemas.microsoft.com/office/powerpoint/2010/main" val="394013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xmlns="" id="{EC0DDB79-F7E5-4E41-9390-5DF0769A7C10}"/>
              </a:ext>
            </a:extLst>
          </p:cNvPr>
          <p:cNvSpPr/>
          <p:nvPr/>
        </p:nvSpPr>
        <p:spPr>
          <a:xfrm>
            <a:off x="179431" y="1473614"/>
            <a:ext cx="9138740" cy="4300653"/>
          </a:xfrm>
          <a:prstGeom prst="roundRect">
            <a:avLst/>
          </a:prstGeom>
          <a:noFill/>
          <a:ln>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xmlns="" id="{00301278-01E0-4205-A4BB-2D8470368ECE}"/>
              </a:ext>
            </a:extLst>
          </p:cNvPr>
          <p:cNvSpPr/>
          <p:nvPr/>
        </p:nvSpPr>
        <p:spPr>
          <a:xfrm>
            <a:off x="434109" y="2136481"/>
            <a:ext cx="5123955" cy="14967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179431" y="904135"/>
            <a:ext cx="8129493" cy="272674"/>
          </a:xfrm>
        </p:spPr>
        <p:txBody>
          <a:bodyPr/>
          <a:lstStyle/>
          <a:p>
            <a:r>
              <a:rPr lang="fr-FR" sz="2400" dirty="0"/>
              <a:t>SYSTÈME DE RÉPONSE AUX ÉPIDÉMIES DE </a:t>
            </a:r>
            <a:r>
              <a:rPr lang="fr-FR" sz="2400" dirty="0" smtClean="0"/>
              <a:t>NUISIBLES ET </a:t>
            </a:r>
            <a:r>
              <a:rPr lang="fr-FR" sz="2400" dirty="0"/>
              <a:t>D'ALERTE (POARS)</a:t>
            </a:r>
            <a:endParaRPr lang="x-none" sz="2400" dirty="0"/>
          </a:p>
        </p:txBody>
      </p:sp>
      <p:sp>
        <p:nvSpPr>
          <p:cNvPr id="6" name="Rectangle: Rounded Corners 5">
            <a:extLst>
              <a:ext uri="{FF2B5EF4-FFF2-40B4-BE49-F238E27FC236}">
                <a16:creationId xmlns:a16="http://schemas.microsoft.com/office/drawing/2014/main" xmlns="" id="{69C63A2F-930E-4BA1-9567-D45D85878795}"/>
              </a:ext>
            </a:extLst>
          </p:cNvPr>
          <p:cNvSpPr/>
          <p:nvPr/>
        </p:nvSpPr>
        <p:spPr>
          <a:xfrm>
            <a:off x="5917962" y="1585431"/>
            <a:ext cx="5950766" cy="199357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8B3C57D6-1B24-44C8-9E51-1A14EF147D98}"/>
              </a:ext>
            </a:extLst>
          </p:cNvPr>
          <p:cNvSpPr txBox="1"/>
          <p:nvPr/>
        </p:nvSpPr>
        <p:spPr>
          <a:xfrm>
            <a:off x="378689" y="5841147"/>
            <a:ext cx="11434619" cy="646331"/>
          </a:xfrm>
          <a:prstGeom prst="rect">
            <a:avLst/>
          </a:prstGeom>
          <a:solidFill>
            <a:schemeClr val="bg1"/>
          </a:solidFill>
        </p:spPr>
        <p:txBody>
          <a:bodyPr wrap="square" lIns="91440" tIns="45720" rIns="91440" bIns="45720" anchor="t">
            <a:spAutoFit/>
          </a:bodyPr>
          <a:lstStyle/>
          <a:p>
            <a:r>
              <a:rPr lang="en-US" sz="1800" dirty="0" smtClean="0"/>
              <a:t>*</a:t>
            </a:r>
            <a:r>
              <a:rPr lang="fr-FR" sz="1800" dirty="0"/>
              <a:t>Ce groupe de pilotage pourrait être composé de neuf experts ayant des compétences et une expérience pertinentes dans les systèmes d'alerte et de réponse, parmi lesquels il y aura au moins un représentant de l'ORPV.</a:t>
            </a:r>
            <a:endParaRPr lang="en-US" sz="1800" dirty="0"/>
          </a:p>
        </p:txBody>
      </p:sp>
      <p:sp>
        <p:nvSpPr>
          <p:cNvPr id="9" name="Subtitle 1">
            <a:extLst>
              <a:ext uri="{FF2B5EF4-FFF2-40B4-BE49-F238E27FC236}">
                <a16:creationId xmlns:a16="http://schemas.microsoft.com/office/drawing/2014/main" xmlns="" id="{06568A67-8127-4DCB-9A76-E41159E525CB}"/>
              </a:ext>
            </a:extLst>
          </p:cNvPr>
          <p:cNvSpPr txBox="1">
            <a:spLocks/>
          </p:cNvSpPr>
          <p:nvPr/>
        </p:nvSpPr>
        <p:spPr>
          <a:xfrm>
            <a:off x="5911274" y="1788457"/>
            <a:ext cx="6172574" cy="1066800"/>
          </a:xfrm>
          <a:prstGeom prst="rect">
            <a:avLst/>
          </a:prstGeom>
        </p:spPr>
        <p:txBody>
          <a:bodyPr lIns="540000" tIns="0" rIns="540000" bIns="360000" numCol="1" spcCol="720000" anchor="t" anchorCtr="0"/>
          <a:lstStyle>
            <a:lvl1pPr marL="162000" indent="-180000" algn="l" defTabSz="914400" rtl="0" eaLnBrk="1" latinLnBrk="0" hangingPunct="1">
              <a:lnSpc>
                <a:spcPct val="90000"/>
              </a:lnSpc>
              <a:spcBef>
                <a:spcPts val="1000"/>
              </a:spcBef>
              <a:buClr>
                <a:srgbClr val="5792C9"/>
              </a:buClr>
              <a:buFont typeface="Wingdings" charset="2"/>
              <a:buChar char="§"/>
              <a:defRPr sz="2000" kern="1200">
                <a:solidFill>
                  <a:schemeClr val="tx1"/>
                </a:solidFill>
                <a:latin typeface="Calibri" charset="0"/>
                <a:ea typeface="Calibri" charset="0"/>
                <a:cs typeface="Calibri" charset="0"/>
              </a:defRPr>
            </a:lvl1pPr>
            <a:lvl2pPr marL="432000" indent="-180000" algn="l" defTabSz="914400" rtl="0" eaLnBrk="1" latinLnBrk="0" hangingPunct="1">
              <a:lnSpc>
                <a:spcPct val="90000"/>
              </a:lnSpc>
              <a:spcBef>
                <a:spcPts val="500"/>
              </a:spcBef>
              <a:buClr>
                <a:srgbClr val="5792C9"/>
              </a:buClr>
              <a:buSzPct val="110000"/>
              <a:buFont typeface="Arial" charset="0"/>
              <a:buChar char="•"/>
              <a:defRPr sz="2000" kern="1200">
                <a:solidFill>
                  <a:schemeClr val="tx1"/>
                </a:solidFill>
                <a:latin typeface="Calibri" charset="0"/>
                <a:ea typeface="Calibri" charset="0"/>
                <a:cs typeface="Calibri" charset="0"/>
              </a:defRPr>
            </a:lvl2pPr>
            <a:lvl3pPr marL="684000" indent="-216000" algn="l" defTabSz="914400" rtl="0" eaLnBrk="1" latinLnBrk="0" hangingPunct="1">
              <a:lnSpc>
                <a:spcPct val="90000"/>
              </a:lnSpc>
              <a:spcBef>
                <a:spcPts val="500"/>
              </a:spcBef>
              <a:buClr>
                <a:srgbClr val="5792C9"/>
              </a:buClr>
              <a:buFont typeface=".AppleSystemUIFont" charset="-120"/>
              <a:buChar char="–"/>
              <a:defRPr sz="2000" kern="1200">
                <a:solidFill>
                  <a:schemeClr val="tx1"/>
                </a:solidFill>
                <a:latin typeface="+mn-lt"/>
                <a:ea typeface="+mn-ea"/>
                <a:cs typeface="+mn-cs"/>
              </a:defRPr>
            </a:lvl3pPr>
            <a:lvl4pPr marL="936000" indent="-2160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1188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a:solidFill>
                  <a:schemeClr val="bg2">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fr-FR" sz="2400" b="1" dirty="0">
                <a:latin typeface="Calibri"/>
                <a:cs typeface="Calibri"/>
              </a:rPr>
              <a:t>Le groupe de réflexion connexe de la CMP a examiné si le POARS devrait être établi dans le cadre </a:t>
            </a:r>
            <a:r>
              <a:rPr lang="fr-FR" sz="2400" b="1" dirty="0" smtClean="0">
                <a:latin typeface="Calibri"/>
                <a:cs typeface="Calibri"/>
              </a:rPr>
              <a:t>de IC, </a:t>
            </a:r>
            <a:r>
              <a:rPr lang="fr-FR" sz="2400" b="1" dirty="0">
                <a:latin typeface="Calibri"/>
                <a:cs typeface="Calibri"/>
              </a:rPr>
              <a:t>ou si un nouvel organe subsidiaire devrait être créé.</a:t>
            </a:r>
            <a:endParaRPr lang="en-US" sz="2400" b="1" dirty="0">
              <a:latin typeface="Calibri"/>
              <a:cs typeface="Calibri"/>
            </a:endParaRPr>
          </a:p>
        </p:txBody>
      </p:sp>
      <p:sp>
        <p:nvSpPr>
          <p:cNvPr id="10" name="Rectangle: Rounded Corners 9">
            <a:extLst>
              <a:ext uri="{FF2B5EF4-FFF2-40B4-BE49-F238E27FC236}">
                <a16:creationId xmlns:a16="http://schemas.microsoft.com/office/drawing/2014/main" xmlns="" id="{E702EBF2-701C-46AD-8851-03B798B772F5}"/>
              </a:ext>
            </a:extLst>
          </p:cNvPr>
          <p:cNvSpPr/>
          <p:nvPr/>
        </p:nvSpPr>
        <p:spPr>
          <a:xfrm>
            <a:off x="5907076" y="3531144"/>
            <a:ext cx="5950766" cy="2070956"/>
          </a:xfrm>
          <a:prstGeom prst="roundRect">
            <a:avLst/>
          </a:prstGeom>
          <a:solidFill>
            <a:srgbClr val="579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1">
            <a:extLst>
              <a:ext uri="{FF2B5EF4-FFF2-40B4-BE49-F238E27FC236}">
                <a16:creationId xmlns:a16="http://schemas.microsoft.com/office/drawing/2014/main" xmlns="" id="{D3B193B1-2FBC-4A37-8E0C-648981A82DA4}"/>
              </a:ext>
            </a:extLst>
          </p:cNvPr>
          <p:cNvSpPr txBox="1">
            <a:spLocks/>
          </p:cNvSpPr>
          <p:nvPr/>
        </p:nvSpPr>
        <p:spPr>
          <a:xfrm>
            <a:off x="5911274" y="3875806"/>
            <a:ext cx="5957454" cy="946203"/>
          </a:xfrm>
          <a:prstGeom prst="rect">
            <a:avLst/>
          </a:prstGeom>
        </p:spPr>
        <p:txBody>
          <a:bodyPr lIns="540000" tIns="0" rIns="540000" bIns="360000" numCol="1" spcCol="720000" anchor="t" anchorCtr="0"/>
          <a:lstStyle>
            <a:lvl1pPr marL="162000" indent="-180000" algn="l" defTabSz="914400" rtl="0" eaLnBrk="1" latinLnBrk="0" hangingPunct="1">
              <a:lnSpc>
                <a:spcPct val="90000"/>
              </a:lnSpc>
              <a:spcBef>
                <a:spcPts val="1000"/>
              </a:spcBef>
              <a:buClr>
                <a:srgbClr val="5792C9"/>
              </a:buClr>
              <a:buFont typeface="Wingdings" charset="2"/>
              <a:buChar char="§"/>
              <a:defRPr sz="2000" kern="1200">
                <a:solidFill>
                  <a:schemeClr val="tx1"/>
                </a:solidFill>
                <a:latin typeface="Calibri" charset="0"/>
                <a:ea typeface="Calibri" charset="0"/>
                <a:cs typeface="Calibri" charset="0"/>
              </a:defRPr>
            </a:lvl1pPr>
            <a:lvl2pPr marL="432000" indent="-180000" algn="l" defTabSz="914400" rtl="0" eaLnBrk="1" latinLnBrk="0" hangingPunct="1">
              <a:lnSpc>
                <a:spcPct val="90000"/>
              </a:lnSpc>
              <a:spcBef>
                <a:spcPts val="500"/>
              </a:spcBef>
              <a:buClr>
                <a:srgbClr val="5792C9"/>
              </a:buClr>
              <a:buSzPct val="110000"/>
              <a:buFont typeface="Arial" charset="0"/>
              <a:buChar char="•"/>
              <a:defRPr sz="2000" kern="1200">
                <a:solidFill>
                  <a:schemeClr val="tx1"/>
                </a:solidFill>
                <a:latin typeface="Calibri" charset="0"/>
                <a:ea typeface="Calibri" charset="0"/>
                <a:cs typeface="Calibri" charset="0"/>
              </a:defRPr>
            </a:lvl2pPr>
            <a:lvl3pPr marL="684000" indent="-216000" algn="l" defTabSz="914400" rtl="0" eaLnBrk="1" latinLnBrk="0" hangingPunct="1">
              <a:lnSpc>
                <a:spcPct val="90000"/>
              </a:lnSpc>
              <a:spcBef>
                <a:spcPts val="500"/>
              </a:spcBef>
              <a:buClr>
                <a:srgbClr val="5792C9"/>
              </a:buClr>
              <a:buFont typeface=".AppleSystemUIFont" charset="-120"/>
              <a:buChar char="–"/>
              <a:defRPr sz="2000" kern="1200">
                <a:solidFill>
                  <a:schemeClr val="tx1"/>
                </a:solidFill>
                <a:latin typeface="+mn-lt"/>
                <a:ea typeface="+mn-ea"/>
                <a:cs typeface="+mn-cs"/>
              </a:defRPr>
            </a:lvl3pPr>
            <a:lvl4pPr marL="936000" indent="-2160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1188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a:solidFill>
                  <a:schemeClr val="bg2">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fr-FR" sz="2400" b="1" dirty="0">
                <a:solidFill>
                  <a:schemeClr val="bg1"/>
                </a:solidFill>
                <a:latin typeface="Calibri"/>
                <a:cs typeface="Calibri"/>
              </a:rPr>
              <a:t>La CMP-16 a convenu qu'un groupe de pilotage POARS soit établi pour faire avancer les priorités sur le sujet</a:t>
            </a:r>
            <a:r>
              <a:rPr lang="en-US" sz="2400" b="1" dirty="0" smtClean="0">
                <a:solidFill>
                  <a:schemeClr val="bg1"/>
                </a:solidFill>
                <a:latin typeface="Calibri"/>
                <a:cs typeface="Calibri"/>
              </a:rPr>
              <a:t>.</a:t>
            </a:r>
            <a:r>
              <a:rPr lang="es-CO" sz="2400" b="1" dirty="0">
                <a:solidFill>
                  <a:schemeClr val="bg1"/>
                </a:solidFill>
                <a:latin typeface="Calibri"/>
                <a:cs typeface="Calibri"/>
              </a:rPr>
              <a:t>*</a:t>
            </a:r>
            <a:endParaRPr lang="en-US" sz="2400" b="1" dirty="0">
              <a:solidFill>
                <a:schemeClr val="bg1"/>
              </a:solidFill>
              <a:latin typeface="Calibri"/>
              <a:cs typeface="Calibri"/>
            </a:endParaRPr>
          </a:p>
        </p:txBody>
      </p:sp>
      <p:sp>
        <p:nvSpPr>
          <p:cNvPr id="20" name="TextBox 19">
            <a:extLst>
              <a:ext uri="{FF2B5EF4-FFF2-40B4-BE49-F238E27FC236}">
                <a16:creationId xmlns:a16="http://schemas.microsoft.com/office/drawing/2014/main" xmlns="" id="{D0C13737-17AE-48B1-98E3-9421C915C141}"/>
              </a:ext>
            </a:extLst>
          </p:cNvPr>
          <p:cNvSpPr txBox="1"/>
          <p:nvPr/>
        </p:nvSpPr>
        <p:spPr>
          <a:xfrm>
            <a:off x="1765207" y="2074745"/>
            <a:ext cx="4141869" cy="2031325"/>
          </a:xfrm>
          <a:prstGeom prst="rect">
            <a:avLst/>
          </a:prstGeom>
          <a:noFill/>
        </p:spPr>
        <p:txBody>
          <a:bodyPr wrap="square" lIns="91440" tIns="45720" rIns="91440" bIns="45720" anchor="t">
            <a:spAutoFit/>
          </a:bodyPr>
          <a:lstStyle/>
          <a:p>
            <a:r>
              <a:rPr lang="fr-FR" sz="1800" dirty="0"/>
              <a:t>Le concept d'organismes nuisibles émergents est aligné sur le point du programme de développement répertorié dans le cadre stratégique de la CIPV (2020-2030) intitulé "Renforcement du système d'alerte et d'intervention en cas d'épidémie </a:t>
            </a:r>
            <a:r>
              <a:rPr lang="fr-FR" sz="1800" dirty="0" smtClean="0"/>
              <a:t>d’organismes nuisibles".</a:t>
            </a:r>
            <a:endParaRPr lang="en-US" sz="1800" i="1" dirty="0"/>
          </a:p>
        </p:txBody>
      </p:sp>
      <p:sp>
        <p:nvSpPr>
          <p:cNvPr id="22" name="TextBox 21">
            <a:extLst>
              <a:ext uri="{FF2B5EF4-FFF2-40B4-BE49-F238E27FC236}">
                <a16:creationId xmlns:a16="http://schemas.microsoft.com/office/drawing/2014/main" xmlns="" id="{10CE2654-CB4D-473F-A967-79B9E1D8E475}"/>
              </a:ext>
            </a:extLst>
          </p:cNvPr>
          <p:cNvSpPr txBox="1"/>
          <p:nvPr/>
        </p:nvSpPr>
        <p:spPr>
          <a:xfrm>
            <a:off x="1762394" y="4846685"/>
            <a:ext cx="3833676" cy="923330"/>
          </a:xfrm>
          <a:prstGeom prst="rect">
            <a:avLst/>
          </a:prstGeom>
          <a:noFill/>
        </p:spPr>
        <p:txBody>
          <a:bodyPr wrap="square" lIns="91440" tIns="45720" rIns="91440" bIns="45720" anchor="t">
            <a:spAutoFit/>
          </a:bodyPr>
          <a:lstStyle/>
          <a:p>
            <a:r>
              <a:rPr lang="en-US" sz="1800" dirty="0" smtClean="0"/>
              <a:t>La </a:t>
            </a:r>
            <a:r>
              <a:rPr lang="en-US" sz="1800" dirty="0" err="1" smtClean="0"/>
              <a:t>portée</a:t>
            </a:r>
            <a:r>
              <a:rPr lang="en-US" sz="1800" dirty="0" smtClean="0"/>
              <a:t> </a:t>
            </a:r>
            <a:r>
              <a:rPr lang="en-US" sz="1800" dirty="0" err="1" smtClean="0"/>
              <a:t>est</a:t>
            </a:r>
            <a:r>
              <a:rPr lang="en-US" sz="1800" dirty="0"/>
              <a:t> </a:t>
            </a:r>
            <a:r>
              <a:rPr lang="fr-FR" sz="1800" b="1" u="sng" dirty="0">
                <a:solidFill>
                  <a:srgbClr val="00825F"/>
                </a:solidFill>
              </a:rPr>
              <a:t> limité à la quarantaine ou aux organismes </a:t>
            </a:r>
            <a:r>
              <a:rPr lang="fr-FR" sz="1800" b="1" u="sng" dirty="0" smtClean="0">
                <a:solidFill>
                  <a:srgbClr val="00825F"/>
                </a:solidFill>
              </a:rPr>
              <a:t>de quarantaine potentiels. </a:t>
            </a:r>
            <a:r>
              <a:rPr lang="en-US" sz="1800" b="1" dirty="0">
                <a:solidFill>
                  <a:srgbClr val="00825F"/>
                </a:solidFill>
              </a:rPr>
              <a:t> </a:t>
            </a:r>
          </a:p>
        </p:txBody>
      </p:sp>
      <p:sp>
        <p:nvSpPr>
          <p:cNvPr id="27" name="TextBox 26">
            <a:extLst>
              <a:ext uri="{FF2B5EF4-FFF2-40B4-BE49-F238E27FC236}">
                <a16:creationId xmlns:a16="http://schemas.microsoft.com/office/drawing/2014/main" xmlns="" id="{655B87DC-D76B-423E-8123-E61A7A982456}"/>
              </a:ext>
            </a:extLst>
          </p:cNvPr>
          <p:cNvSpPr txBox="1"/>
          <p:nvPr/>
        </p:nvSpPr>
        <p:spPr>
          <a:xfrm>
            <a:off x="1762394" y="1687338"/>
            <a:ext cx="4205276" cy="461665"/>
          </a:xfrm>
          <a:prstGeom prst="rect">
            <a:avLst/>
          </a:prstGeom>
          <a:noFill/>
        </p:spPr>
        <p:txBody>
          <a:bodyPr wrap="square">
            <a:spAutoFit/>
          </a:bodyPr>
          <a:lstStyle/>
          <a:p>
            <a:r>
              <a:rPr lang="en-US" b="1"/>
              <a:t>C</a:t>
            </a:r>
            <a:r>
              <a:rPr lang="en-US" sz="2400" b="1"/>
              <a:t>oncept</a:t>
            </a:r>
            <a:endParaRPr lang="en-US" b="1"/>
          </a:p>
        </p:txBody>
      </p:sp>
      <p:sp>
        <p:nvSpPr>
          <p:cNvPr id="28" name="TextBox 27">
            <a:extLst>
              <a:ext uri="{FF2B5EF4-FFF2-40B4-BE49-F238E27FC236}">
                <a16:creationId xmlns:a16="http://schemas.microsoft.com/office/drawing/2014/main" xmlns="" id="{236F9CFE-AECC-4A60-9E01-39E8D15CDE6B}"/>
              </a:ext>
            </a:extLst>
          </p:cNvPr>
          <p:cNvSpPr txBox="1"/>
          <p:nvPr/>
        </p:nvSpPr>
        <p:spPr>
          <a:xfrm>
            <a:off x="1799770" y="4373917"/>
            <a:ext cx="4296229" cy="461665"/>
          </a:xfrm>
          <a:prstGeom prst="rect">
            <a:avLst/>
          </a:prstGeom>
          <a:noFill/>
        </p:spPr>
        <p:txBody>
          <a:bodyPr wrap="square">
            <a:spAutoFit/>
          </a:bodyPr>
          <a:lstStyle/>
          <a:p>
            <a:r>
              <a:rPr lang="en-US" b="1" dirty="0" err="1" smtClean="0"/>
              <a:t>Portée</a:t>
            </a:r>
            <a:endParaRPr lang="en-US" b="1" dirty="0"/>
          </a:p>
        </p:txBody>
      </p:sp>
      <p:pic>
        <p:nvPicPr>
          <p:cNvPr id="33" name="Picture 32" descr="Icon&#10;&#10;Description automatically generated with medium confidence">
            <a:extLst>
              <a:ext uri="{FF2B5EF4-FFF2-40B4-BE49-F238E27FC236}">
                <a16:creationId xmlns:a16="http://schemas.microsoft.com/office/drawing/2014/main" xmlns="" id="{794CDB27-F730-47BA-A21F-192F53F06B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2" t="16923" r="69608" b="39130"/>
          <a:stretch/>
        </p:blipFill>
        <p:spPr>
          <a:xfrm>
            <a:off x="157640" y="1720733"/>
            <a:ext cx="2014361" cy="1731362"/>
          </a:xfrm>
          <a:prstGeom prst="rect">
            <a:avLst/>
          </a:prstGeom>
        </p:spPr>
      </p:pic>
      <p:pic>
        <p:nvPicPr>
          <p:cNvPr id="34" name="Picture 33" descr="Icon&#10;&#10;Description automatically generated with medium confidence">
            <a:extLst>
              <a:ext uri="{FF2B5EF4-FFF2-40B4-BE49-F238E27FC236}">
                <a16:creationId xmlns:a16="http://schemas.microsoft.com/office/drawing/2014/main" xmlns="" id="{2129C6D4-A55A-4DC2-9FEC-7DD04101EF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256" t="17662" r="36732" b="38391"/>
          <a:stretch/>
        </p:blipFill>
        <p:spPr>
          <a:xfrm>
            <a:off x="179431" y="3794384"/>
            <a:ext cx="1628343" cy="1547479"/>
          </a:xfrm>
          <a:prstGeom prst="rect">
            <a:avLst/>
          </a:prstGeom>
        </p:spPr>
      </p:pic>
    </p:spTree>
    <p:extLst>
      <p:ext uri="{BB962C8B-B14F-4D97-AF65-F5344CB8AC3E}">
        <p14:creationId xmlns:p14="http://schemas.microsoft.com/office/powerpoint/2010/main" val="309770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739ADC01-01ED-454A-993F-2C2F60069B9A}"/>
              </a:ext>
            </a:extLst>
          </p:cNvPr>
          <p:cNvSpPr/>
          <p:nvPr/>
        </p:nvSpPr>
        <p:spPr>
          <a:xfrm>
            <a:off x="353291" y="1468683"/>
            <a:ext cx="11485418" cy="226790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xmlns="" id="{D2597C05-9563-432E-AAC0-A875D58387C7}"/>
              </a:ext>
            </a:extLst>
          </p:cNvPr>
          <p:cNvSpPr/>
          <p:nvPr/>
        </p:nvSpPr>
        <p:spPr>
          <a:xfrm>
            <a:off x="4659527" y="1578343"/>
            <a:ext cx="7066019" cy="20146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1993E872-A024-422D-9640-194C986E5252}"/>
              </a:ext>
            </a:extLst>
          </p:cNvPr>
          <p:cNvSpPr/>
          <p:nvPr/>
        </p:nvSpPr>
        <p:spPr>
          <a:xfrm>
            <a:off x="353291" y="3903633"/>
            <a:ext cx="11485418" cy="226790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B34A9D6B-4321-42F6-B2D5-9C2481B6B5C5}"/>
              </a:ext>
            </a:extLst>
          </p:cNvPr>
          <p:cNvGrpSpPr/>
          <p:nvPr/>
        </p:nvGrpSpPr>
        <p:grpSpPr>
          <a:xfrm>
            <a:off x="497297" y="4001885"/>
            <a:ext cx="4056231" cy="1974435"/>
            <a:chOff x="469588" y="1513060"/>
            <a:chExt cx="4056231" cy="1974435"/>
          </a:xfrm>
        </p:grpSpPr>
        <p:sp>
          <p:nvSpPr>
            <p:cNvPr id="24" name="Rectangle: Rounded Corners 23">
              <a:extLst>
                <a:ext uri="{FF2B5EF4-FFF2-40B4-BE49-F238E27FC236}">
                  <a16:creationId xmlns:a16="http://schemas.microsoft.com/office/drawing/2014/main" xmlns="" id="{E482F0B7-35A8-4E30-A74C-845BC96EF987}"/>
                </a:ext>
              </a:extLst>
            </p:cNvPr>
            <p:cNvSpPr/>
            <p:nvPr/>
          </p:nvSpPr>
          <p:spPr>
            <a:xfrm>
              <a:off x="598898" y="1513060"/>
              <a:ext cx="3926921" cy="1892825"/>
            </a:xfrm>
            <a:prstGeom prst="roundRect">
              <a:avLst/>
            </a:prstGeom>
            <a:solidFill>
              <a:srgbClr val="579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E58AEDD-1F04-4CCD-895F-3C935BD50BC4}"/>
                </a:ext>
              </a:extLst>
            </p:cNvPr>
            <p:cNvSpPr/>
            <p:nvPr/>
          </p:nvSpPr>
          <p:spPr>
            <a:xfrm>
              <a:off x="469588" y="1594670"/>
              <a:ext cx="3926921" cy="18928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255933" y="914400"/>
            <a:ext cx="7120246" cy="296840"/>
          </a:xfrm>
        </p:spPr>
        <p:txBody>
          <a:bodyPr/>
          <a:lstStyle/>
          <a:p>
            <a:r>
              <a:rPr lang="fr-FR" sz="2400" dirty="0" smtClean="0"/>
              <a:t>NUISIBLES </a:t>
            </a:r>
            <a:r>
              <a:rPr lang="fr-FR" sz="2400" dirty="0"/>
              <a:t>ÉMERGENTS (TR4 ET </a:t>
            </a:r>
            <a:r>
              <a:rPr lang="fr-FR" sz="2400" dirty="0" smtClean="0"/>
              <a:t>CLA)</a:t>
            </a:r>
            <a:endParaRPr lang="x-none" sz="2400" dirty="0"/>
          </a:p>
        </p:txBody>
      </p:sp>
      <p:grpSp>
        <p:nvGrpSpPr>
          <p:cNvPr id="22" name="Group 21">
            <a:extLst>
              <a:ext uri="{FF2B5EF4-FFF2-40B4-BE49-F238E27FC236}">
                <a16:creationId xmlns:a16="http://schemas.microsoft.com/office/drawing/2014/main" xmlns="" id="{85701617-0708-4897-8B3E-6F8D4C72725D}"/>
              </a:ext>
            </a:extLst>
          </p:cNvPr>
          <p:cNvGrpSpPr/>
          <p:nvPr/>
        </p:nvGrpSpPr>
        <p:grpSpPr>
          <a:xfrm>
            <a:off x="469588" y="1513060"/>
            <a:ext cx="4056231" cy="2055486"/>
            <a:chOff x="469588" y="1513060"/>
            <a:chExt cx="4056231" cy="1974435"/>
          </a:xfrm>
        </p:grpSpPr>
        <p:sp>
          <p:nvSpPr>
            <p:cNvPr id="21" name="Rectangle: Rounded Corners 20">
              <a:extLst>
                <a:ext uri="{FF2B5EF4-FFF2-40B4-BE49-F238E27FC236}">
                  <a16:creationId xmlns:a16="http://schemas.microsoft.com/office/drawing/2014/main" xmlns="" id="{0AF86D16-404F-4716-8AF5-A0CFAD116D68}"/>
                </a:ext>
              </a:extLst>
            </p:cNvPr>
            <p:cNvSpPr/>
            <p:nvPr/>
          </p:nvSpPr>
          <p:spPr>
            <a:xfrm>
              <a:off x="598898" y="1513060"/>
              <a:ext cx="3926921" cy="1892825"/>
            </a:xfrm>
            <a:prstGeom prst="roundRect">
              <a:avLst/>
            </a:prstGeom>
            <a:solidFill>
              <a:srgbClr val="579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EE6131F8-0DA2-4E72-B695-CFBC7A370797}"/>
                </a:ext>
              </a:extLst>
            </p:cNvPr>
            <p:cNvSpPr/>
            <p:nvPr/>
          </p:nvSpPr>
          <p:spPr>
            <a:xfrm>
              <a:off x="469588" y="1594670"/>
              <a:ext cx="3926921" cy="18928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517992FC-02A2-4ACB-9299-95950F97E4FD}"/>
              </a:ext>
            </a:extLst>
          </p:cNvPr>
          <p:cNvSpPr txBox="1"/>
          <p:nvPr/>
        </p:nvSpPr>
        <p:spPr>
          <a:xfrm>
            <a:off x="584621" y="1675720"/>
            <a:ext cx="3811888" cy="2200602"/>
          </a:xfrm>
          <a:prstGeom prst="rect">
            <a:avLst/>
          </a:prstGeom>
        </p:spPr>
        <p:txBody>
          <a:bodyPr wrap="square" lIns="540000" tIns="0" rIns="360000" rtlCol="0" anchor="t" anchorCtr="0">
            <a:spAutoFit/>
          </a:bodyPr>
          <a:lstStyle/>
          <a:p>
            <a:pPr>
              <a:spcAft>
                <a:spcPts val="900"/>
              </a:spcAft>
              <a:buClr>
                <a:srgbClr val="0000FF"/>
              </a:buClr>
              <a:buSzPts val="800"/>
            </a:pPr>
            <a:r>
              <a:rPr lang="fr-FR" sz="2000" dirty="0">
                <a:ea typeface="DengXian" panose="02010600030101010101" pitchFamily="2" charset="-122"/>
                <a:cs typeface="Arial" panose="020B0604020202020204" pitchFamily="34" charset="0"/>
              </a:rPr>
              <a:t>Groupe de travail technique FAO/CIPV sur les mesures de quarantaine et phytosanitaires pour une action mondiale sur </a:t>
            </a:r>
            <a:r>
              <a:rPr lang="fr-FR" sz="2000" dirty="0" smtClean="0">
                <a:ea typeface="DengXian" panose="02010600030101010101" pitchFamily="2" charset="-122"/>
                <a:cs typeface="Arial" panose="020B0604020202020204" pitchFamily="34" charset="0"/>
              </a:rPr>
              <a:t>la lutte contre </a:t>
            </a:r>
            <a:r>
              <a:rPr lang="en-GB" sz="2000" b="1" i="1" dirty="0" err="1" smtClean="0">
                <a:solidFill>
                  <a:srgbClr val="5792C9"/>
                </a:solidFill>
                <a:effectLst/>
                <a:ea typeface="DengXian" panose="02010600030101010101" pitchFamily="2" charset="-122"/>
                <a:cs typeface="Arial" panose="020B0604020202020204" pitchFamily="34" charset="0"/>
              </a:rPr>
              <a:t>Spodoptera</a:t>
            </a:r>
            <a:r>
              <a:rPr lang="en-GB" sz="2000" b="1" i="1" dirty="0" smtClean="0">
                <a:solidFill>
                  <a:srgbClr val="5792C9"/>
                </a:solidFill>
                <a:effectLst/>
                <a:ea typeface="DengXian" panose="02010600030101010101" pitchFamily="2" charset="-122"/>
                <a:cs typeface="Arial" panose="020B0604020202020204" pitchFamily="34" charset="0"/>
              </a:rPr>
              <a:t> </a:t>
            </a:r>
            <a:r>
              <a:rPr lang="en-GB" sz="2000" b="1" i="1" dirty="0" err="1" smtClean="0">
                <a:solidFill>
                  <a:srgbClr val="5792C9"/>
                </a:solidFill>
                <a:effectLst/>
                <a:ea typeface="DengXian" panose="02010600030101010101" pitchFamily="2" charset="-122"/>
                <a:cs typeface="Arial" panose="020B0604020202020204" pitchFamily="34" charset="0"/>
              </a:rPr>
              <a:t>frugiperda</a:t>
            </a:r>
            <a:endParaRPr lang="es-419" sz="2000" dirty="0">
              <a:effectLst/>
              <a:ea typeface="DengXian" panose="02010600030101010101" pitchFamily="2" charset="-122"/>
              <a:cs typeface="Arial" panose="020B0604020202020204" pitchFamily="34" charset="0"/>
            </a:endParaRPr>
          </a:p>
        </p:txBody>
      </p:sp>
      <p:sp>
        <p:nvSpPr>
          <p:cNvPr id="9" name="TextBox 8">
            <a:extLst>
              <a:ext uri="{FF2B5EF4-FFF2-40B4-BE49-F238E27FC236}">
                <a16:creationId xmlns:a16="http://schemas.microsoft.com/office/drawing/2014/main" xmlns="" id="{C2735827-4AFA-43BC-8AAB-B8EABCAB6A91}"/>
              </a:ext>
            </a:extLst>
          </p:cNvPr>
          <p:cNvSpPr txBox="1"/>
          <p:nvPr/>
        </p:nvSpPr>
        <p:spPr>
          <a:xfrm>
            <a:off x="125792" y="1594671"/>
            <a:ext cx="1110097" cy="723275"/>
          </a:xfrm>
          <a:prstGeom prst="rect">
            <a:avLst/>
          </a:prstGeom>
        </p:spPr>
        <p:txBody>
          <a:bodyPr wrap="square" lIns="540000" tIns="0" rIns="360000" rtlCol="0" anchor="t" anchorCtr="0">
            <a:spAutoFit/>
          </a:bodyPr>
          <a:lstStyle/>
          <a:p>
            <a:r>
              <a:rPr lang="en-US" sz="4400" b="1">
                <a:solidFill>
                  <a:srgbClr val="00825F"/>
                </a:solidFill>
              </a:rPr>
              <a:t>1</a:t>
            </a:r>
          </a:p>
        </p:txBody>
      </p:sp>
      <p:sp>
        <p:nvSpPr>
          <p:cNvPr id="17" name="TextBox 16">
            <a:extLst>
              <a:ext uri="{FF2B5EF4-FFF2-40B4-BE49-F238E27FC236}">
                <a16:creationId xmlns:a16="http://schemas.microsoft.com/office/drawing/2014/main" xmlns="" id="{1E463DD5-0344-4C82-890A-E43BC972382E}"/>
              </a:ext>
            </a:extLst>
          </p:cNvPr>
          <p:cNvSpPr txBox="1"/>
          <p:nvPr/>
        </p:nvSpPr>
        <p:spPr>
          <a:xfrm>
            <a:off x="125792" y="4143371"/>
            <a:ext cx="1110097" cy="723275"/>
          </a:xfrm>
          <a:prstGeom prst="rect">
            <a:avLst/>
          </a:prstGeom>
        </p:spPr>
        <p:txBody>
          <a:bodyPr wrap="square" lIns="540000" tIns="0" rIns="360000" rtlCol="0" anchor="t" anchorCtr="0">
            <a:spAutoFit/>
          </a:bodyPr>
          <a:lstStyle/>
          <a:p>
            <a:r>
              <a:rPr lang="en-US" sz="4400" b="1">
                <a:solidFill>
                  <a:srgbClr val="00825F"/>
                </a:solidFill>
              </a:rPr>
              <a:t>2</a:t>
            </a:r>
          </a:p>
        </p:txBody>
      </p:sp>
      <p:sp>
        <p:nvSpPr>
          <p:cNvPr id="18" name="TextBox 17">
            <a:extLst>
              <a:ext uri="{FF2B5EF4-FFF2-40B4-BE49-F238E27FC236}">
                <a16:creationId xmlns:a16="http://schemas.microsoft.com/office/drawing/2014/main" xmlns="" id="{1038DD87-CBA2-4113-AE9E-B68FAD9BA3EC}"/>
              </a:ext>
            </a:extLst>
          </p:cNvPr>
          <p:cNvSpPr txBox="1"/>
          <p:nvPr/>
        </p:nvSpPr>
        <p:spPr>
          <a:xfrm>
            <a:off x="598898" y="4127873"/>
            <a:ext cx="3991575" cy="1892826"/>
          </a:xfrm>
          <a:prstGeom prst="rect">
            <a:avLst/>
          </a:prstGeom>
        </p:spPr>
        <p:txBody>
          <a:bodyPr wrap="square" lIns="540000" tIns="0" rIns="360000" rtlCol="0" anchor="t" anchorCtr="0">
            <a:spAutoFit/>
          </a:bodyPr>
          <a:lstStyle/>
          <a:p>
            <a:pPr lvl="0">
              <a:buClr>
                <a:srgbClr val="0000FF"/>
              </a:buClr>
              <a:buSzPts val="800"/>
            </a:pPr>
            <a:r>
              <a:rPr lang="fr-FR" sz="2000" dirty="0">
                <a:ea typeface="Times" panose="02020603050405020304" pitchFamily="18" charset="0"/>
                <a:cs typeface="Times New Roman" panose="02020603050405020304" pitchFamily="18" charset="0"/>
              </a:rPr>
              <a:t>Équipe du Comité de mise en œuvre et de développement des capacités </a:t>
            </a:r>
            <a:r>
              <a:rPr lang="fr-FR" sz="2000" dirty="0" smtClean="0">
                <a:ea typeface="Times" panose="02020603050405020304" pitchFamily="18" charset="0"/>
                <a:cs typeface="Times New Roman" panose="02020603050405020304" pitchFamily="18" charset="0"/>
              </a:rPr>
              <a:t>(IC) </a:t>
            </a:r>
            <a:r>
              <a:rPr lang="fr-FR" sz="2000" dirty="0">
                <a:ea typeface="Times" panose="02020603050405020304" pitchFamily="18" charset="0"/>
                <a:cs typeface="Times New Roman" panose="02020603050405020304" pitchFamily="18" charset="0"/>
              </a:rPr>
              <a:t>sur </a:t>
            </a:r>
            <a:r>
              <a:rPr lang="en-US" sz="2000" b="1" i="1" dirty="0" err="1" smtClean="0">
                <a:solidFill>
                  <a:srgbClr val="5792C9"/>
                </a:solidFill>
                <a:effectLst/>
                <a:ea typeface="Times" panose="02020603050405020304" pitchFamily="18" charset="0"/>
                <a:cs typeface="Times New Roman" panose="02020603050405020304" pitchFamily="18" charset="0"/>
              </a:rPr>
              <a:t>F</a:t>
            </a:r>
            <a:r>
              <a:rPr lang="en-US" sz="2000" b="1" i="1" dirty="0" err="1" smtClean="0">
                <a:solidFill>
                  <a:srgbClr val="5792C9"/>
                </a:solidFill>
                <a:effectLst/>
                <a:ea typeface="Times" panose="02020603050405020304" pitchFamily="18" charset="0"/>
                <a:cs typeface="Arial" panose="020B0604020202020204" pitchFamily="34" charset="0"/>
              </a:rPr>
              <a:t>usarium</a:t>
            </a:r>
            <a:r>
              <a:rPr lang="en-US" sz="2000" b="1" i="1" dirty="0">
                <a:solidFill>
                  <a:srgbClr val="5792C9"/>
                </a:solidFill>
                <a:effectLst/>
                <a:ea typeface="Times" panose="02020603050405020304" pitchFamily="18" charset="0"/>
                <a:cs typeface="Arial" panose="020B0604020202020204" pitchFamily="34" charset="0"/>
              </a:rPr>
              <a:t> </a:t>
            </a:r>
            <a:r>
              <a:rPr lang="en-US" sz="2000" b="1" i="1" dirty="0" err="1">
                <a:solidFill>
                  <a:srgbClr val="5792C9"/>
                </a:solidFill>
                <a:effectLst/>
                <a:ea typeface="Times" panose="02020603050405020304" pitchFamily="18" charset="0"/>
                <a:cs typeface="Arial" panose="020B0604020202020204" pitchFamily="34" charset="0"/>
              </a:rPr>
              <a:t>oxysporum</a:t>
            </a:r>
            <a:r>
              <a:rPr lang="en-US" sz="2000" b="1" dirty="0">
                <a:solidFill>
                  <a:srgbClr val="5792C9"/>
                </a:solidFill>
                <a:effectLst/>
                <a:ea typeface="Times" panose="02020603050405020304" pitchFamily="18" charset="0"/>
                <a:cs typeface="Arial" panose="020B0604020202020204" pitchFamily="34" charset="0"/>
              </a:rPr>
              <a:t> f. sp. </a:t>
            </a:r>
            <a:r>
              <a:rPr lang="en-US" sz="2000" b="1" i="1" dirty="0" err="1">
                <a:solidFill>
                  <a:srgbClr val="5792C9"/>
                </a:solidFill>
                <a:ea typeface="Times" panose="02020603050405020304" pitchFamily="18" charset="0"/>
                <a:cs typeface="Arial" panose="020B0604020202020204" pitchFamily="34" charset="0"/>
              </a:rPr>
              <a:t>c</a:t>
            </a:r>
            <a:r>
              <a:rPr lang="en-US" sz="2000" b="1" i="1" dirty="0" err="1">
                <a:solidFill>
                  <a:srgbClr val="5792C9"/>
                </a:solidFill>
                <a:effectLst/>
                <a:ea typeface="Times" panose="02020603050405020304" pitchFamily="18" charset="0"/>
                <a:cs typeface="Arial" panose="020B0604020202020204" pitchFamily="34" charset="0"/>
              </a:rPr>
              <a:t>ubense</a:t>
            </a:r>
            <a:r>
              <a:rPr lang="en-US" sz="2000" b="1" i="1" dirty="0">
                <a:solidFill>
                  <a:srgbClr val="5792C9"/>
                </a:solidFill>
                <a:effectLst/>
                <a:ea typeface="Times" panose="02020603050405020304" pitchFamily="18" charset="0"/>
                <a:cs typeface="Arial" panose="020B0604020202020204" pitchFamily="34" charset="0"/>
              </a:rPr>
              <a:t> </a:t>
            </a:r>
            <a:r>
              <a:rPr lang="en-US" sz="2000" b="1" dirty="0">
                <a:solidFill>
                  <a:srgbClr val="5792C9"/>
                </a:solidFill>
                <a:effectLst/>
                <a:ea typeface="Times" panose="02020603050405020304" pitchFamily="18" charset="0"/>
                <a:cs typeface="Arial" panose="020B0604020202020204" pitchFamily="34" charset="0"/>
              </a:rPr>
              <a:t>Tropical Race 4 (TR4)</a:t>
            </a:r>
            <a:endParaRPr lang="es-419" sz="2000" b="1" dirty="0">
              <a:solidFill>
                <a:srgbClr val="5792C9"/>
              </a:solidFill>
              <a:effectLst/>
              <a:ea typeface="DengXian" panose="02010600030101010101" pitchFamily="2" charset="-122"/>
              <a:cs typeface="Arial" panose="020B0604020202020204" pitchFamily="34" charset="0"/>
            </a:endParaRPr>
          </a:p>
        </p:txBody>
      </p:sp>
      <p:sp>
        <p:nvSpPr>
          <p:cNvPr id="19" name="TextBox 18">
            <a:extLst>
              <a:ext uri="{FF2B5EF4-FFF2-40B4-BE49-F238E27FC236}">
                <a16:creationId xmlns:a16="http://schemas.microsoft.com/office/drawing/2014/main" xmlns="" id="{1950BF1E-6F8D-43AF-AA6A-3AF841BA98F3}"/>
              </a:ext>
            </a:extLst>
          </p:cNvPr>
          <p:cNvSpPr txBox="1"/>
          <p:nvPr/>
        </p:nvSpPr>
        <p:spPr>
          <a:xfrm>
            <a:off x="4353156" y="1654027"/>
            <a:ext cx="7968100" cy="1892826"/>
          </a:xfrm>
          <a:prstGeom prst="rect">
            <a:avLst/>
          </a:prstGeom>
        </p:spPr>
        <p:txBody>
          <a:bodyPr wrap="square" lIns="540000" tIns="0" rIns="360000" bIns="45720" rtlCol="0" anchor="t" anchorCtr="0">
            <a:spAutoFit/>
          </a:bodyPr>
          <a:lstStyle/>
          <a:p>
            <a:pPr marL="342900" indent="-342900">
              <a:buFont typeface="Arial"/>
              <a:buChar char="•"/>
            </a:pPr>
            <a:r>
              <a:rPr lang="fr-FR" sz="2000" dirty="0">
                <a:ea typeface="Calibri" panose="020F0502020204030204" pitchFamily="34" charset="0"/>
                <a:cs typeface="Arial" panose="020B0604020202020204" pitchFamily="34" charset="0"/>
                <a:hlinkClick r:id="rId2"/>
              </a:rPr>
              <a:t>Lignes directrices de la </a:t>
            </a:r>
            <a:r>
              <a:rPr lang="fr-FR" sz="2000" dirty="0" smtClean="0">
                <a:ea typeface="Calibri" panose="020F0502020204030204" pitchFamily="34" charset="0"/>
                <a:cs typeface="Arial" panose="020B0604020202020204" pitchFamily="34" charset="0"/>
                <a:hlinkClick r:id="rId2"/>
              </a:rPr>
              <a:t>CLA </a:t>
            </a:r>
            <a:r>
              <a:rPr lang="en-US" sz="2000" dirty="0" smtClean="0">
                <a:effectLst/>
                <a:ea typeface="Calibri" panose="020F0502020204030204" pitchFamily="34" charset="0"/>
                <a:cs typeface="Arial" panose="020B0604020202020204" pitchFamily="34" charset="0"/>
                <a:hlinkClick r:id="rId2"/>
              </a:rPr>
              <a:t>(</a:t>
            </a:r>
            <a:r>
              <a:rPr lang="en-US" sz="2000" dirty="0" smtClean="0">
                <a:effectLst/>
                <a:ea typeface="Calibri" panose="020F0502020204030204" pitchFamily="34" charset="0"/>
                <a:cs typeface="Arial" panose="020B0604020202020204" pitchFamily="34" charset="0"/>
                <a:hlinkClick r:id="rId2"/>
              </a:rPr>
              <a:t>EN/FR/AR/RU)</a:t>
            </a:r>
            <a:endParaRPr lang="en-US" sz="2000" dirty="0" smtClean="0">
              <a:effectLst/>
              <a:ea typeface="Calibri" panose="020F0502020204030204" pitchFamily="34" charset="0"/>
              <a:cs typeface="Arial" panose="020B0604020202020204" pitchFamily="34" charset="0"/>
            </a:endParaRPr>
          </a:p>
          <a:p>
            <a:endParaRPr lang="en-US" sz="2000" dirty="0">
              <a:solidFill>
                <a:srgbClr val="5792C9"/>
              </a:solidFill>
            </a:endParaRPr>
          </a:p>
          <a:p>
            <a:pPr marL="342900" indent="-342900">
              <a:buFont typeface="Arial"/>
              <a:buChar char="•"/>
            </a:pPr>
            <a:r>
              <a:rPr lang="en-US" sz="2000" dirty="0" err="1">
                <a:ea typeface="Roboto Slab"/>
                <a:cs typeface="Roboto Slab"/>
              </a:rPr>
              <a:t>Série</a:t>
            </a:r>
            <a:r>
              <a:rPr lang="en-US" sz="2000" dirty="0">
                <a:ea typeface="Roboto Slab"/>
                <a:cs typeface="Roboto Slab"/>
              </a:rPr>
              <a:t> de </a:t>
            </a:r>
            <a:r>
              <a:rPr lang="en-US" sz="2000" dirty="0" err="1">
                <a:ea typeface="Roboto Slab"/>
                <a:cs typeface="Roboto Slab"/>
              </a:rPr>
              <a:t>webinaires</a:t>
            </a:r>
            <a:r>
              <a:rPr lang="en-US" sz="2000" dirty="0">
                <a:ea typeface="Roboto Slab"/>
                <a:cs typeface="Roboto Slab"/>
              </a:rPr>
              <a:t> : </a:t>
            </a:r>
            <a:r>
              <a:rPr lang="fr-FR" sz="2000" dirty="0">
                <a:ea typeface="Roboto Slab"/>
                <a:cs typeface="Roboto Slab"/>
                <a:hlinkClick r:id="rId3"/>
              </a:rPr>
              <a:t>La chenille légionnaire d'automne, une menace mondiale à prévenir</a:t>
            </a:r>
            <a:r>
              <a:rPr lang="en-US" sz="2000" dirty="0" smtClean="0">
                <a:ea typeface="Roboto Slab"/>
                <a:cs typeface="Roboto Slab"/>
                <a:hlinkClick r:id="rId3"/>
              </a:rPr>
              <a:t> </a:t>
            </a:r>
            <a:endParaRPr lang="en-US" sz="2000" dirty="0" smtClean="0">
              <a:ea typeface="Roboto Slab"/>
              <a:cs typeface="Roboto Slab"/>
            </a:endParaRPr>
          </a:p>
          <a:p>
            <a:pPr marL="342900" indent="-342900">
              <a:buFont typeface="Arial"/>
              <a:buChar char="•"/>
            </a:pPr>
            <a:r>
              <a:rPr lang="fr-FR" sz="2000" dirty="0">
                <a:cs typeface="Arial"/>
              </a:rPr>
              <a:t>Suivi et évaluation des activités menées (en cours d'élaboration).</a:t>
            </a:r>
            <a:endParaRPr lang="en-US" sz="2800" dirty="0">
              <a:ea typeface="Roboto Slab"/>
              <a:cs typeface="Roboto Slab"/>
            </a:endParaRPr>
          </a:p>
          <a:p>
            <a:endParaRPr lang="en-US" sz="2000" dirty="0"/>
          </a:p>
        </p:txBody>
      </p:sp>
      <p:sp>
        <p:nvSpPr>
          <p:cNvPr id="27" name="Rectangle: Rounded Corners 26">
            <a:extLst>
              <a:ext uri="{FF2B5EF4-FFF2-40B4-BE49-F238E27FC236}">
                <a16:creationId xmlns:a16="http://schemas.microsoft.com/office/drawing/2014/main" xmlns="" id="{407AACFC-0CAD-4C2C-B5AA-70B1E748182B}"/>
              </a:ext>
            </a:extLst>
          </p:cNvPr>
          <p:cNvSpPr/>
          <p:nvPr/>
        </p:nvSpPr>
        <p:spPr>
          <a:xfrm>
            <a:off x="4659527" y="4035088"/>
            <a:ext cx="7066019" cy="198561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5770C9D9-BA04-4A92-986C-19BB014134E8}"/>
              </a:ext>
            </a:extLst>
          </p:cNvPr>
          <p:cNvSpPr txBox="1"/>
          <p:nvPr/>
        </p:nvSpPr>
        <p:spPr>
          <a:xfrm>
            <a:off x="4331418" y="4245062"/>
            <a:ext cx="7722235" cy="1923604"/>
          </a:xfrm>
          <a:prstGeom prst="rect">
            <a:avLst/>
          </a:prstGeom>
        </p:spPr>
        <p:txBody>
          <a:bodyPr wrap="square" lIns="540000" tIns="0" rIns="360000" bIns="45720" rtlCol="0" anchor="t" anchorCtr="0">
            <a:spAutoFit/>
          </a:bodyPr>
          <a:lstStyle/>
          <a:p>
            <a:pPr marL="342900" indent="-342900">
              <a:buFont typeface="Arial" panose="020B0604020202020204" pitchFamily="34" charset="0"/>
              <a:buChar char="•"/>
            </a:pPr>
            <a:r>
              <a:rPr lang="en-US" sz="2000" dirty="0" err="1" smtClean="0"/>
              <a:t>Projet</a:t>
            </a:r>
            <a:r>
              <a:rPr lang="en-US" sz="2000" dirty="0" smtClean="0"/>
              <a:t> de guide de </a:t>
            </a:r>
            <a:r>
              <a:rPr lang="en-US" sz="2000" dirty="0" err="1" smtClean="0"/>
              <a:t>Prévention</a:t>
            </a:r>
            <a:r>
              <a:rPr lang="en-US" sz="2000" dirty="0"/>
              <a:t>, </a:t>
            </a:r>
            <a:r>
              <a:rPr lang="en-US" sz="2000" dirty="0" smtClean="0"/>
              <a:t>preparation et </a:t>
            </a:r>
            <a:r>
              <a:rPr lang="en-US" sz="2000" dirty="0" err="1" smtClean="0"/>
              <a:t>réponse</a:t>
            </a:r>
            <a:r>
              <a:rPr lang="en-US" sz="2000" dirty="0" smtClean="0"/>
              <a:t> à </a:t>
            </a:r>
            <a:r>
              <a:rPr lang="en-US" sz="2000" i="1" dirty="0" smtClean="0"/>
              <a:t>Fusarium</a:t>
            </a:r>
            <a:r>
              <a:rPr lang="en-US" sz="2000" dirty="0" smtClean="0"/>
              <a:t> </a:t>
            </a:r>
            <a:r>
              <a:rPr lang="en-US" sz="2000" dirty="0"/>
              <a:t>TR4 </a:t>
            </a:r>
            <a:r>
              <a:rPr lang="en-US" sz="2000" b="1" dirty="0" smtClean="0"/>
              <a:t>(</a:t>
            </a:r>
            <a:r>
              <a:rPr lang="en-US" sz="2000" b="1" dirty="0" err="1" smtClean="0"/>
              <a:t>en</a:t>
            </a:r>
            <a:r>
              <a:rPr lang="en-US" sz="2000" b="1" dirty="0" smtClean="0"/>
              <a:t> </a:t>
            </a:r>
            <a:r>
              <a:rPr lang="en-US" sz="2000" b="1" dirty="0" err="1" smtClean="0"/>
              <a:t>élaboration</a:t>
            </a:r>
            <a:r>
              <a:rPr lang="en-US" sz="2000" b="1" dirty="0" smtClean="0"/>
              <a:t>)</a:t>
            </a:r>
            <a:endParaRPr lang="en-US" sz="2000" b="1" dirty="0" smtClean="0"/>
          </a:p>
          <a:p>
            <a:endParaRPr lang="en-US" sz="1000" b="1" dirty="0">
              <a:ea typeface="Calibri"/>
              <a:cs typeface="Calibri"/>
            </a:endParaRPr>
          </a:p>
          <a:p>
            <a:pPr marL="342900" indent="-342900">
              <a:buFont typeface="Arial" panose="020B0604020202020204" pitchFamily="34" charset="0"/>
              <a:buChar char="•"/>
            </a:pPr>
            <a:r>
              <a:rPr lang="en-US" sz="2000" dirty="0" err="1" smtClean="0">
                <a:ea typeface="Roboto Slab"/>
                <a:cs typeface="Roboto Slab"/>
              </a:rPr>
              <a:t>Série</a:t>
            </a:r>
            <a:r>
              <a:rPr lang="en-US" sz="2000" dirty="0" smtClean="0">
                <a:ea typeface="Roboto Slab"/>
                <a:cs typeface="Roboto Slab"/>
              </a:rPr>
              <a:t> </a:t>
            </a:r>
            <a:r>
              <a:rPr lang="en-US" sz="2000" dirty="0" smtClean="0">
                <a:ea typeface="Roboto Slab"/>
                <a:cs typeface="Roboto Slab"/>
              </a:rPr>
              <a:t>de </a:t>
            </a:r>
            <a:r>
              <a:rPr lang="en-US" sz="2000" dirty="0" err="1" smtClean="0">
                <a:ea typeface="Roboto Slab"/>
                <a:cs typeface="Roboto Slab"/>
              </a:rPr>
              <a:t>webinaires</a:t>
            </a:r>
            <a:r>
              <a:rPr lang="en-US" sz="2000" dirty="0" smtClean="0">
                <a:ea typeface="Roboto Slab"/>
                <a:cs typeface="Roboto Slab"/>
              </a:rPr>
              <a:t> </a:t>
            </a:r>
            <a:r>
              <a:rPr lang="en-US" sz="2000" dirty="0" smtClean="0">
                <a:ea typeface="Roboto Slab"/>
                <a:cs typeface="Roboto Slab"/>
                <a:hlinkClick r:id="rId4"/>
              </a:rPr>
              <a:t>sur Fusarium </a:t>
            </a:r>
            <a:r>
              <a:rPr lang="en-US" sz="2000" dirty="0">
                <a:ea typeface="Roboto Slab"/>
                <a:cs typeface="Roboto Slab"/>
                <a:hlinkClick r:id="rId4"/>
              </a:rPr>
              <a:t>TR4</a:t>
            </a:r>
            <a:r>
              <a:rPr lang="en-US" sz="2000" dirty="0"/>
              <a:t> </a:t>
            </a:r>
            <a:endParaRPr lang="en-US" sz="2000" dirty="0" smtClean="0"/>
          </a:p>
          <a:p>
            <a:pPr marL="342900" indent="-342900">
              <a:buFont typeface="Arial" panose="020B0604020202020204" pitchFamily="34" charset="0"/>
              <a:buChar char="•"/>
            </a:pPr>
            <a:endParaRPr lang="en-US" sz="1050" dirty="0" smtClean="0"/>
          </a:p>
          <a:p>
            <a:pPr marL="342900" indent="-342900">
              <a:buFont typeface="Arial" panose="020B0604020202020204" pitchFamily="34" charset="0"/>
              <a:buChar char="•"/>
            </a:pPr>
            <a:r>
              <a:rPr lang="fr-FR" sz="2000" dirty="0"/>
              <a:t>Évaluation de la "capacité des pays" à répondre à </a:t>
            </a:r>
            <a:r>
              <a:rPr lang="fr-FR" sz="2000" dirty="0" err="1"/>
              <a:t>Fusarium</a:t>
            </a:r>
            <a:r>
              <a:rPr lang="fr-FR" sz="2000" dirty="0"/>
              <a:t> TR4.</a:t>
            </a:r>
            <a:endParaRPr lang="x-none" sz="2000" b="1" dirty="0"/>
          </a:p>
        </p:txBody>
      </p:sp>
    </p:spTree>
    <p:extLst>
      <p:ext uri="{BB962C8B-B14F-4D97-AF65-F5344CB8AC3E}">
        <p14:creationId xmlns:p14="http://schemas.microsoft.com/office/powerpoint/2010/main" val="1282685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16CAE4D8-B039-0649-BDEF-444210836B94}"/>
              </a:ext>
            </a:extLst>
          </p:cNvPr>
          <p:cNvSpPr>
            <a:spLocks noGrp="1"/>
          </p:cNvSpPr>
          <p:nvPr>
            <p:ph type="subTitle" idx="1"/>
          </p:nvPr>
        </p:nvSpPr>
        <p:spPr>
          <a:xfrm>
            <a:off x="0" y="1896208"/>
            <a:ext cx="12192000" cy="4961792"/>
          </a:xfrm>
        </p:spPr>
        <p:txBody>
          <a:bodyPr lIns="540000" tIns="0" rIns="360000" bIns="45720" anchor="t" anchorCtr="0"/>
          <a:lstStyle/>
          <a:p>
            <a:pPr marL="342900" indent="-342900" algn="just">
              <a:buFont typeface="Arial" panose="020B0604020202020204" pitchFamily="34" charset="0"/>
              <a:buChar char="•"/>
            </a:pPr>
            <a:r>
              <a:rPr lang="fr-FR" dirty="0">
                <a:ea typeface="+mn-lt"/>
                <a:cs typeface="+mn-lt"/>
              </a:rPr>
              <a:t>Les guides et le matériel de formation </a:t>
            </a:r>
            <a:r>
              <a:rPr lang="fr-FR" dirty="0" smtClean="0">
                <a:ea typeface="+mn-lt"/>
                <a:cs typeface="+mn-lt"/>
              </a:rPr>
              <a:t>CIPV sont </a:t>
            </a:r>
            <a:r>
              <a:rPr lang="fr-FR" dirty="0">
                <a:ea typeface="+mn-lt"/>
                <a:cs typeface="+mn-lt"/>
              </a:rPr>
              <a:t>élaborés sous la supervision </a:t>
            </a:r>
            <a:r>
              <a:rPr lang="fr-FR" dirty="0" smtClean="0">
                <a:ea typeface="+mn-lt"/>
                <a:cs typeface="+mn-lt"/>
              </a:rPr>
              <a:t>de ICI</a:t>
            </a:r>
            <a:r>
              <a:rPr lang="fr-FR" dirty="0">
                <a:ea typeface="+mn-lt"/>
                <a:cs typeface="+mn-lt"/>
              </a:rPr>
              <a:t>.</a:t>
            </a:r>
          </a:p>
          <a:p>
            <a:pPr marL="342900" indent="-342900" algn="just">
              <a:buFont typeface="Arial" panose="020B0604020202020204" pitchFamily="34" charset="0"/>
              <a:buChar char="•"/>
            </a:pPr>
            <a:r>
              <a:rPr lang="fr-FR" dirty="0">
                <a:ea typeface="+mn-lt"/>
                <a:cs typeface="+mn-lt"/>
              </a:rPr>
              <a:t>Les ONPV et les ORPV sont encouragées à soumettre des propositions de </a:t>
            </a:r>
            <a:r>
              <a:rPr lang="fr-FR" dirty="0" smtClean="0">
                <a:ea typeface="+mn-lt"/>
                <a:cs typeface="+mn-lt"/>
              </a:rPr>
              <a:t>thèmes lors </a:t>
            </a:r>
            <a:r>
              <a:rPr lang="fr-FR" dirty="0">
                <a:ea typeface="+mn-lt"/>
                <a:cs typeface="+mn-lt"/>
              </a:rPr>
              <a:t>de l'appel </a:t>
            </a:r>
            <a:r>
              <a:rPr lang="fr-FR" dirty="0">
                <a:ea typeface="+mn-lt"/>
                <a:cs typeface="+mn-lt"/>
              </a:rPr>
              <a:t>biennal à thèmes </a:t>
            </a:r>
            <a:r>
              <a:rPr lang="fr-FR" dirty="0" smtClean="0">
                <a:ea typeface="+mn-lt"/>
                <a:cs typeface="+mn-lt"/>
              </a:rPr>
              <a:t>pour </a:t>
            </a:r>
            <a:r>
              <a:rPr lang="fr-FR" dirty="0">
                <a:ea typeface="+mn-lt"/>
                <a:cs typeface="+mn-lt"/>
              </a:rPr>
              <a:t>les normes et la mise en œuvre.</a:t>
            </a:r>
          </a:p>
          <a:p>
            <a:pPr marL="342900" indent="-342900" algn="just">
              <a:buFont typeface="Arial" panose="020B0604020202020204" pitchFamily="34" charset="0"/>
              <a:buChar char="•"/>
            </a:pPr>
            <a:r>
              <a:rPr lang="fr-FR" dirty="0">
                <a:ea typeface="+mn-lt"/>
                <a:cs typeface="+mn-lt"/>
              </a:rPr>
              <a:t>Le groupe de travail sur les </a:t>
            </a:r>
            <a:r>
              <a:rPr lang="fr-FR" dirty="0">
                <a:ea typeface="+mn-lt"/>
                <a:cs typeface="+mn-lt"/>
              </a:rPr>
              <a:t>thèmes et </a:t>
            </a:r>
            <a:r>
              <a:rPr lang="fr-FR" dirty="0">
                <a:ea typeface="+mn-lt"/>
                <a:cs typeface="+mn-lt"/>
              </a:rPr>
              <a:t>le </a:t>
            </a:r>
            <a:r>
              <a:rPr lang="fr-FR" dirty="0" smtClean="0">
                <a:ea typeface="+mn-lt"/>
                <a:cs typeface="+mn-lt"/>
              </a:rPr>
              <a:t>IC examinent </a:t>
            </a:r>
            <a:r>
              <a:rPr lang="fr-FR" dirty="0">
                <a:ea typeface="+mn-lt"/>
                <a:cs typeface="+mn-lt"/>
              </a:rPr>
              <a:t>les propositions </a:t>
            </a:r>
            <a:r>
              <a:rPr lang="fr-FR" dirty="0" smtClean="0">
                <a:ea typeface="+mn-lt"/>
                <a:cs typeface="+mn-lt"/>
              </a:rPr>
              <a:t>et </a:t>
            </a:r>
            <a:r>
              <a:rPr lang="fr-FR" dirty="0">
                <a:ea typeface="+mn-lt"/>
                <a:cs typeface="+mn-lt"/>
              </a:rPr>
              <a:t>recommandent de nouveaux </a:t>
            </a:r>
            <a:r>
              <a:rPr lang="fr-FR" dirty="0">
                <a:ea typeface="+mn-lt"/>
                <a:cs typeface="+mn-lt"/>
              </a:rPr>
              <a:t>thèmes </a:t>
            </a:r>
            <a:r>
              <a:rPr lang="fr-FR" dirty="0" smtClean="0">
                <a:ea typeface="+mn-lt"/>
                <a:cs typeface="+mn-lt"/>
              </a:rPr>
              <a:t> à la CMP</a:t>
            </a:r>
            <a:endParaRPr lang="fr-FR" dirty="0" smtClean="0">
              <a:ea typeface="+mn-lt"/>
              <a:cs typeface="+mn-lt"/>
            </a:endParaRPr>
          </a:p>
          <a:p>
            <a:pPr marL="342900" indent="-342900" algn="just">
              <a:buFont typeface="Arial" panose="020B0604020202020204" pitchFamily="34" charset="0"/>
              <a:buChar char="•"/>
            </a:pPr>
            <a:r>
              <a:rPr lang="fr-FR" dirty="0" smtClean="0">
                <a:ea typeface="+mn-lt"/>
                <a:cs typeface="+mn-lt"/>
              </a:rPr>
              <a:t>La liste des thèmes de IC présente toutes les propositions de guides et de supports de formation adoptés par </a:t>
            </a:r>
            <a:r>
              <a:rPr lang="fr-FR" dirty="0">
                <a:ea typeface="+mn-lt"/>
                <a:cs typeface="+mn-lt"/>
              </a:rPr>
              <a:t>le </a:t>
            </a:r>
            <a:r>
              <a:rPr lang="fr-FR" dirty="0" smtClean="0">
                <a:ea typeface="+mn-lt"/>
                <a:cs typeface="+mn-lt"/>
              </a:rPr>
              <a:t>CMP</a:t>
            </a:r>
            <a:r>
              <a:rPr lang="fr-FR" dirty="0">
                <a:ea typeface="+mn-lt"/>
                <a:cs typeface="+mn-lt"/>
              </a:rPr>
              <a:t>.</a:t>
            </a:r>
            <a:endParaRPr lang="fr-FR" dirty="0" smtClean="0">
              <a:ea typeface="+mn-lt"/>
              <a:cs typeface="+mn-lt"/>
            </a:endParaRPr>
          </a:p>
          <a:p>
            <a:pPr algn="just"/>
            <a:r>
              <a:rPr lang="fr-FR" b="1" dirty="0" smtClean="0">
                <a:solidFill>
                  <a:srgbClr val="5A8FCB"/>
                </a:solidFill>
                <a:cs typeface="Calibri"/>
              </a:rPr>
              <a:t>Deux </a:t>
            </a:r>
            <a:r>
              <a:rPr lang="fr-FR" b="1" dirty="0">
                <a:solidFill>
                  <a:srgbClr val="5A8FCB"/>
                </a:solidFill>
                <a:cs typeface="Calibri"/>
              </a:rPr>
              <a:t>NOUVEAUX </a:t>
            </a:r>
            <a:r>
              <a:rPr lang="fr-FR" b="1" dirty="0" smtClean="0">
                <a:solidFill>
                  <a:srgbClr val="5A8FCB"/>
                </a:solidFill>
                <a:cs typeface="Calibri"/>
              </a:rPr>
              <a:t>thèmes ajoutés </a:t>
            </a:r>
            <a:r>
              <a:rPr lang="fr-FR" b="1" dirty="0">
                <a:solidFill>
                  <a:srgbClr val="5A8FCB"/>
                </a:solidFill>
                <a:cs typeface="Calibri"/>
              </a:rPr>
              <a:t>par la </a:t>
            </a:r>
            <a:r>
              <a:rPr lang="fr-FR" b="1" dirty="0" smtClean="0">
                <a:solidFill>
                  <a:srgbClr val="5A8FCB"/>
                </a:solidFill>
                <a:cs typeface="Calibri"/>
              </a:rPr>
              <a:t>CMP-16 </a:t>
            </a:r>
            <a:r>
              <a:rPr lang="fr-FR" b="1" dirty="0">
                <a:solidFill>
                  <a:srgbClr val="5A8FCB"/>
                </a:solidFill>
                <a:cs typeface="Calibri"/>
              </a:rPr>
              <a:t>(2022) </a:t>
            </a:r>
            <a:r>
              <a:rPr lang="fr-FR" b="1" dirty="0" smtClean="0">
                <a:solidFill>
                  <a:srgbClr val="5A8FCB"/>
                </a:solidFill>
                <a:cs typeface="Calibri"/>
              </a:rPr>
              <a:t>:</a:t>
            </a:r>
            <a:endParaRPr lang="en-US" dirty="0" smtClean="0">
              <a:solidFill>
                <a:srgbClr val="5A8FCB"/>
              </a:solidFill>
              <a:cs typeface="Calibri"/>
            </a:endParaRPr>
          </a:p>
          <a:p>
            <a:pPr marL="342900" indent="-342900" algn="just">
              <a:buChar char="•"/>
            </a:pPr>
            <a:r>
              <a:rPr lang="fr-FR" b="1" dirty="0">
                <a:cs typeface="Calibri"/>
              </a:rPr>
              <a:t>Audits en contexte phytosanitaire, </a:t>
            </a:r>
            <a:r>
              <a:rPr lang="fr-FR" dirty="0">
                <a:cs typeface="Calibri"/>
              </a:rPr>
              <a:t>nouveau guide (2021-009</a:t>
            </a:r>
            <a:r>
              <a:rPr lang="fr-FR" dirty="0" smtClean="0">
                <a:cs typeface="Calibri"/>
              </a:rPr>
              <a:t>)</a:t>
            </a:r>
            <a:endParaRPr lang="en-US" i="1" dirty="0" smtClean="0">
              <a:ea typeface="+mn-lt"/>
              <a:cs typeface="+mn-lt"/>
            </a:endParaRPr>
          </a:p>
          <a:p>
            <a:pPr marL="342900" indent="-342900" algn="just">
              <a:buChar char="•"/>
            </a:pPr>
            <a:r>
              <a:rPr lang="fr-FR" b="1" dirty="0">
                <a:cs typeface="Calibri"/>
              </a:rPr>
              <a:t>Obligations nationales de </a:t>
            </a:r>
            <a:r>
              <a:rPr lang="fr-FR" b="1" dirty="0" smtClean="0">
                <a:cs typeface="Calibri"/>
              </a:rPr>
              <a:t>signalement (NRO</a:t>
            </a:r>
            <a:r>
              <a:rPr lang="fr-FR" b="1" dirty="0">
                <a:cs typeface="Calibri"/>
              </a:rPr>
              <a:t>), </a:t>
            </a:r>
            <a:r>
              <a:rPr lang="fr-FR" dirty="0">
                <a:cs typeface="Calibri"/>
              </a:rPr>
              <a:t>révision du guide existant (2021-026</a:t>
            </a:r>
            <a:r>
              <a:rPr lang="en-US" i="1" dirty="0" smtClean="0">
                <a:cs typeface="Calibri"/>
              </a:rPr>
              <a:t>)</a:t>
            </a:r>
            <a:endParaRPr lang="en-US" i="1" dirty="0">
              <a:cs typeface="Calibri"/>
            </a:endParaRPr>
          </a:p>
          <a:p>
            <a:pPr algn="just"/>
            <a:r>
              <a:rPr lang="en-US" dirty="0">
                <a:cs typeface="Calibri"/>
              </a:rPr>
              <a:t>Il y a </a:t>
            </a:r>
            <a:r>
              <a:rPr lang="en-US" dirty="0" err="1">
                <a:cs typeface="Calibri"/>
              </a:rPr>
              <a:t>actuellement</a:t>
            </a:r>
            <a:r>
              <a:rPr lang="en-US" dirty="0">
                <a:cs typeface="Calibri"/>
              </a:rPr>
              <a:t> </a:t>
            </a:r>
            <a:r>
              <a:rPr lang="en-US" b="1" dirty="0" smtClean="0">
                <a:solidFill>
                  <a:srgbClr val="5A8FCB"/>
                </a:solidFill>
                <a:cs typeface="Calibri"/>
              </a:rPr>
              <a:t>21 </a:t>
            </a:r>
            <a:r>
              <a:rPr lang="en-US" b="1" dirty="0" err="1" smtClean="0">
                <a:solidFill>
                  <a:srgbClr val="5A8FCB"/>
                </a:solidFill>
                <a:cs typeface="Calibri"/>
              </a:rPr>
              <a:t>thèmes</a:t>
            </a:r>
            <a:r>
              <a:rPr lang="en-US" b="1" dirty="0" smtClean="0">
                <a:solidFill>
                  <a:srgbClr val="5A8FCB"/>
                </a:solidFill>
                <a:cs typeface="Calibri"/>
              </a:rPr>
              <a:t> </a:t>
            </a:r>
            <a:r>
              <a:rPr lang="fr-FR" dirty="0">
                <a:cs typeface="Calibri"/>
              </a:rPr>
              <a:t>sur la liste des </a:t>
            </a:r>
            <a:r>
              <a:rPr lang="fr-FR" dirty="0" smtClean="0">
                <a:cs typeface="Calibri"/>
              </a:rPr>
              <a:t>thèmes de </a:t>
            </a:r>
            <a:r>
              <a:rPr lang="fr-FR" dirty="0">
                <a:cs typeface="Calibri"/>
              </a:rPr>
              <a:t>l'ICD</a:t>
            </a:r>
            <a:endParaRPr lang="en-US" dirty="0">
              <a:cs typeface="Calibri"/>
            </a:endParaRPr>
          </a:p>
          <a:p>
            <a:pPr algn="just"/>
            <a:r>
              <a:rPr lang="fr-FR" b="1" dirty="0">
                <a:solidFill>
                  <a:srgbClr val="5A8FCB"/>
                </a:solidFill>
                <a:cs typeface="Calibri"/>
              </a:rPr>
              <a:t>Sept d'entre eux seront achevés en 2022 !</a:t>
            </a:r>
            <a:endParaRPr lang="en-US" b="1" dirty="0">
              <a:solidFill>
                <a:srgbClr val="5A8FCB"/>
              </a:solidFill>
              <a:cs typeface="Calibri"/>
            </a:endParaRPr>
          </a:p>
        </p:txBody>
      </p:sp>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172412" y="1445491"/>
            <a:ext cx="10434012" cy="247842"/>
          </a:xfrm>
        </p:spPr>
        <p:txBody>
          <a:bodyPr/>
          <a:lstStyle/>
          <a:p>
            <a:r>
              <a:rPr lang="fr-FR" sz="2000" dirty="0"/>
              <a:t>LISTE DES </a:t>
            </a:r>
            <a:r>
              <a:rPr lang="fr-FR" sz="2000" dirty="0" smtClean="0"/>
              <a:t>THEMES SUR </a:t>
            </a:r>
            <a:r>
              <a:rPr lang="fr-FR" sz="2000" dirty="0"/>
              <a:t>LA MISE EN ŒUVRE ET LE DÉVELOPPEMENT DES CAPACITÉS (</a:t>
            </a:r>
            <a:r>
              <a:rPr lang="fr-FR" sz="2000" dirty="0" smtClean="0"/>
              <a:t>IC)</a:t>
            </a:r>
            <a:endParaRPr lang="x-none" sz="2000" dirty="0"/>
          </a:p>
        </p:txBody>
      </p:sp>
    </p:spTree>
    <p:extLst>
      <p:ext uri="{BB962C8B-B14F-4D97-AF65-F5344CB8AC3E}">
        <p14:creationId xmlns:p14="http://schemas.microsoft.com/office/powerpoint/2010/main" val="3674993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3197F27-F36F-4F3E-B128-161DC8610F2A}"/>
              </a:ext>
            </a:extLst>
          </p:cNvPr>
          <p:cNvSpPr/>
          <p:nvPr/>
        </p:nvSpPr>
        <p:spPr>
          <a:xfrm>
            <a:off x="315767" y="4819939"/>
            <a:ext cx="11534486" cy="163807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Calendar&#10;&#10;Description automatically generated">
            <a:extLst>
              <a:ext uri="{FF2B5EF4-FFF2-40B4-BE49-F238E27FC236}">
                <a16:creationId xmlns:a16="http://schemas.microsoft.com/office/drawing/2014/main" xmlns="" id="{C3CBC870-6307-AFB7-E633-4150DE72D915}"/>
              </a:ext>
            </a:extLst>
          </p:cNvPr>
          <p:cNvPicPr>
            <a:picLocks noChangeAspect="1"/>
          </p:cNvPicPr>
          <p:nvPr/>
        </p:nvPicPr>
        <p:blipFill rotWithShape="1">
          <a:blip r:embed="rId3"/>
          <a:srcRect b="36478"/>
          <a:stretch/>
        </p:blipFill>
        <p:spPr>
          <a:xfrm>
            <a:off x="3200963" y="1292859"/>
            <a:ext cx="8639902" cy="3527080"/>
          </a:xfrm>
          <a:prstGeom prst="rect">
            <a:avLst/>
          </a:prstGeom>
        </p:spPr>
      </p:pic>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1" y="725066"/>
            <a:ext cx="9736668" cy="220700"/>
          </a:xfrm>
        </p:spPr>
        <p:txBody>
          <a:bodyPr/>
          <a:lstStyle/>
          <a:p>
            <a:r>
              <a:rPr lang="fr-FR" sz="2400" dirty="0"/>
              <a:t>NOUVELLE BASE DE DONNÉES POUR LA LISTE DES </a:t>
            </a:r>
            <a:r>
              <a:rPr lang="fr-FR" sz="2400" dirty="0" smtClean="0"/>
              <a:t>THEMES DE IC</a:t>
            </a:r>
            <a:r>
              <a:rPr lang="en-US" sz="2400" dirty="0">
                <a:solidFill>
                  <a:srgbClr val="5A8FCB"/>
                </a:solidFill>
                <a:latin typeface="Arial" panose="020B0604020202020204" pitchFamily="34" charset="0"/>
                <a:ea typeface="Calibri" panose="020F0502020204030204" pitchFamily="34" charset="0"/>
                <a:cs typeface="Arial" panose="020B0604020202020204" pitchFamily="34" charset="0"/>
              </a:rPr>
              <a:t/>
            </a:r>
            <a:br>
              <a:rPr lang="en-US" sz="2400" dirty="0">
                <a:solidFill>
                  <a:srgbClr val="5A8FCB"/>
                </a:solidFill>
                <a:latin typeface="Arial" panose="020B0604020202020204" pitchFamily="34" charset="0"/>
                <a:ea typeface="Calibri" panose="020F0502020204030204" pitchFamily="34" charset="0"/>
                <a:cs typeface="Arial" panose="020B0604020202020204" pitchFamily="34" charset="0"/>
              </a:rPr>
            </a:br>
            <a:endParaRPr lang="x-none" sz="2400" dirty="0">
              <a:solidFill>
                <a:srgbClr val="5A8FCB"/>
              </a:solidFill>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xmlns="" id="{3879AFE8-8948-8E27-B1D9-CC408B625368}"/>
              </a:ext>
            </a:extLst>
          </p:cNvPr>
          <p:cNvSpPr>
            <a:spLocks noGrp="1"/>
          </p:cNvSpPr>
          <p:nvPr>
            <p:ph type="subTitle" idx="1"/>
          </p:nvPr>
        </p:nvSpPr>
        <p:spPr>
          <a:xfrm>
            <a:off x="212435" y="4885615"/>
            <a:ext cx="11741149" cy="1328594"/>
          </a:xfrm>
        </p:spPr>
        <p:txBody>
          <a:bodyPr lIns="540000" tIns="0" rIns="360000" bIns="45720" anchor="t" anchorCtr="0"/>
          <a:lstStyle/>
          <a:p>
            <a:pPr marL="342900" indent="-342900">
              <a:lnSpc>
                <a:spcPct val="100000"/>
              </a:lnSpc>
              <a:spcBef>
                <a:spcPts val="600"/>
              </a:spcBef>
              <a:buFont typeface="Arial,Sans-Serif"/>
              <a:buChar char="•"/>
            </a:pPr>
            <a:r>
              <a:rPr lang="fr-FR" sz="1800" dirty="0">
                <a:cs typeface="Calibri" panose="020F0502020204030204"/>
              </a:rPr>
              <a:t>Recherche, trier les colonnes</a:t>
            </a:r>
          </a:p>
          <a:p>
            <a:pPr marL="342900" indent="-342900">
              <a:lnSpc>
                <a:spcPct val="100000"/>
              </a:lnSpc>
              <a:spcBef>
                <a:spcPts val="600"/>
              </a:spcBef>
              <a:buFont typeface="Arial,Sans-Serif"/>
              <a:buChar char="•"/>
            </a:pPr>
            <a:r>
              <a:rPr lang="fr-FR" sz="1800" dirty="0">
                <a:cs typeface="Calibri" panose="020F0502020204030204"/>
              </a:rPr>
              <a:t>Numéro du </a:t>
            </a:r>
            <a:r>
              <a:rPr lang="fr-FR" sz="1800" dirty="0" smtClean="0">
                <a:cs typeface="Calibri" panose="020F0502020204030204"/>
              </a:rPr>
              <a:t>thème, </a:t>
            </a:r>
            <a:r>
              <a:rPr lang="fr-FR" sz="1800" dirty="0">
                <a:cs typeface="Calibri" panose="020F0502020204030204"/>
              </a:rPr>
              <a:t>titre de travail, type de produit</a:t>
            </a:r>
          </a:p>
          <a:p>
            <a:pPr marL="342900" indent="-342900">
              <a:lnSpc>
                <a:spcPct val="100000"/>
              </a:lnSpc>
              <a:spcBef>
                <a:spcPts val="600"/>
              </a:spcBef>
              <a:buFont typeface="Arial,Sans-Serif"/>
              <a:buChar char="•"/>
            </a:pPr>
            <a:r>
              <a:rPr lang="fr-FR" sz="1800" dirty="0">
                <a:cs typeface="Calibri" panose="020F0502020204030204"/>
              </a:rPr>
              <a:t>Objectif stratégique, priorité, responsables IC et IFU, stade de développement, source de financement, date de publication prévue</a:t>
            </a:r>
          </a:p>
          <a:p>
            <a:pPr marL="342900" indent="-342900">
              <a:lnSpc>
                <a:spcPct val="100000"/>
              </a:lnSpc>
              <a:spcBef>
                <a:spcPts val="600"/>
              </a:spcBef>
              <a:buFont typeface="Arial,Sans-Serif"/>
              <a:buChar char="•"/>
            </a:pPr>
            <a:r>
              <a:rPr lang="fr-FR" sz="1800" dirty="0">
                <a:cs typeface="Calibri" panose="020F0502020204030204"/>
              </a:rPr>
              <a:t>Notes avec des liens vers des informations supplémentaires</a:t>
            </a:r>
            <a:endParaRPr lang="en-US" sz="1800" dirty="0">
              <a:cs typeface="Calibri" panose="020F0502020204030204"/>
            </a:endParaRPr>
          </a:p>
        </p:txBody>
      </p:sp>
      <p:pic>
        <p:nvPicPr>
          <p:cNvPr id="4" name="Picture 5" descr="Qr code&#10;&#10;Description automatically generated">
            <a:extLst>
              <a:ext uri="{FF2B5EF4-FFF2-40B4-BE49-F238E27FC236}">
                <a16:creationId xmlns:a16="http://schemas.microsoft.com/office/drawing/2014/main" xmlns="" id="{379197EC-2E4E-1F4D-0013-57CCF84EF24E}"/>
              </a:ext>
            </a:extLst>
          </p:cNvPr>
          <p:cNvPicPr>
            <a:picLocks noChangeAspect="1"/>
          </p:cNvPicPr>
          <p:nvPr/>
        </p:nvPicPr>
        <p:blipFill>
          <a:blip r:embed="rId4"/>
          <a:stretch>
            <a:fillRect/>
          </a:stretch>
        </p:blipFill>
        <p:spPr>
          <a:xfrm>
            <a:off x="419100" y="2176957"/>
            <a:ext cx="2153439" cy="2153439"/>
          </a:xfrm>
          <a:prstGeom prst="roundRect">
            <a:avLst>
              <a:gd name="adj" fmla="val 8594"/>
            </a:avLst>
          </a:prstGeom>
          <a:solidFill>
            <a:srgbClr val="FFFFFF">
              <a:shade val="85000"/>
            </a:srgbClr>
          </a:solidFill>
          <a:ln>
            <a:solidFill>
              <a:srgbClr val="5A8FCB"/>
            </a:solidFill>
          </a:ln>
          <a:effectLst/>
        </p:spPr>
      </p:pic>
      <p:sp>
        <p:nvSpPr>
          <p:cNvPr id="7" name="Rectangle 6"/>
          <p:cNvSpPr/>
          <p:nvPr/>
        </p:nvSpPr>
        <p:spPr>
          <a:xfrm>
            <a:off x="78622" y="1526506"/>
            <a:ext cx="3122341" cy="584775"/>
          </a:xfrm>
          <a:prstGeom prst="rect">
            <a:avLst/>
          </a:prstGeom>
        </p:spPr>
        <p:txBody>
          <a:bodyPr wrap="square">
            <a:spAutoFit/>
          </a:bodyPr>
          <a:lstStyle/>
          <a:p>
            <a:r>
              <a:rPr lang="fr-FR" sz="1600" b="1" dirty="0"/>
              <a:t>Base de données pour </a:t>
            </a:r>
            <a:r>
              <a:rPr lang="fr-FR" sz="1600" b="1" dirty="0" smtClean="0"/>
              <a:t>l'IC </a:t>
            </a:r>
          </a:p>
          <a:p>
            <a:r>
              <a:rPr lang="fr-FR" sz="1600" b="1" dirty="0" smtClean="0"/>
              <a:t>Liste </a:t>
            </a:r>
            <a:r>
              <a:rPr lang="fr-FR" sz="1600" b="1" dirty="0"/>
              <a:t>des </a:t>
            </a:r>
            <a:r>
              <a:rPr lang="fr-FR" sz="1600" b="1" dirty="0" smtClean="0"/>
              <a:t>thèmes</a:t>
            </a:r>
            <a:endParaRPr lang="en-US" sz="1600" b="1" dirty="0"/>
          </a:p>
        </p:txBody>
      </p:sp>
    </p:spTree>
    <p:extLst>
      <p:ext uri="{BB962C8B-B14F-4D97-AF65-F5344CB8AC3E}">
        <p14:creationId xmlns:p14="http://schemas.microsoft.com/office/powerpoint/2010/main" val="278421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xmlns="" id="{C63BEB20-BD59-F7A7-29B1-CA1064391DDD}"/>
              </a:ext>
            </a:extLst>
          </p:cNvPr>
          <p:cNvPicPr>
            <a:picLocks noChangeAspect="1"/>
          </p:cNvPicPr>
          <p:nvPr/>
        </p:nvPicPr>
        <p:blipFill>
          <a:blip r:embed="rId3"/>
          <a:stretch>
            <a:fillRect/>
          </a:stretch>
        </p:blipFill>
        <p:spPr>
          <a:xfrm>
            <a:off x="4710763" y="2220567"/>
            <a:ext cx="7389848" cy="4103453"/>
          </a:xfrm>
          <a:prstGeom prst="roundRect">
            <a:avLst>
              <a:gd name="adj" fmla="val 8594"/>
            </a:avLst>
          </a:prstGeom>
          <a:solidFill>
            <a:srgbClr val="FFFFFF">
              <a:shade val="85000"/>
            </a:srgbClr>
          </a:solidFill>
          <a:ln>
            <a:noFill/>
          </a:ln>
          <a:effectLst/>
        </p:spPr>
      </p:pic>
      <p:sp>
        <p:nvSpPr>
          <p:cNvPr id="6" name="Rectangle 5">
            <a:extLst>
              <a:ext uri="{FF2B5EF4-FFF2-40B4-BE49-F238E27FC236}">
                <a16:creationId xmlns:a16="http://schemas.microsoft.com/office/drawing/2014/main" xmlns="" id="{E9159589-5958-4B20-9C51-165248C228CB}"/>
              </a:ext>
            </a:extLst>
          </p:cNvPr>
          <p:cNvSpPr/>
          <p:nvPr/>
        </p:nvSpPr>
        <p:spPr>
          <a:xfrm>
            <a:off x="209136" y="4227511"/>
            <a:ext cx="4248150" cy="189282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descr="Qr code&#10;&#10;Description automatically generated">
            <a:extLst>
              <a:ext uri="{FF2B5EF4-FFF2-40B4-BE49-F238E27FC236}">
                <a16:creationId xmlns:a16="http://schemas.microsoft.com/office/drawing/2014/main" xmlns="" id="{C057BA07-F923-1863-47AD-3EFBCC6E7B67}"/>
              </a:ext>
            </a:extLst>
          </p:cNvPr>
          <p:cNvPicPr>
            <a:picLocks noChangeAspect="1"/>
          </p:cNvPicPr>
          <p:nvPr/>
        </p:nvPicPr>
        <p:blipFill>
          <a:blip r:embed="rId4"/>
          <a:stretch>
            <a:fillRect/>
          </a:stretch>
        </p:blipFill>
        <p:spPr>
          <a:xfrm>
            <a:off x="1034166" y="1662113"/>
            <a:ext cx="2405496" cy="2405496"/>
          </a:xfrm>
          <a:prstGeom prst="roundRect">
            <a:avLst>
              <a:gd name="adj" fmla="val 8594"/>
            </a:avLst>
          </a:prstGeom>
          <a:solidFill>
            <a:srgbClr val="FFFFFF">
              <a:shade val="85000"/>
            </a:srgbClr>
          </a:solidFill>
          <a:ln>
            <a:solidFill>
              <a:srgbClr val="5A8FCB"/>
            </a:solidFill>
          </a:ln>
          <a:effectLst/>
        </p:spPr>
      </p:pic>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280169" y="899744"/>
            <a:ext cx="9559636" cy="434389"/>
          </a:xfrm>
        </p:spPr>
        <p:txBody>
          <a:bodyPr/>
          <a:lstStyle/>
          <a:p>
            <a:r>
              <a:rPr lang="fr-FR" sz="2000" dirty="0"/>
              <a:t>COMMENT LES GUIDES ET LE MATÉRIEL DE FORMATION </a:t>
            </a:r>
            <a:r>
              <a:rPr lang="fr-FR" sz="2000" dirty="0" smtClean="0"/>
              <a:t>CIPV SONT </a:t>
            </a:r>
            <a:r>
              <a:rPr lang="fr-FR" sz="2000" dirty="0"/>
              <a:t>ÉLABORÉS</a:t>
            </a:r>
            <a:endParaRPr lang="en-US" sz="2000" dirty="0"/>
          </a:p>
        </p:txBody>
      </p:sp>
      <p:sp>
        <p:nvSpPr>
          <p:cNvPr id="5" name="TextBox 4">
            <a:extLst>
              <a:ext uri="{FF2B5EF4-FFF2-40B4-BE49-F238E27FC236}">
                <a16:creationId xmlns:a16="http://schemas.microsoft.com/office/drawing/2014/main" xmlns="" id="{30881965-D369-1B80-CAF9-96C28737D1C5}"/>
              </a:ext>
            </a:extLst>
          </p:cNvPr>
          <p:cNvSpPr txBox="1"/>
          <p:nvPr/>
        </p:nvSpPr>
        <p:spPr>
          <a:xfrm>
            <a:off x="92364" y="4247714"/>
            <a:ext cx="4673360" cy="2200602"/>
          </a:xfrm>
          <a:prstGeom prst="rect">
            <a:avLst/>
          </a:prstGeom>
          <a:noFill/>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pPr algn="just"/>
            <a:r>
              <a:rPr lang="en-US" sz="2000" b="1" dirty="0">
                <a:solidFill>
                  <a:srgbClr val="5A8FCB"/>
                </a:solidFill>
              </a:rPr>
              <a:t>Comment </a:t>
            </a:r>
            <a:r>
              <a:rPr lang="en-US" sz="2000" b="1" dirty="0" err="1">
                <a:solidFill>
                  <a:srgbClr val="5A8FCB"/>
                </a:solidFill>
              </a:rPr>
              <a:t>contribuer</a:t>
            </a:r>
            <a:r>
              <a:rPr lang="en-US" sz="2000" b="1" dirty="0">
                <a:solidFill>
                  <a:srgbClr val="5A8FCB"/>
                </a:solidFill>
              </a:rPr>
              <a:t>? </a:t>
            </a:r>
            <a:endParaRPr lang="en-US" sz="2000" b="1" dirty="0">
              <a:solidFill>
                <a:srgbClr val="5A8FCB"/>
              </a:solidFill>
              <a:cs typeface="Calibri"/>
            </a:endParaRPr>
          </a:p>
          <a:p>
            <a:pPr marL="342900" indent="-342900" algn="just">
              <a:buFont typeface="Arial"/>
              <a:buChar char="•"/>
            </a:pPr>
            <a:r>
              <a:rPr lang="fr-FR" sz="2000" dirty="0" smtClean="0"/>
              <a:t>Faire des c</a:t>
            </a:r>
            <a:r>
              <a:rPr lang="fr-FR" sz="2000" dirty="0" smtClean="0"/>
              <a:t>ommentaires </a:t>
            </a:r>
            <a:r>
              <a:rPr lang="fr-FR" sz="2000" dirty="0"/>
              <a:t>sur le projet de spécifications</a:t>
            </a:r>
          </a:p>
          <a:p>
            <a:pPr marL="342900" indent="-342900" algn="just">
              <a:buFont typeface="Arial"/>
              <a:buChar char="•"/>
            </a:pPr>
            <a:r>
              <a:rPr lang="fr-FR" sz="2000" dirty="0"/>
              <a:t>Participer à un groupe de travail</a:t>
            </a:r>
          </a:p>
          <a:p>
            <a:pPr marL="342900" indent="-342900" algn="just">
              <a:buFont typeface="Arial"/>
              <a:buChar char="•"/>
            </a:pPr>
            <a:r>
              <a:rPr lang="fr-FR" sz="2000" dirty="0"/>
              <a:t>Soumettre des études de cas</a:t>
            </a:r>
          </a:p>
          <a:p>
            <a:pPr marL="342900" indent="-342900" algn="just">
              <a:buFont typeface="Arial"/>
              <a:buChar char="•"/>
            </a:pPr>
            <a:r>
              <a:rPr lang="fr-FR" sz="2000" dirty="0"/>
              <a:t>Collaborer avec le Secrétariat pour traduire les produits</a:t>
            </a:r>
            <a:endParaRPr lang="en-US" sz="2000" dirty="0">
              <a:cs typeface="Calibri"/>
            </a:endParaRPr>
          </a:p>
        </p:txBody>
      </p:sp>
      <p:sp>
        <p:nvSpPr>
          <p:cNvPr id="7" name="Rectangle: Rounded Corners 6">
            <a:extLst>
              <a:ext uri="{FF2B5EF4-FFF2-40B4-BE49-F238E27FC236}">
                <a16:creationId xmlns:a16="http://schemas.microsoft.com/office/drawing/2014/main" xmlns="" id="{98FC5BDF-BA4A-4F1D-83C8-B67C2CE1619C}"/>
              </a:ext>
            </a:extLst>
          </p:cNvPr>
          <p:cNvSpPr/>
          <p:nvPr/>
        </p:nvSpPr>
        <p:spPr>
          <a:xfrm>
            <a:off x="4574057" y="2040462"/>
            <a:ext cx="7526554" cy="4472856"/>
          </a:xfrm>
          <a:prstGeom prst="roundRect">
            <a:avLst>
              <a:gd name="adj" fmla="val 8584"/>
            </a:avLst>
          </a:prstGeom>
          <a:no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84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1BF3D9DD-6B2A-4BFF-B0CE-5BFF5C132D6A}"/>
              </a:ext>
            </a:extLst>
          </p:cNvPr>
          <p:cNvSpPr>
            <a:spLocks/>
          </p:cNvSpPr>
          <p:nvPr/>
        </p:nvSpPr>
        <p:spPr>
          <a:xfrm>
            <a:off x="228600" y="1263316"/>
            <a:ext cx="1010651" cy="459168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xmlns="" id="{476D0DD6-8656-4C32-9770-C0D102AA7E5E}"/>
              </a:ext>
            </a:extLst>
          </p:cNvPr>
          <p:cNvSpPr/>
          <p:nvPr/>
        </p:nvSpPr>
        <p:spPr>
          <a:xfrm>
            <a:off x="1755383" y="1446635"/>
            <a:ext cx="9564848" cy="344252"/>
          </a:xfrm>
          <a:custGeom>
            <a:avLst/>
            <a:gdLst>
              <a:gd name="connsiteX0" fmla="*/ 0 w 11273575"/>
              <a:gd name="connsiteY0" fmla="*/ 0 h 413524"/>
              <a:gd name="connsiteX1" fmla="*/ 11273575 w 11273575"/>
              <a:gd name="connsiteY1" fmla="*/ 0 h 413524"/>
              <a:gd name="connsiteX2" fmla="*/ 11273575 w 11273575"/>
              <a:gd name="connsiteY2" fmla="*/ 413524 h 413524"/>
              <a:gd name="connsiteX3" fmla="*/ 0 w 11273575"/>
              <a:gd name="connsiteY3" fmla="*/ 413524 h 413524"/>
              <a:gd name="connsiteX4" fmla="*/ 0 w 11273575"/>
              <a:gd name="connsiteY4" fmla="*/ 0 h 41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3575" h="413524">
                <a:moveTo>
                  <a:pt x="0" y="0"/>
                </a:moveTo>
                <a:lnTo>
                  <a:pt x="11273575" y="0"/>
                </a:lnTo>
                <a:lnTo>
                  <a:pt x="11273575" y="413524"/>
                </a:lnTo>
                <a:lnTo>
                  <a:pt x="0" y="413524"/>
                </a:lnTo>
                <a:lnTo>
                  <a:pt x="0" y="0"/>
                </a:lnTo>
                <a:close/>
              </a:path>
            </a:pathLst>
          </a:custGeom>
          <a:ln>
            <a:no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28235" tIns="53340" rIns="53340" bIns="53340" numCol="1" spcCol="1270" anchor="ctr" anchorCtr="0">
            <a:noAutofit/>
          </a:bodyPr>
          <a:lstStyle/>
          <a:p>
            <a:pPr lvl="0" defTabSz="933450">
              <a:lnSpc>
                <a:spcPct val="90000"/>
              </a:lnSpc>
              <a:spcBef>
                <a:spcPct val="0"/>
              </a:spcBef>
              <a:spcAft>
                <a:spcPct val="35000"/>
              </a:spcAft>
            </a:pPr>
            <a:r>
              <a:rPr lang="en-US" b="1" kern="1200" dirty="0">
                <a:solidFill>
                  <a:srgbClr val="5A8FCB"/>
                </a:solidFill>
              </a:rPr>
              <a:t>1. </a:t>
            </a:r>
            <a:r>
              <a:rPr lang="en-US" kern="1200" dirty="0"/>
              <a:t>IC  </a:t>
            </a:r>
            <a:r>
              <a:rPr lang="en-US" kern="1200" dirty="0" smtClean="0"/>
              <a:t>(</a:t>
            </a:r>
            <a:r>
              <a:rPr lang="fr-FR" dirty="0"/>
              <a:t>Membres, Réunions virtuelles, Sous-groupes et équipes IC, </a:t>
            </a:r>
            <a:r>
              <a:rPr lang="fr-FR" dirty="0" err="1"/>
              <a:t>TdR</a:t>
            </a:r>
            <a:r>
              <a:rPr lang="en-GB" kern="1200" dirty="0" smtClean="0"/>
              <a:t>)</a:t>
            </a:r>
            <a:endParaRPr lang="en-US" kern="1200" dirty="0"/>
          </a:p>
        </p:txBody>
      </p:sp>
      <p:sp>
        <p:nvSpPr>
          <p:cNvPr id="8" name="Freeform: Shape 7">
            <a:extLst>
              <a:ext uri="{FF2B5EF4-FFF2-40B4-BE49-F238E27FC236}">
                <a16:creationId xmlns:a16="http://schemas.microsoft.com/office/drawing/2014/main" xmlns="" id="{5903F0AF-8B73-40A2-A941-0390C07A3FC9}"/>
              </a:ext>
            </a:extLst>
          </p:cNvPr>
          <p:cNvSpPr/>
          <p:nvPr/>
        </p:nvSpPr>
        <p:spPr>
          <a:xfrm>
            <a:off x="1755383" y="2139478"/>
            <a:ext cx="9790729" cy="274979"/>
          </a:xfrm>
          <a:custGeom>
            <a:avLst/>
            <a:gdLst>
              <a:gd name="connsiteX0" fmla="*/ 0 w 10899092"/>
              <a:gd name="connsiteY0" fmla="*/ 0 h 413524"/>
              <a:gd name="connsiteX1" fmla="*/ 10899092 w 10899092"/>
              <a:gd name="connsiteY1" fmla="*/ 0 h 413524"/>
              <a:gd name="connsiteX2" fmla="*/ 10899092 w 10899092"/>
              <a:gd name="connsiteY2" fmla="*/ 413524 h 413524"/>
              <a:gd name="connsiteX3" fmla="*/ 0 w 10899092"/>
              <a:gd name="connsiteY3" fmla="*/ 413524 h 413524"/>
              <a:gd name="connsiteX4" fmla="*/ 0 w 10899092"/>
              <a:gd name="connsiteY4" fmla="*/ 0 h 41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9092" h="413524">
                <a:moveTo>
                  <a:pt x="0" y="0"/>
                </a:moveTo>
                <a:lnTo>
                  <a:pt x="10899092" y="0"/>
                </a:lnTo>
                <a:lnTo>
                  <a:pt x="10899092" y="413524"/>
                </a:lnTo>
                <a:lnTo>
                  <a:pt x="0" y="413524"/>
                </a:lnTo>
                <a:lnTo>
                  <a:pt x="0" y="0"/>
                </a:lnTo>
                <a:close/>
              </a:path>
            </a:pathLst>
          </a:custGeom>
          <a:ln>
            <a:no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28235" tIns="53340" rIns="53340" bIns="53340" numCol="1" spcCol="1270" anchor="ctr" anchorCtr="0">
            <a:noAutofit/>
          </a:bodyPr>
          <a:lstStyle/>
          <a:p>
            <a:pPr lvl="0" defTabSz="933450">
              <a:lnSpc>
                <a:spcPct val="90000"/>
              </a:lnSpc>
              <a:spcBef>
                <a:spcPct val="0"/>
              </a:spcBef>
              <a:spcAft>
                <a:spcPct val="35000"/>
              </a:spcAft>
            </a:pPr>
            <a:r>
              <a:rPr lang="en-US" b="1" kern="1200" dirty="0">
                <a:solidFill>
                  <a:srgbClr val="5A8FCB"/>
                </a:solidFill>
              </a:rPr>
              <a:t>2.</a:t>
            </a:r>
            <a:r>
              <a:rPr lang="en-US" kern="1200" dirty="0"/>
              <a:t> </a:t>
            </a:r>
            <a:r>
              <a:rPr lang="fr-FR" dirty="0"/>
              <a:t>Contribution </a:t>
            </a:r>
            <a:r>
              <a:rPr lang="fr-FR" dirty="0" smtClean="0"/>
              <a:t>au programme de développement du </a:t>
            </a:r>
            <a:r>
              <a:rPr lang="fr-FR" dirty="0"/>
              <a:t>Cadre </a:t>
            </a:r>
            <a:r>
              <a:rPr lang="fr-FR" dirty="0" smtClean="0"/>
              <a:t>Stratégique</a:t>
            </a:r>
            <a:endParaRPr lang="en-US" kern="1200" dirty="0"/>
          </a:p>
        </p:txBody>
      </p:sp>
      <p:sp>
        <p:nvSpPr>
          <p:cNvPr id="10" name="Freeform: Shape 9">
            <a:extLst>
              <a:ext uri="{FF2B5EF4-FFF2-40B4-BE49-F238E27FC236}">
                <a16:creationId xmlns:a16="http://schemas.microsoft.com/office/drawing/2014/main" xmlns="" id="{F0E09B1F-669C-4985-B3E1-F580B660394A}"/>
              </a:ext>
            </a:extLst>
          </p:cNvPr>
          <p:cNvSpPr/>
          <p:nvPr/>
        </p:nvSpPr>
        <p:spPr>
          <a:xfrm>
            <a:off x="1755383" y="2752081"/>
            <a:ext cx="9735604" cy="390434"/>
          </a:xfrm>
          <a:custGeom>
            <a:avLst/>
            <a:gdLst>
              <a:gd name="connsiteX0" fmla="*/ 0 w 10693876"/>
              <a:gd name="connsiteY0" fmla="*/ 0 h 413524"/>
              <a:gd name="connsiteX1" fmla="*/ 10693876 w 10693876"/>
              <a:gd name="connsiteY1" fmla="*/ 0 h 413524"/>
              <a:gd name="connsiteX2" fmla="*/ 10693876 w 10693876"/>
              <a:gd name="connsiteY2" fmla="*/ 413524 h 413524"/>
              <a:gd name="connsiteX3" fmla="*/ 0 w 10693876"/>
              <a:gd name="connsiteY3" fmla="*/ 413524 h 413524"/>
              <a:gd name="connsiteX4" fmla="*/ 0 w 10693876"/>
              <a:gd name="connsiteY4" fmla="*/ 0 h 41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3876" h="413524">
                <a:moveTo>
                  <a:pt x="0" y="0"/>
                </a:moveTo>
                <a:lnTo>
                  <a:pt x="10693876" y="0"/>
                </a:lnTo>
                <a:lnTo>
                  <a:pt x="10693876" y="413524"/>
                </a:lnTo>
                <a:lnTo>
                  <a:pt x="0" y="413524"/>
                </a:lnTo>
                <a:lnTo>
                  <a:pt x="0" y="0"/>
                </a:lnTo>
                <a:close/>
              </a:path>
            </a:pathLst>
          </a:custGeom>
          <a:ln>
            <a:no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28235" tIns="53340" rIns="53340" bIns="53340" numCol="1" spcCol="1270" anchor="ctr" anchorCtr="0">
            <a:noAutofit/>
          </a:bodyPr>
          <a:lstStyle/>
          <a:p>
            <a:pPr lvl="0" defTabSz="933450">
              <a:lnSpc>
                <a:spcPct val="90000"/>
              </a:lnSpc>
              <a:spcBef>
                <a:spcPct val="0"/>
              </a:spcBef>
              <a:spcAft>
                <a:spcPct val="35000"/>
              </a:spcAft>
            </a:pPr>
            <a:r>
              <a:rPr lang="en-GB" b="1" kern="1200" dirty="0">
                <a:solidFill>
                  <a:srgbClr val="5A8FCB"/>
                </a:solidFill>
              </a:rPr>
              <a:t>3.</a:t>
            </a:r>
            <a:r>
              <a:rPr lang="en-GB" kern="1200" dirty="0"/>
              <a:t> </a:t>
            </a:r>
            <a:r>
              <a:rPr lang="fr-FR" dirty="0"/>
              <a:t>Problèmes de mise en œuvre (Observatoire </a:t>
            </a:r>
            <a:r>
              <a:rPr lang="fr-FR" dirty="0" smtClean="0"/>
              <a:t>CIPV, Programme de développement, ECP)</a:t>
            </a:r>
            <a:endParaRPr lang="en-US" kern="1200" dirty="0"/>
          </a:p>
        </p:txBody>
      </p:sp>
      <p:sp>
        <p:nvSpPr>
          <p:cNvPr id="12" name="Freeform: Shape 11">
            <a:extLst>
              <a:ext uri="{FF2B5EF4-FFF2-40B4-BE49-F238E27FC236}">
                <a16:creationId xmlns:a16="http://schemas.microsoft.com/office/drawing/2014/main" xmlns="" id="{CC8282F0-9A62-4D97-954A-1007D5C950FC}"/>
              </a:ext>
            </a:extLst>
          </p:cNvPr>
          <p:cNvSpPr/>
          <p:nvPr/>
        </p:nvSpPr>
        <p:spPr>
          <a:xfrm>
            <a:off x="1755383" y="3423613"/>
            <a:ext cx="9416081" cy="448161"/>
          </a:xfrm>
          <a:custGeom>
            <a:avLst/>
            <a:gdLst>
              <a:gd name="connsiteX0" fmla="*/ 0 w 10628353"/>
              <a:gd name="connsiteY0" fmla="*/ 0 h 413524"/>
              <a:gd name="connsiteX1" fmla="*/ 10628353 w 10628353"/>
              <a:gd name="connsiteY1" fmla="*/ 0 h 413524"/>
              <a:gd name="connsiteX2" fmla="*/ 10628353 w 10628353"/>
              <a:gd name="connsiteY2" fmla="*/ 413524 h 413524"/>
              <a:gd name="connsiteX3" fmla="*/ 0 w 10628353"/>
              <a:gd name="connsiteY3" fmla="*/ 413524 h 413524"/>
              <a:gd name="connsiteX4" fmla="*/ 0 w 10628353"/>
              <a:gd name="connsiteY4" fmla="*/ 0 h 41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8353" h="413524">
                <a:moveTo>
                  <a:pt x="0" y="0"/>
                </a:moveTo>
                <a:lnTo>
                  <a:pt x="10628353" y="0"/>
                </a:lnTo>
                <a:lnTo>
                  <a:pt x="10628353" y="413524"/>
                </a:lnTo>
                <a:lnTo>
                  <a:pt x="0" y="413524"/>
                </a:lnTo>
                <a:lnTo>
                  <a:pt x="0" y="0"/>
                </a:lnTo>
                <a:close/>
              </a:path>
            </a:pathLst>
          </a:custGeom>
          <a:ln>
            <a:no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28235" tIns="53340" rIns="53340" bIns="53340" numCol="1" spcCol="1270" anchor="ctr" anchorCtr="0">
            <a:noAutofit/>
          </a:bodyPr>
          <a:lstStyle/>
          <a:p>
            <a:pPr lvl="0" defTabSz="933450">
              <a:lnSpc>
                <a:spcPct val="90000"/>
              </a:lnSpc>
              <a:spcBef>
                <a:spcPct val="0"/>
              </a:spcBef>
              <a:spcAft>
                <a:spcPct val="35000"/>
              </a:spcAft>
            </a:pPr>
            <a:r>
              <a:rPr lang="en-GB" b="1" kern="1200" dirty="0">
                <a:solidFill>
                  <a:srgbClr val="5A8FCB"/>
                </a:solidFill>
              </a:rPr>
              <a:t>4.</a:t>
            </a:r>
            <a:r>
              <a:rPr lang="en-GB" kern="1200" dirty="0"/>
              <a:t> </a:t>
            </a:r>
            <a:r>
              <a:rPr lang="fr-FR" dirty="0"/>
              <a:t>NRO, PAORS et </a:t>
            </a:r>
            <a:r>
              <a:rPr lang="fr-FR" dirty="0" smtClean="0"/>
              <a:t>nuisibles émergents </a:t>
            </a:r>
            <a:r>
              <a:rPr lang="fr-FR" dirty="0"/>
              <a:t>(TR4 et </a:t>
            </a:r>
            <a:r>
              <a:rPr lang="fr-FR" dirty="0" smtClean="0"/>
              <a:t>CLA)</a:t>
            </a:r>
            <a:endParaRPr lang="en-US" kern="1200" dirty="0"/>
          </a:p>
        </p:txBody>
      </p:sp>
      <p:sp>
        <p:nvSpPr>
          <p:cNvPr id="14" name="Freeform: Shape 13">
            <a:extLst>
              <a:ext uri="{FF2B5EF4-FFF2-40B4-BE49-F238E27FC236}">
                <a16:creationId xmlns:a16="http://schemas.microsoft.com/office/drawing/2014/main" xmlns="" id="{4A3B334B-5C08-47E4-9F54-860B6189525F}"/>
              </a:ext>
            </a:extLst>
          </p:cNvPr>
          <p:cNvSpPr/>
          <p:nvPr/>
        </p:nvSpPr>
        <p:spPr>
          <a:xfrm>
            <a:off x="1755383" y="4049941"/>
            <a:ext cx="9562422" cy="344252"/>
          </a:xfrm>
          <a:custGeom>
            <a:avLst/>
            <a:gdLst>
              <a:gd name="connsiteX0" fmla="*/ 0 w 10693876"/>
              <a:gd name="connsiteY0" fmla="*/ 0 h 413524"/>
              <a:gd name="connsiteX1" fmla="*/ 10693876 w 10693876"/>
              <a:gd name="connsiteY1" fmla="*/ 0 h 413524"/>
              <a:gd name="connsiteX2" fmla="*/ 10693876 w 10693876"/>
              <a:gd name="connsiteY2" fmla="*/ 413524 h 413524"/>
              <a:gd name="connsiteX3" fmla="*/ 0 w 10693876"/>
              <a:gd name="connsiteY3" fmla="*/ 413524 h 413524"/>
              <a:gd name="connsiteX4" fmla="*/ 0 w 10693876"/>
              <a:gd name="connsiteY4" fmla="*/ 0 h 41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3876" h="413524">
                <a:moveTo>
                  <a:pt x="0" y="0"/>
                </a:moveTo>
                <a:lnTo>
                  <a:pt x="10693876" y="0"/>
                </a:lnTo>
                <a:lnTo>
                  <a:pt x="10693876" y="413524"/>
                </a:lnTo>
                <a:lnTo>
                  <a:pt x="0" y="413524"/>
                </a:lnTo>
                <a:lnTo>
                  <a:pt x="0" y="0"/>
                </a:lnTo>
                <a:close/>
              </a:path>
            </a:pathLst>
          </a:custGeom>
          <a:ln>
            <a:no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28235" tIns="53340" rIns="53340" bIns="53340" numCol="1" spcCol="1270" anchor="ctr" anchorCtr="0">
            <a:noAutofit/>
          </a:bodyPr>
          <a:lstStyle/>
          <a:p>
            <a:pPr lvl="0" defTabSz="933450">
              <a:lnSpc>
                <a:spcPct val="90000"/>
              </a:lnSpc>
              <a:spcBef>
                <a:spcPct val="0"/>
              </a:spcBef>
              <a:spcAft>
                <a:spcPct val="35000"/>
              </a:spcAft>
            </a:pPr>
            <a:r>
              <a:rPr lang="en-GB" b="1" kern="1200" dirty="0">
                <a:solidFill>
                  <a:srgbClr val="5A8FCB"/>
                </a:solidFill>
              </a:rPr>
              <a:t>5.</a:t>
            </a:r>
            <a:r>
              <a:rPr lang="en-GB" kern="1200" dirty="0"/>
              <a:t> </a:t>
            </a:r>
            <a:r>
              <a:rPr lang="en-GB" dirty="0" err="1"/>
              <a:t>L</a:t>
            </a:r>
            <a:r>
              <a:rPr lang="en-GB" dirty="0" err="1" smtClean="0"/>
              <a:t>iste</a:t>
            </a:r>
            <a:r>
              <a:rPr lang="en-GB" dirty="0" smtClean="0"/>
              <a:t> des </a:t>
            </a:r>
            <a:r>
              <a:rPr lang="en-GB" dirty="0" err="1" smtClean="0"/>
              <a:t>thèmes</a:t>
            </a:r>
            <a:r>
              <a:rPr lang="en-GB" dirty="0" smtClean="0"/>
              <a:t> </a:t>
            </a:r>
            <a:r>
              <a:rPr lang="en-GB" dirty="0" smtClean="0"/>
              <a:t>de </a:t>
            </a:r>
            <a:r>
              <a:rPr lang="en-GB" dirty="0" smtClean="0"/>
              <a:t>IC </a:t>
            </a:r>
            <a:endParaRPr lang="en-US" kern="1200" dirty="0"/>
          </a:p>
        </p:txBody>
      </p:sp>
      <p:sp>
        <p:nvSpPr>
          <p:cNvPr id="16" name="Freeform: Shape 15">
            <a:extLst>
              <a:ext uri="{FF2B5EF4-FFF2-40B4-BE49-F238E27FC236}">
                <a16:creationId xmlns:a16="http://schemas.microsoft.com/office/drawing/2014/main" xmlns="" id="{3CF1233A-7EFB-4765-944E-D60672369212}"/>
              </a:ext>
            </a:extLst>
          </p:cNvPr>
          <p:cNvSpPr/>
          <p:nvPr/>
        </p:nvSpPr>
        <p:spPr>
          <a:xfrm>
            <a:off x="1755383" y="4681332"/>
            <a:ext cx="9559820" cy="390434"/>
          </a:xfrm>
          <a:custGeom>
            <a:avLst/>
            <a:gdLst>
              <a:gd name="connsiteX0" fmla="*/ 0 w 10899092"/>
              <a:gd name="connsiteY0" fmla="*/ 0 h 413524"/>
              <a:gd name="connsiteX1" fmla="*/ 10899092 w 10899092"/>
              <a:gd name="connsiteY1" fmla="*/ 0 h 413524"/>
              <a:gd name="connsiteX2" fmla="*/ 10899092 w 10899092"/>
              <a:gd name="connsiteY2" fmla="*/ 413524 h 413524"/>
              <a:gd name="connsiteX3" fmla="*/ 0 w 10899092"/>
              <a:gd name="connsiteY3" fmla="*/ 413524 h 413524"/>
              <a:gd name="connsiteX4" fmla="*/ 0 w 10899092"/>
              <a:gd name="connsiteY4" fmla="*/ 0 h 41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9092" h="413524">
                <a:moveTo>
                  <a:pt x="0" y="0"/>
                </a:moveTo>
                <a:lnTo>
                  <a:pt x="10899092" y="0"/>
                </a:lnTo>
                <a:lnTo>
                  <a:pt x="10899092" y="413524"/>
                </a:lnTo>
                <a:lnTo>
                  <a:pt x="0" y="413524"/>
                </a:lnTo>
                <a:lnTo>
                  <a:pt x="0" y="0"/>
                </a:lnTo>
                <a:close/>
              </a:path>
            </a:pathLst>
          </a:custGeom>
          <a:ln>
            <a:no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28235" tIns="53340" rIns="53340" bIns="53340" numCol="1" spcCol="1270" anchor="ctr" anchorCtr="0">
            <a:noAutofit/>
          </a:bodyPr>
          <a:lstStyle/>
          <a:p>
            <a:pPr lvl="0" defTabSz="933450">
              <a:lnSpc>
                <a:spcPct val="90000"/>
              </a:lnSpc>
              <a:spcBef>
                <a:spcPct val="0"/>
              </a:spcBef>
              <a:spcAft>
                <a:spcPct val="35000"/>
              </a:spcAft>
            </a:pPr>
            <a:r>
              <a:rPr lang="en-GB" b="1" kern="1200" dirty="0">
                <a:solidFill>
                  <a:srgbClr val="5A8FCB"/>
                </a:solidFill>
              </a:rPr>
              <a:t>6. </a:t>
            </a:r>
            <a:r>
              <a:rPr lang="fr-FR" dirty="0"/>
              <a:t>Guides et supports de formation </a:t>
            </a:r>
            <a:r>
              <a:rPr lang="en-GB" kern="1200" dirty="0"/>
              <a:t> </a:t>
            </a:r>
            <a:endParaRPr lang="en-US" kern="1200" dirty="0"/>
          </a:p>
        </p:txBody>
      </p:sp>
      <p:sp>
        <p:nvSpPr>
          <p:cNvPr id="18" name="Freeform: Shape 17">
            <a:extLst>
              <a:ext uri="{FF2B5EF4-FFF2-40B4-BE49-F238E27FC236}">
                <a16:creationId xmlns:a16="http://schemas.microsoft.com/office/drawing/2014/main" xmlns="" id="{5A14751C-7CB2-400F-AA28-5D1DF2A82192}"/>
              </a:ext>
            </a:extLst>
          </p:cNvPr>
          <p:cNvSpPr/>
          <p:nvPr/>
        </p:nvSpPr>
        <p:spPr>
          <a:xfrm>
            <a:off x="1755382" y="5285775"/>
            <a:ext cx="9668757" cy="309615"/>
          </a:xfrm>
          <a:custGeom>
            <a:avLst/>
            <a:gdLst>
              <a:gd name="connsiteX0" fmla="*/ 0 w 11273575"/>
              <a:gd name="connsiteY0" fmla="*/ 0 h 413524"/>
              <a:gd name="connsiteX1" fmla="*/ 11273575 w 11273575"/>
              <a:gd name="connsiteY1" fmla="*/ 0 h 413524"/>
              <a:gd name="connsiteX2" fmla="*/ 11273575 w 11273575"/>
              <a:gd name="connsiteY2" fmla="*/ 413524 h 413524"/>
              <a:gd name="connsiteX3" fmla="*/ 0 w 11273575"/>
              <a:gd name="connsiteY3" fmla="*/ 413524 h 413524"/>
              <a:gd name="connsiteX4" fmla="*/ 0 w 11273575"/>
              <a:gd name="connsiteY4" fmla="*/ 0 h 41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3575" h="413524">
                <a:moveTo>
                  <a:pt x="0" y="0"/>
                </a:moveTo>
                <a:lnTo>
                  <a:pt x="11273575" y="0"/>
                </a:lnTo>
                <a:lnTo>
                  <a:pt x="11273575" y="413524"/>
                </a:lnTo>
                <a:lnTo>
                  <a:pt x="0" y="413524"/>
                </a:lnTo>
                <a:lnTo>
                  <a:pt x="0" y="0"/>
                </a:lnTo>
                <a:close/>
              </a:path>
            </a:pathLst>
          </a:custGeom>
          <a:ln>
            <a:no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28235" tIns="53340" rIns="53340" bIns="53340" numCol="1" spcCol="1270" anchor="ctr" anchorCtr="0">
            <a:noAutofit/>
          </a:bodyPr>
          <a:lstStyle/>
          <a:p>
            <a:pPr lvl="0" defTabSz="933450">
              <a:lnSpc>
                <a:spcPct val="90000"/>
              </a:lnSpc>
              <a:spcBef>
                <a:spcPct val="0"/>
              </a:spcBef>
              <a:spcAft>
                <a:spcPct val="35000"/>
              </a:spcAft>
            </a:pPr>
            <a:r>
              <a:rPr lang="en-GB" b="1" kern="1200" dirty="0">
                <a:solidFill>
                  <a:srgbClr val="5A8FCB"/>
                </a:solidFill>
              </a:rPr>
              <a:t>7.</a:t>
            </a:r>
            <a:r>
              <a:rPr lang="en-GB" kern="1200" dirty="0"/>
              <a:t> </a:t>
            </a:r>
            <a:r>
              <a:rPr lang="fr-FR" dirty="0"/>
              <a:t>Pages Composantes Phytosanitaires et Communication</a:t>
            </a:r>
            <a:endParaRPr lang="en-US" kern="1200" dirty="0"/>
          </a:p>
        </p:txBody>
      </p:sp>
      <p:sp>
        <p:nvSpPr>
          <p:cNvPr id="2" name="Title 1">
            <a:extLst>
              <a:ext uri="{FF2B5EF4-FFF2-40B4-BE49-F238E27FC236}">
                <a16:creationId xmlns:a16="http://schemas.microsoft.com/office/drawing/2014/main" xmlns="" id="{BF13C2C3-3C27-6748-B8C5-8E7FB4480433}"/>
              </a:ext>
            </a:extLst>
          </p:cNvPr>
          <p:cNvSpPr>
            <a:spLocks noGrp="1"/>
          </p:cNvSpPr>
          <p:nvPr>
            <p:ph type="title"/>
          </p:nvPr>
        </p:nvSpPr>
        <p:spPr>
          <a:xfrm rot="16200000">
            <a:off x="-1172974" y="3291507"/>
            <a:ext cx="4191983" cy="915763"/>
          </a:xfrm>
        </p:spPr>
        <p:txBody>
          <a:bodyPr/>
          <a:lstStyle/>
          <a:p>
            <a:pPr algn="ctr"/>
            <a:r>
              <a:rPr lang="en-US" sz="4800" dirty="0" smtClean="0">
                <a:solidFill>
                  <a:srgbClr val="5A8FCB"/>
                </a:solidFill>
              </a:rPr>
              <a:t>CONTENU</a:t>
            </a:r>
            <a:endParaRPr lang="x-none" sz="4800" dirty="0">
              <a:solidFill>
                <a:srgbClr val="5A8FCB"/>
              </a:solidFill>
            </a:endParaRPr>
          </a:p>
        </p:txBody>
      </p:sp>
      <p:sp>
        <p:nvSpPr>
          <p:cNvPr id="6" name="Rectangle: Rounded Corners 5">
            <a:extLst>
              <a:ext uri="{FF2B5EF4-FFF2-40B4-BE49-F238E27FC236}">
                <a16:creationId xmlns:a16="http://schemas.microsoft.com/office/drawing/2014/main" xmlns="" id="{2987B498-4E0E-4F89-99B8-3D650C8D77BF}"/>
              </a:ext>
            </a:extLst>
          </p:cNvPr>
          <p:cNvSpPr/>
          <p:nvPr/>
        </p:nvSpPr>
        <p:spPr>
          <a:xfrm>
            <a:off x="1503947" y="1263316"/>
            <a:ext cx="10070432" cy="4591682"/>
          </a:xfrm>
          <a:prstGeom prst="roundRect">
            <a:avLst>
              <a:gd name="adj" fmla="val 6362"/>
            </a:avLst>
          </a:prstGeom>
          <a:no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17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9BEE02E-1565-4258-8899-7C8915952A5E}"/>
              </a:ext>
            </a:extLst>
          </p:cNvPr>
          <p:cNvSpPr/>
          <p:nvPr/>
        </p:nvSpPr>
        <p:spPr>
          <a:xfrm>
            <a:off x="333375" y="4117795"/>
            <a:ext cx="4657724" cy="20923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Graphical user interface, text, application, chat or text message, email&#10;&#10;Description automatically generated">
            <a:extLst>
              <a:ext uri="{FF2B5EF4-FFF2-40B4-BE49-F238E27FC236}">
                <a16:creationId xmlns:a16="http://schemas.microsoft.com/office/drawing/2014/main" xmlns="" id="{A5B49CC0-1B9F-46CF-40D7-34ED7F8D8F12}"/>
              </a:ext>
            </a:extLst>
          </p:cNvPr>
          <p:cNvPicPr>
            <a:picLocks noChangeAspect="1"/>
          </p:cNvPicPr>
          <p:nvPr/>
        </p:nvPicPr>
        <p:blipFill>
          <a:blip r:embed="rId3"/>
          <a:stretch>
            <a:fillRect/>
          </a:stretch>
        </p:blipFill>
        <p:spPr>
          <a:xfrm>
            <a:off x="4991099" y="1311787"/>
            <a:ext cx="6905337" cy="5073377"/>
          </a:xfrm>
          <a:prstGeom prst="roundRect">
            <a:avLst>
              <a:gd name="adj" fmla="val 8594"/>
            </a:avLst>
          </a:prstGeom>
          <a:solidFill>
            <a:srgbClr val="FFFFFF">
              <a:shade val="85000"/>
            </a:srgbClr>
          </a:solidFill>
          <a:ln>
            <a:solidFill>
              <a:srgbClr val="5A8FCB"/>
            </a:solidFill>
          </a:ln>
          <a:effectLst/>
        </p:spPr>
      </p:pic>
      <p:pic>
        <p:nvPicPr>
          <p:cNvPr id="5" name="Picture 5" descr="Qr code&#10;&#10;Description automatically generated">
            <a:extLst>
              <a:ext uri="{FF2B5EF4-FFF2-40B4-BE49-F238E27FC236}">
                <a16:creationId xmlns:a16="http://schemas.microsoft.com/office/drawing/2014/main" xmlns="" id="{33780961-A580-49CE-F349-05C13E645509}"/>
              </a:ext>
            </a:extLst>
          </p:cNvPr>
          <p:cNvPicPr>
            <a:picLocks noChangeAspect="1"/>
          </p:cNvPicPr>
          <p:nvPr/>
        </p:nvPicPr>
        <p:blipFill>
          <a:blip r:embed="rId4"/>
          <a:stretch>
            <a:fillRect/>
          </a:stretch>
        </p:blipFill>
        <p:spPr>
          <a:xfrm>
            <a:off x="470489" y="1386250"/>
            <a:ext cx="2552701" cy="2552701"/>
          </a:xfrm>
          <a:prstGeom prst="roundRect">
            <a:avLst>
              <a:gd name="adj" fmla="val 8594"/>
            </a:avLst>
          </a:prstGeom>
          <a:solidFill>
            <a:srgbClr val="FFFFFF">
              <a:shade val="85000"/>
            </a:srgbClr>
          </a:solidFill>
          <a:ln>
            <a:solidFill>
              <a:srgbClr val="5A8FCB"/>
            </a:solidFill>
          </a:ln>
          <a:effectLst/>
        </p:spPr>
      </p:pic>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146449" y="876805"/>
            <a:ext cx="12204522" cy="360040"/>
          </a:xfrm>
        </p:spPr>
        <p:txBody>
          <a:bodyPr/>
          <a:lstStyle/>
          <a:p>
            <a:r>
              <a:rPr lang="fr-FR" sz="2000" dirty="0"/>
              <a:t>NOUVELLE BASE DE DONNÉES POUR LES GUIDES </a:t>
            </a:r>
            <a:r>
              <a:rPr lang="fr-FR" sz="2000" dirty="0" smtClean="0"/>
              <a:t>CIPV ET </a:t>
            </a:r>
            <a:r>
              <a:rPr lang="fr-FR" sz="2000" dirty="0"/>
              <a:t>LE MATÉRIEL DE FORMATION </a:t>
            </a:r>
            <a:r>
              <a:rPr lang="en-US" sz="2400" dirty="0">
                <a:solidFill>
                  <a:srgbClr val="5A8FCB"/>
                </a:solidFill>
                <a:latin typeface="Arial" panose="020B0604020202020204" pitchFamily="34" charset="0"/>
                <a:cs typeface="Arial" panose="020B0604020202020204" pitchFamily="34" charset="0"/>
              </a:rPr>
              <a:t> </a:t>
            </a:r>
            <a:endParaRPr lang="x-none" dirty="0">
              <a:solidFill>
                <a:srgbClr val="5A8FCB"/>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73847CD-0FDD-BD5B-8B8A-76E796282959}"/>
              </a:ext>
            </a:extLst>
          </p:cNvPr>
          <p:cNvSpPr txBox="1"/>
          <p:nvPr/>
        </p:nvSpPr>
        <p:spPr>
          <a:xfrm>
            <a:off x="195118" y="4279284"/>
            <a:ext cx="5257799" cy="2508379"/>
          </a:xfrm>
          <a:prstGeom prst="rect">
            <a:avLst/>
          </a:prstGeom>
          <a:noFill/>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pPr marL="342900" indent="-342900" defTabSz="914400">
              <a:buFont typeface="Arial,Sans-Serif"/>
              <a:buChar char="•"/>
              <a:defRPr/>
            </a:pPr>
            <a:r>
              <a:rPr lang="fr-FR" sz="2000" dirty="0">
                <a:cs typeface="Calibri"/>
              </a:rPr>
              <a:t>Recherche par mots clés</a:t>
            </a:r>
          </a:p>
          <a:p>
            <a:pPr marL="342900" indent="-342900" defTabSz="914400">
              <a:buFont typeface="Arial,Sans-Serif"/>
              <a:buChar char="•"/>
              <a:defRPr/>
            </a:pPr>
            <a:r>
              <a:rPr lang="fr-FR" sz="2000" dirty="0">
                <a:cs typeface="Calibri"/>
              </a:rPr>
              <a:t>Liens directs vers les traductions disponibles</a:t>
            </a:r>
          </a:p>
          <a:p>
            <a:pPr marL="342900" indent="-342900" defTabSz="914400">
              <a:buFont typeface="Arial,Sans-Serif"/>
              <a:buChar char="•"/>
              <a:defRPr/>
            </a:pPr>
            <a:r>
              <a:rPr lang="fr-FR" sz="2000" dirty="0">
                <a:cs typeface="Calibri"/>
              </a:rPr>
              <a:t>D</a:t>
            </a:r>
            <a:r>
              <a:rPr lang="fr-FR" sz="2000" dirty="0" smtClean="0">
                <a:cs typeface="Calibri"/>
              </a:rPr>
              <a:t>escription </a:t>
            </a:r>
            <a:r>
              <a:rPr lang="fr-FR" sz="2000" dirty="0">
                <a:cs typeface="Calibri"/>
              </a:rPr>
              <a:t>de contenus</a:t>
            </a:r>
          </a:p>
          <a:p>
            <a:pPr marL="342900" indent="-342900" defTabSz="914400">
              <a:buFont typeface="Arial,Sans-Serif"/>
              <a:buChar char="•"/>
              <a:defRPr/>
            </a:pPr>
            <a:r>
              <a:rPr lang="fr-FR" sz="2000" dirty="0">
                <a:cs typeface="Calibri"/>
              </a:rPr>
              <a:t>Liens vers la page des systèmes phytosanitaires pertinents, les NIMP et d'autres guides pertinents</a:t>
            </a:r>
            <a:endParaRPr lang="en-US" sz="2000" dirty="0">
              <a:latin typeface="Calibri"/>
              <a:ea typeface="Arial Unicode MS"/>
              <a:cs typeface="Calibri"/>
            </a:endParaRPr>
          </a:p>
          <a:p>
            <a:pPr defTabSz="914400">
              <a:defRPr/>
            </a:pPr>
            <a:endParaRPr lang="en-US" sz="2000" dirty="0">
              <a:latin typeface="Calibri"/>
              <a:ea typeface="Arial Unicode MS"/>
              <a:cs typeface="Calibri"/>
            </a:endParaRPr>
          </a:p>
        </p:txBody>
      </p:sp>
    </p:spTree>
    <p:extLst>
      <p:ext uri="{BB962C8B-B14F-4D97-AF65-F5344CB8AC3E}">
        <p14:creationId xmlns:p14="http://schemas.microsoft.com/office/powerpoint/2010/main" val="2565275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1" y="1533236"/>
            <a:ext cx="11406909" cy="4691008"/>
          </a:xfrm>
        </p:spPr>
        <p:txBody>
          <a:bodyPr numCol="1"/>
          <a:lstStyle/>
          <a:p>
            <a:r>
              <a:rPr lang="fr-FR" sz="2400" dirty="0">
                <a:latin typeface="+mn-lt"/>
              </a:rPr>
              <a:t>Veiller à ce que tous les guides </a:t>
            </a:r>
            <a:r>
              <a:rPr lang="fr-FR" sz="2400" dirty="0" smtClean="0">
                <a:latin typeface="+mn-lt"/>
              </a:rPr>
              <a:t>CIPV et </a:t>
            </a:r>
            <a:r>
              <a:rPr lang="fr-FR" sz="2400" dirty="0">
                <a:latin typeface="+mn-lt"/>
              </a:rPr>
              <a:t>le matériel de formation soient disponibles dans </a:t>
            </a:r>
            <a:r>
              <a:rPr lang="fr-FR" sz="2400" b="1" u="sng" dirty="0">
                <a:solidFill>
                  <a:srgbClr val="5A8FCB"/>
                </a:solidFill>
                <a:latin typeface="+mn-lt"/>
              </a:rPr>
              <a:t>toutes les langues de la FAO </a:t>
            </a:r>
            <a:r>
              <a:rPr lang="fr-FR" sz="2400" dirty="0">
                <a:latin typeface="+mn-lt"/>
              </a:rPr>
              <a:t>est une priorité </a:t>
            </a:r>
            <a:r>
              <a:rPr lang="fr-FR" sz="2400" dirty="0" smtClean="0">
                <a:latin typeface="+mn-lt"/>
              </a:rPr>
              <a:t>de IC et </a:t>
            </a:r>
            <a:r>
              <a:rPr lang="fr-FR" sz="2400" dirty="0">
                <a:latin typeface="+mn-lt"/>
              </a:rPr>
              <a:t>du Secrétariat de la CIPV, mais </a:t>
            </a:r>
            <a:r>
              <a:rPr lang="fr-FR" sz="2400" b="1" dirty="0">
                <a:solidFill>
                  <a:srgbClr val="5A8FCB"/>
                </a:solidFill>
                <a:latin typeface="+mn-lt"/>
              </a:rPr>
              <a:t>nous avons besoin de votre aide </a:t>
            </a:r>
            <a:r>
              <a:rPr lang="en-US" sz="2400" dirty="0" smtClean="0">
                <a:latin typeface="+mn-lt"/>
              </a:rPr>
              <a:t>pour </a:t>
            </a:r>
            <a:r>
              <a:rPr lang="en-US" sz="2400" dirty="0" smtClean="0">
                <a:latin typeface="+mn-lt"/>
              </a:rPr>
              <a:t>le faire !</a:t>
            </a:r>
            <a:endParaRPr lang="en-US" sz="1200" dirty="0">
              <a:latin typeface="+mn-lt"/>
            </a:endParaRPr>
          </a:p>
          <a:p>
            <a:r>
              <a:rPr lang="fr-FR" sz="2400" dirty="0">
                <a:latin typeface="+mn-lt"/>
              </a:rPr>
              <a:t>De nombreux guides et supports de formation </a:t>
            </a:r>
            <a:r>
              <a:rPr lang="fr-FR" sz="2400" dirty="0" smtClean="0">
                <a:latin typeface="+mn-lt"/>
              </a:rPr>
              <a:t>CIPV ont </a:t>
            </a:r>
            <a:r>
              <a:rPr lang="fr-FR" sz="2400" dirty="0">
                <a:latin typeface="+mn-lt"/>
              </a:rPr>
              <a:t>été traduits en arabe, français, espagnol et russe.</a:t>
            </a:r>
            <a:endParaRPr lang="en-US" sz="2400" dirty="0" smtClean="0">
              <a:latin typeface="+mn-lt"/>
            </a:endParaRPr>
          </a:p>
          <a:p>
            <a:r>
              <a:rPr lang="fr-FR" sz="2400" dirty="0">
                <a:latin typeface="+mn-lt"/>
              </a:rPr>
              <a:t>La traduction de ces produits dépend du soutien généreux des parties contractantes, des partenaires et des donateurs.</a:t>
            </a:r>
            <a:endParaRPr lang="en-US" sz="2400" dirty="0">
              <a:latin typeface="+mn-lt"/>
            </a:endParaRPr>
          </a:p>
          <a:p>
            <a:r>
              <a:rPr lang="en-US" sz="2400" dirty="0">
                <a:latin typeface="+mn-lt"/>
              </a:rPr>
              <a:t>Ce </a:t>
            </a:r>
            <a:r>
              <a:rPr lang="en-US" sz="2400" dirty="0" err="1">
                <a:latin typeface="+mn-lt"/>
              </a:rPr>
              <a:t>soutien</a:t>
            </a:r>
            <a:r>
              <a:rPr lang="en-US" sz="2400" dirty="0">
                <a:latin typeface="+mn-lt"/>
              </a:rPr>
              <a:t> </a:t>
            </a:r>
            <a:r>
              <a:rPr lang="en-US" sz="2400" dirty="0" err="1">
                <a:latin typeface="+mn-lt"/>
              </a:rPr>
              <a:t>pourrait</a:t>
            </a:r>
            <a:r>
              <a:rPr lang="en-US" sz="2400" dirty="0">
                <a:latin typeface="+mn-lt"/>
              </a:rPr>
              <a:t> </a:t>
            </a:r>
            <a:r>
              <a:rPr lang="en-US" sz="2400" dirty="0" err="1">
                <a:latin typeface="+mn-lt"/>
              </a:rPr>
              <a:t>impliquer</a:t>
            </a:r>
            <a:r>
              <a:rPr lang="en-US" sz="2400" dirty="0">
                <a:latin typeface="+mn-lt"/>
              </a:rPr>
              <a:t> </a:t>
            </a:r>
            <a:r>
              <a:rPr lang="en-US" sz="2400" b="1" u="sng" dirty="0" smtClean="0">
                <a:solidFill>
                  <a:srgbClr val="5A8FCB"/>
                </a:solidFill>
                <a:latin typeface="+mn-lt"/>
              </a:rPr>
              <a:t>des </a:t>
            </a:r>
            <a:r>
              <a:rPr lang="en-US" sz="2400" b="1" u="sng" dirty="0" err="1" smtClean="0">
                <a:solidFill>
                  <a:srgbClr val="5A8FCB"/>
                </a:solidFill>
                <a:latin typeface="+mn-lt"/>
              </a:rPr>
              <a:t>financements</a:t>
            </a:r>
            <a:r>
              <a:rPr lang="en-US" sz="2400" b="1" u="sng" dirty="0" smtClean="0">
                <a:solidFill>
                  <a:srgbClr val="5A8FCB"/>
                </a:solidFill>
                <a:latin typeface="+mn-lt"/>
              </a:rPr>
              <a:t> </a:t>
            </a:r>
            <a:r>
              <a:rPr lang="fr-FR" sz="2400" dirty="0" smtClean="0">
                <a:latin typeface="+mn-lt"/>
              </a:rPr>
              <a:t>pour </a:t>
            </a:r>
            <a:r>
              <a:rPr lang="fr-FR" sz="2400" dirty="0">
                <a:latin typeface="+mn-lt"/>
              </a:rPr>
              <a:t>couvrir les frais liés à la traduction ou </a:t>
            </a:r>
            <a:r>
              <a:rPr lang="fr-FR" sz="2400" dirty="0" smtClean="0">
                <a:latin typeface="+mn-lt"/>
              </a:rPr>
              <a:t>des</a:t>
            </a:r>
            <a:r>
              <a:rPr lang="fr-FR" sz="2400" dirty="0" smtClean="0">
                <a:latin typeface="+mn-lt"/>
              </a:rPr>
              <a:t> </a:t>
            </a:r>
            <a:r>
              <a:rPr lang="fr-FR" sz="2400" b="1" u="sng" dirty="0" smtClean="0">
                <a:solidFill>
                  <a:srgbClr val="5A8FCB"/>
                </a:solidFill>
                <a:latin typeface="+mn-lt"/>
              </a:rPr>
              <a:t>offres de </a:t>
            </a:r>
            <a:r>
              <a:rPr lang="fr-FR" sz="2400" b="1" u="sng" dirty="0">
                <a:solidFill>
                  <a:srgbClr val="5A8FCB"/>
                </a:solidFill>
                <a:latin typeface="+mn-lt"/>
              </a:rPr>
              <a:t>services </a:t>
            </a:r>
            <a:r>
              <a:rPr lang="fr-FR" sz="2400" b="1" u="sng" dirty="0" smtClean="0">
                <a:solidFill>
                  <a:srgbClr val="5A8FCB"/>
                </a:solidFill>
                <a:latin typeface="+mn-lt"/>
              </a:rPr>
              <a:t>de traducteurs </a:t>
            </a:r>
            <a:r>
              <a:rPr lang="fr-FR" sz="2400" dirty="0" smtClean="0">
                <a:latin typeface="+mn-lt"/>
              </a:rPr>
              <a:t>dans </a:t>
            </a:r>
            <a:r>
              <a:rPr lang="fr-FR" sz="2400" dirty="0">
                <a:latin typeface="+mn-lt"/>
              </a:rPr>
              <a:t>votre organisation pour </a:t>
            </a:r>
            <a:r>
              <a:rPr lang="fr-FR" sz="2400" dirty="0" smtClean="0">
                <a:latin typeface="+mn-lt"/>
              </a:rPr>
              <a:t>aider à réaliser les traductions.</a:t>
            </a:r>
            <a:endParaRPr lang="en-US" sz="2400" dirty="0">
              <a:latin typeface="+mn-lt"/>
            </a:endParaRPr>
          </a:p>
          <a:p>
            <a:r>
              <a:rPr lang="fr-FR" sz="2400" dirty="0">
                <a:latin typeface="+mn-lt"/>
              </a:rPr>
              <a:t>Si vous ou votre organisation souhaitez collaborer à la traduction de ces documents, veuillez </a:t>
            </a:r>
            <a:r>
              <a:rPr lang="en-US" sz="2400" b="1" dirty="0" err="1" smtClean="0">
                <a:solidFill>
                  <a:srgbClr val="5A8FCB"/>
                </a:solidFill>
                <a:latin typeface="+mn-lt"/>
              </a:rPr>
              <a:t>contacter</a:t>
            </a:r>
            <a:r>
              <a:rPr lang="en-US" sz="2400" b="1" dirty="0" smtClean="0">
                <a:solidFill>
                  <a:srgbClr val="5A8FCB"/>
                </a:solidFill>
                <a:latin typeface="+mn-lt"/>
              </a:rPr>
              <a:t> le </a:t>
            </a:r>
            <a:r>
              <a:rPr lang="en-US" sz="2400" b="1" dirty="0" err="1" smtClean="0">
                <a:solidFill>
                  <a:srgbClr val="5A8FCB"/>
                </a:solidFill>
                <a:latin typeface="+mn-lt"/>
              </a:rPr>
              <a:t>Secrétariat</a:t>
            </a:r>
            <a:r>
              <a:rPr lang="en-US" sz="2400" b="1" dirty="0" smtClean="0">
                <a:solidFill>
                  <a:srgbClr val="5A8FCB"/>
                </a:solidFill>
                <a:latin typeface="+mn-lt"/>
              </a:rPr>
              <a:t> de la CIPV </a:t>
            </a:r>
            <a:r>
              <a:rPr lang="en-US" sz="2400" dirty="0" smtClean="0">
                <a:latin typeface="+mn-lt"/>
              </a:rPr>
              <a:t>au </a:t>
            </a:r>
            <a:r>
              <a:rPr lang="en-US" sz="2400" dirty="0">
                <a:solidFill>
                  <a:srgbClr val="5A8FCB"/>
                </a:solidFill>
                <a:latin typeface="+mn-lt"/>
                <a:hlinkClick r:id="rId3">
                  <a:extLst>
                    <a:ext uri="{A12FA001-AC4F-418D-AE19-62706E023703}">
                      <ahyp:hlinkClr xmlns="" xmlns:ahyp="http://schemas.microsoft.com/office/drawing/2018/hyperlinkcolor" val="tx"/>
                    </a:ext>
                  </a:extLst>
                </a:hlinkClick>
              </a:rPr>
              <a:t>ippc@fao.org</a:t>
            </a:r>
            <a:r>
              <a:rPr lang="en-US" sz="2400" dirty="0">
                <a:solidFill>
                  <a:srgbClr val="5A8FCB"/>
                </a:solidFill>
                <a:latin typeface="+mn-lt"/>
              </a:rPr>
              <a:t>. </a:t>
            </a:r>
            <a:endParaRPr lang="en-CA" sz="2400" dirty="0">
              <a:solidFill>
                <a:srgbClr val="5A8FCB"/>
              </a:solidFill>
              <a:latin typeface="+mn-lt"/>
            </a:endParaRPr>
          </a:p>
        </p:txBody>
      </p:sp>
      <p:sp>
        <p:nvSpPr>
          <p:cNvPr id="5" name="Rectangle 4"/>
          <p:cNvSpPr/>
          <p:nvPr/>
        </p:nvSpPr>
        <p:spPr>
          <a:xfrm>
            <a:off x="374585" y="828183"/>
            <a:ext cx="9005086" cy="400110"/>
          </a:xfrm>
          <a:prstGeom prst="rect">
            <a:avLst/>
          </a:prstGeom>
        </p:spPr>
        <p:txBody>
          <a:bodyPr wrap="square">
            <a:spAutoFit/>
          </a:bodyPr>
          <a:lstStyle/>
          <a:p>
            <a:r>
              <a:rPr lang="fr-FR" sz="2000" b="1" dirty="0">
                <a:solidFill>
                  <a:srgbClr val="00825F"/>
                </a:solidFill>
                <a:ea typeface="+mj-ea"/>
                <a:cs typeface="+mj-cs"/>
              </a:rPr>
              <a:t>TRADUCTION DES GUIDES </a:t>
            </a:r>
            <a:r>
              <a:rPr lang="fr-FR" sz="2000" b="1" dirty="0" smtClean="0">
                <a:solidFill>
                  <a:srgbClr val="00825F"/>
                </a:solidFill>
                <a:ea typeface="+mj-ea"/>
                <a:cs typeface="+mj-cs"/>
              </a:rPr>
              <a:t>CIPV ET </a:t>
            </a:r>
            <a:r>
              <a:rPr lang="fr-FR" sz="2000" b="1" dirty="0">
                <a:solidFill>
                  <a:srgbClr val="00825F"/>
                </a:solidFill>
                <a:ea typeface="+mj-ea"/>
                <a:cs typeface="+mj-cs"/>
              </a:rPr>
              <a:t>DU MATÉRIEL DE FORMATION</a:t>
            </a:r>
            <a:endParaRPr lang="en-CA" sz="2000" b="1" dirty="0">
              <a:solidFill>
                <a:srgbClr val="00825F"/>
              </a:solidFill>
              <a:ea typeface="+mj-ea"/>
              <a:cs typeface="+mj-cs"/>
            </a:endParaRPr>
          </a:p>
        </p:txBody>
      </p:sp>
    </p:spTree>
    <p:extLst>
      <p:ext uri="{BB962C8B-B14F-4D97-AF65-F5344CB8AC3E}">
        <p14:creationId xmlns:p14="http://schemas.microsoft.com/office/powerpoint/2010/main" val="1749299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1B73B718-E55D-46AF-89C7-C5D13540986A}"/>
              </a:ext>
            </a:extLst>
          </p:cNvPr>
          <p:cNvSpPr/>
          <p:nvPr/>
        </p:nvSpPr>
        <p:spPr>
          <a:xfrm>
            <a:off x="253381" y="1566033"/>
            <a:ext cx="923925" cy="314152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5041EF79-24C9-438B-9346-C8BA98C4114F}"/>
              </a:ext>
            </a:extLst>
          </p:cNvPr>
          <p:cNvSpPr/>
          <p:nvPr/>
        </p:nvSpPr>
        <p:spPr>
          <a:xfrm>
            <a:off x="171450" y="4814190"/>
            <a:ext cx="11776796" cy="1948560"/>
          </a:xfrm>
          <a:prstGeom prst="roundRect">
            <a:avLst/>
          </a:prstGeom>
          <a:solidFill>
            <a:schemeClr val="bg1"/>
          </a:solid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FCB"/>
              </a:solidFill>
            </a:endParaRPr>
          </a:p>
        </p:txBody>
      </p:sp>
      <p:pic>
        <p:nvPicPr>
          <p:cNvPr id="1026" name="Picture 2"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13683"/>
          <a:stretch/>
        </p:blipFill>
        <p:spPr bwMode="auto">
          <a:xfrm>
            <a:off x="5006597" y="5055595"/>
            <a:ext cx="2732414" cy="15723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256276" y="898893"/>
            <a:ext cx="12204522" cy="360040"/>
          </a:xfrm>
        </p:spPr>
        <p:txBody>
          <a:bodyPr/>
          <a:lstStyle/>
          <a:p>
            <a:r>
              <a:rPr lang="fr-FR" sz="2000" dirty="0">
                <a:solidFill>
                  <a:srgbClr val="1E7B3C"/>
                </a:solidFill>
                <a:latin typeface="Arial"/>
                <a:cs typeface="Arial"/>
              </a:rPr>
              <a:t>MISE À JOUR SUR LES NOUVEAUX GUIDES ET COURS EN LIGNE </a:t>
            </a:r>
            <a:r>
              <a:rPr lang="en-US" sz="2000" dirty="0">
                <a:solidFill>
                  <a:srgbClr val="1E7B3C"/>
                </a:solidFill>
                <a:latin typeface="Arial"/>
                <a:cs typeface="Arial"/>
              </a:rPr>
              <a:t> </a:t>
            </a:r>
            <a:endParaRPr lang="x-none" sz="2000" dirty="0">
              <a:solidFill>
                <a:srgbClr val="1E7B3C"/>
              </a:solidFill>
              <a:latin typeface="Arial" panose="020B0604020202020204" pitchFamily="34" charset="0"/>
              <a:cs typeface="Arial" panose="020B0604020202020204" pitchFamily="34" charset="0"/>
            </a:endParaRPr>
          </a:p>
        </p:txBody>
      </p:sp>
      <p:pic>
        <p:nvPicPr>
          <p:cNvPr id="4" name="Picture 4" descr="Logo&#10;&#10;Description automatically generated">
            <a:extLst>
              <a:ext uri="{FF2B5EF4-FFF2-40B4-BE49-F238E27FC236}">
                <a16:creationId xmlns:a16="http://schemas.microsoft.com/office/drawing/2014/main" xmlns="" id="{1947BC0E-75C6-813A-5AC9-896D9844983C}"/>
              </a:ext>
            </a:extLst>
          </p:cNvPr>
          <p:cNvPicPr>
            <a:picLocks noChangeAspect="1"/>
          </p:cNvPicPr>
          <p:nvPr/>
        </p:nvPicPr>
        <p:blipFill>
          <a:blip r:embed="rId4"/>
          <a:stretch>
            <a:fillRect/>
          </a:stretch>
        </p:blipFill>
        <p:spPr>
          <a:xfrm>
            <a:off x="379581" y="4961455"/>
            <a:ext cx="1359077" cy="1694658"/>
          </a:xfrm>
          <a:prstGeom prst="rect">
            <a:avLst/>
          </a:prstGeom>
        </p:spPr>
      </p:pic>
      <p:sp>
        <p:nvSpPr>
          <p:cNvPr id="5" name="TextBox 4">
            <a:extLst>
              <a:ext uri="{FF2B5EF4-FFF2-40B4-BE49-F238E27FC236}">
                <a16:creationId xmlns:a16="http://schemas.microsoft.com/office/drawing/2014/main" xmlns="" id="{943C34FA-64A5-D3CC-DAC9-0B8BD10F8330}"/>
              </a:ext>
            </a:extLst>
          </p:cNvPr>
          <p:cNvSpPr txBox="1"/>
          <p:nvPr/>
        </p:nvSpPr>
        <p:spPr>
          <a:xfrm>
            <a:off x="987256" y="1853533"/>
            <a:ext cx="5384103" cy="2553520"/>
          </a:xfrm>
          <a:prstGeom prst="rect">
            <a:avLst/>
          </a:prstGeom>
          <a:noFill/>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pPr marL="342900" indent="-342900">
              <a:lnSpc>
                <a:spcPct val="90000"/>
              </a:lnSpc>
              <a:spcBef>
                <a:spcPts val="1000"/>
              </a:spcBef>
              <a:buFont typeface="Arial,Sans-Serif"/>
              <a:buChar char="•"/>
            </a:pPr>
            <a:r>
              <a:rPr lang="fr-FR" dirty="0"/>
              <a:t>Statut phytosanitaire (août 2021)</a:t>
            </a:r>
          </a:p>
          <a:p>
            <a:pPr marL="342900" indent="-342900">
              <a:lnSpc>
                <a:spcPct val="90000"/>
              </a:lnSpc>
              <a:spcBef>
                <a:spcPts val="1000"/>
              </a:spcBef>
              <a:buFont typeface="Arial,Sans-Serif"/>
              <a:buChar char="•"/>
            </a:pPr>
            <a:r>
              <a:rPr lang="fr-FR" dirty="0"/>
              <a:t>Surveillance  (octobre 2021)</a:t>
            </a:r>
          </a:p>
          <a:p>
            <a:pPr marL="342900" indent="-342900">
              <a:lnSpc>
                <a:spcPct val="90000"/>
              </a:lnSpc>
              <a:spcBef>
                <a:spcPts val="1000"/>
              </a:spcBef>
              <a:buFont typeface="Arial,Sans-Serif"/>
              <a:buChar char="•"/>
            </a:pPr>
            <a:r>
              <a:rPr lang="fr-FR" dirty="0"/>
              <a:t>Guide pour soutenir la mise en œuvre de la NIMP 15</a:t>
            </a:r>
          </a:p>
          <a:p>
            <a:pPr marL="342900" indent="-342900">
              <a:lnSpc>
                <a:spcPct val="90000"/>
              </a:lnSpc>
              <a:spcBef>
                <a:spcPts val="1000"/>
              </a:spcBef>
              <a:buFont typeface="Arial,Sans-Serif"/>
              <a:buChar char="•"/>
            </a:pPr>
            <a:r>
              <a:rPr lang="fr-FR" dirty="0"/>
              <a:t>Commerce électronique</a:t>
            </a:r>
          </a:p>
          <a:p>
            <a:pPr marL="342900" indent="-342900">
              <a:lnSpc>
                <a:spcPct val="90000"/>
              </a:lnSpc>
              <a:spcBef>
                <a:spcPts val="1000"/>
              </a:spcBef>
              <a:buFont typeface="Arial,Sans-Serif"/>
              <a:buChar char="•"/>
            </a:pPr>
            <a:r>
              <a:rPr lang="fr-FR" dirty="0"/>
              <a:t>P</a:t>
            </a:r>
            <a:r>
              <a:rPr lang="fr-FR" dirty="0" smtClean="0"/>
              <a:t>lanification </a:t>
            </a:r>
            <a:r>
              <a:rPr lang="fr-FR" dirty="0"/>
              <a:t>d'urgence</a:t>
            </a:r>
            <a:endParaRPr lang="en-US" dirty="0">
              <a:cs typeface="Calibri"/>
            </a:endParaRPr>
          </a:p>
        </p:txBody>
      </p:sp>
      <p:sp>
        <p:nvSpPr>
          <p:cNvPr id="8" name="TextBox 7">
            <a:extLst>
              <a:ext uri="{FF2B5EF4-FFF2-40B4-BE49-F238E27FC236}">
                <a16:creationId xmlns:a16="http://schemas.microsoft.com/office/drawing/2014/main" xmlns="" id="{90FA09C2-7BC6-DE41-7A1A-AE4052591574}"/>
              </a:ext>
            </a:extLst>
          </p:cNvPr>
          <p:cNvSpPr txBox="1"/>
          <p:nvPr/>
        </p:nvSpPr>
        <p:spPr>
          <a:xfrm>
            <a:off x="6814098" y="1851864"/>
            <a:ext cx="5223042" cy="3090077"/>
          </a:xfrm>
          <a:prstGeom prst="rect">
            <a:avLst/>
          </a:prstGeom>
          <a:noFill/>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pPr marL="342900" indent="-342900">
              <a:lnSpc>
                <a:spcPct val="90000"/>
              </a:lnSpc>
              <a:spcBef>
                <a:spcPts val="1000"/>
              </a:spcBef>
              <a:buFont typeface="Arial,Sans-Serif"/>
              <a:buChar char="•"/>
            </a:pPr>
            <a:r>
              <a:rPr lang="fr-FR" dirty="0"/>
              <a:t>Cours en ligne sur l'analyse du risque phytosanitaire (mai 2022)​</a:t>
            </a:r>
          </a:p>
          <a:p>
            <a:pPr marL="342900" indent="-342900">
              <a:lnSpc>
                <a:spcPct val="90000"/>
              </a:lnSpc>
              <a:spcBef>
                <a:spcPts val="1000"/>
              </a:spcBef>
              <a:buFont typeface="Arial,Sans-Serif"/>
              <a:buChar char="•"/>
            </a:pPr>
            <a:r>
              <a:rPr lang="fr-FR" dirty="0"/>
              <a:t>Obligations de surveillance et de </a:t>
            </a:r>
            <a:r>
              <a:rPr lang="fr-FR" dirty="0" smtClean="0"/>
              <a:t>signalement des organismes nuisibles (mai </a:t>
            </a:r>
            <a:r>
              <a:rPr lang="fr-FR" dirty="0"/>
              <a:t>2022)​</a:t>
            </a:r>
          </a:p>
          <a:p>
            <a:pPr marL="342900" indent="-342900">
              <a:lnSpc>
                <a:spcPct val="90000"/>
              </a:lnSpc>
              <a:spcBef>
                <a:spcPts val="1000"/>
              </a:spcBef>
              <a:buFont typeface="Arial,Sans-Serif"/>
              <a:buChar char="•"/>
            </a:pPr>
            <a:r>
              <a:rPr lang="fr-FR" dirty="0"/>
              <a:t>Attestation d'exportation</a:t>
            </a:r>
          </a:p>
          <a:p>
            <a:pPr marL="342900" indent="-342900">
              <a:lnSpc>
                <a:spcPct val="90000"/>
              </a:lnSpc>
              <a:spcBef>
                <a:spcPts val="1000"/>
              </a:spcBef>
              <a:buFont typeface="Arial,Sans-Serif"/>
              <a:buChar char="•"/>
            </a:pPr>
            <a:r>
              <a:rPr lang="fr-FR" dirty="0"/>
              <a:t>Contrôle​</a:t>
            </a:r>
            <a:endParaRPr lang="en-US" dirty="0"/>
          </a:p>
        </p:txBody>
      </p:sp>
      <p:pic>
        <p:nvPicPr>
          <p:cNvPr id="9" name="Picture 9">
            <a:extLst>
              <a:ext uri="{FF2B5EF4-FFF2-40B4-BE49-F238E27FC236}">
                <a16:creationId xmlns:a16="http://schemas.microsoft.com/office/drawing/2014/main" xmlns="" id="{6197411A-35A4-946A-2E68-58384752C44A}"/>
              </a:ext>
            </a:extLst>
          </p:cNvPr>
          <p:cNvPicPr>
            <a:picLocks noChangeAspect="1"/>
          </p:cNvPicPr>
          <p:nvPr/>
        </p:nvPicPr>
        <p:blipFill>
          <a:blip r:embed="rId5"/>
          <a:stretch>
            <a:fillRect/>
          </a:stretch>
        </p:blipFill>
        <p:spPr>
          <a:xfrm>
            <a:off x="10428963" y="5183316"/>
            <a:ext cx="1295400" cy="1295400"/>
          </a:xfrm>
          <a:prstGeom prst="rect">
            <a:avLst/>
          </a:prstGeom>
        </p:spPr>
      </p:pic>
      <p:pic>
        <p:nvPicPr>
          <p:cNvPr id="2" name="Picture 1"/>
          <p:cNvPicPr>
            <a:picLocks noChangeAspect="1"/>
          </p:cNvPicPr>
          <p:nvPr/>
        </p:nvPicPr>
        <p:blipFill>
          <a:blip r:embed="rId6"/>
          <a:stretch>
            <a:fillRect/>
          </a:stretch>
        </p:blipFill>
        <p:spPr>
          <a:xfrm>
            <a:off x="7784948" y="5125084"/>
            <a:ext cx="1981976" cy="1411865"/>
          </a:xfrm>
          <a:prstGeom prst="rect">
            <a:avLst/>
          </a:prstGeom>
        </p:spPr>
      </p:pic>
      <p:pic>
        <p:nvPicPr>
          <p:cNvPr id="7" name="Picture 6"/>
          <p:cNvPicPr>
            <a:picLocks noChangeAspect="1"/>
          </p:cNvPicPr>
          <p:nvPr/>
        </p:nvPicPr>
        <p:blipFill>
          <a:blip r:embed="rId7"/>
          <a:stretch>
            <a:fillRect/>
          </a:stretch>
        </p:blipFill>
        <p:spPr>
          <a:xfrm>
            <a:off x="2281085" y="5077920"/>
            <a:ext cx="2183085" cy="1459029"/>
          </a:xfrm>
          <a:prstGeom prst="rect">
            <a:avLst/>
          </a:prstGeom>
        </p:spPr>
      </p:pic>
      <p:sp>
        <p:nvSpPr>
          <p:cNvPr id="13" name="TextBox 12">
            <a:extLst>
              <a:ext uri="{FF2B5EF4-FFF2-40B4-BE49-F238E27FC236}">
                <a16:creationId xmlns:a16="http://schemas.microsoft.com/office/drawing/2014/main" xmlns="" id="{7330C1CE-D266-4748-B98A-443D971CEB31}"/>
              </a:ext>
            </a:extLst>
          </p:cNvPr>
          <p:cNvSpPr txBox="1"/>
          <p:nvPr/>
        </p:nvSpPr>
        <p:spPr>
          <a:xfrm rot="16200000">
            <a:off x="-724123" y="2871556"/>
            <a:ext cx="2878931" cy="590931"/>
          </a:xfrm>
          <a:prstGeom prst="rect">
            <a:avLst/>
          </a:prstGeom>
          <a:noFill/>
        </p:spPr>
        <p:txBody>
          <a:bodyPr wrap="square">
            <a:spAutoFit/>
          </a:bodyPr>
          <a:lstStyle/>
          <a:p>
            <a:pPr algn="ctr">
              <a:lnSpc>
                <a:spcPct val="90000"/>
              </a:lnSpc>
              <a:spcBef>
                <a:spcPts val="1000"/>
              </a:spcBef>
            </a:pPr>
            <a:r>
              <a:rPr lang="en-US" sz="3600" b="1" dirty="0">
                <a:solidFill>
                  <a:srgbClr val="5A8FCB"/>
                </a:solidFill>
                <a:cs typeface="Calibri" panose="020F0502020204030204"/>
              </a:rPr>
              <a:t>GUIDES</a:t>
            </a:r>
          </a:p>
        </p:txBody>
      </p:sp>
      <p:sp>
        <p:nvSpPr>
          <p:cNvPr id="15" name="Rectangle: Rounded Corners 14">
            <a:extLst>
              <a:ext uri="{FF2B5EF4-FFF2-40B4-BE49-F238E27FC236}">
                <a16:creationId xmlns:a16="http://schemas.microsoft.com/office/drawing/2014/main" xmlns="" id="{BDD933F9-453E-4616-BAAB-AFDAC3EF391D}"/>
              </a:ext>
            </a:extLst>
          </p:cNvPr>
          <p:cNvSpPr/>
          <p:nvPr/>
        </p:nvSpPr>
        <p:spPr>
          <a:xfrm>
            <a:off x="6109213" y="1519853"/>
            <a:ext cx="923925" cy="314152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12112BDC-1157-4023-80DB-46BB8C7CCBC3}"/>
              </a:ext>
            </a:extLst>
          </p:cNvPr>
          <p:cNvSpPr txBox="1"/>
          <p:nvPr/>
        </p:nvSpPr>
        <p:spPr>
          <a:xfrm rot="16200000">
            <a:off x="4981366" y="2424069"/>
            <a:ext cx="3141520" cy="1144929"/>
          </a:xfrm>
          <a:prstGeom prst="rect">
            <a:avLst/>
          </a:prstGeom>
          <a:noFill/>
        </p:spPr>
        <p:txBody>
          <a:bodyPr wrap="square">
            <a:spAutoFit/>
          </a:bodyPr>
          <a:lstStyle/>
          <a:p>
            <a:pPr>
              <a:lnSpc>
                <a:spcPct val="90000"/>
              </a:lnSpc>
              <a:spcBef>
                <a:spcPts val="1000"/>
              </a:spcBef>
            </a:pPr>
            <a:r>
              <a:rPr lang="en-US" sz="3200" b="1" dirty="0" err="1" smtClean="0">
                <a:solidFill>
                  <a:srgbClr val="5A8FCB"/>
                </a:solidFill>
                <a:cs typeface="Calibri" panose="020F0502020204030204"/>
              </a:rPr>
              <a:t>Apprentissage</a:t>
            </a:r>
            <a:r>
              <a:rPr lang="en-US" sz="4400" b="1" dirty="0" smtClean="0">
                <a:solidFill>
                  <a:srgbClr val="5A8FCB"/>
                </a:solidFill>
                <a:cs typeface="Calibri" panose="020F0502020204030204"/>
              </a:rPr>
              <a:t> </a:t>
            </a:r>
            <a:r>
              <a:rPr lang="en-US" sz="3200" b="1" dirty="0" smtClean="0">
                <a:solidFill>
                  <a:srgbClr val="5A8FCB"/>
                </a:solidFill>
                <a:cs typeface="Calibri" panose="020F0502020204030204"/>
              </a:rPr>
              <a:t>en </a:t>
            </a:r>
            <a:r>
              <a:rPr lang="en-US" sz="3200" b="1" dirty="0" err="1" smtClean="0">
                <a:solidFill>
                  <a:srgbClr val="5A8FCB"/>
                </a:solidFill>
                <a:cs typeface="Calibri" panose="020F0502020204030204"/>
              </a:rPr>
              <a:t>ligne</a:t>
            </a:r>
            <a:endParaRPr lang="en-US" sz="3200" b="1" dirty="0">
              <a:solidFill>
                <a:srgbClr val="5A8FCB"/>
              </a:solidFill>
              <a:cs typeface="Calibri" panose="020F0502020204030204"/>
            </a:endParaRPr>
          </a:p>
        </p:txBody>
      </p:sp>
    </p:spTree>
    <p:extLst>
      <p:ext uri="{BB962C8B-B14F-4D97-AF65-F5344CB8AC3E}">
        <p14:creationId xmlns:p14="http://schemas.microsoft.com/office/powerpoint/2010/main" val="167703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8600E638-8C3D-403D-94A2-FABC67DD9221}"/>
              </a:ext>
            </a:extLst>
          </p:cNvPr>
          <p:cNvSpPr/>
          <p:nvPr/>
        </p:nvSpPr>
        <p:spPr>
          <a:xfrm>
            <a:off x="3748474" y="4361834"/>
            <a:ext cx="7910126" cy="2282388"/>
          </a:xfrm>
          <a:prstGeom prst="roundRect">
            <a:avLst>
              <a:gd name="adj" fmla="val 8738"/>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3664937" y="4361834"/>
            <a:ext cx="8077200" cy="2415835"/>
          </a:xfrm>
        </p:spPr>
        <p:txBody>
          <a:bodyPr numCol="2"/>
          <a:lstStyle/>
          <a:p>
            <a:pPr marL="161925" indent="-179705"/>
            <a:r>
              <a:rPr lang="fr-FR" b="1" dirty="0">
                <a:solidFill>
                  <a:srgbClr val="5A8FCB"/>
                </a:solidFill>
                <a:latin typeface="+mn-lt"/>
                <a:cs typeface="Calibri"/>
              </a:rPr>
              <a:t>Un guichet unique pour relier toutes les ressources techniques disponibles d'un système </a:t>
            </a:r>
            <a:r>
              <a:rPr lang="fr-FR" b="1" dirty="0" smtClean="0">
                <a:solidFill>
                  <a:srgbClr val="5A8FCB"/>
                </a:solidFill>
                <a:latin typeface="+mn-lt"/>
                <a:cs typeface="Calibri"/>
              </a:rPr>
              <a:t>phytosanitaire</a:t>
            </a:r>
            <a:r>
              <a:rPr lang="en-GB" dirty="0" smtClean="0">
                <a:solidFill>
                  <a:srgbClr val="5A8FCB"/>
                </a:solidFill>
                <a:latin typeface="+mn-lt"/>
                <a:cs typeface="Calibri"/>
              </a:rPr>
              <a:t>:</a:t>
            </a:r>
          </a:p>
          <a:p>
            <a:pPr marL="431800" lvl="1" indent="-179705"/>
            <a:r>
              <a:rPr lang="en-GB" dirty="0" smtClean="0">
                <a:latin typeface="+mn-lt"/>
                <a:cs typeface="Calibri"/>
              </a:rPr>
              <a:t>NIMP</a:t>
            </a:r>
          </a:p>
          <a:p>
            <a:pPr marL="431800" lvl="1" indent="-179705"/>
            <a:r>
              <a:rPr lang="en-GB" dirty="0" smtClean="0">
                <a:latin typeface="+mn-lt"/>
                <a:cs typeface="Calibri"/>
              </a:rPr>
              <a:t>Guides CIPV</a:t>
            </a:r>
            <a:endParaRPr lang="en-GB" dirty="0">
              <a:latin typeface="+mn-lt"/>
            </a:endParaRPr>
          </a:p>
          <a:p>
            <a:pPr marL="431800" lvl="1" indent="-179705"/>
            <a:r>
              <a:rPr lang="en-GB" dirty="0" err="1" smtClean="0">
                <a:latin typeface="+mn-lt"/>
                <a:cs typeface="Calibri"/>
              </a:rPr>
              <a:t>Cours</a:t>
            </a:r>
            <a:r>
              <a:rPr lang="en-GB" dirty="0" smtClean="0">
                <a:latin typeface="+mn-lt"/>
                <a:cs typeface="Calibri"/>
              </a:rPr>
              <a:t> en </a:t>
            </a:r>
            <a:r>
              <a:rPr lang="en-GB" dirty="0" err="1" smtClean="0">
                <a:latin typeface="+mn-lt"/>
                <a:cs typeface="Calibri"/>
              </a:rPr>
              <a:t>ligne</a:t>
            </a:r>
            <a:r>
              <a:rPr lang="en-GB" dirty="0" smtClean="0">
                <a:latin typeface="+mn-lt"/>
                <a:cs typeface="Calibri"/>
              </a:rPr>
              <a:t> CIPV</a:t>
            </a:r>
          </a:p>
          <a:p>
            <a:pPr marL="431800" lvl="1" indent="-179705"/>
            <a:endParaRPr lang="fr-FR" dirty="0" smtClean="0">
              <a:latin typeface="+mn-lt"/>
              <a:cs typeface="Calibri"/>
            </a:endParaRPr>
          </a:p>
          <a:p>
            <a:pPr marL="431800" lvl="1" indent="-179705"/>
            <a:r>
              <a:rPr lang="fr-FR" dirty="0" smtClean="0">
                <a:latin typeface="+mn-lt"/>
                <a:cs typeface="Calibri"/>
              </a:rPr>
              <a:t>Autres </a:t>
            </a:r>
            <a:r>
              <a:rPr lang="fr-FR" dirty="0">
                <a:latin typeface="+mn-lt"/>
                <a:cs typeface="Calibri"/>
              </a:rPr>
              <a:t>ressources de l'ICD (par exemple, outils en ligne</a:t>
            </a:r>
            <a:r>
              <a:rPr lang="fr-FR" dirty="0" smtClean="0">
                <a:latin typeface="+mn-lt"/>
                <a:cs typeface="Calibri"/>
              </a:rPr>
              <a:t>)</a:t>
            </a:r>
          </a:p>
          <a:p>
            <a:pPr marL="252095" lvl="1" indent="0">
              <a:buNone/>
            </a:pPr>
            <a:r>
              <a:rPr lang="en-GB" dirty="0" err="1">
                <a:latin typeface="+mn-lt"/>
                <a:cs typeface="Calibri"/>
              </a:rPr>
              <a:t>Prochaine</a:t>
            </a:r>
            <a:r>
              <a:rPr lang="en-GB" dirty="0">
                <a:latin typeface="+mn-lt"/>
                <a:cs typeface="Calibri"/>
              </a:rPr>
              <a:t> </a:t>
            </a:r>
            <a:r>
              <a:rPr lang="en-GB" dirty="0" err="1">
                <a:latin typeface="+mn-lt"/>
                <a:cs typeface="Calibri"/>
              </a:rPr>
              <a:t>étape</a:t>
            </a:r>
            <a:r>
              <a:rPr lang="en-GB" dirty="0">
                <a:latin typeface="+mn-lt"/>
                <a:cs typeface="Calibri"/>
              </a:rPr>
              <a:t> : </a:t>
            </a:r>
            <a:r>
              <a:rPr lang="en-GB" dirty="0" err="1" smtClean="0">
                <a:latin typeface="+mn-lt"/>
                <a:cs typeface="Calibri"/>
              </a:rPr>
              <a:t>Améliorer</a:t>
            </a:r>
            <a:r>
              <a:rPr lang="en-GB" dirty="0" smtClean="0">
                <a:latin typeface="+mn-lt"/>
                <a:cs typeface="Calibri"/>
              </a:rPr>
              <a:t> </a:t>
            </a:r>
            <a:r>
              <a:rPr lang="en-GB" dirty="0" err="1" smtClean="0">
                <a:latin typeface="+mn-lt"/>
                <a:cs typeface="Calibri"/>
              </a:rPr>
              <a:t>l’</a:t>
            </a:r>
            <a:r>
              <a:rPr lang="en-GB" b="1" dirty="0" err="1" smtClean="0">
                <a:solidFill>
                  <a:srgbClr val="5A8FCB"/>
                </a:solidFill>
                <a:latin typeface="+mn-lt"/>
                <a:cs typeface="Calibri"/>
              </a:rPr>
              <a:t>accès</a:t>
            </a:r>
            <a:r>
              <a:rPr lang="en-GB" b="1" dirty="0" smtClean="0">
                <a:solidFill>
                  <a:srgbClr val="5A8FCB"/>
                </a:solidFill>
                <a:latin typeface="+mn-lt"/>
                <a:cs typeface="Calibri"/>
              </a:rPr>
              <a:t> </a:t>
            </a:r>
            <a:r>
              <a:rPr lang="en-GB" dirty="0" smtClean="0">
                <a:latin typeface="+mn-lt"/>
                <a:cs typeface="Calibri"/>
              </a:rPr>
              <a:t>aux </a:t>
            </a:r>
            <a:r>
              <a:rPr lang="en-GB" dirty="0" err="1" smtClean="0">
                <a:latin typeface="+mn-lt"/>
                <a:cs typeface="Calibri"/>
              </a:rPr>
              <a:t>ressources</a:t>
            </a:r>
            <a:r>
              <a:rPr lang="en-GB" dirty="0" smtClean="0">
                <a:latin typeface="+mn-lt"/>
                <a:cs typeface="Calibri"/>
              </a:rPr>
              <a:t> et </a:t>
            </a:r>
            <a:r>
              <a:rPr lang="en-GB" b="1" dirty="0">
                <a:solidFill>
                  <a:srgbClr val="5A8FCB"/>
                </a:solidFill>
                <a:latin typeface="+mn-lt"/>
                <a:cs typeface="Calibri"/>
              </a:rPr>
              <a:t>sensibiliser</a:t>
            </a:r>
            <a:endParaRPr lang="fr-CA" dirty="0">
              <a:solidFill>
                <a:srgbClr val="5A8FCB"/>
              </a:solidFill>
              <a:latin typeface="+mn-lt"/>
              <a:cs typeface="Calibri"/>
            </a:endParaRPr>
          </a:p>
        </p:txBody>
      </p:sp>
      <p:sp>
        <p:nvSpPr>
          <p:cNvPr id="3" name="Title 2"/>
          <p:cNvSpPr>
            <a:spLocks noGrp="1"/>
          </p:cNvSpPr>
          <p:nvPr>
            <p:ph type="title"/>
          </p:nvPr>
        </p:nvSpPr>
        <p:spPr>
          <a:xfrm>
            <a:off x="101598" y="900475"/>
            <a:ext cx="8543637" cy="387771"/>
          </a:xfrm>
        </p:spPr>
        <p:txBody>
          <a:bodyPr/>
          <a:lstStyle/>
          <a:p>
            <a:r>
              <a:rPr lang="fr-CA" sz="2000" dirty="0">
                <a:solidFill>
                  <a:srgbClr val="1E7B3C"/>
                </a:solidFill>
                <a:latin typeface="Arial" panose="020B0604020202020204" pitchFamily="34" charset="0"/>
                <a:cs typeface="Arial" panose="020B0604020202020204" pitchFamily="34" charset="0"/>
              </a:rPr>
              <a:t>PAGE SYSTÈME PHYTOSANITAIRE</a:t>
            </a:r>
            <a:endParaRPr lang="en-US" sz="2000" dirty="0">
              <a:solidFill>
                <a:srgbClr val="1E7B3C"/>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xmlns="" id="{AE0DB8EA-0EA8-4239-A4D7-6743F99A676B}"/>
              </a:ext>
            </a:extLst>
          </p:cNvPr>
          <p:cNvGrpSpPr/>
          <p:nvPr/>
        </p:nvGrpSpPr>
        <p:grpSpPr>
          <a:xfrm>
            <a:off x="536170" y="1535401"/>
            <a:ext cx="2260601" cy="2143125"/>
            <a:chOff x="1838325" y="1714500"/>
            <a:chExt cx="2260601" cy="2143125"/>
          </a:xfrm>
        </p:grpSpPr>
        <p:sp>
          <p:nvSpPr>
            <p:cNvPr id="6" name="Rectangle: Rounded Corners 5">
              <a:extLst>
                <a:ext uri="{FF2B5EF4-FFF2-40B4-BE49-F238E27FC236}">
                  <a16:creationId xmlns:a16="http://schemas.microsoft.com/office/drawing/2014/main" xmlns="" id="{74E33C44-83DB-48D0-BCEE-2E49FEC82603}"/>
                </a:ext>
              </a:extLst>
            </p:cNvPr>
            <p:cNvSpPr/>
            <p:nvPr/>
          </p:nvSpPr>
          <p:spPr>
            <a:xfrm>
              <a:off x="1838325" y="1714500"/>
              <a:ext cx="2260601" cy="2143125"/>
            </a:xfrm>
            <a:prstGeom prst="roundRect">
              <a:avLst/>
            </a:prstGeom>
            <a:solidFill>
              <a:schemeClr val="bg1"/>
            </a:solid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365" y="1880802"/>
              <a:ext cx="1810519" cy="1810519"/>
            </a:xfrm>
            <a:prstGeom prst="roundRect">
              <a:avLst>
                <a:gd name="adj" fmla="val 8594"/>
              </a:avLst>
            </a:prstGeom>
            <a:solidFill>
              <a:srgbClr val="FFFFFF">
                <a:shade val="85000"/>
              </a:srgbClr>
            </a:solidFill>
            <a:ln>
              <a:noFill/>
            </a:ln>
            <a:effectLst/>
          </p:spPr>
        </p:pic>
      </p:grpSp>
      <p:pic>
        <p:nvPicPr>
          <p:cNvPr id="5" name="Picture 4"/>
          <p:cNvPicPr>
            <a:picLocks noChangeAspect="1"/>
          </p:cNvPicPr>
          <p:nvPr/>
        </p:nvPicPr>
        <p:blipFill rotWithShape="1">
          <a:blip r:embed="rId4"/>
          <a:srcRect t="5909" b="41906"/>
          <a:stretch/>
        </p:blipFill>
        <p:spPr>
          <a:xfrm>
            <a:off x="3748474" y="1288247"/>
            <a:ext cx="7910126" cy="2896839"/>
          </a:xfrm>
          <a:prstGeom prst="roundRect">
            <a:avLst>
              <a:gd name="adj" fmla="val 8594"/>
            </a:avLst>
          </a:prstGeom>
          <a:solidFill>
            <a:srgbClr val="FFFFFF">
              <a:shade val="85000"/>
            </a:srgbClr>
          </a:solidFill>
          <a:ln>
            <a:solidFill>
              <a:srgbClr val="5A8FCB"/>
            </a:solidFill>
          </a:ln>
          <a:effectLst/>
        </p:spPr>
      </p:pic>
      <p:sp>
        <p:nvSpPr>
          <p:cNvPr id="11" name="TextBox 10">
            <a:extLst>
              <a:ext uri="{FF2B5EF4-FFF2-40B4-BE49-F238E27FC236}">
                <a16:creationId xmlns:a16="http://schemas.microsoft.com/office/drawing/2014/main" xmlns="" id="{35744EDF-2B91-4A84-B755-0C64CFAE6C47}"/>
              </a:ext>
            </a:extLst>
          </p:cNvPr>
          <p:cNvSpPr txBox="1"/>
          <p:nvPr/>
        </p:nvSpPr>
        <p:spPr>
          <a:xfrm>
            <a:off x="211998" y="4051831"/>
            <a:ext cx="3452939" cy="646331"/>
          </a:xfrm>
          <a:prstGeom prst="rect">
            <a:avLst/>
          </a:prstGeom>
          <a:noFill/>
        </p:spPr>
        <p:txBody>
          <a:bodyPr wrap="square" lIns="91440" tIns="45720" rIns="91440" bIns="45720" anchor="t">
            <a:spAutoFit/>
          </a:bodyPr>
          <a:lstStyle/>
          <a:p>
            <a:pPr marL="17145" indent="-34925"/>
            <a:r>
              <a:rPr lang="fr-CA" sz="1800" dirty="0" smtClean="0">
                <a:latin typeface="Calibri"/>
                <a:cs typeface="Calibri"/>
              </a:rPr>
              <a:t>La plupart des </a:t>
            </a:r>
            <a:r>
              <a:rPr lang="fr-CA" sz="1800" b="1" dirty="0" smtClean="0">
                <a:solidFill>
                  <a:srgbClr val="5A8FCB"/>
                </a:solidFill>
                <a:latin typeface="Calibri"/>
                <a:cs typeface="Calibri"/>
              </a:rPr>
              <a:t>composants d’un </a:t>
            </a:r>
            <a:r>
              <a:rPr lang="fr-CA" sz="1800" b="1" dirty="0" smtClean="0">
                <a:solidFill>
                  <a:srgbClr val="5A8FCB"/>
                </a:solidFill>
                <a:cs typeface="Calibri"/>
                <a:hlinkClick r:id="rId5"/>
              </a:rPr>
              <a:t>système</a:t>
            </a:r>
            <a:r>
              <a:rPr lang="fr-CA" sz="1800" b="1" dirty="0" smtClean="0">
                <a:cs typeface="Calibri"/>
                <a:hlinkClick r:id="rId5"/>
              </a:rPr>
              <a:t> </a:t>
            </a:r>
            <a:r>
              <a:rPr lang="fr-CA" sz="1800" b="1" dirty="0" smtClean="0">
                <a:solidFill>
                  <a:srgbClr val="5A8FCB"/>
                </a:solidFill>
                <a:latin typeface="Calibri"/>
                <a:cs typeface="Calibri"/>
                <a:hlinkClick r:id="rId5"/>
              </a:rPr>
              <a:t>phytosanitaire</a:t>
            </a:r>
            <a:endParaRPr lang="en-US" sz="1800" i="1" dirty="0">
              <a:latin typeface="Calibri"/>
              <a:cs typeface="Calibri"/>
            </a:endParaRPr>
          </a:p>
        </p:txBody>
      </p:sp>
      <p:sp>
        <p:nvSpPr>
          <p:cNvPr id="8"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Unicode MS" panose="020B0604020202020204" pitchFamily="34" charset="-128"/>
              </a:rPr>
              <a:t>Un guichet unique pour relier toutes les ressources techniques disponibles d'un système phytosanitaire :</a:t>
            </a:r>
            <a:r>
              <a:rPr kumimoji="0" lang="fr-FR" sz="800" b="0" i="0" u="none" strike="noStrike" cap="none" normalizeH="0" baseline="0" smtClean="0">
                <a:ln>
                  <a:noFill/>
                </a:ln>
                <a:solidFill>
                  <a:schemeClr val="tx1"/>
                </a:solidFill>
                <a:effectLst/>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9791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162418" y="935235"/>
            <a:ext cx="7120246" cy="296840"/>
          </a:xfrm>
        </p:spPr>
        <p:txBody>
          <a:bodyPr/>
          <a:lstStyle/>
          <a:p>
            <a:r>
              <a:rPr lang="en-GB" sz="2400" dirty="0" smtClean="0">
                <a:solidFill>
                  <a:srgbClr val="1E7B3C"/>
                </a:solidFill>
                <a:latin typeface="Arial" panose="020B0604020202020204" pitchFamily="34" charset="0"/>
                <a:cs typeface="Arial" panose="020B0604020202020204" pitchFamily="34" charset="0"/>
              </a:rPr>
              <a:t>WEBINAIRES</a:t>
            </a:r>
            <a:r>
              <a:rPr lang="en-GB" sz="2400" dirty="0">
                <a:solidFill>
                  <a:srgbClr val="1E7B3C"/>
                </a:solidFill>
                <a:latin typeface="Arial" panose="020B0604020202020204" pitchFamily="34" charset="0"/>
                <a:cs typeface="Arial" panose="020B0604020202020204" pitchFamily="34" charset="0"/>
              </a:rPr>
              <a:t> </a:t>
            </a:r>
            <a:r>
              <a:rPr lang="en-GB" sz="2400" dirty="0" smtClean="0">
                <a:solidFill>
                  <a:srgbClr val="1E7B3C"/>
                </a:solidFill>
                <a:latin typeface="Arial" panose="020B0604020202020204" pitchFamily="34" charset="0"/>
                <a:ea typeface="+mn-lt"/>
                <a:cs typeface="Arial" panose="020B0604020202020204" pitchFamily="34" charset="0"/>
              </a:rPr>
              <a:t>(</a:t>
            </a:r>
            <a:r>
              <a:rPr lang="en-GB" sz="2400" dirty="0" err="1" smtClean="0">
                <a:solidFill>
                  <a:srgbClr val="1E7B3C"/>
                </a:solidFill>
                <a:latin typeface="Arial" panose="020B0604020202020204" pitchFamily="34" charset="0"/>
                <a:ea typeface="+mn-lt"/>
                <a:cs typeface="Arial" panose="020B0604020202020204" pitchFamily="34" charset="0"/>
              </a:rPr>
              <a:t>depuis</a:t>
            </a:r>
            <a:r>
              <a:rPr lang="en-GB" sz="2400" dirty="0" smtClean="0">
                <a:solidFill>
                  <a:srgbClr val="1E7B3C"/>
                </a:solidFill>
                <a:latin typeface="Arial" panose="020B0604020202020204" pitchFamily="34" charset="0"/>
                <a:ea typeface="+mn-lt"/>
                <a:cs typeface="Arial" panose="020B0604020202020204" pitchFamily="34" charset="0"/>
              </a:rPr>
              <a:t> </a:t>
            </a:r>
            <a:r>
              <a:rPr lang="en-GB" sz="2400" dirty="0" err="1">
                <a:solidFill>
                  <a:srgbClr val="1E7B3C"/>
                </a:solidFill>
                <a:latin typeface="Arial" panose="020B0604020202020204" pitchFamily="34" charset="0"/>
                <a:ea typeface="+mn-lt"/>
                <a:cs typeface="Arial" panose="020B0604020202020204" pitchFamily="34" charset="0"/>
              </a:rPr>
              <a:t>o</a:t>
            </a:r>
            <a:r>
              <a:rPr lang="en-GB" sz="2400" dirty="0" err="1" smtClean="0">
                <a:solidFill>
                  <a:srgbClr val="1E7B3C"/>
                </a:solidFill>
                <a:latin typeface="Arial" panose="020B0604020202020204" pitchFamily="34" charset="0"/>
                <a:ea typeface="+mn-lt"/>
                <a:cs typeface="Arial" panose="020B0604020202020204" pitchFamily="34" charset="0"/>
              </a:rPr>
              <a:t>ctobre</a:t>
            </a:r>
            <a:r>
              <a:rPr lang="en-GB" sz="2400" dirty="0" smtClean="0">
                <a:solidFill>
                  <a:srgbClr val="1E7B3C"/>
                </a:solidFill>
                <a:latin typeface="Arial" panose="020B0604020202020204" pitchFamily="34" charset="0"/>
                <a:ea typeface="+mn-lt"/>
                <a:cs typeface="Arial" panose="020B0604020202020204" pitchFamily="34" charset="0"/>
              </a:rPr>
              <a:t> </a:t>
            </a:r>
            <a:r>
              <a:rPr lang="en-GB" sz="2400" dirty="0">
                <a:solidFill>
                  <a:srgbClr val="1E7B3C"/>
                </a:solidFill>
                <a:latin typeface="Arial" panose="020B0604020202020204" pitchFamily="34" charset="0"/>
                <a:ea typeface="+mn-lt"/>
                <a:cs typeface="Arial" panose="020B0604020202020204" pitchFamily="34" charset="0"/>
              </a:rPr>
              <a:t>2021)</a:t>
            </a:r>
            <a:br>
              <a:rPr lang="en-GB" sz="2400" dirty="0">
                <a:solidFill>
                  <a:srgbClr val="1E7B3C"/>
                </a:solidFill>
                <a:latin typeface="Arial" panose="020B0604020202020204" pitchFamily="34" charset="0"/>
                <a:ea typeface="+mn-lt"/>
                <a:cs typeface="Arial" panose="020B0604020202020204" pitchFamily="34" charset="0"/>
              </a:rPr>
            </a:br>
            <a:r>
              <a:rPr lang="en-US" sz="2400" dirty="0">
                <a:solidFill>
                  <a:srgbClr val="1E7B3C"/>
                </a:solidFill>
                <a:latin typeface="Arial" panose="020B0604020202020204" pitchFamily="34" charset="0"/>
                <a:ea typeface="Calibri" panose="020F0502020204030204" pitchFamily="34" charset="0"/>
                <a:cs typeface="Arial" panose="020B0604020202020204" pitchFamily="34" charset="0"/>
              </a:rPr>
              <a:t/>
            </a:r>
            <a:br>
              <a:rPr lang="en-US" sz="2400" dirty="0">
                <a:solidFill>
                  <a:srgbClr val="1E7B3C"/>
                </a:solidFill>
                <a:latin typeface="Arial" panose="020B0604020202020204" pitchFamily="34" charset="0"/>
                <a:ea typeface="Calibri" panose="020F0502020204030204" pitchFamily="34" charset="0"/>
                <a:cs typeface="Arial" panose="020B0604020202020204" pitchFamily="34" charset="0"/>
              </a:rPr>
            </a:br>
            <a:endParaRPr lang="en-US" sz="2400" dirty="0">
              <a:solidFill>
                <a:srgbClr val="1E7B3C"/>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xmlns="" id="{DD6FA943-E3D5-4275-A273-274E52811390}"/>
              </a:ext>
            </a:extLst>
          </p:cNvPr>
          <p:cNvSpPr/>
          <p:nvPr/>
        </p:nvSpPr>
        <p:spPr>
          <a:xfrm>
            <a:off x="542924" y="2317014"/>
            <a:ext cx="2667001" cy="1596195"/>
          </a:xfrm>
          <a:prstGeom prst="roundRect">
            <a:avLst/>
          </a:prstGeom>
          <a:solidFill>
            <a:schemeClr val="accent3">
              <a:lumMod val="40000"/>
              <a:lumOff val="60000"/>
            </a:schemeClr>
          </a:solidFill>
          <a:ln>
            <a:solidFill>
              <a:srgbClr val="5A8F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C39857CA-9B91-4A46-A91E-4D0EB1E06957}"/>
              </a:ext>
            </a:extLst>
          </p:cNvPr>
          <p:cNvSpPr/>
          <p:nvPr/>
        </p:nvSpPr>
        <p:spPr>
          <a:xfrm>
            <a:off x="542923" y="4972050"/>
            <a:ext cx="2667001" cy="1512910"/>
          </a:xfrm>
          <a:prstGeom prst="roundRect">
            <a:avLst/>
          </a:prstGeom>
          <a:solidFill>
            <a:schemeClr val="accent3">
              <a:lumMod val="40000"/>
              <a:lumOff val="60000"/>
            </a:schemeClr>
          </a:solidFill>
          <a:ln>
            <a:solidFill>
              <a:srgbClr val="5A8F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xmlns="" id="{9E321A8B-94B6-4829-9413-B83669FCB6CC}"/>
              </a:ext>
            </a:extLst>
          </p:cNvPr>
          <p:cNvSpPr/>
          <p:nvPr/>
        </p:nvSpPr>
        <p:spPr>
          <a:xfrm>
            <a:off x="3362324" y="2317014"/>
            <a:ext cx="2667001" cy="1596196"/>
          </a:xfrm>
          <a:prstGeom prst="roundRect">
            <a:avLst/>
          </a:prstGeom>
          <a:solidFill>
            <a:schemeClr val="accent5">
              <a:lumMod val="40000"/>
              <a:lumOff val="60000"/>
            </a:schemeClr>
          </a:solidFill>
          <a:ln>
            <a:solidFill>
              <a:srgbClr val="5A8F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96FE47EB-170B-48A6-8AB8-42945D067454}"/>
              </a:ext>
            </a:extLst>
          </p:cNvPr>
          <p:cNvSpPr/>
          <p:nvPr/>
        </p:nvSpPr>
        <p:spPr>
          <a:xfrm>
            <a:off x="3362323" y="4970572"/>
            <a:ext cx="2667001" cy="1512910"/>
          </a:xfrm>
          <a:prstGeom prst="roundRect">
            <a:avLst/>
          </a:prstGeom>
          <a:solidFill>
            <a:schemeClr val="accent5">
              <a:lumMod val="40000"/>
              <a:lumOff val="60000"/>
            </a:schemeClr>
          </a:solidFill>
          <a:ln>
            <a:solidFill>
              <a:srgbClr val="5A8F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xmlns="" id="{D5C3398F-B38C-4F23-90EA-6EBD376A62BB}"/>
              </a:ext>
            </a:extLst>
          </p:cNvPr>
          <p:cNvSpPr/>
          <p:nvPr/>
        </p:nvSpPr>
        <p:spPr>
          <a:xfrm>
            <a:off x="6162674" y="2317014"/>
            <a:ext cx="2667001" cy="1596196"/>
          </a:xfrm>
          <a:prstGeom prst="roundRect">
            <a:avLst/>
          </a:prstGeom>
          <a:solidFill>
            <a:schemeClr val="accent6">
              <a:lumMod val="40000"/>
              <a:lumOff val="60000"/>
            </a:schemeClr>
          </a:solidFill>
          <a:ln>
            <a:solidFill>
              <a:srgbClr val="5A8F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5D4A5732-E046-4359-8CFB-A636311081F9}"/>
              </a:ext>
            </a:extLst>
          </p:cNvPr>
          <p:cNvSpPr/>
          <p:nvPr/>
        </p:nvSpPr>
        <p:spPr>
          <a:xfrm>
            <a:off x="6162673" y="4970572"/>
            <a:ext cx="2667001" cy="1512910"/>
          </a:xfrm>
          <a:prstGeom prst="roundRect">
            <a:avLst/>
          </a:prstGeom>
          <a:solidFill>
            <a:schemeClr val="accent6">
              <a:lumMod val="40000"/>
              <a:lumOff val="60000"/>
            </a:schemeClr>
          </a:solidFill>
          <a:ln>
            <a:solidFill>
              <a:srgbClr val="5A8F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xmlns="" id="{3955DE1B-FC82-4AAF-8284-1124C620DDEB}"/>
              </a:ext>
            </a:extLst>
          </p:cNvPr>
          <p:cNvSpPr/>
          <p:nvPr/>
        </p:nvSpPr>
        <p:spPr>
          <a:xfrm>
            <a:off x="8982074" y="2283452"/>
            <a:ext cx="2667001" cy="1629758"/>
          </a:xfrm>
          <a:prstGeom prst="roundRect">
            <a:avLst/>
          </a:prstGeom>
          <a:solidFill>
            <a:schemeClr val="accent3">
              <a:lumMod val="20000"/>
              <a:lumOff val="80000"/>
            </a:schemeClr>
          </a:solidFill>
          <a:ln>
            <a:solidFill>
              <a:srgbClr val="5A8F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7FC0B2A-A81E-4559-A2D1-173C0A7645A0}"/>
              </a:ext>
            </a:extLst>
          </p:cNvPr>
          <p:cNvSpPr/>
          <p:nvPr/>
        </p:nvSpPr>
        <p:spPr>
          <a:xfrm>
            <a:off x="8982073" y="4970572"/>
            <a:ext cx="2667001" cy="1512910"/>
          </a:xfrm>
          <a:prstGeom prst="roundRect">
            <a:avLst/>
          </a:prstGeom>
          <a:solidFill>
            <a:schemeClr val="accent3">
              <a:lumMod val="20000"/>
              <a:lumOff val="80000"/>
            </a:schemeClr>
          </a:solidFill>
          <a:ln>
            <a:solidFill>
              <a:srgbClr val="5A8F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A277B55F-48BE-41AC-9150-BB5BFB4F0FAA}"/>
              </a:ext>
            </a:extLst>
          </p:cNvPr>
          <p:cNvSpPr txBox="1"/>
          <p:nvPr/>
        </p:nvSpPr>
        <p:spPr>
          <a:xfrm>
            <a:off x="619123" y="1426797"/>
            <a:ext cx="2667001" cy="923330"/>
          </a:xfrm>
          <a:prstGeom prst="rect">
            <a:avLst/>
          </a:prstGeom>
          <a:noFill/>
        </p:spPr>
        <p:txBody>
          <a:bodyPr wrap="square" lIns="91440" tIns="45720" rIns="91440" bIns="45720" anchor="t">
            <a:spAutoFit/>
          </a:bodyPr>
          <a:lstStyle/>
          <a:p>
            <a:pPr algn="ctr" fontAlgn="base"/>
            <a:r>
              <a:rPr lang="fr-FR" sz="1800" b="1" dirty="0">
                <a:solidFill>
                  <a:srgbClr val="5A8FCB"/>
                </a:solidFill>
              </a:rPr>
              <a:t>Matériel de formation sur la chenille légionnaire d'automne</a:t>
            </a:r>
            <a:endParaRPr lang="en-GB" sz="1800" b="1" dirty="0">
              <a:solidFill>
                <a:srgbClr val="5A8FCB"/>
              </a:solidFill>
              <a:effectLst/>
            </a:endParaRPr>
          </a:p>
        </p:txBody>
      </p:sp>
      <p:sp>
        <p:nvSpPr>
          <p:cNvPr id="28" name="TextBox 27">
            <a:extLst>
              <a:ext uri="{FF2B5EF4-FFF2-40B4-BE49-F238E27FC236}">
                <a16:creationId xmlns:a16="http://schemas.microsoft.com/office/drawing/2014/main" xmlns="" id="{BFF670E3-12A3-408A-AD65-160F47A20E51}"/>
              </a:ext>
            </a:extLst>
          </p:cNvPr>
          <p:cNvSpPr txBox="1"/>
          <p:nvPr/>
        </p:nvSpPr>
        <p:spPr>
          <a:xfrm>
            <a:off x="676272" y="2452744"/>
            <a:ext cx="2400302" cy="1077218"/>
          </a:xfrm>
          <a:prstGeom prst="rect">
            <a:avLst/>
          </a:prstGeom>
          <a:noFill/>
        </p:spPr>
        <p:txBody>
          <a:bodyPr wrap="square">
            <a:spAutoFit/>
          </a:bodyPr>
          <a:lstStyle/>
          <a:p>
            <a:pPr algn="ctr" fontAlgn="base"/>
            <a:r>
              <a:rPr lang="fr-FR" sz="1600" dirty="0"/>
              <a:t>Programme de prévention, prévention et préparation, et réponse et communication sur la CLA</a:t>
            </a:r>
            <a:endParaRPr lang="en-GB" sz="1600" dirty="0">
              <a:effectLst/>
            </a:endParaRPr>
          </a:p>
        </p:txBody>
      </p:sp>
      <p:sp>
        <p:nvSpPr>
          <p:cNvPr id="30" name="TextBox 29">
            <a:extLst>
              <a:ext uri="{FF2B5EF4-FFF2-40B4-BE49-F238E27FC236}">
                <a16:creationId xmlns:a16="http://schemas.microsoft.com/office/drawing/2014/main" xmlns="" id="{03C146EA-D279-49C1-8503-2270E4A5D2FB}"/>
              </a:ext>
            </a:extLst>
          </p:cNvPr>
          <p:cNvSpPr txBox="1"/>
          <p:nvPr/>
        </p:nvSpPr>
        <p:spPr>
          <a:xfrm>
            <a:off x="3352799" y="1410091"/>
            <a:ext cx="2667001" cy="923330"/>
          </a:xfrm>
          <a:prstGeom prst="rect">
            <a:avLst/>
          </a:prstGeom>
          <a:noFill/>
        </p:spPr>
        <p:txBody>
          <a:bodyPr wrap="square">
            <a:spAutoFit/>
          </a:bodyPr>
          <a:lstStyle/>
          <a:p>
            <a:pPr algn="ctr" fontAlgn="base"/>
            <a:r>
              <a:rPr lang="fr-FR" sz="1800" b="1" dirty="0">
                <a:solidFill>
                  <a:srgbClr val="5A8FCB"/>
                </a:solidFill>
              </a:rPr>
              <a:t>Statut de l'organisme nuisible, surveillance et approches systémiques </a:t>
            </a:r>
            <a:r>
              <a:rPr lang="en-US" sz="1800" b="1" dirty="0" smtClean="0">
                <a:solidFill>
                  <a:srgbClr val="5A8FCB"/>
                </a:solidFill>
                <a:effectLst/>
              </a:rPr>
              <a:t>​</a:t>
            </a:r>
            <a:endParaRPr lang="en-US" sz="1800" b="1" dirty="0">
              <a:solidFill>
                <a:srgbClr val="5A8FCB"/>
              </a:solidFill>
              <a:effectLst/>
            </a:endParaRPr>
          </a:p>
        </p:txBody>
      </p:sp>
      <p:sp>
        <p:nvSpPr>
          <p:cNvPr id="32" name="TextBox 31">
            <a:extLst>
              <a:ext uri="{FF2B5EF4-FFF2-40B4-BE49-F238E27FC236}">
                <a16:creationId xmlns:a16="http://schemas.microsoft.com/office/drawing/2014/main" xmlns="" id="{3D7907A5-5092-46D8-8365-B6FDA5A33AB7}"/>
              </a:ext>
            </a:extLst>
          </p:cNvPr>
          <p:cNvSpPr txBox="1"/>
          <p:nvPr/>
        </p:nvSpPr>
        <p:spPr>
          <a:xfrm>
            <a:off x="3406376" y="2698738"/>
            <a:ext cx="2578893" cy="830997"/>
          </a:xfrm>
          <a:prstGeom prst="rect">
            <a:avLst/>
          </a:prstGeom>
          <a:noFill/>
        </p:spPr>
        <p:txBody>
          <a:bodyPr wrap="square">
            <a:spAutoFit/>
          </a:bodyPr>
          <a:lstStyle/>
          <a:p>
            <a:pPr algn="ctr" fontAlgn="base"/>
            <a:r>
              <a:rPr lang="fr-FR" sz="1600" dirty="0"/>
              <a:t>Nouveaux guides et supports de formation publiés en 2021​</a:t>
            </a:r>
            <a:endParaRPr lang="en-GB" sz="1600" dirty="0">
              <a:effectLst/>
            </a:endParaRPr>
          </a:p>
        </p:txBody>
      </p:sp>
      <p:sp>
        <p:nvSpPr>
          <p:cNvPr id="34" name="TextBox 33">
            <a:extLst>
              <a:ext uri="{FF2B5EF4-FFF2-40B4-BE49-F238E27FC236}">
                <a16:creationId xmlns:a16="http://schemas.microsoft.com/office/drawing/2014/main" xmlns="" id="{8B0EA60B-2F35-4001-A581-8211E3A877E6}"/>
              </a:ext>
            </a:extLst>
          </p:cNvPr>
          <p:cNvSpPr txBox="1"/>
          <p:nvPr/>
        </p:nvSpPr>
        <p:spPr>
          <a:xfrm>
            <a:off x="5886448" y="1305873"/>
            <a:ext cx="3011091" cy="1200329"/>
          </a:xfrm>
          <a:prstGeom prst="rect">
            <a:avLst/>
          </a:prstGeom>
          <a:noFill/>
        </p:spPr>
        <p:txBody>
          <a:bodyPr wrap="square">
            <a:spAutoFit/>
          </a:bodyPr>
          <a:lstStyle/>
          <a:p>
            <a:pPr algn="ctr" fontAlgn="base"/>
            <a:r>
              <a:rPr lang="fr-FR" sz="1800" b="1" dirty="0">
                <a:solidFill>
                  <a:srgbClr val="5A8FCB"/>
                </a:solidFill>
              </a:rPr>
              <a:t>FAO et COLEACP :</a:t>
            </a:r>
          </a:p>
          <a:p>
            <a:pPr algn="ctr" fontAlgn="base"/>
            <a:r>
              <a:rPr lang="fr-FR" sz="1800" b="1" dirty="0">
                <a:solidFill>
                  <a:srgbClr val="5A8FCB"/>
                </a:solidFill>
              </a:rPr>
              <a:t>Nouveaux outils de formation pour l'ARP et la certification des exportations </a:t>
            </a:r>
            <a:r>
              <a:rPr lang="en-US" sz="1800" b="1" dirty="0" smtClean="0">
                <a:solidFill>
                  <a:srgbClr val="5A8FCB"/>
                </a:solidFill>
                <a:effectLst/>
              </a:rPr>
              <a:t>​</a:t>
            </a:r>
            <a:endParaRPr lang="en-US" sz="1800" b="1" dirty="0">
              <a:solidFill>
                <a:srgbClr val="5A8FCB"/>
              </a:solidFill>
              <a:effectLst/>
            </a:endParaRPr>
          </a:p>
        </p:txBody>
      </p:sp>
      <p:sp>
        <p:nvSpPr>
          <p:cNvPr id="36" name="TextBox 35">
            <a:extLst>
              <a:ext uri="{FF2B5EF4-FFF2-40B4-BE49-F238E27FC236}">
                <a16:creationId xmlns:a16="http://schemas.microsoft.com/office/drawing/2014/main" xmlns="" id="{6EE04393-D5FF-42E7-BFAC-D1F6B39A454C}"/>
              </a:ext>
            </a:extLst>
          </p:cNvPr>
          <p:cNvSpPr txBox="1"/>
          <p:nvPr/>
        </p:nvSpPr>
        <p:spPr>
          <a:xfrm>
            <a:off x="6201959" y="2602696"/>
            <a:ext cx="2667001" cy="1077218"/>
          </a:xfrm>
          <a:prstGeom prst="rect">
            <a:avLst/>
          </a:prstGeom>
          <a:noFill/>
        </p:spPr>
        <p:txBody>
          <a:bodyPr wrap="square">
            <a:spAutoFit/>
          </a:bodyPr>
          <a:lstStyle/>
          <a:p>
            <a:pPr algn="ctr"/>
            <a:r>
              <a:rPr lang="fr-FR" sz="1600" dirty="0" err="1"/>
              <a:t>LoA</a:t>
            </a:r>
            <a:r>
              <a:rPr lang="fr-FR" sz="1600" dirty="0"/>
              <a:t> avec le COLEACP et aperçu du nouveau cours en ligne sur la PRA et la certification à l'exportation</a:t>
            </a:r>
            <a:endParaRPr lang="en-US" sz="1600" dirty="0"/>
          </a:p>
        </p:txBody>
      </p:sp>
      <p:sp>
        <p:nvSpPr>
          <p:cNvPr id="38" name="TextBox 37">
            <a:extLst>
              <a:ext uri="{FF2B5EF4-FFF2-40B4-BE49-F238E27FC236}">
                <a16:creationId xmlns:a16="http://schemas.microsoft.com/office/drawing/2014/main" xmlns="" id="{42994B36-CF69-4DAF-AE52-AC51AB63D652}"/>
              </a:ext>
            </a:extLst>
          </p:cNvPr>
          <p:cNvSpPr txBox="1"/>
          <p:nvPr/>
        </p:nvSpPr>
        <p:spPr>
          <a:xfrm>
            <a:off x="8829674" y="1268602"/>
            <a:ext cx="2836068" cy="923330"/>
          </a:xfrm>
          <a:prstGeom prst="rect">
            <a:avLst/>
          </a:prstGeom>
          <a:noFill/>
        </p:spPr>
        <p:txBody>
          <a:bodyPr wrap="square">
            <a:spAutoFit/>
          </a:bodyPr>
          <a:lstStyle/>
          <a:p>
            <a:pPr algn="ctr" fontAlgn="base"/>
            <a:r>
              <a:rPr lang="fr-FR" sz="1800" b="1" dirty="0" smtClean="0">
                <a:solidFill>
                  <a:srgbClr val="5A8FCB"/>
                </a:solidFill>
              </a:rPr>
              <a:t>Système </a:t>
            </a:r>
            <a:r>
              <a:rPr lang="fr-FR" sz="1800" b="1" dirty="0">
                <a:solidFill>
                  <a:srgbClr val="5A8FCB"/>
                </a:solidFill>
              </a:rPr>
              <a:t>d'examen et d'assistance à la mise en œuvre (IRSS)</a:t>
            </a:r>
            <a:r>
              <a:rPr lang="en-US" sz="1800" b="1" dirty="0">
                <a:solidFill>
                  <a:srgbClr val="5A8FCB"/>
                </a:solidFill>
                <a:effectLst/>
              </a:rPr>
              <a:t> ​</a:t>
            </a:r>
          </a:p>
        </p:txBody>
      </p:sp>
      <p:sp>
        <p:nvSpPr>
          <p:cNvPr id="40" name="TextBox 39">
            <a:extLst>
              <a:ext uri="{FF2B5EF4-FFF2-40B4-BE49-F238E27FC236}">
                <a16:creationId xmlns:a16="http://schemas.microsoft.com/office/drawing/2014/main" xmlns="" id="{9C90FB9A-B395-44D1-9DF7-12BA9F8EF39E}"/>
              </a:ext>
            </a:extLst>
          </p:cNvPr>
          <p:cNvSpPr txBox="1"/>
          <p:nvPr/>
        </p:nvSpPr>
        <p:spPr>
          <a:xfrm>
            <a:off x="9086850" y="2813248"/>
            <a:ext cx="2493168" cy="584775"/>
          </a:xfrm>
          <a:prstGeom prst="rect">
            <a:avLst/>
          </a:prstGeom>
          <a:noFill/>
        </p:spPr>
        <p:txBody>
          <a:bodyPr wrap="square">
            <a:spAutoFit/>
          </a:bodyPr>
          <a:lstStyle/>
          <a:p>
            <a:pPr algn="ctr" fontAlgn="base"/>
            <a:r>
              <a:rPr lang="fr-FR" sz="1600" dirty="0"/>
              <a:t>Bénéfice et réalisation de l'IRSS​</a:t>
            </a:r>
            <a:endParaRPr lang="en-GB" sz="1600" dirty="0">
              <a:effectLst/>
            </a:endParaRPr>
          </a:p>
        </p:txBody>
      </p:sp>
      <p:sp>
        <p:nvSpPr>
          <p:cNvPr id="42" name="TextBox 41">
            <a:extLst>
              <a:ext uri="{FF2B5EF4-FFF2-40B4-BE49-F238E27FC236}">
                <a16:creationId xmlns:a16="http://schemas.microsoft.com/office/drawing/2014/main" xmlns="" id="{A6D0BDBB-D256-44B9-8E17-2303D611F6C4}"/>
              </a:ext>
            </a:extLst>
          </p:cNvPr>
          <p:cNvSpPr txBox="1"/>
          <p:nvPr/>
        </p:nvSpPr>
        <p:spPr>
          <a:xfrm>
            <a:off x="428622" y="4055733"/>
            <a:ext cx="2857502" cy="1200329"/>
          </a:xfrm>
          <a:prstGeom prst="rect">
            <a:avLst/>
          </a:prstGeom>
          <a:noFill/>
        </p:spPr>
        <p:txBody>
          <a:bodyPr wrap="square">
            <a:spAutoFit/>
          </a:bodyPr>
          <a:lstStyle/>
          <a:p>
            <a:pPr algn="ctr" fontAlgn="base"/>
            <a:r>
              <a:rPr lang="fr-FR" sz="1800" b="1" dirty="0">
                <a:solidFill>
                  <a:srgbClr val="5A8FCB"/>
                </a:solidFill>
              </a:rPr>
              <a:t>Exercices de diagnostic, de surveillance, d'inspection et de simulation de </a:t>
            </a:r>
            <a:r>
              <a:rPr lang="fr-FR" sz="1800" b="1" dirty="0" err="1">
                <a:solidFill>
                  <a:srgbClr val="5A8FCB"/>
                </a:solidFill>
              </a:rPr>
              <a:t>Fusarium</a:t>
            </a:r>
            <a:r>
              <a:rPr lang="fr-FR" sz="1800" b="1" dirty="0">
                <a:solidFill>
                  <a:srgbClr val="5A8FCB"/>
                </a:solidFill>
              </a:rPr>
              <a:t> TR4 </a:t>
            </a:r>
            <a:r>
              <a:rPr lang="en-GB" sz="1800" b="1" dirty="0">
                <a:solidFill>
                  <a:srgbClr val="5A8FCB"/>
                </a:solidFill>
                <a:effectLst/>
              </a:rPr>
              <a:t> ​</a:t>
            </a:r>
          </a:p>
        </p:txBody>
      </p:sp>
      <p:sp>
        <p:nvSpPr>
          <p:cNvPr id="44" name="TextBox 43">
            <a:extLst>
              <a:ext uri="{FF2B5EF4-FFF2-40B4-BE49-F238E27FC236}">
                <a16:creationId xmlns:a16="http://schemas.microsoft.com/office/drawing/2014/main" xmlns="" id="{749123B1-B8C7-4B21-AF1B-AEA37D8851A8}"/>
              </a:ext>
            </a:extLst>
          </p:cNvPr>
          <p:cNvSpPr txBox="1"/>
          <p:nvPr/>
        </p:nvSpPr>
        <p:spPr>
          <a:xfrm>
            <a:off x="514347" y="5311528"/>
            <a:ext cx="2686051" cy="830997"/>
          </a:xfrm>
          <a:prstGeom prst="rect">
            <a:avLst/>
          </a:prstGeom>
          <a:noFill/>
        </p:spPr>
        <p:txBody>
          <a:bodyPr wrap="square" lIns="91440" tIns="45720" rIns="91440" bIns="45720" anchor="t">
            <a:spAutoFit/>
          </a:bodyPr>
          <a:lstStyle/>
          <a:p>
            <a:pPr algn="ctr" fontAlgn="base"/>
            <a:r>
              <a:rPr lang="fr-FR" sz="1600" dirty="0"/>
              <a:t>Conseils techniques sur les diagnostics, la surveillance et l'inspection TR4 </a:t>
            </a:r>
            <a:endParaRPr lang="en-GB" sz="1600" dirty="0"/>
          </a:p>
        </p:txBody>
      </p:sp>
      <p:sp>
        <p:nvSpPr>
          <p:cNvPr id="46" name="TextBox 45">
            <a:extLst>
              <a:ext uri="{FF2B5EF4-FFF2-40B4-BE49-F238E27FC236}">
                <a16:creationId xmlns:a16="http://schemas.microsoft.com/office/drawing/2014/main" xmlns="" id="{B743E505-349D-45B4-8840-9F9B8ED548CE}"/>
              </a:ext>
            </a:extLst>
          </p:cNvPr>
          <p:cNvSpPr txBox="1"/>
          <p:nvPr/>
        </p:nvSpPr>
        <p:spPr>
          <a:xfrm>
            <a:off x="3006919" y="4055733"/>
            <a:ext cx="3573076" cy="923330"/>
          </a:xfrm>
          <a:prstGeom prst="rect">
            <a:avLst/>
          </a:prstGeom>
          <a:noFill/>
        </p:spPr>
        <p:txBody>
          <a:bodyPr wrap="square">
            <a:spAutoFit/>
          </a:bodyPr>
          <a:lstStyle/>
          <a:p>
            <a:pPr algn="ctr" fontAlgn="base"/>
            <a:r>
              <a:rPr lang="fr-FR" sz="1800" b="1" dirty="0">
                <a:solidFill>
                  <a:srgbClr val="5A8FCB"/>
                </a:solidFill>
              </a:rPr>
              <a:t>Comment renforcer la législation nationale pour soutenir </a:t>
            </a:r>
            <a:r>
              <a:rPr lang="fr-FR" sz="1800" b="1" dirty="0" err="1">
                <a:solidFill>
                  <a:srgbClr val="5A8FCB"/>
                </a:solidFill>
              </a:rPr>
              <a:t>ePhyto</a:t>
            </a:r>
            <a:r>
              <a:rPr lang="fr-FR" sz="1800" b="1" dirty="0">
                <a:solidFill>
                  <a:srgbClr val="5A8FCB"/>
                </a:solidFill>
              </a:rPr>
              <a:t> dans les pays du COMESA </a:t>
            </a:r>
            <a:r>
              <a:rPr lang="en-US" sz="1800" b="1" dirty="0" smtClean="0">
                <a:solidFill>
                  <a:srgbClr val="5A8FCB"/>
                </a:solidFill>
                <a:effectLst/>
              </a:rPr>
              <a:t>​</a:t>
            </a:r>
            <a:endParaRPr lang="en-US" sz="1800" b="1" dirty="0">
              <a:solidFill>
                <a:srgbClr val="5A8FCB"/>
              </a:solidFill>
              <a:effectLst/>
            </a:endParaRPr>
          </a:p>
        </p:txBody>
      </p:sp>
      <p:sp>
        <p:nvSpPr>
          <p:cNvPr id="48" name="TextBox 47">
            <a:extLst>
              <a:ext uri="{FF2B5EF4-FFF2-40B4-BE49-F238E27FC236}">
                <a16:creationId xmlns:a16="http://schemas.microsoft.com/office/drawing/2014/main" xmlns="" id="{A7219531-228A-444E-A98B-CD8095B68EE7}"/>
              </a:ext>
            </a:extLst>
          </p:cNvPr>
          <p:cNvSpPr txBox="1"/>
          <p:nvPr/>
        </p:nvSpPr>
        <p:spPr>
          <a:xfrm>
            <a:off x="3472891" y="5184990"/>
            <a:ext cx="2445860" cy="1323439"/>
          </a:xfrm>
          <a:prstGeom prst="rect">
            <a:avLst/>
          </a:prstGeom>
          <a:noFill/>
        </p:spPr>
        <p:txBody>
          <a:bodyPr wrap="square">
            <a:spAutoFit/>
          </a:bodyPr>
          <a:lstStyle/>
          <a:p>
            <a:pPr algn="ctr" fontAlgn="base"/>
            <a:r>
              <a:rPr lang="fr-FR" sz="1600" dirty="0"/>
              <a:t>Comment rédiger et mettre en œuvre des réglementations sur </a:t>
            </a:r>
            <a:r>
              <a:rPr lang="fr-FR" sz="1600" dirty="0" err="1"/>
              <a:t>ePhyto</a:t>
            </a:r>
            <a:r>
              <a:rPr lang="fr-FR" sz="1600" dirty="0"/>
              <a:t> avec des exemples de réussite </a:t>
            </a:r>
            <a:r>
              <a:rPr lang="en-GB" sz="1600" dirty="0" smtClean="0">
                <a:effectLst/>
              </a:rPr>
              <a:t>​</a:t>
            </a:r>
            <a:endParaRPr lang="en-GB" sz="1600" dirty="0">
              <a:effectLst/>
            </a:endParaRPr>
          </a:p>
        </p:txBody>
      </p:sp>
      <p:sp>
        <p:nvSpPr>
          <p:cNvPr id="50" name="TextBox 49">
            <a:extLst>
              <a:ext uri="{FF2B5EF4-FFF2-40B4-BE49-F238E27FC236}">
                <a16:creationId xmlns:a16="http://schemas.microsoft.com/office/drawing/2014/main" xmlns="" id="{11D06412-1274-4CE8-AE3C-AE1D26301D5C}"/>
              </a:ext>
            </a:extLst>
          </p:cNvPr>
          <p:cNvSpPr txBox="1"/>
          <p:nvPr/>
        </p:nvSpPr>
        <p:spPr>
          <a:xfrm>
            <a:off x="6482951" y="4133088"/>
            <a:ext cx="2026444" cy="923330"/>
          </a:xfrm>
          <a:prstGeom prst="rect">
            <a:avLst/>
          </a:prstGeom>
          <a:noFill/>
        </p:spPr>
        <p:txBody>
          <a:bodyPr wrap="square">
            <a:spAutoFit/>
          </a:bodyPr>
          <a:lstStyle/>
          <a:p>
            <a:pPr algn="ctr" fontAlgn="base"/>
            <a:r>
              <a:rPr lang="fr-FR" sz="1800" b="1" dirty="0">
                <a:solidFill>
                  <a:srgbClr val="5A8FCB"/>
                </a:solidFill>
              </a:rPr>
              <a:t>Séance publique de la réunion </a:t>
            </a:r>
            <a:r>
              <a:rPr lang="fr-FR" sz="1800" b="1" dirty="0" smtClean="0">
                <a:solidFill>
                  <a:srgbClr val="5A8FCB"/>
                </a:solidFill>
              </a:rPr>
              <a:t>de IC sur </a:t>
            </a:r>
            <a:r>
              <a:rPr lang="fr-FR" sz="1800" b="1" dirty="0">
                <a:solidFill>
                  <a:srgbClr val="5A8FCB"/>
                </a:solidFill>
              </a:rPr>
              <a:t>les projets </a:t>
            </a:r>
            <a:r>
              <a:rPr lang="en-US" sz="1800" b="1" dirty="0" smtClean="0">
                <a:solidFill>
                  <a:srgbClr val="5A8FCB"/>
                </a:solidFill>
                <a:effectLst/>
              </a:rPr>
              <a:t>​</a:t>
            </a:r>
            <a:endParaRPr lang="en-US" sz="1800" b="1" dirty="0">
              <a:solidFill>
                <a:srgbClr val="5A8FCB"/>
              </a:solidFill>
              <a:effectLst/>
            </a:endParaRPr>
          </a:p>
        </p:txBody>
      </p:sp>
      <p:sp>
        <p:nvSpPr>
          <p:cNvPr id="52" name="TextBox 51">
            <a:extLst>
              <a:ext uri="{FF2B5EF4-FFF2-40B4-BE49-F238E27FC236}">
                <a16:creationId xmlns:a16="http://schemas.microsoft.com/office/drawing/2014/main" xmlns="" id="{ABA30923-CA83-468B-B075-3612D23F2379}"/>
              </a:ext>
            </a:extLst>
          </p:cNvPr>
          <p:cNvSpPr txBox="1"/>
          <p:nvPr/>
        </p:nvSpPr>
        <p:spPr>
          <a:xfrm>
            <a:off x="6319835" y="5249827"/>
            <a:ext cx="2459836" cy="830997"/>
          </a:xfrm>
          <a:prstGeom prst="rect">
            <a:avLst/>
          </a:prstGeom>
          <a:noFill/>
        </p:spPr>
        <p:txBody>
          <a:bodyPr wrap="square">
            <a:spAutoFit/>
          </a:bodyPr>
          <a:lstStyle/>
          <a:p>
            <a:pPr algn="ctr" fontAlgn="base"/>
            <a:r>
              <a:rPr lang="en-GB" sz="1600" dirty="0" err="1" smtClean="0"/>
              <a:t>Projets</a:t>
            </a:r>
            <a:r>
              <a:rPr lang="en-GB" sz="1600" dirty="0" smtClean="0"/>
              <a:t> de </a:t>
            </a:r>
            <a:r>
              <a:rPr lang="en-GB" sz="1600" dirty="0" err="1" smtClean="0"/>
              <a:t>Mise</a:t>
            </a:r>
            <a:r>
              <a:rPr lang="en-GB" sz="1600" dirty="0" smtClean="0"/>
              <a:t> </a:t>
            </a:r>
            <a:r>
              <a:rPr lang="en-GB" sz="1600" dirty="0" err="1" smtClean="0"/>
              <a:t>en</a:t>
            </a:r>
            <a:r>
              <a:rPr lang="en-GB" sz="1600" dirty="0" smtClean="0"/>
              <a:t> oeuvre et </a:t>
            </a:r>
            <a:r>
              <a:rPr lang="en-GB" sz="1600" dirty="0" err="1" smtClean="0"/>
              <a:t>renforcement</a:t>
            </a:r>
            <a:r>
              <a:rPr lang="en-GB" sz="1600" dirty="0" smtClean="0"/>
              <a:t> des </a:t>
            </a:r>
            <a:r>
              <a:rPr lang="en-GB" sz="1600" dirty="0" err="1" smtClean="0"/>
              <a:t>Capacités</a:t>
            </a:r>
            <a:r>
              <a:rPr lang="en-GB" sz="1600" dirty="0" smtClean="0"/>
              <a:t> ​</a:t>
            </a:r>
            <a:endParaRPr lang="en-GB" sz="1600" dirty="0"/>
          </a:p>
        </p:txBody>
      </p:sp>
      <p:sp>
        <p:nvSpPr>
          <p:cNvPr id="54" name="TextBox 53">
            <a:extLst>
              <a:ext uri="{FF2B5EF4-FFF2-40B4-BE49-F238E27FC236}">
                <a16:creationId xmlns:a16="http://schemas.microsoft.com/office/drawing/2014/main" xmlns="" id="{179D4924-68A7-466A-9547-D1F8625D6D28}"/>
              </a:ext>
            </a:extLst>
          </p:cNvPr>
          <p:cNvSpPr txBox="1"/>
          <p:nvPr/>
        </p:nvSpPr>
        <p:spPr>
          <a:xfrm>
            <a:off x="8454610" y="4065034"/>
            <a:ext cx="3573076" cy="646331"/>
          </a:xfrm>
          <a:prstGeom prst="rect">
            <a:avLst/>
          </a:prstGeom>
          <a:noFill/>
        </p:spPr>
        <p:txBody>
          <a:bodyPr wrap="square">
            <a:spAutoFit/>
          </a:bodyPr>
          <a:lstStyle/>
          <a:p>
            <a:pPr algn="ctr"/>
            <a:r>
              <a:rPr lang="fr-FR" sz="1800" b="1" dirty="0">
                <a:solidFill>
                  <a:srgbClr val="5A8FCB"/>
                </a:solidFill>
              </a:rPr>
              <a:t>Introduction à la mise en œuvre de </a:t>
            </a:r>
            <a:r>
              <a:rPr lang="fr-FR" sz="1800" b="1" dirty="0" smtClean="0">
                <a:solidFill>
                  <a:srgbClr val="5A8FCB"/>
                </a:solidFill>
              </a:rPr>
              <a:t>la CIPV </a:t>
            </a:r>
            <a:r>
              <a:rPr lang="fr-FR" sz="1800" b="1" dirty="0">
                <a:solidFill>
                  <a:srgbClr val="5A8FCB"/>
                </a:solidFill>
              </a:rPr>
              <a:t>: réponses à vos questions</a:t>
            </a:r>
            <a:endParaRPr lang="en-US" sz="1800" dirty="0">
              <a:solidFill>
                <a:srgbClr val="5A8FCB"/>
              </a:solidFill>
            </a:endParaRPr>
          </a:p>
        </p:txBody>
      </p:sp>
      <p:sp>
        <p:nvSpPr>
          <p:cNvPr id="56" name="TextBox 55">
            <a:extLst>
              <a:ext uri="{FF2B5EF4-FFF2-40B4-BE49-F238E27FC236}">
                <a16:creationId xmlns:a16="http://schemas.microsoft.com/office/drawing/2014/main" xmlns="" id="{78231E13-6517-4FAA-B4D6-0A79A9C39879}"/>
              </a:ext>
            </a:extLst>
          </p:cNvPr>
          <p:cNvSpPr txBox="1"/>
          <p:nvPr/>
        </p:nvSpPr>
        <p:spPr>
          <a:xfrm>
            <a:off x="9177335" y="5197314"/>
            <a:ext cx="2276476" cy="1323439"/>
          </a:xfrm>
          <a:prstGeom prst="rect">
            <a:avLst/>
          </a:prstGeom>
          <a:noFill/>
        </p:spPr>
        <p:txBody>
          <a:bodyPr wrap="square" lIns="91440" tIns="45720" rIns="91440" bIns="45720" anchor="t">
            <a:spAutoFit/>
          </a:bodyPr>
          <a:lstStyle/>
          <a:p>
            <a:pPr algn="ctr" fontAlgn="base"/>
            <a:r>
              <a:rPr lang="fr-FR" sz="1600" dirty="0"/>
              <a:t>Présentation de la CIPV, </a:t>
            </a:r>
            <a:r>
              <a:rPr lang="fr-FR" sz="1600" dirty="0" smtClean="0"/>
              <a:t>de IC </a:t>
            </a:r>
            <a:r>
              <a:rPr lang="fr-FR" sz="1600" dirty="0"/>
              <a:t>et des ressources de mise en œuvre et de développement des capacités disponibles</a:t>
            </a:r>
            <a:r>
              <a:rPr lang="en-GB" sz="1600" dirty="0" smtClean="0"/>
              <a:t>.</a:t>
            </a:r>
            <a:r>
              <a:rPr lang="en-GB" sz="1600" dirty="0">
                <a:effectLst/>
              </a:rPr>
              <a:t>​</a:t>
            </a:r>
          </a:p>
        </p:txBody>
      </p:sp>
    </p:spTree>
    <p:extLst>
      <p:ext uri="{BB962C8B-B14F-4D97-AF65-F5344CB8AC3E}">
        <p14:creationId xmlns:p14="http://schemas.microsoft.com/office/powerpoint/2010/main" val="990974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 id="{E59E6950-F512-FA34-8535-F8E36D2E04EA}"/>
              </a:ext>
            </a:extLst>
          </p:cNvPr>
          <p:cNvSpPr txBox="1">
            <a:spLocks/>
          </p:cNvSpPr>
          <p:nvPr/>
        </p:nvSpPr>
        <p:spPr>
          <a:xfrm>
            <a:off x="131976" y="947916"/>
            <a:ext cx="13898982" cy="406803"/>
          </a:xfrm>
          <a:prstGeom prst="rect">
            <a:avLst/>
          </a:prstGeom>
          <a:noFill/>
        </p:spPr>
        <p:txBody>
          <a:bodyPr vert="horz" lIns="540000" tIns="0" rIns="2880000" bIns="45720" rtlCol="0" anchor="t" anchorCtr="0">
            <a:noAutofit/>
          </a:bodyPr>
          <a:lstStyle>
            <a:lvl1pPr algn="l" defTabSz="914400" rtl="0" eaLnBrk="1" latinLnBrk="0" hangingPunct="1">
              <a:lnSpc>
                <a:spcPct val="90000"/>
              </a:lnSpc>
              <a:spcBef>
                <a:spcPct val="0"/>
              </a:spcBef>
              <a:buNone/>
              <a:defRPr sz="2200" b="1" kern="1200">
                <a:solidFill>
                  <a:srgbClr val="00825F"/>
                </a:solidFill>
                <a:latin typeface="+mn-lt"/>
                <a:ea typeface="+mj-ea"/>
                <a:cs typeface="+mj-cs"/>
              </a:defRPr>
            </a:lvl1pPr>
          </a:lstStyle>
          <a:p>
            <a:r>
              <a:rPr lang="fr-FR" sz="2400" dirty="0">
                <a:solidFill>
                  <a:srgbClr val="1E7B3C"/>
                </a:solidFill>
                <a:latin typeface="Arial" panose="020B0604020202020204" pitchFamily="34" charset="0"/>
                <a:cs typeface="Arial" panose="020B0604020202020204" pitchFamily="34" charset="0"/>
              </a:rPr>
              <a:t>MOYENS DE PARTICIPER AU TRAVAIL </a:t>
            </a:r>
            <a:r>
              <a:rPr lang="fr-FR" sz="2400" dirty="0" smtClean="0">
                <a:solidFill>
                  <a:srgbClr val="1E7B3C"/>
                </a:solidFill>
                <a:latin typeface="Arial" panose="020B0604020202020204" pitchFamily="34" charset="0"/>
                <a:cs typeface="Arial" panose="020B0604020202020204" pitchFamily="34" charset="0"/>
              </a:rPr>
              <a:t>DE IC ET </a:t>
            </a:r>
            <a:r>
              <a:rPr lang="fr-FR" sz="2400" dirty="0">
                <a:solidFill>
                  <a:srgbClr val="1E7B3C"/>
                </a:solidFill>
                <a:latin typeface="Arial" panose="020B0604020202020204" pitchFamily="34" charset="0"/>
                <a:cs typeface="Arial" panose="020B0604020202020204" pitchFamily="34" charset="0"/>
              </a:rPr>
              <a:t>DE LA CIPV</a:t>
            </a:r>
            <a:endParaRPr lang="x-none" dirty="0">
              <a:solidFill>
                <a:srgbClr val="1E7B3C"/>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xmlns="" id="{438B23C0-B99D-402C-B73C-83E9A125DBBB}"/>
              </a:ext>
            </a:extLst>
          </p:cNvPr>
          <p:cNvSpPr txBox="1"/>
          <p:nvPr/>
        </p:nvSpPr>
        <p:spPr>
          <a:xfrm>
            <a:off x="3490706" y="5990756"/>
            <a:ext cx="7909365" cy="600164"/>
          </a:xfrm>
          <a:prstGeom prst="rect">
            <a:avLst/>
          </a:prstGeom>
        </p:spPr>
        <p:txBody>
          <a:bodyPr wrap="square" lIns="540000" tIns="0" rIns="360000" bIns="45720" rtlCol="0" anchor="t" anchorCtr="0">
            <a:spAutoFit/>
          </a:bodyPr>
          <a:lstStyle/>
          <a:p>
            <a:r>
              <a:rPr lang="es-CO" sz="1800" dirty="0"/>
              <a:t>* </a:t>
            </a:r>
            <a:r>
              <a:rPr lang="fr-FR" sz="1800" dirty="0">
                <a:ea typeface="Arial Unicode MS"/>
                <a:cs typeface="Arial"/>
              </a:rPr>
              <a:t>La période de consultation est du 1er juillet au 31 août (système de commentaires en ligne</a:t>
            </a:r>
            <a:r>
              <a:rPr lang="en-US" sz="1800" dirty="0" smtClean="0">
                <a:latin typeface="Calibri"/>
                <a:ea typeface="Arial Unicode MS"/>
                <a:cs typeface="Arial"/>
              </a:rPr>
              <a:t>; </a:t>
            </a:r>
            <a:r>
              <a:rPr lang="en-US" sz="1800" dirty="0">
                <a:latin typeface="Calibri"/>
                <a:ea typeface="Arial Unicode MS"/>
                <a:cs typeface="Arial"/>
              </a:rPr>
              <a:t>OCS)</a:t>
            </a:r>
            <a:endParaRPr lang="en-US" sz="1800" dirty="0">
              <a:ea typeface="Arial Unicode MS"/>
              <a:cs typeface="Arial"/>
            </a:endParaRPr>
          </a:p>
        </p:txBody>
      </p:sp>
      <p:graphicFrame>
        <p:nvGraphicFramePr>
          <p:cNvPr id="28" name="Diagram 27"/>
          <p:cNvGraphicFramePr/>
          <p:nvPr>
            <p:extLst>
              <p:ext uri="{D42A27DB-BD31-4B8C-83A1-F6EECF244321}">
                <p14:modId xmlns:p14="http://schemas.microsoft.com/office/powerpoint/2010/main" val="3524642004"/>
              </p:ext>
            </p:extLst>
          </p:nvPr>
        </p:nvGraphicFramePr>
        <p:xfrm>
          <a:off x="1036948" y="1470581"/>
          <a:ext cx="10373317" cy="4336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789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xmlns="" id="{58A43A09-91A0-0B4E-A1B9-69205A0FA910}"/>
              </a:ext>
            </a:extLst>
          </p:cNvPr>
          <p:cNvSpPr>
            <a:spLocks noGrp="1"/>
          </p:cNvSpPr>
          <p:nvPr>
            <p:ph type="ctrTitle"/>
          </p:nvPr>
        </p:nvSpPr>
        <p:spPr/>
        <p:txBody>
          <a:bodyPr/>
          <a:lstStyle/>
          <a:p>
            <a:pPr algn="ctr">
              <a:defRPr/>
            </a:pPr>
            <a:r>
              <a:rPr lang="it-IT" dirty="0" smtClean="0"/>
              <a:t>Merci de votre attention</a:t>
            </a:r>
            <a:endParaRPr lang="it-IT" dirty="0"/>
          </a:p>
        </p:txBody>
      </p:sp>
      <p:sp>
        <p:nvSpPr>
          <p:cNvPr id="3" name="Rectangle 2">
            <a:extLst>
              <a:ext uri="{FF2B5EF4-FFF2-40B4-BE49-F238E27FC236}">
                <a16:creationId xmlns:a16="http://schemas.microsoft.com/office/drawing/2014/main" xmlns="" id="{A5343FCF-8DD9-BC48-8DE5-A30633EF8F93}"/>
              </a:ext>
            </a:extLst>
          </p:cNvPr>
          <p:cNvSpPr/>
          <p:nvPr/>
        </p:nvSpPr>
        <p:spPr>
          <a:xfrm>
            <a:off x="685800" y="4699647"/>
            <a:ext cx="4953000" cy="1938992"/>
          </a:xfrm>
          <a:prstGeom prst="rect">
            <a:avLst/>
          </a:prstGeom>
        </p:spPr>
        <p:txBody>
          <a:bodyPr wrap="square">
            <a:spAutoFit/>
          </a:bodyPr>
          <a:lstStyle/>
          <a:p>
            <a:r>
              <a:rPr lang="fr-FR" altLang="en-US" sz="1600" b="1" dirty="0">
                <a:solidFill>
                  <a:schemeClr val="bg1"/>
                </a:solidFill>
                <a:ea typeface="Arial Unicode MS" panose="020B0604020202020204" pitchFamily="34" charset="-128"/>
                <a:cs typeface="Arial" panose="020B0604020202020204" pitchFamily="34" charset="0"/>
              </a:rPr>
              <a:t>IPPC </a:t>
            </a:r>
            <a:r>
              <a:rPr lang="fr-FR" altLang="en-US" sz="1600" b="1" dirty="0" err="1">
                <a:solidFill>
                  <a:schemeClr val="bg1"/>
                </a:solidFill>
                <a:ea typeface="Arial Unicode MS" panose="020B0604020202020204" pitchFamily="34" charset="-128"/>
                <a:cs typeface="Arial" panose="020B0604020202020204" pitchFamily="34" charset="0"/>
              </a:rPr>
              <a:t>Secretariat</a:t>
            </a:r>
            <a:r>
              <a:rPr lang="fr-FR" altLang="en-US" sz="1600" b="1">
                <a:solidFill>
                  <a:schemeClr val="bg1"/>
                </a:solidFill>
                <a:ea typeface="Arial Unicode MS" panose="020B0604020202020204" pitchFamily="34" charset="-128"/>
                <a:cs typeface="Arial" panose="020B0604020202020204" pitchFamily="34" charset="0"/>
              </a:rPr>
              <a:t/>
            </a:r>
            <a:br>
              <a:rPr lang="fr-FR" altLang="en-US" sz="1600" b="1">
                <a:solidFill>
                  <a:schemeClr val="bg1"/>
                </a:solidFill>
                <a:ea typeface="Arial Unicode MS" panose="020B0604020202020204" pitchFamily="34" charset="-128"/>
                <a:cs typeface="Arial" panose="020B0604020202020204" pitchFamily="34" charset="0"/>
              </a:rPr>
            </a:br>
            <a:r>
              <a:rPr lang="fr-FR" altLang="en-US" sz="1600" b="1">
                <a:solidFill>
                  <a:schemeClr val="bg1"/>
                </a:solidFill>
                <a:ea typeface="Arial Unicode MS" panose="020B0604020202020204" pitchFamily="34" charset="-128"/>
                <a:cs typeface="Arial" panose="020B0604020202020204" pitchFamily="34" charset="0"/>
              </a:rPr>
              <a:t/>
            </a:r>
            <a:br>
              <a:rPr lang="fr-FR" altLang="en-US" sz="1600" b="1">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Food and Agriculture </a:t>
            </a:r>
            <a:r>
              <a:rPr lang="fr-FR" altLang="en-US" sz="1600" dirty="0" err="1">
                <a:solidFill>
                  <a:schemeClr val="bg1"/>
                </a:solidFill>
                <a:ea typeface="Arial Unicode MS" panose="020B0604020202020204" pitchFamily="34" charset="-128"/>
                <a:cs typeface="Arial" panose="020B0604020202020204" pitchFamily="34" charset="0"/>
              </a:rPr>
              <a:t>Organization</a:t>
            </a:r>
            <a:r>
              <a:rPr lang="fr-FR" altLang="en-US" sz="1600" dirty="0">
                <a:solidFill>
                  <a:schemeClr val="bg1"/>
                </a:solidFill>
                <a:ea typeface="Arial Unicode MS" panose="020B0604020202020204" pitchFamily="34" charset="-128"/>
                <a:cs typeface="Arial" panose="020B0604020202020204" pitchFamily="34" charset="0"/>
              </a:rPr>
              <a:t> </a:t>
            </a:r>
            <a:r>
              <a:rPr lang="fr-FR" altLang="en-US" sz="1600">
                <a:solidFill>
                  <a:schemeClr val="bg1"/>
                </a:solidFill>
                <a:ea typeface="Arial Unicode MS" panose="020B0604020202020204" pitchFamily="34" charset="-128"/>
                <a:cs typeface="Arial" panose="020B0604020202020204" pitchFamily="34" charset="0"/>
              </a:rPr>
              <a:t/>
            </a:r>
            <a:br>
              <a:rPr lang="fr-FR" altLang="en-US" sz="160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of the United Nations (FAO)</a:t>
            </a:r>
            <a:r>
              <a:rPr lang="fr-FR" altLang="en-US" sz="1600">
                <a:solidFill>
                  <a:schemeClr val="bg1"/>
                </a:solidFill>
                <a:ea typeface="Arial Unicode MS" panose="020B0604020202020204" pitchFamily="34" charset="-128"/>
                <a:cs typeface="Arial" panose="020B0604020202020204" pitchFamily="34" charset="0"/>
              </a:rPr>
              <a:t/>
            </a:r>
            <a:br>
              <a:rPr lang="fr-FR" altLang="en-US" sz="1600">
                <a:solidFill>
                  <a:schemeClr val="bg1"/>
                </a:solidFill>
                <a:ea typeface="Arial Unicode MS" panose="020B0604020202020204" pitchFamily="34" charset="-128"/>
                <a:cs typeface="Arial" panose="020B0604020202020204" pitchFamily="34" charset="0"/>
              </a:rPr>
            </a:br>
            <a:r>
              <a:rPr lang="fr-FR" altLang="en-US" sz="1600">
                <a:solidFill>
                  <a:schemeClr val="bg1"/>
                </a:solidFill>
                <a:ea typeface="Arial Unicode MS" panose="020B0604020202020204" pitchFamily="34" charset="-128"/>
                <a:cs typeface="Arial" panose="020B0604020202020204" pitchFamily="34" charset="0"/>
              </a:rPr>
              <a:t/>
            </a:r>
            <a:br>
              <a:rPr lang="fr-FR" altLang="en-US" sz="1600">
                <a:solidFill>
                  <a:schemeClr val="bg1"/>
                </a:solidFill>
                <a:ea typeface="Arial Unicode MS" panose="020B0604020202020204" pitchFamily="34" charset="-128"/>
                <a:cs typeface="Arial" panose="020B0604020202020204" pitchFamily="34" charset="0"/>
              </a:rPr>
            </a:br>
            <a:r>
              <a:rPr lang="fr-FR" altLang="en-US" sz="1600" dirty="0">
                <a:solidFill>
                  <a:srgbClr val="FFFF00"/>
                </a:solidFill>
                <a:ea typeface="Arial Unicode MS" panose="020B0604020202020204" pitchFamily="34" charset="-128"/>
                <a:cs typeface="Arial" panose="020B0604020202020204" pitchFamily="34" charset="0"/>
                <a:hlinkClick r:id="rId2">
                  <a:extLst>
                    <a:ext uri="{A12FA001-AC4F-418D-AE19-62706E023703}">
                      <ahyp:hlinkClr xmlns="" xmlns:ahyp="http://schemas.microsoft.com/office/drawing/2018/hyperlinkcolor" val="tx"/>
                    </a:ext>
                  </a:extLst>
                </a:hlinkClick>
              </a:rPr>
              <a:t>ippc@fao.org</a:t>
            </a:r>
            <a:r>
              <a:rPr lang="fr-FR" altLang="en-US" sz="1600" dirty="0">
                <a:solidFill>
                  <a:srgbClr val="FFFF00"/>
                </a:solidFill>
                <a:ea typeface="Arial Unicode MS" panose="020B0604020202020204" pitchFamily="34" charset="-128"/>
                <a:cs typeface="Arial" panose="020B0604020202020204" pitchFamily="34" charset="0"/>
              </a:rPr>
              <a:t> | </a:t>
            </a:r>
            <a:r>
              <a:rPr lang="fr-FR" altLang="en-US" sz="1600" dirty="0">
                <a:solidFill>
                  <a:srgbClr val="FFFF00"/>
                </a:solidFill>
                <a:ea typeface="Arial Unicode MS" panose="020B0604020202020204" pitchFamily="34" charset="-128"/>
                <a:cs typeface="Arial" panose="020B0604020202020204" pitchFamily="34" charset="0"/>
                <a:hlinkClick r:id="rId3">
                  <a:extLst>
                    <a:ext uri="{A12FA001-AC4F-418D-AE19-62706E023703}">
                      <ahyp:hlinkClr xmlns="" xmlns:ahyp="http://schemas.microsoft.com/office/drawing/2018/hyperlinkcolor" val="tx"/>
                    </a:ext>
                  </a:extLst>
                </a:hlinkClick>
              </a:rPr>
              <a:t>www.ippc.int</a:t>
            </a:r>
            <a:r>
              <a:rPr lang="en-US" sz="5400">
                <a:solidFill>
                  <a:schemeClr val="bg1"/>
                </a:solidFill>
              </a:rPr>
              <a:t/>
            </a:r>
            <a:br>
              <a:rPr lang="en-US" sz="5400">
                <a:solidFill>
                  <a:schemeClr val="bg1"/>
                </a:solidFill>
              </a:rPr>
            </a:br>
            <a:endParaRPr lang="x-none">
              <a:solidFill>
                <a:schemeClr val="bg1"/>
              </a:solidFill>
            </a:endParaRPr>
          </a:p>
        </p:txBody>
      </p:sp>
      <p:pic>
        <p:nvPicPr>
          <p:cNvPr id="5" name="Picture Placeholder 9"/>
          <p:cNvPicPr>
            <a:picLocks noChangeAspect="1"/>
          </p:cNvPicPr>
          <p:nvPr/>
        </p:nvPicPr>
        <p:blipFill rotWithShape="1">
          <a:blip r:embed="rId4">
            <a:extLst>
              <a:ext uri="{28A0092B-C50C-407E-A947-70E740481C1C}">
                <a14:useLocalDpi xmlns:a14="http://schemas.microsoft.com/office/drawing/2010/main" val="0"/>
              </a:ext>
            </a:extLst>
          </a:blip>
          <a:srcRect t="2658" r="32506" b="2658"/>
          <a:stretch/>
        </p:blipFill>
        <p:spPr>
          <a:xfrm>
            <a:off x="3962400" y="3816263"/>
            <a:ext cx="8229600" cy="3048000"/>
          </a:xfrm>
          <a:prstGeom prst="rect">
            <a:avLst/>
          </a:prstGeom>
        </p:spPr>
      </p:pic>
    </p:spTree>
    <p:extLst>
      <p:ext uri="{BB962C8B-B14F-4D97-AF65-F5344CB8AC3E}">
        <p14:creationId xmlns:p14="http://schemas.microsoft.com/office/powerpoint/2010/main" val="184808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4C38EBA-D731-458B-8BE5-11655DF61A9E}"/>
              </a:ext>
            </a:extLst>
          </p:cNvPr>
          <p:cNvSpPr/>
          <p:nvPr/>
        </p:nvSpPr>
        <p:spPr>
          <a:xfrm>
            <a:off x="318174" y="1407063"/>
            <a:ext cx="11630218" cy="1477205"/>
          </a:xfrm>
          <a:prstGeom prst="roundRect">
            <a:avLst>
              <a:gd name="adj" fmla="val 936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xmlns="" id="{80A7A66F-6D09-4301-8E7B-D1E958393B6A}"/>
              </a:ext>
            </a:extLst>
          </p:cNvPr>
          <p:cNvSpPr/>
          <p:nvPr/>
        </p:nvSpPr>
        <p:spPr>
          <a:xfrm>
            <a:off x="318174" y="1450838"/>
            <a:ext cx="11513270" cy="1350777"/>
          </a:xfrm>
          <a:custGeom>
            <a:avLst/>
            <a:gdLst>
              <a:gd name="connsiteX0" fmla="*/ 0 w 11126754"/>
              <a:gd name="connsiteY0" fmla="*/ 229130 h 1374750"/>
              <a:gd name="connsiteX1" fmla="*/ 229130 w 11126754"/>
              <a:gd name="connsiteY1" fmla="*/ 0 h 1374750"/>
              <a:gd name="connsiteX2" fmla="*/ 10897624 w 11126754"/>
              <a:gd name="connsiteY2" fmla="*/ 0 h 1374750"/>
              <a:gd name="connsiteX3" fmla="*/ 11126754 w 11126754"/>
              <a:gd name="connsiteY3" fmla="*/ 229130 h 1374750"/>
              <a:gd name="connsiteX4" fmla="*/ 11126754 w 11126754"/>
              <a:gd name="connsiteY4" fmla="*/ 1145620 h 1374750"/>
              <a:gd name="connsiteX5" fmla="*/ 10897624 w 11126754"/>
              <a:gd name="connsiteY5" fmla="*/ 1374750 h 1374750"/>
              <a:gd name="connsiteX6" fmla="*/ 229130 w 11126754"/>
              <a:gd name="connsiteY6" fmla="*/ 1374750 h 1374750"/>
              <a:gd name="connsiteX7" fmla="*/ 0 w 11126754"/>
              <a:gd name="connsiteY7" fmla="*/ 1145620 h 1374750"/>
              <a:gd name="connsiteX8" fmla="*/ 0 w 11126754"/>
              <a:gd name="connsiteY8" fmla="*/ 229130 h 13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6754" h="1374750">
                <a:moveTo>
                  <a:pt x="0" y="229130"/>
                </a:moveTo>
                <a:cubicBezTo>
                  <a:pt x="0" y="102585"/>
                  <a:pt x="102585" y="0"/>
                  <a:pt x="229130" y="0"/>
                </a:cubicBezTo>
                <a:lnTo>
                  <a:pt x="10897624" y="0"/>
                </a:lnTo>
                <a:cubicBezTo>
                  <a:pt x="11024169" y="0"/>
                  <a:pt x="11126754" y="102585"/>
                  <a:pt x="11126754" y="229130"/>
                </a:cubicBezTo>
                <a:lnTo>
                  <a:pt x="11126754" y="1145620"/>
                </a:lnTo>
                <a:cubicBezTo>
                  <a:pt x="11126754" y="1272165"/>
                  <a:pt x="11024169" y="1374750"/>
                  <a:pt x="10897624" y="1374750"/>
                </a:cubicBezTo>
                <a:lnTo>
                  <a:pt x="229130" y="1374750"/>
                </a:lnTo>
                <a:cubicBezTo>
                  <a:pt x="102585" y="1374750"/>
                  <a:pt x="0" y="1272165"/>
                  <a:pt x="0" y="1145620"/>
                </a:cubicBezTo>
                <a:lnTo>
                  <a:pt x="0" y="22913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2360" tIns="162360" rIns="162360" bIns="162360" numCol="1" spcCol="1270" anchor="ctr" anchorCtr="0">
            <a:noAutofit/>
          </a:bodyPr>
          <a:lstStyle/>
          <a:p>
            <a:pPr lvl="0" algn="just" defTabSz="1111250">
              <a:lnSpc>
                <a:spcPct val="90000"/>
              </a:lnSpc>
              <a:spcBef>
                <a:spcPct val="0"/>
              </a:spcBef>
              <a:spcAft>
                <a:spcPct val="35000"/>
              </a:spcAft>
            </a:pPr>
            <a:r>
              <a:rPr lang="fr-FR" dirty="0">
                <a:solidFill>
                  <a:schemeClr val="tx1"/>
                </a:solidFill>
              </a:rPr>
              <a:t>Le </a:t>
            </a:r>
            <a:r>
              <a:rPr lang="fr-FR" b="1" u="sng" dirty="0">
                <a:solidFill>
                  <a:srgbClr val="00B050"/>
                </a:solidFill>
              </a:rPr>
              <a:t>Comité de mise en œuvre et de développement des capacités </a:t>
            </a:r>
            <a:r>
              <a:rPr lang="fr-FR" b="1" u="sng" dirty="0" smtClean="0">
                <a:solidFill>
                  <a:srgbClr val="1E7B3C"/>
                </a:solidFill>
              </a:rPr>
              <a:t>(IC)</a:t>
            </a:r>
            <a:r>
              <a:rPr lang="fr-FR" dirty="0" smtClean="0">
                <a:solidFill>
                  <a:srgbClr val="1E7B3C"/>
                </a:solidFill>
              </a:rPr>
              <a:t> </a:t>
            </a:r>
            <a:r>
              <a:rPr lang="fr-FR" dirty="0">
                <a:solidFill>
                  <a:schemeClr val="tx1"/>
                </a:solidFill>
              </a:rPr>
              <a:t>développe, surveille et supervise un programme intégré pour soutenir </a:t>
            </a:r>
            <a:r>
              <a:rPr lang="fr-FR" b="1" dirty="0">
                <a:solidFill>
                  <a:schemeClr val="tx1"/>
                </a:solidFill>
              </a:rPr>
              <a:t>la mise en œuvre de la CIPV </a:t>
            </a:r>
            <a:r>
              <a:rPr lang="fr-FR" dirty="0">
                <a:solidFill>
                  <a:schemeClr val="tx1"/>
                </a:solidFill>
              </a:rPr>
              <a:t>et </a:t>
            </a:r>
            <a:r>
              <a:rPr lang="fr-FR" b="1" dirty="0">
                <a:solidFill>
                  <a:schemeClr val="tx1"/>
                </a:solidFill>
              </a:rPr>
              <a:t>renforcer la capacité phytosanitaire des parties contractantes.</a:t>
            </a:r>
            <a:endParaRPr lang="en-US" b="1" kern="1200" dirty="0">
              <a:solidFill>
                <a:schemeClr val="tx1"/>
              </a:solidFill>
            </a:endParaRPr>
          </a:p>
        </p:txBody>
      </p:sp>
      <p:sp>
        <p:nvSpPr>
          <p:cNvPr id="6" name="Freeform: Shape 5">
            <a:extLst>
              <a:ext uri="{FF2B5EF4-FFF2-40B4-BE49-F238E27FC236}">
                <a16:creationId xmlns:a16="http://schemas.microsoft.com/office/drawing/2014/main" xmlns="" id="{9E7A6491-DEF2-453B-BAFB-022BCD48A3B7}"/>
              </a:ext>
            </a:extLst>
          </p:cNvPr>
          <p:cNvSpPr/>
          <p:nvPr/>
        </p:nvSpPr>
        <p:spPr>
          <a:xfrm>
            <a:off x="318174" y="2868156"/>
            <a:ext cx="11126754" cy="638296"/>
          </a:xfrm>
          <a:custGeom>
            <a:avLst/>
            <a:gdLst>
              <a:gd name="connsiteX0" fmla="*/ 0 w 11126754"/>
              <a:gd name="connsiteY0" fmla="*/ 106385 h 638296"/>
              <a:gd name="connsiteX1" fmla="*/ 106385 w 11126754"/>
              <a:gd name="connsiteY1" fmla="*/ 0 h 638296"/>
              <a:gd name="connsiteX2" fmla="*/ 11020369 w 11126754"/>
              <a:gd name="connsiteY2" fmla="*/ 0 h 638296"/>
              <a:gd name="connsiteX3" fmla="*/ 11126754 w 11126754"/>
              <a:gd name="connsiteY3" fmla="*/ 106385 h 638296"/>
              <a:gd name="connsiteX4" fmla="*/ 11126754 w 11126754"/>
              <a:gd name="connsiteY4" fmla="*/ 531911 h 638296"/>
              <a:gd name="connsiteX5" fmla="*/ 11020369 w 11126754"/>
              <a:gd name="connsiteY5" fmla="*/ 638296 h 638296"/>
              <a:gd name="connsiteX6" fmla="*/ 106385 w 11126754"/>
              <a:gd name="connsiteY6" fmla="*/ 638296 h 638296"/>
              <a:gd name="connsiteX7" fmla="*/ 0 w 11126754"/>
              <a:gd name="connsiteY7" fmla="*/ 531911 h 638296"/>
              <a:gd name="connsiteX8" fmla="*/ 0 w 11126754"/>
              <a:gd name="connsiteY8" fmla="*/ 106385 h 63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6754" h="638296">
                <a:moveTo>
                  <a:pt x="0" y="106385"/>
                </a:moveTo>
                <a:cubicBezTo>
                  <a:pt x="0" y="47630"/>
                  <a:pt x="47630" y="0"/>
                  <a:pt x="106385" y="0"/>
                </a:cubicBezTo>
                <a:lnTo>
                  <a:pt x="11020369" y="0"/>
                </a:lnTo>
                <a:cubicBezTo>
                  <a:pt x="11079124" y="0"/>
                  <a:pt x="11126754" y="47630"/>
                  <a:pt x="11126754" y="106385"/>
                </a:cubicBezTo>
                <a:lnTo>
                  <a:pt x="11126754" y="531911"/>
                </a:lnTo>
                <a:cubicBezTo>
                  <a:pt x="11126754" y="590666"/>
                  <a:pt x="11079124" y="638296"/>
                  <a:pt x="11020369" y="638296"/>
                </a:cubicBezTo>
                <a:lnTo>
                  <a:pt x="106385" y="638296"/>
                </a:lnTo>
                <a:cubicBezTo>
                  <a:pt x="47630" y="638296"/>
                  <a:pt x="0" y="590666"/>
                  <a:pt x="0" y="531911"/>
                </a:cubicBezTo>
                <a:lnTo>
                  <a:pt x="0" y="10638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409" tIns="126409" rIns="126409" bIns="126409" numCol="1" spcCol="1270" anchor="ctr" anchorCtr="0">
            <a:noAutofit/>
          </a:bodyPr>
          <a:lstStyle/>
          <a:p>
            <a:pPr lvl="0" defTabSz="1111250">
              <a:lnSpc>
                <a:spcPct val="90000"/>
              </a:lnSpc>
              <a:spcBef>
                <a:spcPct val="0"/>
              </a:spcBef>
              <a:spcAft>
                <a:spcPct val="35000"/>
              </a:spcAft>
            </a:pPr>
            <a:r>
              <a:rPr lang="fr-FR" b="1" dirty="0">
                <a:solidFill>
                  <a:srgbClr val="74A1D3"/>
                </a:solidFill>
              </a:rPr>
              <a:t>Au cours des derniers mois, le CI a </a:t>
            </a:r>
            <a:r>
              <a:rPr lang="en-US" b="1" dirty="0" smtClean="0">
                <a:solidFill>
                  <a:srgbClr val="74A1D3"/>
                </a:solidFill>
              </a:rPr>
              <a:t>:</a:t>
            </a:r>
            <a:endParaRPr lang="en-US" b="1" dirty="0">
              <a:solidFill>
                <a:srgbClr val="74A1D3"/>
              </a:solidFill>
            </a:endParaRPr>
          </a:p>
        </p:txBody>
      </p:sp>
      <p:sp>
        <p:nvSpPr>
          <p:cNvPr id="7" name="Freeform: Shape 6">
            <a:extLst>
              <a:ext uri="{FF2B5EF4-FFF2-40B4-BE49-F238E27FC236}">
                <a16:creationId xmlns:a16="http://schemas.microsoft.com/office/drawing/2014/main" xmlns="" id="{F1333C2B-AC05-4B92-BE05-34E1B459CF8E}"/>
              </a:ext>
            </a:extLst>
          </p:cNvPr>
          <p:cNvSpPr/>
          <p:nvPr/>
        </p:nvSpPr>
        <p:spPr>
          <a:xfrm>
            <a:off x="980822" y="3626197"/>
            <a:ext cx="10709700" cy="2639250"/>
          </a:xfrm>
          <a:custGeom>
            <a:avLst/>
            <a:gdLst>
              <a:gd name="connsiteX0" fmla="*/ 0 w 11126754"/>
              <a:gd name="connsiteY0" fmla="*/ 0 h 2639250"/>
              <a:gd name="connsiteX1" fmla="*/ 11126754 w 11126754"/>
              <a:gd name="connsiteY1" fmla="*/ 0 h 2639250"/>
              <a:gd name="connsiteX2" fmla="*/ 11126754 w 11126754"/>
              <a:gd name="connsiteY2" fmla="*/ 2639250 h 2639250"/>
              <a:gd name="connsiteX3" fmla="*/ 0 w 11126754"/>
              <a:gd name="connsiteY3" fmla="*/ 2639250 h 2639250"/>
              <a:gd name="connsiteX4" fmla="*/ 0 w 11126754"/>
              <a:gd name="connsiteY4" fmla="*/ 0 h 263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6754" h="2639250">
                <a:moveTo>
                  <a:pt x="0" y="0"/>
                </a:moveTo>
                <a:lnTo>
                  <a:pt x="11126754" y="0"/>
                </a:lnTo>
                <a:lnTo>
                  <a:pt x="11126754" y="2639250"/>
                </a:lnTo>
                <a:lnTo>
                  <a:pt x="0" y="2639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3274" tIns="31750" rIns="177800" bIns="31750" numCol="1" spcCol="1270" anchor="t" anchorCtr="0">
            <a:noAutofit/>
          </a:bodyPr>
          <a:lstStyle/>
          <a:p>
            <a:pPr marL="228600" lvl="1" indent="-228600" defTabSz="889000">
              <a:spcBef>
                <a:spcPct val="0"/>
              </a:spcBef>
              <a:buChar char="•"/>
            </a:pPr>
            <a:r>
              <a:rPr lang="fr-FR" dirty="0" smtClean="0"/>
              <a:t>Supervisé l'élaboration et de l'examen </a:t>
            </a:r>
            <a:r>
              <a:rPr lang="fr-FR" b="1" dirty="0" smtClean="0">
                <a:solidFill>
                  <a:srgbClr val="74A1D3"/>
                </a:solidFill>
              </a:rPr>
              <a:t>des guides et du matériel de formation CIPV</a:t>
            </a:r>
          </a:p>
          <a:p>
            <a:pPr marL="228600" lvl="1" indent="-228600" defTabSz="889000">
              <a:spcBef>
                <a:spcPct val="0"/>
              </a:spcBef>
              <a:buChar char="•"/>
            </a:pPr>
            <a:r>
              <a:rPr lang="fr-FR" dirty="0" smtClean="0"/>
              <a:t>Supervis</a:t>
            </a:r>
            <a:r>
              <a:rPr lang="fr-FR" dirty="0" smtClean="0"/>
              <a:t>é l</a:t>
            </a:r>
            <a:r>
              <a:rPr lang="fr-FR" dirty="0" smtClean="0"/>
              <a:t>es </a:t>
            </a:r>
            <a:r>
              <a:rPr lang="fr-FR" b="1" dirty="0" smtClean="0">
                <a:solidFill>
                  <a:srgbClr val="74A1D3"/>
                </a:solidFill>
              </a:rPr>
              <a:t>projets </a:t>
            </a:r>
            <a:r>
              <a:rPr lang="fr-FR" dirty="0" smtClean="0">
                <a:solidFill>
                  <a:schemeClr val="tx1"/>
                </a:solidFill>
              </a:rPr>
              <a:t>de mise en œuvre et de développement des capacités</a:t>
            </a:r>
          </a:p>
          <a:p>
            <a:pPr marL="228600" lvl="1" indent="-228600" defTabSz="889000">
              <a:spcBef>
                <a:spcPct val="0"/>
              </a:spcBef>
              <a:buChar char="•"/>
            </a:pPr>
            <a:r>
              <a:rPr lang="fr-FR" dirty="0" smtClean="0"/>
              <a:t>Suivi des défis associés à </a:t>
            </a:r>
            <a:r>
              <a:rPr lang="fr-FR" b="1" dirty="0" smtClean="0">
                <a:solidFill>
                  <a:srgbClr val="74A1D3"/>
                </a:solidFill>
              </a:rPr>
              <a:t>la mise en œuvre de la CIPV et des NIMP</a:t>
            </a:r>
          </a:p>
          <a:p>
            <a:pPr marL="228600" lvl="1" indent="-228600" defTabSz="889000">
              <a:spcBef>
                <a:spcPct val="0"/>
              </a:spcBef>
              <a:buChar char="•"/>
            </a:pPr>
            <a:r>
              <a:rPr lang="fr-FR" dirty="0" smtClean="0"/>
              <a:t>Supervisé </a:t>
            </a:r>
            <a:r>
              <a:rPr lang="fr-FR" dirty="0"/>
              <a:t>les processus </a:t>
            </a:r>
            <a:r>
              <a:rPr lang="fr-FR" b="1" dirty="0">
                <a:solidFill>
                  <a:srgbClr val="5A8FCB"/>
                </a:solidFill>
              </a:rPr>
              <a:t>d'obligation nationale de </a:t>
            </a:r>
            <a:r>
              <a:rPr lang="fr-FR" b="1" dirty="0" smtClean="0">
                <a:solidFill>
                  <a:srgbClr val="5A8FCB"/>
                </a:solidFill>
              </a:rPr>
              <a:t>signalement </a:t>
            </a:r>
            <a:r>
              <a:rPr lang="fr-FR" dirty="0" smtClean="0"/>
              <a:t>et </a:t>
            </a:r>
            <a:r>
              <a:rPr lang="fr-FR" b="1" dirty="0">
                <a:solidFill>
                  <a:srgbClr val="5A8FCB"/>
                </a:solidFill>
              </a:rPr>
              <a:t>les PCE</a:t>
            </a:r>
            <a:r>
              <a:rPr lang="fr-FR" dirty="0"/>
              <a:t>*</a:t>
            </a:r>
          </a:p>
          <a:p>
            <a:pPr marL="228600" lvl="1" indent="-228600" defTabSz="889000">
              <a:spcBef>
                <a:spcPct val="0"/>
              </a:spcBef>
              <a:buChar char="•"/>
            </a:pPr>
            <a:r>
              <a:rPr lang="fr-FR" dirty="0"/>
              <a:t>A </a:t>
            </a:r>
            <a:r>
              <a:rPr lang="fr-FR" dirty="0" smtClean="0"/>
              <a:t>fait des progrès </a:t>
            </a:r>
            <a:r>
              <a:rPr lang="fr-FR" dirty="0"/>
              <a:t>sur les questions de mise en œuvre par le biais des </a:t>
            </a:r>
            <a:r>
              <a:rPr lang="fr-FR" b="1" dirty="0">
                <a:solidFill>
                  <a:srgbClr val="5A8FCB"/>
                </a:solidFill>
              </a:rPr>
              <a:t>sous-groupes </a:t>
            </a:r>
            <a:r>
              <a:rPr lang="fr-FR" dirty="0"/>
              <a:t>et des </a:t>
            </a:r>
            <a:r>
              <a:rPr lang="fr-FR" b="1" dirty="0">
                <a:solidFill>
                  <a:srgbClr val="5A8FCB"/>
                </a:solidFill>
              </a:rPr>
              <a:t>équipes </a:t>
            </a:r>
            <a:r>
              <a:rPr lang="fr-FR" b="1" dirty="0" smtClean="0">
                <a:solidFill>
                  <a:srgbClr val="5A8FCB"/>
                </a:solidFill>
              </a:rPr>
              <a:t>de IC</a:t>
            </a:r>
            <a:endParaRPr lang="en-US" b="1" kern="1200" dirty="0">
              <a:solidFill>
                <a:srgbClr val="5A8FCB"/>
              </a:solidFill>
            </a:endParaRPr>
          </a:p>
        </p:txBody>
      </p:sp>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211359" y="990478"/>
            <a:ext cx="7120246" cy="296840"/>
          </a:xfrm>
        </p:spPr>
        <p:txBody>
          <a:bodyPr/>
          <a:lstStyle/>
          <a:p>
            <a:r>
              <a:rPr lang="en-US" sz="2400" dirty="0"/>
              <a:t>INTRODUCTION</a:t>
            </a:r>
            <a:r>
              <a:rPr lang="en-US" sz="2400" dirty="0">
                <a:solidFill>
                  <a:srgbClr val="5A8FCB"/>
                </a:solidFill>
                <a:latin typeface="Arial" panose="020B0604020202020204" pitchFamily="34" charset="0"/>
                <a:ea typeface="Calibri" panose="020F0502020204030204" pitchFamily="34" charset="0"/>
                <a:cs typeface="Arial" panose="020B0604020202020204" pitchFamily="34" charset="0"/>
              </a:rPr>
              <a:t/>
            </a:r>
            <a:br>
              <a:rPr lang="en-US" sz="2400" dirty="0">
                <a:solidFill>
                  <a:srgbClr val="5A8FCB"/>
                </a:solidFill>
                <a:latin typeface="Arial" panose="020B0604020202020204" pitchFamily="34" charset="0"/>
                <a:ea typeface="Calibri" panose="020F0502020204030204" pitchFamily="34" charset="0"/>
                <a:cs typeface="Arial" panose="020B0604020202020204" pitchFamily="34" charset="0"/>
              </a:rPr>
            </a:br>
            <a:endParaRPr lang="x-none" sz="2400" dirty="0">
              <a:solidFill>
                <a:srgbClr val="5A8FC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85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255933" y="914400"/>
            <a:ext cx="7120246" cy="296840"/>
          </a:xfrm>
        </p:spPr>
        <p:txBody>
          <a:bodyPr/>
          <a:lstStyle/>
          <a:p>
            <a:r>
              <a:rPr lang="en-US" sz="2400" dirty="0" smtClean="0"/>
              <a:t>LES MEMBRES DE IC </a:t>
            </a:r>
            <a:endParaRPr lang="x-none" dirty="0"/>
          </a:p>
        </p:txBody>
      </p:sp>
      <p:sp>
        <p:nvSpPr>
          <p:cNvPr id="7" name="Subtitle 6"/>
          <p:cNvSpPr>
            <a:spLocks noGrp="1"/>
          </p:cNvSpPr>
          <p:nvPr>
            <p:ph type="subTitle" idx="1"/>
          </p:nvPr>
        </p:nvSpPr>
        <p:spPr>
          <a:xfrm>
            <a:off x="255933" y="5904870"/>
            <a:ext cx="11309719" cy="446140"/>
          </a:xfrm>
        </p:spPr>
        <p:txBody>
          <a:bodyPr/>
          <a:lstStyle/>
          <a:p>
            <a:pPr algn="ctr"/>
            <a:r>
              <a:rPr lang="fr-FR" dirty="0"/>
              <a:t>Les mandats actuels des membres du CI prendront fin en </a:t>
            </a:r>
            <a:r>
              <a:rPr lang="fr-FR" dirty="0">
                <a:solidFill>
                  <a:srgbClr val="FF0000"/>
                </a:solidFill>
              </a:rPr>
              <a:t>2023</a:t>
            </a:r>
            <a:endParaRPr lang="en-US" dirty="0">
              <a:solidFill>
                <a:srgbClr val="FF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0406" y="1283807"/>
            <a:ext cx="5241454" cy="220765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87009"/>
            <a:ext cx="5250405" cy="220445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5891" y="3495152"/>
            <a:ext cx="3426110" cy="2208081"/>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r="33705"/>
          <a:stretch/>
        </p:blipFill>
        <p:spPr>
          <a:xfrm>
            <a:off x="5257843" y="3484005"/>
            <a:ext cx="3500611" cy="2219228"/>
          </a:xfrm>
          <a:prstGeom prst="rect">
            <a:avLst/>
          </a:prstGeom>
        </p:spPr>
      </p:pic>
      <p:pic>
        <p:nvPicPr>
          <p:cNvPr id="15" name="Picture 14"/>
          <p:cNvPicPr>
            <a:picLocks noChangeAspect="1"/>
          </p:cNvPicPr>
          <p:nvPr/>
        </p:nvPicPr>
        <p:blipFill rotWithShape="1">
          <a:blip r:embed="rId6"/>
          <a:srcRect l="66372"/>
          <a:stretch/>
        </p:blipFill>
        <p:spPr>
          <a:xfrm>
            <a:off x="10452046" y="1283807"/>
            <a:ext cx="1747391" cy="2207655"/>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491461"/>
            <a:ext cx="5257842" cy="2211771"/>
          </a:xfrm>
          <a:prstGeom prst="rect">
            <a:avLst/>
          </a:prstGeom>
        </p:spPr>
      </p:pic>
    </p:spTree>
    <p:extLst>
      <p:ext uri="{BB962C8B-B14F-4D97-AF65-F5344CB8AC3E}">
        <p14:creationId xmlns:p14="http://schemas.microsoft.com/office/powerpoint/2010/main" val="144385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255932" y="914400"/>
            <a:ext cx="8939439" cy="296840"/>
          </a:xfrm>
        </p:spPr>
        <p:txBody>
          <a:bodyPr/>
          <a:lstStyle/>
          <a:p>
            <a:r>
              <a:rPr lang="fr-FR" sz="2400" dirty="0"/>
              <a:t>PROCHAIN ​​APPEL </a:t>
            </a:r>
            <a:r>
              <a:rPr lang="fr-FR" sz="2400" dirty="0" smtClean="0"/>
              <a:t>A CANDIDATURE POUR </a:t>
            </a:r>
            <a:r>
              <a:rPr lang="fr-FR" sz="2400" dirty="0"/>
              <a:t>LES MEMBRES DU CI</a:t>
            </a:r>
            <a:endParaRPr lang="x-none" dirty="0"/>
          </a:p>
        </p:txBody>
      </p:sp>
      <p:graphicFrame>
        <p:nvGraphicFramePr>
          <p:cNvPr id="5" name="Diagram 4"/>
          <p:cNvGraphicFramePr/>
          <p:nvPr>
            <p:extLst>
              <p:ext uri="{D42A27DB-BD31-4B8C-83A1-F6EECF244321}">
                <p14:modId xmlns:p14="http://schemas.microsoft.com/office/powerpoint/2010/main" val="2099369625"/>
              </p:ext>
            </p:extLst>
          </p:nvPr>
        </p:nvGraphicFramePr>
        <p:xfrm>
          <a:off x="438727" y="1302327"/>
          <a:ext cx="11049000" cy="5078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942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70D4C0EC-9657-439F-BA9B-E996BA88442A}"/>
              </a:ext>
            </a:extLst>
          </p:cNvPr>
          <p:cNvSpPr/>
          <p:nvPr/>
        </p:nvSpPr>
        <p:spPr>
          <a:xfrm>
            <a:off x="293124" y="2032876"/>
            <a:ext cx="2208179" cy="904024"/>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Freeform: Shape 5">
            <a:extLst>
              <a:ext uri="{FF2B5EF4-FFF2-40B4-BE49-F238E27FC236}">
                <a16:creationId xmlns:a16="http://schemas.microsoft.com/office/drawing/2014/main" xmlns="" id="{58F72684-5B31-43EB-97E3-6206E6205070}"/>
              </a:ext>
            </a:extLst>
          </p:cNvPr>
          <p:cNvSpPr/>
          <p:nvPr/>
        </p:nvSpPr>
        <p:spPr>
          <a:xfrm>
            <a:off x="2563085" y="2096132"/>
            <a:ext cx="9295835" cy="820469"/>
          </a:xfrm>
          <a:custGeom>
            <a:avLst/>
            <a:gdLst>
              <a:gd name="connsiteX0" fmla="*/ 0 w 11049000"/>
              <a:gd name="connsiteY0" fmla="*/ 106082 h 636480"/>
              <a:gd name="connsiteX1" fmla="*/ 106082 w 11049000"/>
              <a:gd name="connsiteY1" fmla="*/ 0 h 636480"/>
              <a:gd name="connsiteX2" fmla="*/ 10942918 w 11049000"/>
              <a:gd name="connsiteY2" fmla="*/ 0 h 636480"/>
              <a:gd name="connsiteX3" fmla="*/ 11049000 w 11049000"/>
              <a:gd name="connsiteY3" fmla="*/ 106082 h 636480"/>
              <a:gd name="connsiteX4" fmla="*/ 11049000 w 11049000"/>
              <a:gd name="connsiteY4" fmla="*/ 530398 h 636480"/>
              <a:gd name="connsiteX5" fmla="*/ 10942918 w 11049000"/>
              <a:gd name="connsiteY5" fmla="*/ 636480 h 636480"/>
              <a:gd name="connsiteX6" fmla="*/ 106082 w 11049000"/>
              <a:gd name="connsiteY6" fmla="*/ 636480 h 636480"/>
              <a:gd name="connsiteX7" fmla="*/ 0 w 11049000"/>
              <a:gd name="connsiteY7" fmla="*/ 530398 h 636480"/>
              <a:gd name="connsiteX8" fmla="*/ 0 w 11049000"/>
              <a:gd name="connsiteY8" fmla="*/ 106082 h 6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9000" h="636480">
                <a:moveTo>
                  <a:pt x="0" y="106082"/>
                </a:moveTo>
                <a:cubicBezTo>
                  <a:pt x="0" y="47495"/>
                  <a:pt x="47495" y="0"/>
                  <a:pt x="106082" y="0"/>
                </a:cubicBezTo>
                <a:lnTo>
                  <a:pt x="10942918" y="0"/>
                </a:lnTo>
                <a:cubicBezTo>
                  <a:pt x="11001505" y="0"/>
                  <a:pt x="11049000" y="47495"/>
                  <a:pt x="11049000" y="106082"/>
                </a:cubicBezTo>
                <a:lnTo>
                  <a:pt x="11049000" y="530398"/>
                </a:lnTo>
                <a:cubicBezTo>
                  <a:pt x="11049000" y="588985"/>
                  <a:pt x="11001505" y="636480"/>
                  <a:pt x="10942918" y="636480"/>
                </a:cubicBezTo>
                <a:lnTo>
                  <a:pt x="106082" y="636480"/>
                </a:lnTo>
                <a:cubicBezTo>
                  <a:pt x="47495" y="636480"/>
                  <a:pt x="0" y="588985"/>
                  <a:pt x="0" y="530398"/>
                </a:cubicBezTo>
                <a:lnTo>
                  <a:pt x="0" y="10608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dirty="0"/>
              <a:t>Le texte adopté précise qu'il y a </a:t>
            </a:r>
            <a:r>
              <a:rPr lang="fr-FR" sz="1800" dirty="0">
                <a:solidFill>
                  <a:srgbClr val="FFFF00"/>
                </a:solidFill>
              </a:rPr>
              <a:t>14 membres </a:t>
            </a:r>
            <a:r>
              <a:rPr lang="fr-FR" sz="1800" dirty="0"/>
              <a:t>(sept représentants de chacune des sept régions de la FAO, cinq experts sans représentation régionale, un représentant du </a:t>
            </a:r>
            <a:r>
              <a:rPr lang="fr-FR" sz="1800" dirty="0" smtClean="0"/>
              <a:t>CN et </a:t>
            </a:r>
            <a:r>
              <a:rPr lang="fr-FR" sz="1800" dirty="0"/>
              <a:t>un représentant des ORPV).</a:t>
            </a:r>
            <a:endParaRPr lang="en-US" sz="1800" dirty="0"/>
          </a:p>
        </p:txBody>
      </p:sp>
      <p:sp>
        <p:nvSpPr>
          <p:cNvPr id="7" name="Freeform: Shape 6">
            <a:extLst>
              <a:ext uri="{FF2B5EF4-FFF2-40B4-BE49-F238E27FC236}">
                <a16:creationId xmlns:a16="http://schemas.microsoft.com/office/drawing/2014/main" xmlns="" id="{7BC516AD-425C-4837-9B99-E26E9E3C7FF4}"/>
              </a:ext>
            </a:extLst>
          </p:cNvPr>
          <p:cNvSpPr/>
          <p:nvPr/>
        </p:nvSpPr>
        <p:spPr>
          <a:xfrm>
            <a:off x="2657315" y="4840462"/>
            <a:ext cx="9201605" cy="636480"/>
          </a:xfrm>
          <a:custGeom>
            <a:avLst/>
            <a:gdLst>
              <a:gd name="connsiteX0" fmla="*/ 0 w 11049000"/>
              <a:gd name="connsiteY0" fmla="*/ 106082 h 636480"/>
              <a:gd name="connsiteX1" fmla="*/ 106082 w 11049000"/>
              <a:gd name="connsiteY1" fmla="*/ 0 h 636480"/>
              <a:gd name="connsiteX2" fmla="*/ 10942918 w 11049000"/>
              <a:gd name="connsiteY2" fmla="*/ 0 h 636480"/>
              <a:gd name="connsiteX3" fmla="*/ 11049000 w 11049000"/>
              <a:gd name="connsiteY3" fmla="*/ 106082 h 636480"/>
              <a:gd name="connsiteX4" fmla="*/ 11049000 w 11049000"/>
              <a:gd name="connsiteY4" fmla="*/ 530398 h 636480"/>
              <a:gd name="connsiteX5" fmla="*/ 10942918 w 11049000"/>
              <a:gd name="connsiteY5" fmla="*/ 636480 h 636480"/>
              <a:gd name="connsiteX6" fmla="*/ 106082 w 11049000"/>
              <a:gd name="connsiteY6" fmla="*/ 636480 h 636480"/>
              <a:gd name="connsiteX7" fmla="*/ 0 w 11049000"/>
              <a:gd name="connsiteY7" fmla="*/ 530398 h 636480"/>
              <a:gd name="connsiteX8" fmla="*/ 0 w 11049000"/>
              <a:gd name="connsiteY8" fmla="*/ 106082 h 6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9000" h="636480">
                <a:moveTo>
                  <a:pt x="0" y="106082"/>
                </a:moveTo>
                <a:cubicBezTo>
                  <a:pt x="0" y="47495"/>
                  <a:pt x="47495" y="0"/>
                  <a:pt x="106082" y="0"/>
                </a:cubicBezTo>
                <a:lnTo>
                  <a:pt x="10942918" y="0"/>
                </a:lnTo>
                <a:cubicBezTo>
                  <a:pt x="11001505" y="0"/>
                  <a:pt x="11049000" y="47495"/>
                  <a:pt x="11049000" y="106082"/>
                </a:cubicBezTo>
                <a:lnTo>
                  <a:pt x="11049000" y="530398"/>
                </a:lnTo>
                <a:cubicBezTo>
                  <a:pt x="11049000" y="588985"/>
                  <a:pt x="11001505" y="636480"/>
                  <a:pt x="10942918" y="636480"/>
                </a:cubicBezTo>
                <a:lnTo>
                  <a:pt x="106082" y="636480"/>
                </a:lnTo>
                <a:cubicBezTo>
                  <a:pt x="47495" y="636480"/>
                  <a:pt x="0" y="588985"/>
                  <a:pt x="0" y="530398"/>
                </a:cubicBezTo>
                <a:lnTo>
                  <a:pt x="0" y="106082"/>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dirty="0">
                <a:solidFill>
                  <a:schemeClr val="tx1"/>
                </a:solidFill>
              </a:rPr>
              <a:t>La </a:t>
            </a:r>
            <a:r>
              <a:rPr lang="fr-FR" sz="1800" dirty="0" smtClean="0">
                <a:solidFill>
                  <a:schemeClr val="tx1"/>
                </a:solidFill>
              </a:rPr>
              <a:t>supervision du </a:t>
            </a:r>
            <a:r>
              <a:rPr lang="fr-FR" sz="1800" dirty="0">
                <a:solidFill>
                  <a:schemeClr val="tx1"/>
                </a:solidFill>
              </a:rPr>
              <a:t>processus </a:t>
            </a:r>
            <a:r>
              <a:rPr lang="fr-FR" sz="1800" b="1" dirty="0">
                <a:solidFill>
                  <a:srgbClr val="002060"/>
                </a:solidFill>
                <a:effectLst>
                  <a:outerShdw blurRad="38100" dist="38100" dir="2700000" algn="tl">
                    <a:srgbClr val="000000">
                      <a:alpha val="43137"/>
                    </a:srgbClr>
                  </a:outerShdw>
                </a:effectLst>
              </a:rPr>
              <a:t>de règlement des différends a été retirée du mandat de </a:t>
            </a:r>
            <a:r>
              <a:rPr lang="fr-FR" sz="1800" b="1" dirty="0" smtClean="0">
                <a:solidFill>
                  <a:srgbClr val="002060"/>
                </a:solidFill>
                <a:effectLst>
                  <a:outerShdw blurRad="38100" dist="38100" dir="2700000" algn="tl">
                    <a:srgbClr val="000000">
                      <a:alpha val="43137"/>
                    </a:srgbClr>
                  </a:outerShdw>
                </a:effectLst>
              </a:rPr>
              <a:t>IC</a:t>
            </a:r>
            <a:r>
              <a:rPr lang="fr-FR" sz="1800" b="1" dirty="0" smtClean="0">
                <a:solidFill>
                  <a:srgbClr val="002060"/>
                </a:solidFill>
                <a:effectLst>
                  <a:outerShdw blurRad="38100" dist="38100" dir="2700000" algn="tl">
                    <a:srgbClr val="000000">
                      <a:alpha val="43137"/>
                    </a:srgbClr>
                  </a:outerShdw>
                </a:effectLst>
              </a:rPr>
              <a:t>. </a:t>
            </a:r>
            <a:r>
              <a:rPr lang="fr-FR" sz="1800" dirty="0">
                <a:solidFill>
                  <a:schemeClr val="tx1"/>
                </a:solidFill>
              </a:rPr>
              <a:t>Toutefois, la prévention des différends restera sous le mandat </a:t>
            </a:r>
            <a:r>
              <a:rPr lang="fr-FR" sz="1800" dirty="0" smtClean="0">
                <a:solidFill>
                  <a:schemeClr val="tx1"/>
                </a:solidFill>
              </a:rPr>
              <a:t>de IC</a:t>
            </a:r>
            <a:r>
              <a:rPr lang="fr-FR" sz="1800" dirty="0">
                <a:solidFill>
                  <a:schemeClr val="tx1"/>
                </a:solidFill>
              </a:rPr>
              <a:t>.</a:t>
            </a:r>
            <a:endParaRPr lang="en-US" sz="1800" dirty="0">
              <a:solidFill>
                <a:schemeClr val="tx1"/>
              </a:solidFill>
            </a:endParaRPr>
          </a:p>
        </p:txBody>
      </p:sp>
      <p:sp>
        <p:nvSpPr>
          <p:cNvPr id="8" name="Freeform: Shape 7">
            <a:extLst>
              <a:ext uri="{FF2B5EF4-FFF2-40B4-BE49-F238E27FC236}">
                <a16:creationId xmlns:a16="http://schemas.microsoft.com/office/drawing/2014/main" xmlns="" id="{501E9C81-3650-44F8-9A63-4DE5C946D325}"/>
              </a:ext>
            </a:extLst>
          </p:cNvPr>
          <p:cNvSpPr/>
          <p:nvPr/>
        </p:nvSpPr>
        <p:spPr>
          <a:xfrm>
            <a:off x="2672426" y="3122821"/>
            <a:ext cx="9186494" cy="636480"/>
          </a:xfrm>
          <a:custGeom>
            <a:avLst/>
            <a:gdLst>
              <a:gd name="connsiteX0" fmla="*/ 0 w 11049000"/>
              <a:gd name="connsiteY0" fmla="*/ 106082 h 636480"/>
              <a:gd name="connsiteX1" fmla="*/ 106082 w 11049000"/>
              <a:gd name="connsiteY1" fmla="*/ 0 h 636480"/>
              <a:gd name="connsiteX2" fmla="*/ 10942918 w 11049000"/>
              <a:gd name="connsiteY2" fmla="*/ 0 h 636480"/>
              <a:gd name="connsiteX3" fmla="*/ 11049000 w 11049000"/>
              <a:gd name="connsiteY3" fmla="*/ 106082 h 636480"/>
              <a:gd name="connsiteX4" fmla="*/ 11049000 w 11049000"/>
              <a:gd name="connsiteY4" fmla="*/ 530398 h 636480"/>
              <a:gd name="connsiteX5" fmla="*/ 10942918 w 11049000"/>
              <a:gd name="connsiteY5" fmla="*/ 636480 h 636480"/>
              <a:gd name="connsiteX6" fmla="*/ 106082 w 11049000"/>
              <a:gd name="connsiteY6" fmla="*/ 636480 h 636480"/>
              <a:gd name="connsiteX7" fmla="*/ 0 w 11049000"/>
              <a:gd name="connsiteY7" fmla="*/ 530398 h 636480"/>
              <a:gd name="connsiteX8" fmla="*/ 0 w 11049000"/>
              <a:gd name="connsiteY8" fmla="*/ 106082 h 6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9000" h="636480">
                <a:moveTo>
                  <a:pt x="0" y="106082"/>
                </a:moveTo>
                <a:cubicBezTo>
                  <a:pt x="0" y="47495"/>
                  <a:pt x="47495" y="0"/>
                  <a:pt x="106082" y="0"/>
                </a:cubicBezTo>
                <a:lnTo>
                  <a:pt x="10942918" y="0"/>
                </a:lnTo>
                <a:cubicBezTo>
                  <a:pt x="11001505" y="0"/>
                  <a:pt x="11049000" y="47495"/>
                  <a:pt x="11049000" y="106082"/>
                </a:cubicBezTo>
                <a:lnTo>
                  <a:pt x="11049000" y="530398"/>
                </a:lnTo>
                <a:cubicBezTo>
                  <a:pt x="11049000" y="588985"/>
                  <a:pt x="11001505" y="636480"/>
                  <a:pt x="10942918" y="636480"/>
                </a:cubicBezTo>
                <a:lnTo>
                  <a:pt x="106082" y="636480"/>
                </a:lnTo>
                <a:cubicBezTo>
                  <a:pt x="47495" y="636480"/>
                  <a:pt x="0" y="588985"/>
                  <a:pt x="0" y="530398"/>
                </a:cubicBezTo>
                <a:lnTo>
                  <a:pt x="0" y="10608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dirty="0"/>
              <a:t>Les termes de référence et les règles de procédure révisés précisent que le mandat des membres commencera à </a:t>
            </a:r>
            <a:r>
              <a:rPr lang="fr-FR" sz="1800" dirty="0">
                <a:solidFill>
                  <a:srgbClr val="FFFF00"/>
                </a:solidFill>
              </a:rPr>
              <a:t>la fin d'une réunion du CI en mai.</a:t>
            </a:r>
            <a:endParaRPr lang="en-US" sz="1800" dirty="0">
              <a:solidFill>
                <a:srgbClr val="FFFF00"/>
              </a:solidFill>
            </a:endParaRPr>
          </a:p>
        </p:txBody>
      </p:sp>
      <p:sp>
        <p:nvSpPr>
          <p:cNvPr id="9" name="Freeform: Shape 8">
            <a:extLst>
              <a:ext uri="{FF2B5EF4-FFF2-40B4-BE49-F238E27FC236}">
                <a16:creationId xmlns:a16="http://schemas.microsoft.com/office/drawing/2014/main" xmlns="" id="{E3ACCE0F-5AD7-4580-8379-6B5CC2D78EA3}"/>
              </a:ext>
            </a:extLst>
          </p:cNvPr>
          <p:cNvSpPr/>
          <p:nvPr/>
        </p:nvSpPr>
        <p:spPr>
          <a:xfrm>
            <a:off x="2644845" y="3900009"/>
            <a:ext cx="9148087" cy="789512"/>
          </a:xfrm>
          <a:custGeom>
            <a:avLst/>
            <a:gdLst>
              <a:gd name="connsiteX0" fmla="*/ 0 w 11049000"/>
              <a:gd name="connsiteY0" fmla="*/ 106082 h 636480"/>
              <a:gd name="connsiteX1" fmla="*/ 106082 w 11049000"/>
              <a:gd name="connsiteY1" fmla="*/ 0 h 636480"/>
              <a:gd name="connsiteX2" fmla="*/ 10942918 w 11049000"/>
              <a:gd name="connsiteY2" fmla="*/ 0 h 636480"/>
              <a:gd name="connsiteX3" fmla="*/ 11049000 w 11049000"/>
              <a:gd name="connsiteY3" fmla="*/ 106082 h 636480"/>
              <a:gd name="connsiteX4" fmla="*/ 11049000 w 11049000"/>
              <a:gd name="connsiteY4" fmla="*/ 530398 h 636480"/>
              <a:gd name="connsiteX5" fmla="*/ 10942918 w 11049000"/>
              <a:gd name="connsiteY5" fmla="*/ 636480 h 636480"/>
              <a:gd name="connsiteX6" fmla="*/ 106082 w 11049000"/>
              <a:gd name="connsiteY6" fmla="*/ 636480 h 636480"/>
              <a:gd name="connsiteX7" fmla="*/ 0 w 11049000"/>
              <a:gd name="connsiteY7" fmla="*/ 530398 h 636480"/>
              <a:gd name="connsiteX8" fmla="*/ 0 w 11049000"/>
              <a:gd name="connsiteY8" fmla="*/ 106082 h 6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9000" h="636480">
                <a:moveTo>
                  <a:pt x="0" y="106082"/>
                </a:moveTo>
                <a:cubicBezTo>
                  <a:pt x="0" y="47495"/>
                  <a:pt x="47495" y="0"/>
                  <a:pt x="106082" y="0"/>
                </a:cubicBezTo>
                <a:lnTo>
                  <a:pt x="10942918" y="0"/>
                </a:lnTo>
                <a:cubicBezTo>
                  <a:pt x="11001505" y="0"/>
                  <a:pt x="11049000" y="47495"/>
                  <a:pt x="11049000" y="106082"/>
                </a:cubicBezTo>
                <a:lnTo>
                  <a:pt x="11049000" y="530398"/>
                </a:lnTo>
                <a:cubicBezTo>
                  <a:pt x="11049000" y="588985"/>
                  <a:pt x="11001505" y="636480"/>
                  <a:pt x="10942918" y="636480"/>
                </a:cubicBezTo>
                <a:lnTo>
                  <a:pt x="106082" y="636480"/>
                </a:lnTo>
                <a:cubicBezTo>
                  <a:pt x="47495" y="636480"/>
                  <a:pt x="0" y="588985"/>
                  <a:pt x="0" y="530398"/>
                </a:cubicBezTo>
                <a:lnTo>
                  <a:pt x="0" y="106082"/>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rPr>
              <a:t>Un maximum de deux remplaçants peuvent être nommés par </a:t>
            </a:r>
            <a:r>
              <a:rPr lang="fr-FR" sz="1600" dirty="0" smtClean="0">
                <a:solidFill>
                  <a:schemeClr val="tx1"/>
                </a:solidFill>
              </a:rPr>
              <a:t>région </a:t>
            </a:r>
            <a:r>
              <a:rPr lang="fr-FR" sz="1600" dirty="0">
                <a:solidFill>
                  <a:schemeClr val="tx1"/>
                </a:solidFill>
              </a:rPr>
              <a:t>tandis que des remplaçants d'experts peuvent être sélectionnés pour former un groupe de remplaçants. Un remplaçant servira jusqu'à la </a:t>
            </a:r>
            <a:r>
              <a:rPr lang="fr-FR" sz="1600" dirty="0">
                <a:solidFill>
                  <a:srgbClr val="FFFF00"/>
                </a:solidFill>
              </a:rPr>
              <a:t>fin du mandat du membre d'origine.</a:t>
            </a:r>
            <a:endParaRPr lang="en-US" sz="1600" b="1" dirty="0">
              <a:solidFill>
                <a:srgbClr val="FFFF00"/>
              </a:solidFill>
              <a:effectLst>
                <a:outerShdw blurRad="38100" dist="38100" dir="2700000" algn="tl">
                  <a:srgbClr val="000000">
                    <a:alpha val="43137"/>
                  </a:srgbClr>
                </a:outerShdw>
              </a:effectLst>
            </a:endParaRPr>
          </a:p>
        </p:txBody>
      </p:sp>
      <p:sp>
        <p:nvSpPr>
          <p:cNvPr id="10" name="Freeform: Shape 9">
            <a:extLst>
              <a:ext uri="{FF2B5EF4-FFF2-40B4-BE49-F238E27FC236}">
                <a16:creationId xmlns:a16="http://schemas.microsoft.com/office/drawing/2014/main" xmlns="" id="{F72C0DCF-4E16-408A-9064-6043C7369FB1}"/>
              </a:ext>
            </a:extLst>
          </p:cNvPr>
          <p:cNvSpPr/>
          <p:nvPr/>
        </p:nvSpPr>
        <p:spPr>
          <a:xfrm>
            <a:off x="2684894" y="5681081"/>
            <a:ext cx="9270896" cy="636480"/>
          </a:xfrm>
          <a:custGeom>
            <a:avLst/>
            <a:gdLst>
              <a:gd name="connsiteX0" fmla="*/ 0 w 11049000"/>
              <a:gd name="connsiteY0" fmla="*/ 106082 h 636480"/>
              <a:gd name="connsiteX1" fmla="*/ 106082 w 11049000"/>
              <a:gd name="connsiteY1" fmla="*/ 0 h 636480"/>
              <a:gd name="connsiteX2" fmla="*/ 10942918 w 11049000"/>
              <a:gd name="connsiteY2" fmla="*/ 0 h 636480"/>
              <a:gd name="connsiteX3" fmla="*/ 11049000 w 11049000"/>
              <a:gd name="connsiteY3" fmla="*/ 106082 h 636480"/>
              <a:gd name="connsiteX4" fmla="*/ 11049000 w 11049000"/>
              <a:gd name="connsiteY4" fmla="*/ 530398 h 636480"/>
              <a:gd name="connsiteX5" fmla="*/ 10942918 w 11049000"/>
              <a:gd name="connsiteY5" fmla="*/ 636480 h 636480"/>
              <a:gd name="connsiteX6" fmla="*/ 106082 w 11049000"/>
              <a:gd name="connsiteY6" fmla="*/ 636480 h 636480"/>
              <a:gd name="connsiteX7" fmla="*/ 0 w 11049000"/>
              <a:gd name="connsiteY7" fmla="*/ 530398 h 636480"/>
              <a:gd name="connsiteX8" fmla="*/ 0 w 11049000"/>
              <a:gd name="connsiteY8" fmla="*/ 106082 h 6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9000" h="636480">
                <a:moveTo>
                  <a:pt x="0" y="106082"/>
                </a:moveTo>
                <a:cubicBezTo>
                  <a:pt x="0" y="47495"/>
                  <a:pt x="47495" y="0"/>
                  <a:pt x="106082" y="0"/>
                </a:cubicBezTo>
                <a:lnTo>
                  <a:pt x="10942918" y="0"/>
                </a:lnTo>
                <a:cubicBezTo>
                  <a:pt x="11001505" y="0"/>
                  <a:pt x="11049000" y="47495"/>
                  <a:pt x="11049000" y="106082"/>
                </a:cubicBezTo>
                <a:lnTo>
                  <a:pt x="11049000" y="530398"/>
                </a:lnTo>
                <a:cubicBezTo>
                  <a:pt x="11049000" y="588985"/>
                  <a:pt x="11001505" y="636480"/>
                  <a:pt x="10942918" y="636480"/>
                </a:cubicBezTo>
                <a:lnTo>
                  <a:pt x="106082" y="636480"/>
                </a:lnTo>
                <a:cubicBezTo>
                  <a:pt x="47495" y="636480"/>
                  <a:pt x="0" y="588985"/>
                  <a:pt x="0" y="530398"/>
                </a:cubicBezTo>
                <a:lnTo>
                  <a:pt x="0" y="106082"/>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dirty="0">
                <a:solidFill>
                  <a:schemeClr val="tx1"/>
                </a:solidFill>
              </a:rPr>
              <a:t>Les représentants du </a:t>
            </a:r>
            <a:r>
              <a:rPr lang="fr-FR" sz="1800" dirty="0" smtClean="0">
                <a:solidFill>
                  <a:schemeClr val="tx1"/>
                </a:solidFill>
              </a:rPr>
              <a:t>CN </a:t>
            </a:r>
            <a:r>
              <a:rPr lang="fr-FR" sz="1800" dirty="0">
                <a:solidFill>
                  <a:schemeClr val="tx1"/>
                </a:solidFill>
              </a:rPr>
              <a:t>et </a:t>
            </a:r>
            <a:r>
              <a:rPr lang="fr-FR" sz="1800" dirty="0" smtClean="0">
                <a:solidFill>
                  <a:schemeClr val="tx1"/>
                </a:solidFill>
              </a:rPr>
              <a:t>des ORPV </a:t>
            </a:r>
            <a:r>
              <a:rPr lang="fr-FR" sz="1800" dirty="0">
                <a:solidFill>
                  <a:schemeClr val="tx1"/>
                </a:solidFill>
              </a:rPr>
              <a:t>sont membres </a:t>
            </a:r>
            <a:r>
              <a:rPr lang="fr-FR" sz="1800" dirty="0" smtClean="0">
                <a:solidFill>
                  <a:schemeClr val="tx1"/>
                </a:solidFill>
              </a:rPr>
              <a:t>de IC </a:t>
            </a:r>
            <a:r>
              <a:rPr lang="fr-FR" sz="1800" dirty="0">
                <a:solidFill>
                  <a:srgbClr val="002060"/>
                </a:solidFill>
                <a:effectLst>
                  <a:outerShdw blurRad="38100" dist="38100" dir="2700000" algn="tl">
                    <a:srgbClr val="000000">
                      <a:alpha val="43137"/>
                    </a:srgbClr>
                  </a:outerShdw>
                </a:effectLst>
              </a:rPr>
              <a:t>sans possibilité pour eux d'être élus président ou vice-présiden</a:t>
            </a:r>
            <a:r>
              <a:rPr lang="fr-FR" sz="1800" dirty="0">
                <a:solidFill>
                  <a:schemeClr val="tx1"/>
                </a:solidFill>
              </a:rPr>
              <a:t>t du </a:t>
            </a:r>
            <a:r>
              <a:rPr lang="fr-FR" sz="1800" dirty="0" smtClean="0">
                <a:solidFill>
                  <a:schemeClr val="tx1"/>
                </a:solidFill>
              </a:rPr>
              <a:t>IC</a:t>
            </a:r>
            <a:r>
              <a:rPr lang="fr-FR" sz="1800" dirty="0" smtClean="0">
                <a:solidFill>
                  <a:schemeClr val="tx1"/>
                </a:solidFill>
              </a:rPr>
              <a:t>.</a:t>
            </a:r>
            <a:endParaRPr lang="en-US" sz="1800" dirty="0">
              <a:solidFill>
                <a:schemeClr val="tx1"/>
              </a:solidFill>
            </a:endParaRPr>
          </a:p>
        </p:txBody>
      </p:sp>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162591" y="935745"/>
            <a:ext cx="8138928" cy="398995"/>
          </a:xfrm>
        </p:spPr>
        <p:txBody>
          <a:bodyPr/>
          <a:lstStyle/>
          <a:p>
            <a:r>
              <a:rPr lang="fr-FR" sz="2400" dirty="0"/>
              <a:t>TERMES DE RÉFÉRENCE ET RÈGLEMENT INTÉRIEUR DU CI</a:t>
            </a:r>
            <a:r>
              <a:rPr lang="en-US" sz="2400" dirty="0"/>
              <a:t/>
            </a:r>
            <a:br>
              <a:rPr lang="en-US" sz="2400" dirty="0"/>
            </a:br>
            <a:r>
              <a:rPr lang="en-US" sz="2400" dirty="0">
                <a:solidFill>
                  <a:srgbClr val="74A1D3"/>
                </a:solidFill>
                <a:latin typeface="Arial" panose="020B0604020202020204" pitchFamily="34" charset="0"/>
                <a:cs typeface="Arial" panose="020B0604020202020204" pitchFamily="34" charset="0"/>
              </a:rPr>
              <a:t/>
            </a:r>
            <a:br>
              <a:rPr lang="en-US" sz="2400" dirty="0">
                <a:solidFill>
                  <a:srgbClr val="74A1D3"/>
                </a:solidFill>
                <a:latin typeface="Arial" panose="020B0604020202020204" pitchFamily="34" charset="0"/>
                <a:cs typeface="Arial" panose="020B0604020202020204" pitchFamily="34" charset="0"/>
              </a:rPr>
            </a:br>
            <a:endParaRPr lang="x-none" sz="2400" dirty="0">
              <a:solidFill>
                <a:srgbClr val="74A1D3"/>
              </a:solidFill>
              <a:latin typeface="Arial" panose="020B0604020202020204" pitchFamily="34" charset="0"/>
              <a:cs typeface="Arial" panose="020B0604020202020204" pitchFamily="34" charset="0"/>
            </a:endParaRPr>
          </a:p>
        </p:txBody>
      </p:sp>
      <p:sp>
        <p:nvSpPr>
          <p:cNvPr id="4" name="Rectangle 3"/>
          <p:cNvSpPr/>
          <p:nvPr/>
        </p:nvSpPr>
        <p:spPr>
          <a:xfrm>
            <a:off x="453548" y="1386309"/>
            <a:ext cx="11254543" cy="646331"/>
          </a:xfrm>
          <a:prstGeom prst="rect">
            <a:avLst/>
          </a:prstGeom>
        </p:spPr>
        <p:txBody>
          <a:bodyPr wrap="square" lIns="91440" tIns="45720" rIns="91440" bIns="45720" anchor="t">
            <a:spAutoFit/>
          </a:bodyPr>
          <a:lstStyle/>
          <a:p>
            <a:r>
              <a:rPr lang="fr-FR" sz="1800" dirty="0"/>
              <a:t>La CMP-16 (2022) a adopté le mandat et le règlement intérieur du Comité de mise en œuvre et de renforcement des capacités</a:t>
            </a:r>
            <a:endParaRPr lang="en-GB" sz="1800" dirty="0"/>
          </a:p>
        </p:txBody>
      </p:sp>
      <p:sp>
        <p:nvSpPr>
          <p:cNvPr id="11" name="TextBox 10">
            <a:extLst>
              <a:ext uri="{FF2B5EF4-FFF2-40B4-BE49-F238E27FC236}">
                <a16:creationId xmlns:a16="http://schemas.microsoft.com/office/drawing/2014/main" xmlns="" id="{B415A78E-CCE0-4FA6-BB1D-153100E26B91}"/>
              </a:ext>
            </a:extLst>
          </p:cNvPr>
          <p:cNvSpPr txBox="1"/>
          <p:nvPr/>
        </p:nvSpPr>
        <p:spPr>
          <a:xfrm>
            <a:off x="453548" y="2253081"/>
            <a:ext cx="1865278" cy="400110"/>
          </a:xfrm>
          <a:prstGeom prst="rect">
            <a:avLst/>
          </a:prstGeom>
          <a:noFill/>
        </p:spPr>
        <p:txBody>
          <a:bodyPr wrap="square">
            <a:spAutoFit/>
          </a:bodyPr>
          <a:lstStyle/>
          <a:p>
            <a:pPr algn="ctr"/>
            <a:r>
              <a:rPr lang="en-US" sz="2000" b="1" kern="1200" dirty="0">
                <a:solidFill>
                  <a:srgbClr val="FFFF00"/>
                </a:solidFill>
              </a:rPr>
              <a:t>Composition</a:t>
            </a:r>
            <a:endParaRPr lang="en-US" sz="2000" dirty="0">
              <a:solidFill>
                <a:srgbClr val="FFFF00"/>
              </a:solidFill>
            </a:endParaRPr>
          </a:p>
        </p:txBody>
      </p:sp>
      <p:sp>
        <p:nvSpPr>
          <p:cNvPr id="13" name="Rectangle: Rounded Corners 12">
            <a:extLst>
              <a:ext uri="{FF2B5EF4-FFF2-40B4-BE49-F238E27FC236}">
                <a16:creationId xmlns:a16="http://schemas.microsoft.com/office/drawing/2014/main" xmlns="" id="{C5D70E00-8181-42BE-9726-DFD9BC70ED47}"/>
              </a:ext>
            </a:extLst>
          </p:cNvPr>
          <p:cNvSpPr/>
          <p:nvPr/>
        </p:nvSpPr>
        <p:spPr>
          <a:xfrm>
            <a:off x="282098" y="3036653"/>
            <a:ext cx="2208179" cy="7260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Rounded Corners 13">
            <a:extLst>
              <a:ext uri="{FF2B5EF4-FFF2-40B4-BE49-F238E27FC236}">
                <a16:creationId xmlns:a16="http://schemas.microsoft.com/office/drawing/2014/main" xmlns="" id="{3AFD5F55-907E-4051-A6D9-D3B205DF9540}"/>
              </a:ext>
            </a:extLst>
          </p:cNvPr>
          <p:cNvSpPr/>
          <p:nvPr/>
        </p:nvSpPr>
        <p:spPr>
          <a:xfrm>
            <a:off x="293123" y="3844790"/>
            <a:ext cx="2208179" cy="84584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Rounded Corners 14">
            <a:extLst>
              <a:ext uri="{FF2B5EF4-FFF2-40B4-BE49-F238E27FC236}">
                <a16:creationId xmlns:a16="http://schemas.microsoft.com/office/drawing/2014/main" xmlns="" id="{4184A56C-A1CC-47B6-A356-3F6FDF947230}"/>
              </a:ext>
            </a:extLst>
          </p:cNvPr>
          <p:cNvSpPr/>
          <p:nvPr/>
        </p:nvSpPr>
        <p:spPr>
          <a:xfrm>
            <a:off x="310764" y="4763306"/>
            <a:ext cx="2208179" cy="79079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Rounded Corners 15">
            <a:extLst>
              <a:ext uri="{FF2B5EF4-FFF2-40B4-BE49-F238E27FC236}">
                <a16:creationId xmlns:a16="http://schemas.microsoft.com/office/drawing/2014/main" xmlns="" id="{2B14ADF3-3F02-4DD9-B902-C27F78AFD59F}"/>
              </a:ext>
            </a:extLst>
          </p:cNvPr>
          <p:cNvSpPr/>
          <p:nvPr/>
        </p:nvSpPr>
        <p:spPr>
          <a:xfrm>
            <a:off x="320638" y="5645580"/>
            <a:ext cx="2208179" cy="72263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TextBox 17">
            <a:extLst>
              <a:ext uri="{FF2B5EF4-FFF2-40B4-BE49-F238E27FC236}">
                <a16:creationId xmlns:a16="http://schemas.microsoft.com/office/drawing/2014/main" xmlns="" id="{1E5946E6-7559-4948-98EF-FFCB5A9ACBCB}"/>
              </a:ext>
            </a:extLst>
          </p:cNvPr>
          <p:cNvSpPr txBox="1"/>
          <p:nvPr/>
        </p:nvSpPr>
        <p:spPr>
          <a:xfrm>
            <a:off x="311470" y="3906062"/>
            <a:ext cx="2208179" cy="707886"/>
          </a:xfrm>
          <a:prstGeom prst="rect">
            <a:avLst/>
          </a:prstGeom>
          <a:noFill/>
        </p:spPr>
        <p:txBody>
          <a:bodyPr wrap="square">
            <a:spAutoFit/>
          </a:bodyPr>
          <a:lstStyle/>
          <a:p>
            <a:pPr algn="ctr"/>
            <a:r>
              <a:rPr lang="en-US" sz="2000" b="1" dirty="0" err="1"/>
              <a:t>Membres</a:t>
            </a:r>
            <a:r>
              <a:rPr lang="en-US" sz="2000" b="1" dirty="0"/>
              <a:t> </a:t>
            </a:r>
            <a:r>
              <a:rPr lang="en-US" sz="2000" b="1" dirty="0" err="1"/>
              <a:t>remplaçants</a:t>
            </a:r>
            <a:endParaRPr lang="en-US" sz="2000" dirty="0"/>
          </a:p>
        </p:txBody>
      </p:sp>
      <p:sp>
        <p:nvSpPr>
          <p:cNvPr id="20" name="TextBox 19">
            <a:extLst>
              <a:ext uri="{FF2B5EF4-FFF2-40B4-BE49-F238E27FC236}">
                <a16:creationId xmlns:a16="http://schemas.microsoft.com/office/drawing/2014/main" xmlns="" id="{4A5C6825-1D4D-483B-A814-38418283A33E}"/>
              </a:ext>
            </a:extLst>
          </p:cNvPr>
          <p:cNvSpPr txBox="1"/>
          <p:nvPr/>
        </p:nvSpPr>
        <p:spPr>
          <a:xfrm>
            <a:off x="-53750" y="4929709"/>
            <a:ext cx="2726176" cy="400110"/>
          </a:xfrm>
          <a:prstGeom prst="rect">
            <a:avLst/>
          </a:prstGeom>
          <a:noFill/>
        </p:spPr>
        <p:txBody>
          <a:bodyPr wrap="square">
            <a:spAutoFit/>
          </a:bodyPr>
          <a:lstStyle/>
          <a:p>
            <a:pPr algn="ctr"/>
            <a:r>
              <a:rPr lang="en-US" sz="2000" b="1" kern="1200" dirty="0" err="1" smtClean="0">
                <a:solidFill>
                  <a:schemeClr val="tx1"/>
                </a:solidFill>
              </a:rPr>
              <a:t>Fonctions</a:t>
            </a:r>
            <a:endParaRPr lang="en-US" sz="2000" dirty="0"/>
          </a:p>
        </p:txBody>
      </p:sp>
      <p:sp>
        <p:nvSpPr>
          <p:cNvPr id="22" name="TextBox 21">
            <a:extLst>
              <a:ext uri="{FF2B5EF4-FFF2-40B4-BE49-F238E27FC236}">
                <a16:creationId xmlns:a16="http://schemas.microsoft.com/office/drawing/2014/main" xmlns="" id="{14DCBDAA-9BD5-4DB5-92BD-0BC8F09D5091}"/>
              </a:ext>
            </a:extLst>
          </p:cNvPr>
          <p:cNvSpPr txBox="1"/>
          <p:nvPr/>
        </p:nvSpPr>
        <p:spPr>
          <a:xfrm>
            <a:off x="-369900" y="3208250"/>
            <a:ext cx="3358475" cy="400110"/>
          </a:xfrm>
          <a:prstGeom prst="rect">
            <a:avLst/>
          </a:prstGeom>
          <a:noFill/>
        </p:spPr>
        <p:txBody>
          <a:bodyPr wrap="square">
            <a:spAutoFit/>
          </a:bodyPr>
          <a:lstStyle/>
          <a:p>
            <a:pPr algn="ctr"/>
            <a:r>
              <a:rPr lang="en-US" sz="2000" b="1" kern="1200" dirty="0" err="1" smtClean="0">
                <a:solidFill>
                  <a:schemeClr val="tx1"/>
                </a:solidFill>
              </a:rPr>
              <a:t>Membres</a:t>
            </a:r>
            <a:endParaRPr lang="en-US" sz="2000" dirty="0"/>
          </a:p>
        </p:txBody>
      </p:sp>
      <p:sp>
        <p:nvSpPr>
          <p:cNvPr id="24" name="TextBox 23">
            <a:extLst>
              <a:ext uri="{FF2B5EF4-FFF2-40B4-BE49-F238E27FC236}">
                <a16:creationId xmlns:a16="http://schemas.microsoft.com/office/drawing/2014/main" xmlns="" id="{73ED66CD-5266-4A14-86BA-2C865EDBBA1F}"/>
              </a:ext>
            </a:extLst>
          </p:cNvPr>
          <p:cNvSpPr txBox="1"/>
          <p:nvPr/>
        </p:nvSpPr>
        <p:spPr>
          <a:xfrm>
            <a:off x="310763" y="5681081"/>
            <a:ext cx="2208179" cy="646331"/>
          </a:xfrm>
          <a:prstGeom prst="rect">
            <a:avLst/>
          </a:prstGeom>
          <a:noFill/>
        </p:spPr>
        <p:txBody>
          <a:bodyPr wrap="square">
            <a:spAutoFit/>
          </a:bodyPr>
          <a:lstStyle/>
          <a:p>
            <a:pPr algn="ctr"/>
            <a:r>
              <a:rPr lang="en-US" sz="1800" b="1" kern="1200" dirty="0" smtClean="0">
                <a:solidFill>
                  <a:schemeClr val="tx1"/>
                </a:solidFill>
              </a:rPr>
              <a:t>Chairperson and Vice-Chairperson </a:t>
            </a:r>
            <a:endParaRPr lang="en-US" sz="1800" dirty="0"/>
          </a:p>
        </p:txBody>
      </p:sp>
    </p:spTree>
    <p:extLst>
      <p:ext uri="{BB962C8B-B14F-4D97-AF65-F5344CB8AC3E}">
        <p14:creationId xmlns:p14="http://schemas.microsoft.com/office/powerpoint/2010/main" val="1074989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03E47240-366F-4190-8AC5-1E3BA8183972}"/>
              </a:ext>
            </a:extLst>
          </p:cNvPr>
          <p:cNvSpPr/>
          <p:nvPr/>
        </p:nvSpPr>
        <p:spPr>
          <a:xfrm>
            <a:off x="222637" y="2074588"/>
            <a:ext cx="3738625" cy="4342684"/>
          </a:xfrm>
          <a:prstGeom prst="roundRect">
            <a:avLst>
              <a:gd name="adj" fmla="val 603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xmlns="" id="{8CB4EF03-3B7A-4944-8FEC-4C819041F527}"/>
              </a:ext>
            </a:extLst>
          </p:cNvPr>
          <p:cNvSpPr/>
          <p:nvPr/>
        </p:nvSpPr>
        <p:spPr>
          <a:xfrm>
            <a:off x="375037" y="2226988"/>
            <a:ext cx="3448817" cy="3998883"/>
          </a:xfrm>
          <a:prstGeom prst="roundRect">
            <a:avLst>
              <a:gd name="adj" fmla="val 60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A14B76FF-5E3A-48DD-AA9D-2F5F53BFFA2F}"/>
              </a:ext>
            </a:extLst>
          </p:cNvPr>
          <p:cNvSpPr/>
          <p:nvPr/>
        </p:nvSpPr>
        <p:spPr>
          <a:xfrm>
            <a:off x="4394649" y="3405593"/>
            <a:ext cx="6420896" cy="609600"/>
          </a:xfrm>
          <a:prstGeom prst="roundRect">
            <a:avLst/>
          </a:prstGeom>
          <a:noFill/>
          <a:ln>
            <a:solidFill>
              <a:srgbClr val="579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14903" y="827927"/>
            <a:ext cx="10724031" cy="403129"/>
          </a:xfrm>
        </p:spPr>
        <p:txBody>
          <a:bodyPr/>
          <a:lstStyle/>
          <a:p>
            <a:r>
              <a:rPr lang="fr-FR" sz="2400" dirty="0"/>
              <a:t>CADRE STRATÉGIQUE </a:t>
            </a:r>
            <a:r>
              <a:rPr lang="fr-FR" sz="2400" dirty="0" smtClean="0"/>
              <a:t>CIPV (CS) </a:t>
            </a:r>
            <a:r>
              <a:rPr lang="fr-FR" sz="2400" dirty="0"/>
              <a:t>(2020-2030)</a:t>
            </a:r>
            <a:endParaRPr lang="x-none" sz="2400" dirty="0"/>
          </a:p>
        </p:txBody>
      </p:sp>
      <p:sp>
        <p:nvSpPr>
          <p:cNvPr id="6" name="Rectangle: Rounded Corners 5">
            <a:extLst>
              <a:ext uri="{FF2B5EF4-FFF2-40B4-BE49-F238E27FC236}">
                <a16:creationId xmlns:a16="http://schemas.microsoft.com/office/drawing/2014/main" xmlns="" id="{7D0154AA-5000-4B47-8D1E-B791F1EC6CA3}"/>
              </a:ext>
            </a:extLst>
          </p:cNvPr>
          <p:cNvSpPr/>
          <p:nvPr/>
        </p:nvSpPr>
        <p:spPr>
          <a:xfrm>
            <a:off x="4394649" y="1363821"/>
            <a:ext cx="6426702" cy="609600"/>
          </a:xfrm>
          <a:prstGeom prst="roundRect">
            <a:avLst/>
          </a:prstGeom>
          <a:noFill/>
          <a:ln>
            <a:solidFill>
              <a:srgbClr val="579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1">
            <a:extLst>
              <a:ext uri="{FF2B5EF4-FFF2-40B4-BE49-F238E27FC236}">
                <a16:creationId xmlns:a16="http://schemas.microsoft.com/office/drawing/2014/main" xmlns="" id="{D87FFBAA-597D-4FF2-A96F-16BE400A1BF5}"/>
              </a:ext>
            </a:extLst>
          </p:cNvPr>
          <p:cNvSpPr txBox="1">
            <a:spLocks/>
          </p:cNvSpPr>
          <p:nvPr/>
        </p:nvSpPr>
        <p:spPr>
          <a:xfrm>
            <a:off x="4394649" y="1517783"/>
            <a:ext cx="7233704" cy="390409"/>
          </a:xfrm>
          <a:prstGeom prst="rect">
            <a:avLst/>
          </a:prstGeom>
        </p:spPr>
        <p:txBody>
          <a:bodyPr lIns="540000" tIns="0" rIns="540000" bIns="360000" numCol="1" spcCol="720000" anchor="t" anchorCtr="0"/>
          <a:lstStyle>
            <a:lvl1pPr marL="162000" indent="-180000" algn="l" defTabSz="914400" rtl="0" eaLnBrk="1" latinLnBrk="0" hangingPunct="1">
              <a:lnSpc>
                <a:spcPct val="90000"/>
              </a:lnSpc>
              <a:spcBef>
                <a:spcPts val="1000"/>
              </a:spcBef>
              <a:buClr>
                <a:srgbClr val="5792C9"/>
              </a:buClr>
              <a:buFont typeface="Wingdings" charset="2"/>
              <a:buChar char="§"/>
              <a:defRPr sz="2000" kern="1200">
                <a:solidFill>
                  <a:schemeClr val="tx1"/>
                </a:solidFill>
                <a:latin typeface="Calibri" charset="0"/>
                <a:ea typeface="Calibri" charset="0"/>
                <a:cs typeface="Calibri" charset="0"/>
              </a:defRPr>
            </a:lvl1pPr>
            <a:lvl2pPr marL="432000" indent="-180000" algn="l" defTabSz="914400" rtl="0" eaLnBrk="1" latinLnBrk="0" hangingPunct="1">
              <a:lnSpc>
                <a:spcPct val="90000"/>
              </a:lnSpc>
              <a:spcBef>
                <a:spcPts val="500"/>
              </a:spcBef>
              <a:buClr>
                <a:srgbClr val="5792C9"/>
              </a:buClr>
              <a:buSzPct val="110000"/>
              <a:buFont typeface="Arial" charset="0"/>
              <a:buChar char="•"/>
              <a:defRPr sz="2000" kern="1200">
                <a:solidFill>
                  <a:schemeClr val="tx1"/>
                </a:solidFill>
                <a:latin typeface="Calibri" charset="0"/>
                <a:ea typeface="Calibri" charset="0"/>
                <a:cs typeface="Calibri" charset="0"/>
              </a:defRPr>
            </a:lvl2pPr>
            <a:lvl3pPr marL="684000" indent="-216000" algn="l" defTabSz="914400" rtl="0" eaLnBrk="1" latinLnBrk="0" hangingPunct="1">
              <a:lnSpc>
                <a:spcPct val="90000"/>
              </a:lnSpc>
              <a:spcBef>
                <a:spcPts val="500"/>
              </a:spcBef>
              <a:buClr>
                <a:srgbClr val="5792C9"/>
              </a:buClr>
              <a:buFont typeface=".AppleSystemUIFont" charset="-120"/>
              <a:buChar char="–"/>
              <a:defRPr sz="2000" kern="1200">
                <a:solidFill>
                  <a:schemeClr val="tx1"/>
                </a:solidFill>
                <a:latin typeface="+mn-lt"/>
                <a:ea typeface="+mn-ea"/>
                <a:cs typeface="+mn-cs"/>
              </a:defRPr>
            </a:lvl3pPr>
            <a:lvl4pPr marL="936000" indent="-2160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1188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a:solidFill>
                  <a:schemeClr val="bg2">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fr-FR" b="1" dirty="0">
                <a:solidFill>
                  <a:srgbClr val="5792C9"/>
                </a:solidFill>
                <a:latin typeface="Calibri"/>
                <a:cs typeface="Calibri"/>
              </a:rPr>
              <a:t>IC assure la supervision de deux programmes de développement </a:t>
            </a:r>
            <a:r>
              <a:rPr lang="fr-FR" b="1" dirty="0" smtClean="0">
                <a:solidFill>
                  <a:srgbClr val="5792C9"/>
                </a:solidFill>
                <a:latin typeface="Calibri"/>
                <a:cs typeface="Calibri"/>
              </a:rPr>
              <a:t>du CS</a:t>
            </a:r>
            <a:endParaRPr lang="en-US" b="1" dirty="0">
              <a:solidFill>
                <a:srgbClr val="5792C9"/>
              </a:solidFill>
              <a:latin typeface="Calibri"/>
              <a:cs typeface="Calibri"/>
            </a:endParaRPr>
          </a:p>
        </p:txBody>
      </p:sp>
      <p:sp>
        <p:nvSpPr>
          <p:cNvPr id="9" name="Subtitle 1">
            <a:extLst>
              <a:ext uri="{FF2B5EF4-FFF2-40B4-BE49-F238E27FC236}">
                <a16:creationId xmlns:a16="http://schemas.microsoft.com/office/drawing/2014/main" xmlns="" id="{5549A28F-0E30-46F9-8A5C-23339102E319}"/>
              </a:ext>
            </a:extLst>
          </p:cNvPr>
          <p:cNvSpPr txBox="1">
            <a:spLocks/>
          </p:cNvSpPr>
          <p:nvPr/>
        </p:nvSpPr>
        <p:spPr>
          <a:xfrm>
            <a:off x="4518072" y="5600419"/>
            <a:ext cx="5370995" cy="326247"/>
          </a:xfrm>
          <a:prstGeom prst="rect">
            <a:avLst/>
          </a:prstGeom>
        </p:spPr>
        <p:txBody>
          <a:bodyPr lIns="540000" tIns="0" rIns="540000" bIns="360000" numCol="1" spcCol="720000" anchor="t" anchorCtr="0"/>
          <a:lstStyle>
            <a:lvl1pPr marL="162000" indent="-180000" algn="l" defTabSz="914400" rtl="0" eaLnBrk="1" latinLnBrk="0" hangingPunct="1">
              <a:lnSpc>
                <a:spcPct val="90000"/>
              </a:lnSpc>
              <a:spcBef>
                <a:spcPts val="1000"/>
              </a:spcBef>
              <a:buClr>
                <a:srgbClr val="5792C9"/>
              </a:buClr>
              <a:buFont typeface="Wingdings" charset="2"/>
              <a:buChar char="§"/>
              <a:defRPr sz="2000" kern="1200">
                <a:solidFill>
                  <a:schemeClr val="tx1"/>
                </a:solidFill>
                <a:latin typeface="Calibri" charset="0"/>
                <a:ea typeface="Calibri" charset="0"/>
                <a:cs typeface="Calibri" charset="0"/>
              </a:defRPr>
            </a:lvl1pPr>
            <a:lvl2pPr marL="432000" indent="-180000" algn="l" defTabSz="914400" rtl="0" eaLnBrk="1" latinLnBrk="0" hangingPunct="1">
              <a:lnSpc>
                <a:spcPct val="90000"/>
              </a:lnSpc>
              <a:spcBef>
                <a:spcPts val="500"/>
              </a:spcBef>
              <a:buClr>
                <a:srgbClr val="5792C9"/>
              </a:buClr>
              <a:buSzPct val="110000"/>
              <a:buFont typeface="Arial" charset="0"/>
              <a:buChar char="•"/>
              <a:defRPr sz="2000" kern="1200">
                <a:solidFill>
                  <a:schemeClr val="tx1"/>
                </a:solidFill>
                <a:latin typeface="Calibri" charset="0"/>
                <a:ea typeface="Calibri" charset="0"/>
                <a:cs typeface="Calibri" charset="0"/>
              </a:defRPr>
            </a:lvl2pPr>
            <a:lvl3pPr marL="684000" indent="-216000" algn="l" defTabSz="914400" rtl="0" eaLnBrk="1" latinLnBrk="0" hangingPunct="1">
              <a:lnSpc>
                <a:spcPct val="90000"/>
              </a:lnSpc>
              <a:spcBef>
                <a:spcPts val="500"/>
              </a:spcBef>
              <a:buClr>
                <a:srgbClr val="5792C9"/>
              </a:buClr>
              <a:buFont typeface=".AppleSystemUIFont" charset="-120"/>
              <a:buChar char="–"/>
              <a:defRPr sz="2000" kern="1200">
                <a:solidFill>
                  <a:schemeClr val="tx1"/>
                </a:solidFill>
                <a:latin typeface="+mn-lt"/>
                <a:ea typeface="+mn-ea"/>
                <a:cs typeface="+mn-cs"/>
              </a:defRPr>
            </a:lvl3pPr>
            <a:lvl4pPr marL="936000" indent="-2160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1188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a:solidFill>
                  <a:schemeClr val="bg2">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US" b="1" dirty="0" err="1" smtClean="0">
                <a:solidFill>
                  <a:srgbClr val="5792C9"/>
                </a:solidFill>
              </a:rPr>
              <a:t>Cmmmerce</a:t>
            </a:r>
            <a:r>
              <a:rPr lang="en-US" b="1" dirty="0" smtClean="0">
                <a:solidFill>
                  <a:srgbClr val="5792C9"/>
                </a:solidFill>
              </a:rPr>
              <a:t> </a:t>
            </a:r>
            <a:r>
              <a:rPr lang="en-US" b="1" dirty="0" err="1" smtClean="0">
                <a:solidFill>
                  <a:srgbClr val="5792C9"/>
                </a:solidFill>
              </a:rPr>
              <a:t>électronique</a:t>
            </a:r>
            <a:r>
              <a:rPr lang="en-US" b="1" dirty="0" smtClean="0">
                <a:solidFill>
                  <a:srgbClr val="5792C9"/>
                </a:solidFill>
              </a:rPr>
              <a:t> (e-Commerce)</a:t>
            </a:r>
            <a:endParaRPr lang="en-US" b="1" dirty="0">
              <a:solidFill>
                <a:srgbClr val="5792C9"/>
              </a:solidFill>
            </a:endParaRPr>
          </a:p>
        </p:txBody>
      </p:sp>
      <p:sp>
        <p:nvSpPr>
          <p:cNvPr id="12" name="Subtitle 1">
            <a:extLst>
              <a:ext uri="{FF2B5EF4-FFF2-40B4-BE49-F238E27FC236}">
                <a16:creationId xmlns:a16="http://schemas.microsoft.com/office/drawing/2014/main" xmlns="" id="{19874B08-0CDB-4C9E-A97A-4CBC125BDDA2}"/>
              </a:ext>
            </a:extLst>
          </p:cNvPr>
          <p:cNvSpPr txBox="1">
            <a:spLocks/>
          </p:cNvSpPr>
          <p:nvPr/>
        </p:nvSpPr>
        <p:spPr>
          <a:xfrm>
            <a:off x="4113662" y="3532484"/>
            <a:ext cx="7196255" cy="321491"/>
          </a:xfrm>
          <a:prstGeom prst="rect">
            <a:avLst/>
          </a:prstGeom>
        </p:spPr>
        <p:txBody>
          <a:bodyPr lIns="540000" tIns="0" rIns="540000" bIns="360000" numCol="1" spcCol="720000" anchor="t" anchorCtr="0"/>
          <a:lstStyle>
            <a:lvl1pPr marL="162000" indent="-180000" algn="l" defTabSz="914400" rtl="0" eaLnBrk="1" latinLnBrk="0" hangingPunct="1">
              <a:lnSpc>
                <a:spcPct val="90000"/>
              </a:lnSpc>
              <a:spcBef>
                <a:spcPts val="1000"/>
              </a:spcBef>
              <a:buClr>
                <a:srgbClr val="5792C9"/>
              </a:buClr>
              <a:buFont typeface="Wingdings" charset="2"/>
              <a:buChar char="§"/>
              <a:defRPr sz="2000" kern="1200">
                <a:solidFill>
                  <a:schemeClr val="tx1"/>
                </a:solidFill>
                <a:latin typeface="Calibri" charset="0"/>
                <a:ea typeface="Calibri" charset="0"/>
                <a:cs typeface="Calibri" charset="0"/>
              </a:defRPr>
            </a:lvl1pPr>
            <a:lvl2pPr marL="432000" indent="-180000" algn="l" defTabSz="914400" rtl="0" eaLnBrk="1" latinLnBrk="0" hangingPunct="1">
              <a:lnSpc>
                <a:spcPct val="90000"/>
              </a:lnSpc>
              <a:spcBef>
                <a:spcPts val="500"/>
              </a:spcBef>
              <a:buClr>
                <a:srgbClr val="5792C9"/>
              </a:buClr>
              <a:buSzPct val="110000"/>
              <a:buFont typeface="Arial" charset="0"/>
              <a:buChar char="•"/>
              <a:defRPr sz="2000" kern="1200">
                <a:solidFill>
                  <a:schemeClr val="tx1"/>
                </a:solidFill>
                <a:latin typeface="Calibri" charset="0"/>
                <a:ea typeface="Calibri" charset="0"/>
                <a:cs typeface="Calibri" charset="0"/>
              </a:defRPr>
            </a:lvl2pPr>
            <a:lvl3pPr marL="684000" indent="-216000" algn="l" defTabSz="914400" rtl="0" eaLnBrk="1" latinLnBrk="0" hangingPunct="1">
              <a:lnSpc>
                <a:spcPct val="90000"/>
              </a:lnSpc>
              <a:spcBef>
                <a:spcPts val="500"/>
              </a:spcBef>
              <a:buClr>
                <a:srgbClr val="5792C9"/>
              </a:buClr>
              <a:buFont typeface=".AppleSystemUIFont" charset="-120"/>
              <a:buChar char="–"/>
              <a:defRPr sz="2000" kern="1200">
                <a:solidFill>
                  <a:schemeClr val="tx1"/>
                </a:solidFill>
                <a:latin typeface="+mn-lt"/>
                <a:ea typeface="+mn-ea"/>
                <a:cs typeface="+mn-cs"/>
              </a:defRPr>
            </a:lvl3pPr>
            <a:lvl4pPr marL="936000" indent="-2160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1188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a:solidFill>
                  <a:schemeClr val="bg2">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fr-FR" b="1" dirty="0">
                <a:solidFill>
                  <a:srgbClr val="5792C9"/>
                </a:solidFill>
              </a:rPr>
              <a:t>Renforcement des systèmes d'alerte et de réponse aux épidémies de ravageurs</a:t>
            </a:r>
            <a:endParaRPr lang="x-none" dirty="0"/>
          </a:p>
        </p:txBody>
      </p:sp>
      <p:sp>
        <p:nvSpPr>
          <p:cNvPr id="15" name="Rectangle: Rounded Corners 14">
            <a:extLst>
              <a:ext uri="{FF2B5EF4-FFF2-40B4-BE49-F238E27FC236}">
                <a16:creationId xmlns:a16="http://schemas.microsoft.com/office/drawing/2014/main" xmlns="" id="{A7CFCEB2-A9B1-4B4C-BDC1-DD045764D18A}"/>
              </a:ext>
            </a:extLst>
          </p:cNvPr>
          <p:cNvSpPr/>
          <p:nvPr/>
        </p:nvSpPr>
        <p:spPr>
          <a:xfrm>
            <a:off x="4447495" y="5437661"/>
            <a:ext cx="6424895" cy="609600"/>
          </a:xfrm>
          <a:prstGeom prst="roundRect">
            <a:avLst/>
          </a:prstGeom>
          <a:noFill/>
          <a:ln>
            <a:solidFill>
              <a:srgbClr val="579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ubtitle 1">
            <a:extLst>
              <a:ext uri="{FF2B5EF4-FFF2-40B4-BE49-F238E27FC236}">
                <a16:creationId xmlns:a16="http://schemas.microsoft.com/office/drawing/2014/main" xmlns="" id="{16CAE4D8-B039-0649-BDEF-444210836B94}"/>
              </a:ext>
            </a:extLst>
          </p:cNvPr>
          <p:cNvSpPr>
            <a:spLocks noGrp="1"/>
          </p:cNvSpPr>
          <p:nvPr>
            <p:ph type="subTitle" idx="1"/>
          </p:nvPr>
        </p:nvSpPr>
        <p:spPr>
          <a:xfrm>
            <a:off x="4025204" y="2154295"/>
            <a:ext cx="7873147" cy="677844"/>
          </a:xfrm>
        </p:spPr>
        <p:txBody>
          <a:bodyPr numCol="1"/>
          <a:lstStyle/>
          <a:p>
            <a:pPr marL="342900" indent="-342900"/>
            <a:r>
              <a:rPr lang="fr-FR" dirty="0">
                <a:latin typeface="Calibri"/>
                <a:cs typeface="Calibri"/>
              </a:rPr>
              <a:t>Des plans de mise en œuvre ont été préparés et soumis au groupe de réflexion de la CMP sur les systèmes d'alerte et d'intervention en cas d'épidémie de ravageurs (POARS) et le commerce électronique.</a:t>
            </a:r>
            <a:r>
              <a:rPr lang="en-US" dirty="0" smtClean="0">
                <a:latin typeface="Calibri"/>
                <a:cs typeface="Calibri"/>
              </a:rPr>
              <a:t>.</a:t>
            </a:r>
            <a:r>
              <a:rPr lang="en-US" dirty="0">
                <a:latin typeface="Calibri"/>
                <a:cs typeface="Calibri"/>
              </a:rPr>
              <a:t> </a:t>
            </a:r>
            <a:endParaRPr lang="en-US" dirty="0"/>
          </a:p>
        </p:txBody>
      </p:sp>
      <p:sp>
        <p:nvSpPr>
          <p:cNvPr id="14" name="Subtitle 1">
            <a:extLst>
              <a:ext uri="{FF2B5EF4-FFF2-40B4-BE49-F238E27FC236}">
                <a16:creationId xmlns:a16="http://schemas.microsoft.com/office/drawing/2014/main" xmlns="" id="{BA121747-18E4-4838-80D7-CEF5CB96A919}"/>
              </a:ext>
            </a:extLst>
          </p:cNvPr>
          <p:cNvSpPr txBox="1">
            <a:spLocks/>
          </p:cNvSpPr>
          <p:nvPr/>
        </p:nvSpPr>
        <p:spPr>
          <a:xfrm>
            <a:off x="4394649" y="3646252"/>
            <a:ext cx="4624308" cy="609600"/>
          </a:xfrm>
          <a:prstGeom prst="rect">
            <a:avLst/>
          </a:prstGeom>
        </p:spPr>
        <p:txBody>
          <a:bodyPr lIns="540000" tIns="0" rIns="540000" bIns="360000" numCol="1" spcCol="720000" anchor="t" anchorCtr="0"/>
          <a:lstStyle>
            <a:lvl1pPr marL="162000" indent="-180000" algn="l" defTabSz="914400" rtl="0" eaLnBrk="1" latinLnBrk="0" hangingPunct="1">
              <a:lnSpc>
                <a:spcPct val="90000"/>
              </a:lnSpc>
              <a:spcBef>
                <a:spcPts val="1000"/>
              </a:spcBef>
              <a:buClr>
                <a:srgbClr val="5792C9"/>
              </a:buClr>
              <a:buFont typeface="Wingdings" charset="2"/>
              <a:buChar char="§"/>
              <a:defRPr sz="2000" kern="1200">
                <a:solidFill>
                  <a:schemeClr val="tx1"/>
                </a:solidFill>
                <a:latin typeface="Calibri" charset="0"/>
                <a:ea typeface="Calibri" charset="0"/>
                <a:cs typeface="Calibri" charset="0"/>
              </a:defRPr>
            </a:lvl1pPr>
            <a:lvl2pPr marL="432000" indent="-180000" algn="l" defTabSz="914400" rtl="0" eaLnBrk="1" latinLnBrk="0" hangingPunct="1">
              <a:lnSpc>
                <a:spcPct val="90000"/>
              </a:lnSpc>
              <a:spcBef>
                <a:spcPts val="500"/>
              </a:spcBef>
              <a:buClr>
                <a:srgbClr val="5792C9"/>
              </a:buClr>
              <a:buSzPct val="110000"/>
              <a:buFont typeface="Arial" charset="0"/>
              <a:buChar char="•"/>
              <a:defRPr sz="2000" kern="1200">
                <a:solidFill>
                  <a:schemeClr val="tx1"/>
                </a:solidFill>
                <a:latin typeface="Calibri" charset="0"/>
                <a:ea typeface="Calibri" charset="0"/>
                <a:cs typeface="Calibri" charset="0"/>
              </a:defRPr>
            </a:lvl2pPr>
            <a:lvl3pPr marL="684000" indent="-216000" algn="l" defTabSz="914400" rtl="0" eaLnBrk="1" latinLnBrk="0" hangingPunct="1">
              <a:lnSpc>
                <a:spcPct val="90000"/>
              </a:lnSpc>
              <a:spcBef>
                <a:spcPts val="500"/>
              </a:spcBef>
              <a:buClr>
                <a:srgbClr val="5792C9"/>
              </a:buClr>
              <a:buFont typeface=".AppleSystemUIFont" charset="-120"/>
              <a:buChar char="–"/>
              <a:defRPr sz="2000" kern="1200">
                <a:solidFill>
                  <a:schemeClr val="tx1"/>
                </a:solidFill>
                <a:latin typeface="+mn-lt"/>
                <a:ea typeface="+mn-ea"/>
                <a:cs typeface="+mn-cs"/>
              </a:defRPr>
            </a:lvl3pPr>
            <a:lvl4pPr marL="936000" indent="-2160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1188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a:solidFill>
                  <a:schemeClr val="bg2">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Wingdings" charset="2"/>
              <a:buNone/>
            </a:pPr>
            <a:endParaRPr lang="en-US" dirty="0"/>
          </a:p>
        </p:txBody>
      </p:sp>
      <p:sp>
        <p:nvSpPr>
          <p:cNvPr id="16" name="Subtitle 1">
            <a:extLst>
              <a:ext uri="{FF2B5EF4-FFF2-40B4-BE49-F238E27FC236}">
                <a16:creationId xmlns:a16="http://schemas.microsoft.com/office/drawing/2014/main" xmlns="" id="{2979821C-41C7-4D67-B892-197F7E643AEE}"/>
              </a:ext>
            </a:extLst>
          </p:cNvPr>
          <p:cNvSpPr txBox="1">
            <a:spLocks/>
          </p:cNvSpPr>
          <p:nvPr/>
        </p:nvSpPr>
        <p:spPr>
          <a:xfrm>
            <a:off x="4113662" y="6102878"/>
            <a:ext cx="7092562" cy="755122"/>
          </a:xfrm>
          <a:prstGeom prst="rect">
            <a:avLst/>
          </a:prstGeom>
        </p:spPr>
        <p:txBody>
          <a:bodyPr lIns="540000" tIns="0" rIns="540000" bIns="360000" numCol="1" spcCol="720000" anchor="t" anchorCtr="0"/>
          <a:lstStyle>
            <a:lvl1pPr marL="162000" indent="-180000" algn="l" defTabSz="914400" rtl="0" eaLnBrk="1" latinLnBrk="0" hangingPunct="1">
              <a:lnSpc>
                <a:spcPct val="90000"/>
              </a:lnSpc>
              <a:spcBef>
                <a:spcPts val="1000"/>
              </a:spcBef>
              <a:buClr>
                <a:srgbClr val="5792C9"/>
              </a:buClr>
              <a:buFont typeface="Wingdings" charset="2"/>
              <a:buChar char="§"/>
              <a:defRPr sz="2000" kern="1200">
                <a:solidFill>
                  <a:schemeClr val="tx1"/>
                </a:solidFill>
                <a:latin typeface="Calibri" charset="0"/>
                <a:ea typeface="Calibri" charset="0"/>
                <a:cs typeface="Calibri" charset="0"/>
              </a:defRPr>
            </a:lvl1pPr>
            <a:lvl2pPr marL="432000" indent="-180000" algn="l" defTabSz="914400" rtl="0" eaLnBrk="1" latinLnBrk="0" hangingPunct="1">
              <a:lnSpc>
                <a:spcPct val="90000"/>
              </a:lnSpc>
              <a:spcBef>
                <a:spcPts val="500"/>
              </a:spcBef>
              <a:buClr>
                <a:srgbClr val="5792C9"/>
              </a:buClr>
              <a:buSzPct val="110000"/>
              <a:buFont typeface="Arial" charset="0"/>
              <a:buChar char="•"/>
              <a:defRPr sz="2000" kern="1200">
                <a:solidFill>
                  <a:schemeClr val="tx1"/>
                </a:solidFill>
                <a:latin typeface="Calibri" charset="0"/>
                <a:ea typeface="Calibri" charset="0"/>
                <a:cs typeface="Calibri" charset="0"/>
              </a:defRPr>
            </a:lvl2pPr>
            <a:lvl3pPr marL="684000" indent="-216000" algn="l" defTabSz="914400" rtl="0" eaLnBrk="1" latinLnBrk="0" hangingPunct="1">
              <a:lnSpc>
                <a:spcPct val="90000"/>
              </a:lnSpc>
              <a:spcBef>
                <a:spcPts val="500"/>
              </a:spcBef>
              <a:buClr>
                <a:srgbClr val="5792C9"/>
              </a:buClr>
              <a:buFont typeface=".AppleSystemUIFont" charset="-120"/>
              <a:buChar char="–"/>
              <a:defRPr sz="2000" kern="1200">
                <a:solidFill>
                  <a:schemeClr val="tx1"/>
                </a:solidFill>
                <a:latin typeface="+mn-lt"/>
                <a:ea typeface="+mn-ea"/>
                <a:cs typeface="+mn-cs"/>
              </a:defRPr>
            </a:lvl3pPr>
            <a:lvl4pPr marL="936000" indent="-2160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1188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a:solidFill>
                  <a:schemeClr val="bg2">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r>
              <a:rPr lang="fr-FR" dirty="0"/>
              <a:t>Maîtriser les risques phytosanitaires liés au e-Commerce et aux parcours postaux et express.</a:t>
            </a:r>
            <a:endParaRPr lang="en-US" dirty="0"/>
          </a:p>
        </p:txBody>
      </p:sp>
      <p:sp>
        <p:nvSpPr>
          <p:cNvPr id="19" name="Subtitle 1">
            <a:extLst>
              <a:ext uri="{FF2B5EF4-FFF2-40B4-BE49-F238E27FC236}">
                <a16:creationId xmlns:a16="http://schemas.microsoft.com/office/drawing/2014/main" xmlns="" id="{2979821C-41C7-4D67-B892-197F7E643AEE}"/>
              </a:ext>
            </a:extLst>
          </p:cNvPr>
          <p:cNvSpPr txBox="1">
            <a:spLocks/>
          </p:cNvSpPr>
          <p:nvPr/>
        </p:nvSpPr>
        <p:spPr>
          <a:xfrm>
            <a:off x="4025204" y="4141771"/>
            <a:ext cx="7746653" cy="755122"/>
          </a:xfrm>
          <a:prstGeom prst="rect">
            <a:avLst/>
          </a:prstGeom>
        </p:spPr>
        <p:txBody>
          <a:bodyPr lIns="540000" tIns="0" rIns="540000" bIns="360000" numCol="1" spcCol="720000" anchor="t" anchorCtr="0"/>
          <a:lstStyle>
            <a:lvl1pPr marL="162000" indent="-180000" algn="l" defTabSz="914400" rtl="0" eaLnBrk="1" latinLnBrk="0" hangingPunct="1">
              <a:lnSpc>
                <a:spcPct val="90000"/>
              </a:lnSpc>
              <a:spcBef>
                <a:spcPts val="1000"/>
              </a:spcBef>
              <a:buClr>
                <a:srgbClr val="5792C9"/>
              </a:buClr>
              <a:buFont typeface="Wingdings" charset="2"/>
              <a:buChar char="§"/>
              <a:defRPr sz="2000" kern="1200">
                <a:solidFill>
                  <a:schemeClr val="tx1"/>
                </a:solidFill>
                <a:latin typeface="Calibri" charset="0"/>
                <a:ea typeface="Calibri" charset="0"/>
                <a:cs typeface="Calibri" charset="0"/>
              </a:defRPr>
            </a:lvl1pPr>
            <a:lvl2pPr marL="432000" indent="-180000" algn="l" defTabSz="914400" rtl="0" eaLnBrk="1" latinLnBrk="0" hangingPunct="1">
              <a:lnSpc>
                <a:spcPct val="90000"/>
              </a:lnSpc>
              <a:spcBef>
                <a:spcPts val="500"/>
              </a:spcBef>
              <a:buClr>
                <a:srgbClr val="5792C9"/>
              </a:buClr>
              <a:buSzPct val="110000"/>
              <a:buFont typeface="Arial" charset="0"/>
              <a:buChar char="•"/>
              <a:defRPr sz="2000" kern="1200">
                <a:solidFill>
                  <a:schemeClr val="tx1"/>
                </a:solidFill>
                <a:latin typeface="Calibri" charset="0"/>
                <a:ea typeface="Calibri" charset="0"/>
                <a:cs typeface="Calibri" charset="0"/>
              </a:defRPr>
            </a:lvl2pPr>
            <a:lvl3pPr marL="684000" indent="-216000" algn="l" defTabSz="914400" rtl="0" eaLnBrk="1" latinLnBrk="0" hangingPunct="1">
              <a:lnSpc>
                <a:spcPct val="90000"/>
              </a:lnSpc>
              <a:spcBef>
                <a:spcPts val="500"/>
              </a:spcBef>
              <a:buClr>
                <a:srgbClr val="5792C9"/>
              </a:buClr>
              <a:buFont typeface=".AppleSystemUIFont" charset="-120"/>
              <a:buChar char="–"/>
              <a:defRPr sz="2000" kern="1200">
                <a:solidFill>
                  <a:schemeClr val="tx1"/>
                </a:solidFill>
                <a:latin typeface="+mn-lt"/>
                <a:ea typeface="+mn-ea"/>
                <a:cs typeface="+mn-cs"/>
              </a:defRPr>
            </a:lvl3pPr>
            <a:lvl4pPr marL="936000" indent="-2160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1188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a:solidFill>
                  <a:schemeClr val="bg2">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r>
              <a:rPr lang="fr-FR" dirty="0"/>
              <a:t>Un système mondial pour communiquer les risques phytosanitaires émergents, afin que les pays puissent adapter de manière proactive leurs systèmes phytosanitaires et renforcer leurs capacités à réagir efficacement</a:t>
            </a:r>
            <a:r>
              <a:rPr lang="en-US" dirty="0" smtClean="0"/>
              <a:t>.</a:t>
            </a:r>
            <a:endParaRPr lang="en-US" dirty="0"/>
          </a:p>
        </p:txBody>
      </p:sp>
      <p:pic>
        <p:nvPicPr>
          <p:cNvPr id="1026" name="Picture 2" descr="Strategic Framework of the International Plant Protection Convention - one pager">
            <a:extLst>
              <a:ext uri="{FF2B5EF4-FFF2-40B4-BE49-F238E27FC236}">
                <a16:creationId xmlns:a16="http://schemas.microsoft.com/office/drawing/2014/main" xmlns="" id="{7EF754C2-2B6A-4ECB-B876-9EBB247C50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001"/>
          <a:stretch/>
        </p:blipFill>
        <p:spPr bwMode="auto">
          <a:xfrm>
            <a:off x="481220" y="2251733"/>
            <a:ext cx="3202182" cy="394068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14899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E56F760E-F53F-4EA1-9343-E6E51E59DF5C}"/>
              </a:ext>
            </a:extLst>
          </p:cNvPr>
          <p:cNvSpPr/>
          <p:nvPr/>
        </p:nvSpPr>
        <p:spPr>
          <a:xfrm>
            <a:off x="122548" y="4021051"/>
            <a:ext cx="3246830" cy="151951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a:extLst>
              <a:ext uri="{FF2B5EF4-FFF2-40B4-BE49-F238E27FC236}">
                <a16:creationId xmlns:a16="http://schemas.microsoft.com/office/drawing/2014/main" xmlns="" id="{16CAE4D8-B039-0649-BDEF-444210836B94}"/>
              </a:ext>
            </a:extLst>
          </p:cNvPr>
          <p:cNvSpPr>
            <a:spLocks noGrp="1"/>
          </p:cNvSpPr>
          <p:nvPr>
            <p:ph type="subTitle" idx="1"/>
          </p:nvPr>
        </p:nvSpPr>
        <p:spPr>
          <a:xfrm>
            <a:off x="3359616" y="6172584"/>
            <a:ext cx="8269230" cy="505120"/>
          </a:xfrm>
          <a:noFill/>
        </p:spPr>
        <p:txBody>
          <a:bodyPr lIns="540000" tIns="0" rIns="360000" bIns="45720" anchor="ctr" anchorCtr="0"/>
          <a:lstStyle/>
          <a:p>
            <a:pPr marL="342900" indent="-342900">
              <a:buFont typeface="Arial" panose="020B0604020202020204" pitchFamily="34" charset="0"/>
              <a:buChar char="•"/>
            </a:pPr>
            <a:r>
              <a:rPr lang="fr-FR" sz="2400" b="1" dirty="0">
                <a:solidFill>
                  <a:srgbClr val="5792C9"/>
                </a:solidFill>
              </a:rPr>
              <a:t>La réunion </a:t>
            </a:r>
            <a:r>
              <a:rPr lang="fr-FR" sz="2400" b="1" dirty="0" smtClean="0">
                <a:solidFill>
                  <a:srgbClr val="5792C9"/>
                </a:solidFill>
              </a:rPr>
              <a:t>de IC</a:t>
            </a:r>
            <a:r>
              <a:rPr lang="fr-FR" sz="2400" b="1" dirty="0" smtClean="0">
                <a:solidFill>
                  <a:srgbClr val="5792C9"/>
                </a:solidFill>
              </a:rPr>
              <a:t> </a:t>
            </a:r>
            <a:r>
              <a:rPr lang="fr-FR" sz="2400" b="1" dirty="0">
                <a:solidFill>
                  <a:srgbClr val="5792C9"/>
                </a:solidFill>
              </a:rPr>
              <a:t>de novembre se tiendra en </a:t>
            </a:r>
            <a:r>
              <a:rPr lang="fr-FR" sz="2400" b="1" dirty="0" smtClean="0">
                <a:solidFill>
                  <a:srgbClr val="5792C9"/>
                </a:solidFill>
              </a:rPr>
              <a:t>présentiel</a:t>
            </a:r>
            <a:endParaRPr lang="x-none" sz="2400" b="1" dirty="0">
              <a:solidFill>
                <a:srgbClr val="5792C9"/>
              </a:solidFill>
            </a:endParaRPr>
          </a:p>
        </p:txBody>
      </p:sp>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122548" y="883223"/>
            <a:ext cx="4996207" cy="335193"/>
          </a:xfrm>
        </p:spPr>
        <p:txBody>
          <a:bodyPr/>
          <a:lstStyle/>
          <a:p>
            <a:r>
              <a:rPr lang="en-US" sz="2400" dirty="0"/>
              <a:t>RÉUNIONS VIRTUELLES </a:t>
            </a:r>
            <a:r>
              <a:rPr lang="en-US" sz="2400" dirty="0" smtClean="0"/>
              <a:t>DE IC</a:t>
            </a:r>
            <a:endParaRPr lang="x-none" sz="2400" dirty="0"/>
          </a:p>
        </p:txBody>
      </p:sp>
      <p:sp>
        <p:nvSpPr>
          <p:cNvPr id="6" name="Straight Connector 5">
            <a:extLst>
              <a:ext uri="{FF2B5EF4-FFF2-40B4-BE49-F238E27FC236}">
                <a16:creationId xmlns:a16="http://schemas.microsoft.com/office/drawing/2014/main" xmlns="" id="{FBEF2E63-10EA-47B7-9E0A-843273FF4A35}"/>
              </a:ext>
            </a:extLst>
          </p:cNvPr>
          <p:cNvSpPr/>
          <p:nvPr/>
        </p:nvSpPr>
        <p:spPr>
          <a:xfrm>
            <a:off x="3833971" y="4611081"/>
            <a:ext cx="8168104" cy="5700"/>
          </a:xfrm>
          <a:prstGeom prst="line">
            <a:avLst/>
          </a:prstGeom>
          <a:ln>
            <a:solidFill>
              <a:srgbClr val="74A1D3"/>
            </a:solidFill>
          </a:ln>
          <a:scene3d>
            <a:camera prst="orthographicFront"/>
            <a:lightRig rig="flat" dir="t"/>
          </a:scene3d>
          <a:sp3d prstMaterial="matte"/>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7" name="Straight Connector 6">
            <a:extLst>
              <a:ext uri="{FF2B5EF4-FFF2-40B4-BE49-F238E27FC236}">
                <a16:creationId xmlns:a16="http://schemas.microsoft.com/office/drawing/2014/main" xmlns="" id="{331C5537-C4F4-44DB-B2CF-93DDE80487D6}"/>
              </a:ext>
            </a:extLst>
          </p:cNvPr>
          <p:cNvSpPr/>
          <p:nvPr/>
        </p:nvSpPr>
        <p:spPr>
          <a:xfrm flipV="1">
            <a:off x="3833971" y="1929949"/>
            <a:ext cx="8168104" cy="1966"/>
          </a:xfrm>
          <a:prstGeom prst="line">
            <a:avLst/>
          </a:prstGeom>
          <a:ln>
            <a:solidFill>
              <a:srgbClr val="74A1D3"/>
            </a:solidFill>
          </a:ln>
          <a:scene3d>
            <a:camera prst="orthographicFront"/>
            <a:lightRig rig="flat" dir="t"/>
          </a:scene3d>
          <a:sp3d prstMaterial="matte"/>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xmlns="" id="{4E565D84-E73D-4125-82DB-8D2D4DA8A7A5}"/>
              </a:ext>
            </a:extLst>
          </p:cNvPr>
          <p:cNvSpPr/>
          <p:nvPr/>
        </p:nvSpPr>
        <p:spPr>
          <a:xfrm>
            <a:off x="6647094" y="1218416"/>
            <a:ext cx="7589546" cy="661317"/>
          </a:xfrm>
          <a:custGeom>
            <a:avLst/>
            <a:gdLst>
              <a:gd name="connsiteX0" fmla="*/ 0 w 7927032"/>
              <a:gd name="connsiteY0" fmla="*/ 0 h 661317"/>
              <a:gd name="connsiteX1" fmla="*/ 7927032 w 7927032"/>
              <a:gd name="connsiteY1" fmla="*/ 0 h 661317"/>
              <a:gd name="connsiteX2" fmla="*/ 7927032 w 7927032"/>
              <a:gd name="connsiteY2" fmla="*/ 661317 h 661317"/>
              <a:gd name="connsiteX3" fmla="*/ 0 w 7927032"/>
              <a:gd name="connsiteY3" fmla="*/ 661317 h 661317"/>
              <a:gd name="connsiteX4" fmla="*/ 0 w 7927032"/>
              <a:gd name="connsiteY4" fmla="*/ 0 h 66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7032" h="661317">
                <a:moveTo>
                  <a:pt x="0" y="0"/>
                </a:moveTo>
                <a:lnTo>
                  <a:pt x="7927032" y="0"/>
                </a:lnTo>
                <a:lnTo>
                  <a:pt x="7927032" y="661317"/>
                </a:lnTo>
                <a:lnTo>
                  <a:pt x="0" y="661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lvl="0" defTabSz="1422400">
              <a:lnSpc>
                <a:spcPct val="90000"/>
              </a:lnSpc>
              <a:spcBef>
                <a:spcPct val="0"/>
              </a:spcBef>
              <a:spcAft>
                <a:spcPct val="35000"/>
              </a:spcAft>
            </a:pPr>
            <a:r>
              <a:rPr lang="en-US" sz="2000" b="1" kern="1200" dirty="0">
                <a:solidFill>
                  <a:srgbClr val="5792C9"/>
                </a:solidFill>
              </a:rPr>
              <a:t>4 </a:t>
            </a:r>
            <a:r>
              <a:rPr lang="en-US" sz="2000" b="1" dirty="0" err="1">
                <a:solidFill>
                  <a:srgbClr val="5792C9"/>
                </a:solidFill>
              </a:rPr>
              <a:t>r</a:t>
            </a:r>
            <a:r>
              <a:rPr lang="en-US" sz="2000" b="1" kern="1200" dirty="0" err="1" smtClean="0">
                <a:solidFill>
                  <a:srgbClr val="5792C9"/>
                </a:solidFill>
              </a:rPr>
              <a:t>éunions</a:t>
            </a:r>
            <a:r>
              <a:rPr lang="en-US" sz="2000" b="1" kern="1200" dirty="0" smtClean="0">
                <a:solidFill>
                  <a:srgbClr val="5792C9"/>
                </a:solidFill>
              </a:rPr>
              <a:t> </a:t>
            </a:r>
            <a:r>
              <a:rPr lang="en-US" sz="2000" b="1" kern="1200" dirty="0" err="1" smtClean="0">
                <a:solidFill>
                  <a:srgbClr val="5792C9"/>
                </a:solidFill>
              </a:rPr>
              <a:t>virtuelles</a:t>
            </a:r>
            <a:r>
              <a:rPr lang="en-US" sz="2000" b="1" kern="1200" dirty="0" smtClean="0">
                <a:solidFill>
                  <a:srgbClr val="5792C9"/>
                </a:solidFill>
              </a:rPr>
              <a:t> </a:t>
            </a:r>
            <a:r>
              <a:rPr lang="en-US" sz="2000" kern="1200" dirty="0" smtClean="0"/>
              <a:t>(RV14</a:t>
            </a:r>
            <a:r>
              <a:rPr lang="en-US" sz="2000" kern="1200" dirty="0"/>
              <a:t>, </a:t>
            </a:r>
            <a:r>
              <a:rPr lang="en-US" sz="2000" dirty="0"/>
              <a:t>RV15</a:t>
            </a:r>
            <a:r>
              <a:rPr lang="en-US" sz="2000" kern="1200" dirty="0"/>
              <a:t>, </a:t>
            </a:r>
            <a:r>
              <a:rPr lang="en-US" sz="2000" kern="1200" dirty="0" smtClean="0"/>
              <a:t>RV16</a:t>
            </a:r>
            <a:r>
              <a:rPr lang="en-US" sz="2000" kern="1200" dirty="0"/>
              <a:t>, </a:t>
            </a:r>
            <a:r>
              <a:rPr lang="en-US" sz="2000" kern="1200" dirty="0" smtClean="0"/>
              <a:t>RV17</a:t>
            </a:r>
            <a:r>
              <a:rPr lang="en-US" sz="2000" kern="1200" dirty="0"/>
              <a:t>)</a:t>
            </a:r>
          </a:p>
        </p:txBody>
      </p:sp>
      <p:sp>
        <p:nvSpPr>
          <p:cNvPr id="9" name="Freeform: Shape 8">
            <a:extLst>
              <a:ext uri="{FF2B5EF4-FFF2-40B4-BE49-F238E27FC236}">
                <a16:creationId xmlns:a16="http://schemas.microsoft.com/office/drawing/2014/main" xmlns="" id="{ECFB1836-116A-4F29-A742-9FB538C13FC2}"/>
              </a:ext>
            </a:extLst>
          </p:cNvPr>
          <p:cNvSpPr/>
          <p:nvPr/>
        </p:nvSpPr>
        <p:spPr>
          <a:xfrm>
            <a:off x="3833972" y="1262657"/>
            <a:ext cx="2785173" cy="661317"/>
          </a:xfrm>
          <a:custGeom>
            <a:avLst/>
            <a:gdLst>
              <a:gd name="connsiteX0" fmla="*/ 110242 w 2785173"/>
              <a:gd name="connsiteY0" fmla="*/ 0 h 661317"/>
              <a:gd name="connsiteX1" fmla="*/ 2674931 w 2785173"/>
              <a:gd name="connsiteY1" fmla="*/ 0 h 661317"/>
              <a:gd name="connsiteX2" fmla="*/ 2785173 w 2785173"/>
              <a:gd name="connsiteY2" fmla="*/ 110242 h 661317"/>
              <a:gd name="connsiteX3" fmla="*/ 2785173 w 2785173"/>
              <a:gd name="connsiteY3" fmla="*/ 661317 h 661317"/>
              <a:gd name="connsiteX4" fmla="*/ 2785173 w 2785173"/>
              <a:gd name="connsiteY4" fmla="*/ 661317 h 661317"/>
              <a:gd name="connsiteX5" fmla="*/ 0 w 2785173"/>
              <a:gd name="connsiteY5" fmla="*/ 661317 h 661317"/>
              <a:gd name="connsiteX6" fmla="*/ 0 w 2785173"/>
              <a:gd name="connsiteY6" fmla="*/ 661317 h 661317"/>
              <a:gd name="connsiteX7" fmla="*/ 0 w 2785173"/>
              <a:gd name="connsiteY7" fmla="*/ 110242 h 661317"/>
              <a:gd name="connsiteX8" fmla="*/ 110242 w 2785173"/>
              <a:gd name="connsiteY8" fmla="*/ 0 h 66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5173" h="661317">
                <a:moveTo>
                  <a:pt x="110242" y="0"/>
                </a:moveTo>
                <a:lnTo>
                  <a:pt x="2674931" y="0"/>
                </a:lnTo>
                <a:cubicBezTo>
                  <a:pt x="2735816" y="0"/>
                  <a:pt x="2785173" y="49357"/>
                  <a:pt x="2785173" y="110242"/>
                </a:cubicBezTo>
                <a:lnTo>
                  <a:pt x="2785173" y="661317"/>
                </a:lnTo>
                <a:lnTo>
                  <a:pt x="2785173" y="661317"/>
                </a:lnTo>
                <a:lnTo>
                  <a:pt x="0" y="661317"/>
                </a:lnTo>
                <a:lnTo>
                  <a:pt x="0" y="661317"/>
                </a:lnTo>
                <a:lnTo>
                  <a:pt x="0" y="110242"/>
                </a:lnTo>
                <a:cubicBezTo>
                  <a:pt x="0" y="49357"/>
                  <a:pt x="49357" y="0"/>
                  <a:pt x="110242" y="0"/>
                </a:cubicBezTo>
                <a:close/>
              </a:path>
            </a:pathLst>
          </a:custGeom>
          <a:solidFill>
            <a:schemeClr val="tx2">
              <a:lumMod val="20000"/>
              <a:lumOff val="80000"/>
            </a:schemeClr>
          </a:solidFill>
          <a:ln>
            <a:noFill/>
          </a:ln>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8964" tIns="98964" rIns="98964" bIns="66675"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5792C9"/>
                </a:solidFill>
              </a:rPr>
              <a:t>2021</a:t>
            </a:r>
          </a:p>
        </p:txBody>
      </p:sp>
      <p:sp>
        <p:nvSpPr>
          <p:cNvPr id="10" name="Freeform: Shape 9">
            <a:extLst>
              <a:ext uri="{FF2B5EF4-FFF2-40B4-BE49-F238E27FC236}">
                <a16:creationId xmlns:a16="http://schemas.microsoft.com/office/drawing/2014/main" xmlns="" id="{1A646987-D226-457B-BC8A-20F71A2AD60E}"/>
              </a:ext>
            </a:extLst>
          </p:cNvPr>
          <p:cNvSpPr/>
          <p:nvPr/>
        </p:nvSpPr>
        <p:spPr>
          <a:xfrm>
            <a:off x="3881003" y="2084637"/>
            <a:ext cx="5427039" cy="1641862"/>
          </a:xfrm>
          <a:custGeom>
            <a:avLst/>
            <a:gdLst>
              <a:gd name="connsiteX0" fmla="*/ 0 w 10712206"/>
              <a:gd name="connsiteY0" fmla="*/ 0 h 1641862"/>
              <a:gd name="connsiteX1" fmla="*/ 10712206 w 10712206"/>
              <a:gd name="connsiteY1" fmla="*/ 0 h 1641862"/>
              <a:gd name="connsiteX2" fmla="*/ 10712206 w 10712206"/>
              <a:gd name="connsiteY2" fmla="*/ 1641862 h 1641862"/>
              <a:gd name="connsiteX3" fmla="*/ 0 w 10712206"/>
              <a:gd name="connsiteY3" fmla="*/ 1641862 h 1641862"/>
              <a:gd name="connsiteX4" fmla="*/ 0 w 10712206"/>
              <a:gd name="connsiteY4" fmla="*/ 0 h 1641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2206" h="1641862">
                <a:moveTo>
                  <a:pt x="0" y="0"/>
                </a:moveTo>
                <a:lnTo>
                  <a:pt x="10712206" y="0"/>
                </a:lnTo>
                <a:lnTo>
                  <a:pt x="10712206" y="1641862"/>
                </a:lnTo>
                <a:lnTo>
                  <a:pt x="0" y="16418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228600" lvl="1" indent="-228600" defTabSz="889000">
              <a:lnSpc>
                <a:spcPct val="90000"/>
              </a:lnSpc>
              <a:spcBef>
                <a:spcPct val="0"/>
              </a:spcBef>
              <a:spcAft>
                <a:spcPct val="15000"/>
              </a:spcAft>
              <a:buChar char="•"/>
            </a:pPr>
            <a:r>
              <a:rPr lang="fr-FR" sz="2000" dirty="0"/>
              <a:t>Projets </a:t>
            </a:r>
            <a:r>
              <a:rPr lang="fr-FR" sz="2000" dirty="0" smtClean="0"/>
              <a:t>IC</a:t>
            </a:r>
            <a:endParaRPr lang="fr-FR" sz="2000" dirty="0"/>
          </a:p>
          <a:p>
            <a:pPr marL="228600" lvl="1" indent="-228600" defTabSz="889000">
              <a:lnSpc>
                <a:spcPct val="90000"/>
              </a:lnSpc>
              <a:spcBef>
                <a:spcPct val="0"/>
              </a:spcBef>
              <a:spcAft>
                <a:spcPct val="15000"/>
              </a:spcAft>
              <a:buChar char="•"/>
            </a:pPr>
            <a:r>
              <a:rPr lang="fr-FR" sz="2000" dirty="0"/>
              <a:t>Procédure pour </a:t>
            </a:r>
            <a:r>
              <a:rPr lang="fr-FR" sz="2000" dirty="0" smtClean="0"/>
              <a:t>fournir des ressources</a:t>
            </a:r>
            <a:endParaRPr lang="fr-FR" sz="2000" dirty="0"/>
          </a:p>
          <a:p>
            <a:pPr marL="228600" lvl="1" indent="-228600" defTabSz="889000">
              <a:lnSpc>
                <a:spcPct val="90000"/>
              </a:lnSpc>
              <a:spcBef>
                <a:spcPct val="0"/>
              </a:spcBef>
              <a:spcAft>
                <a:spcPct val="15000"/>
              </a:spcAft>
              <a:buChar char="•"/>
            </a:pPr>
            <a:r>
              <a:rPr lang="fr-FR" sz="2000" dirty="0"/>
              <a:t>Liste des sujets de la CIM</a:t>
            </a:r>
          </a:p>
          <a:p>
            <a:pPr marL="228600" lvl="1" indent="-228600" defTabSz="889000">
              <a:lnSpc>
                <a:spcPct val="90000"/>
              </a:lnSpc>
              <a:spcBef>
                <a:spcPct val="0"/>
              </a:spcBef>
              <a:spcAft>
                <a:spcPct val="15000"/>
              </a:spcAft>
              <a:buChar char="•"/>
            </a:pPr>
            <a:r>
              <a:rPr lang="fr-FR" sz="2000" dirty="0"/>
              <a:t>Consultation </a:t>
            </a:r>
            <a:r>
              <a:rPr lang="fr-FR" sz="2000" dirty="0" smtClean="0"/>
              <a:t>2021</a:t>
            </a:r>
            <a:endParaRPr lang="fr-FR" sz="2000" dirty="0"/>
          </a:p>
          <a:p>
            <a:pPr marL="228600" lvl="1" indent="-228600" defTabSz="889000">
              <a:lnSpc>
                <a:spcPct val="90000"/>
              </a:lnSpc>
              <a:spcBef>
                <a:spcPct val="0"/>
              </a:spcBef>
              <a:spcAft>
                <a:spcPct val="15000"/>
              </a:spcAft>
              <a:buChar char="•"/>
            </a:pPr>
            <a:r>
              <a:rPr lang="fr-FR" sz="2000" dirty="0"/>
              <a:t>Mise à jour des sous-groupes et équipes IC</a:t>
            </a:r>
            <a:endParaRPr lang="en-US" sz="4000" kern="1200" dirty="0"/>
          </a:p>
        </p:txBody>
      </p:sp>
      <p:sp>
        <p:nvSpPr>
          <p:cNvPr id="11" name="Freeform: Shape 10">
            <a:extLst>
              <a:ext uri="{FF2B5EF4-FFF2-40B4-BE49-F238E27FC236}">
                <a16:creationId xmlns:a16="http://schemas.microsoft.com/office/drawing/2014/main" xmlns="" id="{048E893C-0448-4940-85DA-35F12FF6AEC8}"/>
              </a:ext>
            </a:extLst>
          </p:cNvPr>
          <p:cNvSpPr/>
          <p:nvPr/>
        </p:nvSpPr>
        <p:spPr>
          <a:xfrm>
            <a:off x="6647094" y="3957040"/>
            <a:ext cx="7927032" cy="591535"/>
          </a:xfrm>
          <a:custGeom>
            <a:avLst/>
            <a:gdLst>
              <a:gd name="connsiteX0" fmla="*/ 0 w 7927032"/>
              <a:gd name="connsiteY0" fmla="*/ 0 h 661317"/>
              <a:gd name="connsiteX1" fmla="*/ 7927032 w 7927032"/>
              <a:gd name="connsiteY1" fmla="*/ 0 h 661317"/>
              <a:gd name="connsiteX2" fmla="*/ 7927032 w 7927032"/>
              <a:gd name="connsiteY2" fmla="*/ 661317 h 661317"/>
              <a:gd name="connsiteX3" fmla="*/ 0 w 7927032"/>
              <a:gd name="connsiteY3" fmla="*/ 661317 h 661317"/>
              <a:gd name="connsiteX4" fmla="*/ 0 w 7927032"/>
              <a:gd name="connsiteY4" fmla="*/ 0 h 66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7032" h="661317">
                <a:moveTo>
                  <a:pt x="0" y="0"/>
                </a:moveTo>
                <a:lnTo>
                  <a:pt x="7927032" y="0"/>
                </a:lnTo>
                <a:lnTo>
                  <a:pt x="7927032" y="661317"/>
                </a:lnTo>
                <a:lnTo>
                  <a:pt x="0" y="661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lvl="0" defTabSz="1422400">
              <a:lnSpc>
                <a:spcPct val="90000"/>
              </a:lnSpc>
              <a:spcBef>
                <a:spcPct val="0"/>
              </a:spcBef>
              <a:spcAft>
                <a:spcPct val="35000"/>
              </a:spcAft>
            </a:pPr>
            <a:r>
              <a:rPr lang="en-US" sz="2000" b="1" kern="1200" dirty="0">
                <a:solidFill>
                  <a:srgbClr val="5792C9"/>
                </a:solidFill>
              </a:rPr>
              <a:t>3</a:t>
            </a:r>
            <a:r>
              <a:rPr lang="en-US" sz="2000" kern="1200" dirty="0">
                <a:solidFill>
                  <a:srgbClr val="5792C9"/>
                </a:solidFill>
              </a:rPr>
              <a:t> </a:t>
            </a:r>
            <a:r>
              <a:rPr lang="en-US" sz="2000" b="1" dirty="0" err="1">
                <a:solidFill>
                  <a:srgbClr val="5792C9"/>
                </a:solidFill>
              </a:rPr>
              <a:t>réunions</a:t>
            </a:r>
            <a:r>
              <a:rPr lang="en-US" sz="2000" b="1" dirty="0">
                <a:solidFill>
                  <a:srgbClr val="5792C9"/>
                </a:solidFill>
              </a:rPr>
              <a:t> </a:t>
            </a:r>
            <a:r>
              <a:rPr lang="en-US" sz="2000" b="1" dirty="0" err="1">
                <a:solidFill>
                  <a:srgbClr val="5792C9"/>
                </a:solidFill>
              </a:rPr>
              <a:t>virtuelles</a:t>
            </a:r>
            <a:r>
              <a:rPr lang="en-US" sz="2000" b="1" dirty="0">
                <a:solidFill>
                  <a:srgbClr val="5792C9"/>
                </a:solidFill>
              </a:rPr>
              <a:t> </a:t>
            </a:r>
            <a:r>
              <a:rPr lang="en-US" sz="2000" kern="1200" dirty="0" smtClean="0"/>
              <a:t>(RV18, RV19</a:t>
            </a:r>
            <a:r>
              <a:rPr lang="en-US" sz="2000" kern="1200" dirty="0"/>
              <a:t>, </a:t>
            </a:r>
            <a:r>
              <a:rPr lang="en-US" sz="2000" dirty="0" smtClean="0"/>
              <a:t>RV</a:t>
            </a:r>
            <a:r>
              <a:rPr lang="en-US" sz="2000" kern="1200" dirty="0" smtClean="0"/>
              <a:t>20</a:t>
            </a:r>
            <a:r>
              <a:rPr lang="en-US" sz="2000" kern="1200" dirty="0"/>
              <a:t>)</a:t>
            </a:r>
          </a:p>
        </p:txBody>
      </p:sp>
      <p:sp>
        <p:nvSpPr>
          <p:cNvPr id="12" name="Freeform: Shape 11">
            <a:extLst>
              <a:ext uri="{FF2B5EF4-FFF2-40B4-BE49-F238E27FC236}">
                <a16:creationId xmlns:a16="http://schemas.microsoft.com/office/drawing/2014/main" xmlns="" id="{0B608E70-FEF2-42EA-AB1E-371D14548422}"/>
              </a:ext>
            </a:extLst>
          </p:cNvPr>
          <p:cNvSpPr/>
          <p:nvPr/>
        </p:nvSpPr>
        <p:spPr>
          <a:xfrm>
            <a:off x="3833971" y="3957040"/>
            <a:ext cx="2785173" cy="661317"/>
          </a:xfrm>
          <a:custGeom>
            <a:avLst/>
            <a:gdLst>
              <a:gd name="connsiteX0" fmla="*/ 110242 w 2785173"/>
              <a:gd name="connsiteY0" fmla="*/ 0 h 661317"/>
              <a:gd name="connsiteX1" fmla="*/ 2674931 w 2785173"/>
              <a:gd name="connsiteY1" fmla="*/ 0 h 661317"/>
              <a:gd name="connsiteX2" fmla="*/ 2785173 w 2785173"/>
              <a:gd name="connsiteY2" fmla="*/ 110242 h 661317"/>
              <a:gd name="connsiteX3" fmla="*/ 2785173 w 2785173"/>
              <a:gd name="connsiteY3" fmla="*/ 661317 h 661317"/>
              <a:gd name="connsiteX4" fmla="*/ 2785173 w 2785173"/>
              <a:gd name="connsiteY4" fmla="*/ 661317 h 661317"/>
              <a:gd name="connsiteX5" fmla="*/ 0 w 2785173"/>
              <a:gd name="connsiteY5" fmla="*/ 661317 h 661317"/>
              <a:gd name="connsiteX6" fmla="*/ 0 w 2785173"/>
              <a:gd name="connsiteY6" fmla="*/ 661317 h 661317"/>
              <a:gd name="connsiteX7" fmla="*/ 0 w 2785173"/>
              <a:gd name="connsiteY7" fmla="*/ 110242 h 661317"/>
              <a:gd name="connsiteX8" fmla="*/ 110242 w 2785173"/>
              <a:gd name="connsiteY8" fmla="*/ 0 h 66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5173" h="661317">
                <a:moveTo>
                  <a:pt x="110242" y="0"/>
                </a:moveTo>
                <a:lnTo>
                  <a:pt x="2674931" y="0"/>
                </a:lnTo>
                <a:cubicBezTo>
                  <a:pt x="2735816" y="0"/>
                  <a:pt x="2785173" y="49357"/>
                  <a:pt x="2785173" y="110242"/>
                </a:cubicBezTo>
                <a:lnTo>
                  <a:pt x="2785173" y="661317"/>
                </a:lnTo>
                <a:lnTo>
                  <a:pt x="2785173" y="661317"/>
                </a:lnTo>
                <a:lnTo>
                  <a:pt x="0" y="661317"/>
                </a:lnTo>
                <a:lnTo>
                  <a:pt x="0" y="661317"/>
                </a:lnTo>
                <a:lnTo>
                  <a:pt x="0" y="110242"/>
                </a:lnTo>
                <a:cubicBezTo>
                  <a:pt x="0" y="49357"/>
                  <a:pt x="49357" y="0"/>
                  <a:pt x="110242" y="0"/>
                </a:cubicBezTo>
                <a:close/>
              </a:path>
            </a:pathLst>
          </a:custGeom>
          <a:solidFill>
            <a:srgbClr val="74A1D3"/>
          </a:solidFill>
          <a:ln>
            <a:noFill/>
          </a:ln>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8964" tIns="98964" rIns="98964" bIns="66675"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chemeClr val="bg1">
                    <a:lumMod val="95000"/>
                  </a:schemeClr>
                </a:solidFill>
                <a:effectLst>
                  <a:outerShdw blurRad="38100" dist="38100" dir="2700000" algn="tl">
                    <a:srgbClr val="000000">
                      <a:alpha val="43137"/>
                    </a:srgbClr>
                  </a:outerShdw>
                </a:effectLst>
              </a:rPr>
              <a:t>2022</a:t>
            </a:r>
          </a:p>
        </p:txBody>
      </p:sp>
      <p:sp>
        <p:nvSpPr>
          <p:cNvPr id="13" name="Freeform: Shape 12">
            <a:extLst>
              <a:ext uri="{FF2B5EF4-FFF2-40B4-BE49-F238E27FC236}">
                <a16:creationId xmlns:a16="http://schemas.microsoft.com/office/drawing/2014/main" xmlns="" id="{D911411D-0339-4DC0-A52B-91CD3330C57D}"/>
              </a:ext>
            </a:extLst>
          </p:cNvPr>
          <p:cNvSpPr/>
          <p:nvPr/>
        </p:nvSpPr>
        <p:spPr>
          <a:xfrm>
            <a:off x="3878062" y="4780807"/>
            <a:ext cx="5429979" cy="1322834"/>
          </a:xfrm>
          <a:custGeom>
            <a:avLst/>
            <a:gdLst>
              <a:gd name="connsiteX0" fmla="*/ 0 w 10712206"/>
              <a:gd name="connsiteY0" fmla="*/ 0 h 1322834"/>
              <a:gd name="connsiteX1" fmla="*/ 10712206 w 10712206"/>
              <a:gd name="connsiteY1" fmla="*/ 0 h 1322834"/>
              <a:gd name="connsiteX2" fmla="*/ 10712206 w 10712206"/>
              <a:gd name="connsiteY2" fmla="*/ 1322834 h 1322834"/>
              <a:gd name="connsiteX3" fmla="*/ 0 w 10712206"/>
              <a:gd name="connsiteY3" fmla="*/ 1322834 h 1322834"/>
              <a:gd name="connsiteX4" fmla="*/ 0 w 10712206"/>
              <a:gd name="connsiteY4" fmla="*/ 0 h 132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2206" h="1322834">
                <a:moveTo>
                  <a:pt x="0" y="0"/>
                </a:moveTo>
                <a:lnTo>
                  <a:pt x="10712206" y="0"/>
                </a:lnTo>
                <a:lnTo>
                  <a:pt x="10712206" y="1322834"/>
                </a:lnTo>
                <a:lnTo>
                  <a:pt x="0" y="1322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228600" lvl="1" indent="-228600" defTabSz="889000">
              <a:lnSpc>
                <a:spcPct val="90000"/>
              </a:lnSpc>
              <a:spcBef>
                <a:spcPct val="0"/>
              </a:spcBef>
              <a:spcAft>
                <a:spcPct val="15000"/>
              </a:spcAft>
              <a:buChar char="•"/>
            </a:pPr>
            <a:r>
              <a:rPr lang="fr-FR" sz="2000" dirty="0"/>
              <a:t>Charge de travail IC</a:t>
            </a:r>
          </a:p>
          <a:p>
            <a:pPr marL="228600" lvl="1" indent="-228600" defTabSz="889000">
              <a:lnSpc>
                <a:spcPct val="90000"/>
              </a:lnSpc>
              <a:spcBef>
                <a:spcPct val="0"/>
              </a:spcBef>
              <a:spcAft>
                <a:spcPct val="15000"/>
              </a:spcAft>
              <a:buChar char="•"/>
            </a:pPr>
            <a:r>
              <a:rPr lang="fr-FR" sz="2000" dirty="0"/>
              <a:t>Préparation de la consultation </a:t>
            </a:r>
            <a:r>
              <a:rPr lang="fr-FR" sz="2000" dirty="0" smtClean="0"/>
              <a:t>CIPV 2022</a:t>
            </a:r>
            <a:endParaRPr lang="fr-FR" sz="2000" dirty="0"/>
          </a:p>
          <a:p>
            <a:pPr marL="228600" lvl="1" indent="-228600" defTabSz="889000">
              <a:lnSpc>
                <a:spcPct val="90000"/>
              </a:lnSpc>
              <a:spcBef>
                <a:spcPct val="0"/>
              </a:spcBef>
              <a:spcAft>
                <a:spcPct val="15000"/>
              </a:spcAft>
              <a:buChar char="•"/>
            </a:pPr>
            <a:r>
              <a:rPr lang="fr-FR" sz="2000" dirty="0"/>
              <a:t>Projets ICD</a:t>
            </a:r>
          </a:p>
          <a:p>
            <a:pPr marL="228600" lvl="1" indent="-228600" defTabSz="889000">
              <a:lnSpc>
                <a:spcPct val="90000"/>
              </a:lnSpc>
              <a:spcBef>
                <a:spcPct val="0"/>
              </a:spcBef>
              <a:spcAft>
                <a:spcPct val="15000"/>
              </a:spcAft>
              <a:buChar char="•"/>
            </a:pPr>
            <a:r>
              <a:rPr lang="fr-FR" sz="2000" dirty="0"/>
              <a:t>Mise à jour des unités du Secrétariat de la CIPV</a:t>
            </a:r>
            <a:endParaRPr lang="en-US" sz="2400" kern="1200" dirty="0"/>
          </a:p>
        </p:txBody>
      </p:sp>
      <p:sp>
        <p:nvSpPr>
          <p:cNvPr id="50" name="TextBox 49">
            <a:extLst>
              <a:ext uri="{FF2B5EF4-FFF2-40B4-BE49-F238E27FC236}">
                <a16:creationId xmlns:a16="http://schemas.microsoft.com/office/drawing/2014/main" xmlns="" id="{E7A5AD2F-2744-3158-75FF-CFE785279D41}"/>
              </a:ext>
            </a:extLst>
          </p:cNvPr>
          <p:cNvSpPr txBox="1"/>
          <p:nvPr/>
        </p:nvSpPr>
        <p:spPr>
          <a:xfrm>
            <a:off x="-142774" y="4257284"/>
            <a:ext cx="3502390" cy="143116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pPr algn="just"/>
            <a:r>
              <a:rPr lang="fr-FR" sz="1800" dirty="0"/>
              <a:t>Pour atténuer les défis liés aux différents fuseaux horaires, </a:t>
            </a:r>
            <a:r>
              <a:rPr lang="fr-FR" sz="1800" dirty="0" smtClean="0"/>
              <a:t>IC</a:t>
            </a:r>
            <a:r>
              <a:rPr lang="fr-FR" sz="1800" dirty="0" smtClean="0"/>
              <a:t> </a:t>
            </a:r>
            <a:r>
              <a:rPr lang="fr-FR" sz="1800" dirty="0"/>
              <a:t>a accepté de faire tourner l'heure de la réunion.</a:t>
            </a:r>
            <a:endParaRPr lang="en-US" sz="1800" dirty="0">
              <a:cs typeface="Calibri"/>
            </a:endParaRPr>
          </a:p>
        </p:txBody>
      </p:sp>
      <p:pic>
        <p:nvPicPr>
          <p:cNvPr id="26" name="Picture 25" descr="Logo&#10;&#10;Description automatically generated">
            <a:extLst>
              <a:ext uri="{FF2B5EF4-FFF2-40B4-BE49-F238E27FC236}">
                <a16:creationId xmlns:a16="http://schemas.microsoft.com/office/drawing/2014/main" xmlns="" id="{8FF48C38-DFFF-4E23-A043-0CAE18A1B4F8}"/>
              </a:ext>
            </a:extLst>
          </p:cNvPr>
          <p:cNvPicPr>
            <a:picLocks noChangeAspect="1"/>
          </p:cNvPicPr>
          <p:nvPr/>
        </p:nvPicPr>
        <p:blipFill rotWithShape="1">
          <a:blip r:embed="rId3">
            <a:extLst>
              <a:ext uri="{28A0092B-C50C-407E-A947-70E740481C1C}">
                <a14:useLocalDpi xmlns:a14="http://schemas.microsoft.com/office/drawing/2010/main" val="0"/>
              </a:ext>
            </a:extLst>
          </a:blip>
          <a:srcRect l="3719" t="7903" r="70436" b="47071"/>
          <a:stretch/>
        </p:blipFill>
        <p:spPr>
          <a:xfrm>
            <a:off x="688740" y="1393008"/>
            <a:ext cx="2381062" cy="2333491"/>
          </a:xfrm>
          <a:prstGeom prst="rect">
            <a:avLst/>
          </a:prstGeom>
        </p:spPr>
      </p:pic>
    </p:spTree>
    <p:extLst>
      <p:ext uri="{BB962C8B-B14F-4D97-AF65-F5344CB8AC3E}">
        <p14:creationId xmlns:p14="http://schemas.microsoft.com/office/powerpoint/2010/main" val="2162737283"/>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B69FD883-49BB-4881-9128-BBE5746204EA}"/>
              </a:ext>
            </a:extLst>
          </p:cNvPr>
          <p:cNvSpPr txBox="1"/>
          <p:nvPr/>
        </p:nvSpPr>
        <p:spPr>
          <a:xfrm>
            <a:off x="4254669" y="3170084"/>
            <a:ext cx="9291998" cy="2246769"/>
          </a:xfrm>
          <a:prstGeom prst="rect">
            <a:avLst/>
          </a:prstGeom>
          <a:noFill/>
        </p:spPr>
        <p:txBody>
          <a:bodyPr wrap="square" numCol="2">
            <a:spAutoFit/>
          </a:bodyPr>
          <a:lstStyle/>
          <a:p>
            <a:pPr marL="285750" lvl="0" indent="-285750">
              <a:lnSpc>
                <a:spcPct val="100000"/>
              </a:lnSpc>
              <a:buFont typeface="Arial"/>
              <a:buChar char="•"/>
            </a:pPr>
            <a:r>
              <a:rPr lang="fr-FR" sz="2000" dirty="0"/>
              <a:t>Guides et supports de formation</a:t>
            </a:r>
          </a:p>
          <a:p>
            <a:pPr marL="285750" lvl="0" indent="-285750">
              <a:lnSpc>
                <a:spcPct val="100000"/>
              </a:lnSpc>
              <a:buFont typeface="Arial"/>
              <a:buChar char="•"/>
            </a:pPr>
            <a:r>
              <a:rPr lang="fr-FR" sz="2000" dirty="0"/>
              <a:t>Ressources </a:t>
            </a:r>
            <a:r>
              <a:rPr lang="fr-FR" sz="2000" dirty="0" smtClean="0"/>
              <a:t>fournies</a:t>
            </a:r>
            <a:endParaRPr lang="fr-FR" sz="2000" dirty="0"/>
          </a:p>
          <a:p>
            <a:pPr marL="285750" lvl="0" indent="-285750">
              <a:lnSpc>
                <a:spcPct val="100000"/>
              </a:lnSpc>
              <a:buFont typeface="Arial"/>
              <a:buChar char="•"/>
            </a:pPr>
            <a:r>
              <a:rPr lang="fr-FR" sz="2000" dirty="0"/>
              <a:t>Ressources Web</a:t>
            </a:r>
          </a:p>
          <a:p>
            <a:pPr marL="285750" lvl="0" indent="-285750">
              <a:lnSpc>
                <a:spcPct val="100000"/>
              </a:lnSpc>
              <a:buFont typeface="Arial"/>
              <a:buChar char="•"/>
            </a:pPr>
            <a:r>
              <a:rPr lang="fr-FR" sz="2000" dirty="0"/>
              <a:t>Évaluation de la capacité phytosanitaire (ECP)</a:t>
            </a:r>
            <a:endParaRPr lang="en-US" sz="2000" i="0" u="none" strike="noStrike" noProof="0" dirty="0"/>
          </a:p>
          <a:p>
            <a:pPr marL="285750" lvl="0" indent="-285750">
              <a:lnSpc>
                <a:spcPct val="100000"/>
              </a:lnSpc>
              <a:buFont typeface="Arial"/>
              <a:buChar char="•"/>
            </a:pPr>
            <a:endParaRPr lang="en-US" sz="2000" dirty="0" smtClean="0"/>
          </a:p>
          <a:p>
            <a:pPr lvl="0">
              <a:lnSpc>
                <a:spcPct val="100000"/>
              </a:lnSpc>
            </a:pPr>
            <a:endParaRPr lang="en-US" sz="2000" i="0" u="none" strike="noStrike" noProof="0" dirty="0"/>
          </a:p>
          <a:p>
            <a:pPr marL="285750" lvl="0" indent="-285750">
              <a:lnSpc>
                <a:spcPct val="100000"/>
              </a:lnSpc>
              <a:buFont typeface="Arial"/>
              <a:buChar char="•"/>
            </a:pPr>
            <a:r>
              <a:rPr lang="fr-FR" sz="2000" dirty="0"/>
              <a:t>Projets ICD</a:t>
            </a:r>
          </a:p>
          <a:p>
            <a:pPr marL="285750" lvl="0" indent="-285750">
              <a:lnSpc>
                <a:spcPct val="100000"/>
              </a:lnSpc>
              <a:buFont typeface="Arial"/>
              <a:buChar char="•"/>
            </a:pPr>
            <a:r>
              <a:rPr lang="fr-FR" sz="2000" dirty="0"/>
              <a:t>Commerce électronique</a:t>
            </a:r>
          </a:p>
          <a:p>
            <a:pPr marL="285750" lvl="0" indent="-285750">
              <a:lnSpc>
                <a:spcPct val="100000"/>
              </a:lnSpc>
              <a:buFont typeface="Arial"/>
              <a:buChar char="•"/>
            </a:pPr>
            <a:r>
              <a:rPr lang="fr-FR" sz="2000" i="1" dirty="0" err="1"/>
              <a:t>Fusarium</a:t>
            </a:r>
            <a:r>
              <a:rPr lang="fr-FR" sz="2000" i="1" dirty="0"/>
              <a:t> </a:t>
            </a:r>
            <a:r>
              <a:rPr lang="fr-FR" sz="2000" i="1" dirty="0" err="1"/>
              <a:t>oxysporum</a:t>
            </a:r>
            <a:r>
              <a:rPr lang="fr-FR" sz="2000" i="1" dirty="0"/>
              <a:t> </a:t>
            </a:r>
            <a:r>
              <a:rPr lang="fr-FR" sz="2000" dirty="0"/>
              <a:t>(TR4) </a:t>
            </a:r>
            <a:r>
              <a:rPr lang="en-US" sz="2000" i="0" u="none" strike="noStrike" noProof="0" dirty="0"/>
              <a:t> </a:t>
            </a:r>
          </a:p>
        </p:txBody>
      </p:sp>
      <p:sp>
        <p:nvSpPr>
          <p:cNvPr id="3" name="Title 2">
            <a:extLst>
              <a:ext uri="{FF2B5EF4-FFF2-40B4-BE49-F238E27FC236}">
                <a16:creationId xmlns:a16="http://schemas.microsoft.com/office/drawing/2014/main" xmlns="" id="{0CE68BB7-DD3C-664A-AC9D-74A5FE280DD9}"/>
              </a:ext>
            </a:extLst>
          </p:cNvPr>
          <p:cNvSpPr>
            <a:spLocks noGrp="1"/>
          </p:cNvSpPr>
          <p:nvPr>
            <p:ph type="title"/>
          </p:nvPr>
        </p:nvSpPr>
        <p:spPr>
          <a:xfrm>
            <a:off x="-134962" y="864382"/>
            <a:ext cx="9024962" cy="1089891"/>
          </a:xfrm>
        </p:spPr>
        <p:txBody>
          <a:bodyPr/>
          <a:lstStyle/>
          <a:p>
            <a:r>
              <a:rPr lang="fr-FR" sz="2400" dirty="0" smtClean="0"/>
              <a:t>SOUS-GROUPES, ÉQUIPES </a:t>
            </a:r>
            <a:r>
              <a:rPr lang="fr-FR" sz="2400" dirty="0"/>
              <a:t>ET GROUPES DE TRAVAIL </a:t>
            </a:r>
            <a:r>
              <a:rPr lang="fr-FR" sz="2400" dirty="0" smtClean="0"/>
              <a:t>IC</a:t>
            </a:r>
            <a:endParaRPr lang="x-none" sz="2400" dirty="0"/>
          </a:p>
        </p:txBody>
      </p:sp>
      <p:sp>
        <p:nvSpPr>
          <p:cNvPr id="6" name="Rectangle 5"/>
          <p:cNvSpPr/>
          <p:nvPr/>
        </p:nvSpPr>
        <p:spPr>
          <a:xfrm>
            <a:off x="237535" y="1588862"/>
            <a:ext cx="3634073" cy="1323439"/>
          </a:xfrm>
          <a:prstGeom prst="rect">
            <a:avLst/>
          </a:prstGeom>
        </p:spPr>
        <p:txBody>
          <a:bodyPr wrap="square" lIns="91440" tIns="45720" rIns="91440" bIns="45720" anchor="t">
            <a:spAutoFit/>
          </a:bodyPr>
          <a:lstStyle/>
          <a:p>
            <a:r>
              <a:rPr lang="fr-FR" sz="2000" dirty="0"/>
              <a:t>Le </a:t>
            </a:r>
            <a:r>
              <a:rPr lang="fr-FR" sz="2000" dirty="0" smtClean="0"/>
              <a:t>IC </a:t>
            </a:r>
            <a:r>
              <a:rPr lang="fr-FR" sz="2000" dirty="0"/>
              <a:t>a créé trois types de groupes pour travailler sur des sujets et des activités spécifiques : </a:t>
            </a:r>
            <a:r>
              <a:rPr lang="en-US" sz="2000" dirty="0"/>
              <a:t> </a:t>
            </a:r>
            <a:endParaRPr lang="en-CA" sz="2000" dirty="0"/>
          </a:p>
        </p:txBody>
      </p:sp>
      <p:sp>
        <p:nvSpPr>
          <p:cNvPr id="7" name="TextBox 6">
            <a:extLst>
              <a:ext uri="{FF2B5EF4-FFF2-40B4-BE49-F238E27FC236}">
                <a16:creationId xmlns:a16="http://schemas.microsoft.com/office/drawing/2014/main" xmlns="" id="{8DD10289-0CE6-42B1-9C99-0CDA9DA29748}"/>
              </a:ext>
            </a:extLst>
          </p:cNvPr>
          <p:cNvSpPr txBox="1"/>
          <p:nvPr/>
        </p:nvSpPr>
        <p:spPr>
          <a:xfrm>
            <a:off x="4254670" y="1178496"/>
            <a:ext cx="8372764" cy="461665"/>
          </a:xfrm>
          <a:prstGeom prst="rect">
            <a:avLst/>
          </a:prstGeom>
          <a:noFill/>
        </p:spPr>
        <p:txBody>
          <a:bodyPr wrap="square">
            <a:spAutoFit/>
          </a:bodyPr>
          <a:lstStyle/>
          <a:p>
            <a:pPr lvl="0">
              <a:buNone/>
            </a:pPr>
            <a:r>
              <a:rPr lang="fr-CA" b="1" dirty="0">
                <a:solidFill>
                  <a:srgbClr val="5792C9"/>
                </a:solidFill>
              </a:rPr>
              <a:t>Sous-groupes IC</a:t>
            </a:r>
            <a:endParaRPr lang="en-US" sz="2400" dirty="0">
              <a:solidFill>
                <a:srgbClr val="5792C9"/>
              </a:solidFill>
            </a:endParaRPr>
          </a:p>
        </p:txBody>
      </p:sp>
      <p:sp>
        <p:nvSpPr>
          <p:cNvPr id="8" name="TextBox 7">
            <a:extLst>
              <a:ext uri="{FF2B5EF4-FFF2-40B4-BE49-F238E27FC236}">
                <a16:creationId xmlns:a16="http://schemas.microsoft.com/office/drawing/2014/main" xmlns="" id="{65589DE7-B957-4222-ABA4-BD9513DBA0B5}"/>
              </a:ext>
            </a:extLst>
          </p:cNvPr>
          <p:cNvSpPr txBox="1"/>
          <p:nvPr/>
        </p:nvSpPr>
        <p:spPr>
          <a:xfrm>
            <a:off x="4254669" y="2718518"/>
            <a:ext cx="8372764" cy="461665"/>
          </a:xfrm>
          <a:prstGeom prst="rect">
            <a:avLst/>
          </a:prstGeom>
          <a:noFill/>
        </p:spPr>
        <p:txBody>
          <a:bodyPr wrap="square">
            <a:spAutoFit/>
          </a:bodyPr>
          <a:lstStyle/>
          <a:p>
            <a:r>
              <a:rPr lang="en-US" b="1" dirty="0" err="1">
                <a:solidFill>
                  <a:srgbClr val="5792C9"/>
                </a:solidFill>
              </a:rPr>
              <a:t>Équipes</a:t>
            </a:r>
            <a:r>
              <a:rPr lang="en-US" b="1" dirty="0">
                <a:solidFill>
                  <a:srgbClr val="5792C9"/>
                </a:solidFill>
              </a:rPr>
              <a:t> </a:t>
            </a:r>
            <a:r>
              <a:rPr lang="en-US" b="1" dirty="0" smtClean="0">
                <a:solidFill>
                  <a:srgbClr val="5792C9"/>
                </a:solidFill>
              </a:rPr>
              <a:t>IC</a:t>
            </a:r>
            <a:endParaRPr lang="en-US" sz="2400" b="1" dirty="0">
              <a:solidFill>
                <a:srgbClr val="5792C9"/>
              </a:solidFill>
            </a:endParaRPr>
          </a:p>
        </p:txBody>
      </p:sp>
      <p:sp>
        <p:nvSpPr>
          <p:cNvPr id="10" name="TextBox 9">
            <a:extLst>
              <a:ext uri="{FF2B5EF4-FFF2-40B4-BE49-F238E27FC236}">
                <a16:creationId xmlns:a16="http://schemas.microsoft.com/office/drawing/2014/main" xmlns="" id="{E423BE37-BC94-417D-A15F-ED6DDD159A68}"/>
              </a:ext>
            </a:extLst>
          </p:cNvPr>
          <p:cNvSpPr txBox="1"/>
          <p:nvPr/>
        </p:nvSpPr>
        <p:spPr>
          <a:xfrm>
            <a:off x="4254669" y="4588455"/>
            <a:ext cx="8372764" cy="461665"/>
          </a:xfrm>
          <a:prstGeom prst="rect">
            <a:avLst/>
          </a:prstGeom>
          <a:noFill/>
        </p:spPr>
        <p:txBody>
          <a:bodyPr wrap="square">
            <a:spAutoFit/>
          </a:bodyPr>
          <a:lstStyle/>
          <a:p>
            <a:r>
              <a:rPr lang="en-US" b="1" dirty="0" err="1">
                <a:solidFill>
                  <a:srgbClr val="5792C9"/>
                </a:solidFill>
              </a:rPr>
              <a:t>Groupes</a:t>
            </a:r>
            <a:r>
              <a:rPr lang="en-US" b="1" dirty="0">
                <a:solidFill>
                  <a:srgbClr val="5792C9"/>
                </a:solidFill>
              </a:rPr>
              <a:t> de travail</a:t>
            </a:r>
            <a:endParaRPr lang="en-US" sz="2400" b="1" dirty="0">
              <a:solidFill>
                <a:srgbClr val="5792C9"/>
              </a:solidFill>
            </a:endParaRPr>
          </a:p>
        </p:txBody>
      </p:sp>
      <p:sp>
        <p:nvSpPr>
          <p:cNvPr id="12" name="TextBox 11">
            <a:extLst>
              <a:ext uri="{FF2B5EF4-FFF2-40B4-BE49-F238E27FC236}">
                <a16:creationId xmlns:a16="http://schemas.microsoft.com/office/drawing/2014/main" xmlns="" id="{D74AD956-E79A-4314-9236-35330840B8BC}"/>
              </a:ext>
            </a:extLst>
          </p:cNvPr>
          <p:cNvSpPr txBox="1"/>
          <p:nvPr/>
        </p:nvSpPr>
        <p:spPr>
          <a:xfrm>
            <a:off x="4254669" y="1588863"/>
            <a:ext cx="6684264" cy="1015663"/>
          </a:xfrm>
          <a:prstGeom prst="rect">
            <a:avLst/>
          </a:prstGeom>
          <a:noFill/>
        </p:spPr>
        <p:txBody>
          <a:bodyPr wrap="square">
            <a:spAutoFit/>
          </a:bodyPr>
          <a:lstStyle/>
          <a:p>
            <a:pPr marL="285750" lvl="0" indent="-285750">
              <a:lnSpc>
                <a:spcPct val="100000"/>
              </a:lnSpc>
              <a:buFont typeface="Arial"/>
              <a:buChar char="•"/>
            </a:pPr>
            <a:r>
              <a:rPr lang="fr-FR" sz="2000" dirty="0"/>
              <a:t>Système de mise en œuvre, d'examen et de soutien (IRSS)</a:t>
            </a:r>
          </a:p>
          <a:p>
            <a:pPr marL="285750" lvl="0" indent="-285750">
              <a:lnSpc>
                <a:spcPct val="100000"/>
              </a:lnSpc>
              <a:buFont typeface="Arial"/>
              <a:buChar char="•"/>
            </a:pPr>
            <a:r>
              <a:rPr lang="fr-FR" sz="2000" dirty="0"/>
              <a:t>Obligations nationales de </a:t>
            </a:r>
            <a:r>
              <a:rPr lang="fr-FR" sz="2000" dirty="0" smtClean="0"/>
              <a:t>signalement (NRO</a:t>
            </a:r>
            <a:r>
              <a:rPr lang="fr-FR" sz="2000" dirty="0"/>
              <a:t>)</a:t>
            </a:r>
          </a:p>
          <a:p>
            <a:pPr marL="285750" lvl="0" indent="-285750">
              <a:lnSpc>
                <a:spcPct val="100000"/>
              </a:lnSpc>
              <a:buFont typeface="Arial"/>
              <a:buChar char="•"/>
            </a:pPr>
            <a:r>
              <a:rPr lang="fr-FR" sz="2000" dirty="0"/>
              <a:t>Prévention et règlement des différends </a:t>
            </a:r>
            <a:r>
              <a:rPr lang="fr-FR" sz="2000" dirty="0" smtClean="0"/>
              <a:t>(PRD)</a:t>
            </a:r>
            <a:endParaRPr lang="en-US" sz="2000" i="0" u="none" strike="noStrike" kern="1200" noProof="0" dirty="0">
              <a:effectLst/>
            </a:endParaRPr>
          </a:p>
        </p:txBody>
      </p:sp>
      <p:sp>
        <p:nvSpPr>
          <p:cNvPr id="16" name="TextBox 15">
            <a:extLst>
              <a:ext uri="{FF2B5EF4-FFF2-40B4-BE49-F238E27FC236}">
                <a16:creationId xmlns:a16="http://schemas.microsoft.com/office/drawing/2014/main" xmlns="" id="{D8321A82-183E-4AD9-9309-9E9D93129118}"/>
              </a:ext>
            </a:extLst>
          </p:cNvPr>
          <p:cNvSpPr txBox="1"/>
          <p:nvPr/>
        </p:nvSpPr>
        <p:spPr>
          <a:xfrm>
            <a:off x="4165600" y="5013650"/>
            <a:ext cx="9257051" cy="2246769"/>
          </a:xfrm>
          <a:prstGeom prst="rect">
            <a:avLst/>
          </a:prstGeom>
          <a:noFill/>
        </p:spPr>
        <p:txBody>
          <a:bodyPr wrap="square" numCol="2">
            <a:spAutoFit/>
          </a:bodyPr>
          <a:lstStyle/>
          <a:p>
            <a:pPr marL="285750" lvl="0" indent="-285750">
              <a:buFont typeface="Arial"/>
              <a:buChar char="•"/>
            </a:pPr>
            <a:r>
              <a:rPr lang="fr-FR" sz="2000" dirty="0"/>
              <a:t>Cours d'apprentissage en ligne </a:t>
            </a:r>
            <a:r>
              <a:rPr lang="fr-FR" sz="2000" dirty="0" smtClean="0"/>
              <a:t>PRA</a:t>
            </a:r>
            <a:endParaRPr lang="fr-FR" sz="2000" dirty="0"/>
          </a:p>
          <a:p>
            <a:pPr marL="285750" lvl="0" indent="-285750">
              <a:buFont typeface="Arial"/>
              <a:buChar char="•"/>
            </a:pPr>
            <a:r>
              <a:rPr lang="fr-FR" sz="2000" dirty="0"/>
              <a:t>Cours en ligne sur le système de certification des exportations</a:t>
            </a:r>
          </a:p>
          <a:p>
            <a:pPr marL="285750" lvl="0" indent="-285750">
              <a:buFont typeface="Arial"/>
              <a:buChar char="•"/>
            </a:pPr>
            <a:r>
              <a:rPr lang="fr-FR" sz="2000" dirty="0"/>
              <a:t>Formation en ligne sur les obligations de </a:t>
            </a:r>
            <a:r>
              <a:rPr lang="fr-FR" sz="2000" dirty="0" smtClean="0"/>
              <a:t>signalement</a:t>
            </a:r>
            <a:r>
              <a:rPr lang="en-US" sz="2000" i="0" u="none" strike="noStrike" noProof="0" dirty="0">
                <a:latin typeface="Calibri"/>
              </a:rPr>
              <a:t> </a:t>
            </a:r>
            <a:endParaRPr lang="en-US" sz="2000" dirty="0" smtClean="0">
              <a:latin typeface="Calibri"/>
            </a:endParaRPr>
          </a:p>
          <a:p>
            <a:pPr lvl="0" algn="l">
              <a:lnSpc>
                <a:spcPct val="100000"/>
              </a:lnSpc>
              <a:spcBef>
                <a:spcPts val="0"/>
              </a:spcBef>
              <a:spcAft>
                <a:spcPts val="0"/>
              </a:spcAft>
            </a:pPr>
            <a:endParaRPr lang="en-US" sz="2000" i="0" u="none" strike="noStrike" noProof="0" dirty="0" smtClean="0">
              <a:latin typeface="Calibri"/>
            </a:endParaRPr>
          </a:p>
          <a:p>
            <a:pPr lvl="0" algn="l">
              <a:lnSpc>
                <a:spcPct val="100000"/>
              </a:lnSpc>
              <a:spcBef>
                <a:spcPts val="0"/>
              </a:spcBef>
              <a:spcAft>
                <a:spcPts val="0"/>
              </a:spcAft>
            </a:pPr>
            <a:endParaRPr lang="en-US" sz="2000" i="0" u="none" strike="noStrike" noProof="0" dirty="0">
              <a:latin typeface="Calibri"/>
            </a:endParaRPr>
          </a:p>
          <a:p>
            <a:pPr marL="285750" lvl="0" indent="-285750">
              <a:buFont typeface="Arial"/>
              <a:buChar char="•"/>
            </a:pPr>
            <a:r>
              <a:rPr lang="fr-FR" sz="2000" dirty="0"/>
              <a:t>Cours d'apprentissage en ligne sur l'inspection</a:t>
            </a:r>
          </a:p>
          <a:p>
            <a:pPr marL="285750" lvl="0" indent="-285750">
              <a:buFont typeface="Arial"/>
              <a:buChar char="•"/>
            </a:pPr>
            <a:r>
              <a:rPr lang="fr-FR" sz="2000" dirty="0"/>
              <a:t>Guide de planification d'urgence</a:t>
            </a:r>
          </a:p>
          <a:p>
            <a:pPr marL="285750" lvl="0" indent="-285750">
              <a:buFont typeface="Arial"/>
              <a:buChar char="•"/>
            </a:pPr>
            <a:r>
              <a:rPr lang="fr-FR" sz="2000" dirty="0"/>
              <a:t>Guide NIMP 15</a:t>
            </a:r>
          </a:p>
          <a:p>
            <a:pPr marL="285750" lvl="0" indent="-285750">
              <a:buFont typeface="Arial"/>
              <a:buChar char="•"/>
            </a:pPr>
            <a:r>
              <a:rPr lang="fr-FR" sz="2000" dirty="0"/>
              <a:t>Guide du commerce électronique</a:t>
            </a:r>
            <a:endParaRPr lang="en-US" sz="2000" i="0" u="none" strike="noStrike" noProof="0" dirty="0"/>
          </a:p>
        </p:txBody>
      </p:sp>
      <p:sp>
        <p:nvSpPr>
          <p:cNvPr id="17" name="Rectangle 16">
            <a:extLst>
              <a:ext uri="{FF2B5EF4-FFF2-40B4-BE49-F238E27FC236}">
                <a16:creationId xmlns:a16="http://schemas.microsoft.com/office/drawing/2014/main" xmlns="" id="{87572D38-CED3-4846-B647-5801089C5715}"/>
              </a:ext>
            </a:extLst>
          </p:cNvPr>
          <p:cNvSpPr/>
          <p:nvPr/>
        </p:nvSpPr>
        <p:spPr>
          <a:xfrm>
            <a:off x="145708" y="2718518"/>
            <a:ext cx="3711352" cy="2543737"/>
          </a:xfrm>
          <a:prstGeom prst="rect">
            <a:avLst/>
          </a:prstGeom>
          <a:solidFill>
            <a:schemeClr val="tx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10;&#10;Description automatically generated">
            <a:extLst>
              <a:ext uri="{FF2B5EF4-FFF2-40B4-BE49-F238E27FC236}">
                <a16:creationId xmlns:a16="http://schemas.microsoft.com/office/drawing/2014/main" xmlns="" id="{DADD0283-C5BB-462F-AA0B-5EB3A3A58E37}"/>
              </a:ext>
            </a:extLst>
          </p:cNvPr>
          <p:cNvPicPr>
            <a:picLocks noChangeAspect="1"/>
          </p:cNvPicPr>
          <p:nvPr/>
        </p:nvPicPr>
        <p:blipFill rotWithShape="1">
          <a:blip r:embed="rId3">
            <a:extLst>
              <a:ext uri="{28A0092B-C50C-407E-A947-70E740481C1C}">
                <a14:useLocalDpi xmlns:a14="http://schemas.microsoft.com/office/drawing/2010/main" val="0"/>
              </a:ext>
            </a:extLst>
          </a:blip>
          <a:srcRect l="63032" t="5532" r="2579" b="45891"/>
          <a:stretch/>
        </p:blipFill>
        <p:spPr>
          <a:xfrm>
            <a:off x="296122" y="2826578"/>
            <a:ext cx="3163329" cy="2513540"/>
          </a:xfrm>
          <a:prstGeom prst="rect">
            <a:avLst/>
          </a:prstGeom>
        </p:spPr>
      </p:pic>
    </p:spTree>
    <p:extLst>
      <p:ext uri="{BB962C8B-B14F-4D97-AF65-F5344CB8AC3E}">
        <p14:creationId xmlns:p14="http://schemas.microsoft.com/office/powerpoint/2010/main" val="2237191951"/>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4"/>
    </p:ext>
  </p:extLst>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1_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3.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4.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17" ma:contentTypeDescription="Create a new document." ma:contentTypeScope="" ma:versionID="b97c355e8ddb83b53e10132d4d0c39dd">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7ee668c2352abc57114714e7d7c6a8d9"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0dbf57-1e7b-4a73-94c8-cbcaaea3fe5a}" ma:internalName="TaxCatchAll" ma:showField="CatchAllData" ma:web="a05d7f75-f42e-4288-8809-604fd4d969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a6feb38-a85a-45e8-92e9-814486bbe375" xsi:nil="true"/>
    <TaxCatchAll xmlns="a05d7f75-f42e-4288-8809-604fd4d9691f" xsi:nil="true"/>
    <lcf76f155ced4ddcb4097134ff3c332f xmlns="ea6feb38-a85a-45e8-92e9-814486bbe3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7D6E9B-5D26-4766-B035-13FA946D2854}">
  <ds:schemaRefs>
    <ds:schemaRef ds:uri="http://schemas.microsoft.com/sharepoint/v3/contenttype/forms"/>
  </ds:schemaRefs>
</ds:datastoreItem>
</file>

<file path=customXml/itemProps2.xml><?xml version="1.0" encoding="utf-8"?>
<ds:datastoreItem xmlns:ds="http://schemas.openxmlformats.org/officeDocument/2006/customXml" ds:itemID="{C2DA0906-2BD2-4C3A-9D0B-9446983DA638}">
  <ds:schemaRefs>
    <ds:schemaRef ds:uri="a05d7f75-f42e-4288-8809-604fd4d9691f"/>
    <ds:schemaRef ds:uri="ea6feb38-a85a-45e8-92e9-814486bbe3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B6D1CDB-15D1-4C85-BFBF-7D1270C6F64A}">
  <ds:schemaRefs>
    <ds:schemaRef ds:uri="http://purl.org/dc/elements/1.1/"/>
    <ds:schemaRef ds:uri="http://www.w3.org/XML/1998/namespace"/>
    <ds:schemaRef ds:uri="http://schemas.openxmlformats.org/package/2006/metadata/core-properties"/>
    <ds:schemaRef ds:uri="http://schemas.microsoft.com/office/2006/documentManagement/types"/>
    <ds:schemaRef ds:uri="ea6feb38-a85a-45e8-92e9-814486bbe375"/>
    <ds:schemaRef ds:uri="http://schemas.microsoft.com/office/2006/metadata/properties"/>
    <ds:schemaRef ds:uri="http://purl.org/dc/terms/"/>
    <ds:schemaRef ds:uri="http://schemas.microsoft.com/office/infopath/2007/PartnerControls"/>
    <ds:schemaRef ds:uri="a05d7f75-f42e-4288-8809-604fd4d9691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3993</TotalTime>
  <Words>2974</Words>
  <Application>Microsoft Office PowerPoint</Application>
  <PresentationFormat>Grand écran</PresentationFormat>
  <Paragraphs>300</Paragraphs>
  <Slides>26</Slides>
  <Notes>18</Notes>
  <HiddenSlides>0</HiddenSlides>
  <MMClips>0</MMClips>
  <ScaleCrop>false</ScaleCrop>
  <HeadingPairs>
    <vt:vector size="6" baseType="variant">
      <vt:variant>
        <vt:lpstr>Polices utilisées</vt:lpstr>
      </vt:variant>
      <vt:variant>
        <vt:i4>12</vt:i4>
      </vt:variant>
      <vt:variant>
        <vt:lpstr>Thème</vt:lpstr>
      </vt:variant>
      <vt:variant>
        <vt:i4>5</vt:i4>
      </vt:variant>
      <vt:variant>
        <vt:lpstr>Titres des diapositives</vt:lpstr>
      </vt:variant>
      <vt:variant>
        <vt:i4>26</vt:i4>
      </vt:variant>
    </vt:vector>
  </HeadingPairs>
  <TitlesOfParts>
    <vt:vector size="43" baseType="lpstr">
      <vt:lpstr>Arial Unicode MS</vt:lpstr>
      <vt:lpstr>.AppleSystemUIFont</vt:lpstr>
      <vt:lpstr>Arial</vt:lpstr>
      <vt:lpstr>Arial,Sans-Serif</vt:lpstr>
      <vt:lpstr>Calibri</vt:lpstr>
      <vt:lpstr>Calibri Light</vt:lpstr>
      <vt:lpstr>DengXian</vt:lpstr>
      <vt:lpstr>Georgia</vt:lpstr>
      <vt:lpstr>Roboto Slab</vt:lpstr>
      <vt:lpstr>Times</vt:lpstr>
      <vt:lpstr>Times New Roman</vt:lpstr>
      <vt:lpstr>Wingdings</vt:lpstr>
      <vt:lpstr>COVER</vt:lpstr>
      <vt:lpstr>1_COVER</vt:lpstr>
      <vt:lpstr>Internal screen</vt:lpstr>
      <vt:lpstr>Internal screen</vt:lpstr>
      <vt:lpstr>Custom Design</vt:lpstr>
      <vt:lpstr>Mise à jour 2022 du Comité de mise en œuvre et de développement des capacités (IC)</vt:lpstr>
      <vt:lpstr>CONTENU</vt:lpstr>
      <vt:lpstr>INTRODUCTION </vt:lpstr>
      <vt:lpstr>LES MEMBRES DE IC </vt:lpstr>
      <vt:lpstr>PROCHAIN ​​APPEL A CANDIDATURE POUR LES MEMBRES DU CI</vt:lpstr>
      <vt:lpstr>TERMES DE RÉFÉRENCE ET RÈGLEMENT INTÉRIEUR DU CI  </vt:lpstr>
      <vt:lpstr>CADRE STRATÉGIQUE CIPV (CS) (2020-2030)</vt:lpstr>
      <vt:lpstr>RÉUNIONS VIRTUELLES DE IC</vt:lpstr>
      <vt:lpstr>SOUS-GROUPES, ÉQUIPES ET GROUPES DE TRAVAIL IC</vt:lpstr>
      <vt:lpstr>DE IRSS A L'OBSERVATOIRE DE LA CIPV</vt:lpstr>
      <vt:lpstr>EVALUATION DES CAPACITES PHYTOSANITAIRES (ECP)</vt:lpstr>
      <vt:lpstr>Présentation PowerPoint</vt:lpstr>
      <vt:lpstr>PRÉVENTION ET RÈGLEMENT DES DIFFÉRENDS</vt:lpstr>
      <vt:lpstr>OBLIGATIONS NATIONALES DE SIGNALEMENT (NRO) </vt:lpstr>
      <vt:lpstr>SYSTÈME DE RÉPONSE AUX ÉPIDÉMIES DE NUISIBLES ET D'ALERTE (POARS)</vt:lpstr>
      <vt:lpstr>NUISIBLES ÉMERGENTS (TR4 ET CLA)</vt:lpstr>
      <vt:lpstr>LISTE DES THEMES SUR LA MISE EN ŒUVRE ET LE DÉVELOPPEMENT DES CAPACITÉS (IC)</vt:lpstr>
      <vt:lpstr>NOUVELLE BASE DE DONNÉES POUR LA LISTE DES THEMES DE IC </vt:lpstr>
      <vt:lpstr>COMMENT LES GUIDES ET LE MATÉRIEL DE FORMATION CIPV SONT ÉLABORÉS</vt:lpstr>
      <vt:lpstr>NOUVELLE BASE DE DONNÉES POUR LES GUIDES CIPV ET LE MATÉRIEL DE FORMATION  </vt:lpstr>
      <vt:lpstr>Présentation PowerPoint</vt:lpstr>
      <vt:lpstr>MISE À JOUR SUR LES NOUVEAUX GUIDES ET COURS EN LIGNE  </vt:lpstr>
      <vt:lpstr>PAGE SYSTÈME PHYTOSANITAIRE</vt:lpstr>
      <vt:lpstr>WEBINAIRES (depuis octobre 2021)  </vt:lpstr>
      <vt:lpstr>Présentation PowerPoint</vt:lpstr>
      <vt:lpstr>Merci de votre attention</vt:lpstr>
    </vt:vector>
  </TitlesOfParts>
  <Manager/>
  <Company>FAO of the UN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Utilisateur Windows</cp:lastModifiedBy>
  <cp:revision>689</cp:revision>
  <cp:lastPrinted>2018-12-10T09:55:32Z</cp:lastPrinted>
  <dcterms:created xsi:type="dcterms:W3CDTF">2019-07-18T08:44:31Z</dcterms:created>
  <dcterms:modified xsi:type="dcterms:W3CDTF">2022-06-25T19:16:13Z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y fmtid="{D5CDD505-2E9C-101B-9397-08002B2CF9AE}" pid="6" name="MediaServiceImageTags">
    <vt:lpwstr/>
  </property>
</Properties>
</file>