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1" r:id="rId2"/>
    <p:sldId id="273" r:id="rId3"/>
    <p:sldId id="27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24"/>
    <a:srgbClr val="165A30"/>
    <a:srgbClr val="1E7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5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C0592-7BE2-45D2-8A67-1054F8265DB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ADC90-67C8-4102-A42A-B15815D31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DC90-67C8-4102-A42A-B15815D31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1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62708" y="2140695"/>
            <a:ext cx="8026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Practical advice</a:t>
            </a:r>
            <a:endParaRPr lang="en-GB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/>
            <a:r>
              <a:rPr lang="en-US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10-11 August 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2017,</a:t>
            </a:r>
            <a:r>
              <a:rPr lang="en-GB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400" b="1" baseline="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Fiji</a:t>
            </a: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278" y="513670"/>
            <a:ext cx="383722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"/>
            <a:ext cx="91440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a.buzon@fao.org" TargetMode="External"/><Relationship Id="rId7" Type="http://schemas.openxmlformats.org/officeDocument/2006/relationships/hyperlink" Target="http://www.ippc.int/" TargetMode="External"/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pc.org/" TargetMode="External"/><Relationship Id="rId5" Type="http://schemas.openxmlformats.org/officeDocument/2006/relationships/hyperlink" Target="http://www.fao.org/home/en/" TargetMode="External"/><Relationship Id="rId4" Type="http://schemas.openxmlformats.org/officeDocument/2006/relationships/hyperlink" Target="mailto:paola.sentinelli@fao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886437"/>
            <a:ext cx="8440616" cy="31563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Семинар по НОО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Рекомендации Семинара по НОО для </a:t>
            </a: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стран Азиатско-Тихоокеанского </a:t>
            </a: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региона, который прошел в 2017 </a:t>
            </a: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году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400" b="1" dirty="0" smtClean="0">
              <a:solidFill>
                <a:srgbClr val="165A30"/>
              </a:solidFill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dirty="0" smtClean="0"/>
              <a:t>с </a:t>
            </a:r>
            <a:r>
              <a:rPr lang="ru-RU" sz="2000" b="1" i="1" dirty="0"/>
              <a:t>целевой поддержкой Программы сотрудничества между ФАО и Китаем по линии Юг-Юг</a:t>
            </a:r>
            <a:endParaRPr lang="en-US" sz="2000" i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246" y="2242321"/>
            <a:ext cx="8026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Секретариат МККЗР</a:t>
            </a:r>
            <a:endParaRPr lang="en-GB" altLang="fr-FR" sz="2400" b="1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7-8 </a:t>
            </a: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сентября </a:t>
            </a:r>
            <a:r>
              <a:rPr lang="en-GB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2018</a:t>
            </a: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 года</a:t>
            </a:r>
            <a:r>
              <a:rPr lang="en-GB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lang="ru-RU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Москва,</a:t>
            </a:r>
            <a:r>
              <a:rPr lang="en-GB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fr-FR" sz="2400" b="1" dirty="0">
                <a:ea typeface="Arial Unicode MS" panose="020B0604020202020204" pitchFamily="34" charset="-128"/>
                <a:cs typeface="Arial" panose="020B0604020202020204" pitchFamily="34" charset="0"/>
              </a:rPr>
              <a:t>Россия</a:t>
            </a:r>
            <a:endParaRPr lang="en-US" altLang="fr-FR" sz="2400" b="1" dirty="0"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9309" y="599835"/>
            <a:ext cx="8686445" cy="691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Рекомендации</a:t>
            </a:r>
            <a:r>
              <a:rPr lang="en-US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ru-RU" sz="3400" b="1" dirty="0" smtClean="0">
                <a:solidFill>
                  <a:srgbClr val="165A30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Семинар по НОО для стран Азиатско-Тихоокеанского региона</a:t>
            </a:r>
            <a:endParaRPr lang="en-US" sz="3400" b="1" dirty="0">
              <a:solidFill>
                <a:srgbClr val="165A30"/>
              </a:solidFill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00" y="1290918"/>
            <a:ext cx="88918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Автоматические напоминания по НОО</a:t>
            </a:r>
            <a:r>
              <a:rPr lang="en-US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Необходимо также отправлять редакторам МФП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На выбранных языках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 (</a:t>
            </a: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сейчас</a:t>
            </a:r>
            <a:r>
              <a:rPr kumimoji="0" lang="ru-RU" sz="2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 только на английском)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Изменить установки рассылки напоминаний об Описании НОКЗР/Пунктах ввоза и Списках вредных организмов/Законодательстве и рассылать в качестве отдельного напоминания</a:t>
            </a:r>
            <a:endParaRPr lang="en-US" sz="2100" b="1" dirty="0" smtClean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800100" marR="0" lvl="1" indent="-342900" fontAlgn="auto"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Информацию о ФАЙЛАХ</a:t>
            </a:r>
            <a:r>
              <a:rPr lang="en-US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и ссылках на сайты</a:t>
            </a:r>
            <a:r>
              <a:rPr lang="en-US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(</a:t>
            </a: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относится ко всем ссылкам кроме неработающих</a:t>
            </a:r>
            <a:r>
              <a:rPr lang="en-US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): </a:t>
            </a:r>
            <a:r>
              <a:rPr lang="en-US" sz="21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4 </a:t>
            </a: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раза в год</a:t>
            </a:r>
            <a:r>
              <a:rPr lang="en-US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напоминать</a:t>
            </a:r>
            <a:r>
              <a:rPr lang="en-US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ru-RU" sz="21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реже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342900" marR="0" indent="-342900" fontAlgn="auto">
              <a:buClrTx/>
              <a:buSz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Возможность архивировать устаревшие оповещения </a:t>
            </a:r>
            <a:r>
              <a:rPr lang="en-US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(</a:t>
            </a: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они не видны, но не удалены) </a:t>
            </a:r>
            <a:endParaRPr lang="en-US" sz="2100" b="1" dirty="0">
              <a:solidFill>
                <a:srgbClr val="165A3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marR="0" indent="-342900" fontAlgn="auto">
              <a:buClrTx/>
              <a:buSz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Отображать данные о последних опубликованных оповещениях на главной странице МФП</a:t>
            </a:r>
            <a:endParaRPr lang="en-GB" sz="2100" b="1" dirty="0" smtClean="0">
              <a:solidFill>
                <a:srgbClr val="165A3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marR="0" indent="-342900" fontAlgn="auto">
              <a:buClrTx/>
              <a:buSz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Возможность подписаться на предупреждения / уведомления об оповещениях, публикуемых странами выбранного региона</a:t>
            </a:r>
            <a:endParaRPr lang="en-GB" sz="2100" b="1" dirty="0" smtClean="0">
              <a:solidFill>
                <a:srgbClr val="165A3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marR="0" indent="-342900" fontAlgn="auto">
              <a:buClrTx/>
              <a:buSz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Страница для стран</a:t>
            </a:r>
            <a:r>
              <a:rPr lang="en-GB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ru-RU" sz="2100" b="1" dirty="0" smtClean="0">
                <a:solidFill>
                  <a:srgbClr val="165A3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добавить ссылку на Руководство по НОО</a:t>
            </a:r>
            <a:endParaRPr lang="en-GB" sz="2100" b="1" dirty="0" smtClean="0">
              <a:solidFill>
                <a:srgbClr val="165A3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1345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Ваши отзывы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655" y="1302327"/>
            <a:ext cx="804487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800" b="1" dirty="0" smtClean="0"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800" b="1" dirty="0"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24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cs typeface="Arial" panose="020B0604020202020204" pitchFamily="34" charset="0"/>
              </a:rPr>
              <a:t>Ваши отзывы в Секретариат касательно рекомендаций, предложенных участниками Семинара для стран Азиатско-Тихоокеанского региона</a:t>
            </a:r>
            <a:endParaRPr lang="en-GB" sz="2800" b="1" dirty="0" smtClean="0"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24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fr-FR" sz="2800" b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Новые рекомендации от участников Семинара </a:t>
            </a:r>
            <a:r>
              <a:rPr lang="ru-RU" altLang="fr-FR" sz="2800" b="1" smtClean="0">
                <a:ea typeface="Arial Unicode MS" panose="020B0604020202020204" pitchFamily="34" charset="-128"/>
                <a:cs typeface="Arial" panose="020B0604020202020204" pitchFamily="34" charset="0"/>
              </a:rPr>
              <a:t>в Москве</a:t>
            </a:r>
            <a:r>
              <a:rPr lang="en-GB" altLang="fr-FR" sz="2800" b="1" smtClean="0">
                <a:ea typeface="Arial Unicode MS" panose="020B0604020202020204" pitchFamily="34" charset="-128"/>
                <a:cs typeface="Arial" panose="020B0604020202020204" pitchFamily="34" charset="0"/>
              </a:rPr>
              <a:t>?</a:t>
            </a:r>
            <a:endParaRPr lang="en-US" altLang="fr-FR" sz="28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1910" y="1163253"/>
            <a:ext cx="7922490" cy="4853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Секретариат МККЗР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Сельскохозяйственная и продовольственная организация Объединенных Наций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Viale delle Terme di Caracalla, 00153 Rome, Italy </a:t>
            </a:r>
            <a:endParaRPr kumimoji="0" lang="ru-RU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en-US" sz="20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(Рим, Италия)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Тел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.: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+39-0657054812</a:t>
            </a:r>
            <a:b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kumimoji="0" lang="ru-RU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Эл.почта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Дорота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Бузон</a:t>
            </a:r>
            <a:r>
              <a:rPr lang="fr-FR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куратор программы по </a:t>
            </a:r>
            <a:r>
              <a:rPr lang="ru-RU" altLang="en-US" sz="2000" b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НОО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dorota.buzon@fao.org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Паола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en-US" sz="20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Сентинелли</a:t>
            </a:r>
            <a:r>
              <a:rPr lang="fr-FR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ru-RU" altLang="en-US" sz="2000" b="1" dirty="0">
                <a:ea typeface="Arial Unicode MS" panose="020B0604020202020204" pitchFamily="34" charset="-128"/>
                <a:cs typeface="Arial" panose="020B0604020202020204" pitchFamily="34" charset="0"/>
              </a:rPr>
              <a:t>администратор базы знаний МККЗР 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paola.sentinelli@fao.org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Сайты</a:t>
            </a:r>
            <a:r>
              <a:rPr kumimoji="0" lang="fr-F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5"/>
              </a:rPr>
              <a:t>www.fao.org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  <a:hlinkClick r:id="rId6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7"/>
              </a:rPr>
              <a:t>www.ippc.int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Контактная информация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1983</TotalTime>
  <Words>207</Words>
  <Application>Microsoft Office PowerPoint</Application>
  <PresentationFormat>Экран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Montuori, Mirko (AGDI)</dc:creator>
  <cp:lastModifiedBy>Aksana</cp:lastModifiedBy>
  <cp:revision>115</cp:revision>
  <dcterms:created xsi:type="dcterms:W3CDTF">2017-05-24T13:00:14Z</dcterms:created>
  <dcterms:modified xsi:type="dcterms:W3CDTF">2018-08-06T02:55:56Z</dcterms:modified>
</cp:coreProperties>
</file>