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90" r:id="rId3"/>
    <p:sldId id="273" r:id="rId4"/>
    <p:sldId id="287" r:id="rId5"/>
    <p:sldId id="285" r:id="rId6"/>
    <p:sldId id="288" r:id="rId7"/>
    <p:sldId id="274" r:id="rId8"/>
    <p:sldId id="291" r:id="rId9"/>
    <p:sldId id="284" r:id="rId10"/>
  </p:sldIdLst>
  <p:sldSz cx="11887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EE0603-7A35-4200-8945-0FC679910224}" v="21" dt="2021-06-15T12:37:51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ur Shamilov" userId="vIC5E5NvYRVqNsPWvYYf9t6gOuAQQfebDBIbheuAI9o=" providerId="None" clId="Web-{60EE0603-7A35-4200-8945-0FC679910224}"/>
    <pc:docChg chg="modSld">
      <pc:chgData name="Artur Shamilov" userId="vIC5E5NvYRVqNsPWvYYf9t6gOuAQQfebDBIbheuAI9o=" providerId="None" clId="Web-{60EE0603-7A35-4200-8945-0FC679910224}" dt="2021-06-15T12:37:51.811" v="20" actId="20577"/>
      <pc:docMkLst>
        <pc:docMk/>
      </pc:docMkLst>
      <pc:sldChg chg="modSp">
        <pc:chgData name="Artur Shamilov" userId="vIC5E5NvYRVqNsPWvYYf9t6gOuAQQfebDBIbheuAI9o=" providerId="None" clId="Web-{60EE0603-7A35-4200-8945-0FC679910224}" dt="2021-06-15T12:37:51.811" v="20" actId="20577"/>
        <pc:sldMkLst>
          <pc:docMk/>
          <pc:sldMk cId="47770775" sldId="287"/>
        </pc:sldMkLst>
        <pc:spChg chg="mod">
          <ac:chgData name="Artur Shamilov" userId="vIC5E5NvYRVqNsPWvYYf9t6gOuAQQfebDBIbheuAI9o=" providerId="None" clId="Web-{60EE0603-7A35-4200-8945-0FC679910224}" dt="2021-06-15T12:36:49.841" v="5" actId="1076"/>
          <ac:spMkLst>
            <pc:docMk/>
            <pc:sldMk cId="47770775" sldId="287"/>
            <ac:spMk id="2" creationId="{00000000-0000-0000-0000-000000000000}"/>
          </ac:spMkLst>
        </pc:spChg>
        <pc:spChg chg="mod">
          <ac:chgData name="Artur Shamilov" userId="vIC5E5NvYRVqNsPWvYYf9t6gOuAQQfebDBIbheuAI9o=" providerId="None" clId="Web-{60EE0603-7A35-4200-8945-0FC679910224}" dt="2021-06-15T12:37:51.811" v="20" actId="20577"/>
          <ac:spMkLst>
            <pc:docMk/>
            <pc:sldMk cId="47770775" sldId="287"/>
            <ac:spMk id="4" creationId="{4430BD2A-A37A-472C-9129-DFFD764F9B0E}"/>
          </ac:spMkLst>
        </pc:spChg>
        <pc:spChg chg="mod">
          <ac:chgData name="Artur Shamilov" userId="vIC5E5NvYRVqNsPWvYYf9t6gOuAQQfebDBIbheuAI9o=" providerId="None" clId="Web-{60EE0603-7A35-4200-8945-0FC679910224}" dt="2021-06-15T12:37:45.654" v="19" actId="20577"/>
          <ac:spMkLst>
            <pc:docMk/>
            <pc:sldMk cId="47770775" sldId="287"/>
            <ac:spMk id="6" creationId="{C7B11048-A6AC-41EE-B41B-4E1DCBBABF46}"/>
          </ac:spMkLst>
        </pc:spChg>
        <pc:spChg chg="mod">
          <ac:chgData name="Artur Shamilov" userId="vIC5E5NvYRVqNsPWvYYf9t6gOuAQQfebDBIbheuAI9o=" providerId="None" clId="Web-{60EE0603-7A35-4200-8945-0FC679910224}" dt="2021-06-15T12:37:13.435" v="11" actId="20577"/>
          <ac:spMkLst>
            <pc:docMk/>
            <pc:sldMk cId="47770775" sldId="287"/>
            <ac:spMk id="8" creationId="{DAE41477-CD21-4450-948C-30363D341E42}"/>
          </ac:spMkLst>
        </pc:spChg>
        <pc:spChg chg="mod">
          <ac:chgData name="Artur Shamilov" userId="vIC5E5NvYRVqNsPWvYYf9t6gOuAQQfebDBIbheuAI9o=" providerId="None" clId="Web-{60EE0603-7A35-4200-8945-0FC679910224}" dt="2021-06-15T12:37:08.388" v="9" actId="20577"/>
          <ac:spMkLst>
            <pc:docMk/>
            <pc:sldMk cId="47770775" sldId="287"/>
            <ac:spMk id="9" creationId="{1FEB09AF-49B2-4D94-AEEF-DECED7625543}"/>
          </ac:spMkLst>
        </pc:spChg>
        <pc:spChg chg="mod">
          <ac:chgData name="Artur Shamilov" userId="vIC5E5NvYRVqNsPWvYYf9t6gOuAQQfebDBIbheuAI9o=" providerId="None" clId="Web-{60EE0603-7A35-4200-8945-0FC679910224}" dt="2021-06-15T12:37:25.732" v="15" actId="20577"/>
          <ac:spMkLst>
            <pc:docMk/>
            <pc:sldMk cId="47770775" sldId="287"/>
            <ac:spMk id="10" creationId="{7F9382BD-0B5C-4FA4-A908-B70957F99D4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D6B9A-30A8-47B7-B2F8-FC60301DA700}" type="doc">
      <dgm:prSet loTypeId="urn:microsoft.com/office/officeart/2005/8/layout/StepDownProcess" loCatId="process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1BBF45E-8B93-4C1C-A5A5-6B7604CAB397}">
      <dgm:prSet phldrT="[Text]"/>
      <dgm:spPr>
        <a:xfrm>
          <a:off x="3355" y="203703"/>
          <a:ext cx="1213081" cy="849117"/>
        </a:xfrm>
        <a:solidFill>
          <a:srgbClr val="9BBB59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ru-RU" b="1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КС ноябрь</a:t>
          </a:r>
          <a:r>
            <a:rPr lang="en-US" b="1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</a:t>
          </a:r>
          <a:r>
            <a:rPr lang="en-US" b="1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(2009)</a:t>
          </a:r>
        </a:p>
      </dgm:t>
    </dgm:pt>
    <dgm:pt modelId="{39057843-E497-457F-A909-A24B58595FBA}" type="parTrans" cxnId="{FE8271CE-D12B-40D0-A052-27121FE7CF23}">
      <dgm:prSet/>
      <dgm:spPr/>
      <dgm:t>
        <a:bodyPr/>
        <a:lstStyle/>
        <a:p>
          <a:endParaRPr lang="en-US"/>
        </a:p>
      </dgm:t>
    </dgm:pt>
    <dgm:pt modelId="{F5297186-67EB-4105-A0B9-F144838128F2}" type="sibTrans" cxnId="{FE8271CE-D12B-40D0-A052-27121FE7CF23}">
      <dgm:prSet/>
      <dgm:spPr/>
      <dgm:t>
        <a:bodyPr/>
        <a:lstStyle/>
        <a:p>
          <a:endParaRPr lang="en-US"/>
        </a:p>
      </dgm:t>
    </dgm:pt>
    <dgm:pt modelId="{4FF46611-3724-4D77-B9E6-A7575CE649D4}">
      <dgm:prSet phldrT="[Text]" custT="1"/>
      <dgm:spPr>
        <a:xfrm>
          <a:off x="1229311" y="305091"/>
          <a:ext cx="2928188" cy="686294"/>
        </a:xfrm>
        <a:noFill/>
        <a:ln>
          <a:noFill/>
        </a:ln>
        <a:effectLst/>
      </dgm:spPr>
      <dgm:t>
        <a:bodyPr/>
        <a:lstStyle/>
        <a:p>
          <a:r>
            <a:rPr lang="ru-RU" sz="1800" b="0" i="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Рекомендовал</a:t>
          </a:r>
          <a:r>
            <a:rPr lang="ru-RU" sz="1800" b="0" i="0" baseline="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добавить тему в рабочую программу</a:t>
          </a:r>
          <a:endParaRPr lang="en-US" sz="1800" b="0" i="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CA9EB27-7DEC-4BE5-B5A2-264A028530BE}" type="parTrans" cxnId="{C04FFF77-9C12-49FD-B9F7-8506714BB9E8}">
      <dgm:prSet/>
      <dgm:spPr/>
      <dgm:t>
        <a:bodyPr/>
        <a:lstStyle/>
        <a:p>
          <a:endParaRPr lang="en-US"/>
        </a:p>
      </dgm:t>
    </dgm:pt>
    <dgm:pt modelId="{3B48CF87-2BA3-4A84-B1BF-DEA4C64F8CB4}" type="sibTrans" cxnId="{C04FFF77-9C12-49FD-B9F7-8506714BB9E8}">
      <dgm:prSet/>
      <dgm:spPr/>
      <dgm:t>
        <a:bodyPr/>
        <a:lstStyle/>
        <a:p>
          <a:endParaRPr lang="en-US"/>
        </a:p>
      </dgm:t>
    </dgm:pt>
    <dgm:pt modelId="{99DE2A10-0636-45CD-BEF5-91A5DD5A8E07}">
      <dgm:prSet phldrT="[Text]"/>
      <dgm:spPr>
        <a:xfrm>
          <a:off x="1043397" y="1127059"/>
          <a:ext cx="1213081" cy="849117"/>
        </a:xfrm>
        <a:solidFill>
          <a:srgbClr val="9BBB59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ru-RU" b="1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КФМ</a:t>
          </a:r>
          <a:r>
            <a:rPr lang="en-US" b="1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-5 </a:t>
          </a:r>
          <a:r>
            <a:rPr lang="en-US" b="1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(2010)</a:t>
          </a:r>
        </a:p>
      </dgm:t>
    </dgm:pt>
    <dgm:pt modelId="{B43D0373-4F58-4036-82EF-830CE6514E93}" type="parTrans" cxnId="{F2EF1151-550F-4B21-B532-359899867F8E}">
      <dgm:prSet/>
      <dgm:spPr/>
      <dgm:t>
        <a:bodyPr/>
        <a:lstStyle/>
        <a:p>
          <a:endParaRPr lang="en-US"/>
        </a:p>
      </dgm:t>
    </dgm:pt>
    <dgm:pt modelId="{D069B300-1555-4DE7-B65E-C019ECF73262}" type="sibTrans" cxnId="{F2EF1151-550F-4B21-B532-359899867F8E}">
      <dgm:prSet/>
      <dgm:spPr/>
      <dgm:t>
        <a:bodyPr/>
        <a:lstStyle/>
        <a:p>
          <a:endParaRPr lang="en-US"/>
        </a:p>
      </dgm:t>
    </dgm:pt>
    <dgm:pt modelId="{59BC6DC0-7927-4B4F-87F7-240F4696A6BC}">
      <dgm:prSet phldrT="[Text]" custT="1"/>
      <dgm:spPr>
        <a:xfrm>
          <a:off x="2262085" y="1180988"/>
          <a:ext cx="3094039" cy="686294"/>
        </a:xfrm>
        <a:noFill/>
        <a:ln>
          <a:noFill/>
        </a:ln>
        <a:effectLst/>
      </dgm:spPr>
      <dgm:t>
        <a:bodyPr/>
        <a:lstStyle/>
        <a:p>
          <a:r>
            <a:rPr lang="ru-RU" sz="1800" b="0" i="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Добавила тему Пересмотр МСФМ 4 в рабочую программу</a:t>
          </a:r>
          <a:endParaRPr lang="en-US" sz="1800" b="0" i="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510A331B-D848-46A2-A57E-A501FF89E9F3}" type="parTrans" cxnId="{5F4A6AA2-0A48-44D1-B069-857C7DB498E9}">
      <dgm:prSet/>
      <dgm:spPr/>
      <dgm:t>
        <a:bodyPr/>
        <a:lstStyle/>
        <a:p>
          <a:endParaRPr lang="en-US"/>
        </a:p>
      </dgm:t>
    </dgm:pt>
    <dgm:pt modelId="{FEDD3A5E-0D98-45CE-AB93-08FED0242E4F}" type="sibTrans" cxnId="{5F4A6AA2-0A48-44D1-B069-857C7DB498E9}">
      <dgm:prSet/>
      <dgm:spPr/>
      <dgm:t>
        <a:bodyPr/>
        <a:lstStyle/>
        <a:p>
          <a:endParaRPr lang="en-US"/>
        </a:p>
      </dgm:t>
    </dgm:pt>
    <dgm:pt modelId="{DDE91DBE-B7E8-4350-AF06-3514D4BCA38E}">
      <dgm:prSet phldrT="[Text]"/>
      <dgm:spPr>
        <a:xfrm>
          <a:off x="2219402" y="1996181"/>
          <a:ext cx="1213081" cy="849117"/>
        </a:xfrm>
        <a:solidFill>
          <a:srgbClr val="9BBB59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ru-RU" b="1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КС</a:t>
          </a:r>
          <a:r>
            <a:rPr lang="en-US" b="1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b="1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ноябрь</a:t>
          </a:r>
          <a:r>
            <a:rPr lang="en-US" b="1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b="1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2013</a:t>
          </a:r>
        </a:p>
      </dgm:t>
    </dgm:pt>
    <dgm:pt modelId="{F96554A9-3585-4490-A86E-1FB2E621C7DD}" type="parTrans" cxnId="{EAFDD707-DA66-49A9-B93C-CFC6182D3265}">
      <dgm:prSet/>
      <dgm:spPr/>
      <dgm:t>
        <a:bodyPr/>
        <a:lstStyle/>
        <a:p>
          <a:endParaRPr lang="en-US"/>
        </a:p>
      </dgm:t>
    </dgm:pt>
    <dgm:pt modelId="{5F31D222-E8ED-438D-91BD-71513E9F57D6}" type="sibTrans" cxnId="{EAFDD707-DA66-49A9-B93C-CFC6182D3265}">
      <dgm:prSet/>
      <dgm:spPr/>
      <dgm:t>
        <a:bodyPr/>
        <a:lstStyle/>
        <a:p>
          <a:endParaRPr lang="en-US"/>
        </a:p>
      </dgm:t>
    </dgm:pt>
    <dgm:pt modelId="{E73EAEC3-9A26-4506-96A2-8CA599B71DBA}">
      <dgm:prSet phldrT="[Text]" custT="1"/>
      <dgm:spPr>
        <a:xfrm>
          <a:off x="3425066" y="2105831"/>
          <a:ext cx="2376993" cy="686294"/>
        </a:xfrm>
        <a:noFill/>
        <a:ln>
          <a:noFill/>
        </a:ln>
        <a:effectLst/>
      </dgm:spPr>
      <dgm:t>
        <a:bodyPr/>
        <a:lstStyle/>
        <a:p>
          <a:r>
            <a:rPr lang="ru-RU" sz="1800" b="0" i="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Утвердил Спецификацию 58</a:t>
          </a:r>
          <a:endParaRPr lang="en-US" sz="1800" b="0" i="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8D69369-9AD3-41F7-BFE2-588202AE36AF}" type="parTrans" cxnId="{930DBBA5-5594-46C3-A248-F99B2CCDECA2}">
      <dgm:prSet/>
      <dgm:spPr/>
      <dgm:t>
        <a:bodyPr/>
        <a:lstStyle/>
        <a:p>
          <a:endParaRPr lang="en-US"/>
        </a:p>
      </dgm:t>
    </dgm:pt>
    <dgm:pt modelId="{F157984A-AEFA-40E4-BCBA-35F9350C551E}" type="sibTrans" cxnId="{930DBBA5-5594-46C3-A248-F99B2CCDECA2}">
      <dgm:prSet/>
      <dgm:spPr/>
      <dgm:t>
        <a:bodyPr/>
        <a:lstStyle/>
        <a:p>
          <a:endParaRPr lang="en-US"/>
        </a:p>
      </dgm:t>
    </dgm:pt>
    <dgm:pt modelId="{216E1CD5-AC27-4D57-A237-FF8D2B253D86}" type="pres">
      <dgm:prSet presAssocID="{A10D6B9A-30A8-47B7-B2F8-FC60301DA70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7C0C4C6-46C7-460D-9E8C-EEC6C3BC2952}" type="pres">
      <dgm:prSet presAssocID="{D1BBF45E-8B93-4C1C-A5A5-6B7604CAB397}" presName="composite" presStyleCnt="0"/>
      <dgm:spPr/>
    </dgm:pt>
    <dgm:pt modelId="{D9CEC19B-D3CD-4950-B64D-4200362C52DB}" type="pres">
      <dgm:prSet presAssocID="{D1BBF45E-8B93-4C1C-A5A5-6B7604CAB397}" presName="bentUpArrow1" presStyleLbl="alignImgPlace1" presStyleIdx="0" presStyleCnt="2" custScaleX="67048" custScaleY="76221" custLinFactNeighborX="-54579" custLinFactNeighborY="-1035"/>
      <dgm:spPr>
        <a:xfrm rot="5400000">
          <a:off x="194278" y="952141"/>
          <a:ext cx="720608" cy="8203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</dgm:pt>
    <dgm:pt modelId="{8C7E6D4A-0330-40B2-B2D7-74C94D3711BA}" type="pres">
      <dgm:prSet presAssocID="{D1BBF45E-8B93-4C1C-A5A5-6B7604CAB397}" presName="ParentText" presStyleLbl="node1" presStyleIdx="0" presStyleCnt="3" custScaleX="87373" custScaleY="92351" custLinFactNeighborX="-59058" custLinFactNeighborY="7688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ru-RU"/>
        </a:p>
      </dgm:t>
    </dgm:pt>
    <dgm:pt modelId="{9C563B17-4A2A-4C33-BD71-C0B2C015B189}" type="pres">
      <dgm:prSet presAssocID="{D1BBF45E-8B93-4C1C-A5A5-6B7604CAB397}" presName="ChildText" presStyleLbl="revTx" presStyleIdx="0" presStyleCnt="3" custScaleX="481441" custScaleY="71807" custLinFactX="24609" custLinFactNeighborX="100000" custLinFactNeighborY="15363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E8AC8054-DAB6-430E-AC1E-6A2659288AE1}" type="pres">
      <dgm:prSet presAssocID="{F5297186-67EB-4105-A0B9-F144838128F2}" presName="sibTrans" presStyleCnt="0"/>
      <dgm:spPr/>
    </dgm:pt>
    <dgm:pt modelId="{F808ABE2-69A5-4123-86BF-ACBA499463F5}" type="pres">
      <dgm:prSet presAssocID="{99DE2A10-0636-45CD-BEF5-91A5DD5A8E07}" presName="composite" presStyleCnt="0"/>
      <dgm:spPr/>
    </dgm:pt>
    <dgm:pt modelId="{0CB120DC-AC20-4E1D-986B-FDE0F7C78975}" type="pres">
      <dgm:prSet presAssocID="{99DE2A10-0636-45CD-BEF5-91A5DD5A8E07}" presName="bentUpArrow1" presStyleLbl="alignImgPlace1" presStyleIdx="1" presStyleCnt="2" custScaleX="71033" custScaleY="75815" custLinFactX="-100000" custLinFactNeighborX="-129534" custLinFactNeighborY="-5889"/>
      <dgm:spPr>
        <a:xfrm rot="5400000">
          <a:off x="1238354" y="1831815"/>
          <a:ext cx="720608" cy="82038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</dgm:pt>
    <dgm:pt modelId="{67270993-BD4D-4E2E-B990-305DB07E8B9F}" type="pres">
      <dgm:prSet presAssocID="{99DE2A10-0636-45CD-BEF5-91A5DD5A8E07}" presName="ParentText" presStyleLbl="node1" presStyleIdx="1" presStyleCnt="3" custScaleX="83965" custScaleY="86243" custLinFactX="-80190" custLinFactNeighborX="-100000" custLinFactNeighborY="8024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ru-RU"/>
        </a:p>
      </dgm:t>
    </dgm:pt>
    <dgm:pt modelId="{23E1B4F9-62CB-4D7B-B890-CC9993F7D966}" type="pres">
      <dgm:prSet presAssocID="{99DE2A10-0636-45CD-BEF5-91A5DD5A8E07}" presName="ChildText" presStyleLbl="revTx" presStyleIdx="1" presStyleCnt="3" custScaleX="584366" custScaleY="78682" custLinFactNeighborX="-15085" custLinFactNeighborY="6533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87B8620-3A99-4818-A70E-3AA9FEA21877}" type="pres">
      <dgm:prSet presAssocID="{D069B300-1555-4DE7-B65E-C019ECF73262}" presName="sibTrans" presStyleCnt="0"/>
      <dgm:spPr/>
    </dgm:pt>
    <dgm:pt modelId="{F3297631-F0D6-4B44-886E-9282683810E4}" type="pres">
      <dgm:prSet presAssocID="{DDE91DBE-B7E8-4350-AF06-3514D4BCA38E}" presName="composite" presStyleCnt="0"/>
      <dgm:spPr/>
    </dgm:pt>
    <dgm:pt modelId="{E39E613E-1E9C-4177-8F40-DE3F949FD85C}" type="pres">
      <dgm:prSet presAssocID="{DDE91DBE-B7E8-4350-AF06-3514D4BCA38E}" presName="ParentText" presStyleLbl="node1" presStyleIdx="2" presStyleCnt="3" custScaleX="85863" custScaleY="82732" custLinFactX="-98449" custLinFactNeighborX="-100000" custLinFactNeighborY="3384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ru-RU"/>
        </a:p>
      </dgm:t>
    </dgm:pt>
    <dgm:pt modelId="{96EFFEF2-55F6-40B9-97EC-2695E5BAC030}" type="pres">
      <dgm:prSet presAssocID="{DDE91DBE-B7E8-4350-AF06-3514D4BCA38E}" presName="FinalChildText" presStyleLbl="revTx" presStyleIdx="2" presStyleCnt="3" custScaleX="421746" custScaleY="69936" custLinFactX="-20167" custLinFactNeighborX="-100000" custLinFactNeighborY="2687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930DBBA5-5594-46C3-A248-F99B2CCDECA2}" srcId="{DDE91DBE-B7E8-4350-AF06-3514D4BCA38E}" destId="{E73EAEC3-9A26-4506-96A2-8CA599B71DBA}" srcOrd="0" destOrd="0" parTransId="{88D69369-9AD3-41F7-BFE2-588202AE36AF}" sibTransId="{F157984A-AEFA-40E4-BCBA-35F9350C551E}"/>
    <dgm:cxn modelId="{5F4A6AA2-0A48-44D1-B069-857C7DB498E9}" srcId="{99DE2A10-0636-45CD-BEF5-91A5DD5A8E07}" destId="{59BC6DC0-7927-4B4F-87F7-240F4696A6BC}" srcOrd="0" destOrd="0" parTransId="{510A331B-D848-46A2-A57E-A501FF89E9F3}" sibTransId="{FEDD3A5E-0D98-45CE-AB93-08FED0242E4F}"/>
    <dgm:cxn modelId="{811A02A1-2CA2-4857-B036-0C30B9D0B49A}" type="presOf" srcId="{59BC6DC0-7927-4B4F-87F7-240F4696A6BC}" destId="{23E1B4F9-62CB-4D7B-B890-CC9993F7D966}" srcOrd="0" destOrd="0" presId="urn:microsoft.com/office/officeart/2005/8/layout/StepDownProcess"/>
    <dgm:cxn modelId="{EAFDD707-DA66-49A9-B93C-CFC6182D3265}" srcId="{A10D6B9A-30A8-47B7-B2F8-FC60301DA700}" destId="{DDE91DBE-B7E8-4350-AF06-3514D4BCA38E}" srcOrd="2" destOrd="0" parTransId="{F96554A9-3585-4490-A86E-1FB2E621C7DD}" sibTransId="{5F31D222-E8ED-438D-91BD-71513E9F57D6}"/>
    <dgm:cxn modelId="{F2EF1151-550F-4B21-B532-359899867F8E}" srcId="{A10D6B9A-30A8-47B7-B2F8-FC60301DA700}" destId="{99DE2A10-0636-45CD-BEF5-91A5DD5A8E07}" srcOrd="1" destOrd="0" parTransId="{B43D0373-4F58-4036-82EF-830CE6514E93}" sibTransId="{D069B300-1555-4DE7-B65E-C019ECF73262}"/>
    <dgm:cxn modelId="{2AAC8E4B-331F-4180-9920-A3111DF82CB3}" type="presOf" srcId="{99DE2A10-0636-45CD-BEF5-91A5DD5A8E07}" destId="{67270993-BD4D-4E2E-B990-305DB07E8B9F}" srcOrd="0" destOrd="0" presId="urn:microsoft.com/office/officeart/2005/8/layout/StepDownProcess"/>
    <dgm:cxn modelId="{FE8271CE-D12B-40D0-A052-27121FE7CF23}" srcId="{A10D6B9A-30A8-47B7-B2F8-FC60301DA700}" destId="{D1BBF45E-8B93-4C1C-A5A5-6B7604CAB397}" srcOrd="0" destOrd="0" parTransId="{39057843-E497-457F-A909-A24B58595FBA}" sibTransId="{F5297186-67EB-4105-A0B9-F144838128F2}"/>
    <dgm:cxn modelId="{59906A6E-B127-47DE-AFCA-EF188BFB8D9A}" type="presOf" srcId="{DDE91DBE-B7E8-4350-AF06-3514D4BCA38E}" destId="{E39E613E-1E9C-4177-8F40-DE3F949FD85C}" srcOrd="0" destOrd="0" presId="urn:microsoft.com/office/officeart/2005/8/layout/StepDownProcess"/>
    <dgm:cxn modelId="{1D69209A-6D66-4207-B67F-8BFF9637CA63}" type="presOf" srcId="{E73EAEC3-9A26-4506-96A2-8CA599B71DBA}" destId="{96EFFEF2-55F6-40B9-97EC-2695E5BAC030}" srcOrd="0" destOrd="0" presId="urn:microsoft.com/office/officeart/2005/8/layout/StepDownProcess"/>
    <dgm:cxn modelId="{D4B4E957-4654-4C50-8DD3-F1B8CED58212}" type="presOf" srcId="{D1BBF45E-8B93-4C1C-A5A5-6B7604CAB397}" destId="{8C7E6D4A-0330-40B2-B2D7-74C94D3711BA}" srcOrd="0" destOrd="0" presId="urn:microsoft.com/office/officeart/2005/8/layout/StepDownProcess"/>
    <dgm:cxn modelId="{C04FFF77-9C12-49FD-B9F7-8506714BB9E8}" srcId="{D1BBF45E-8B93-4C1C-A5A5-6B7604CAB397}" destId="{4FF46611-3724-4D77-B9E6-A7575CE649D4}" srcOrd="0" destOrd="0" parTransId="{9CA9EB27-7DEC-4BE5-B5A2-264A028530BE}" sibTransId="{3B48CF87-2BA3-4A84-B1BF-DEA4C64F8CB4}"/>
    <dgm:cxn modelId="{A0B33FF8-3A2A-4D7D-BB13-35D9FB0FFB50}" type="presOf" srcId="{A10D6B9A-30A8-47B7-B2F8-FC60301DA700}" destId="{216E1CD5-AC27-4D57-A237-FF8D2B253D86}" srcOrd="0" destOrd="0" presId="urn:microsoft.com/office/officeart/2005/8/layout/StepDownProcess"/>
    <dgm:cxn modelId="{ACCBBECB-6BCC-4B62-869B-C412464F048B}" type="presOf" srcId="{4FF46611-3724-4D77-B9E6-A7575CE649D4}" destId="{9C563B17-4A2A-4C33-BD71-C0B2C015B189}" srcOrd="0" destOrd="0" presId="urn:microsoft.com/office/officeart/2005/8/layout/StepDownProcess"/>
    <dgm:cxn modelId="{548DE602-9ACD-4034-AFA0-55858FEFBC6F}" type="presParOf" srcId="{216E1CD5-AC27-4D57-A237-FF8D2B253D86}" destId="{F7C0C4C6-46C7-460D-9E8C-EEC6C3BC2952}" srcOrd="0" destOrd="0" presId="urn:microsoft.com/office/officeart/2005/8/layout/StepDownProcess"/>
    <dgm:cxn modelId="{A0D20C75-C793-45B2-80A0-443BBBB58117}" type="presParOf" srcId="{F7C0C4C6-46C7-460D-9E8C-EEC6C3BC2952}" destId="{D9CEC19B-D3CD-4950-B64D-4200362C52DB}" srcOrd="0" destOrd="0" presId="urn:microsoft.com/office/officeart/2005/8/layout/StepDownProcess"/>
    <dgm:cxn modelId="{0C0616A4-2E7F-4346-9B65-928139CCB588}" type="presParOf" srcId="{F7C0C4C6-46C7-460D-9E8C-EEC6C3BC2952}" destId="{8C7E6D4A-0330-40B2-B2D7-74C94D3711BA}" srcOrd="1" destOrd="0" presId="urn:microsoft.com/office/officeart/2005/8/layout/StepDownProcess"/>
    <dgm:cxn modelId="{EDC8E002-BDE5-4293-87F1-5E8F0B0E4055}" type="presParOf" srcId="{F7C0C4C6-46C7-460D-9E8C-EEC6C3BC2952}" destId="{9C563B17-4A2A-4C33-BD71-C0B2C015B189}" srcOrd="2" destOrd="0" presId="urn:microsoft.com/office/officeart/2005/8/layout/StepDownProcess"/>
    <dgm:cxn modelId="{489E17D2-3A68-490E-991A-AEB441538175}" type="presParOf" srcId="{216E1CD5-AC27-4D57-A237-FF8D2B253D86}" destId="{E8AC8054-DAB6-430E-AC1E-6A2659288AE1}" srcOrd="1" destOrd="0" presId="urn:microsoft.com/office/officeart/2005/8/layout/StepDownProcess"/>
    <dgm:cxn modelId="{EF3D18F2-6529-447B-8330-AEF47893C501}" type="presParOf" srcId="{216E1CD5-AC27-4D57-A237-FF8D2B253D86}" destId="{F808ABE2-69A5-4123-86BF-ACBA499463F5}" srcOrd="2" destOrd="0" presId="urn:microsoft.com/office/officeart/2005/8/layout/StepDownProcess"/>
    <dgm:cxn modelId="{D2506605-EAD7-466C-94EB-863B78DEFAD1}" type="presParOf" srcId="{F808ABE2-69A5-4123-86BF-ACBA499463F5}" destId="{0CB120DC-AC20-4E1D-986B-FDE0F7C78975}" srcOrd="0" destOrd="0" presId="urn:microsoft.com/office/officeart/2005/8/layout/StepDownProcess"/>
    <dgm:cxn modelId="{20C2193A-CCB6-43E1-BC45-E2E3ABE844B0}" type="presParOf" srcId="{F808ABE2-69A5-4123-86BF-ACBA499463F5}" destId="{67270993-BD4D-4E2E-B990-305DB07E8B9F}" srcOrd="1" destOrd="0" presId="urn:microsoft.com/office/officeart/2005/8/layout/StepDownProcess"/>
    <dgm:cxn modelId="{06C50ACA-20F0-4833-93D6-E84A3D047B15}" type="presParOf" srcId="{F808ABE2-69A5-4123-86BF-ACBA499463F5}" destId="{23E1B4F9-62CB-4D7B-B890-CC9993F7D966}" srcOrd="2" destOrd="0" presId="urn:microsoft.com/office/officeart/2005/8/layout/StepDownProcess"/>
    <dgm:cxn modelId="{B598E23C-5099-47F2-B43D-D2B4AE0C706C}" type="presParOf" srcId="{216E1CD5-AC27-4D57-A237-FF8D2B253D86}" destId="{987B8620-3A99-4818-A70E-3AA9FEA21877}" srcOrd="3" destOrd="0" presId="urn:microsoft.com/office/officeart/2005/8/layout/StepDownProcess"/>
    <dgm:cxn modelId="{D4ED58BB-5FAD-431F-8B3E-31EA9FA65480}" type="presParOf" srcId="{216E1CD5-AC27-4D57-A237-FF8D2B253D86}" destId="{F3297631-F0D6-4B44-886E-9282683810E4}" srcOrd="4" destOrd="0" presId="urn:microsoft.com/office/officeart/2005/8/layout/StepDownProcess"/>
    <dgm:cxn modelId="{B7197577-CCB1-41DF-A110-8C50DFF214B1}" type="presParOf" srcId="{F3297631-F0D6-4B44-886E-9282683810E4}" destId="{E39E613E-1E9C-4177-8F40-DE3F949FD85C}" srcOrd="0" destOrd="0" presId="urn:microsoft.com/office/officeart/2005/8/layout/StepDownProcess"/>
    <dgm:cxn modelId="{73BD72C4-E71F-466C-820B-249B7F282364}" type="presParOf" srcId="{F3297631-F0D6-4B44-886E-9282683810E4}" destId="{96EFFEF2-55F6-40B9-97EC-2695E5BAC030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0D6B9A-30A8-47B7-B2F8-FC60301DA700}" type="doc">
      <dgm:prSet loTypeId="urn:microsoft.com/office/officeart/2005/8/layout/StepDownProcess" loCatId="process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1BBF45E-8B93-4C1C-A5A5-6B7604CAB397}">
      <dgm:prSet phldrT="[Text]" custT="1"/>
      <dgm:spPr>
        <a:xfrm>
          <a:off x="4857" y="303640"/>
          <a:ext cx="1133967" cy="793740"/>
        </a:xfrm>
        <a:solidFill>
          <a:srgbClr val="9BBB59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ru-RU" sz="1700" b="1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ЭРГ декабрь</a:t>
          </a:r>
          <a:r>
            <a:rPr lang="en-US" sz="1700" b="1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1700" b="1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2020</a:t>
          </a:r>
        </a:p>
      </dgm:t>
    </dgm:pt>
    <dgm:pt modelId="{39057843-E497-457F-A909-A24B58595FBA}" type="parTrans" cxnId="{FE8271CE-D12B-40D0-A052-27121FE7CF23}">
      <dgm:prSet/>
      <dgm:spPr/>
      <dgm:t>
        <a:bodyPr/>
        <a:lstStyle/>
        <a:p>
          <a:endParaRPr lang="en-US"/>
        </a:p>
      </dgm:t>
    </dgm:pt>
    <dgm:pt modelId="{F5297186-67EB-4105-A0B9-F144838128F2}" type="sibTrans" cxnId="{FE8271CE-D12B-40D0-A052-27121FE7CF23}">
      <dgm:prSet/>
      <dgm:spPr/>
      <dgm:t>
        <a:bodyPr/>
        <a:lstStyle/>
        <a:p>
          <a:endParaRPr lang="en-US"/>
        </a:p>
      </dgm:t>
    </dgm:pt>
    <dgm:pt modelId="{4FF46611-3724-4D77-B9E6-A7575CE649D4}">
      <dgm:prSet phldrT="[Text]" custT="1"/>
      <dgm:spPr>
        <a:xfrm>
          <a:off x="1190149" y="416841"/>
          <a:ext cx="2323101" cy="641535"/>
        </a:xfrm>
        <a:noFill/>
        <a:ln>
          <a:noFill/>
        </a:ln>
        <a:effectLst/>
      </dgm:spPr>
      <dgm:t>
        <a:bodyPr/>
        <a:lstStyle/>
        <a:p>
          <a:r>
            <a:rPr lang="ru-RU" sz="1800" b="0" i="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Подготовила</a:t>
          </a:r>
          <a:r>
            <a:rPr lang="ru-RU" sz="1800" b="0" i="0" baseline="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первый проект</a:t>
          </a:r>
          <a:endParaRPr lang="en-US" sz="1800" b="0" i="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CA9EB27-7DEC-4BE5-B5A2-264A028530BE}" type="parTrans" cxnId="{C04FFF77-9C12-49FD-B9F7-8506714BB9E8}">
      <dgm:prSet/>
      <dgm:spPr/>
      <dgm:t>
        <a:bodyPr/>
        <a:lstStyle/>
        <a:p>
          <a:endParaRPr lang="en-US"/>
        </a:p>
      </dgm:t>
    </dgm:pt>
    <dgm:pt modelId="{3B48CF87-2BA3-4A84-B1BF-DEA4C64F8CB4}" type="sibTrans" cxnId="{C04FFF77-9C12-49FD-B9F7-8506714BB9E8}">
      <dgm:prSet/>
      <dgm:spPr/>
      <dgm:t>
        <a:bodyPr/>
        <a:lstStyle/>
        <a:p>
          <a:endParaRPr lang="en-US"/>
        </a:p>
      </dgm:t>
    </dgm:pt>
    <dgm:pt modelId="{DDE91DBE-B7E8-4350-AF06-3514D4BCA38E}">
      <dgm:prSet phldrT="[Text]" custT="1"/>
      <dgm:spPr>
        <a:xfrm>
          <a:off x="1877601" y="1979218"/>
          <a:ext cx="1133967" cy="793740"/>
        </a:xfrm>
        <a:solidFill>
          <a:srgbClr val="9BBB59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ru-RU" sz="1700" b="1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КС</a:t>
          </a:r>
          <a:r>
            <a:rPr lang="en-US" sz="1700" b="1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700" b="1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май</a:t>
          </a:r>
          <a:r>
            <a:rPr lang="en-US" sz="1700" b="1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1700" b="1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2021</a:t>
          </a:r>
        </a:p>
      </dgm:t>
    </dgm:pt>
    <dgm:pt modelId="{F96554A9-3585-4490-A86E-1FB2E621C7DD}" type="parTrans" cxnId="{EAFDD707-DA66-49A9-B93C-CFC6182D3265}">
      <dgm:prSet/>
      <dgm:spPr/>
      <dgm:t>
        <a:bodyPr/>
        <a:lstStyle/>
        <a:p>
          <a:endParaRPr lang="en-US"/>
        </a:p>
      </dgm:t>
    </dgm:pt>
    <dgm:pt modelId="{5F31D222-E8ED-438D-91BD-71513E9F57D6}" type="sibTrans" cxnId="{EAFDD707-DA66-49A9-B93C-CFC6182D3265}">
      <dgm:prSet/>
      <dgm:spPr/>
      <dgm:t>
        <a:bodyPr/>
        <a:lstStyle/>
        <a:p>
          <a:endParaRPr lang="en-US"/>
        </a:p>
      </dgm:t>
    </dgm:pt>
    <dgm:pt modelId="{E73EAEC3-9A26-4506-96A2-8CA599B71DBA}">
      <dgm:prSet phldrT="[Text]" custT="1"/>
      <dgm:spPr>
        <a:xfrm>
          <a:off x="2957502" y="2160241"/>
          <a:ext cx="2221972" cy="641535"/>
        </a:xfrm>
        <a:noFill/>
        <a:ln>
          <a:noFill/>
        </a:ln>
        <a:effectLst/>
      </dgm:spPr>
      <dgm:t>
        <a:bodyPr/>
        <a:lstStyle/>
        <a:p>
          <a:r>
            <a:rPr lang="ru-RU" sz="1800" b="0" i="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Утвердил</a:t>
          </a:r>
          <a:r>
            <a:rPr lang="ru-RU" sz="1800" b="0" i="0" baseline="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для первой консультации</a:t>
          </a:r>
          <a:endParaRPr lang="en-US" sz="1800" b="0" i="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8D69369-9AD3-41F7-BFE2-588202AE36AF}" type="parTrans" cxnId="{930DBBA5-5594-46C3-A248-F99B2CCDECA2}">
      <dgm:prSet/>
      <dgm:spPr/>
      <dgm:t>
        <a:bodyPr/>
        <a:lstStyle/>
        <a:p>
          <a:endParaRPr lang="en-US"/>
        </a:p>
      </dgm:t>
    </dgm:pt>
    <dgm:pt modelId="{F157984A-AEFA-40E4-BCBA-35F9350C551E}" type="sibTrans" cxnId="{930DBBA5-5594-46C3-A248-F99B2CCDECA2}">
      <dgm:prSet/>
      <dgm:spPr/>
      <dgm:t>
        <a:bodyPr/>
        <a:lstStyle/>
        <a:p>
          <a:endParaRPr lang="en-US"/>
        </a:p>
      </dgm:t>
    </dgm:pt>
    <dgm:pt modelId="{216E1CD5-AC27-4D57-A237-FF8D2B253D86}" type="pres">
      <dgm:prSet presAssocID="{A10D6B9A-30A8-47B7-B2F8-FC60301DA70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7C0C4C6-46C7-460D-9E8C-EEC6C3BC2952}" type="pres">
      <dgm:prSet presAssocID="{D1BBF45E-8B93-4C1C-A5A5-6B7604CAB397}" presName="composite" presStyleCnt="0"/>
      <dgm:spPr/>
    </dgm:pt>
    <dgm:pt modelId="{D9CEC19B-D3CD-4950-B64D-4200362C52DB}" type="pres">
      <dgm:prSet presAssocID="{D1BBF45E-8B93-4C1C-A5A5-6B7604CAB397}" presName="bentUpArrow1" presStyleLbl="alignImgPlace1" presStyleIdx="0" presStyleCnt="1" custScaleX="47600" custScaleY="52452" custLinFactNeighborX="49775" custLinFactNeighborY="-80339"/>
      <dgm:spPr>
        <a:xfrm rot="5400000">
          <a:off x="183327" y="1003267"/>
          <a:ext cx="673612" cy="76688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gm:spPr>
      <dgm:t>
        <a:bodyPr/>
        <a:lstStyle/>
        <a:p>
          <a:endParaRPr lang="ru-RU"/>
        </a:p>
      </dgm:t>
    </dgm:pt>
    <dgm:pt modelId="{8C7E6D4A-0330-40B2-B2D7-74C94D3711BA}" type="pres">
      <dgm:prSet presAssocID="{D1BBF45E-8B93-4C1C-A5A5-6B7604CAB397}" presName="ParentText" presStyleLbl="node1" presStyleIdx="0" presStyleCnt="2" custScaleX="55542" custScaleY="56407" custLinFactNeighborX="9936" custLinFactNeighborY="-29707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ru-RU"/>
        </a:p>
      </dgm:t>
    </dgm:pt>
    <dgm:pt modelId="{9C563B17-4A2A-4C33-BD71-C0B2C015B189}" type="pres">
      <dgm:prSet presAssocID="{D1BBF45E-8B93-4C1C-A5A5-6B7604CAB397}" presName="ChildText" presStyleLbl="revTx" presStyleIdx="0" presStyleCnt="2" custScaleX="213602" custScaleY="40521" custLinFactNeighborX="40065" custLinFactNeighborY="-36278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E8AC8054-DAB6-430E-AC1E-6A2659288AE1}" type="pres">
      <dgm:prSet presAssocID="{F5297186-67EB-4105-A0B9-F144838128F2}" presName="sibTrans" presStyleCnt="0"/>
      <dgm:spPr/>
    </dgm:pt>
    <dgm:pt modelId="{F3297631-F0D6-4B44-886E-9282683810E4}" type="pres">
      <dgm:prSet presAssocID="{DDE91DBE-B7E8-4350-AF06-3514D4BCA38E}" presName="composite" presStyleCnt="0"/>
      <dgm:spPr/>
    </dgm:pt>
    <dgm:pt modelId="{E39E613E-1E9C-4177-8F40-DE3F949FD85C}" type="pres">
      <dgm:prSet presAssocID="{DDE91DBE-B7E8-4350-AF06-3514D4BCA38E}" presName="ParentText" presStyleLbl="node1" presStyleIdx="1" presStyleCnt="2" custScaleX="53070" custScaleY="60512" custLinFactNeighborX="-19657" custLinFactNeighborY="-40977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ru-RU"/>
        </a:p>
      </dgm:t>
    </dgm:pt>
    <dgm:pt modelId="{96EFFEF2-55F6-40B9-97EC-2695E5BAC030}" type="pres">
      <dgm:prSet presAssocID="{DDE91DBE-B7E8-4350-AF06-3514D4BCA38E}" presName="FinalChildText" presStyleLbl="revTx" presStyleIdx="1" presStyleCnt="2" custScaleX="216067" custScaleY="26690" custLinFactNeighborX="1087" custLinFactNeighborY="-52992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930DBBA5-5594-46C3-A248-F99B2CCDECA2}" srcId="{DDE91DBE-B7E8-4350-AF06-3514D4BCA38E}" destId="{E73EAEC3-9A26-4506-96A2-8CA599B71DBA}" srcOrd="0" destOrd="0" parTransId="{88D69369-9AD3-41F7-BFE2-588202AE36AF}" sibTransId="{F157984A-AEFA-40E4-BCBA-35F9350C551E}"/>
    <dgm:cxn modelId="{D4F0C96B-B89F-4359-A8C3-BBDC6439C013}" type="presOf" srcId="{4FF46611-3724-4D77-B9E6-A7575CE649D4}" destId="{9C563B17-4A2A-4C33-BD71-C0B2C015B189}" srcOrd="0" destOrd="0" presId="urn:microsoft.com/office/officeart/2005/8/layout/StepDownProcess"/>
    <dgm:cxn modelId="{A48C318E-9554-4492-8763-720120F34681}" type="presOf" srcId="{A10D6B9A-30A8-47B7-B2F8-FC60301DA700}" destId="{216E1CD5-AC27-4D57-A237-FF8D2B253D86}" srcOrd="0" destOrd="0" presId="urn:microsoft.com/office/officeart/2005/8/layout/StepDownProcess"/>
    <dgm:cxn modelId="{2516837F-E784-40B6-AFCD-AACECFCE7CCB}" type="presOf" srcId="{E73EAEC3-9A26-4506-96A2-8CA599B71DBA}" destId="{96EFFEF2-55F6-40B9-97EC-2695E5BAC030}" srcOrd="0" destOrd="0" presId="urn:microsoft.com/office/officeart/2005/8/layout/StepDownProcess"/>
    <dgm:cxn modelId="{6820FA46-DB1C-41A6-B92C-F63BFADB10E6}" type="presOf" srcId="{DDE91DBE-B7E8-4350-AF06-3514D4BCA38E}" destId="{E39E613E-1E9C-4177-8F40-DE3F949FD85C}" srcOrd="0" destOrd="0" presId="urn:microsoft.com/office/officeart/2005/8/layout/StepDownProcess"/>
    <dgm:cxn modelId="{EAFDD707-DA66-49A9-B93C-CFC6182D3265}" srcId="{A10D6B9A-30A8-47B7-B2F8-FC60301DA700}" destId="{DDE91DBE-B7E8-4350-AF06-3514D4BCA38E}" srcOrd="1" destOrd="0" parTransId="{F96554A9-3585-4490-A86E-1FB2E621C7DD}" sibTransId="{5F31D222-E8ED-438D-91BD-71513E9F57D6}"/>
    <dgm:cxn modelId="{C04FFF77-9C12-49FD-B9F7-8506714BB9E8}" srcId="{D1BBF45E-8B93-4C1C-A5A5-6B7604CAB397}" destId="{4FF46611-3724-4D77-B9E6-A7575CE649D4}" srcOrd="0" destOrd="0" parTransId="{9CA9EB27-7DEC-4BE5-B5A2-264A028530BE}" sibTransId="{3B48CF87-2BA3-4A84-B1BF-DEA4C64F8CB4}"/>
    <dgm:cxn modelId="{FE8271CE-D12B-40D0-A052-27121FE7CF23}" srcId="{A10D6B9A-30A8-47B7-B2F8-FC60301DA700}" destId="{D1BBF45E-8B93-4C1C-A5A5-6B7604CAB397}" srcOrd="0" destOrd="0" parTransId="{39057843-E497-457F-A909-A24B58595FBA}" sibTransId="{F5297186-67EB-4105-A0B9-F144838128F2}"/>
    <dgm:cxn modelId="{6892F35C-71DF-4FCE-917C-5D127619AD9B}" type="presOf" srcId="{D1BBF45E-8B93-4C1C-A5A5-6B7604CAB397}" destId="{8C7E6D4A-0330-40B2-B2D7-74C94D3711BA}" srcOrd="0" destOrd="0" presId="urn:microsoft.com/office/officeart/2005/8/layout/StepDownProcess"/>
    <dgm:cxn modelId="{910F841F-0684-46EF-9EC4-D926685D9196}" type="presParOf" srcId="{216E1CD5-AC27-4D57-A237-FF8D2B253D86}" destId="{F7C0C4C6-46C7-460D-9E8C-EEC6C3BC2952}" srcOrd="0" destOrd="0" presId="urn:microsoft.com/office/officeart/2005/8/layout/StepDownProcess"/>
    <dgm:cxn modelId="{1031D570-D591-4EC0-9C87-4F4D2838403D}" type="presParOf" srcId="{F7C0C4C6-46C7-460D-9E8C-EEC6C3BC2952}" destId="{D9CEC19B-D3CD-4950-B64D-4200362C52DB}" srcOrd="0" destOrd="0" presId="urn:microsoft.com/office/officeart/2005/8/layout/StepDownProcess"/>
    <dgm:cxn modelId="{C1D39D08-5300-410E-9AD9-6945FC20D046}" type="presParOf" srcId="{F7C0C4C6-46C7-460D-9E8C-EEC6C3BC2952}" destId="{8C7E6D4A-0330-40B2-B2D7-74C94D3711BA}" srcOrd="1" destOrd="0" presId="urn:microsoft.com/office/officeart/2005/8/layout/StepDownProcess"/>
    <dgm:cxn modelId="{41256A95-EC1E-4074-B3FD-9E907742A5AF}" type="presParOf" srcId="{F7C0C4C6-46C7-460D-9E8C-EEC6C3BC2952}" destId="{9C563B17-4A2A-4C33-BD71-C0B2C015B189}" srcOrd="2" destOrd="0" presId="urn:microsoft.com/office/officeart/2005/8/layout/StepDownProcess"/>
    <dgm:cxn modelId="{F9E04F7E-FEEA-4999-B5A0-B2BE81D317ED}" type="presParOf" srcId="{216E1CD5-AC27-4D57-A237-FF8D2B253D86}" destId="{E8AC8054-DAB6-430E-AC1E-6A2659288AE1}" srcOrd="1" destOrd="0" presId="urn:microsoft.com/office/officeart/2005/8/layout/StepDownProcess"/>
    <dgm:cxn modelId="{BC3E4494-2BAB-4B3F-B099-D6230DA9C280}" type="presParOf" srcId="{216E1CD5-AC27-4D57-A237-FF8D2B253D86}" destId="{F3297631-F0D6-4B44-886E-9282683810E4}" srcOrd="2" destOrd="0" presId="urn:microsoft.com/office/officeart/2005/8/layout/StepDownProcess"/>
    <dgm:cxn modelId="{17B7C606-66ED-4618-B7EF-80AC77AA7625}" type="presParOf" srcId="{F3297631-F0D6-4B44-886E-9282683810E4}" destId="{E39E613E-1E9C-4177-8F40-DE3F949FD85C}" srcOrd="0" destOrd="0" presId="urn:microsoft.com/office/officeart/2005/8/layout/StepDownProcess"/>
    <dgm:cxn modelId="{BFE7AAFE-D5E2-4B0C-A94B-4CA62FEB0F57}" type="presParOf" srcId="{F3297631-F0D6-4B44-886E-9282683810E4}" destId="{96EFFEF2-55F6-40B9-97EC-2695E5BAC030}" srcOrd="1" destOrd="0" presId="urn:microsoft.com/office/officeart/2005/8/layout/StepDownProcess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80AA54-D3CD-482E-BC95-015368BE74E6}" type="doc">
      <dgm:prSet loTypeId="urn:microsoft.com/office/officeart/2005/8/layout/vList6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614597F1-1025-4203-9D07-8892720C9A38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1" dirty="0" smtClean="0">
              <a:latin typeface="Calibri (body)"/>
              <a:cs typeface="Arial" panose="020B0604020202020204" pitchFamily="34" charset="0"/>
            </a:rPr>
            <a:t>Требования</a:t>
          </a:r>
          <a:r>
            <a:rPr lang="ru-RU" sz="1600" b="1" baseline="0" dirty="0" smtClean="0">
              <a:latin typeface="Calibri (body)"/>
              <a:cs typeface="Arial" panose="020B0604020202020204" pitchFamily="34" charset="0"/>
            </a:rPr>
            <a:t> к надзору</a:t>
          </a:r>
          <a:endParaRPr lang="en-GB" sz="1600" b="1" dirty="0">
            <a:latin typeface="Calibri (body)"/>
            <a:cs typeface="Arial" panose="020B0604020202020204" pitchFamily="34" charset="0"/>
          </a:endParaRPr>
        </a:p>
      </dgm:t>
    </dgm:pt>
    <dgm:pt modelId="{0C02BDCB-E4E7-43FB-86DF-715A2B14C27E}" type="parTrans" cxnId="{CC5E461C-AC79-4AFE-9439-EF9B7B3A34BE}">
      <dgm:prSet/>
      <dgm:spPr/>
      <dgm:t>
        <a:bodyPr/>
        <a:lstStyle/>
        <a:p>
          <a:endParaRPr lang="en-GB">
            <a:latin typeface="Calibri (body)"/>
            <a:cs typeface="Arial" panose="020B0604020202020204" pitchFamily="34" charset="0"/>
          </a:endParaRPr>
        </a:p>
      </dgm:t>
    </dgm:pt>
    <dgm:pt modelId="{5310BB26-1F2D-40F7-9B26-17E94BB6573C}" type="sibTrans" cxnId="{CC5E461C-AC79-4AFE-9439-EF9B7B3A34BE}">
      <dgm:prSet/>
      <dgm:spPr/>
      <dgm:t>
        <a:bodyPr/>
        <a:lstStyle/>
        <a:p>
          <a:endParaRPr lang="en-GB">
            <a:latin typeface="Calibri (body)"/>
            <a:cs typeface="Arial" panose="020B0604020202020204" pitchFamily="34" charset="0"/>
          </a:endParaRPr>
        </a:p>
      </dgm:t>
    </dgm:pt>
    <dgm:pt modelId="{ED5CF58D-C5F5-4AF1-B8F9-A18DB677A57D}">
      <dgm:prSet custT="1"/>
      <dgm:spPr/>
      <dgm:t>
        <a:bodyPr/>
        <a:lstStyle/>
        <a:p>
          <a:pPr>
            <a:buFontTx/>
            <a:buNone/>
          </a:pPr>
          <a:r>
            <a:rPr lang="ru-RU" sz="1800" dirty="0" smtClean="0"/>
            <a:t>Требования к импорту должны основываться на уровне фитосанитарного риска, например, с учетом фактической вероятности связи вредного организма с конкретными торговыми путями.</a:t>
          </a:r>
          <a:endParaRPr lang="en-GB" sz="1800" dirty="0">
            <a:latin typeface="Calibri (body)"/>
            <a:cs typeface="Arial" panose="020B0604020202020204" pitchFamily="34" charset="0"/>
          </a:endParaRPr>
        </a:p>
      </dgm:t>
    </dgm:pt>
    <dgm:pt modelId="{11AC82AB-057F-4587-B141-00BC3984F529}" type="parTrans" cxnId="{3D8650AC-861B-47F0-ABCE-4A7A9D8CF219}">
      <dgm:prSet/>
      <dgm:spPr/>
      <dgm:t>
        <a:bodyPr/>
        <a:lstStyle/>
        <a:p>
          <a:endParaRPr lang="en-GB">
            <a:latin typeface="Calibri (body)"/>
            <a:cs typeface="Arial" panose="020B0604020202020204" pitchFamily="34" charset="0"/>
          </a:endParaRPr>
        </a:p>
      </dgm:t>
    </dgm:pt>
    <dgm:pt modelId="{9EA1FAB4-6197-45FF-BB0C-CDF32587CF5F}" type="sibTrans" cxnId="{3D8650AC-861B-47F0-ABCE-4A7A9D8CF219}">
      <dgm:prSet/>
      <dgm:spPr/>
      <dgm:t>
        <a:bodyPr/>
        <a:lstStyle/>
        <a:p>
          <a:endParaRPr lang="en-GB">
            <a:latin typeface="Calibri (body)"/>
            <a:cs typeface="Arial" panose="020B0604020202020204" pitchFamily="34" charset="0"/>
          </a:endParaRPr>
        </a:p>
      </dgm:t>
    </dgm:pt>
    <dgm:pt modelId="{A9A8DD9B-290C-45A6-929E-4AE6F49FE812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1" dirty="0" smtClean="0">
              <a:latin typeface="Calibri (body)"/>
              <a:cs typeface="Arial" panose="020B0604020202020204" pitchFamily="34" charset="0"/>
            </a:rPr>
            <a:t>Оценка риска</a:t>
          </a:r>
          <a:endParaRPr lang="en-GB" sz="1600" b="1" dirty="0">
            <a:latin typeface="Calibri (body)"/>
            <a:cs typeface="Arial" panose="020B0604020202020204" pitchFamily="34" charset="0"/>
          </a:endParaRPr>
        </a:p>
      </dgm:t>
    </dgm:pt>
    <dgm:pt modelId="{D4C2417B-6035-47F8-8548-B444AA66CD7D}" type="sibTrans" cxnId="{F99A32C8-0F9C-4354-9C71-1B59697B3B6C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GB">
            <a:latin typeface="Calibri (body)"/>
            <a:cs typeface="Arial" panose="020B0604020202020204" pitchFamily="34" charset="0"/>
          </a:endParaRPr>
        </a:p>
      </dgm:t>
    </dgm:pt>
    <dgm:pt modelId="{C649C4C6-2DE3-44BE-9FF3-ED8BF69F8169}" type="parTrans" cxnId="{F99A32C8-0F9C-4354-9C71-1B59697B3B6C}">
      <dgm:prSet/>
      <dgm:spPr/>
      <dgm:t>
        <a:bodyPr/>
        <a:lstStyle/>
        <a:p>
          <a:endParaRPr lang="en-GB">
            <a:latin typeface="Calibri (body)"/>
            <a:cs typeface="Arial" panose="020B0604020202020204" pitchFamily="34" charset="0"/>
          </a:endParaRPr>
        </a:p>
      </dgm:t>
    </dgm:pt>
    <dgm:pt modelId="{AF9E2D16-39A3-4082-92C7-360487B4221D}">
      <dgm:prSet custT="1"/>
      <dgm:spPr/>
      <dgm:t>
        <a:bodyPr/>
        <a:lstStyle/>
        <a:p>
          <a:pPr>
            <a:buFontTx/>
            <a:buNone/>
          </a:pPr>
          <a:r>
            <a:rPr lang="ru-RU" sz="1700" dirty="0" smtClean="0">
              <a:latin typeface="Calibri (Основной текст)"/>
            </a:rPr>
            <a:t>Установление СЗ не требуется, если есть доказательство отсутствия вредного организма в зоне.</a:t>
          </a:r>
          <a:endParaRPr lang="en-GB" sz="1700" dirty="0">
            <a:latin typeface="Calibri (Основной текст)"/>
          </a:endParaRPr>
        </a:p>
      </dgm:t>
    </dgm:pt>
    <dgm:pt modelId="{A8F27D2E-A5F5-4A56-AD17-AA9F3A9CB411}" type="parTrans" cxnId="{D7562D21-B6E8-4448-8934-BD9AA6F2E84E}">
      <dgm:prSet/>
      <dgm:spPr/>
      <dgm:t>
        <a:bodyPr/>
        <a:lstStyle/>
        <a:p>
          <a:endParaRPr lang="en-GB">
            <a:latin typeface="Calibri (body)"/>
          </a:endParaRPr>
        </a:p>
      </dgm:t>
    </dgm:pt>
    <dgm:pt modelId="{398B3797-1A3A-433F-AA14-8308C4E7CC4D}" type="sibTrans" cxnId="{D7562D21-B6E8-4448-8934-BD9AA6F2E84E}">
      <dgm:prSet/>
      <dgm:spPr/>
      <dgm:t>
        <a:bodyPr/>
        <a:lstStyle/>
        <a:p>
          <a:endParaRPr lang="en-GB">
            <a:latin typeface="Calibri (body)"/>
          </a:endParaRPr>
        </a:p>
      </dgm:t>
    </dgm:pt>
    <dgm:pt modelId="{E08B27A2-99C7-4C99-85AD-5C4C5B5DD0AC}">
      <dgm:prSet custT="1"/>
      <dgm:spPr/>
      <dgm:t>
        <a:bodyPr/>
        <a:lstStyle/>
        <a:p>
          <a:pPr>
            <a:buFontTx/>
            <a:buNone/>
          </a:pPr>
          <a:r>
            <a:rPr lang="ru-RU" sz="1800" dirty="0" smtClean="0"/>
            <a:t>Размер буферной зоны зависит от способности вредного организма распространяться в определенной зоне; требуется мониторинг популяций вредных организмов в буферных зонах.</a:t>
          </a:r>
          <a:endParaRPr lang="en-GB" sz="1800" dirty="0">
            <a:latin typeface="Calibri (body)"/>
          </a:endParaRPr>
        </a:p>
      </dgm:t>
    </dgm:pt>
    <dgm:pt modelId="{31EB8A58-620B-401B-9237-1AB3F47BCDD7}" type="parTrans" cxnId="{262641EA-3B34-4D67-8D93-94D98F6E7D43}">
      <dgm:prSet/>
      <dgm:spPr/>
      <dgm:t>
        <a:bodyPr/>
        <a:lstStyle/>
        <a:p>
          <a:endParaRPr lang="en-GB">
            <a:latin typeface="Calibri (body)"/>
          </a:endParaRPr>
        </a:p>
      </dgm:t>
    </dgm:pt>
    <dgm:pt modelId="{8D69847D-F497-4A80-A74D-3B137E838760}" type="sibTrans" cxnId="{262641EA-3B34-4D67-8D93-94D98F6E7D43}">
      <dgm:prSet/>
      <dgm:spPr/>
      <dgm:t>
        <a:bodyPr/>
        <a:lstStyle/>
        <a:p>
          <a:endParaRPr lang="en-GB">
            <a:latin typeface="Calibri (body)"/>
          </a:endParaRPr>
        </a:p>
      </dgm:t>
    </dgm:pt>
    <dgm:pt modelId="{EE595363-8379-40B3-AC1E-BCB483455E05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1" dirty="0" smtClean="0">
              <a:latin typeface="Calibri (body)"/>
              <a:cs typeface="Arial" panose="020B0604020202020204" pitchFamily="34" charset="0"/>
            </a:rPr>
            <a:t>Вопросы окружающей среды</a:t>
          </a:r>
          <a:r>
            <a:rPr lang="en-GB" sz="1600" b="1" dirty="0" smtClean="0">
              <a:latin typeface="Calibri (body)"/>
              <a:cs typeface="Arial" panose="020B0604020202020204" pitchFamily="34" charset="0"/>
            </a:rPr>
            <a:t> </a:t>
          </a:r>
          <a:endParaRPr lang="en-GB" sz="1600" b="1" dirty="0">
            <a:latin typeface="Calibri (body)"/>
            <a:cs typeface="Arial" panose="020B0604020202020204" pitchFamily="34" charset="0"/>
          </a:endParaRPr>
        </a:p>
      </dgm:t>
    </dgm:pt>
    <dgm:pt modelId="{869ECDA7-BE3D-4609-A0E0-6F4238D71C9A}" type="parTrans" cxnId="{D72AB312-50DA-435C-A338-110AF8067BD7}">
      <dgm:prSet/>
      <dgm:spPr/>
      <dgm:t>
        <a:bodyPr/>
        <a:lstStyle/>
        <a:p>
          <a:endParaRPr lang="en-GB">
            <a:latin typeface="Calibri (body)"/>
          </a:endParaRPr>
        </a:p>
      </dgm:t>
    </dgm:pt>
    <dgm:pt modelId="{88DA9A2D-2B29-45DE-9A18-1E96685635AE}" type="sibTrans" cxnId="{D72AB312-50DA-435C-A338-110AF8067BD7}">
      <dgm:prSet/>
      <dgm:spPr/>
      <dgm:t>
        <a:bodyPr/>
        <a:lstStyle/>
        <a:p>
          <a:endParaRPr lang="en-GB">
            <a:latin typeface="Calibri (body)"/>
          </a:endParaRPr>
        </a:p>
      </dgm:t>
    </dgm:pt>
    <dgm:pt modelId="{B5CEB913-AA49-48D9-AA74-7897EE15F7A7}">
      <dgm:prSet custT="1"/>
      <dgm:spPr/>
      <dgm:t>
        <a:bodyPr/>
        <a:lstStyle/>
        <a:p>
          <a:pPr>
            <a:buFontTx/>
            <a:buNone/>
          </a:pPr>
          <a:r>
            <a:rPr lang="ru-RU" sz="1800" dirty="0" smtClean="0">
              <a:latin typeface="+mn-lt"/>
            </a:rPr>
            <a:t>Пересмотренный проект должен обеспечивать достаточную гибкость для учета новых технологий, новых научных данных или изменений окружающей среды (например, изменения климата), которые могут повлиять на пути распространения и статус СЗ.</a:t>
          </a:r>
          <a:endParaRPr lang="en-GB" sz="1800" dirty="0">
            <a:latin typeface="+mn-lt"/>
          </a:endParaRPr>
        </a:p>
      </dgm:t>
    </dgm:pt>
    <dgm:pt modelId="{E5D87451-CA93-42D1-AAE6-2AB0FA9ECCF5}" type="parTrans" cxnId="{40E5E07E-DCFB-42EF-A0AB-47524EB931D4}">
      <dgm:prSet/>
      <dgm:spPr/>
      <dgm:t>
        <a:bodyPr/>
        <a:lstStyle/>
        <a:p>
          <a:endParaRPr lang="en-GB">
            <a:latin typeface="Calibri (body)"/>
          </a:endParaRPr>
        </a:p>
      </dgm:t>
    </dgm:pt>
    <dgm:pt modelId="{C7D8EAC2-325B-4A4A-8063-E98F80AD032E}" type="sibTrans" cxnId="{40E5E07E-DCFB-42EF-A0AB-47524EB931D4}">
      <dgm:prSet/>
      <dgm:spPr/>
      <dgm:t>
        <a:bodyPr/>
        <a:lstStyle/>
        <a:p>
          <a:endParaRPr lang="en-GB">
            <a:latin typeface="Calibri (body)"/>
          </a:endParaRPr>
        </a:p>
      </dgm:t>
    </dgm:pt>
    <dgm:pt modelId="{3C26F3EB-0041-468F-A6BC-C05F1DD09ED6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600" b="1" dirty="0" smtClean="0">
              <a:latin typeface="Calibri (body)"/>
              <a:cs typeface="Arial" panose="020B0604020202020204" pitchFamily="34" charset="0"/>
            </a:rPr>
            <a:t>Буферная зона</a:t>
          </a:r>
          <a:endParaRPr lang="en-GB" sz="1600" b="1" dirty="0">
            <a:latin typeface="Calibri (body)"/>
            <a:cs typeface="Arial" panose="020B0604020202020204" pitchFamily="34" charset="0"/>
          </a:endParaRPr>
        </a:p>
      </dgm:t>
    </dgm:pt>
    <dgm:pt modelId="{B2ACA291-58AB-4D06-8B2D-00EE925D211D}" type="sibTrans" cxnId="{07B4236B-F86A-4D89-97E2-BC54299774F9}">
      <dgm:prSet/>
      <dgm:spPr/>
      <dgm:t>
        <a:bodyPr/>
        <a:lstStyle/>
        <a:p>
          <a:endParaRPr lang="en-GB">
            <a:latin typeface="Calibri (body)"/>
            <a:cs typeface="Arial" panose="020B0604020202020204" pitchFamily="34" charset="0"/>
          </a:endParaRPr>
        </a:p>
      </dgm:t>
    </dgm:pt>
    <dgm:pt modelId="{D9C73EC1-DE57-4F03-99C0-9D32F6900631}" type="parTrans" cxnId="{07B4236B-F86A-4D89-97E2-BC54299774F9}">
      <dgm:prSet/>
      <dgm:spPr/>
      <dgm:t>
        <a:bodyPr/>
        <a:lstStyle/>
        <a:p>
          <a:endParaRPr lang="en-GB">
            <a:latin typeface="Calibri (body)"/>
            <a:cs typeface="Arial" panose="020B0604020202020204" pitchFamily="34" charset="0"/>
          </a:endParaRPr>
        </a:p>
      </dgm:t>
    </dgm:pt>
    <dgm:pt modelId="{D7D17D31-A6F6-416A-A3CE-F422B1185F53}" type="pres">
      <dgm:prSet presAssocID="{AC80AA54-D3CD-482E-BC95-015368BE74E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9F69233-B9AE-4A52-AAAC-C01FD18B5F80}" type="pres">
      <dgm:prSet presAssocID="{A9A8DD9B-290C-45A6-929E-4AE6F49FE812}" presName="linNode" presStyleCnt="0"/>
      <dgm:spPr/>
    </dgm:pt>
    <dgm:pt modelId="{B5BF208C-3F85-4FC4-B568-DDE26DCB244B}" type="pres">
      <dgm:prSet presAssocID="{A9A8DD9B-290C-45A6-929E-4AE6F49FE812}" presName="parentShp" presStyleLbl="node1" presStyleIdx="0" presStyleCnt="4" custScaleX="48231" custScaleY="211512" custLinFactNeighborX="-489" custLinFactNeighborY="-4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21EA6-3BE9-445F-A10D-CC0932BBB370}" type="pres">
      <dgm:prSet presAssocID="{A9A8DD9B-290C-45A6-929E-4AE6F49FE812}" presName="childShp" presStyleLbl="bgAccFollowNode1" presStyleIdx="0" presStyleCnt="4" custScaleX="132765" custScaleY="236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627CE-4729-4E9C-8972-941EE38D38F4}" type="pres">
      <dgm:prSet presAssocID="{D4C2417B-6035-47F8-8548-B444AA66CD7D}" presName="spacing" presStyleCnt="0"/>
      <dgm:spPr/>
    </dgm:pt>
    <dgm:pt modelId="{46EAA9C7-A567-4240-AE89-B9112D80F72A}" type="pres">
      <dgm:prSet presAssocID="{614597F1-1025-4203-9D07-8892720C9A38}" presName="linNode" presStyleCnt="0"/>
      <dgm:spPr/>
    </dgm:pt>
    <dgm:pt modelId="{AB2C5008-96F6-439A-9ED1-FAC2DF16F55B}" type="pres">
      <dgm:prSet presAssocID="{614597F1-1025-4203-9D07-8892720C9A38}" presName="parentShp" presStyleLbl="node1" presStyleIdx="1" presStyleCnt="4" custScaleX="48231" custScaleY="199321" custLinFactNeighborX="-377" custLinFactNeighborY="-1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3F404-27DE-47E6-817D-D13785573C21}" type="pres">
      <dgm:prSet presAssocID="{614597F1-1025-4203-9D07-8892720C9A38}" presName="childShp" presStyleLbl="bgAccFollowNode1" presStyleIdx="1" presStyleCnt="4" custScaleX="132765" custScaleY="192104" custLinFactNeighborX="1301" custLinFactNeighborY="-5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0EB7C-8E27-4505-A9EE-D99C9246E8AA}" type="pres">
      <dgm:prSet presAssocID="{5310BB26-1F2D-40F7-9B26-17E94BB6573C}" presName="spacing" presStyleCnt="0"/>
      <dgm:spPr/>
    </dgm:pt>
    <dgm:pt modelId="{57F1F18E-1AC9-4C2E-BB91-5FE1A8789DE7}" type="pres">
      <dgm:prSet presAssocID="{3C26F3EB-0041-468F-A6BC-C05F1DD09ED6}" presName="linNode" presStyleCnt="0"/>
      <dgm:spPr/>
    </dgm:pt>
    <dgm:pt modelId="{4FC79F10-F0BF-4A08-B83F-E217967701F8}" type="pres">
      <dgm:prSet presAssocID="{3C26F3EB-0041-468F-A6BC-C05F1DD09ED6}" presName="parentShp" presStyleLbl="node1" presStyleIdx="2" presStyleCnt="4" custScaleX="47379" custScaleY="189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08611-36FA-42CD-82FD-4A939489ECBC}" type="pres">
      <dgm:prSet presAssocID="{3C26F3EB-0041-468F-A6BC-C05F1DD09ED6}" presName="childShp" presStyleLbl="bgAccFollowNode1" presStyleIdx="2" presStyleCnt="4" custScaleX="132765" custScaleY="225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0A017-0652-402D-ADA8-3DF2571340F1}" type="pres">
      <dgm:prSet presAssocID="{B2ACA291-58AB-4D06-8B2D-00EE925D211D}" presName="spacing" presStyleCnt="0"/>
      <dgm:spPr/>
    </dgm:pt>
    <dgm:pt modelId="{E35768F8-808C-4273-9D62-A7D98A3272D3}" type="pres">
      <dgm:prSet presAssocID="{EE595363-8379-40B3-AC1E-BCB483455E05}" presName="linNode" presStyleCnt="0"/>
      <dgm:spPr/>
    </dgm:pt>
    <dgm:pt modelId="{CCDAAA12-C4CA-4AB1-A03C-EB56FE997335}" type="pres">
      <dgm:prSet presAssocID="{EE595363-8379-40B3-AC1E-BCB483455E05}" presName="parentShp" presStyleLbl="node1" presStyleIdx="3" presStyleCnt="4" custScaleX="48231" custScaleY="231910" custLinFactNeighborX="-955" custLinFactNeighborY="-8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0D8C4-914E-455D-834F-79E116DB7152}" type="pres">
      <dgm:prSet presAssocID="{EE595363-8379-40B3-AC1E-BCB483455E05}" presName="childShp" presStyleLbl="bgAccFollowNode1" presStyleIdx="3" presStyleCnt="4" custScaleX="132765" custScaleY="298259" custLinFactNeighborX="-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2AB312-50DA-435C-A338-110AF8067BD7}" srcId="{AC80AA54-D3CD-482E-BC95-015368BE74E6}" destId="{EE595363-8379-40B3-AC1E-BCB483455E05}" srcOrd="3" destOrd="0" parTransId="{869ECDA7-BE3D-4609-A0E0-6F4238D71C9A}" sibTransId="{88DA9A2D-2B29-45DE-9A18-1E96685635AE}"/>
    <dgm:cxn modelId="{B52A827C-5AE7-41D9-92CF-D884E69CA5B0}" type="presOf" srcId="{3C26F3EB-0041-468F-A6BC-C05F1DD09ED6}" destId="{4FC79F10-F0BF-4A08-B83F-E217967701F8}" srcOrd="0" destOrd="0" presId="urn:microsoft.com/office/officeart/2005/8/layout/vList6"/>
    <dgm:cxn modelId="{09BF6FB4-F447-4DA4-A23F-2D44D44E8B20}" type="presOf" srcId="{ED5CF58D-C5F5-4AF1-B8F9-A18DB677A57D}" destId="{19221EA6-3BE9-445F-A10D-CC0932BBB370}" srcOrd="0" destOrd="0" presId="urn:microsoft.com/office/officeart/2005/8/layout/vList6"/>
    <dgm:cxn modelId="{CC5E461C-AC79-4AFE-9439-EF9B7B3A34BE}" srcId="{AC80AA54-D3CD-482E-BC95-015368BE74E6}" destId="{614597F1-1025-4203-9D07-8892720C9A38}" srcOrd="1" destOrd="0" parTransId="{0C02BDCB-E4E7-43FB-86DF-715A2B14C27E}" sibTransId="{5310BB26-1F2D-40F7-9B26-17E94BB6573C}"/>
    <dgm:cxn modelId="{07B4236B-F86A-4D89-97E2-BC54299774F9}" srcId="{AC80AA54-D3CD-482E-BC95-015368BE74E6}" destId="{3C26F3EB-0041-468F-A6BC-C05F1DD09ED6}" srcOrd="2" destOrd="0" parTransId="{D9C73EC1-DE57-4F03-99C0-9D32F6900631}" sibTransId="{B2ACA291-58AB-4D06-8B2D-00EE925D211D}"/>
    <dgm:cxn modelId="{F99A32C8-0F9C-4354-9C71-1B59697B3B6C}" srcId="{AC80AA54-D3CD-482E-BC95-015368BE74E6}" destId="{A9A8DD9B-290C-45A6-929E-4AE6F49FE812}" srcOrd="0" destOrd="0" parTransId="{C649C4C6-2DE3-44BE-9FF3-ED8BF69F8169}" sibTransId="{D4C2417B-6035-47F8-8548-B444AA66CD7D}"/>
    <dgm:cxn modelId="{3D8650AC-861B-47F0-ABCE-4A7A9D8CF219}" srcId="{A9A8DD9B-290C-45A6-929E-4AE6F49FE812}" destId="{ED5CF58D-C5F5-4AF1-B8F9-A18DB677A57D}" srcOrd="0" destOrd="0" parTransId="{11AC82AB-057F-4587-B141-00BC3984F529}" sibTransId="{9EA1FAB4-6197-45FF-BB0C-CDF32587CF5F}"/>
    <dgm:cxn modelId="{D44C76BB-2F7C-4CBE-A58E-725FFA631136}" type="presOf" srcId="{AF9E2D16-39A3-4082-92C7-360487B4221D}" destId="{9D93F404-27DE-47E6-817D-D13785573C21}" srcOrd="0" destOrd="0" presId="urn:microsoft.com/office/officeart/2005/8/layout/vList6"/>
    <dgm:cxn modelId="{7314B43D-12D2-4CDE-8E11-1FEFD98307E3}" type="presOf" srcId="{B5CEB913-AA49-48D9-AA74-7897EE15F7A7}" destId="{4EA0D8C4-914E-455D-834F-79E116DB7152}" srcOrd="0" destOrd="0" presId="urn:microsoft.com/office/officeart/2005/8/layout/vList6"/>
    <dgm:cxn modelId="{E39CCD7A-D802-4706-B2EB-B634DFEC67E8}" type="presOf" srcId="{EE595363-8379-40B3-AC1E-BCB483455E05}" destId="{CCDAAA12-C4CA-4AB1-A03C-EB56FE997335}" srcOrd="0" destOrd="0" presId="urn:microsoft.com/office/officeart/2005/8/layout/vList6"/>
    <dgm:cxn modelId="{D7562D21-B6E8-4448-8934-BD9AA6F2E84E}" srcId="{614597F1-1025-4203-9D07-8892720C9A38}" destId="{AF9E2D16-39A3-4082-92C7-360487B4221D}" srcOrd="0" destOrd="0" parTransId="{A8F27D2E-A5F5-4A56-AD17-AA9F3A9CB411}" sibTransId="{398B3797-1A3A-433F-AA14-8308C4E7CC4D}"/>
    <dgm:cxn modelId="{2790CE8C-C862-409B-A724-BFB60AA5F155}" type="presOf" srcId="{E08B27A2-99C7-4C99-85AD-5C4C5B5DD0AC}" destId="{D0108611-36FA-42CD-82FD-4A939489ECBC}" srcOrd="0" destOrd="0" presId="urn:microsoft.com/office/officeart/2005/8/layout/vList6"/>
    <dgm:cxn modelId="{58524727-F03E-4461-B50F-36204C91906F}" type="presOf" srcId="{A9A8DD9B-290C-45A6-929E-4AE6F49FE812}" destId="{B5BF208C-3F85-4FC4-B568-DDE26DCB244B}" srcOrd="0" destOrd="0" presId="urn:microsoft.com/office/officeart/2005/8/layout/vList6"/>
    <dgm:cxn modelId="{262641EA-3B34-4D67-8D93-94D98F6E7D43}" srcId="{3C26F3EB-0041-468F-A6BC-C05F1DD09ED6}" destId="{E08B27A2-99C7-4C99-85AD-5C4C5B5DD0AC}" srcOrd="0" destOrd="0" parTransId="{31EB8A58-620B-401B-9237-1AB3F47BCDD7}" sibTransId="{8D69847D-F497-4A80-A74D-3B137E838760}"/>
    <dgm:cxn modelId="{40E5E07E-DCFB-42EF-A0AB-47524EB931D4}" srcId="{EE595363-8379-40B3-AC1E-BCB483455E05}" destId="{B5CEB913-AA49-48D9-AA74-7897EE15F7A7}" srcOrd="0" destOrd="0" parTransId="{E5D87451-CA93-42D1-AAE6-2AB0FA9ECCF5}" sibTransId="{C7D8EAC2-325B-4A4A-8063-E98F80AD032E}"/>
    <dgm:cxn modelId="{8D6A4469-245C-4741-B25D-637EEFE55189}" type="presOf" srcId="{614597F1-1025-4203-9D07-8892720C9A38}" destId="{AB2C5008-96F6-439A-9ED1-FAC2DF16F55B}" srcOrd="0" destOrd="0" presId="urn:microsoft.com/office/officeart/2005/8/layout/vList6"/>
    <dgm:cxn modelId="{73AE51FF-E0EE-489F-82CA-9CA4DDC63EAA}" type="presOf" srcId="{AC80AA54-D3CD-482E-BC95-015368BE74E6}" destId="{D7D17D31-A6F6-416A-A3CE-F422B1185F53}" srcOrd="0" destOrd="0" presId="urn:microsoft.com/office/officeart/2005/8/layout/vList6"/>
    <dgm:cxn modelId="{00AB98A6-441D-492D-99F1-022DEC474DD8}" type="presParOf" srcId="{D7D17D31-A6F6-416A-A3CE-F422B1185F53}" destId="{59F69233-B9AE-4A52-AAAC-C01FD18B5F80}" srcOrd="0" destOrd="0" presId="urn:microsoft.com/office/officeart/2005/8/layout/vList6"/>
    <dgm:cxn modelId="{1705382B-5D04-4FAF-99C1-73CA71413136}" type="presParOf" srcId="{59F69233-B9AE-4A52-AAAC-C01FD18B5F80}" destId="{B5BF208C-3F85-4FC4-B568-DDE26DCB244B}" srcOrd="0" destOrd="0" presId="urn:microsoft.com/office/officeart/2005/8/layout/vList6"/>
    <dgm:cxn modelId="{8EF87ABF-9D6E-4809-8EC0-9AEF565411D8}" type="presParOf" srcId="{59F69233-B9AE-4A52-AAAC-C01FD18B5F80}" destId="{19221EA6-3BE9-445F-A10D-CC0932BBB370}" srcOrd="1" destOrd="0" presId="urn:microsoft.com/office/officeart/2005/8/layout/vList6"/>
    <dgm:cxn modelId="{48D40695-B89B-44B9-A88D-5AC9D6C53594}" type="presParOf" srcId="{D7D17D31-A6F6-416A-A3CE-F422B1185F53}" destId="{A5A627CE-4729-4E9C-8972-941EE38D38F4}" srcOrd="1" destOrd="0" presId="urn:microsoft.com/office/officeart/2005/8/layout/vList6"/>
    <dgm:cxn modelId="{0E9D1366-0948-4198-A5D9-204D3E856AF6}" type="presParOf" srcId="{D7D17D31-A6F6-416A-A3CE-F422B1185F53}" destId="{46EAA9C7-A567-4240-AE89-B9112D80F72A}" srcOrd="2" destOrd="0" presId="urn:microsoft.com/office/officeart/2005/8/layout/vList6"/>
    <dgm:cxn modelId="{32BE45F1-6643-4973-9BD0-39D69CD02744}" type="presParOf" srcId="{46EAA9C7-A567-4240-AE89-B9112D80F72A}" destId="{AB2C5008-96F6-439A-9ED1-FAC2DF16F55B}" srcOrd="0" destOrd="0" presId="urn:microsoft.com/office/officeart/2005/8/layout/vList6"/>
    <dgm:cxn modelId="{1A646953-0A6C-43E2-AEE0-56204736F50F}" type="presParOf" srcId="{46EAA9C7-A567-4240-AE89-B9112D80F72A}" destId="{9D93F404-27DE-47E6-817D-D13785573C21}" srcOrd="1" destOrd="0" presId="urn:microsoft.com/office/officeart/2005/8/layout/vList6"/>
    <dgm:cxn modelId="{5546DE5F-B24C-4472-A987-B59E7D32A48A}" type="presParOf" srcId="{D7D17D31-A6F6-416A-A3CE-F422B1185F53}" destId="{2FF0EB7C-8E27-4505-A9EE-D99C9246E8AA}" srcOrd="3" destOrd="0" presId="urn:microsoft.com/office/officeart/2005/8/layout/vList6"/>
    <dgm:cxn modelId="{E20CAEA6-86AE-4955-B3B6-4EF7D754CAB9}" type="presParOf" srcId="{D7D17D31-A6F6-416A-A3CE-F422B1185F53}" destId="{57F1F18E-1AC9-4C2E-BB91-5FE1A8789DE7}" srcOrd="4" destOrd="0" presId="urn:microsoft.com/office/officeart/2005/8/layout/vList6"/>
    <dgm:cxn modelId="{88704CD1-49BA-472D-A179-1407402A3131}" type="presParOf" srcId="{57F1F18E-1AC9-4C2E-BB91-5FE1A8789DE7}" destId="{4FC79F10-F0BF-4A08-B83F-E217967701F8}" srcOrd="0" destOrd="0" presId="urn:microsoft.com/office/officeart/2005/8/layout/vList6"/>
    <dgm:cxn modelId="{4573D5C2-3739-4DAA-BF49-69F3C1BB0816}" type="presParOf" srcId="{57F1F18E-1AC9-4C2E-BB91-5FE1A8789DE7}" destId="{D0108611-36FA-42CD-82FD-4A939489ECBC}" srcOrd="1" destOrd="0" presId="urn:microsoft.com/office/officeart/2005/8/layout/vList6"/>
    <dgm:cxn modelId="{DC453A7C-D537-4D18-B142-1BC88A967A14}" type="presParOf" srcId="{D7D17D31-A6F6-416A-A3CE-F422B1185F53}" destId="{2FB0A017-0652-402D-ADA8-3DF2571340F1}" srcOrd="5" destOrd="0" presId="urn:microsoft.com/office/officeart/2005/8/layout/vList6"/>
    <dgm:cxn modelId="{A69B648F-4CBD-4B41-A20B-3CC53952D808}" type="presParOf" srcId="{D7D17D31-A6F6-416A-A3CE-F422B1185F53}" destId="{E35768F8-808C-4273-9D62-A7D98A3272D3}" srcOrd="6" destOrd="0" presId="urn:microsoft.com/office/officeart/2005/8/layout/vList6"/>
    <dgm:cxn modelId="{B4D843DF-01A4-4020-831C-284FC7C06CF5}" type="presParOf" srcId="{E35768F8-808C-4273-9D62-A7D98A3272D3}" destId="{CCDAAA12-C4CA-4AB1-A03C-EB56FE997335}" srcOrd="0" destOrd="0" presId="urn:microsoft.com/office/officeart/2005/8/layout/vList6"/>
    <dgm:cxn modelId="{67D0D1A5-4D3C-49CA-AD3B-08DC9C75FFF5}" type="presParOf" srcId="{E35768F8-808C-4273-9D62-A7D98A3272D3}" destId="{4EA0D8C4-914E-455D-834F-79E116DB715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EC19B-D3CD-4950-B64D-4200362C52DB}">
      <dsp:nvSpPr>
        <dsp:cNvPr id="0" name=""/>
        <dsp:cNvSpPr/>
      </dsp:nvSpPr>
      <dsp:spPr>
        <a:xfrm rot="5400000">
          <a:off x="382530" y="1325343"/>
          <a:ext cx="696085" cy="69709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C7E6D4A-0330-40B2-B2D7-74C94D3711BA}">
      <dsp:nvSpPr>
        <dsp:cNvPr id="0" name=""/>
        <dsp:cNvSpPr/>
      </dsp:nvSpPr>
      <dsp:spPr>
        <a:xfrm>
          <a:off x="0" y="275030"/>
          <a:ext cx="1343245" cy="993796"/>
        </a:xfrm>
        <a:prstGeom prst="roundRect">
          <a:avLst>
            <a:gd name="adj" fmla="val 16670"/>
          </a:avLst>
        </a:prstGeom>
        <a:solidFill>
          <a:srgbClr val="9BBB59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КС ноябрь</a:t>
          </a:r>
          <a:r>
            <a:rPr lang="en-US" sz="1700" b="1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</a:t>
          </a:r>
          <a:r>
            <a:rPr lang="en-US" sz="1700" b="1" kern="12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(2009)</a:t>
          </a:r>
        </a:p>
      </dsp:txBody>
      <dsp:txXfrm>
        <a:off x="48522" y="323552"/>
        <a:ext cx="1246201" cy="896752"/>
      </dsp:txXfrm>
    </dsp:sp>
    <dsp:sp modelId="{9C563B17-4A2A-4C33-BD71-C0B2C015B189}">
      <dsp:nvSpPr>
        <dsp:cNvPr id="0" name=""/>
        <dsp:cNvSpPr/>
      </dsp:nvSpPr>
      <dsp:spPr>
        <a:xfrm>
          <a:off x="1397605" y="510000"/>
          <a:ext cx="5383164" cy="624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Рекомендовал</a:t>
          </a:r>
          <a:r>
            <a:rPr lang="ru-RU" sz="1800" b="0" i="0" kern="1200" baseline="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добавить тему в рабочую программу</a:t>
          </a:r>
          <a:endParaRPr lang="en-US" sz="1800" b="0" i="0" kern="12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397605" y="510000"/>
        <a:ext cx="5383164" cy="624547"/>
      </dsp:txXfrm>
    </dsp:sp>
    <dsp:sp modelId="{0CB120DC-AC20-4E1D-986B-FDE0F7C78975}">
      <dsp:nvSpPr>
        <dsp:cNvPr id="0" name=""/>
        <dsp:cNvSpPr/>
      </dsp:nvSpPr>
      <dsp:spPr>
        <a:xfrm rot="5400000">
          <a:off x="1724719" y="2286522"/>
          <a:ext cx="692377" cy="7385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7270993-BD4D-4E2E-B990-305DB07E8B9F}">
      <dsp:nvSpPr>
        <dsp:cNvPr id="0" name=""/>
        <dsp:cNvSpPr/>
      </dsp:nvSpPr>
      <dsp:spPr>
        <a:xfrm>
          <a:off x="1111865" y="1337734"/>
          <a:ext cx="1290851" cy="928068"/>
        </a:xfrm>
        <a:prstGeom prst="roundRect">
          <a:avLst>
            <a:gd name="adj" fmla="val 16670"/>
          </a:avLst>
        </a:prstGeom>
        <a:solidFill>
          <a:srgbClr val="9BBB59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КФМ</a:t>
          </a:r>
          <a:r>
            <a:rPr lang="en-US" sz="1700" b="1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-5 </a:t>
          </a:r>
          <a:r>
            <a:rPr lang="en-US" sz="1700" b="1" kern="12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(2010)</a:t>
          </a:r>
        </a:p>
      </dsp:txBody>
      <dsp:txXfrm>
        <a:off x="1157178" y="1383047"/>
        <a:ext cx="1200225" cy="837442"/>
      </dsp:txXfrm>
    </dsp:sp>
    <dsp:sp modelId="{23E1B4F9-62CB-4D7B-B890-CC9993F7D966}">
      <dsp:nvSpPr>
        <dsp:cNvPr id="0" name=""/>
        <dsp:cNvSpPr/>
      </dsp:nvSpPr>
      <dsp:spPr>
        <a:xfrm>
          <a:off x="2419555" y="1429527"/>
          <a:ext cx="6534005" cy="684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Добавила тему Пересмотр МСФМ 4 в рабочую программу</a:t>
          </a:r>
          <a:endParaRPr lang="en-US" sz="1800" b="0" i="0" kern="12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419555" y="1429527"/>
        <a:ext cx="6534005" cy="684343"/>
      </dsp:txXfrm>
    </dsp:sp>
    <dsp:sp modelId="{E39E613E-1E9C-4177-8F40-DE3F949FD85C}">
      <dsp:nvSpPr>
        <dsp:cNvPr id="0" name=""/>
        <dsp:cNvSpPr/>
      </dsp:nvSpPr>
      <dsp:spPr>
        <a:xfrm>
          <a:off x="2491330" y="2312173"/>
          <a:ext cx="1320031" cy="890286"/>
        </a:xfrm>
        <a:prstGeom prst="roundRect">
          <a:avLst>
            <a:gd name="adj" fmla="val 16670"/>
          </a:avLst>
        </a:prstGeom>
        <a:solidFill>
          <a:srgbClr val="9BBB59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КС</a:t>
          </a:r>
          <a:r>
            <a:rPr lang="en-US" sz="1700" b="1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700" b="1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ноябрь</a:t>
          </a:r>
          <a:r>
            <a:rPr lang="en-US" sz="1700" b="1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1700" b="1" kern="12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2013</a:t>
          </a:r>
        </a:p>
      </dsp:txBody>
      <dsp:txXfrm>
        <a:off x="2534798" y="2355641"/>
        <a:ext cx="1233095" cy="803350"/>
      </dsp:txXfrm>
    </dsp:sp>
    <dsp:sp modelId="{96EFFEF2-55F6-40B9-97EC-2695E5BAC030}">
      <dsp:nvSpPr>
        <dsp:cNvPr id="0" name=""/>
        <dsp:cNvSpPr/>
      </dsp:nvSpPr>
      <dsp:spPr>
        <a:xfrm>
          <a:off x="3828515" y="2439590"/>
          <a:ext cx="4715693" cy="60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Утвердил Спецификацию 58</a:t>
          </a:r>
          <a:endParaRPr lang="en-US" sz="1800" b="0" i="0" kern="12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828515" y="2439590"/>
        <a:ext cx="4715693" cy="6082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EC19B-D3CD-4950-B64D-4200362C52DB}">
      <dsp:nvSpPr>
        <dsp:cNvPr id="0" name=""/>
        <dsp:cNvSpPr/>
      </dsp:nvSpPr>
      <dsp:spPr>
        <a:xfrm rot="5400000">
          <a:off x="1236352" y="989526"/>
          <a:ext cx="745060" cy="76976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9BBB59">
            <a:lumMod val="60000"/>
            <a:lumOff val="4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C7E6D4A-0330-40B2-B2D7-74C94D3711BA}">
      <dsp:nvSpPr>
        <dsp:cNvPr id="0" name=""/>
        <dsp:cNvSpPr/>
      </dsp:nvSpPr>
      <dsp:spPr>
        <a:xfrm>
          <a:off x="486518" y="5"/>
          <a:ext cx="1328131" cy="944127"/>
        </a:xfrm>
        <a:prstGeom prst="roundRect">
          <a:avLst>
            <a:gd name="adj" fmla="val 16670"/>
          </a:avLst>
        </a:prstGeom>
        <a:solidFill>
          <a:srgbClr val="9BBB59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ЭРГ декабрь</a:t>
          </a:r>
          <a:r>
            <a:rPr lang="en-US" sz="1700" b="1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1700" b="1" kern="12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2020</a:t>
          </a:r>
        </a:p>
      </dsp:txBody>
      <dsp:txXfrm>
        <a:off x="532615" y="46102"/>
        <a:ext cx="1235937" cy="851933"/>
      </dsp:txXfrm>
    </dsp:sp>
    <dsp:sp modelId="{9C563B17-4A2A-4C33-BD71-C0B2C015B189}">
      <dsp:nvSpPr>
        <dsp:cNvPr id="0" name=""/>
        <dsp:cNvSpPr/>
      </dsp:nvSpPr>
      <dsp:spPr>
        <a:xfrm>
          <a:off x="1817539" y="203588"/>
          <a:ext cx="3714849" cy="548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Подготовила</a:t>
          </a:r>
          <a:r>
            <a:rPr lang="ru-RU" sz="1800" b="0" i="0" kern="1200" baseline="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первый проект</a:t>
          </a:r>
          <a:endParaRPr lang="en-US" sz="1800" b="0" i="0" kern="12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1817539" y="203588"/>
        <a:ext cx="3714849" cy="548176"/>
      </dsp:txXfrm>
    </dsp:sp>
    <dsp:sp modelId="{E39E613E-1E9C-4177-8F40-DE3F949FD85C}">
      <dsp:nvSpPr>
        <dsp:cNvPr id="0" name=""/>
        <dsp:cNvSpPr/>
      </dsp:nvSpPr>
      <dsp:spPr>
        <a:xfrm>
          <a:off x="1980488" y="989049"/>
          <a:ext cx="1269020" cy="1012835"/>
        </a:xfrm>
        <a:prstGeom prst="roundRect">
          <a:avLst>
            <a:gd name="adj" fmla="val 16670"/>
          </a:avLst>
        </a:prstGeom>
        <a:solidFill>
          <a:srgbClr val="9BBB59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КС</a:t>
          </a:r>
          <a:r>
            <a:rPr lang="en-US" sz="1700" b="1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ru-RU" sz="1700" b="1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май</a:t>
          </a:r>
          <a:r>
            <a:rPr lang="en-US" sz="1700" b="1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US" sz="1700" b="1" kern="1200" dirty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2021</a:t>
          </a:r>
        </a:p>
      </dsp:txBody>
      <dsp:txXfrm>
        <a:off x="2029939" y="1038500"/>
        <a:ext cx="1170118" cy="913933"/>
      </dsp:txXfrm>
    </dsp:sp>
    <dsp:sp modelId="{96EFFEF2-55F6-40B9-97EC-2695E5BAC030}">
      <dsp:nvSpPr>
        <dsp:cNvPr id="0" name=""/>
        <dsp:cNvSpPr/>
      </dsp:nvSpPr>
      <dsp:spPr>
        <a:xfrm>
          <a:off x="3290268" y="1283064"/>
          <a:ext cx="3757719" cy="3610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kern="120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Утвердил</a:t>
          </a:r>
          <a:r>
            <a:rPr lang="ru-RU" sz="1800" b="0" i="0" kern="1200" baseline="0" dirty="0" smtClean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для первой консультации</a:t>
          </a:r>
          <a:endParaRPr lang="en-US" sz="1800" b="0" i="0" kern="1200" dirty="0">
            <a:solidFill>
              <a:srgbClr val="00206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290268" y="1283064"/>
        <a:ext cx="3757719" cy="3610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21EA6-3BE9-445F-A10D-CC0932BBB370}">
      <dsp:nvSpPr>
        <dsp:cNvPr id="0" name=""/>
        <dsp:cNvSpPr/>
      </dsp:nvSpPr>
      <dsp:spPr>
        <a:xfrm>
          <a:off x="1903944" y="195"/>
          <a:ext cx="7634631" cy="11125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1800" kern="1200" dirty="0" smtClean="0"/>
            <a:t>Требования к импорту должны основываться на уровне фитосанитарного риска, например, с учетом фактической вероятности связи вредного организма с конкретными торговыми путями.</a:t>
          </a:r>
          <a:endParaRPr lang="en-GB" sz="1800" kern="1200" dirty="0">
            <a:latin typeface="Calibri (body)"/>
            <a:cs typeface="Arial" panose="020B0604020202020204" pitchFamily="34" charset="0"/>
          </a:endParaRPr>
        </a:p>
      </dsp:txBody>
      <dsp:txXfrm>
        <a:off x="1903944" y="139259"/>
        <a:ext cx="7217439" cy="834384"/>
      </dsp:txXfrm>
    </dsp:sp>
    <dsp:sp modelId="{B5BF208C-3F85-4FC4-B568-DDE26DCB244B}">
      <dsp:nvSpPr>
        <dsp:cNvPr id="0" name=""/>
        <dsp:cNvSpPr/>
      </dsp:nvSpPr>
      <dsp:spPr>
        <a:xfrm>
          <a:off x="26814" y="37874"/>
          <a:ext cx="1849010" cy="99303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libri (body)"/>
              <a:cs typeface="Arial" panose="020B0604020202020204" pitchFamily="34" charset="0"/>
            </a:rPr>
            <a:t>Оценка риска</a:t>
          </a:r>
          <a:endParaRPr lang="en-GB" sz="1600" b="1" kern="1200" dirty="0">
            <a:latin typeface="Calibri (body)"/>
            <a:cs typeface="Arial" panose="020B0604020202020204" pitchFamily="34" charset="0"/>
          </a:endParaRPr>
        </a:p>
      </dsp:txBody>
      <dsp:txXfrm>
        <a:off x="75290" y="86350"/>
        <a:ext cx="1752058" cy="896079"/>
      </dsp:txXfrm>
    </dsp:sp>
    <dsp:sp modelId="{9D93F404-27DE-47E6-817D-D13785573C21}">
      <dsp:nvSpPr>
        <dsp:cNvPr id="0" name=""/>
        <dsp:cNvSpPr/>
      </dsp:nvSpPr>
      <dsp:spPr>
        <a:xfrm>
          <a:off x="1953820" y="1151659"/>
          <a:ext cx="7634631" cy="901912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1700" kern="1200" dirty="0" smtClean="0">
              <a:latin typeface="Calibri (Основной текст)"/>
            </a:rPr>
            <a:t>Установление СЗ не требуется, если есть доказательство отсутствия вредного организма в зоне.</a:t>
          </a:r>
          <a:endParaRPr lang="en-GB" sz="1700" kern="1200" dirty="0">
            <a:latin typeface="Calibri (Основной текст)"/>
          </a:endParaRPr>
        </a:p>
      </dsp:txBody>
      <dsp:txXfrm>
        <a:off x="1953820" y="1264398"/>
        <a:ext cx="7296414" cy="676434"/>
      </dsp:txXfrm>
    </dsp:sp>
    <dsp:sp modelId="{AB2C5008-96F6-439A-9ED1-FAC2DF16F55B}">
      <dsp:nvSpPr>
        <dsp:cNvPr id="0" name=""/>
        <dsp:cNvSpPr/>
      </dsp:nvSpPr>
      <dsp:spPr>
        <a:xfrm>
          <a:off x="33254" y="1150459"/>
          <a:ext cx="1849010" cy="93579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libri (body)"/>
              <a:cs typeface="Arial" panose="020B0604020202020204" pitchFamily="34" charset="0"/>
            </a:rPr>
            <a:t>Требования</a:t>
          </a:r>
          <a:r>
            <a:rPr lang="ru-RU" sz="1600" b="1" kern="1200" baseline="0" dirty="0" smtClean="0">
              <a:latin typeface="Calibri (body)"/>
              <a:cs typeface="Arial" panose="020B0604020202020204" pitchFamily="34" charset="0"/>
            </a:rPr>
            <a:t> к надзору</a:t>
          </a:r>
          <a:endParaRPr lang="en-GB" sz="1600" b="1" kern="1200" dirty="0">
            <a:latin typeface="Calibri (body)"/>
            <a:cs typeface="Arial" panose="020B0604020202020204" pitchFamily="34" charset="0"/>
          </a:endParaRPr>
        </a:p>
      </dsp:txBody>
      <dsp:txXfrm>
        <a:off x="78936" y="1196141"/>
        <a:ext cx="1757646" cy="844431"/>
      </dsp:txXfrm>
    </dsp:sp>
    <dsp:sp modelId="{D0108611-36FA-42CD-82FD-4A939489ECBC}">
      <dsp:nvSpPr>
        <dsp:cNvPr id="0" name=""/>
        <dsp:cNvSpPr/>
      </dsp:nvSpPr>
      <dsp:spPr>
        <a:xfrm>
          <a:off x="1887613" y="2142402"/>
          <a:ext cx="7634631" cy="10607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1800" kern="1200" dirty="0" smtClean="0"/>
            <a:t>Размер буферной зоны зависит от способности вредного организма распространяться в определенной зоне; требуется мониторинг популяций вредных организмов в буферных зонах.</a:t>
          </a:r>
          <a:endParaRPr lang="en-GB" sz="1800" kern="1200" dirty="0">
            <a:latin typeface="Calibri (body)"/>
          </a:endParaRPr>
        </a:p>
      </dsp:txBody>
      <dsp:txXfrm>
        <a:off x="1887613" y="2275001"/>
        <a:ext cx="7236836" cy="795591"/>
      </dsp:txXfrm>
    </dsp:sp>
    <dsp:sp modelId="{4FC79F10-F0BF-4A08-B83F-E217967701F8}">
      <dsp:nvSpPr>
        <dsp:cNvPr id="0" name=""/>
        <dsp:cNvSpPr/>
      </dsp:nvSpPr>
      <dsp:spPr>
        <a:xfrm>
          <a:off x="71265" y="2227995"/>
          <a:ext cx="1816348" cy="88960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libri (body)"/>
              <a:cs typeface="Arial" panose="020B0604020202020204" pitchFamily="34" charset="0"/>
            </a:rPr>
            <a:t>Буферная зона</a:t>
          </a:r>
          <a:endParaRPr lang="en-GB" sz="1600" b="1" kern="1200" dirty="0">
            <a:latin typeface="Calibri (body)"/>
            <a:cs typeface="Arial" panose="020B0604020202020204" pitchFamily="34" charset="0"/>
          </a:endParaRPr>
        </a:p>
      </dsp:txBody>
      <dsp:txXfrm>
        <a:off x="114692" y="2271422"/>
        <a:ext cx="1729494" cy="802748"/>
      </dsp:txXfrm>
    </dsp:sp>
    <dsp:sp modelId="{4EA0D8C4-914E-455D-834F-79E116DB7152}">
      <dsp:nvSpPr>
        <dsp:cNvPr id="0" name=""/>
        <dsp:cNvSpPr/>
      </dsp:nvSpPr>
      <dsp:spPr>
        <a:xfrm>
          <a:off x="1868291" y="3250139"/>
          <a:ext cx="7634631" cy="14003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1800" kern="1200" dirty="0" smtClean="0">
              <a:latin typeface="+mn-lt"/>
            </a:rPr>
            <a:t>Пересмотренный проект должен обеспечивать достаточную гибкость для учета новых технологий, новых научных данных или изменений окружающей среды (например, изменения климата), которые могут повлиять на пути распространения и статус СЗ.</a:t>
          </a:r>
          <a:endParaRPr lang="en-GB" sz="1800" kern="1200" dirty="0">
            <a:latin typeface="+mn-lt"/>
          </a:endParaRPr>
        </a:p>
      </dsp:txBody>
      <dsp:txXfrm>
        <a:off x="1868291" y="3425177"/>
        <a:ext cx="7109518" cy="1050225"/>
      </dsp:txXfrm>
    </dsp:sp>
    <dsp:sp modelId="{CCDAAA12-C4CA-4AB1-A03C-EB56FE997335}">
      <dsp:nvSpPr>
        <dsp:cNvPr id="0" name=""/>
        <dsp:cNvSpPr/>
      </dsp:nvSpPr>
      <dsp:spPr>
        <a:xfrm>
          <a:off x="16" y="3365477"/>
          <a:ext cx="1849010" cy="108879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libri (body)"/>
              <a:cs typeface="Arial" panose="020B0604020202020204" pitchFamily="34" charset="0"/>
            </a:rPr>
            <a:t>Вопросы окружающей среды</a:t>
          </a:r>
          <a:r>
            <a:rPr lang="en-GB" sz="1600" b="1" kern="1200" dirty="0" smtClean="0">
              <a:latin typeface="Calibri (body)"/>
              <a:cs typeface="Arial" panose="020B0604020202020204" pitchFamily="34" charset="0"/>
            </a:rPr>
            <a:t> </a:t>
          </a:r>
          <a:endParaRPr lang="en-GB" sz="1600" b="1" kern="1200" dirty="0">
            <a:latin typeface="Calibri (body)"/>
            <a:cs typeface="Arial" panose="020B0604020202020204" pitchFamily="34" charset="0"/>
          </a:endParaRPr>
        </a:p>
      </dsp:txBody>
      <dsp:txXfrm>
        <a:off x="53167" y="3418628"/>
        <a:ext cx="1742708" cy="982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7DEFD-F07D-4605-AE53-6AC4C6570CE8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1143000"/>
            <a:ext cx="5349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24069-725B-41F8-B1C2-684D65AB0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2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54063" y="1143000"/>
            <a:ext cx="53498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SC: Standards Committee</a:t>
            </a:r>
          </a:p>
          <a:p>
            <a:r>
              <a:rPr lang="en-US" dirty="0"/>
              <a:t>TPPT: Technical Panel on Phytosanitary Treatments (who is the drafting body of this ISPM)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92BAE-CBB2-4849-83DB-8D4E8C3851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30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54063" y="1143000"/>
            <a:ext cx="53498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specification 56: https://www.ippc.int/en/publications/1315/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92BAE-CBB2-4849-83DB-8D4E8C3851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2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54063" y="1143000"/>
            <a:ext cx="5349875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F91E-34D4-45A9-B58B-BF88C702150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77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82B4-0B0F-4AF9-80D1-D6156B03A99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1" y="2140697"/>
            <a:ext cx="10434320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tabLst>
                <a:tab pos="0" algn="l"/>
                <a:tab pos="436483" algn="l"/>
                <a:tab pos="874515" algn="l"/>
                <a:tab pos="1312545" algn="l"/>
                <a:tab pos="1750576" algn="l"/>
                <a:tab pos="2188607" algn="l"/>
                <a:tab pos="2626638" algn="l"/>
                <a:tab pos="3064669" algn="l"/>
                <a:tab pos="3502700" algn="l"/>
                <a:tab pos="3940731" algn="l"/>
                <a:tab pos="4378762" algn="l"/>
                <a:tab pos="4816793" algn="l"/>
                <a:tab pos="5254824" algn="l"/>
                <a:tab pos="5692854" algn="l"/>
                <a:tab pos="6130886" algn="l"/>
                <a:tab pos="6568916" algn="l"/>
                <a:tab pos="7006948" algn="l"/>
                <a:tab pos="7444978" algn="l"/>
                <a:tab pos="7883010" algn="l"/>
                <a:tab pos="8321040" algn="l"/>
                <a:tab pos="8759071" algn="l"/>
              </a:tabLst>
              <a:defRPr/>
            </a:pPr>
            <a:r>
              <a:rPr lang="en-US" sz="4680" b="1" dirty="0">
                <a:solidFill>
                  <a:srgbClr val="165A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  <a:cs typeface="Arial" panose="020B0604020202020204" pitchFamily="34" charset="0"/>
              </a:rPr>
              <a:t>Title of presentation</a:t>
            </a:r>
            <a:endParaRPr lang="en-GB" sz="4680" b="1" dirty="0">
              <a:solidFill>
                <a:srgbClr val="165A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36483" algn="l"/>
                <a:tab pos="874515" algn="l"/>
                <a:tab pos="1312545" algn="l"/>
                <a:tab pos="1750576" algn="l"/>
                <a:tab pos="2188607" algn="l"/>
                <a:tab pos="2626638" algn="l"/>
                <a:tab pos="3064669" algn="l"/>
                <a:tab pos="3502700" algn="l"/>
                <a:tab pos="3940731" algn="l"/>
                <a:tab pos="4378762" algn="l"/>
                <a:tab pos="4816793" algn="l"/>
                <a:tab pos="5254824" algn="l"/>
                <a:tab pos="5692854" algn="l"/>
                <a:tab pos="6130886" algn="l"/>
                <a:tab pos="6568916" algn="l"/>
                <a:tab pos="7006948" algn="l"/>
                <a:tab pos="7444978" algn="l"/>
                <a:tab pos="7883010" algn="l"/>
                <a:tab pos="8321040" algn="l"/>
                <a:tab pos="8759071" algn="l"/>
              </a:tabLst>
              <a:defRPr/>
            </a:pPr>
            <a:r>
              <a:rPr lang="en-GB" altLang="en-US" sz="312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36483" algn="l"/>
                <a:tab pos="874515" algn="l"/>
                <a:tab pos="1312545" algn="l"/>
                <a:tab pos="1750576" algn="l"/>
                <a:tab pos="2188607" algn="l"/>
                <a:tab pos="2626638" algn="l"/>
                <a:tab pos="3064669" algn="l"/>
                <a:tab pos="3502700" algn="l"/>
                <a:tab pos="3940731" algn="l"/>
                <a:tab pos="4378762" algn="l"/>
                <a:tab pos="4816793" algn="l"/>
                <a:tab pos="5254824" algn="l"/>
                <a:tab pos="5692854" algn="l"/>
                <a:tab pos="6130886" algn="l"/>
                <a:tab pos="6568916" algn="l"/>
                <a:tab pos="7006948" algn="l"/>
                <a:tab pos="7444978" algn="l"/>
                <a:tab pos="7883010" algn="l"/>
                <a:tab pos="8321040" algn="l"/>
                <a:tab pos="8759071" algn="l"/>
              </a:tabLst>
              <a:defRPr/>
            </a:pPr>
            <a:endParaRPr lang="en-US" altLang="en-US" sz="312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36483" algn="l"/>
                <a:tab pos="874515" algn="l"/>
                <a:tab pos="1312545" algn="l"/>
                <a:tab pos="1750576" algn="l"/>
                <a:tab pos="2188607" algn="l"/>
                <a:tab pos="2626638" algn="l"/>
                <a:tab pos="3064669" algn="l"/>
                <a:tab pos="3502700" algn="l"/>
                <a:tab pos="3940731" algn="l"/>
                <a:tab pos="4378762" algn="l"/>
                <a:tab pos="4816793" algn="l"/>
                <a:tab pos="5254824" algn="l"/>
                <a:tab pos="5692854" algn="l"/>
                <a:tab pos="6130886" algn="l"/>
                <a:tab pos="6568916" algn="l"/>
                <a:tab pos="7006948" algn="l"/>
                <a:tab pos="7444978" algn="l"/>
                <a:tab pos="7883010" algn="l"/>
                <a:tab pos="8321040" algn="l"/>
                <a:tab pos="8759071" algn="l"/>
              </a:tabLst>
              <a:defRPr/>
            </a:pPr>
            <a:endParaRPr lang="en-US" altLang="en-US" sz="312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en-US" altLang="fr-FR" sz="234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Name Last Name, Title,</a:t>
            </a:r>
            <a:r>
              <a:rPr lang="en-US" altLang="fr-FR" sz="2340" b="1" baseline="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IPPC Secretariat</a:t>
            </a:r>
          </a:p>
          <a:p>
            <a:pPr algn="ctr"/>
            <a:r>
              <a:rPr lang="en-US" altLang="fr-FR" sz="234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xx </a:t>
            </a:r>
            <a:r>
              <a:rPr lang="en-US" altLang="fr-FR" sz="2340" b="1" dirty="0" err="1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xxxx</a:t>
            </a:r>
            <a:r>
              <a:rPr lang="en-US" altLang="fr-FR" sz="234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GB" altLang="fr-FR" sz="234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201X,</a:t>
            </a:r>
            <a:r>
              <a:rPr lang="en-GB" altLang="fr-FR" sz="2340" b="1" baseline="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C</a:t>
            </a:r>
            <a:r>
              <a:rPr lang="en-GB" altLang="fr-FR" sz="234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ity, Country</a:t>
            </a:r>
            <a:endParaRPr lang="en-US" altLang="fr-FR" sz="234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1521" y="2140697"/>
            <a:ext cx="10434320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tabLst>
                <a:tab pos="0" algn="l"/>
                <a:tab pos="436483" algn="l"/>
                <a:tab pos="874515" algn="l"/>
                <a:tab pos="1312545" algn="l"/>
                <a:tab pos="1750576" algn="l"/>
                <a:tab pos="2188607" algn="l"/>
                <a:tab pos="2626638" algn="l"/>
                <a:tab pos="3064669" algn="l"/>
                <a:tab pos="3502700" algn="l"/>
                <a:tab pos="3940731" algn="l"/>
                <a:tab pos="4378762" algn="l"/>
                <a:tab pos="4816793" algn="l"/>
                <a:tab pos="5254824" algn="l"/>
                <a:tab pos="5692854" algn="l"/>
                <a:tab pos="6130886" algn="l"/>
                <a:tab pos="6568916" algn="l"/>
                <a:tab pos="7006948" algn="l"/>
                <a:tab pos="7444978" algn="l"/>
                <a:tab pos="7883010" algn="l"/>
                <a:tab pos="8321040" algn="l"/>
                <a:tab pos="8759071" algn="l"/>
              </a:tabLst>
              <a:defRPr/>
            </a:pPr>
            <a:r>
              <a:rPr lang="en-US" sz="4680" b="1" dirty="0">
                <a:solidFill>
                  <a:srgbClr val="165A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  <a:cs typeface="Arial" panose="020B0604020202020204" pitchFamily="34" charset="0"/>
              </a:rPr>
              <a:t>Title of presentation</a:t>
            </a:r>
            <a:endParaRPr lang="en-GB" sz="4680" b="1" dirty="0">
              <a:solidFill>
                <a:srgbClr val="165A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36483" algn="l"/>
                <a:tab pos="874515" algn="l"/>
                <a:tab pos="1312545" algn="l"/>
                <a:tab pos="1750576" algn="l"/>
                <a:tab pos="2188607" algn="l"/>
                <a:tab pos="2626638" algn="l"/>
                <a:tab pos="3064669" algn="l"/>
                <a:tab pos="3502700" algn="l"/>
                <a:tab pos="3940731" algn="l"/>
                <a:tab pos="4378762" algn="l"/>
                <a:tab pos="4816793" algn="l"/>
                <a:tab pos="5254824" algn="l"/>
                <a:tab pos="5692854" algn="l"/>
                <a:tab pos="6130886" algn="l"/>
                <a:tab pos="6568916" algn="l"/>
                <a:tab pos="7006948" algn="l"/>
                <a:tab pos="7444978" algn="l"/>
                <a:tab pos="7883010" algn="l"/>
                <a:tab pos="8321040" algn="l"/>
                <a:tab pos="8759071" algn="l"/>
              </a:tabLst>
              <a:defRPr/>
            </a:pPr>
            <a:r>
              <a:rPr lang="en-GB" altLang="en-US" sz="312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36483" algn="l"/>
                <a:tab pos="874515" algn="l"/>
                <a:tab pos="1312545" algn="l"/>
                <a:tab pos="1750576" algn="l"/>
                <a:tab pos="2188607" algn="l"/>
                <a:tab pos="2626638" algn="l"/>
                <a:tab pos="3064669" algn="l"/>
                <a:tab pos="3502700" algn="l"/>
                <a:tab pos="3940731" algn="l"/>
                <a:tab pos="4378762" algn="l"/>
                <a:tab pos="4816793" algn="l"/>
                <a:tab pos="5254824" algn="l"/>
                <a:tab pos="5692854" algn="l"/>
                <a:tab pos="6130886" algn="l"/>
                <a:tab pos="6568916" algn="l"/>
                <a:tab pos="7006948" algn="l"/>
                <a:tab pos="7444978" algn="l"/>
                <a:tab pos="7883010" algn="l"/>
                <a:tab pos="8321040" algn="l"/>
                <a:tab pos="8759071" algn="l"/>
              </a:tabLst>
              <a:defRPr/>
            </a:pPr>
            <a:endParaRPr lang="en-US" altLang="en-US" sz="312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36483" algn="l"/>
                <a:tab pos="874515" algn="l"/>
                <a:tab pos="1312545" algn="l"/>
                <a:tab pos="1750576" algn="l"/>
                <a:tab pos="2188607" algn="l"/>
                <a:tab pos="2626638" algn="l"/>
                <a:tab pos="3064669" algn="l"/>
                <a:tab pos="3502700" algn="l"/>
                <a:tab pos="3940731" algn="l"/>
                <a:tab pos="4378762" algn="l"/>
                <a:tab pos="4816793" algn="l"/>
                <a:tab pos="5254824" algn="l"/>
                <a:tab pos="5692854" algn="l"/>
                <a:tab pos="6130886" algn="l"/>
                <a:tab pos="6568916" algn="l"/>
                <a:tab pos="7006948" algn="l"/>
                <a:tab pos="7444978" algn="l"/>
                <a:tab pos="7883010" algn="l"/>
                <a:tab pos="8321040" algn="l"/>
                <a:tab pos="8759071" algn="l"/>
              </a:tabLst>
              <a:defRPr/>
            </a:pPr>
            <a:endParaRPr lang="en-US" altLang="en-US" sz="312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en-US" altLang="fr-FR" sz="234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Name Last Name, Title,</a:t>
            </a:r>
            <a:r>
              <a:rPr lang="en-US" altLang="fr-FR" sz="2340" b="1" baseline="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IPPC Secretariat</a:t>
            </a:r>
          </a:p>
          <a:p>
            <a:pPr algn="ctr"/>
            <a:r>
              <a:rPr lang="en-US" altLang="fr-FR" sz="234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xx </a:t>
            </a:r>
            <a:r>
              <a:rPr lang="en-US" altLang="fr-FR" sz="2340" b="1" dirty="0" err="1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xxxx</a:t>
            </a:r>
            <a:r>
              <a:rPr lang="en-US" altLang="fr-FR" sz="234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GB" altLang="fr-FR" sz="234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201X,</a:t>
            </a:r>
            <a:r>
              <a:rPr lang="en-GB" altLang="fr-FR" sz="2340" b="1" baseline="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C</a:t>
            </a:r>
            <a:r>
              <a:rPr lang="en-GB" altLang="fr-FR" sz="234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ity, Country</a:t>
            </a:r>
            <a:endParaRPr lang="en-US" altLang="fr-FR" sz="234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14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82B4-0B0F-4AF9-80D1-D6156B03A9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87680" y="599835"/>
            <a:ext cx="10972801" cy="914400"/>
          </a:xfrm>
          <a:prstGeom prst="rect">
            <a:avLst/>
          </a:prstGeom>
        </p:spPr>
        <p:txBody>
          <a:bodyPr vert="horz" lIns="89154" tIns="44577" rIns="89154" bIns="4457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n-US" sz="3315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87680" y="599835"/>
            <a:ext cx="10972801" cy="914400"/>
          </a:xfrm>
          <a:prstGeom prst="rect">
            <a:avLst/>
          </a:prstGeom>
        </p:spPr>
        <p:txBody>
          <a:bodyPr vert="horz" lIns="89154" tIns="44577" rIns="89154" bIns="4457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n-US" sz="3315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51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82B4-0B0F-4AF9-80D1-D6156B03A99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1" y="2140697"/>
            <a:ext cx="10434320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tabLst>
                <a:tab pos="0" algn="l"/>
                <a:tab pos="436483" algn="l"/>
                <a:tab pos="874515" algn="l"/>
                <a:tab pos="1312545" algn="l"/>
                <a:tab pos="1750576" algn="l"/>
                <a:tab pos="2188607" algn="l"/>
                <a:tab pos="2626638" algn="l"/>
                <a:tab pos="3064669" algn="l"/>
                <a:tab pos="3502700" algn="l"/>
                <a:tab pos="3940731" algn="l"/>
                <a:tab pos="4378762" algn="l"/>
                <a:tab pos="4816793" algn="l"/>
                <a:tab pos="5254824" algn="l"/>
                <a:tab pos="5692854" algn="l"/>
                <a:tab pos="6130886" algn="l"/>
                <a:tab pos="6568916" algn="l"/>
                <a:tab pos="7006948" algn="l"/>
                <a:tab pos="7444978" algn="l"/>
                <a:tab pos="7883010" algn="l"/>
                <a:tab pos="8321040" algn="l"/>
                <a:tab pos="8759071" algn="l"/>
              </a:tabLst>
              <a:defRPr/>
            </a:pPr>
            <a:r>
              <a:rPr lang="en-US" sz="4680" b="1" dirty="0">
                <a:solidFill>
                  <a:srgbClr val="165A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  <a:cs typeface="Arial" panose="020B0604020202020204" pitchFamily="34" charset="0"/>
              </a:rPr>
              <a:t>Title of presentation</a:t>
            </a:r>
            <a:endParaRPr lang="en-GB" sz="4680" b="1" dirty="0">
              <a:solidFill>
                <a:srgbClr val="165A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36483" algn="l"/>
                <a:tab pos="874515" algn="l"/>
                <a:tab pos="1312545" algn="l"/>
                <a:tab pos="1750576" algn="l"/>
                <a:tab pos="2188607" algn="l"/>
                <a:tab pos="2626638" algn="l"/>
                <a:tab pos="3064669" algn="l"/>
                <a:tab pos="3502700" algn="l"/>
                <a:tab pos="3940731" algn="l"/>
                <a:tab pos="4378762" algn="l"/>
                <a:tab pos="4816793" algn="l"/>
                <a:tab pos="5254824" algn="l"/>
                <a:tab pos="5692854" algn="l"/>
                <a:tab pos="6130886" algn="l"/>
                <a:tab pos="6568916" algn="l"/>
                <a:tab pos="7006948" algn="l"/>
                <a:tab pos="7444978" algn="l"/>
                <a:tab pos="7883010" algn="l"/>
                <a:tab pos="8321040" algn="l"/>
                <a:tab pos="8759071" algn="l"/>
              </a:tabLst>
              <a:defRPr/>
            </a:pPr>
            <a:r>
              <a:rPr lang="en-GB" altLang="en-US" sz="312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36483" algn="l"/>
                <a:tab pos="874515" algn="l"/>
                <a:tab pos="1312545" algn="l"/>
                <a:tab pos="1750576" algn="l"/>
                <a:tab pos="2188607" algn="l"/>
                <a:tab pos="2626638" algn="l"/>
                <a:tab pos="3064669" algn="l"/>
                <a:tab pos="3502700" algn="l"/>
                <a:tab pos="3940731" algn="l"/>
                <a:tab pos="4378762" algn="l"/>
                <a:tab pos="4816793" algn="l"/>
                <a:tab pos="5254824" algn="l"/>
                <a:tab pos="5692854" algn="l"/>
                <a:tab pos="6130886" algn="l"/>
                <a:tab pos="6568916" algn="l"/>
                <a:tab pos="7006948" algn="l"/>
                <a:tab pos="7444978" algn="l"/>
                <a:tab pos="7883010" algn="l"/>
                <a:tab pos="8321040" algn="l"/>
                <a:tab pos="8759071" algn="l"/>
              </a:tabLst>
              <a:defRPr/>
            </a:pPr>
            <a:endParaRPr lang="en-US" altLang="en-US" sz="312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36483" algn="l"/>
                <a:tab pos="874515" algn="l"/>
                <a:tab pos="1312545" algn="l"/>
                <a:tab pos="1750576" algn="l"/>
                <a:tab pos="2188607" algn="l"/>
                <a:tab pos="2626638" algn="l"/>
                <a:tab pos="3064669" algn="l"/>
                <a:tab pos="3502700" algn="l"/>
                <a:tab pos="3940731" algn="l"/>
                <a:tab pos="4378762" algn="l"/>
                <a:tab pos="4816793" algn="l"/>
                <a:tab pos="5254824" algn="l"/>
                <a:tab pos="5692854" algn="l"/>
                <a:tab pos="6130886" algn="l"/>
                <a:tab pos="6568916" algn="l"/>
                <a:tab pos="7006948" algn="l"/>
                <a:tab pos="7444978" algn="l"/>
                <a:tab pos="7883010" algn="l"/>
                <a:tab pos="8321040" algn="l"/>
                <a:tab pos="8759071" algn="l"/>
              </a:tabLst>
              <a:defRPr/>
            </a:pPr>
            <a:endParaRPr lang="en-US" altLang="en-US" sz="312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en-US" altLang="fr-FR" sz="234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Name Last Name, Title,</a:t>
            </a:r>
            <a:r>
              <a:rPr lang="en-US" altLang="fr-FR" sz="2340" b="1" baseline="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IPPC Secretariat</a:t>
            </a:r>
          </a:p>
          <a:p>
            <a:pPr algn="ctr"/>
            <a:r>
              <a:rPr lang="en-US" altLang="fr-FR" sz="234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xx </a:t>
            </a:r>
            <a:r>
              <a:rPr lang="en-US" altLang="fr-FR" sz="2340" b="1" dirty="0" err="1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xxxx</a:t>
            </a:r>
            <a:r>
              <a:rPr lang="en-US" altLang="fr-FR" sz="234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GB" altLang="fr-FR" sz="234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201X,</a:t>
            </a:r>
            <a:r>
              <a:rPr lang="en-GB" altLang="fr-FR" sz="2340" b="1" baseline="0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C</a:t>
            </a:r>
            <a:r>
              <a:rPr lang="en-GB" altLang="fr-FR" sz="2340" b="1" dirty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ity, Country</a:t>
            </a:r>
            <a:endParaRPr lang="en-US" altLang="fr-FR" sz="234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95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82B4-0B0F-4AF9-80D1-D6156B03A99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87680" y="599835"/>
            <a:ext cx="10972801" cy="914400"/>
          </a:xfrm>
          <a:prstGeom prst="rect">
            <a:avLst/>
          </a:prstGeom>
        </p:spPr>
        <p:txBody>
          <a:bodyPr vert="horz" lIns="89154" tIns="44577" rIns="89154" bIns="4457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n-US" sz="3315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7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AD7FA-760D-45E7-8AB7-0C605C1C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3"/>
            <a:ext cx="8915400" cy="2387600"/>
          </a:xfrm>
        </p:spPr>
        <p:txBody>
          <a:bodyPr anchor="b"/>
          <a:lstStyle>
            <a:lvl1pPr algn="ctr">
              <a:defRPr sz="58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889341-C95A-41CC-9D9F-84DD52ECB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3602038"/>
            <a:ext cx="8915400" cy="1655762"/>
          </a:xfrm>
        </p:spPr>
        <p:txBody>
          <a:bodyPr/>
          <a:lstStyle>
            <a:lvl1pPr marL="0" indent="0" algn="ctr">
              <a:buNone/>
              <a:defRPr sz="2340"/>
            </a:lvl1pPr>
            <a:lvl2pPr marL="445770" indent="0" algn="ctr">
              <a:buNone/>
              <a:defRPr sz="1950"/>
            </a:lvl2pPr>
            <a:lvl3pPr marL="891540" indent="0" algn="ctr">
              <a:buNone/>
              <a:defRPr sz="1755"/>
            </a:lvl3pPr>
            <a:lvl4pPr marL="1337310" indent="0" algn="ctr">
              <a:buNone/>
              <a:defRPr sz="1560"/>
            </a:lvl4pPr>
            <a:lvl5pPr marL="1783080" indent="0" algn="ctr">
              <a:buNone/>
              <a:defRPr sz="1560"/>
            </a:lvl5pPr>
            <a:lvl6pPr marL="2228850" indent="0" algn="ctr">
              <a:buNone/>
              <a:defRPr sz="1560"/>
            </a:lvl6pPr>
            <a:lvl7pPr marL="2674620" indent="0" algn="ctr">
              <a:buNone/>
              <a:defRPr sz="1560"/>
            </a:lvl7pPr>
            <a:lvl8pPr marL="3120390" indent="0" algn="ctr">
              <a:buNone/>
              <a:defRPr sz="1560"/>
            </a:lvl8pPr>
            <a:lvl9pPr marL="3566160" indent="0" algn="ctr">
              <a:buNone/>
              <a:defRPr sz="15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7D86E-F79D-458E-865D-3E13670F7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620D1-6F61-40D7-B6AD-80DA7F40AA9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405F6-DD83-4A07-A961-79A74498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E69EB-E423-4C94-AACC-0E6880C6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82B4-0B0F-4AF9-80D1-D6156B03A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3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365128"/>
            <a:ext cx="102527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680" b="1" dirty="0">
                <a:solidFill>
                  <a:srgbClr val="165A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  <a:cs typeface="Arial" panose="020B0604020202020204" pitchFamily="34" charset="0"/>
              </a:rPr>
              <a:t>Title of slide</a:t>
            </a:r>
            <a:endParaRPr lang="en-GB" sz="4680" b="1" dirty="0">
              <a:solidFill>
                <a:srgbClr val="165A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1825627"/>
            <a:ext cx="10252710" cy="4273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475" y="513670"/>
            <a:ext cx="498838" cy="333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982B4-0B0F-4AF9-80D1-D6156B03A99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3"/>
            <a:ext cx="11887200" cy="542925"/>
          </a:xfrm>
          <a:prstGeom prst="rect">
            <a:avLst/>
          </a:prstGeom>
        </p:spPr>
      </p:pic>
      <p:pic>
        <p:nvPicPr>
          <p:cNvPr id="11" name="Picture 10" descr="C:\Users\montuori\Desktop\IPPC New Logos\IPPC_logo_Green_2lines_en.jp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15134" r="6745" b="16124"/>
          <a:stretch/>
        </p:blipFill>
        <p:spPr bwMode="auto">
          <a:xfrm>
            <a:off x="8247736" y="6178406"/>
            <a:ext cx="3615690" cy="6613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2"/>
            <a:ext cx="11887200" cy="6857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755">
              <a:ln>
                <a:solidFill>
                  <a:srgbClr val="165A30"/>
                </a:solidFill>
              </a:ln>
              <a:noFill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4" t="15422" b="17443"/>
          <a:stretch/>
        </p:blipFill>
        <p:spPr>
          <a:xfrm>
            <a:off x="57026" y="6192366"/>
            <a:ext cx="4085641" cy="64867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3"/>
            <a:ext cx="11887200" cy="542925"/>
          </a:xfrm>
          <a:prstGeom prst="rect">
            <a:avLst/>
          </a:prstGeom>
        </p:spPr>
      </p:pic>
      <p:pic>
        <p:nvPicPr>
          <p:cNvPr id="13" name="Picture 12" descr="C:\Users\montuori\Desktop\IPPC New Logos\IPPC_logo_Green_2lines_en.jp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15134" r="6745" b="16124"/>
          <a:stretch/>
        </p:blipFill>
        <p:spPr bwMode="auto">
          <a:xfrm>
            <a:off x="8247736" y="6178406"/>
            <a:ext cx="3615690" cy="6613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2"/>
            <a:ext cx="11887200" cy="6857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755">
              <a:ln>
                <a:solidFill>
                  <a:srgbClr val="165A30"/>
                </a:solidFill>
              </a:ln>
              <a:noFill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4" t="15422" b="17443"/>
          <a:stretch/>
        </p:blipFill>
        <p:spPr>
          <a:xfrm>
            <a:off x="57026" y="6192366"/>
            <a:ext cx="4085641" cy="64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06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891540" rtl="0" eaLnBrk="1" latinLnBrk="0" hangingPunct="1">
        <a:lnSpc>
          <a:spcPct val="90000"/>
        </a:lnSpc>
        <a:spcBef>
          <a:spcPct val="0"/>
        </a:spcBef>
        <a:buNone/>
        <a:tabLst>
          <a:tab pos="0" algn="l"/>
          <a:tab pos="436483" algn="l"/>
          <a:tab pos="874515" algn="l"/>
          <a:tab pos="1312545" algn="l"/>
          <a:tab pos="1750576" algn="l"/>
          <a:tab pos="2188607" algn="l"/>
          <a:tab pos="2626638" algn="l"/>
          <a:tab pos="3064669" algn="l"/>
          <a:tab pos="3502700" algn="l"/>
          <a:tab pos="3940731" algn="l"/>
          <a:tab pos="4378762" algn="l"/>
          <a:tab pos="4816793" algn="l"/>
          <a:tab pos="5254824" algn="l"/>
          <a:tab pos="5692854" algn="l"/>
          <a:tab pos="6130886" algn="l"/>
          <a:tab pos="6568916" algn="l"/>
          <a:tab pos="7006948" algn="l"/>
          <a:tab pos="7444978" algn="l"/>
          <a:tab pos="7883010" algn="l"/>
          <a:tab pos="8321040" algn="l"/>
          <a:tab pos="8759071" algn="l"/>
        </a:tabLst>
        <a:defRPr sz="3510" b="1" kern="1200">
          <a:solidFill>
            <a:schemeClr val="tx1"/>
          </a:solidFill>
          <a:latin typeface="Calibri (body)"/>
          <a:ea typeface="+mj-ea"/>
          <a:cs typeface="+mj-cs"/>
        </a:defRPr>
      </a:lvl1pPr>
    </p:titleStyle>
    <p:bodyStyle>
      <a:lvl1pPr marL="222885" indent="-222885" algn="l" defTabSz="8915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56019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200596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45173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89750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34327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IPPC@fao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84A6656-9C36-4FFD-89C9-0BBE4AF0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899" y="788842"/>
            <a:ext cx="9112827" cy="2327910"/>
          </a:xfrm>
        </p:spPr>
        <p:txBody>
          <a:bodyPr>
            <a:normAutofit fontScale="90000"/>
          </a:bodyPr>
          <a:lstStyle/>
          <a:p>
            <a:r>
              <a:rPr lang="ru-RU" sz="4290" dirty="0" smtClean="0">
                <a:solidFill>
                  <a:schemeClr val="accent6">
                    <a:lumMod val="75000"/>
                  </a:schemeClr>
                </a:solidFill>
              </a:rPr>
              <a:t>ПРОЕКТ МСФМ</a:t>
            </a:r>
            <a:r>
              <a:rPr lang="en-GB" sz="429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290" dirty="0" smtClean="0">
                <a:solidFill>
                  <a:schemeClr val="accent6">
                    <a:lumMod val="75000"/>
                  </a:schemeClr>
                </a:solidFill>
              </a:rPr>
              <a:t>Пересмотр МСФМ 4</a:t>
            </a:r>
            <a:r>
              <a:rPr lang="en-GB" sz="4290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ru-RU" sz="4290" i="1" dirty="0">
                <a:solidFill>
                  <a:schemeClr val="accent6">
                    <a:lumMod val="75000"/>
                  </a:schemeClr>
                </a:solidFill>
              </a:rPr>
              <a:t>Т</a:t>
            </a:r>
            <a:r>
              <a:rPr lang="ru-RU" sz="4290" i="1" dirty="0" smtClean="0">
                <a:solidFill>
                  <a:schemeClr val="accent6">
                    <a:lumMod val="75000"/>
                  </a:schemeClr>
                </a:solidFill>
              </a:rPr>
              <a:t>ребования по установлению свободных зон </a:t>
            </a:r>
            <a:r>
              <a:rPr lang="en-GB" sz="4290" dirty="0" smtClean="0">
                <a:solidFill>
                  <a:schemeClr val="accent6">
                    <a:lumMod val="75000"/>
                  </a:schemeClr>
                </a:solidFill>
              </a:rPr>
              <a:t>(2009-002</a:t>
            </a:r>
            <a:r>
              <a:rPr lang="en-GB" sz="429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sz="429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7637F3C-31F1-40CE-8FCD-5BE6E15AC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3597712"/>
            <a:ext cx="8915400" cy="1828155"/>
          </a:xfrm>
        </p:spPr>
        <p:txBody>
          <a:bodyPr anchor="ctr">
            <a:noAutofit/>
          </a:bodyPr>
          <a:lstStyle/>
          <a:p>
            <a:pPr algn="ctr"/>
            <a:r>
              <a:rPr lang="ru-RU" sz="273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</a:t>
            </a:r>
            <a:r>
              <a:rPr lang="ru-RU" sz="273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раунд</a:t>
            </a:r>
            <a:r>
              <a:rPr lang="ru-RU" sz="273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73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консультаций МККЗР</a:t>
            </a:r>
            <a:r>
              <a:rPr lang="en-US" sz="27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7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u-RU" sz="273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июля -</a:t>
            </a:r>
            <a:r>
              <a:rPr lang="en-US" sz="273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</a:t>
            </a:r>
            <a:r>
              <a:rPr lang="ru-RU" sz="273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сентября</a:t>
            </a:r>
            <a:r>
              <a:rPr lang="en-US" sz="273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br>
              <a:rPr lang="en-US" sz="27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7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3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Секретариат МККЗР</a:t>
            </a:r>
            <a:r>
              <a:rPr lang="en-US" sz="27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7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3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семинар МККЗР</a:t>
            </a:r>
            <a:r>
              <a:rPr lang="en-US" sz="273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ru-RU" sz="273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ФАО 2021</a:t>
            </a:r>
            <a:endParaRPr lang="it-IT" sz="273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131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931670" y="483513"/>
            <a:ext cx="8023860" cy="89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154" tIns="44577" rIns="89154" bIns="44577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en-US" sz="4290" dirty="0" smtClean="0">
                <a:solidFill>
                  <a:srgbClr val="165A30"/>
                </a:solidFill>
                <a:latin typeface="Calibri (body)"/>
                <a:cs typeface="Arial" panose="020B0604020202020204" pitchFamily="34" charset="0"/>
              </a:rPr>
              <a:t>Справочная информация</a:t>
            </a:r>
            <a:endParaRPr lang="en-GB" altLang="en-US" sz="4290" dirty="0">
              <a:solidFill>
                <a:srgbClr val="165A30"/>
              </a:solidFill>
              <a:latin typeface="Calibri (body)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03628842"/>
              </p:ext>
            </p:extLst>
          </p:nvPr>
        </p:nvGraphicFramePr>
        <p:xfrm>
          <a:off x="415636" y="951289"/>
          <a:ext cx="9892146" cy="3358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89779366"/>
              </p:ext>
            </p:extLst>
          </p:nvPr>
        </p:nvGraphicFramePr>
        <p:xfrm>
          <a:off x="3919233" y="4309632"/>
          <a:ext cx="7278011" cy="3385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91346" y="4139147"/>
            <a:ext cx="914400" cy="79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1915418" y="661079"/>
            <a:ext cx="802386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ja-JP" sz="4290" dirty="0" smtClean="0">
                <a:solidFill>
                  <a:srgbClr val="165A30"/>
                </a:solidFill>
                <a:latin typeface="+mn-lt"/>
                <a:cs typeface="Arial" panose="020B0604020202020204" pitchFamily="34" charset="0"/>
              </a:rPr>
              <a:t>Общие положения</a:t>
            </a:r>
            <a:r>
              <a:rPr lang="en-US" altLang="ja-JP" sz="4290" dirty="0" smtClean="0">
                <a:solidFill>
                  <a:srgbClr val="165A30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en-US" altLang="ja-JP" sz="4290" dirty="0">
              <a:solidFill>
                <a:srgbClr val="165A3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3769694" y="1301074"/>
            <a:ext cx="4392356" cy="45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en-US" sz="2340" dirty="0" smtClean="0">
                <a:solidFill>
                  <a:schemeClr val="accent6">
                    <a:lumMod val="50000"/>
                  </a:schemeClr>
                </a:solidFill>
                <a:latin typeface="Calibri (body)"/>
              </a:rPr>
              <a:t>Основания для пересмотра</a:t>
            </a:r>
            <a:r>
              <a:rPr lang="en-US" altLang="en-US" sz="2340" dirty="0" smtClean="0">
                <a:solidFill>
                  <a:schemeClr val="accent6">
                    <a:lumMod val="50000"/>
                  </a:schemeClr>
                </a:solidFill>
                <a:latin typeface="Calibri (body)"/>
              </a:rPr>
              <a:t> </a:t>
            </a:r>
            <a:endParaRPr lang="en-US" altLang="en-US" sz="2340" dirty="0">
              <a:solidFill>
                <a:schemeClr val="accent6">
                  <a:lumMod val="50000"/>
                </a:schemeClr>
              </a:solidFill>
              <a:latin typeface="Calibri (body)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15418" y="1831911"/>
            <a:ext cx="8167920" cy="8918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7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95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принятия </a:t>
            </a:r>
            <a:r>
              <a:rPr lang="ru-RU" sz="195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1995 году МСФМ 4 стали доступны новая </a:t>
            </a:r>
            <a:r>
              <a:rPr lang="ru-RU" sz="195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и руководство, включая новые МСФМ </a:t>
            </a:r>
            <a:r>
              <a:rPr lang="ru-RU" sz="195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свободным зонам</a:t>
            </a:r>
            <a:endParaRPr lang="en-GB" sz="1950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915418" y="3118598"/>
            <a:ext cx="8167920" cy="13785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7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95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МСФМ</a:t>
            </a:r>
            <a:r>
              <a:rPr lang="en-US" sz="195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5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950" i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</a:t>
            </a:r>
            <a:r>
              <a:rPr lang="en-US" sz="195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5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ru-RU" sz="195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МСФМ</a:t>
            </a:r>
            <a:r>
              <a:rPr lang="en-US" sz="195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5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950" i="1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статуса вредного организма в </a:t>
            </a:r>
            <a:r>
              <a:rPr lang="ru-RU" sz="1950" i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зоне </a:t>
            </a:r>
            <a:r>
              <a:rPr lang="ru-RU" sz="195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недавно пересмотрены. Оба стандарта </a:t>
            </a:r>
            <a:r>
              <a:rPr lang="ru-RU" sz="195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связаны с </a:t>
            </a:r>
            <a:r>
              <a:rPr lang="ru-RU" sz="195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МСФМ 4 </a:t>
            </a:r>
            <a:r>
              <a:rPr lang="ru-RU" sz="195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</a:t>
            </a:r>
            <a:r>
              <a:rPr lang="ru-RU" sz="195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за вредными организмами и </a:t>
            </a:r>
            <a:r>
              <a:rPr lang="ru-RU" sz="195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информацией, необходимой </a:t>
            </a:r>
            <a:r>
              <a:rPr lang="ru-RU" sz="1950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статуса вредного </a:t>
            </a:r>
            <a:r>
              <a:rPr lang="ru-RU" sz="1950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</a:t>
            </a:r>
            <a:endParaRPr lang="ru-RU" sz="1950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15418" y="5009804"/>
            <a:ext cx="8167920" cy="9950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Пересмотренный проект МСФМ 4 описывает конкретные требования к </a:t>
            </a:r>
            <a:r>
              <a:rPr lang="ru-RU" sz="19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установлению </a:t>
            </a:r>
            <a:r>
              <a:rPr lang="ru-RU" sz="1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поддержанию свободных </a:t>
            </a:r>
            <a:r>
              <a:rPr lang="ru-RU" sz="19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</a:t>
            </a:r>
            <a:r>
              <a:rPr lang="ru-RU" sz="1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включая надзор и определение статуса вредного </a:t>
            </a:r>
            <a:r>
              <a:rPr lang="ru-RU" sz="19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</a:t>
            </a:r>
            <a:endParaRPr lang="en-US" sz="19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679248" y="4572000"/>
            <a:ext cx="528704" cy="451688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755"/>
          </a:p>
        </p:txBody>
      </p:sp>
      <p:sp>
        <p:nvSpPr>
          <p:cNvPr id="7" name="Plus 6"/>
          <p:cNvSpPr/>
          <p:nvPr/>
        </p:nvSpPr>
        <p:spPr>
          <a:xfrm>
            <a:off x="5721900" y="2688378"/>
            <a:ext cx="430220" cy="430220"/>
          </a:xfrm>
          <a:prstGeom prst="mathPlus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755"/>
          </a:p>
        </p:txBody>
      </p:sp>
    </p:spTree>
    <p:extLst>
      <p:ext uri="{BB962C8B-B14F-4D97-AF65-F5344CB8AC3E}">
        <p14:creationId xmlns:p14="http://schemas.microsoft.com/office/powerpoint/2010/main" val="3613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1009" y="465604"/>
            <a:ext cx="7578090" cy="1114425"/>
          </a:xfrm>
        </p:spPr>
        <p:txBody>
          <a:bodyPr>
            <a:normAutofit/>
          </a:bodyPr>
          <a:lstStyle/>
          <a:p>
            <a:r>
              <a:rPr lang="ru-RU" sz="5265" dirty="0" smtClean="0">
                <a:solidFill>
                  <a:srgbClr val="165A30"/>
                </a:solidFill>
              </a:rPr>
              <a:t>Область применения</a:t>
            </a:r>
            <a:endParaRPr lang="en-US" sz="5265" dirty="0">
              <a:solidFill>
                <a:srgbClr val="165A30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430BD2A-A37A-472C-9129-DFFD764F9B0E}"/>
              </a:ext>
            </a:extLst>
          </p:cNvPr>
          <p:cNvSpPr/>
          <p:nvPr/>
        </p:nvSpPr>
        <p:spPr>
          <a:xfrm>
            <a:off x="931025" y="1648008"/>
            <a:ext cx="9351803" cy="1324998"/>
          </a:xfrm>
          <a:custGeom>
            <a:avLst/>
            <a:gdLst>
              <a:gd name="connsiteX0" fmla="*/ 0 w 8197516"/>
              <a:gd name="connsiteY0" fmla="*/ 245315 h 1471860"/>
              <a:gd name="connsiteX1" fmla="*/ 245315 w 8197516"/>
              <a:gd name="connsiteY1" fmla="*/ 0 h 1471860"/>
              <a:gd name="connsiteX2" fmla="*/ 7952201 w 8197516"/>
              <a:gd name="connsiteY2" fmla="*/ 0 h 1471860"/>
              <a:gd name="connsiteX3" fmla="*/ 8197516 w 8197516"/>
              <a:gd name="connsiteY3" fmla="*/ 245315 h 1471860"/>
              <a:gd name="connsiteX4" fmla="*/ 8197516 w 8197516"/>
              <a:gd name="connsiteY4" fmla="*/ 1226545 h 1471860"/>
              <a:gd name="connsiteX5" fmla="*/ 7952201 w 8197516"/>
              <a:gd name="connsiteY5" fmla="*/ 1471860 h 1471860"/>
              <a:gd name="connsiteX6" fmla="*/ 245315 w 8197516"/>
              <a:gd name="connsiteY6" fmla="*/ 1471860 h 1471860"/>
              <a:gd name="connsiteX7" fmla="*/ 0 w 8197516"/>
              <a:gd name="connsiteY7" fmla="*/ 1226545 h 1471860"/>
              <a:gd name="connsiteX8" fmla="*/ 0 w 8197516"/>
              <a:gd name="connsiteY8" fmla="*/ 245315 h 147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7516" h="1471860">
                <a:moveTo>
                  <a:pt x="0" y="245315"/>
                </a:moveTo>
                <a:cubicBezTo>
                  <a:pt x="0" y="109831"/>
                  <a:pt x="109831" y="0"/>
                  <a:pt x="245315" y="0"/>
                </a:cubicBezTo>
                <a:lnTo>
                  <a:pt x="7952201" y="0"/>
                </a:lnTo>
                <a:cubicBezTo>
                  <a:pt x="8087685" y="0"/>
                  <a:pt x="8197516" y="109831"/>
                  <a:pt x="8197516" y="245315"/>
                </a:cubicBezTo>
                <a:lnTo>
                  <a:pt x="8197516" y="1226545"/>
                </a:lnTo>
                <a:cubicBezTo>
                  <a:pt x="8197516" y="1362029"/>
                  <a:pt x="8087685" y="1471860"/>
                  <a:pt x="7952201" y="1471860"/>
                </a:cubicBezTo>
                <a:lnTo>
                  <a:pt x="245315" y="1471860"/>
                </a:lnTo>
                <a:cubicBezTo>
                  <a:pt x="109831" y="1471860"/>
                  <a:pt x="0" y="1362029"/>
                  <a:pt x="0" y="1226545"/>
                </a:cubicBezTo>
                <a:lnTo>
                  <a:pt x="0" y="245315"/>
                </a:lnTo>
                <a:close/>
              </a:path>
            </a:pathLst>
          </a:cu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916" tIns="110916" rIns="110916" bIns="110916" numCol="1" spcCol="1270" anchor="t" anchorCtr="0">
            <a:noAutofit/>
          </a:bodyPr>
          <a:lstStyle/>
          <a:p>
            <a:pPr algn="ctr" defTabSz="47672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55" dirty="0">
                <a:solidFill>
                  <a:schemeClr val="bg1"/>
                </a:solidFill>
                <a:cs typeface="Calibri" panose="020F0502020204030204"/>
              </a:rPr>
              <a:t>Настоящий стандарт описывает требования к </a:t>
            </a:r>
            <a:r>
              <a:rPr lang="ru-RU" sz="1755" dirty="0" smtClean="0">
                <a:solidFill>
                  <a:schemeClr val="bg1"/>
                </a:solidFill>
                <a:cs typeface="Calibri" panose="020F0502020204030204"/>
              </a:rPr>
              <a:t>установлению </a:t>
            </a:r>
            <a:r>
              <a:rPr lang="ru-RU" sz="1755" dirty="0">
                <a:solidFill>
                  <a:schemeClr val="bg1"/>
                </a:solidFill>
                <a:cs typeface="Calibri" panose="020F0502020204030204"/>
              </a:rPr>
              <a:t>и использованию свободных </a:t>
            </a:r>
            <a:r>
              <a:rPr lang="ru-RU" sz="1755" dirty="0" smtClean="0">
                <a:solidFill>
                  <a:schemeClr val="bg1"/>
                </a:solidFill>
                <a:cs typeface="Calibri" panose="020F0502020204030204"/>
              </a:rPr>
              <a:t>зон </a:t>
            </a:r>
            <a:r>
              <a:rPr lang="ru-RU" sz="1755" dirty="0">
                <a:solidFill>
                  <a:schemeClr val="bg1"/>
                </a:solidFill>
                <a:cs typeface="Calibri" panose="020F0502020204030204"/>
              </a:rPr>
              <a:t>(</a:t>
            </a:r>
            <a:r>
              <a:rPr lang="ru-RU" sz="1755" dirty="0" smtClean="0">
                <a:solidFill>
                  <a:schemeClr val="bg1"/>
                </a:solidFill>
                <a:cs typeface="Calibri" panose="020F0502020204030204"/>
              </a:rPr>
              <a:t>СЗ) </a:t>
            </a:r>
            <a:r>
              <a:rPr lang="ru-RU" sz="1755" dirty="0">
                <a:solidFill>
                  <a:schemeClr val="bg1"/>
                </a:solidFill>
                <a:cs typeface="Calibri" panose="020F0502020204030204"/>
              </a:rPr>
              <a:t>в качестве фитосанитарной меры для:</a:t>
            </a:r>
          </a:p>
          <a:p>
            <a:pPr algn="ctr" defTabSz="47672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755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7B11048-A6AC-41EE-B41B-4E1DCBBABF46}"/>
              </a:ext>
            </a:extLst>
          </p:cNvPr>
          <p:cNvSpPr/>
          <p:nvPr/>
        </p:nvSpPr>
        <p:spPr>
          <a:xfrm>
            <a:off x="931025" y="5086870"/>
            <a:ext cx="9351803" cy="1102621"/>
          </a:xfrm>
          <a:custGeom>
            <a:avLst/>
            <a:gdLst>
              <a:gd name="connsiteX0" fmla="*/ 0 w 8197516"/>
              <a:gd name="connsiteY0" fmla="*/ 72034 h 432196"/>
              <a:gd name="connsiteX1" fmla="*/ 72034 w 8197516"/>
              <a:gd name="connsiteY1" fmla="*/ 0 h 432196"/>
              <a:gd name="connsiteX2" fmla="*/ 8125482 w 8197516"/>
              <a:gd name="connsiteY2" fmla="*/ 0 h 432196"/>
              <a:gd name="connsiteX3" fmla="*/ 8197516 w 8197516"/>
              <a:gd name="connsiteY3" fmla="*/ 72034 h 432196"/>
              <a:gd name="connsiteX4" fmla="*/ 8197516 w 8197516"/>
              <a:gd name="connsiteY4" fmla="*/ 360162 h 432196"/>
              <a:gd name="connsiteX5" fmla="*/ 8125482 w 8197516"/>
              <a:gd name="connsiteY5" fmla="*/ 432196 h 432196"/>
              <a:gd name="connsiteX6" fmla="*/ 72034 w 8197516"/>
              <a:gd name="connsiteY6" fmla="*/ 432196 h 432196"/>
              <a:gd name="connsiteX7" fmla="*/ 0 w 8197516"/>
              <a:gd name="connsiteY7" fmla="*/ 360162 h 432196"/>
              <a:gd name="connsiteX8" fmla="*/ 0 w 8197516"/>
              <a:gd name="connsiteY8" fmla="*/ 72034 h 43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97516" h="432196">
                <a:moveTo>
                  <a:pt x="0" y="72034"/>
                </a:moveTo>
                <a:cubicBezTo>
                  <a:pt x="0" y="32251"/>
                  <a:pt x="32251" y="0"/>
                  <a:pt x="72034" y="0"/>
                </a:cubicBezTo>
                <a:lnTo>
                  <a:pt x="8125482" y="0"/>
                </a:lnTo>
                <a:cubicBezTo>
                  <a:pt x="8165265" y="0"/>
                  <a:pt x="8197516" y="32251"/>
                  <a:pt x="8197516" y="72034"/>
                </a:cubicBezTo>
                <a:lnTo>
                  <a:pt x="8197516" y="360162"/>
                </a:lnTo>
                <a:cubicBezTo>
                  <a:pt x="8197516" y="399945"/>
                  <a:pt x="8165265" y="432196"/>
                  <a:pt x="8125482" y="432196"/>
                </a:cubicBezTo>
                <a:lnTo>
                  <a:pt x="72034" y="432196"/>
                </a:lnTo>
                <a:cubicBezTo>
                  <a:pt x="32251" y="432196"/>
                  <a:pt x="0" y="399945"/>
                  <a:pt x="0" y="360162"/>
                </a:cubicBezTo>
                <a:lnTo>
                  <a:pt x="0" y="72034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676672"/>
              <a:satOff val="-5114"/>
              <a:lumOff val="-1961"/>
              <a:alphaOff val="0"/>
            </a:schemeClr>
          </a:fillRef>
          <a:effectRef idx="0">
            <a:schemeClr val="accent5">
              <a:hueOff val="-3676672"/>
              <a:satOff val="-5114"/>
              <a:lumOff val="-196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433" tIns="61433" rIns="61433" bIns="61433" numCol="1" spcCol="1270" anchor="ctr" anchorCtr="0">
            <a:noAutofit/>
          </a:bodyPr>
          <a:lstStyle/>
          <a:p>
            <a:pPr algn="ctr" defTabSz="47672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>
                <a:solidFill>
                  <a:schemeClr val="tx1"/>
                </a:solidFill>
                <a:cs typeface="Calibri"/>
              </a:rPr>
              <a:t>Настоящий стандарт не распространяется </a:t>
            </a:r>
            <a:r>
              <a:rPr lang="ru-RU" b="1" dirty="0" smtClean="0">
                <a:solidFill>
                  <a:schemeClr val="tx1"/>
                </a:solidFill>
                <a:cs typeface="Calibri"/>
              </a:rPr>
              <a:t>на </a:t>
            </a:r>
            <a:r>
              <a:rPr lang="ru-RU" b="1" dirty="0" smtClean="0">
                <a:solidFill>
                  <a:schemeClr val="tx1"/>
                </a:solidFill>
              </a:rPr>
              <a:t>свободные места </a:t>
            </a:r>
            <a:r>
              <a:rPr lang="ru-RU" b="1" dirty="0">
                <a:solidFill>
                  <a:schemeClr val="tx1"/>
                </a:solidFill>
              </a:rPr>
              <a:t>и </a:t>
            </a:r>
            <a:r>
              <a:rPr lang="ru-RU" b="1" dirty="0" smtClean="0">
                <a:solidFill>
                  <a:schemeClr val="tx1"/>
                </a:solidFill>
              </a:rPr>
              <a:t>участки производства</a:t>
            </a:r>
            <a:r>
              <a:rPr lang="ru-RU" b="1" dirty="0" smtClean="0">
                <a:solidFill>
                  <a:schemeClr val="tx1"/>
                </a:solidFill>
                <a:cs typeface="Calibri"/>
              </a:rPr>
              <a:t>, </a:t>
            </a:r>
            <a:r>
              <a:rPr lang="ru-RU" b="1" dirty="0">
                <a:solidFill>
                  <a:schemeClr val="tx1"/>
                </a:solidFill>
                <a:cs typeface="Calibri"/>
              </a:rPr>
              <a:t>требования к которым можно найти в МСФМ </a:t>
            </a:r>
            <a:r>
              <a:rPr lang="ru-RU" b="1" dirty="0" smtClean="0">
                <a:solidFill>
                  <a:schemeClr val="tx1"/>
                </a:solidFill>
                <a:cs typeface="Calibri"/>
              </a:rPr>
              <a:t>10</a:t>
            </a:r>
            <a:endParaRPr lang="en-US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E41477-CD21-4450-948C-30363D341E42}"/>
              </a:ext>
            </a:extLst>
          </p:cNvPr>
          <p:cNvSpPr/>
          <p:nvPr/>
        </p:nvSpPr>
        <p:spPr>
          <a:xfrm>
            <a:off x="931025" y="3335186"/>
            <a:ext cx="2102618" cy="1389503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1600" b="1" dirty="0" smtClean="0">
                <a:cs typeface="Calibri"/>
              </a:rPr>
              <a:t> </a:t>
            </a:r>
            <a:r>
              <a:rPr lang="ru-RU" sz="1600" b="1" dirty="0">
                <a:cs typeface="Calibri"/>
              </a:rPr>
              <a:t>достижения или поддержания свободы от вредных </a:t>
            </a:r>
            <a:r>
              <a:rPr lang="ru-RU" sz="1600" b="1" dirty="0" smtClean="0">
                <a:cs typeface="Calibri"/>
              </a:rPr>
              <a:t>организмов в зоне</a:t>
            </a:r>
            <a:endParaRPr lang="en-US" sz="1600" b="1" dirty="0">
              <a:cs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EB09AF-49B2-4D94-AEEF-DECED7625543}"/>
              </a:ext>
            </a:extLst>
          </p:cNvPr>
          <p:cNvSpPr/>
          <p:nvPr/>
        </p:nvSpPr>
        <p:spPr>
          <a:xfrm>
            <a:off x="3540756" y="3337188"/>
            <a:ext cx="3250742" cy="138750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1600" b="1" dirty="0">
                <a:cs typeface="Calibri"/>
              </a:rPr>
              <a:t>поддержки фитосанитарной сертификации растений, </a:t>
            </a:r>
            <a:r>
              <a:rPr lang="ru-RU" sz="1600" b="1" dirty="0" smtClean="0">
                <a:cs typeface="Calibri"/>
              </a:rPr>
              <a:t>растительных продуктов </a:t>
            </a:r>
            <a:r>
              <a:rPr lang="ru-RU" sz="1600" b="1" dirty="0">
                <a:cs typeface="Calibri"/>
              </a:rPr>
              <a:t>и других </a:t>
            </a:r>
            <a:r>
              <a:rPr lang="ru-RU" sz="1600" b="1" dirty="0" smtClean="0">
                <a:cs typeface="Calibri"/>
              </a:rPr>
              <a:t>подкарантинных материалов, </a:t>
            </a:r>
            <a:r>
              <a:rPr lang="ru-RU" sz="1600" b="1" dirty="0">
                <a:cs typeface="Calibri"/>
              </a:rPr>
              <a:t>экспортируемых из </a:t>
            </a:r>
            <a:r>
              <a:rPr lang="ru-RU" sz="1600" b="1" dirty="0" smtClean="0">
                <a:cs typeface="Calibri"/>
              </a:rPr>
              <a:t>СЗ</a:t>
            </a:r>
            <a:endParaRPr lang="en-US" sz="1600" b="1" dirty="0"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9382BD-0B5C-4FA4-A908-B70957F99D45}"/>
              </a:ext>
            </a:extLst>
          </p:cNvPr>
          <p:cNvSpPr/>
          <p:nvPr/>
        </p:nvSpPr>
        <p:spPr>
          <a:xfrm>
            <a:off x="7269305" y="3334171"/>
            <a:ext cx="3013523" cy="1393534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1500" b="1" dirty="0">
                <a:cs typeface="Calibri"/>
              </a:rPr>
              <a:t>поддержки научного обоснования фитосанитарных мер, требуемых импортирующей страной для </a:t>
            </a:r>
            <a:r>
              <a:rPr lang="ru-RU" sz="1500" b="1" dirty="0" smtClean="0">
                <a:cs typeface="Calibri"/>
              </a:rPr>
              <a:t>защиты зоны, подверженной опасности</a:t>
            </a:r>
            <a:endParaRPr lang="en-US" sz="1500" b="1" dirty="0">
              <a:cs typeface="Calibri"/>
            </a:endParaRPr>
          </a:p>
        </p:txBody>
      </p:sp>
      <p:sp>
        <p:nvSpPr>
          <p:cNvPr id="12" name="Arrow: Quad 11">
            <a:extLst>
              <a:ext uri="{FF2B5EF4-FFF2-40B4-BE49-F238E27FC236}">
                <a16:creationId xmlns:a16="http://schemas.microsoft.com/office/drawing/2014/main" id="{4E9F3BD5-3141-413F-9DAA-EE35CC327815}"/>
              </a:ext>
            </a:extLst>
          </p:cNvPr>
          <p:cNvSpPr/>
          <p:nvPr/>
        </p:nvSpPr>
        <p:spPr>
          <a:xfrm>
            <a:off x="3074661" y="3932806"/>
            <a:ext cx="425077" cy="421391"/>
          </a:xfrm>
          <a:prstGeom prst="quad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5"/>
          </a:p>
        </p:txBody>
      </p:sp>
      <p:sp>
        <p:nvSpPr>
          <p:cNvPr id="13" name="Arrow: Quad 12">
            <a:extLst>
              <a:ext uri="{FF2B5EF4-FFF2-40B4-BE49-F238E27FC236}">
                <a16:creationId xmlns:a16="http://schemas.microsoft.com/office/drawing/2014/main" id="{8F1A5795-35DE-4362-BACC-FADFEE9A5745}"/>
              </a:ext>
            </a:extLst>
          </p:cNvPr>
          <p:cNvSpPr/>
          <p:nvPr/>
        </p:nvSpPr>
        <p:spPr>
          <a:xfrm>
            <a:off x="6832516" y="3932806"/>
            <a:ext cx="384059" cy="407308"/>
          </a:xfrm>
          <a:prstGeom prst="quad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5"/>
          </a:p>
        </p:txBody>
      </p:sp>
    </p:spTree>
    <p:extLst>
      <p:ext uri="{BB962C8B-B14F-4D97-AF65-F5344CB8AC3E}">
        <p14:creationId xmlns:p14="http://schemas.microsoft.com/office/powerpoint/2010/main" val="4777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20014" y="586239"/>
            <a:ext cx="184731" cy="362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755" dirty="0"/>
          </a:p>
        </p:txBody>
      </p:sp>
      <p:sp>
        <p:nvSpPr>
          <p:cNvPr id="6" name="TextBox 5"/>
          <p:cNvSpPr txBox="1"/>
          <p:nvPr/>
        </p:nvSpPr>
        <p:spPr>
          <a:xfrm>
            <a:off x="2299236" y="946339"/>
            <a:ext cx="7820527" cy="75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290" b="1" dirty="0" smtClean="0">
                <a:solidFill>
                  <a:srgbClr val="165A30"/>
                </a:solidFill>
              </a:rPr>
              <a:t>Общий перечень требований</a:t>
            </a:r>
            <a:endParaRPr lang="en-US" sz="4290" b="1" dirty="0">
              <a:solidFill>
                <a:srgbClr val="165A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2016" y="1804609"/>
            <a:ext cx="10839796" cy="4271994"/>
          </a:xfrm>
          <a:prstGeom prst="rect">
            <a:avLst/>
          </a:prstGeom>
        </p:spPr>
        <p:txBody>
          <a:bodyPr/>
          <a:lstStyle/>
          <a:p>
            <a:pPr lvl="1" algn="just">
              <a:buFont typeface="Times New Roman" panose="02020603050405020304" pitchFamily="18" charset="0"/>
              <a:buChar char="•"/>
            </a:pPr>
            <a:endParaRPr lang="en-US" sz="2600" dirty="0" smtClean="0">
              <a:solidFill>
                <a:srgbClr val="002060"/>
              </a:solidFill>
            </a:endParaRPr>
          </a:p>
          <a:p>
            <a:pPr lvl="1" algn="just">
              <a:buFont typeface="Times New Roman" panose="02020603050405020304" pitchFamily="18" charset="0"/>
              <a:buChar char="•"/>
            </a:pPr>
            <a:endParaRPr lang="en-US" sz="2600" dirty="0">
              <a:solidFill>
                <a:srgbClr val="002060"/>
              </a:solidFill>
            </a:endParaRPr>
          </a:p>
          <a:p>
            <a:pPr lvl="1" algn="just">
              <a:buFont typeface="Times New Roman" panose="02020603050405020304" pitchFamily="18" charset="0"/>
              <a:buChar char="•"/>
            </a:pPr>
            <a:r>
              <a:rPr lang="ru-RU" sz="2600" dirty="0" smtClean="0">
                <a:solidFill>
                  <a:srgbClr val="002060"/>
                </a:solidFill>
              </a:rPr>
              <a:t>системы, позволяющие установить свободу от вредного организма</a:t>
            </a:r>
            <a:r>
              <a:rPr lang="en-US" sz="2600" dirty="0" smtClean="0">
                <a:solidFill>
                  <a:srgbClr val="002060"/>
                </a:solidFill>
              </a:rPr>
              <a:t>;</a:t>
            </a:r>
            <a:endParaRPr lang="en-US" sz="2600" dirty="0">
              <a:solidFill>
                <a:srgbClr val="002060"/>
              </a:solidFill>
            </a:endParaRPr>
          </a:p>
          <a:p>
            <a:pPr lvl="1" algn="just">
              <a:buFont typeface="Times New Roman" panose="02020603050405020304" pitchFamily="18" charset="0"/>
              <a:buChar char="•"/>
            </a:pPr>
            <a:r>
              <a:rPr lang="ru-RU" sz="2600" dirty="0" smtClean="0">
                <a:solidFill>
                  <a:srgbClr val="002060"/>
                </a:solidFill>
              </a:rPr>
              <a:t>системы, позволяющие поддерживать свободу от вредного организма</a:t>
            </a:r>
            <a:r>
              <a:rPr lang="en-US" sz="2600" dirty="0" smtClean="0">
                <a:solidFill>
                  <a:srgbClr val="002060"/>
                </a:solidFill>
              </a:rPr>
              <a:t>;</a:t>
            </a:r>
            <a:endParaRPr lang="en-US" sz="2600" dirty="0">
              <a:solidFill>
                <a:srgbClr val="002060"/>
              </a:solidFill>
            </a:endParaRPr>
          </a:p>
          <a:p>
            <a:pPr lvl="1" algn="just">
              <a:buFont typeface="Times New Roman" panose="02020603050405020304" pitchFamily="18" charset="0"/>
              <a:buChar char="•"/>
            </a:pPr>
            <a:r>
              <a:rPr lang="ru-RU" sz="2600" dirty="0" smtClean="0">
                <a:solidFill>
                  <a:srgbClr val="002060"/>
                </a:solidFill>
              </a:rPr>
              <a:t>проверки, позволяющие подтвердить, что статус свободного места или участка производства достигнут или поддерживается</a:t>
            </a:r>
            <a:r>
              <a:rPr lang="en-US" sz="2600" dirty="0" smtClean="0">
                <a:solidFill>
                  <a:srgbClr val="002060"/>
                </a:solidFill>
              </a:rPr>
              <a:t>;</a:t>
            </a:r>
            <a:endParaRPr lang="en-US" sz="2600" dirty="0">
              <a:solidFill>
                <a:srgbClr val="002060"/>
              </a:solidFill>
            </a:endParaRPr>
          </a:p>
          <a:p>
            <a:pPr lvl="1" algn="just">
              <a:buFont typeface="Times New Roman" panose="02020603050405020304" pitchFamily="18" charset="0"/>
              <a:buChar char="•"/>
            </a:pPr>
            <a:r>
              <a:rPr lang="ru-RU" sz="2600" dirty="0" smtClean="0">
                <a:solidFill>
                  <a:srgbClr val="002060"/>
                </a:solidFill>
              </a:rPr>
              <a:t>корректирующие действия при обнаружении вредного организма</a:t>
            </a:r>
            <a:r>
              <a:rPr lang="en-US" sz="2600" dirty="0" smtClean="0">
                <a:solidFill>
                  <a:srgbClr val="002060"/>
                </a:solidFill>
              </a:rPr>
              <a:t>;</a:t>
            </a:r>
            <a:endParaRPr lang="en-US" sz="2600" dirty="0">
              <a:solidFill>
                <a:srgbClr val="002060"/>
              </a:solidFill>
            </a:endParaRPr>
          </a:p>
          <a:p>
            <a:pPr lvl="1" algn="just">
              <a:buFont typeface="Times New Roman" panose="02020603050405020304" pitchFamily="18" charset="0"/>
              <a:buChar char="•"/>
            </a:pPr>
            <a:r>
              <a:rPr lang="ru-RU" sz="2600" dirty="0">
                <a:solidFill>
                  <a:srgbClr val="002060"/>
                </a:solidFill>
              </a:rPr>
              <a:t>д</a:t>
            </a:r>
            <a:r>
              <a:rPr lang="ru-RU" sz="2600" dirty="0" smtClean="0">
                <a:solidFill>
                  <a:srgbClr val="002060"/>
                </a:solidFill>
              </a:rPr>
              <a:t>окументирование вышеуказанных систем и ведение соответствующего учета</a:t>
            </a:r>
            <a:r>
              <a:rPr lang="en-US" sz="2600" dirty="0" smtClean="0">
                <a:solidFill>
                  <a:srgbClr val="002060"/>
                </a:solidFill>
              </a:rPr>
              <a:t>;</a:t>
            </a:r>
            <a:endParaRPr lang="en-US" sz="2600" dirty="0">
              <a:solidFill>
                <a:srgbClr val="002060"/>
              </a:solidFill>
            </a:endParaRPr>
          </a:p>
          <a:p>
            <a:pPr lvl="1" algn="just">
              <a:buSzPts val="1100"/>
              <a:buFont typeface="Times New Roman" panose="02020603050405020304" pitchFamily="18" charset="0"/>
              <a:buChar char="•"/>
            </a:pPr>
            <a:r>
              <a:rPr lang="ru-RU" sz="2600" dirty="0">
                <a:solidFill>
                  <a:srgbClr val="002060"/>
                </a:solidFill>
              </a:rPr>
              <a:t>п</a:t>
            </a:r>
            <a:r>
              <a:rPr lang="ru-RU" sz="2600" dirty="0" smtClean="0">
                <a:solidFill>
                  <a:srgbClr val="002060"/>
                </a:solidFill>
              </a:rPr>
              <a:t>розрачность и взаимодействие с заинтересованными сторонами</a:t>
            </a:r>
            <a:r>
              <a:rPr lang="en-GB" sz="2600" dirty="0" smtClean="0">
                <a:solidFill>
                  <a:srgbClr val="002060"/>
                </a:solidFill>
              </a:rPr>
              <a:t>.  </a:t>
            </a: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7898" y="1696544"/>
            <a:ext cx="10598727" cy="872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dirty="0" smtClean="0"/>
              <a:t>Требования к установлению и поддержанию НОКЗР свободной зоны (СЗ) в качестве фитосанитарной меры включают</a:t>
            </a:r>
            <a:r>
              <a:rPr lang="en-US" sz="2600" dirty="0" smtClean="0"/>
              <a:t>: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2780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11368"/>
            <a:ext cx="10540538" cy="1114425"/>
          </a:xfrm>
        </p:spPr>
        <p:txBody>
          <a:bodyPr>
            <a:normAutofit fontScale="90000"/>
          </a:bodyPr>
          <a:lstStyle/>
          <a:p>
            <a:r>
              <a:rPr lang="en-US" sz="3900" dirty="0">
                <a:solidFill>
                  <a:srgbClr val="165A3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3900" dirty="0">
                <a:solidFill>
                  <a:srgbClr val="165A30"/>
                </a:solidFill>
                <a:latin typeface="+mn-lt"/>
                <a:cs typeface="Arial" panose="020B0604020202020204" pitchFamily="34" charset="0"/>
              </a:rPr>
            </a:br>
            <a:r>
              <a:rPr lang="en-US" sz="3900" dirty="0">
                <a:solidFill>
                  <a:srgbClr val="165A3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3900" dirty="0">
                <a:solidFill>
                  <a:srgbClr val="165A30"/>
                </a:solidFill>
                <a:latin typeface="+mn-lt"/>
                <a:cs typeface="Arial" panose="020B0604020202020204" pitchFamily="34" charset="0"/>
              </a:rPr>
            </a:br>
            <a:r>
              <a:rPr lang="en-US" sz="3900" dirty="0">
                <a:solidFill>
                  <a:srgbClr val="165A3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3900" dirty="0">
                <a:solidFill>
                  <a:srgbClr val="165A30"/>
                </a:solidFill>
                <a:latin typeface="+mn-lt"/>
                <a:cs typeface="Arial" panose="020B0604020202020204" pitchFamily="34" charset="0"/>
              </a:rPr>
            </a:br>
            <a:r>
              <a:rPr lang="en-US" dirty="0">
                <a:solidFill>
                  <a:srgbClr val="165A3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rgbClr val="165A30"/>
                </a:solidFill>
                <a:latin typeface="+mn-lt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165A30"/>
                </a:solidFill>
                <a:latin typeface="+mn-lt"/>
                <a:cs typeface="Arial" panose="020B0604020202020204" pitchFamily="34" charset="0"/>
              </a:rPr>
              <a:t>Основные аспекты пересмотра</a:t>
            </a:r>
            <a:endParaRPr lang="en-US" sz="4290" dirty="0">
              <a:solidFill>
                <a:srgbClr val="165A3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825793"/>
            <a:ext cx="10316094" cy="4443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35" dirty="0" smtClean="0">
                <a:solidFill>
                  <a:srgbClr val="002060"/>
                </a:solidFill>
              </a:rPr>
              <a:t>Следующее </a:t>
            </a:r>
            <a:r>
              <a:rPr lang="ru-RU" sz="2535" dirty="0">
                <a:solidFill>
                  <a:srgbClr val="002060"/>
                </a:solidFill>
              </a:rPr>
              <a:t>новое руководство было добавлено в проект к статье IV.2(e) МККЗР и МСФМ 1:</a:t>
            </a:r>
            <a:endParaRPr lang="en-GB" sz="2535" dirty="0">
              <a:solidFill>
                <a:srgbClr val="002060"/>
              </a:solidFill>
            </a:endParaRPr>
          </a:p>
          <a:p>
            <a:pPr marL="780098" lvl="1" indent="-334328" algn="just">
              <a:buFont typeface="Arial" panose="020B0604020202020204" pitchFamily="34" charset="0"/>
              <a:buChar char="•"/>
            </a:pPr>
            <a:r>
              <a:rPr lang="ru-RU" sz="2340" dirty="0" smtClean="0">
                <a:solidFill>
                  <a:srgbClr val="002060"/>
                </a:solidFill>
              </a:rPr>
              <a:t>СЗ – это </a:t>
            </a:r>
            <a:r>
              <a:rPr lang="ru-RU" sz="2340" dirty="0">
                <a:solidFill>
                  <a:srgbClr val="002060"/>
                </a:solidFill>
              </a:rPr>
              <a:t>фитосанитарная мера, которая может использоваться для содействия безопасной торговле и защиты растительных ресурсов.</a:t>
            </a:r>
            <a:endParaRPr lang="en-GB" sz="2340" dirty="0">
              <a:solidFill>
                <a:srgbClr val="002060"/>
              </a:solidFill>
            </a:endParaRPr>
          </a:p>
          <a:p>
            <a:pPr marL="780098" lvl="1" indent="-334328" algn="just">
              <a:buFont typeface="Arial" panose="020B0604020202020204" pitchFamily="34" charset="0"/>
              <a:buChar char="•"/>
            </a:pPr>
            <a:r>
              <a:rPr lang="ru-RU" sz="2340" dirty="0" smtClean="0">
                <a:solidFill>
                  <a:srgbClr val="002060"/>
                </a:solidFill>
              </a:rPr>
              <a:t>НОКЗР </a:t>
            </a:r>
            <a:r>
              <a:rPr lang="ru-RU" sz="2340" dirty="0">
                <a:solidFill>
                  <a:srgbClr val="002060"/>
                </a:solidFill>
              </a:rPr>
              <a:t>должны рассматривать </a:t>
            </a:r>
            <a:r>
              <a:rPr lang="ru-RU" sz="2340" dirty="0" smtClean="0">
                <a:solidFill>
                  <a:srgbClr val="002060"/>
                </a:solidFill>
              </a:rPr>
              <a:t>СЗ как </a:t>
            </a:r>
            <a:r>
              <a:rPr lang="ru-RU" sz="2340" dirty="0">
                <a:solidFill>
                  <a:srgbClr val="002060"/>
                </a:solidFill>
              </a:rPr>
              <a:t>достаточную фитосанитарную меру для управления фитосанитарным риском, </a:t>
            </a:r>
            <a:r>
              <a:rPr lang="ru-RU" sz="2340" dirty="0" smtClean="0">
                <a:solidFill>
                  <a:srgbClr val="002060"/>
                </a:solidFill>
              </a:rPr>
              <a:t>если </a:t>
            </a:r>
            <a:r>
              <a:rPr lang="ru-RU" sz="2340" dirty="0">
                <a:solidFill>
                  <a:srgbClr val="002060"/>
                </a:solidFill>
              </a:rPr>
              <a:t>она используется отдельно.</a:t>
            </a:r>
            <a:endParaRPr lang="en-GB" sz="2340" dirty="0">
              <a:solidFill>
                <a:srgbClr val="002060"/>
              </a:solidFill>
            </a:endParaRPr>
          </a:p>
          <a:p>
            <a:pPr marL="780098" lvl="1" indent="-334328" algn="just">
              <a:buFont typeface="Arial" panose="020B0604020202020204" pitchFamily="34" charset="0"/>
              <a:buChar char="•"/>
            </a:pPr>
            <a:r>
              <a:rPr lang="ru-RU" sz="2340" dirty="0">
                <a:solidFill>
                  <a:srgbClr val="002060"/>
                </a:solidFill>
              </a:rPr>
              <a:t>Фитосанитарные меры, используемые для установления или поддержания </a:t>
            </a:r>
            <a:r>
              <a:rPr lang="ru-RU" sz="2340" dirty="0" smtClean="0">
                <a:solidFill>
                  <a:srgbClr val="002060"/>
                </a:solidFill>
              </a:rPr>
              <a:t>СЗ, </a:t>
            </a:r>
            <a:r>
              <a:rPr lang="ru-RU" sz="2340" dirty="0">
                <a:solidFill>
                  <a:srgbClr val="002060"/>
                </a:solidFill>
              </a:rPr>
              <a:t>должны основываться на оценке фитосанитарного риска</a:t>
            </a:r>
            <a:r>
              <a:rPr lang="ru-RU" sz="2340" dirty="0" smtClean="0">
                <a:solidFill>
                  <a:srgbClr val="002060"/>
                </a:solidFill>
              </a:rPr>
              <a:t>.</a:t>
            </a:r>
            <a:endParaRPr lang="en-US" sz="2340" dirty="0" smtClean="0">
              <a:solidFill>
                <a:srgbClr val="002060"/>
              </a:solidFill>
            </a:endParaRPr>
          </a:p>
          <a:p>
            <a:pPr marL="780098" lvl="1" indent="-334328" algn="just">
              <a:buFont typeface="Arial" panose="020B0604020202020204" pitchFamily="34" charset="0"/>
              <a:buChar char="•"/>
            </a:pPr>
            <a:r>
              <a:rPr lang="ru-RU" sz="2340" dirty="0" smtClean="0">
                <a:solidFill>
                  <a:srgbClr val="002060"/>
                </a:solidFill>
              </a:rPr>
              <a:t>СЗ может </a:t>
            </a:r>
            <a:r>
              <a:rPr lang="ru-RU" sz="2340" dirty="0">
                <a:solidFill>
                  <a:srgbClr val="002060"/>
                </a:solidFill>
              </a:rPr>
              <a:t>применяться </a:t>
            </a:r>
            <a:r>
              <a:rPr lang="ru-RU" sz="2340" dirty="0" smtClean="0">
                <a:solidFill>
                  <a:srgbClr val="002060"/>
                </a:solidFill>
              </a:rPr>
              <a:t>ко всей стране </a:t>
            </a:r>
            <a:r>
              <a:rPr lang="ru-RU" sz="2340" dirty="0">
                <a:solidFill>
                  <a:srgbClr val="002060"/>
                </a:solidFill>
              </a:rPr>
              <a:t>или ее части. </a:t>
            </a:r>
            <a:r>
              <a:rPr lang="x-none" sz="2340" dirty="0">
                <a:solidFill>
                  <a:srgbClr val="002060"/>
                </a:solidFill>
              </a:rPr>
              <a:t> </a:t>
            </a:r>
            <a:endParaRPr lang="en-GB" sz="2340" dirty="0">
              <a:solidFill>
                <a:srgbClr val="002060"/>
              </a:solidFill>
            </a:endParaRPr>
          </a:p>
          <a:p>
            <a:pPr marL="501491" indent="-501491">
              <a:buFont typeface="Wingdings" panose="05000000000000000000" pitchFamily="2" charset="2"/>
              <a:buChar char="§"/>
            </a:pPr>
            <a:endParaRPr lang="en-US" sz="2145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6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 txBox="1">
            <a:spLocks/>
          </p:cNvSpPr>
          <p:nvPr/>
        </p:nvSpPr>
        <p:spPr bwMode="auto">
          <a:xfrm>
            <a:off x="1931670" y="662940"/>
            <a:ext cx="802386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ja-JP" sz="3900" b="1" dirty="0" smtClean="0">
                <a:solidFill>
                  <a:srgbClr val="165A30"/>
                </a:solidFill>
                <a:latin typeface="Calibri (body)"/>
                <a:cs typeface="Arial" panose="020B0604020202020204" pitchFamily="34" charset="0"/>
              </a:rPr>
              <a:t>Основные проектные вопросы</a:t>
            </a:r>
            <a:endParaRPr lang="en-US" altLang="ja-JP" sz="3900" b="1" dirty="0">
              <a:solidFill>
                <a:srgbClr val="165A30"/>
              </a:solidFill>
              <a:latin typeface="Calibri (body)"/>
              <a:cs typeface="Arial" panose="020B0604020202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58319873"/>
              </p:ext>
            </p:extLst>
          </p:nvPr>
        </p:nvGraphicFramePr>
        <p:xfrm>
          <a:off x="1321101" y="1455905"/>
          <a:ext cx="9593510" cy="4650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411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63A3-D7B6-4BEB-ABB0-5CEAD4080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295" y="754380"/>
            <a:ext cx="8915400" cy="1071484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srgbClr val="165A30"/>
                </a:solidFill>
                <a:cs typeface="Arial" panose="020B0604020202020204" pitchFamily="34" charset="0"/>
              </a:rPr>
              <a:t/>
            </a:r>
            <a:br>
              <a:rPr lang="en-US" altLang="ja-JP" dirty="0">
                <a:solidFill>
                  <a:srgbClr val="165A30"/>
                </a:solidFill>
                <a:cs typeface="Arial" panose="020B0604020202020204" pitchFamily="34" charset="0"/>
              </a:rPr>
            </a:br>
            <a:r>
              <a:rPr lang="ru-RU" altLang="ja-JP" sz="4095" dirty="0">
                <a:solidFill>
                  <a:srgbClr val="165A30"/>
                </a:solidFill>
                <a:latin typeface="+mn-lt"/>
                <a:cs typeface="Times New Roman" panose="02020603050405020304" pitchFamily="18" charset="0"/>
              </a:rPr>
              <a:t>Д</a:t>
            </a:r>
            <a:r>
              <a:rPr lang="ru-RU" altLang="ja-JP" sz="4095" dirty="0" smtClean="0">
                <a:solidFill>
                  <a:srgbClr val="165A30"/>
                </a:solidFill>
                <a:latin typeface="+mn-lt"/>
                <a:cs typeface="Times New Roman" panose="02020603050405020304" pitchFamily="18" charset="0"/>
              </a:rPr>
              <a:t>ругая важная информация и потенциальные проблемы реализации</a:t>
            </a:r>
            <a:endParaRPr lang="en-US" sz="4095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751856-6FD4-4400-86AF-DB56462AF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295" y="1983314"/>
            <a:ext cx="9948715" cy="3975123"/>
          </a:xfrm>
        </p:spPr>
        <p:txBody>
          <a:bodyPr>
            <a:normAutofit fontScale="92500" lnSpcReduction="20000"/>
          </a:bodyPr>
          <a:lstStyle/>
          <a:p>
            <a:pPr marL="334328" indent="-334328" algn="l">
              <a:buFont typeface="Arial" panose="020B0604020202020204" pitchFamily="34" charset="0"/>
              <a:buChar char="•"/>
            </a:pPr>
            <a:r>
              <a:rPr lang="ru-RU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ЭРГ </a:t>
            </a:r>
            <a:r>
              <a:rPr lang="ru-RU" sz="2145" dirty="0">
                <a:solidFill>
                  <a:srgbClr val="002060"/>
                </a:solidFill>
                <a:cs typeface="Times New Roman" panose="02020603050405020304" pitchFamily="18" charset="0"/>
              </a:rPr>
              <a:t>подготовила предложение </a:t>
            </a:r>
            <a:r>
              <a:rPr lang="ru-RU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об обеспечении взаимного признания СЗ; </a:t>
            </a:r>
            <a:r>
              <a:rPr lang="ru-RU" sz="2145" dirty="0">
                <a:solidFill>
                  <a:srgbClr val="002060"/>
                </a:solidFill>
                <a:cs typeface="Times New Roman" panose="02020603050405020304" pitchFamily="18" charset="0"/>
              </a:rPr>
              <a:t>в настоящее время в рамках МККЗР не существует необходимого механизма, поэтому данный текст был удален в ходе рассмотрения КС.</a:t>
            </a:r>
            <a:endParaRPr lang="en-GB" sz="2145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334328" indent="-334328" algn="l">
              <a:buFont typeface="Arial" panose="020B0604020202020204" pitchFamily="34" charset="0"/>
              <a:buChar char="•"/>
            </a:pPr>
            <a:r>
              <a:rPr lang="ru-RU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Существует потребность в дополнительных диагностических протоколах </a:t>
            </a:r>
            <a:r>
              <a:rPr lang="ru-RU" sz="2145" dirty="0">
                <a:solidFill>
                  <a:srgbClr val="002060"/>
                </a:solidFill>
                <a:cs typeface="Times New Roman" panose="02020603050405020304" pitchFamily="18" charset="0"/>
              </a:rPr>
              <a:t>и </a:t>
            </a:r>
            <a:r>
              <a:rPr lang="ru-RU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инструментах </a:t>
            </a:r>
            <a:r>
              <a:rPr lang="ru-RU" sz="2145" dirty="0">
                <a:solidFill>
                  <a:srgbClr val="002060"/>
                </a:solidFill>
                <a:cs typeface="Times New Roman" panose="02020603050405020304" pitchFamily="18" charset="0"/>
              </a:rPr>
              <a:t>для отбора </a:t>
            </a:r>
            <a:r>
              <a:rPr lang="ru-RU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проб с целью уменьшить потенциальные разногласия между </a:t>
            </a:r>
            <a:r>
              <a:rPr lang="ru-RU" sz="2145" dirty="0">
                <a:solidFill>
                  <a:srgbClr val="002060"/>
                </a:solidFill>
                <a:cs typeface="Times New Roman" panose="02020603050405020304" pitchFamily="18" charset="0"/>
              </a:rPr>
              <a:t>договаривающимися сторонами по поводу эквивалентности различных методов</a:t>
            </a:r>
            <a:r>
              <a:rPr lang="ru-RU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</a:p>
          <a:p>
            <a:pPr marL="334328" indent="-334328" algn="l">
              <a:buFont typeface="Arial" panose="020B0604020202020204" pitchFamily="34" charset="0"/>
              <a:buChar char="•"/>
            </a:pPr>
            <a:r>
              <a:rPr lang="ru-RU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Дальнейшее </a:t>
            </a:r>
            <a:r>
              <a:rPr lang="ru-RU" sz="2145" dirty="0">
                <a:solidFill>
                  <a:srgbClr val="002060"/>
                </a:solidFill>
                <a:cs typeface="Times New Roman" panose="02020603050405020304" pitchFamily="18" charset="0"/>
              </a:rPr>
              <a:t>руководство по реализации необходимо для решения следующих вопросов:</a:t>
            </a:r>
            <a:endParaRPr lang="en-GB" sz="2145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780098" lvl="1" indent="-334328" algn="l">
              <a:buFont typeface="Arial" panose="020B0604020202020204" pitchFamily="34" charset="0"/>
              <a:buChar char="•"/>
            </a:pPr>
            <a:r>
              <a:rPr lang="ru-RU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использование общего надзора в качестве достаточного основания для </a:t>
            </a:r>
            <a:r>
              <a:rPr lang="ru-RU" sz="2145" dirty="0">
                <a:solidFill>
                  <a:srgbClr val="002060"/>
                </a:solidFill>
                <a:cs typeface="Times New Roman" panose="02020603050405020304" pitchFamily="18" charset="0"/>
              </a:rPr>
              <a:t>поддержки </a:t>
            </a:r>
            <a:r>
              <a:rPr lang="ru-RU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установления </a:t>
            </a:r>
            <a:r>
              <a:rPr lang="ru-RU" sz="2145" dirty="0">
                <a:solidFill>
                  <a:srgbClr val="002060"/>
                </a:solidFill>
                <a:cs typeface="Times New Roman" panose="02020603050405020304" pitchFamily="18" charset="0"/>
              </a:rPr>
              <a:t>или поддержания </a:t>
            </a:r>
            <a:r>
              <a:rPr lang="ru-RU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СЗ.</a:t>
            </a:r>
            <a:endParaRPr lang="en-GB" sz="2145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780098" lvl="1" indent="-334328" algn="l">
              <a:buFont typeface="Arial" panose="020B0604020202020204" pitchFamily="34" charset="0"/>
              <a:buChar char="•"/>
            </a:pPr>
            <a:r>
              <a:rPr lang="ru-RU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определение </a:t>
            </a:r>
            <a:r>
              <a:rPr lang="ru-RU" sz="2145" dirty="0">
                <a:solidFill>
                  <a:srgbClr val="002060"/>
                </a:solidFill>
                <a:cs typeface="Times New Roman" panose="02020603050405020304" pitchFamily="18" charset="0"/>
              </a:rPr>
              <a:t>размера буферной зоны </a:t>
            </a:r>
            <a:r>
              <a:rPr lang="ru-RU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СЗ </a:t>
            </a:r>
            <a:r>
              <a:rPr lang="ru-RU" sz="2145" dirty="0">
                <a:solidFill>
                  <a:srgbClr val="002060"/>
                </a:solidFill>
                <a:cs typeface="Times New Roman" panose="02020603050405020304" pitchFamily="18" charset="0"/>
              </a:rPr>
              <a:t>при различных обстоятельствах</a:t>
            </a:r>
            <a:r>
              <a:rPr lang="ru-RU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;</a:t>
            </a:r>
            <a:endParaRPr lang="ru-RU" sz="2145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780098" lvl="1" indent="-334328" algn="l">
              <a:buFont typeface="Arial" panose="020B0604020202020204" pitchFamily="34" charset="0"/>
              <a:buChar char="•"/>
            </a:pPr>
            <a:r>
              <a:rPr lang="ru-RU" sz="2145" dirty="0">
                <a:solidFill>
                  <a:srgbClr val="002060"/>
                </a:solidFill>
                <a:cs typeface="Times New Roman" panose="02020603050405020304" pitchFamily="18" charset="0"/>
              </a:rPr>
              <a:t>определение требований, которые должны быть включены в </a:t>
            </a:r>
            <a:r>
              <a:rPr lang="ru-RU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рассмотрение программы СЗ</a:t>
            </a:r>
            <a:r>
              <a:rPr lang="en-GB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;</a:t>
            </a:r>
            <a:endParaRPr lang="en-GB" sz="2145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780098" lvl="1" indent="-334328" algn="l">
              <a:buFont typeface="Arial" panose="020B0604020202020204" pitchFamily="34" charset="0"/>
              <a:buChar char="•"/>
            </a:pPr>
            <a:r>
              <a:rPr lang="ru-RU" sz="2145" dirty="0">
                <a:solidFill>
                  <a:srgbClr val="002060"/>
                </a:solidFill>
                <a:cs typeface="Times New Roman" panose="02020603050405020304" pitchFamily="18" charset="0"/>
              </a:rPr>
              <a:t>укрепление доверия к </a:t>
            </a:r>
            <a:r>
              <a:rPr lang="ru-RU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СЗ </a:t>
            </a:r>
            <a:r>
              <a:rPr lang="ru-RU" sz="2145" dirty="0">
                <a:solidFill>
                  <a:srgbClr val="002060"/>
                </a:solidFill>
                <a:cs typeface="Times New Roman" panose="02020603050405020304" pitchFamily="18" charset="0"/>
              </a:rPr>
              <a:t>между договаривающимися </a:t>
            </a:r>
            <a:r>
              <a:rPr lang="ru-RU" sz="2145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сторонами.</a:t>
            </a:r>
            <a:endParaRPr lang="en-US"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4328" indent="-334328" algn="l">
              <a:buFont typeface="Arial" panose="020B0604020202020204" pitchFamily="34" charset="0"/>
              <a:buChar char="•"/>
            </a:pPr>
            <a:endParaRPr lang="en-US"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4328" indent="-334328" algn="l">
              <a:buFont typeface="Arial" panose="020B0604020202020204" pitchFamily="34" charset="0"/>
              <a:buChar char="•"/>
            </a:pPr>
            <a:endParaRPr lang="en-US"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4328" indent="-334328" algn="l">
              <a:buFont typeface="Arial" panose="020B0604020202020204" pitchFamily="34" charset="0"/>
              <a:buChar char="•"/>
            </a:pPr>
            <a:endParaRPr lang="en-GB"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4328" indent="-334328" algn="l">
              <a:buFont typeface="Arial" panose="020B0604020202020204" pitchFamily="34" charset="0"/>
              <a:buChar char="•"/>
            </a:pPr>
            <a:endParaRPr lang="en-GB"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4328" indent="-334328" algn="l">
              <a:buFont typeface="Arial" panose="020B0604020202020204" pitchFamily="34" charset="0"/>
              <a:buChar char="•"/>
            </a:pPr>
            <a:endParaRPr lang="en-US" sz="19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9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872836" y="1562104"/>
            <a:ext cx="10557164" cy="473202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ru-RU" altLang="en-US" sz="2145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Секретариат МККЗР</a:t>
            </a:r>
            <a:endParaRPr lang="fr-FR" altLang="en-US" sz="2145" dirty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endParaRPr lang="fr-FR" altLang="en-US" sz="2145" dirty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ru-RU" altLang="en-US" sz="2145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Продовольственная и сельскохозяйственная организация Объединенных Наций </a:t>
            </a:r>
          </a:p>
          <a:p>
            <a:pPr algn="ctr">
              <a:buFont typeface="Arial" charset="0"/>
              <a:buNone/>
              <a:defRPr/>
            </a:pPr>
            <a:r>
              <a:rPr lang="fr-FR" altLang="en-US" sz="2145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Viale </a:t>
            </a:r>
            <a:r>
              <a:rPr lang="fr-FR" altLang="en-US" sz="2145" dirty="0">
                <a:ea typeface="Arial Unicode MS" panose="020B0604020202020204" pitchFamily="34" charset="-128"/>
                <a:cs typeface="Arial" panose="020B0604020202020204" pitchFamily="34" charset="0"/>
              </a:rPr>
              <a:t>delle Terme di Caracalla, 00153 Rome, Italy </a:t>
            </a:r>
          </a:p>
          <a:p>
            <a:pPr algn="ctr">
              <a:buFont typeface="Arial" charset="0"/>
              <a:buNone/>
              <a:defRPr/>
            </a:pPr>
            <a:r>
              <a:rPr lang="ru-RU" altLang="en-US" sz="2145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Тел</a:t>
            </a:r>
            <a:r>
              <a:rPr lang="fr-FR" altLang="en-US" sz="2145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.: </a:t>
            </a:r>
            <a:r>
              <a:rPr lang="fr-FR" altLang="en-US" sz="2145" dirty="0">
                <a:ea typeface="Arial Unicode MS" panose="020B0604020202020204" pitchFamily="34" charset="-128"/>
                <a:cs typeface="Arial" panose="020B0604020202020204" pitchFamily="34" charset="0"/>
              </a:rPr>
              <a:t>+39-0657054812</a:t>
            </a:r>
            <a:br>
              <a:rPr lang="fr-FR" altLang="en-US" sz="2145" dirty="0"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ru-RU" altLang="en-US" sz="2145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Эл. почта</a:t>
            </a:r>
            <a:r>
              <a:rPr lang="fr-FR" altLang="en-US" sz="2145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lang="fr-FR" altLang="en-US" sz="2145" dirty="0"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IPPC@fao.org</a:t>
            </a:r>
            <a:endParaRPr lang="fr-FR" altLang="en-US" sz="2145" dirty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endParaRPr lang="fr-FR" altLang="en-US" sz="2145" dirty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ru-RU" altLang="en-US" sz="2145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Веб-сайты</a:t>
            </a:r>
            <a:r>
              <a:rPr lang="fr-FR" altLang="en-US" sz="2145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endParaRPr lang="fr-FR" altLang="en-US" sz="2145" dirty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buNone/>
              <a:defRPr/>
            </a:pPr>
            <a:r>
              <a:rPr lang="fr-FR" altLang="en-US" sz="2145" dirty="0">
                <a:solidFill>
                  <a:srgbClr val="002060"/>
                </a:solidFill>
                <a:ea typeface="Arial Unicode MS" panose="020B0604020202020204" pitchFamily="34" charset="-128"/>
                <a:cs typeface="Arial" panose="020B0604020202020204" pitchFamily="34" charset="0"/>
                <a:hlinkClick r:id="" action="ppaction://noaction"/>
              </a:rPr>
              <a:t>www.ippc.org</a:t>
            </a:r>
            <a:endParaRPr lang="fr-FR" altLang="en-US" sz="2145" dirty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fr-FR" altLang="en-US" sz="2145" dirty="0">
                <a:solidFill>
                  <a:srgbClr val="002060"/>
                </a:solidFill>
                <a:ea typeface="Arial Unicode MS" panose="020B0604020202020204" pitchFamily="34" charset="-128"/>
                <a:cs typeface="Arial" panose="020B0604020202020204" pitchFamily="34" charset="0"/>
                <a:hlinkClick r:id="" action="ppaction://noaction"/>
              </a:rPr>
              <a:t>www.fao.org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51659" y="670564"/>
            <a:ext cx="8229601" cy="891540"/>
          </a:xfrm>
          <a:prstGeom prst="rect">
            <a:avLst/>
          </a:prstGeom>
        </p:spPr>
        <p:txBody>
          <a:bodyPr vert="horz" lIns="89154" tIns="44577" rIns="89154" bIns="44577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3315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Контактная информация</a:t>
            </a:r>
            <a:endParaRPr lang="en-US" sz="3315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PPC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iblet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PC Template" id="{E3D52DA1-B955-46D8-ABA4-2A70C8293518}" vid="{34178FE7-D893-4FE8-B8DA-98F78B8B20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IPPC Template</Template>
  <TotalTime>2686</TotalTime>
  <Words>653</Words>
  <Application>Microsoft Office PowerPoint</Application>
  <PresentationFormat>Произвольный</PresentationFormat>
  <Paragraphs>77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Arial Unicode MS</vt:lpstr>
      <vt:lpstr>Calibri</vt:lpstr>
      <vt:lpstr>Calibri (body)</vt:lpstr>
      <vt:lpstr>Calibri (Основной текст)</vt:lpstr>
      <vt:lpstr>Times New Roman</vt:lpstr>
      <vt:lpstr>Wingdings</vt:lpstr>
      <vt:lpstr>IPPC Template</vt:lpstr>
      <vt:lpstr>ПРОЕКТ МСФМ Пересмотр МСФМ 4: Требования по установлению свободных зон (2009-002)</vt:lpstr>
      <vt:lpstr>Презентация PowerPoint</vt:lpstr>
      <vt:lpstr>Презентация PowerPoint</vt:lpstr>
      <vt:lpstr>Область применения</vt:lpstr>
      <vt:lpstr>Презентация PowerPoint</vt:lpstr>
      <vt:lpstr>    Основные аспекты пересмотра</vt:lpstr>
      <vt:lpstr>Презентация PowerPoint</vt:lpstr>
      <vt:lpstr> Другая важная информация и потенциальные проблемы реализации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Zlotina, Marina A - APHIS</dc:creator>
  <cp:lastModifiedBy>Ставничая Татьяна</cp:lastModifiedBy>
  <cp:revision>66</cp:revision>
  <dcterms:created xsi:type="dcterms:W3CDTF">2021-06-01T14:32:44Z</dcterms:created>
  <dcterms:modified xsi:type="dcterms:W3CDTF">2021-06-24T07:07:22Z</dcterms:modified>
</cp:coreProperties>
</file>