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2" r:id="rId3"/>
    <p:sldId id="266" r:id="rId4"/>
    <p:sldId id="270" r:id="rId5"/>
    <p:sldId id="267" r:id="rId6"/>
    <p:sldId id="269" r:id="rId7"/>
    <p:sldId id="265" r:id="rId8"/>
  </p:sldIdLst>
  <p:sldSz cx="7315200" cy="4114800"/>
  <p:notesSz cx="6858000" cy="9144000"/>
  <p:defaultTextStyle>
    <a:defPPr>
      <a:defRPr lang="en-US"/>
    </a:defPPr>
    <a:lvl1pPr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357188" indent="100013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714375" indent="200025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071563" indent="300038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428750" indent="400050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E"/>
    <a:srgbClr val="EBEBE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1C336-2DCC-46C9-A57B-BADAD599A7E9}" v="49" dt="2020-07-10T13:26:55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3023" autoAdjust="0"/>
  </p:normalViewPr>
  <p:slideViewPr>
    <p:cSldViewPr snapToGrid="0" showGuides="1">
      <p:cViewPr varScale="1">
        <p:scale>
          <a:sx n="117" d="100"/>
          <a:sy n="117" d="100"/>
        </p:scale>
        <p:origin x="96" y="4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 Mushegyan" userId="c092e9be-0227-40a4-980f-f9eff733bb40" providerId="ADAL" clId="{4AB1C336-2DCC-46C9-A57B-BADAD599A7E9}"/>
    <pc:docChg chg="undo custSel modSld">
      <pc:chgData name="Edgar Mushegyan" userId="c092e9be-0227-40a4-980f-f9eff733bb40" providerId="ADAL" clId="{4AB1C336-2DCC-46C9-A57B-BADAD599A7E9}" dt="2020-07-10T13:26:55.963" v="155" actId="12"/>
      <pc:docMkLst>
        <pc:docMk/>
      </pc:docMkLst>
      <pc:sldChg chg="modSp mod">
        <pc:chgData name="Edgar Mushegyan" userId="c092e9be-0227-40a4-980f-f9eff733bb40" providerId="ADAL" clId="{4AB1C336-2DCC-46C9-A57B-BADAD599A7E9}" dt="2020-07-10T12:52:06.900" v="2" actId="1076"/>
        <pc:sldMkLst>
          <pc:docMk/>
          <pc:sldMk cId="1695367554" sldId="262"/>
        </pc:sldMkLst>
        <pc:spChg chg="mod">
          <ac:chgData name="Edgar Mushegyan" userId="c092e9be-0227-40a4-980f-f9eff733bb40" providerId="ADAL" clId="{4AB1C336-2DCC-46C9-A57B-BADAD599A7E9}" dt="2020-07-10T12:52:03.728" v="1" actId="242"/>
          <ac:spMkLst>
            <pc:docMk/>
            <pc:sldMk cId="1695367554" sldId="262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2:52:06.900" v="2" actId="1076"/>
          <ac:graphicFrameMkLst>
            <pc:docMk/>
            <pc:sldMk cId="1695367554" sldId="262"/>
            <ac:graphicFrameMk id="5" creationId="{028EAF98-AE76-4C2B-AFDC-3C5291719A22}"/>
          </ac:graphicFrameMkLst>
        </pc:graphicFrameChg>
      </pc:sldChg>
      <pc:sldChg chg="modSp mod">
        <pc:chgData name="Edgar Mushegyan" userId="c092e9be-0227-40a4-980f-f9eff733bb40" providerId="ADAL" clId="{4AB1C336-2DCC-46C9-A57B-BADAD599A7E9}" dt="2020-07-10T13:23:38.494" v="142" actId="20577"/>
        <pc:sldMkLst>
          <pc:docMk/>
          <pc:sldMk cId="4143199072" sldId="264"/>
        </pc:sldMkLst>
        <pc:spChg chg="mod">
          <ac:chgData name="Edgar Mushegyan" userId="c092e9be-0227-40a4-980f-f9eff733bb40" providerId="ADAL" clId="{4AB1C336-2DCC-46C9-A57B-BADAD599A7E9}" dt="2020-07-10T13:23:38.494" v="142" actId="20577"/>
          <ac:spMkLst>
            <pc:docMk/>
            <pc:sldMk cId="4143199072" sldId="264"/>
            <ac:spMk id="2" creationId="{B3C88758-224C-8C4A-95DC-98A2199C61AE}"/>
          </ac:spMkLst>
        </pc:spChg>
      </pc:sldChg>
      <pc:sldChg chg="modSp mod">
        <pc:chgData name="Edgar Mushegyan" userId="c092e9be-0227-40a4-980f-f9eff733bb40" providerId="ADAL" clId="{4AB1C336-2DCC-46C9-A57B-BADAD599A7E9}" dt="2020-07-10T13:18:30.717" v="108" actId="1076"/>
        <pc:sldMkLst>
          <pc:docMk/>
          <pc:sldMk cId="151118423" sldId="266"/>
        </pc:sldMkLst>
        <pc:spChg chg="mod">
          <ac:chgData name="Edgar Mushegyan" userId="c092e9be-0227-40a4-980f-f9eff733bb40" providerId="ADAL" clId="{4AB1C336-2DCC-46C9-A57B-BADAD599A7E9}" dt="2020-07-10T12:52:22.303" v="7" actId="404"/>
          <ac:spMkLst>
            <pc:docMk/>
            <pc:sldMk cId="151118423" sldId="266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3:18:30.717" v="108" actId="1076"/>
          <ac:graphicFrameMkLst>
            <pc:docMk/>
            <pc:sldMk cId="151118423" sldId="266"/>
            <ac:graphicFrameMk id="7" creationId="{5CAFB6E7-495F-4D78-A76D-FA95518C2495}"/>
          </ac:graphicFrameMkLst>
        </pc:graphicFrameChg>
      </pc:sldChg>
      <pc:sldChg chg="modSp mod">
        <pc:chgData name="Edgar Mushegyan" userId="c092e9be-0227-40a4-980f-f9eff733bb40" providerId="ADAL" clId="{4AB1C336-2DCC-46C9-A57B-BADAD599A7E9}" dt="2020-07-10T13:26:55.963" v="155" actId="12"/>
        <pc:sldMkLst>
          <pc:docMk/>
          <pc:sldMk cId="1339673772" sldId="267"/>
        </pc:sldMkLst>
        <pc:spChg chg="mod">
          <ac:chgData name="Edgar Mushegyan" userId="c092e9be-0227-40a4-980f-f9eff733bb40" providerId="ADAL" clId="{4AB1C336-2DCC-46C9-A57B-BADAD599A7E9}" dt="2020-07-10T12:53:41.951" v="30" actId="403"/>
          <ac:spMkLst>
            <pc:docMk/>
            <pc:sldMk cId="1339673772" sldId="267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3:26:55.963" v="155" actId="12"/>
          <ac:graphicFrameMkLst>
            <pc:docMk/>
            <pc:sldMk cId="1339673772" sldId="267"/>
            <ac:graphicFrameMk id="10" creationId="{271AC728-95E8-4539-8790-B43D69307EBA}"/>
          </ac:graphicFrameMkLst>
        </pc:graphicFrameChg>
      </pc:sldChg>
      <pc:sldChg chg="modSp mod">
        <pc:chgData name="Edgar Mushegyan" userId="c092e9be-0227-40a4-980f-f9eff733bb40" providerId="ADAL" clId="{4AB1C336-2DCC-46C9-A57B-BADAD599A7E9}" dt="2020-07-10T13:05:06.700" v="50" actId="122"/>
        <pc:sldMkLst>
          <pc:docMk/>
          <pc:sldMk cId="4044171205" sldId="268"/>
        </pc:sldMkLst>
        <pc:spChg chg="mod">
          <ac:chgData name="Edgar Mushegyan" userId="c092e9be-0227-40a4-980f-f9eff733bb40" providerId="ADAL" clId="{4AB1C336-2DCC-46C9-A57B-BADAD599A7E9}" dt="2020-07-10T13:04:47.505" v="46" actId="242"/>
          <ac:spMkLst>
            <pc:docMk/>
            <pc:sldMk cId="4044171205" sldId="268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3:04:57.134" v="48" actId="14100"/>
          <ac:graphicFrameMkLst>
            <pc:docMk/>
            <pc:sldMk cId="4044171205" sldId="268"/>
            <ac:graphicFrameMk id="10" creationId="{D0114B93-F5AC-4E5C-8E13-6EDC7390EF17}"/>
          </ac:graphicFrameMkLst>
        </pc:graphicFrameChg>
        <pc:graphicFrameChg chg="mod">
          <ac:chgData name="Edgar Mushegyan" userId="c092e9be-0227-40a4-980f-f9eff733bb40" providerId="ADAL" clId="{4AB1C336-2DCC-46C9-A57B-BADAD599A7E9}" dt="2020-07-10T13:05:06.700" v="50" actId="122"/>
          <ac:graphicFrameMkLst>
            <pc:docMk/>
            <pc:sldMk cId="4044171205" sldId="268"/>
            <ac:graphicFrameMk id="11" creationId="{D2076D53-B70A-4E49-9378-5CC4C06F371B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93D71-91E4-436C-97D6-1D9ACC6BAE00}" type="doc">
      <dgm:prSet loTypeId="urn:microsoft.com/office/officeart/2005/8/layout/venn3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9D4B88-59A7-4351-8537-4DAA2955BC6F}">
      <dgm:prSet/>
      <dgm:spPr/>
      <dgm:t>
        <a:bodyPr/>
        <a:lstStyle/>
        <a:p>
          <a:pPr rtl="0"/>
          <a:r>
            <a:rPr lang="ru-RU" b="0" i="0" baseline="0" dirty="0" smtClean="0">
              <a:effectLst/>
            </a:rPr>
            <a:t>Рассмотреть важные вопросы, связанные со здоровьем растений, либо для содействия принятия мер по конкретному фитосанитарному вопросу, либо для решения более общего вопроса</a:t>
          </a:r>
          <a:endParaRPr lang="en-US" dirty="0">
            <a:effectLst/>
          </a:endParaRPr>
        </a:p>
      </dgm:t>
    </dgm:pt>
    <dgm:pt modelId="{048ED259-317D-483F-B1AD-A5B891F731DE}" type="parTrans" cxnId="{C88DA6EB-89D1-4662-8B45-1CF3679D5A9D}">
      <dgm:prSet/>
      <dgm:spPr/>
      <dgm:t>
        <a:bodyPr/>
        <a:lstStyle/>
        <a:p>
          <a:endParaRPr lang="en-US">
            <a:effectLst/>
          </a:endParaRPr>
        </a:p>
      </dgm:t>
    </dgm:pt>
    <dgm:pt modelId="{01ADEC28-47BA-4DC2-B618-D7E91E1ED117}" type="sibTrans" cxnId="{C88DA6EB-89D1-4662-8B45-1CF3679D5A9D}">
      <dgm:prSet/>
      <dgm:spPr/>
      <dgm:t>
        <a:bodyPr/>
        <a:lstStyle/>
        <a:p>
          <a:endParaRPr lang="en-US">
            <a:effectLst/>
          </a:endParaRPr>
        </a:p>
      </dgm:t>
    </dgm:pt>
    <dgm:pt modelId="{4F77BE7A-2D17-4D77-A33E-99CDC650CA83}">
      <dgm:prSet/>
      <dgm:spPr/>
      <dgm:t>
        <a:bodyPr/>
        <a:lstStyle/>
        <a:p>
          <a:pPr rtl="0"/>
          <a:r>
            <a:rPr lang="ru-RU" dirty="0" smtClean="0">
              <a:effectLst/>
            </a:rPr>
            <a:t>Охватить</a:t>
          </a:r>
          <a:r>
            <a:rPr lang="ru-RU" baseline="0" dirty="0" smtClean="0">
              <a:effectLst/>
            </a:rPr>
            <a:t> вопросы или действия, по которым ДС</a:t>
          </a:r>
          <a:r>
            <a:rPr lang="en-US" baseline="0" dirty="0" smtClean="0">
              <a:effectLst/>
            </a:rPr>
            <a:t>/</a:t>
          </a:r>
          <a:r>
            <a:rPr lang="ru-RU" baseline="0" dirty="0" smtClean="0">
              <a:effectLst/>
            </a:rPr>
            <a:t>НОКЗР</a:t>
          </a:r>
          <a:r>
            <a:rPr lang="en-US" baseline="0" dirty="0" smtClean="0">
              <a:effectLst/>
            </a:rPr>
            <a:t>/</a:t>
          </a:r>
          <a:r>
            <a:rPr lang="ru-RU" baseline="0" dirty="0" smtClean="0">
              <a:effectLst/>
            </a:rPr>
            <a:t>РОКЗР</a:t>
          </a:r>
          <a:r>
            <a:rPr lang="en-US" baseline="0" dirty="0" smtClean="0">
              <a:effectLst/>
            </a:rPr>
            <a:t> </a:t>
          </a:r>
          <a:r>
            <a:rPr lang="ru-RU" baseline="0" dirty="0" smtClean="0">
              <a:effectLst/>
            </a:rPr>
            <a:t>имеют некоторое влияние, полномочия или компетенции</a:t>
          </a:r>
          <a:endParaRPr lang="en-US" dirty="0">
            <a:effectLst/>
          </a:endParaRPr>
        </a:p>
      </dgm:t>
    </dgm:pt>
    <dgm:pt modelId="{6DFC7DEE-9B13-4050-A45A-4070E2D84AAB}" type="parTrans" cxnId="{C15F336F-E89D-4B2A-940D-D837BB47490A}">
      <dgm:prSet/>
      <dgm:spPr/>
      <dgm:t>
        <a:bodyPr/>
        <a:lstStyle/>
        <a:p>
          <a:endParaRPr lang="en-US">
            <a:effectLst/>
          </a:endParaRPr>
        </a:p>
      </dgm:t>
    </dgm:pt>
    <dgm:pt modelId="{AE851E00-D853-4901-A589-FD1B58687F3F}" type="sibTrans" cxnId="{C15F336F-E89D-4B2A-940D-D837BB47490A}">
      <dgm:prSet/>
      <dgm:spPr/>
      <dgm:t>
        <a:bodyPr/>
        <a:lstStyle/>
        <a:p>
          <a:endParaRPr lang="en-US">
            <a:effectLst/>
          </a:endParaRPr>
        </a:p>
      </dgm:t>
    </dgm:pt>
    <dgm:pt modelId="{388AD34D-0556-4E3B-8834-370DAB94CB3C}">
      <dgm:prSet/>
      <dgm:spPr/>
      <dgm:t>
        <a:bodyPr/>
        <a:lstStyle/>
        <a:p>
          <a:pPr rtl="0"/>
          <a:r>
            <a:rPr lang="ru-RU" b="0" i="0" baseline="0" dirty="0" smtClean="0">
              <a:effectLst/>
            </a:rPr>
            <a:t>Предоставить практическое руководство и поддержку </a:t>
          </a:r>
          <a:r>
            <a:rPr lang="ru-RU" b="0" i="0" baseline="0" dirty="0" smtClean="0">
              <a:effectLst/>
            </a:rPr>
            <a:t>для более эффективного осуществления положений конвенции, конкретного МСФМ или ряда МСФМ.</a:t>
          </a:r>
          <a:endParaRPr lang="en-US" dirty="0">
            <a:effectLst/>
          </a:endParaRPr>
        </a:p>
      </dgm:t>
    </dgm:pt>
    <dgm:pt modelId="{C12E99DF-8E3F-4C08-A4D6-FADA72EB27E7}" type="parTrans" cxnId="{C17BAE55-8D11-4DA3-B309-97F08C29A1AD}">
      <dgm:prSet/>
      <dgm:spPr/>
      <dgm:t>
        <a:bodyPr/>
        <a:lstStyle/>
        <a:p>
          <a:endParaRPr lang="en-US">
            <a:effectLst/>
          </a:endParaRPr>
        </a:p>
      </dgm:t>
    </dgm:pt>
    <dgm:pt modelId="{58571CEB-8F79-4ABD-B5AF-2C50C1377362}" type="sibTrans" cxnId="{C17BAE55-8D11-4DA3-B309-97F08C29A1AD}">
      <dgm:prSet/>
      <dgm:spPr/>
      <dgm:t>
        <a:bodyPr/>
        <a:lstStyle/>
        <a:p>
          <a:endParaRPr lang="en-US">
            <a:effectLst/>
          </a:endParaRPr>
        </a:p>
      </dgm:t>
    </dgm:pt>
    <dgm:pt modelId="{E8599A66-1A11-43FE-BB41-478F76C4A98E}" type="pres">
      <dgm:prSet presAssocID="{11C93D71-91E4-436C-97D6-1D9ACC6BAE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FDF79B-EE6D-4941-8E2C-64781B312366}" type="pres">
      <dgm:prSet presAssocID="{F79D4B88-59A7-4351-8537-4DAA2955BC6F}" presName="Name5" presStyleLbl="vennNode1" presStyleIdx="0" presStyleCnt="3" custLinFactNeighborX="-20796" custLinFactNeighborY="-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9127C-7C22-4BBF-9FF7-33B1711AFD70}" type="pres">
      <dgm:prSet presAssocID="{01ADEC28-47BA-4DC2-B618-D7E91E1ED117}" presName="space" presStyleCnt="0"/>
      <dgm:spPr/>
    </dgm:pt>
    <dgm:pt modelId="{05418B5D-301F-4E1C-806A-DA28CAD7FFD8}" type="pres">
      <dgm:prSet presAssocID="{4F77BE7A-2D17-4D77-A33E-99CDC650CA8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4EEE-EC80-410D-9393-EC93477D6B04}" type="pres">
      <dgm:prSet presAssocID="{AE851E00-D853-4901-A589-FD1B58687F3F}" presName="space" presStyleCnt="0"/>
      <dgm:spPr/>
    </dgm:pt>
    <dgm:pt modelId="{9297F824-8245-4E97-B8A4-6C01281B1872}" type="pres">
      <dgm:prSet presAssocID="{388AD34D-0556-4E3B-8834-370DAB94CB3C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F336F-E89D-4B2A-940D-D837BB47490A}" srcId="{11C93D71-91E4-436C-97D6-1D9ACC6BAE00}" destId="{4F77BE7A-2D17-4D77-A33E-99CDC650CA83}" srcOrd="1" destOrd="0" parTransId="{6DFC7DEE-9B13-4050-A45A-4070E2D84AAB}" sibTransId="{AE851E00-D853-4901-A589-FD1B58687F3F}"/>
    <dgm:cxn modelId="{C17BAE55-8D11-4DA3-B309-97F08C29A1AD}" srcId="{11C93D71-91E4-436C-97D6-1D9ACC6BAE00}" destId="{388AD34D-0556-4E3B-8834-370DAB94CB3C}" srcOrd="2" destOrd="0" parTransId="{C12E99DF-8E3F-4C08-A4D6-FADA72EB27E7}" sibTransId="{58571CEB-8F79-4ABD-B5AF-2C50C1377362}"/>
    <dgm:cxn modelId="{0BA6091F-D7AD-4695-9E27-88ECC459A6C3}" type="presOf" srcId="{388AD34D-0556-4E3B-8834-370DAB94CB3C}" destId="{9297F824-8245-4E97-B8A4-6C01281B1872}" srcOrd="0" destOrd="0" presId="urn:microsoft.com/office/officeart/2005/8/layout/venn3"/>
    <dgm:cxn modelId="{A3899FBE-1627-4E20-B4D5-97863182D4A7}" type="presOf" srcId="{F79D4B88-59A7-4351-8537-4DAA2955BC6F}" destId="{4BFDF79B-EE6D-4941-8E2C-64781B312366}" srcOrd="0" destOrd="0" presId="urn:microsoft.com/office/officeart/2005/8/layout/venn3"/>
    <dgm:cxn modelId="{9F8084A0-3BEA-4698-ACD7-79B5FE93951A}" type="presOf" srcId="{11C93D71-91E4-436C-97D6-1D9ACC6BAE00}" destId="{E8599A66-1A11-43FE-BB41-478F76C4A98E}" srcOrd="0" destOrd="0" presId="urn:microsoft.com/office/officeart/2005/8/layout/venn3"/>
    <dgm:cxn modelId="{C88DA6EB-89D1-4662-8B45-1CF3679D5A9D}" srcId="{11C93D71-91E4-436C-97D6-1D9ACC6BAE00}" destId="{F79D4B88-59A7-4351-8537-4DAA2955BC6F}" srcOrd="0" destOrd="0" parTransId="{048ED259-317D-483F-B1AD-A5B891F731DE}" sibTransId="{01ADEC28-47BA-4DC2-B618-D7E91E1ED117}"/>
    <dgm:cxn modelId="{C03CFD47-C5DA-42E0-A123-7E7E502A2E18}" type="presOf" srcId="{4F77BE7A-2D17-4D77-A33E-99CDC650CA83}" destId="{05418B5D-301F-4E1C-806A-DA28CAD7FFD8}" srcOrd="0" destOrd="0" presId="urn:microsoft.com/office/officeart/2005/8/layout/venn3"/>
    <dgm:cxn modelId="{25550CB9-AF11-4B9A-A5F1-A9EFF6E4B282}" type="presParOf" srcId="{E8599A66-1A11-43FE-BB41-478F76C4A98E}" destId="{4BFDF79B-EE6D-4941-8E2C-64781B312366}" srcOrd="0" destOrd="0" presId="urn:microsoft.com/office/officeart/2005/8/layout/venn3"/>
    <dgm:cxn modelId="{A999F213-ABE3-4435-9653-970DEEFE6055}" type="presParOf" srcId="{E8599A66-1A11-43FE-BB41-478F76C4A98E}" destId="{DDA9127C-7C22-4BBF-9FF7-33B1711AFD70}" srcOrd="1" destOrd="0" presId="urn:microsoft.com/office/officeart/2005/8/layout/venn3"/>
    <dgm:cxn modelId="{0CC346AA-F8A3-4B24-9BBD-EF59DF36F569}" type="presParOf" srcId="{E8599A66-1A11-43FE-BB41-478F76C4A98E}" destId="{05418B5D-301F-4E1C-806A-DA28CAD7FFD8}" srcOrd="2" destOrd="0" presId="urn:microsoft.com/office/officeart/2005/8/layout/venn3"/>
    <dgm:cxn modelId="{FB8D0AFC-99B3-48D3-862F-436E797C3D6F}" type="presParOf" srcId="{E8599A66-1A11-43FE-BB41-478F76C4A98E}" destId="{2A544EEE-EC80-410D-9393-EC93477D6B04}" srcOrd="3" destOrd="0" presId="urn:microsoft.com/office/officeart/2005/8/layout/venn3"/>
    <dgm:cxn modelId="{BA6E6772-665C-469A-833C-927BCB7C206B}" type="presParOf" srcId="{E8599A66-1A11-43FE-BB41-478F76C4A98E}" destId="{9297F824-8245-4E97-B8A4-6C01281B187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CF582-8193-479D-80B0-9A4F7D43C8EF}" type="doc">
      <dgm:prSet loTypeId="urn:microsoft.com/office/officeart/2008/layout/PictureStrips" loCatId="pictur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19C9B6D-253D-4C20-AA30-4BB24FE6D365}">
      <dgm:prSet/>
      <dgm:spPr/>
      <dgm:t>
        <a:bodyPr anchor="t"/>
        <a:lstStyle/>
        <a:p>
          <a:pPr rtl="0">
            <a:lnSpc>
              <a:spcPct val="100000"/>
            </a:lnSpc>
          </a:pPr>
          <a:r>
            <a:rPr lang="en-US" b="1" dirty="0">
              <a:effectLst/>
            </a:rPr>
            <a:t>R-01</a:t>
          </a:r>
          <a:br>
            <a:rPr lang="en-US" b="1" dirty="0">
              <a:effectLst/>
            </a:rPr>
          </a:br>
          <a:r>
            <a:rPr lang="ru-RU" b="0" dirty="0" smtClean="0">
              <a:effectLst/>
            </a:rPr>
            <a:t>ЖМО</a:t>
          </a:r>
          <a:r>
            <a:rPr lang="en-US" b="0" dirty="0" smtClean="0">
              <a:effectLst/>
            </a:rPr>
            <a:t>, </a:t>
          </a:r>
          <a:r>
            <a:rPr lang="ru-RU" b="0" dirty="0" smtClean="0">
              <a:effectLst/>
            </a:rPr>
            <a:t>биологическая безопасность и чужеродные инвазивные виды</a:t>
          </a:r>
          <a:endParaRPr lang="en-US" b="0" dirty="0">
            <a:effectLst/>
          </a:endParaRPr>
        </a:p>
      </dgm:t>
    </dgm:pt>
    <dgm:pt modelId="{951A6D48-A345-4BF3-897F-8E47D157C24C}" type="parTrans" cxnId="{4A4EE13B-CE13-4DD4-9788-D9212183B259}">
      <dgm:prSet/>
      <dgm:spPr/>
      <dgm:t>
        <a:bodyPr/>
        <a:lstStyle/>
        <a:p>
          <a:endParaRPr lang="en-US"/>
        </a:p>
      </dgm:t>
    </dgm:pt>
    <dgm:pt modelId="{7BE5C80E-3309-4DDB-9B93-0F33AD2A50BE}" type="sibTrans" cxnId="{4A4EE13B-CE13-4DD4-9788-D9212183B259}">
      <dgm:prSet/>
      <dgm:spPr/>
      <dgm:t>
        <a:bodyPr/>
        <a:lstStyle/>
        <a:p>
          <a:endParaRPr lang="en-US"/>
        </a:p>
      </dgm:t>
    </dgm:pt>
    <dgm:pt modelId="{6CAEF16B-D39B-4DBB-8343-7A8007B391ED}">
      <dgm:prSet/>
      <dgm:spPr/>
      <dgm:t>
        <a:bodyPr anchor="t"/>
        <a:lstStyle/>
        <a:p>
          <a:pPr rtl="0">
            <a:lnSpc>
              <a:spcPct val="100000"/>
            </a:lnSpc>
          </a:pPr>
          <a:r>
            <a:rPr lang="en-US" b="1" dirty="0">
              <a:effectLst/>
            </a:rPr>
            <a:t>R-02 </a:t>
          </a:r>
          <a:br>
            <a:rPr lang="en-US" b="1" dirty="0">
              <a:effectLst/>
            </a:rPr>
          </a:br>
          <a:r>
            <a:rPr lang="ru-RU" dirty="0" smtClean="0"/>
            <a:t>Угрозы биоразнообразию, создаваемые чужеродными видами: действия в рамках МККЗР</a:t>
          </a:r>
          <a:endParaRPr lang="en-US" b="1" dirty="0">
            <a:effectLst/>
          </a:endParaRPr>
        </a:p>
      </dgm:t>
    </dgm:pt>
    <dgm:pt modelId="{1510A63E-3C7F-4202-AE33-AEA1CA6F3E61}" type="parTrans" cxnId="{E0699AC8-50A2-4A57-B978-2A9CE5413DEB}">
      <dgm:prSet/>
      <dgm:spPr/>
      <dgm:t>
        <a:bodyPr/>
        <a:lstStyle/>
        <a:p>
          <a:endParaRPr lang="en-US"/>
        </a:p>
      </dgm:t>
    </dgm:pt>
    <dgm:pt modelId="{06F972F4-B8BF-45F3-87E7-669E23A69080}" type="sibTrans" cxnId="{E0699AC8-50A2-4A57-B978-2A9CE5413DEB}">
      <dgm:prSet/>
      <dgm:spPr/>
      <dgm:t>
        <a:bodyPr/>
        <a:lstStyle/>
        <a:p>
          <a:endParaRPr lang="en-US"/>
        </a:p>
      </dgm:t>
    </dgm:pt>
    <dgm:pt modelId="{BCD87F7F-51A0-44C5-8F0A-34848811E30F}">
      <dgm:prSet/>
      <dgm:spPr/>
      <dgm:t>
        <a:bodyPr anchor="t"/>
        <a:lstStyle/>
        <a:p>
          <a:pPr rtl="0">
            <a:lnSpc>
              <a:spcPct val="100000"/>
            </a:lnSpc>
          </a:pPr>
          <a:r>
            <a:rPr lang="en-US" b="1" dirty="0">
              <a:effectLst/>
            </a:rPr>
            <a:t>R-03</a:t>
          </a:r>
          <a:br>
            <a:rPr lang="en-US" b="1" dirty="0">
              <a:effectLst/>
            </a:rPr>
          </a:br>
          <a:r>
            <a:rPr lang="ru-RU" dirty="0" smtClean="0"/>
            <a:t>Замена или сокращение использования бромистого метила в качестве фитосанитарной меры</a:t>
          </a:r>
          <a:endParaRPr lang="en-US" b="1" dirty="0">
            <a:effectLst/>
          </a:endParaRPr>
        </a:p>
      </dgm:t>
    </dgm:pt>
    <dgm:pt modelId="{28F94962-88B6-43D3-B67F-564A0B25AAED}" type="parTrans" cxnId="{28369092-6068-4EE8-8F66-5A73BC409939}">
      <dgm:prSet/>
      <dgm:spPr/>
      <dgm:t>
        <a:bodyPr/>
        <a:lstStyle/>
        <a:p>
          <a:endParaRPr lang="en-US"/>
        </a:p>
      </dgm:t>
    </dgm:pt>
    <dgm:pt modelId="{FF16CBF4-8216-42C5-BBCC-B26857FA08EC}" type="sibTrans" cxnId="{28369092-6068-4EE8-8F66-5A73BC409939}">
      <dgm:prSet/>
      <dgm:spPr/>
      <dgm:t>
        <a:bodyPr/>
        <a:lstStyle/>
        <a:p>
          <a:endParaRPr lang="en-US"/>
        </a:p>
      </dgm:t>
    </dgm:pt>
    <dgm:pt modelId="{93F428B2-7F72-439B-ABC0-FEA1072CC62C}">
      <dgm:prSet/>
      <dgm:spPr/>
      <dgm:t>
        <a:bodyPr anchor="t"/>
        <a:lstStyle/>
        <a:p>
          <a:pPr rtl="0">
            <a:lnSpc>
              <a:spcPct val="100000"/>
            </a:lnSpc>
          </a:pPr>
          <a:r>
            <a:rPr lang="en-US" b="1" dirty="0">
              <a:effectLst/>
            </a:rPr>
            <a:t>R-04 </a:t>
          </a:r>
          <a:br>
            <a:rPr lang="en-US" b="1" dirty="0">
              <a:effectLst/>
            </a:rPr>
          </a:br>
          <a:r>
            <a:rPr lang="ru-RU" dirty="0" smtClean="0"/>
            <a:t>Охват МККЗР водных растений</a:t>
          </a:r>
          <a:endParaRPr lang="en-US" b="1" dirty="0">
            <a:effectLst/>
          </a:endParaRPr>
        </a:p>
      </dgm:t>
    </dgm:pt>
    <dgm:pt modelId="{9E939208-0933-456B-BEB5-D90F729BD8A8}" type="parTrans" cxnId="{27A6C023-5F5D-4893-A71E-950F3574E654}">
      <dgm:prSet/>
      <dgm:spPr/>
      <dgm:t>
        <a:bodyPr/>
        <a:lstStyle/>
        <a:p>
          <a:endParaRPr lang="en-US"/>
        </a:p>
      </dgm:t>
    </dgm:pt>
    <dgm:pt modelId="{546C1249-0349-4A3B-990C-F425BD142D4E}" type="sibTrans" cxnId="{27A6C023-5F5D-4893-A71E-950F3574E654}">
      <dgm:prSet/>
      <dgm:spPr/>
      <dgm:t>
        <a:bodyPr/>
        <a:lstStyle/>
        <a:p>
          <a:endParaRPr lang="en-US"/>
        </a:p>
      </dgm:t>
    </dgm:pt>
    <dgm:pt modelId="{F140EA7B-401C-4B85-919F-29C98B62C987}">
      <dgm:prSet/>
      <dgm:spPr/>
      <dgm:t>
        <a:bodyPr anchor="t"/>
        <a:lstStyle/>
        <a:p>
          <a:pPr rtl="0">
            <a:lnSpc>
              <a:spcPct val="100000"/>
            </a:lnSpc>
          </a:pPr>
          <a:r>
            <a:rPr lang="en-US" b="1" dirty="0">
              <a:effectLst/>
            </a:rPr>
            <a:t>R-05</a:t>
          </a:r>
          <a:br>
            <a:rPr lang="en-US" b="1" dirty="0">
              <a:effectLst/>
            </a:rPr>
          </a:br>
          <a:r>
            <a:rPr lang="ru-RU" dirty="0" smtClean="0"/>
            <a:t>Интернет-торговля (электронная торговля) растениями и другими подкарантинными материалами</a:t>
          </a:r>
          <a:endParaRPr lang="en-US" b="1" dirty="0">
            <a:effectLst/>
          </a:endParaRPr>
        </a:p>
      </dgm:t>
    </dgm:pt>
    <dgm:pt modelId="{C5C5C732-0E31-43BB-8DC9-C23D45E8BD06}" type="parTrans" cxnId="{C215D7AD-6BF4-4B84-A4F5-90B0025D4C75}">
      <dgm:prSet/>
      <dgm:spPr/>
      <dgm:t>
        <a:bodyPr/>
        <a:lstStyle/>
        <a:p>
          <a:endParaRPr lang="en-US"/>
        </a:p>
      </dgm:t>
    </dgm:pt>
    <dgm:pt modelId="{36CC8DD5-9272-4160-A50F-1BC41A537FCC}" type="sibTrans" cxnId="{C215D7AD-6BF4-4B84-A4F5-90B0025D4C75}">
      <dgm:prSet/>
      <dgm:spPr/>
      <dgm:t>
        <a:bodyPr/>
        <a:lstStyle/>
        <a:p>
          <a:endParaRPr lang="en-US"/>
        </a:p>
      </dgm:t>
    </dgm:pt>
    <dgm:pt modelId="{F22D9AC3-305A-417F-8E4F-FE3CBCE3590C}">
      <dgm:prSet/>
      <dgm:spPr/>
      <dgm:t>
        <a:bodyPr anchor="t"/>
        <a:lstStyle/>
        <a:p>
          <a:pPr rtl="0">
            <a:lnSpc>
              <a:spcPct val="100000"/>
            </a:lnSpc>
          </a:pPr>
          <a:r>
            <a:rPr lang="en-US" b="1" dirty="0">
              <a:effectLst/>
            </a:rPr>
            <a:t>R-06</a:t>
          </a:r>
          <a:br>
            <a:rPr lang="en-US" b="1" dirty="0">
              <a:effectLst/>
            </a:rPr>
          </a:br>
          <a:r>
            <a:rPr lang="ru-RU" dirty="0" smtClean="0"/>
            <a:t>Морские контейнеры</a:t>
          </a:r>
          <a:endParaRPr lang="en-US" b="1" dirty="0">
            <a:effectLst/>
          </a:endParaRPr>
        </a:p>
      </dgm:t>
    </dgm:pt>
    <dgm:pt modelId="{EEE3F416-068E-48E1-88E6-CE9711FF3E35}" type="parTrans" cxnId="{10A9BA0B-4315-4F41-83D3-434BE364869A}">
      <dgm:prSet/>
      <dgm:spPr/>
      <dgm:t>
        <a:bodyPr/>
        <a:lstStyle/>
        <a:p>
          <a:endParaRPr lang="en-US"/>
        </a:p>
      </dgm:t>
    </dgm:pt>
    <dgm:pt modelId="{C7BDDA68-639B-4619-89EF-FB97699719DF}" type="sibTrans" cxnId="{10A9BA0B-4315-4F41-83D3-434BE364869A}">
      <dgm:prSet/>
      <dgm:spPr/>
      <dgm:t>
        <a:bodyPr/>
        <a:lstStyle/>
        <a:p>
          <a:endParaRPr lang="en-US"/>
        </a:p>
      </dgm:t>
    </dgm:pt>
    <dgm:pt modelId="{8A4D1876-B4F5-47F0-B90A-FF867614E8BB}">
      <dgm:prSet/>
      <dgm:spPr/>
      <dgm:t>
        <a:bodyPr anchor="t"/>
        <a:lstStyle/>
        <a:p>
          <a:pPr rtl="0">
            <a:lnSpc>
              <a:spcPct val="100000"/>
            </a:lnSpc>
          </a:pPr>
          <a:r>
            <a:rPr lang="en-US" b="1" dirty="0">
              <a:effectLst/>
            </a:rPr>
            <a:t>R-07</a:t>
          </a:r>
          <a:br>
            <a:rPr lang="en-US" b="1" dirty="0">
              <a:effectLst/>
            </a:rPr>
          </a:br>
          <a:r>
            <a:rPr lang="ru-RU" dirty="0" smtClean="0"/>
            <a:t>Важность диагностики вредных организмов</a:t>
          </a:r>
          <a:endParaRPr lang="en-US" b="1" dirty="0">
            <a:effectLst/>
          </a:endParaRPr>
        </a:p>
      </dgm:t>
    </dgm:pt>
    <dgm:pt modelId="{13B59DF7-8EAD-4F5C-BC74-4CD196FDC3DC}" type="parTrans" cxnId="{E456BA07-221C-4A39-B759-32D3DFD0E92B}">
      <dgm:prSet/>
      <dgm:spPr/>
      <dgm:t>
        <a:bodyPr/>
        <a:lstStyle/>
        <a:p>
          <a:endParaRPr lang="en-US"/>
        </a:p>
      </dgm:t>
    </dgm:pt>
    <dgm:pt modelId="{30B9D5CB-2A82-4B2C-878A-AEBE69E360C2}" type="sibTrans" cxnId="{E456BA07-221C-4A39-B759-32D3DFD0E92B}">
      <dgm:prSet/>
      <dgm:spPr/>
      <dgm:t>
        <a:bodyPr/>
        <a:lstStyle/>
        <a:p>
          <a:endParaRPr lang="en-US"/>
        </a:p>
      </dgm:t>
    </dgm:pt>
    <dgm:pt modelId="{80E867C7-50AE-46F7-A08C-7993FED1AA96}">
      <dgm:prSet/>
      <dgm:spPr/>
      <dgm:t>
        <a:bodyPr anchor="t"/>
        <a:lstStyle/>
        <a:p>
          <a:pPr rtl="0">
            <a:lnSpc>
              <a:spcPct val="100000"/>
            </a:lnSpc>
          </a:pPr>
          <a:r>
            <a:rPr lang="en-US" b="1" dirty="0">
              <a:effectLst/>
            </a:rPr>
            <a:t>R-08</a:t>
          </a:r>
          <a:br>
            <a:rPr lang="en-US" b="1" dirty="0">
              <a:effectLst/>
            </a:rPr>
          </a:br>
          <a:r>
            <a:rPr lang="ru-RU" dirty="0" smtClean="0"/>
            <a:t>Подготовка к использованию HTS-технологий в качестве диагностического инструмента в фитосанитарных целях</a:t>
          </a:r>
          <a:endParaRPr lang="en-US" b="1" dirty="0">
            <a:effectLst/>
          </a:endParaRPr>
        </a:p>
      </dgm:t>
    </dgm:pt>
    <dgm:pt modelId="{C23B0F07-2036-4124-B724-A4D637A641D2}" type="parTrans" cxnId="{95CC6126-477B-48D8-B45E-9D8F01B85FEB}">
      <dgm:prSet/>
      <dgm:spPr/>
      <dgm:t>
        <a:bodyPr/>
        <a:lstStyle/>
        <a:p>
          <a:endParaRPr lang="en-US"/>
        </a:p>
      </dgm:t>
    </dgm:pt>
    <dgm:pt modelId="{FB118F0A-27F0-4C2A-93DD-CDF3805F088F}" type="sibTrans" cxnId="{95CC6126-477B-48D8-B45E-9D8F01B85FEB}">
      <dgm:prSet/>
      <dgm:spPr/>
      <dgm:t>
        <a:bodyPr/>
        <a:lstStyle/>
        <a:p>
          <a:endParaRPr lang="en-US"/>
        </a:p>
      </dgm:t>
    </dgm:pt>
    <dgm:pt modelId="{F657B83E-CAD5-4792-9920-2A1CC4BD639C}">
      <dgm:prSet/>
      <dgm:spPr/>
      <dgm:t>
        <a:bodyPr anchor="t"/>
        <a:lstStyle/>
        <a:p>
          <a:pPr rtl="0"/>
          <a:r>
            <a:rPr lang="en-US" b="1" dirty="0" smtClean="0">
              <a:effectLst/>
            </a:rPr>
            <a:t>R-09</a:t>
          </a:r>
          <a:r>
            <a:rPr lang="en-US" b="1" dirty="0">
              <a:effectLst/>
            </a:rPr>
            <a:t/>
          </a:r>
          <a:br>
            <a:rPr lang="en-US" b="1" dirty="0">
              <a:effectLst/>
            </a:rPr>
          </a:br>
          <a:r>
            <a:rPr lang="ru-RU" dirty="0" smtClean="0"/>
            <a:t>Безопасное обеспечение продуктами питания и другой гуманитарной помощью для предотвращения заноса вредных организмов растений во время чрезвычайной ситуации</a:t>
          </a:r>
          <a:endParaRPr lang="en-US" b="1" dirty="0">
            <a:effectLst/>
          </a:endParaRPr>
        </a:p>
      </dgm:t>
    </dgm:pt>
    <dgm:pt modelId="{6184F863-E784-4B22-9936-1DA2BC4A1DF0}" type="parTrans" cxnId="{2A2DF49A-7550-48E5-90AF-49249663B745}">
      <dgm:prSet/>
      <dgm:spPr/>
      <dgm:t>
        <a:bodyPr/>
        <a:lstStyle/>
        <a:p>
          <a:endParaRPr lang="en-US"/>
        </a:p>
      </dgm:t>
    </dgm:pt>
    <dgm:pt modelId="{F37A45A4-B85B-43F8-A07A-7E4AB01AA66D}" type="sibTrans" cxnId="{2A2DF49A-7550-48E5-90AF-49249663B745}">
      <dgm:prSet/>
      <dgm:spPr/>
      <dgm:t>
        <a:bodyPr/>
        <a:lstStyle/>
        <a:p>
          <a:endParaRPr lang="en-US"/>
        </a:p>
      </dgm:t>
    </dgm:pt>
    <dgm:pt modelId="{F12A5492-45D7-432C-B877-173ACF7D8D2B}" type="pres">
      <dgm:prSet presAssocID="{343CF582-8193-479D-80B0-9A4F7D43C8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376F60-1C99-4DE9-B665-DB1C38CD28F9}" type="pres">
      <dgm:prSet presAssocID="{219C9B6D-253D-4C20-AA30-4BB24FE6D365}" presName="composite" presStyleCnt="0"/>
      <dgm:spPr/>
    </dgm:pt>
    <dgm:pt modelId="{CE867855-5172-48EE-929F-12743CBEEF8F}" type="pres">
      <dgm:prSet presAssocID="{219C9B6D-253D-4C20-AA30-4BB24FE6D365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E3389-6395-4BD3-BB47-CC3E97C618C3}" type="pres">
      <dgm:prSet presAssocID="{219C9B6D-253D-4C20-AA30-4BB24FE6D365}" presName="rect2" presStyleLbl="fgImgPlace1" presStyleIdx="0" presStyleCnt="9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0C8730F9-D8E3-43B2-9AF8-713E15C6F84E}" type="pres">
      <dgm:prSet presAssocID="{7BE5C80E-3309-4DDB-9B93-0F33AD2A50BE}" presName="sibTrans" presStyleCnt="0"/>
      <dgm:spPr/>
    </dgm:pt>
    <dgm:pt modelId="{4B9E89D2-CF8C-4BF8-8B33-D399BB74D52A}" type="pres">
      <dgm:prSet presAssocID="{6CAEF16B-D39B-4DBB-8343-7A8007B391ED}" presName="composite" presStyleCnt="0"/>
      <dgm:spPr/>
    </dgm:pt>
    <dgm:pt modelId="{FE12BD9E-200F-4E32-8F90-B36ACB48E033}" type="pres">
      <dgm:prSet presAssocID="{6CAEF16B-D39B-4DBB-8343-7A8007B391ED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A8ABE-C3DC-4EC7-8460-874222C6CD16}" type="pres">
      <dgm:prSet presAssocID="{6CAEF16B-D39B-4DBB-8343-7A8007B391ED}" presName="rect2" presStyleLbl="fgImgPlace1" presStyleIdx="1" presStyleCnt="9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53FD8E3B-22AD-4909-ACFD-2B02E1485829}" type="pres">
      <dgm:prSet presAssocID="{06F972F4-B8BF-45F3-87E7-669E23A69080}" presName="sibTrans" presStyleCnt="0"/>
      <dgm:spPr/>
    </dgm:pt>
    <dgm:pt modelId="{DF5B418C-DA2E-44B2-B52D-6E7A2FA74F9A}" type="pres">
      <dgm:prSet presAssocID="{BCD87F7F-51A0-44C5-8F0A-34848811E30F}" presName="composite" presStyleCnt="0"/>
      <dgm:spPr/>
    </dgm:pt>
    <dgm:pt modelId="{D53A44EC-7F08-4C85-BA12-6FA54F6B6484}" type="pres">
      <dgm:prSet presAssocID="{BCD87F7F-51A0-44C5-8F0A-34848811E30F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0152F-FAE5-4AB9-BE42-BED7D81E8475}" type="pres">
      <dgm:prSet presAssocID="{BCD87F7F-51A0-44C5-8F0A-34848811E30F}" presName="rect2" presStyleLbl="fgImgPlace1" presStyleIdx="2" presStyleCnt="9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80A8549D-D4E4-4F96-852E-6739C62F3E54}" type="pres">
      <dgm:prSet presAssocID="{FF16CBF4-8216-42C5-BBCC-B26857FA08EC}" presName="sibTrans" presStyleCnt="0"/>
      <dgm:spPr/>
    </dgm:pt>
    <dgm:pt modelId="{E2A9E76E-7DCD-47FC-BD45-E6B4EE03A87B}" type="pres">
      <dgm:prSet presAssocID="{93F428B2-7F72-439B-ABC0-FEA1072CC62C}" presName="composite" presStyleCnt="0"/>
      <dgm:spPr/>
    </dgm:pt>
    <dgm:pt modelId="{2FD84187-3712-46E7-BB7B-31A148619872}" type="pres">
      <dgm:prSet presAssocID="{93F428B2-7F72-439B-ABC0-FEA1072CC62C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E90CB-07B8-4358-8A36-A37358F43FBE}" type="pres">
      <dgm:prSet presAssocID="{93F428B2-7F72-439B-ABC0-FEA1072CC62C}" presName="rect2" presStyleLbl="fgImgPlace1" presStyleIdx="3" presStyleCnt="9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DE9C5DB7-437A-4523-8C67-3F3363163A63}" type="pres">
      <dgm:prSet presAssocID="{546C1249-0349-4A3B-990C-F425BD142D4E}" presName="sibTrans" presStyleCnt="0"/>
      <dgm:spPr/>
    </dgm:pt>
    <dgm:pt modelId="{64076261-FA8F-4BA4-B750-E3B442044FC5}" type="pres">
      <dgm:prSet presAssocID="{F140EA7B-401C-4B85-919F-29C98B62C987}" presName="composite" presStyleCnt="0"/>
      <dgm:spPr/>
    </dgm:pt>
    <dgm:pt modelId="{6056E258-B601-489F-A814-31A0B8613610}" type="pres">
      <dgm:prSet presAssocID="{F140EA7B-401C-4B85-919F-29C98B62C987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D4B1A-B164-4B0A-B5FD-C0896C14C2C6}" type="pres">
      <dgm:prSet presAssocID="{F140EA7B-401C-4B85-919F-29C98B62C987}" presName="rect2" presStyleLbl="fgImgPlace1" presStyleIdx="4" presStyleCnt="9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6F502EB3-3F75-4932-A07A-3A9D4F9337B7}" type="pres">
      <dgm:prSet presAssocID="{36CC8DD5-9272-4160-A50F-1BC41A537FCC}" presName="sibTrans" presStyleCnt="0"/>
      <dgm:spPr/>
    </dgm:pt>
    <dgm:pt modelId="{3D102730-3EDD-480E-B3BA-83025C0094CF}" type="pres">
      <dgm:prSet presAssocID="{F22D9AC3-305A-417F-8E4F-FE3CBCE3590C}" presName="composite" presStyleCnt="0"/>
      <dgm:spPr/>
    </dgm:pt>
    <dgm:pt modelId="{8C75873A-4FED-4C25-BD76-2EADA6198D64}" type="pres">
      <dgm:prSet presAssocID="{F22D9AC3-305A-417F-8E4F-FE3CBCE3590C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53137-87FB-4F00-80AF-F98C7083CBBE}" type="pres">
      <dgm:prSet presAssocID="{F22D9AC3-305A-417F-8E4F-FE3CBCE3590C}" presName="rect2" presStyleLbl="fgImgPlace1" presStyleIdx="5" presStyleCnt="9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23646A56-6691-415C-B7A0-4CF960C71650}" type="pres">
      <dgm:prSet presAssocID="{C7BDDA68-639B-4619-89EF-FB97699719DF}" presName="sibTrans" presStyleCnt="0"/>
      <dgm:spPr/>
    </dgm:pt>
    <dgm:pt modelId="{2DBEE89E-E13E-40A6-B019-7DD5214FA382}" type="pres">
      <dgm:prSet presAssocID="{8A4D1876-B4F5-47F0-B90A-FF867614E8BB}" presName="composite" presStyleCnt="0"/>
      <dgm:spPr/>
    </dgm:pt>
    <dgm:pt modelId="{30FF9E93-7A34-4E87-8D92-B0D12E6233D4}" type="pres">
      <dgm:prSet presAssocID="{8A4D1876-B4F5-47F0-B90A-FF867614E8BB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E7EBD-5B3C-4CD7-8CC3-1EB36BF69FD5}" type="pres">
      <dgm:prSet presAssocID="{8A4D1876-B4F5-47F0-B90A-FF867614E8BB}" presName="rect2" presStyleLbl="fgImgPlace1" presStyleIdx="6" presStyleCnt="9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B696CFD3-550E-4E8D-9DE6-C254B7BFAA29}" type="pres">
      <dgm:prSet presAssocID="{30B9D5CB-2A82-4B2C-878A-AEBE69E360C2}" presName="sibTrans" presStyleCnt="0"/>
      <dgm:spPr/>
    </dgm:pt>
    <dgm:pt modelId="{5A44036B-5268-4E4F-9624-3B08044664B3}" type="pres">
      <dgm:prSet presAssocID="{80E867C7-50AE-46F7-A08C-7993FED1AA96}" presName="composite" presStyleCnt="0"/>
      <dgm:spPr/>
    </dgm:pt>
    <dgm:pt modelId="{35ACBCFF-AFCB-421A-A2A8-55300CB8F42C}" type="pres">
      <dgm:prSet presAssocID="{80E867C7-50AE-46F7-A08C-7993FED1AA96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0484E-C75F-4B93-AFB7-1813973F8E5C}" type="pres">
      <dgm:prSet presAssocID="{80E867C7-50AE-46F7-A08C-7993FED1AA96}" presName="rect2" presStyleLbl="fgImgPlace1" presStyleIdx="7" presStyleCnt="9"/>
      <dgm:spPr>
        <a:blipFill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A4465A2D-3E62-404D-BA14-79E64553147E}" type="pres">
      <dgm:prSet presAssocID="{FB118F0A-27F0-4C2A-93DD-CDF3805F088F}" presName="sibTrans" presStyleCnt="0"/>
      <dgm:spPr/>
    </dgm:pt>
    <dgm:pt modelId="{36AE6C64-1EB1-4F81-8169-215F4A20533D}" type="pres">
      <dgm:prSet presAssocID="{F657B83E-CAD5-4792-9920-2A1CC4BD639C}" presName="composite" presStyleCnt="0"/>
      <dgm:spPr/>
    </dgm:pt>
    <dgm:pt modelId="{C1493C99-F1B5-4AF9-8647-EEA987B2B31F}" type="pres">
      <dgm:prSet presAssocID="{F657B83E-CAD5-4792-9920-2A1CC4BD639C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3628F-F9F2-4E5F-BBCF-3557F109DB9E}" type="pres">
      <dgm:prSet presAssocID="{F657B83E-CAD5-4792-9920-2A1CC4BD639C}" presName="rect2" presStyleLbl="fgImgPlace1" presStyleIdx="8" presStyleCnt="9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</dgm:ptLst>
  <dgm:cxnLst>
    <dgm:cxn modelId="{E4FD781C-678E-4DFE-A32F-B616F949E1A0}" type="presOf" srcId="{F140EA7B-401C-4B85-919F-29C98B62C987}" destId="{6056E258-B601-489F-A814-31A0B8613610}" srcOrd="0" destOrd="0" presId="urn:microsoft.com/office/officeart/2008/layout/PictureStrips"/>
    <dgm:cxn modelId="{C215D7AD-6BF4-4B84-A4F5-90B0025D4C75}" srcId="{343CF582-8193-479D-80B0-9A4F7D43C8EF}" destId="{F140EA7B-401C-4B85-919F-29C98B62C987}" srcOrd="4" destOrd="0" parTransId="{C5C5C732-0E31-43BB-8DC9-C23D45E8BD06}" sibTransId="{36CC8DD5-9272-4160-A50F-1BC41A537FCC}"/>
    <dgm:cxn modelId="{10A9BA0B-4315-4F41-83D3-434BE364869A}" srcId="{343CF582-8193-479D-80B0-9A4F7D43C8EF}" destId="{F22D9AC3-305A-417F-8E4F-FE3CBCE3590C}" srcOrd="5" destOrd="0" parTransId="{EEE3F416-068E-48E1-88E6-CE9711FF3E35}" sibTransId="{C7BDDA68-639B-4619-89EF-FB97699719DF}"/>
    <dgm:cxn modelId="{2A2DF49A-7550-48E5-90AF-49249663B745}" srcId="{343CF582-8193-479D-80B0-9A4F7D43C8EF}" destId="{F657B83E-CAD5-4792-9920-2A1CC4BD639C}" srcOrd="8" destOrd="0" parTransId="{6184F863-E784-4B22-9936-1DA2BC4A1DF0}" sibTransId="{F37A45A4-B85B-43F8-A07A-7E4AB01AA66D}"/>
    <dgm:cxn modelId="{8D367420-750E-4206-9A1E-A3190F520EE1}" type="presOf" srcId="{93F428B2-7F72-439B-ABC0-FEA1072CC62C}" destId="{2FD84187-3712-46E7-BB7B-31A148619872}" srcOrd="0" destOrd="0" presId="urn:microsoft.com/office/officeart/2008/layout/PictureStrips"/>
    <dgm:cxn modelId="{ACAC1E5A-D5C0-4E12-93EE-516E9767F275}" type="presOf" srcId="{219C9B6D-253D-4C20-AA30-4BB24FE6D365}" destId="{CE867855-5172-48EE-929F-12743CBEEF8F}" srcOrd="0" destOrd="0" presId="urn:microsoft.com/office/officeart/2008/layout/PictureStrips"/>
    <dgm:cxn modelId="{28369092-6068-4EE8-8F66-5A73BC409939}" srcId="{343CF582-8193-479D-80B0-9A4F7D43C8EF}" destId="{BCD87F7F-51A0-44C5-8F0A-34848811E30F}" srcOrd="2" destOrd="0" parTransId="{28F94962-88B6-43D3-B67F-564A0B25AAED}" sibTransId="{FF16CBF4-8216-42C5-BBCC-B26857FA08EC}"/>
    <dgm:cxn modelId="{63A49135-E879-468B-BD78-6CE69636D4AD}" type="presOf" srcId="{F657B83E-CAD5-4792-9920-2A1CC4BD639C}" destId="{C1493C99-F1B5-4AF9-8647-EEA987B2B31F}" srcOrd="0" destOrd="0" presId="urn:microsoft.com/office/officeart/2008/layout/PictureStrips"/>
    <dgm:cxn modelId="{8FCE48EA-B522-47EC-BD21-4580E0B546FD}" type="presOf" srcId="{80E867C7-50AE-46F7-A08C-7993FED1AA96}" destId="{35ACBCFF-AFCB-421A-A2A8-55300CB8F42C}" srcOrd="0" destOrd="0" presId="urn:microsoft.com/office/officeart/2008/layout/PictureStrips"/>
    <dgm:cxn modelId="{61B9223B-A55E-42D2-B8E0-1A23B18A1668}" type="presOf" srcId="{8A4D1876-B4F5-47F0-B90A-FF867614E8BB}" destId="{30FF9E93-7A34-4E87-8D92-B0D12E6233D4}" srcOrd="0" destOrd="0" presId="urn:microsoft.com/office/officeart/2008/layout/PictureStrips"/>
    <dgm:cxn modelId="{E0699AC8-50A2-4A57-B978-2A9CE5413DEB}" srcId="{343CF582-8193-479D-80B0-9A4F7D43C8EF}" destId="{6CAEF16B-D39B-4DBB-8343-7A8007B391ED}" srcOrd="1" destOrd="0" parTransId="{1510A63E-3C7F-4202-AE33-AEA1CA6F3E61}" sibTransId="{06F972F4-B8BF-45F3-87E7-669E23A69080}"/>
    <dgm:cxn modelId="{6DDDB409-F49D-4AF1-9AF8-5DAA12807EED}" type="presOf" srcId="{343CF582-8193-479D-80B0-9A4F7D43C8EF}" destId="{F12A5492-45D7-432C-B877-173ACF7D8D2B}" srcOrd="0" destOrd="0" presId="urn:microsoft.com/office/officeart/2008/layout/PictureStrips"/>
    <dgm:cxn modelId="{7806E998-FC60-4121-9A70-F951BB251BB4}" type="presOf" srcId="{BCD87F7F-51A0-44C5-8F0A-34848811E30F}" destId="{D53A44EC-7F08-4C85-BA12-6FA54F6B6484}" srcOrd="0" destOrd="0" presId="urn:microsoft.com/office/officeart/2008/layout/PictureStrips"/>
    <dgm:cxn modelId="{95CC6126-477B-48D8-B45E-9D8F01B85FEB}" srcId="{343CF582-8193-479D-80B0-9A4F7D43C8EF}" destId="{80E867C7-50AE-46F7-A08C-7993FED1AA96}" srcOrd="7" destOrd="0" parTransId="{C23B0F07-2036-4124-B724-A4D637A641D2}" sibTransId="{FB118F0A-27F0-4C2A-93DD-CDF3805F088F}"/>
    <dgm:cxn modelId="{E456BA07-221C-4A39-B759-32D3DFD0E92B}" srcId="{343CF582-8193-479D-80B0-9A4F7D43C8EF}" destId="{8A4D1876-B4F5-47F0-B90A-FF867614E8BB}" srcOrd="6" destOrd="0" parTransId="{13B59DF7-8EAD-4F5C-BC74-4CD196FDC3DC}" sibTransId="{30B9D5CB-2A82-4B2C-878A-AEBE69E360C2}"/>
    <dgm:cxn modelId="{27A6C023-5F5D-4893-A71E-950F3574E654}" srcId="{343CF582-8193-479D-80B0-9A4F7D43C8EF}" destId="{93F428B2-7F72-439B-ABC0-FEA1072CC62C}" srcOrd="3" destOrd="0" parTransId="{9E939208-0933-456B-BEB5-D90F729BD8A8}" sibTransId="{546C1249-0349-4A3B-990C-F425BD142D4E}"/>
    <dgm:cxn modelId="{97E1AC77-B993-4306-B5E8-56A7FE4E252B}" type="presOf" srcId="{F22D9AC3-305A-417F-8E4F-FE3CBCE3590C}" destId="{8C75873A-4FED-4C25-BD76-2EADA6198D64}" srcOrd="0" destOrd="0" presId="urn:microsoft.com/office/officeart/2008/layout/PictureStrips"/>
    <dgm:cxn modelId="{4A4EE13B-CE13-4DD4-9788-D9212183B259}" srcId="{343CF582-8193-479D-80B0-9A4F7D43C8EF}" destId="{219C9B6D-253D-4C20-AA30-4BB24FE6D365}" srcOrd="0" destOrd="0" parTransId="{951A6D48-A345-4BF3-897F-8E47D157C24C}" sibTransId="{7BE5C80E-3309-4DDB-9B93-0F33AD2A50BE}"/>
    <dgm:cxn modelId="{83E438A9-8282-44E8-B4F8-84601B3CFB4B}" type="presOf" srcId="{6CAEF16B-D39B-4DBB-8343-7A8007B391ED}" destId="{FE12BD9E-200F-4E32-8F90-B36ACB48E033}" srcOrd="0" destOrd="0" presId="urn:microsoft.com/office/officeart/2008/layout/PictureStrips"/>
    <dgm:cxn modelId="{70B5D4EF-C939-456F-9723-152197F6EC12}" type="presParOf" srcId="{F12A5492-45D7-432C-B877-173ACF7D8D2B}" destId="{64376F60-1C99-4DE9-B665-DB1C38CD28F9}" srcOrd="0" destOrd="0" presId="urn:microsoft.com/office/officeart/2008/layout/PictureStrips"/>
    <dgm:cxn modelId="{AEEEDE59-03DC-41BA-9B65-C4540556BF6A}" type="presParOf" srcId="{64376F60-1C99-4DE9-B665-DB1C38CD28F9}" destId="{CE867855-5172-48EE-929F-12743CBEEF8F}" srcOrd="0" destOrd="0" presId="urn:microsoft.com/office/officeart/2008/layout/PictureStrips"/>
    <dgm:cxn modelId="{AE21A936-41B1-4B91-9443-BB5483ED9C36}" type="presParOf" srcId="{64376F60-1C99-4DE9-B665-DB1C38CD28F9}" destId="{C34E3389-6395-4BD3-BB47-CC3E97C618C3}" srcOrd="1" destOrd="0" presId="urn:microsoft.com/office/officeart/2008/layout/PictureStrips"/>
    <dgm:cxn modelId="{AAD687A8-BACB-480E-A115-5374EB157004}" type="presParOf" srcId="{F12A5492-45D7-432C-B877-173ACF7D8D2B}" destId="{0C8730F9-D8E3-43B2-9AF8-713E15C6F84E}" srcOrd="1" destOrd="0" presId="urn:microsoft.com/office/officeart/2008/layout/PictureStrips"/>
    <dgm:cxn modelId="{4BD60A50-B094-4361-A7DC-7C2300E761D2}" type="presParOf" srcId="{F12A5492-45D7-432C-B877-173ACF7D8D2B}" destId="{4B9E89D2-CF8C-4BF8-8B33-D399BB74D52A}" srcOrd="2" destOrd="0" presId="urn:microsoft.com/office/officeart/2008/layout/PictureStrips"/>
    <dgm:cxn modelId="{954DEDD0-FBED-4323-9231-13C02EF505F6}" type="presParOf" srcId="{4B9E89D2-CF8C-4BF8-8B33-D399BB74D52A}" destId="{FE12BD9E-200F-4E32-8F90-B36ACB48E033}" srcOrd="0" destOrd="0" presId="urn:microsoft.com/office/officeart/2008/layout/PictureStrips"/>
    <dgm:cxn modelId="{0D6C826C-63F3-4CFA-91C2-F0C98F9F07E6}" type="presParOf" srcId="{4B9E89D2-CF8C-4BF8-8B33-D399BB74D52A}" destId="{D8FA8ABE-C3DC-4EC7-8460-874222C6CD16}" srcOrd="1" destOrd="0" presId="urn:microsoft.com/office/officeart/2008/layout/PictureStrips"/>
    <dgm:cxn modelId="{01FAFDE4-3116-430B-98F7-2BD7E1BFB623}" type="presParOf" srcId="{F12A5492-45D7-432C-B877-173ACF7D8D2B}" destId="{53FD8E3B-22AD-4909-ACFD-2B02E1485829}" srcOrd="3" destOrd="0" presId="urn:microsoft.com/office/officeart/2008/layout/PictureStrips"/>
    <dgm:cxn modelId="{BB51D011-0D89-4450-99D1-BF00560A863F}" type="presParOf" srcId="{F12A5492-45D7-432C-B877-173ACF7D8D2B}" destId="{DF5B418C-DA2E-44B2-B52D-6E7A2FA74F9A}" srcOrd="4" destOrd="0" presId="urn:microsoft.com/office/officeart/2008/layout/PictureStrips"/>
    <dgm:cxn modelId="{3B065C31-B118-4243-B342-E13B380CC68A}" type="presParOf" srcId="{DF5B418C-DA2E-44B2-B52D-6E7A2FA74F9A}" destId="{D53A44EC-7F08-4C85-BA12-6FA54F6B6484}" srcOrd="0" destOrd="0" presId="urn:microsoft.com/office/officeart/2008/layout/PictureStrips"/>
    <dgm:cxn modelId="{C3406A37-83A7-430B-BBE2-BEB9DD9667C8}" type="presParOf" srcId="{DF5B418C-DA2E-44B2-B52D-6E7A2FA74F9A}" destId="{87B0152F-FAE5-4AB9-BE42-BED7D81E8475}" srcOrd="1" destOrd="0" presId="urn:microsoft.com/office/officeart/2008/layout/PictureStrips"/>
    <dgm:cxn modelId="{DF472B77-3290-4D60-B68E-476B7365965E}" type="presParOf" srcId="{F12A5492-45D7-432C-B877-173ACF7D8D2B}" destId="{80A8549D-D4E4-4F96-852E-6739C62F3E54}" srcOrd="5" destOrd="0" presId="urn:microsoft.com/office/officeart/2008/layout/PictureStrips"/>
    <dgm:cxn modelId="{6E6E8665-F424-45BC-B583-26BC96D3FE84}" type="presParOf" srcId="{F12A5492-45D7-432C-B877-173ACF7D8D2B}" destId="{E2A9E76E-7DCD-47FC-BD45-E6B4EE03A87B}" srcOrd="6" destOrd="0" presId="urn:microsoft.com/office/officeart/2008/layout/PictureStrips"/>
    <dgm:cxn modelId="{AA908CE7-7D3D-41D8-8012-F14BA784CB4A}" type="presParOf" srcId="{E2A9E76E-7DCD-47FC-BD45-E6B4EE03A87B}" destId="{2FD84187-3712-46E7-BB7B-31A148619872}" srcOrd="0" destOrd="0" presId="urn:microsoft.com/office/officeart/2008/layout/PictureStrips"/>
    <dgm:cxn modelId="{7E2A2A99-B90A-41C8-97D2-12BA850FA0DE}" type="presParOf" srcId="{E2A9E76E-7DCD-47FC-BD45-E6B4EE03A87B}" destId="{DA2E90CB-07B8-4358-8A36-A37358F43FBE}" srcOrd="1" destOrd="0" presId="urn:microsoft.com/office/officeart/2008/layout/PictureStrips"/>
    <dgm:cxn modelId="{7EE365DA-F4B1-4558-ACF3-6586A1ECB71F}" type="presParOf" srcId="{F12A5492-45D7-432C-B877-173ACF7D8D2B}" destId="{DE9C5DB7-437A-4523-8C67-3F3363163A63}" srcOrd="7" destOrd="0" presId="urn:microsoft.com/office/officeart/2008/layout/PictureStrips"/>
    <dgm:cxn modelId="{3279ADFB-7F34-4B56-8332-9EAC5937ED7C}" type="presParOf" srcId="{F12A5492-45D7-432C-B877-173ACF7D8D2B}" destId="{64076261-FA8F-4BA4-B750-E3B442044FC5}" srcOrd="8" destOrd="0" presId="urn:microsoft.com/office/officeart/2008/layout/PictureStrips"/>
    <dgm:cxn modelId="{E60F4BDC-8B56-49AE-AACF-898AB5D2D8F9}" type="presParOf" srcId="{64076261-FA8F-4BA4-B750-E3B442044FC5}" destId="{6056E258-B601-489F-A814-31A0B8613610}" srcOrd="0" destOrd="0" presId="urn:microsoft.com/office/officeart/2008/layout/PictureStrips"/>
    <dgm:cxn modelId="{54BA7212-28DD-4A13-9092-4ACF9C9530E7}" type="presParOf" srcId="{64076261-FA8F-4BA4-B750-E3B442044FC5}" destId="{51CD4B1A-B164-4B0A-B5FD-C0896C14C2C6}" srcOrd="1" destOrd="0" presId="urn:microsoft.com/office/officeart/2008/layout/PictureStrips"/>
    <dgm:cxn modelId="{F3D8C74A-114B-4773-862B-4AD44DAC8ECD}" type="presParOf" srcId="{F12A5492-45D7-432C-B877-173ACF7D8D2B}" destId="{6F502EB3-3F75-4932-A07A-3A9D4F9337B7}" srcOrd="9" destOrd="0" presId="urn:microsoft.com/office/officeart/2008/layout/PictureStrips"/>
    <dgm:cxn modelId="{B9F86505-E4B2-431D-A1EF-9104ADF29A2F}" type="presParOf" srcId="{F12A5492-45D7-432C-B877-173ACF7D8D2B}" destId="{3D102730-3EDD-480E-B3BA-83025C0094CF}" srcOrd="10" destOrd="0" presId="urn:microsoft.com/office/officeart/2008/layout/PictureStrips"/>
    <dgm:cxn modelId="{3F2185AF-CD04-402B-8D11-C346C9A20EBF}" type="presParOf" srcId="{3D102730-3EDD-480E-B3BA-83025C0094CF}" destId="{8C75873A-4FED-4C25-BD76-2EADA6198D64}" srcOrd="0" destOrd="0" presId="urn:microsoft.com/office/officeart/2008/layout/PictureStrips"/>
    <dgm:cxn modelId="{0823AAE6-BD1B-4DE2-A547-A8F0033ADF91}" type="presParOf" srcId="{3D102730-3EDD-480E-B3BA-83025C0094CF}" destId="{E7E53137-87FB-4F00-80AF-F98C7083CBBE}" srcOrd="1" destOrd="0" presId="urn:microsoft.com/office/officeart/2008/layout/PictureStrips"/>
    <dgm:cxn modelId="{734B2E6F-D5D9-4EB2-B303-A841F83CF2CF}" type="presParOf" srcId="{F12A5492-45D7-432C-B877-173ACF7D8D2B}" destId="{23646A56-6691-415C-B7A0-4CF960C71650}" srcOrd="11" destOrd="0" presId="urn:microsoft.com/office/officeart/2008/layout/PictureStrips"/>
    <dgm:cxn modelId="{28C324F5-A19D-4C99-B563-62555AE4D8DD}" type="presParOf" srcId="{F12A5492-45D7-432C-B877-173ACF7D8D2B}" destId="{2DBEE89E-E13E-40A6-B019-7DD5214FA382}" srcOrd="12" destOrd="0" presId="urn:microsoft.com/office/officeart/2008/layout/PictureStrips"/>
    <dgm:cxn modelId="{93F55798-2C9B-45B5-B72F-40873862A4A4}" type="presParOf" srcId="{2DBEE89E-E13E-40A6-B019-7DD5214FA382}" destId="{30FF9E93-7A34-4E87-8D92-B0D12E6233D4}" srcOrd="0" destOrd="0" presId="urn:microsoft.com/office/officeart/2008/layout/PictureStrips"/>
    <dgm:cxn modelId="{AF82477B-B0EE-4AD8-84F7-3EAC305415C9}" type="presParOf" srcId="{2DBEE89E-E13E-40A6-B019-7DD5214FA382}" destId="{5DCE7EBD-5B3C-4CD7-8CC3-1EB36BF69FD5}" srcOrd="1" destOrd="0" presId="urn:microsoft.com/office/officeart/2008/layout/PictureStrips"/>
    <dgm:cxn modelId="{605691A8-F5CC-471E-97A0-9744EEA424A5}" type="presParOf" srcId="{F12A5492-45D7-432C-B877-173ACF7D8D2B}" destId="{B696CFD3-550E-4E8D-9DE6-C254B7BFAA29}" srcOrd="13" destOrd="0" presId="urn:microsoft.com/office/officeart/2008/layout/PictureStrips"/>
    <dgm:cxn modelId="{D4795045-D0D2-4050-B15C-8A9CEF01ABDB}" type="presParOf" srcId="{F12A5492-45D7-432C-B877-173ACF7D8D2B}" destId="{5A44036B-5268-4E4F-9624-3B08044664B3}" srcOrd="14" destOrd="0" presId="urn:microsoft.com/office/officeart/2008/layout/PictureStrips"/>
    <dgm:cxn modelId="{40ABE216-D56F-4FEC-8BAE-9BEFE31EF1B6}" type="presParOf" srcId="{5A44036B-5268-4E4F-9624-3B08044664B3}" destId="{35ACBCFF-AFCB-421A-A2A8-55300CB8F42C}" srcOrd="0" destOrd="0" presId="urn:microsoft.com/office/officeart/2008/layout/PictureStrips"/>
    <dgm:cxn modelId="{9B906BEF-9368-4EE1-BC1A-3793A3A682CF}" type="presParOf" srcId="{5A44036B-5268-4E4F-9624-3B08044664B3}" destId="{6120484E-C75F-4B93-AFB7-1813973F8E5C}" srcOrd="1" destOrd="0" presId="urn:microsoft.com/office/officeart/2008/layout/PictureStrips"/>
    <dgm:cxn modelId="{E892CB9B-D09B-40A6-8D7A-E3BC3B72C61F}" type="presParOf" srcId="{F12A5492-45D7-432C-B877-173ACF7D8D2B}" destId="{A4465A2D-3E62-404D-BA14-79E64553147E}" srcOrd="15" destOrd="0" presId="urn:microsoft.com/office/officeart/2008/layout/PictureStrips"/>
    <dgm:cxn modelId="{EA5AECD8-F78B-4B55-AF2B-DA3E949546D1}" type="presParOf" srcId="{F12A5492-45D7-432C-B877-173ACF7D8D2B}" destId="{36AE6C64-1EB1-4F81-8169-215F4A20533D}" srcOrd="16" destOrd="0" presId="urn:microsoft.com/office/officeart/2008/layout/PictureStrips"/>
    <dgm:cxn modelId="{F6184534-AEE2-4102-9FA6-C77134E66B53}" type="presParOf" srcId="{36AE6C64-1EB1-4F81-8169-215F4A20533D}" destId="{C1493C99-F1B5-4AF9-8647-EEA987B2B31F}" srcOrd="0" destOrd="0" presId="urn:microsoft.com/office/officeart/2008/layout/PictureStrips"/>
    <dgm:cxn modelId="{8512E433-8282-4B4A-9C0C-9B871BAD1555}" type="presParOf" srcId="{36AE6C64-1EB1-4F81-8169-215F4A20533D}" destId="{68C3628F-F9F2-4E5F-BBCF-3557F109DB9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7E3495-DB46-4902-83F8-69581D02397E}" type="doc">
      <dgm:prSet loTypeId="urn:microsoft.com/office/officeart/2005/8/layout/chevron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FF0FF56-B848-46AA-8A64-3C363573980E}">
      <dgm:prSet phldrT="[Text]" custT="1"/>
      <dgm:spPr/>
      <dgm:t>
        <a:bodyPr/>
        <a:lstStyle/>
        <a:p>
          <a:r>
            <a:rPr lang="en-GB" sz="800" b="1" dirty="0" smtClean="0"/>
            <a:t>2019-04</a:t>
          </a:r>
          <a:endParaRPr lang="en-US" sz="900" b="1" dirty="0"/>
        </a:p>
      </dgm:t>
    </dgm:pt>
    <dgm:pt modelId="{D76E5B30-6CEA-456B-A788-B41D48710000}" type="parTrans" cxnId="{9AAC44A6-F76A-4FD9-A470-24D9C436F4F5}">
      <dgm:prSet/>
      <dgm:spPr/>
      <dgm:t>
        <a:bodyPr/>
        <a:lstStyle/>
        <a:p>
          <a:endParaRPr lang="en-US" sz="1000"/>
        </a:p>
      </dgm:t>
    </dgm:pt>
    <dgm:pt modelId="{DC3DCDBE-91A3-4A33-B050-DD12B6079C08}" type="sibTrans" cxnId="{9AAC44A6-F76A-4FD9-A470-24D9C436F4F5}">
      <dgm:prSet/>
      <dgm:spPr/>
      <dgm:t>
        <a:bodyPr/>
        <a:lstStyle/>
        <a:p>
          <a:endParaRPr lang="en-US" sz="1000"/>
        </a:p>
      </dgm:t>
    </dgm:pt>
    <dgm:pt modelId="{4A26EC47-8FA9-475B-81FC-8255F1AF5C29}">
      <dgm:prSet phldrT="[Text]" custT="1"/>
      <dgm:spPr/>
      <dgm:t>
        <a:bodyPr/>
        <a:lstStyle/>
        <a:p>
          <a:r>
            <a:rPr lang="ru-RU" sz="1050" dirty="0" smtClean="0"/>
            <a:t>Тема добавлена в рабочую программу КФМ </a:t>
          </a:r>
          <a:r>
            <a:rPr lang="en-AU" sz="1050" dirty="0" smtClean="0"/>
            <a:t>(</a:t>
          </a:r>
          <a:r>
            <a:rPr lang="ru-RU" sz="1050" dirty="0" smtClean="0"/>
            <a:t>КФМ</a:t>
          </a:r>
          <a:r>
            <a:rPr lang="en-AU" sz="1050" dirty="0" smtClean="0"/>
            <a:t>14</a:t>
          </a:r>
          <a:r>
            <a:rPr lang="en-AU" sz="1050" dirty="0" smtClean="0"/>
            <a:t>) </a:t>
          </a:r>
          <a:endParaRPr lang="en-US" sz="1050" dirty="0"/>
        </a:p>
      </dgm:t>
    </dgm:pt>
    <dgm:pt modelId="{E3F39FF6-58EE-4156-B97D-9D6F1E0CD040}" type="parTrans" cxnId="{7128611F-CD8C-420D-9162-1D90BE8DEF2C}">
      <dgm:prSet/>
      <dgm:spPr/>
      <dgm:t>
        <a:bodyPr/>
        <a:lstStyle/>
        <a:p>
          <a:endParaRPr lang="en-US" sz="1000"/>
        </a:p>
      </dgm:t>
    </dgm:pt>
    <dgm:pt modelId="{9D503C21-404A-418C-80EA-1CA117EC2CE1}" type="sibTrans" cxnId="{7128611F-CD8C-420D-9162-1D90BE8DEF2C}">
      <dgm:prSet/>
      <dgm:spPr/>
      <dgm:t>
        <a:bodyPr/>
        <a:lstStyle/>
        <a:p>
          <a:endParaRPr lang="en-US" sz="1000"/>
        </a:p>
      </dgm:t>
    </dgm:pt>
    <dgm:pt modelId="{EE3EC179-5CF4-4C25-8C6F-5360BAF765B8}">
      <dgm:prSet phldrT="[Text]" custT="1"/>
      <dgm:spPr/>
      <dgm:t>
        <a:bodyPr/>
        <a:lstStyle/>
        <a:p>
          <a:r>
            <a:rPr lang="en-GB" sz="800" b="1" dirty="0" smtClean="0"/>
            <a:t>2019-10</a:t>
          </a:r>
          <a:endParaRPr lang="en-US" sz="900" b="1" dirty="0"/>
        </a:p>
      </dgm:t>
    </dgm:pt>
    <dgm:pt modelId="{5D769BD9-39BB-43D3-8FD5-2143CAF5A6FC}" type="parTrans" cxnId="{0F35741D-2977-457A-893E-22DB268E4880}">
      <dgm:prSet/>
      <dgm:spPr/>
      <dgm:t>
        <a:bodyPr/>
        <a:lstStyle/>
        <a:p>
          <a:endParaRPr lang="en-US" sz="1000"/>
        </a:p>
      </dgm:t>
    </dgm:pt>
    <dgm:pt modelId="{BAF7F184-150B-4143-B28C-EF86BDC40261}" type="sibTrans" cxnId="{0F35741D-2977-457A-893E-22DB268E4880}">
      <dgm:prSet/>
      <dgm:spPr/>
      <dgm:t>
        <a:bodyPr/>
        <a:lstStyle/>
        <a:p>
          <a:endParaRPr lang="en-US" sz="1000"/>
        </a:p>
      </dgm:t>
    </dgm:pt>
    <dgm:pt modelId="{DAF97F11-A538-4476-A147-52AE0186682C}">
      <dgm:prSet phldrT="[Text]" custT="1"/>
      <dgm:spPr/>
      <dgm:t>
        <a:bodyPr/>
        <a:lstStyle/>
        <a:p>
          <a:r>
            <a:rPr lang="en-GB" sz="800" b="1" dirty="0" smtClean="0"/>
            <a:t>2020-01</a:t>
          </a:r>
          <a:endParaRPr lang="en-US" sz="800" b="1" dirty="0"/>
        </a:p>
      </dgm:t>
    </dgm:pt>
    <dgm:pt modelId="{ACE26DB0-E6B6-449A-90E4-67CEFF2E2DFE}" type="parTrans" cxnId="{668512E1-1699-4AF0-A2BA-FEB565F3EF4B}">
      <dgm:prSet/>
      <dgm:spPr/>
      <dgm:t>
        <a:bodyPr/>
        <a:lstStyle/>
        <a:p>
          <a:endParaRPr lang="en-US" sz="1000"/>
        </a:p>
      </dgm:t>
    </dgm:pt>
    <dgm:pt modelId="{88621B25-B710-43DD-87E1-59AA65A26FE2}" type="sibTrans" cxnId="{668512E1-1699-4AF0-A2BA-FEB565F3EF4B}">
      <dgm:prSet/>
      <dgm:spPr/>
      <dgm:t>
        <a:bodyPr/>
        <a:lstStyle/>
        <a:p>
          <a:endParaRPr lang="en-US" sz="1000"/>
        </a:p>
      </dgm:t>
    </dgm:pt>
    <dgm:pt modelId="{37384B7D-E7C8-45B5-9E6E-0733625CE815}">
      <dgm:prSet phldrT="[Text]" custT="1"/>
      <dgm:spPr/>
      <dgm:t>
        <a:bodyPr/>
        <a:lstStyle/>
        <a:p>
          <a:r>
            <a:rPr lang="ru-RU" sz="1050" dirty="0" smtClean="0"/>
            <a:t>Международный симпозиум по ограничению распространения засоряющих вредных организмов, организованный Австралией</a:t>
          </a:r>
          <a:endParaRPr lang="en-US" sz="1050" dirty="0"/>
        </a:p>
      </dgm:t>
    </dgm:pt>
    <dgm:pt modelId="{FE0B779B-0FC6-47E3-9C34-76075628C02C}" type="parTrans" cxnId="{76F82A9B-B1FF-4ACE-9649-B18F7EBCDA27}">
      <dgm:prSet/>
      <dgm:spPr/>
      <dgm:t>
        <a:bodyPr/>
        <a:lstStyle/>
        <a:p>
          <a:endParaRPr lang="en-US" sz="1000"/>
        </a:p>
      </dgm:t>
    </dgm:pt>
    <dgm:pt modelId="{784A8EB8-4D2A-4481-AE89-4AD0A17CDD42}" type="sibTrans" cxnId="{76F82A9B-B1FF-4ACE-9649-B18F7EBCDA27}">
      <dgm:prSet/>
      <dgm:spPr/>
      <dgm:t>
        <a:bodyPr/>
        <a:lstStyle/>
        <a:p>
          <a:endParaRPr lang="en-US" sz="1000"/>
        </a:p>
      </dgm:t>
    </dgm:pt>
    <dgm:pt modelId="{03AF4FA4-0F97-4FBF-B02E-A121ED7D41A0}">
      <dgm:prSet phldrT="[Text]" custT="1"/>
      <dgm:spPr/>
      <dgm:t>
        <a:bodyPr/>
        <a:lstStyle/>
        <a:p>
          <a:r>
            <a:rPr lang="en-GB" sz="800" b="1" dirty="0" smtClean="0"/>
            <a:t>2021-03</a:t>
          </a:r>
          <a:endParaRPr lang="en-US" sz="800" b="1" dirty="0"/>
        </a:p>
      </dgm:t>
    </dgm:pt>
    <dgm:pt modelId="{A6934A5D-D718-48F8-BC18-A58D83916DC8}" type="parTrans" cxnId="{DE005D5E-420B-4F34-B41F-4B842D3ADA76}">
      <dgm:prSet/>
      <dgm:spPr/>
      <dgm:t>
        <a:bodyPr/>
        <a:lstStyle/>
        <a:p>
          <a:endParaRPr lang="en-US" sz="1400"/>
        </a:p>
      </dgm:t>
    </dgm:pt>
    <dgm:pt modelId="{9A0C2866-9FE9-48C5-9101-F2B4AE2CCB17}" type="sibTrans" cxnId="{DE005D5E-420B-4F34-B41F-4B842D3ADA76}">
      <dgm:prSet/>
      <dgm:spPr/>
      <dgm:t>
        <a:bodyPr/>
        <a:lstStyle/>
        <a:p>
          <a:endParaRPr lang="en-US" sz="1400"/>
        </a:p>
      </dgm:t>
    </dgm:pt>
    <dgm:pt modelId="{5E70FA03-6E14-4EED-B087-47F85A4FDDC5}">
      <dgm:prSet phldrT="[Text]" custT="1"/>
      <dgm:spPr/>
      <dgm:t>
        <a:bodyPr/>
        <a:lstStyle/>
        <a:p>
          <a:r>
            <a:rPr lang="ru-RU" sz="1050" dirty="0" smtClean="0"/>
            <a:t>КФМ</a:t>
          </a:r>
          <a:r>
            <a:rPr lang="en-GB" sz="1050" dirty="0" smtClean="0"/>
            <a:t>-15 </a:t>
          </a:r>
          <a:r>
            <a:rPr lang="ru-RU" sz="1050" dirty="0" smtClean="0"/>
            <a:t>утверждает проект рекомендации КФМ для консультации</a:t>
          </a:r>
          <a:endParaRPr lang="en-US" sz="1050" dirty="0"/>
        </a:p>
      </dgm:t>
    </dgm:pt>
    <dgm:pt modelId="{5DF50CEF-1C54-482B-94AB-BDD50FE3BBAF}" type="parTrans" cxnId="{88EE4998-8BCE-4FB0-AD27-B9569A603969}">
      <dgm:prSet/>
      <dgm:spPr/>
      <dgm:t>
        <a:bodyPr/>
        <a:lstStyle/>
        <a:p>
          <a:endParaRPr lang="en-US" sz="1400"/>
        </a:p>
      </dgm:t>
    </dgm:pt>
    <dgm:pt modelId="{0BC22C29-734E-4EE7-A33B-2C26E89C6098}" type="sibTrans" cxnId="{88EE4998-8BCE-4FB0-AD27-B9569A603969}">
      <dgm:prSet/>
      <dgm:spPr/>
      <dgm:t>
        <a:bodyPr/>
        <a:lstStyle/>
        <a:p>
          <a:endParaRPr lang="en-US" sz="1400"/>
        </a:p>
      </dgm:t>
    </dgm:pt>
    <dgm:pt modelId="{B62D6A67-A034-4C1E-915A-21C8B012FD8E}">
      <dgm:prSet phldrT="[Text]" custT="1"/>
      <dgm:spPr/>
      <dgm:t>
        <a:bodyPr/>
        <a:lstStyle/>
        <a:p>
          <a:r>
            <a:rPr lang="en-GB" sz="800" b="1" dirty="0" smtClean="0"/>
            <a:t>2019-09</a:t>
          </a:r>
          <a:endParaRPr lang="en-US" sz="800" b="1" dirty="0"/>
        </a:p>
      </dgm:t>
    </dgm:pt>
    <dgm:pt modelId="{4949DB9F-805B-46BB-BD1E-789E4A1E878C}" type="parTrans" cxnId="{8A39E76E-BF1A-44A8-8176-3129041F6935}">
      <dgm:prSet/>
      <dgm:spPr/>
      <dgm:t>
        <a:bodyPr/>
        <a:lstStyle/>
        <a:p>
          <a:endParaRPr lang="en-US" sz="1800"/>
        </a:p>
      </dgm:t>
    </dgm:pt>
    <dgm:pt modelId="{02CF8921-9BD8-43DA-8027-8404D0A0E4F7}" type="sibTrans" cxnId="{8A39E76E-BF1A-44A8-8176-3129041F6935}">
      <dgm:prSet/>
      <dgm:spPr/>
      <dgm:t>
        <a:bodyPr/>
        <a:lstStyle/>
        <a:p>
          <a:endParaRPr lang="en-US" sz="1800"/>
        </a:p>
      </dgm:t>
    </dgm:pt>
    <dgm:pt modelId="{704D932C-443C-4F97-8866-20576305D6B4}">
      <dgm:prSet phldrT="[Text]" custT="1"/>
      <dgm:spPr/>
      <dgm:t>
        <a:bodyPr/>
        <a:lstStyle/>
        <a:p>
          <a:r>
            <a:rPr lang="ru-RU" sz="1050" dirty="0" smtClean="0"/>
            <a:t>Австралия призывает экспертов по всему миру сформировать виртуальную рабочую группу, включая взаимодействие с Целевой группой по морским контейнерам МККЗР</a:t>
          </a:r>
          <a:endParaRPr lang="en-US" sz="1050" dirty="0"/>
        </a:p>
      </dgm:t>
    </dgm:pt>
    <dgm:pt modelId="{934E1ADE-A45D-4567-93CD-BD402F915DBE}" type="parTrans" cxnId="{CCBA0AB3-D7DF-4415-B7C7-C1078ACDF208}">
      <dgm:prSet/>
      <dgm:spPr/>
      <dgm:t>
        <a:bodyPr/>
        <a:lstStyle/>
        <a:p>
          <a:endParaRPr lang="en-US" sz="1800"/>
        </a:p>
      </dgm:t>
    </dgm:pt>
    <dgm:pt modelId="{CBCEAE1F-E5C0-40B6-AF19-0660A218A226}" type="sibTrans" cxnId="{CCBA0AB3-D7DF-4415-B7C7-C1078ACDF208}">
      <dgm:prSet/>
      <dgm:spPr/>
      <dgm:t>
        <a:bodyPr/>
        <a:lstStyle/>
        <a:p>
          <a:endParaRPr lang="en-US" sz="1800"/>
        </a:p>
      </dgm:t>
    </dgm:pt>
    <dgm:pt modelId="{F0E48379-83EB-4E48-87A2-2861D880A517}">
      <dgm:prSet custT="1"/>
      <dgm:spPr/>
      <dgm:t>
        <a:bodyPr/>
        <a:lstStyle/>
        <a:p>
          <a:r>
            <a:rPr lang="ru-RU" sz="1050" dirty="0" smtClean="0"/>
            <a:t>Тема предложена Австралией и поддержана Новой Зеландией</a:t>
          </a:r>
        </a:p>
      </dgm:t>
    </dgm:pt>
    <dgm:pt modelId="{B9DFAB31-851B-4C0C-8048-222F9A1079B2}" type="parTrans" cxnId="{3FCB6434-D11D-42A1-B9C0-514BCBC48C7B}">
      <dgm:prSet/>
      <dgm:spPr/>
      <dgm:t>
        <a:bodyPr/>
        <a:lstStyle/>
        <a:p>
          <a:endParaRPr lang="ru-RU"/>
        </a:p>
      </dgm:t>
    </dgm:pt>
    <dgm:pt modelId="{8B3B5D4D-08B2-4CD2-8F72-58B59C11064D}" type="sibTrans" cxnId="{3FCB6434-D11D-42A1-B9C0-514BCBC48C7B}">
      <dgm:prSet/>
      <dgm:spPr/>
      <dgm:t>
        <a:bodyPr/>
        <a:lstStyle/>
        <a:p>
          <a:endParaRPr lang="ru-RU"/>
        </a:p>
      </dgm:t>
    </dgm:pt>
    <dgm:pt modelId="{86070DD5-48F9-4D92-A3A8-93F402F6F8B9}">
      <dgm:prSet phldrT="[Text]" custT="1"/>
      <dgm:spPr/>
      <dgm:t>
        <a:bodyPr/>
        <a:lstStyle/>
        <a:p>
          <a:r>
            <a:rPr lang="ru-RU" sz="1050" dirty="0" smtClean="0"/>
            <a:t>Рабочая группа проводит собрание в дистанционном формате</a:t>
          </a:r>
          <a:endParaRPr lang="en-US" sz="1050" dirty="0"/>
        </a:p>
      </dgm:t>
    </dgm:pt>
    <dgm:pt modelId="{B3640115-5B56-4F4A-BA90-A9CE767D4DA5}" type="parTrans" cxnId="{4B49997F-30EC-4BEA-8AD5-878D416B86AC}">
      <dgm:prSet/>
      <dgm:spPr/>
    </dgm:pt>
    <dgm:pt modelId="{7C8116AF-82FF-4C56-97CC-B09BB2C899CC}" type="sibTrans" cxnId="{4B49997F-30EC-4BEA-8AD5-878D416B86AC}">
      <dgm:prSet/>
      <dgm:spPr/>
    </dgm:pt>
    <dgm:pt modelId="{DCAB356A-1B01-4188-BE15-3521886010AA}">
      <dgm:prSet phldrT="[Text]" custT="1"/>
      <dgm:spPr/>
      <dgm:t>
        <a:bodyPr/>
        <a:lstStyle/>
        <a:p>
          <a:r>
            <a:rPr lang="ru-RU" sz="1050" dirty="0" smtClean="0"/>
            <a:t>Группа по стратегическому планированию (SPG) МККЗР представляет комментарии к проекту текста</a:t>
          </a:r>
          <a:endParaRPr lang="en-US" sz="1050" dirty="0"/>
        </a:p>
      </dgm:t>
    </dgm:pt>
    <dgm:pt modelId="{2F96CDDE-3423-4014-B72A-6EBA2DEC4165}" type="sibTrans" cxnId="{8DC3140D-FEFF-4523-9E28-6E7E6B99CF22}">
      <dgm:prSet/>
      <dgm:spPr/>
      <dgm:t>
        <a:bodyPr/>
        <a:lstStyle/>
        <a:p>
          <a:endParaRPr lang="en-US" sz="1000"/>
        </a:p>
      </dgm:t>
    </dgm:pt>
    <dgm:pt modelId="{EB453F61-993B-4194-A650-D34A6DAD4218}" type="parTrans" cxnId="{8DC3140D-FEFF-4523-9E28-6E7E6B99CF22}">
      <dgm:prSet/>
      <dgm:spPr/>
      <dgm:t>
        <a:bodyPr/>
        <a:lstStyle/>
        <a:p>
          <a:endParaRPr lang="en-US" sz="1000"/>
        </a:p>
      </dgm:t>
    </dgm:pt>
    <dgm:pt modelId="{0638CC8F-78AC-48C2-8E5A-92B44529A581}">
      <dgm:prSet phldrT="[Text]" custT="1"/>
      <dgm:spPr/>
      <dgm:t>
        <a:bodyPr/>
        <a:lstStyle/>
        <a:p>
          <a:r>
            <a:rPr lang="ru-RU" sz="1050" dirty="0" smtClean="0"/>
            <a:t>Бюро КФМ </a:t>
          </a:r>
          <a:r>
            <a:rPr lang="en-GB" sz="1050" dirty="0" smtClean="0"/>
            <a:t>2020-12 </a:t>
          </a:r>
          <a:r>
            <a:rPr lang="ru-RU" sz="1050" dirty="0" smtClean="0"/>
            <a:t>рассматривает проект текста и рекомендует КФМ</a:t>
          </a:r>
          <a:endParaRPr lang="en-US" sz="1050" dirty="0"/>
        </a:p>
      </dgm:t>
    </dgm:pt>
    <dgm:pt modelId="{46537729-5FC1-4A67-8BF4-48E50F3E2CD2}" type="parTrans" cxnId="{BFEAA8DC-2874-4741-BA32-80CC73159146}">
      <dgm:prSet/>
      <dgm:spPr/>
    </dgm:pt>
    <dgm:pt modelId="{1387DE53-E818-41D2-B3AC-1467C7492CA9}" type="sibTrans" cxnId="{BFEAA8DC-2874-4741-BA32-80CC73159146}">
      <dgm:prSet/>
      <dgm:spPr/>
    </dgm:pt>
    <dgm:pt modelId="{98844512-3E18-4C4E-B2EF-AE2F806ABC73}" type="pres">
      <dgm:prSet presAssocID="{8D7E3495-DB46-4902-83F8-69581D0239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AA99-0156-40EE-9AAD-04B951CC0993}" type="pres">
      <dgm:prSet presAssocID="{6FF0FF56-B848-46AA-8A64-3C363573980E}" presName="composite" presStyleCnt="0"/>
      <dgm:spPr/>
    </dgm:pt>
    <dgm:pt modelId="{3C9FD48E-F9FF-4467-8929-03E457BBBE7D}" type="pres">
      <dgm:prSet presAssocID="{6FF0FF56-B848-46AA-8A64-3C363573980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589CB-ECD0-45C1-92EB-DCB9D8F8F0CE}" type="pres">
      <dgm:prSet presAssocID="{6FF0FF56-B848-46AA-8A64-3C363573980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A160B-57C6-451E-8DAF-91532EB92E1B}" type="pres">
      <dgm:prSet presAssocID="{DC3DCDBE-91A3-4A33-B050-DD12B6079C08}" presName="sp" presStyleCnt="0"/>
      <dgm:spPr/>
    </dgm:pt>
    <dgm:pt modelId="{D31B2E6D-07A3-43F4-91C2-89380FA577EF}" type="pres">
      <dgm:prSet presAssocID="{B62D6A67-A034-4C1E-915A-21C8B012FD8E}" presName="composite" presStyleCnt="0"/>
      <dgm:spPr/>
    </dgm:pt>
    <dgm:pt modelId="{7C1E0D9E-455B-4AFD-A625-C7309E58F896}" type="pres">
      <dgm:prSet presAssocID="{B62D6A67-A034-4C1E-915A-21C8B012FD8E}" presName="parentText" presStyleLbl="alignNode1" presStyleIdx="1" presStyleCnt="5" custScaleX="991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74BB4-22B8-4F39-A9F1-0F19F78E3A0C}" type="pres">
      <dgm:prSet presAssocID="{B62D6A67-A034-4C1E-915A-21C8B012FD8E}" presName="descendantText" presStyleLbl="alignAcc1" presStyleIdx="1" presStyleCnt="5" custScaleY="130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C16D2-6EFD-403A-AB24-B90AD27F1129}" type="pres">
      <dgm:prSet presAssocID="{02CF8921-9BD8-43DA-8027-8404D0A0E4F7}" presName="sp" presStyleCnt="0"/>
      <dgm:spPr/>
    </dgm:pt>
    <dgm:pt modelId="{19297BDB-5810-4697-A06C-8AEDFDF46827}" type="pres">
      <dgm:prSet presAssocID="{EE3EC179-5CF4-4C25-8C6F-5360BAF765B8}" presName="composite" presStyleCnt="0"/>
      <dgm:spPr/>
    </dgm:pt>
    <dgm:pt modelId="{7584BEBC-546B-44C7-AB40-4C15952B3771}" type="pres">
      <dgm:prSet presAssocID="{EE3EC179-5CF4-4C25-8C6F-5360BAF765B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48AC7-9F26-4293-965E-CB2728C2392E}" type="pres">
      <dgm:prSet presAssocID="{EE3EC179-5CF4-4C25-8C6F-5360BAF765B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AC45F-5C91-4EC2-846D-30243447E504}" type="pres">
      <dgm:prSet presAssocID="{BAF7F184-150B-4143-B28C-EF86BDC40261}" presName="sp" presStyleCnt="0"/>
      <dgm:spPr/>
    </dgm:pt>
    <dgm:pt modelId="{229DE3F8-2CEC-4B22-859C-F0F394735F7A}" type="pres">
      <dgm:prSet presAssocID="{DAF97F11-A538-4476-A147-52AE0186682C}" presName="composite" presStyleCnt="0"/>
      <dgm:spPr/>
    </dgm:pt>
    <dgm:pt modelId="{177C1643-D909-401F-B1C2-E01098A7FE49}" type="pres">
      <dgm:prSet presAssocID="{DAF97F11-A538-4476-A147-52AE0186682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B69EC-61A9-411B-964E-2E920D97425B}" type="pres">
      <dgm:prSet presAssocID="{DAF97F11-A538-4476-A147-52AE0186682C}" presName="descendantText" presStyleLbl="alignAcc1" presStyleIdx="3" presStyleCnt="5" custAng="0" custScaleY="116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97998-E7F9-4D86-A5DB-F492ABE56B0A}" type="pres">
      <dgm:prSet presAssocID="{88621B25-B710-43DD-87E1-59AA65A26FE2}" presName="sp" presStyleCnt="0"/>
      <dgm:spPr/>
    </dgm:pt>
    <dgm:pt modelId="{16882C09-1F4D-4C55-A2E4-5E24E0A806DD}" type="pres">
      <dgm:prSet presAssocID="{03AF4FA4-0F97-4FBF-B02E-A121ED7D41A0}" presName="composite" presStyleCnt="0"/>
      <dgm:spPr/>
    </dgm:pt>
    <dgm:pt modelId="{6F4C2193-CF6F-46D7-80C8-20CF0AFBF662}" type="pres">
      <dgm:prSet presAssocID="{03AF4FA4-0F97-4FBF-B02E-A121ED7D41A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1D49D-D70F-46EF-A1AF-FA2726410C84}" type="pres">
      <dgm:prSet presAssocID="{03AF4FA4-0F97-4FBF-B02E-A121ED7D41A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05D5E-420B-4F34-B41F-4B842D3ADA76}" srcId="{8D7E3495-DB46-4902-83F8-69581D02397E}" destId="{03AF4FA4-0F97-4FBF-B02E-A121ED7D41A0}" srcOrd="4" destOrd="0" parTransId="{A6934A5D-D718-48F8-BC18-A58D83916DC8}" sibTransId="{9A0C2866-9FE9-48C5-9101-F2B4AE2CCB17}"/>
    <dgm:cxn modelId="{D82AC2EA-2D57-478D-9A37-0CA932A5CF7C}" type="presOf" srcId="{6FF0FF56-B848-46AA-8A64-3C363573980E}" destId="{3C9FD48E-F9FF-4467-8929-03E457BBBE7D}" srcOrd="0" destOrd="0" presId="urn:microsoft.com/office/officeart/2005/8/layout/chevron2"/>
    <dgm:cxn modelId="{668512E1-1699-4AF0-A2BA-FEB565F3EF4B}" srcId="{8D7E3495-DB46-4902-83F8-69581D02397E}" destId="{DAF97F11-A538-4476-A147-52AE0186682C}" srcOrd="3" destOrd="0" parTransId="{ACE26DB0-E6B6-449A-90E4-67CEFF2E2DFE}" sibTransId="{88621B25-B710-43DD-87E1-59AA65A26FE2}"/>
    <dgm:cxn modelId="{DB7A353E-6D4F-40C3-963B-BA3544088CFC}" type="presOf" srcId="{0638CC8F-78AC-48C2-8E5A-92B44529A581}" destId="{2CEB69EC-61A9-411B-964E-2E920D97425B}" srcOrd="0" destOrd="1" presId="urn:microsoft.com/office/officeart/2005/8/layout/chevron2"/>
    <dgm:cxn modelId="{447A8654-0028-4906-B286-F665BACC4325}" type="presOf" srcId="{DCAB356A-1B01-4188-BE15-3521886010AA}" destId="{D7E48AC7-9F26-4293-965E-CB2728C2392E}" srcOrd="0" destOrd="0" presId="urn:microsoft.com/office/officeart/2005/8/layout/chevron2"/>
    <dgm:cxn modelId="{0F38BCFE-E7B4-46BB-B00D-8B61A46726B4}" type="presOf" srcId="{EE3EC179-5CF4-4C25-8C6F-5360BAF765B8}" destId="{7584BEBC-546B-44C7-AB40-4C15952B3771}" srcOrd="0" destOrd="0" presId="urn:microsoft.com/office/officeart/2005/8/layout/chevron2"/>
    <dgm:cxn modelId="{CCBA0AB3-D7DF-4415-B7C7-C1078ACDF208}" srcId="{B62D6A67-A034-4C1E-915A-21C8B012FD8E}" destId="{704D932C-443C-4F97-8866-20576305D6B4}" srcOrd="0" destOrd="0" parTransId="{934E1ADE-A45D-4567-93CD-BD402F915DBE}" sibTransId="{CBCEAE1F-E5C0-40B6-AF19-0660A218A226}"/>
    <dgm:cxn modelId="{0F35741D-2977-457A-893E-22DB268E4880}" srcId="{8D7E3495-DB46-4902-83F8-69581D02397E}" destId="{EE3EC179-5CF4-4C25-8C6F-5360BAF765B8}" srcOrd="2" destOrd="0" parTransId="{5D769BD9-39BB-43D3-8FD5-2143CAF5A6FC}" sibTransId="{BAF7F184-150B-4143-B28C-EF86BDC40261}"/>
    <dgm:cxn modelId="{7128611F-CD8C-420D-9162-1D90BE8DEF2C}" srcId="{6FF0FF56-B848-46AA-8A64-3C363573980E}" destId="{4A26EC47-8FA9-475B-81FC-8255F1AF5C29}" srcOrd="0" destOrd="0" parTransId="{E3F39FF6-58EE-4156-B97D-9D6F1E0CD040}" sibTransId="{9D503C21-404A-418C-80EA-1CA117EC2CE1}"/>
    <dgm:cxn modelId="{3FCB6434-D11D-42A1-B9C0-514BCBC48C7B}" srcId="{6FF0FF56-B848-46AA-8A64-3C363573980E}" destId="{F0E48379-83EB-4E48-87A2-2861D880A517}" srcOrd="1" destOrd="0" parTransId="{B9DFAB31-851B-4C0C-8048-222F9A1079B2}" sibTransId="{8B3B5D4D-08B2-4CD2-8F72-58B59C11064D}"/>
    <dgm:cxn modelId="{76F82A9B-B1FF-4ACE-9649-B18F7EBCDA27}" srcId="{DAF97F11-A538-4476-A147-52AE0186682C}" destId="{37384B7D-E7C8-45B5-9E6E-0733625CE815}" srcOrd="0" destOrd="0" parTransId="{FE0B779B-0FC6-47E3-9C34-76075628C02C}" sibTransId="{784A8EB8-4D2A-4481-AE89-4AD0A17CDD42}"/>
    <dgm:cxn modelId="{39EDA6F1-0535-4675-BB95-4BA2282A401B}" type="presOf" srcId="{704D932C-443C-4F97-8866-20576305D6B4}" destId="{B4674BB4-22B8-4F39-A9F1-0F19F78E3A0C}" srcOrd="0" destOrd="0" presId="urn:microsoft.com/office/officeart/2005/8/layout/chevron2"/>
    <dgm:cxn modelId="{88EE4998-8BCE-4FB0-AD27-B9569A603969}" srcId="{03AF4FA4-0F97-4FBF-B02E-A121ED7D41A0}" destId="{5E70FA03-6E14-4EED-B087-47F85A4FDDC5}" srcOrd="0" destOrd="0" parTransId="{5DF50CEF-1C54-482B-94AB-BDD50FE3BBAF}" sibTransId="{0BC22C29-734E-4EE7-A33B-2C26E89C6098}"/>
    <dgm:cxn modelId="{9AAC44A6-F76A-4FD9-A470-24D9C436F4F5}" srcId="{8D7E3495-DB46-4902-83F8-69581D02397E}" destId="{6FF0FF56-B848-46AA-8A64-3C363573980E}" srcOrd="0" destOrd="0" parTransId="{D76E5B30-6CEA-456B-A788-B41D48710000}" sibTransId="{DC3DCDBE-91A3-4A33-B050-DD12B6079C08}"/>
    <dgm:cxn modelId="{8A39E76E-BF1A-44A8-8176-3129041F6935}" srcId="{8D7E3495-DB46-4902-83F8-69581D02397E}" destId="{B62D6A67-A034-4C1E-915A-21C8B012FD8E}" srcOrd="1" destOrd="0" parTransId="{4949DB9F-805B-46BB-BD1E-789E4A1E878C}" sibTransId="{02CF8921-9BD8-43DA-8027-8404D0A0E4F7}"/>
    <dgm:cxn modelId="{7D369D50-18AF-4A7D-8552-A6578510812D}" type="presOf" srcId="{F0E48379-83EB-4E48-87A2-2861D880A517}" destId="{C16589CB-ECD0-45C1-92EB-DCB9D8F8F0CE}" srcOrd="0" destOrd="1" presId="urn:microsoft.com/office/officeart/2005/8/layout/chevron2"/>
    <dgm:cxn modelId="{8DC3140D-FEFF-4523-9E28-6E7E6B99CF22}" srcId="{EE3EC179-5CF4-4C25-8C6F-5360BAF765B8}" destId="{DCAB356A-1B01-4188-BE15-3521886010AA}" srcOrd="0" destOrd="0" parTransId="{EB453F61-993B-4194-A650-D34A6DAD4218}" sibTransId="{2F96CDDE-3423-4014-B72A-6EBA2DEC4165}"/>
    <dgm:cxn modelId="{8EA7C5A7-7A46-4221-B6D2-0CFE2211AB6E}" type="presOf" srcId="{4A26EC47-8FA9-475B-81FC-8255F1AF5C29}" destId="{C16589CB-ECD0-45C1-92EB-DCB9D8F8F0CE}" srcOrd="0" destOrd="0" presId="urn:microsoft.com/office/officeart/2005/8/layout/chevron2"/>
    <dgm:cxn modelId="{A721303D-9712-4E74-941E-1595AA78C4C6}" type="presOf" srcId="{5E70FA03-6E14-4EED-B087-47F85A4FDDC5}" destId="{F001D49D-D70F-46EF-A1AF-FA2726410C84}" srcOrd="0" destOrd="0" presId="urn:microsoft.com/office/officeart/2005/8/layout/chevron2"/>
    <dgm:cxn modelId="{A7C0DF0B-88FE-4CA6-B572-16A3C923B50D}" type="presOf" srcId="{B62D6A67-A034-4C1E-915A-21C8B012FD8E}" destId="{7C1E0D9E-455B-4AFD-A625-C7309E58F896}" srcOrd="0" destOrd="0" presId="urn:microsoft.com/office/officeart/2005/8/layout/chevron2"/>
    <dgm:cxn modelId="{BFEAA8DC-2874-4741-BA32-80CC73159146}" srcId="{DAF97F11-A538-4476-A147-52AE0186682C}" destId="{0638CC8F-78AC-48C2-8E5A-92B44529A581}" srcOrd="1" destOrd="0" parTransId="{46537729-5FC1-4A67-8BF4-48E50F3E2CD2}" sibTransId="{1387DE53-E818-41D2-B3AC-1467C7492CA9}"/>
    <dgm:cxn modelId="{395EBE0D-2018-44CD-84D5-4E848767A401}" type="presOf" srcId="{86070DD5-48F9-4D92-A3A8-93F402F6F8B9}" destId="{B4674BB4-22B8-4F39-A9F1-0F19F78E3A0C}" srcOrd="0" destOrd="1" presId="urn:microsoft.com/office/officeart/2005/8/layout/chevron2"/>
    <dgm:cxn modelId="{041CF4B7-65EA-49CB-886C-959E423A75C4}" type="presOf" srcId="{8D7E3495-DB46-4902-83F8-69581D02397E}" destId="{98844512-3E18-4C4E-B2EF-AE2F806ABC73}" srcOrd="0" destOrd="0" presId="urn:microsoft.com/office/officeart/2005/8/layout/chevron2"/>
    <dgm:cxn modelId="{4B49997F-30EC-4BEA-8AD5-878D416B86AC}" srcId="{B62D6A67-A034-4C1E-915A-21C8B012FD8E}" destId="{86070DD5-48F9-4D92-A3A8-93F402F6F8B9}" srcOrd="1" destOrd="0" parTransId="{B3640115-5B56-4F4A-BA90-A9CE767D4DA5}" sibTransId="{7C8116AF-82FF-4C56-97CC-B09BB2C899CC}"/>
    <dgm:cxn modelId="{04D0A3DC-D0F0-4067-9E43-2C527F98BD7D}" type="presOf" srcId="{03AF4FA4-0F97-4FBF-B02E-A121ED7D41A0}" destId="{6F4C2193-CF6F-46D7-80C8-20CF0AFBF662}" srcOrd="0" destOrd="0" presId="urn:microsoft.com/office/officeart/2005/8/layout/chevron2"/>
    <dgm:cxn modelId="{65A564CA-3151-4953-91EA-5B35155F133C}" type="presOf" srcId="{37384B7D-E7C8-45B5-9E6E-0733625CE815}" destId="{2CEB69EC-61A9-411B-964E-2E920D97425B}" srcOrd="0" destOrd="0" presId="urn:microsoft.com/office/officeart/2005/8/layout/chevron2"/>
    <dgm:cxn modelId="{36576971-0C56-41B3-A42B-A4331B543AE3}" type="presOf" srcId="{DAF97F11-A538-4476-A147-52AE0186682C}" destId="{177C1643-D909-401F-B1C2-E01098A7FE49}" srcOrd="0" destOrd="0" presId="urn:microsoft.com/office/officeart/2005/8/layout/chevron2"/>
    <dgm:cxn modelId="{2ACCB032-0A93-4284-A852-4CA13ADE8F61}" type="presParOf" srcId="{98844512-3E18-4C4E-B2EF-AE2F806ABC73}" destId="{1159AA99-0156-40EE-9AAD-04B951CC0993}" srcOrd="0" destOrd="0" presId="urn:microsoft.com/office/officeart/2005/8/layout/chevron2"/>
    <dgm:cxn modelId="{650B1064-AF84-4B65-A968-75889F59F151}" type="presParOf" srcId="{1159AA99-0156-40EE-9AAD-04B951CC0993}" destId="{3C9FD48E-F9FF-4467-8929-03E457BBBE7D}" srcOrd="0" destOrd="0" presId="urn:microsoft.com/office/officeart/2005/8/layout/chevron2"/>
    <dgm:cxn modelId="{75DDF13C-161B-4889-A473-E9B93BC4E251}" type="presParOf" srcId="{1159AA99-0156-40EE-9AAD-04B951CC0993}" destId="{C16589CB-ECD0-45C1-92EB-DCB9D8F8F0CE}" srcOrd="1" destOrd="0" presId="urn:microsoft.com/office/officeart/2005/8/layout/chevron2"/>
    <dgm:cxn modelId="{7BADE6A3-A06A-4FAF-9439-F33C594807CD}" type="presParOf" srcId="{98844512-3E18-4C4E-B2EF-AE2F806ABC73}" destId="{89EA160B-57C6-451E-8DAF-91532EB92E1B}" srcOrd="1" destOrd="0" presId="urn:microsoft.com/office/officeart/2005/8/layout/chevron2"/>
    <dgm:cxn modelId="{BF160AF8-E63F-407D-92AB-9C126D9EDD07}" type="presParOf" srcId="{98844512-3E18-4C4E-B2EF-AE2F806ABC73}" destId="{D31B2E6D-07A3-43F4-91C2-89380FA577EF}" srcOrd="2" destOrd="0" presId="urn:microsoft.com/office/officeart/2005/8/layout/chevron2"/>
    <dgm:cxn modelId="{1F9AA1A9-A9C4-4EC3-AE14-2BF5D4C38DF1}" type="presParOf" srcId="{D31B2E6D-07A3-43F4-91C2-89380FA577EF}" destId="{7C1E0D9E-455B-4AFD-A625-C7309E58F896}" srcOrd="0" destOrd="0" presId="urn:microsoft.com/office/officeart/2005/8/layout/chevron2"/>
    <dgm:cxn modelId="{F3D8553C-DF1F-4595-83BC-2387CC5CF572}" type="presParOf" srcId="{D31B2E6D-07A3-43F4-91C2-89380FA577EF}" destId="{B4674BB4-22B8-4F39-A9F1-0F19F78E3A0C}" srcOrd="1" destOrd="0" presId="urn:microsoft.com/office/officeart/2005/8/layout/chevron2"/>
    <dgm:cxn modelId="{3F8E91CD-8052-48AA-B0E8-A7E337FC8841}" type="presParOf" srcId="{98844512-3E18-4C4E-B2EF-AE2F806ABC73}" destId="{067C16D2-6EFD-403A-AB24-B90AD27F1129}" srcOrd="3" destOrd="0" presId="urn:microsoft.com/office/officeart/2005/8/layout/chevron2"/>
    <dgm:cxn modelId="{FA26BD1B-805D-4F97-A14A-A017841D4622}" type="presParOf" srcId="{98844512-3E18-4C4E-B2EF-AE2F806ABC73}" destId="{19297BDB-5810-4697-A06C-8AEDFDF46827}" srcOrd="4" destOrd="0" presId="urn:microsoft.com/office/officeart/2005/8/layout/chevron2"/>
    <dgm:cxn modelId="{63F78CE7-A36C-41C3-A195-A87C2C8B566E}" type="presParOf" srcId="{19297BDB-5810-4697-A06C-8AEDFDF46827}" destId="{7584BEBC-546B-44C7-AB40-4C15952B3771}" srcOrd="0" destOrd="0" presId="urn:microsoft.com/office/officeart/2005/8/layout/chevron2"/>
    <dgm:cxn modelId="{CF2938EA-CA74-4080-9FFC-147E15DA5482}" type="presParOf" srcId="{19297BDB-5810-4697-A06C-8AEDFDF46827}" destId="{D7E48AC7-9F26-4293-965E-CB2728C2392E}" srcOrd="1" destOrd="0" presId="urn:microsoft.com/office/officeart/2005/8/layout/chevron2"/>
    <dgm:cxn modelId="{217E3EB7-815B-44DB-9B1C-7A49A7697B75}" type="presParOf" srcId="{98844512-3E18-4C4E-B2EF-AE2F806ABC73}" destId="{D34AC45F-5C91-4EC2-846D-30243447E504}" srcOrd="5" destOrd="0" presId="urn:microsoft.com/office/officeart/2005/8/layout/chevron2"/>
    <dgm:cxn modelId="{39F7462A-D685-42C5-A686-805D3C6CFAED}" type="presParOf" srcId="{98844512-3E18-4C4E-B2EF-AE2F806ABC73}" destId="{229DE3F8-2CEC-4B22-859C-F0F394735F7A}" srcOrd="6" destOrd="0" presId="urn:microsoft.com/office/officeart/2005/8/layout/chevron2"/>
    <dgm:cxn modelId="{93AF5036-8B66-4038-B616-098633B47E54}" type="presParOf" srcId="{229DE3F8-2CEC-4B22-859C-F0F394735F7A}" destId="{177C1643-D909-401F-B1C2-E01098A7FE49}" srcOrd="0" destOrd="0" presId="urn:microsoft.com/office/officeart/2005/8/layout/chevron2"/>
    <dgm:cxn modelId="{2EDA82E2-CAF3-4CF9-8017-4611A11436E9}" type="presParOf" srcId="{229DE3F8-2CEC-4B22-859C-F0F394735F7A}" destId="{2CEB69EC-61A9-411B-964E-2E920D97425B}" srcOrd="1" destOrd="0" presId="urn:microsoft.com/office/officeart/2005/8/layout/chevron2"/>
    <dgm:cxn modelId="{AED6AD15-36D1-488A-868D-4C0333F87672}" type="presParOf" srcId="{98844512-3E18-4C4E-B2EF-AE2F806ABC73}" destId="{42B97998-E7F9-4D86-A5DB-F492ABE56B0A}" srcOrd="7" destOrd="0" presId="urn:microsoft.com/office/officeart/2005/8/layout/chevron2"/>
    <dgm:cxn modelId="{C94816F1-4DCB-4218-8055-F249168916D0}" type="presParOf" srcId="{98844512-3E18-4C4E-B2EF-AE2F806ABC73}" destId="{16882C09-1F4D-4C55-A2E4-5E24E0A806DD}" srcOrd="8" destOrd="0" presId="urn:microsoft.com/office/officeart/2005/8/layout/chevron2"/>
    <dgm:cxn modelId="{E62FB70F-ED22-4C4C-962B-44A9F33CCE11}" type="presParOf" srcId="{16882C09-1F4D-4C55-A2E4-5E24E0A806DD}" destId="{6F4C2193-CF6F-46D7-80C8-20CF0AFBF662}" srcOrd="0" destOrd="0" presId="urn:microsoft.com/office/officeart/2005/8/layout/chevron2"/>
    <dgm:cxn modelId="{298EFC63-B250-4CEF-931A-B745088B8D6E}" type="presParOf" srcId="{16882C09-1F4D-4C55-A2E4-5E24E0A806DD}" destId="{F001D49D-D70F-46EF-A1AF-FA2726410C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DF79B-EE6D-4941-8E2C-64781B312366}">
      <dsp:nvSpPr>
        <dsp:cNvPr id="0" name=""/>
        <dsp:cNvSpPr/>
      </dsp:nvSpPr>
      <dsp:spPr>
        <a:xfrm>
          <a:off x="208638" y="0"/>
          <a:ext cx="2355483" cy="23554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630" tIns="13970" rIns="12963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>
              <a:effectLst/>
            </a:rPr>
            <a:t>Рассмотреть важные вопросы, связанные со здоровьем растений, либо для содействия принятия мер по конкретному фитосанитарному вопросу, либо для решения более общего вопроса</a:t>
          </a:r>
          <a:endParaRPr lang="en-US" sz="1100" kern="1200" dirty="0">
            <a:effectLst/>
          </a:endParaRPr>
        </a:p>
      </dsp:txBody>
      <dsp:txXfrm>
        <a:off x="553590" y="344952"/>
        <a:ext cx="1665579" cy="1665579"/>
      </dsp:txXfrm>
    </dsp:sp>
    <dsp:sp modelId="{05418B5D-301F-4E1C-806A-DA28CAD7FFD8}">
      <dsp:nvSpPr>
        <dsp:cNvPr id="0" name=""/>
        <dsp:cNvSpPr/>
      </dsp:nvSpPr>
      <dsp:spPr>
        <a:xfrm>
          <a:off x="2190994" y="870"/>
          <a:ext cx="2355483" cy="23554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778254"/>
                <a:satOff val="-8062"/>
                <a:lumOff val="12843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1778254"/>
                <a:satOff val="-8062"/>
                <a:lumOff val="12843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1778254"/>
                <a:satOff val="-8062"/>
                <a:lumOff val="128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630" tIns="13970" rIns="12963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/>
            </a:rPr>
            <a:t>Охватить</a:t>
          </a:r>
          <a:r>
            <a:rPr lang="ru-RU" sz="1100" kern="1200" baseline="0" dirty="0" smtClean="0">
              <a:effectLst/>
            </a:rPr>
            <a:t> вопросы или действия, по которым ДС</a:t>
          </a:r>
          <a:r>
            <a:rPr lang="en-US" sz="1100" kern="1200" baseline="0" dirty="0" smtClean="0">
              <a:effectLst/>
            </a:rPr>
            <a:t>/</a:t>
          </a:r>
          <a:r>
            <a:rPr lang="ru-RU" sz="1100" kern="1200" baseline="0" dirty="0" smtClean="0">
              <a:effectLst/>
            </a:rPr>
            <a:t>НОКЗР</a:t>
          </a:r>
          <a:r>
            <a:rPr lang="en-US" sz="1100" kern="1200" baseline="0" dirty="0" smtClean="0">
              <a:effectLst/>
            </a:rPr>
            <a:t>/</a:t>
          </a:r>
          <a:r>
            <a:rPr lang="ru-RU" sz="1100" kern="1200" baseline="0" dirty="0" smtClean="0">
              <a:effectLst/>
            </a:rPr>
            <a:t>РОКЗР</a:t>
          </a:r>
          <a:r>
            <a:rPr lang="en-US" sz="1100" kern="1200" baseline="0" dirty="0" smtClean="0">
              <a:effectLst/>
            </a:rPr>
            <a:t> </a:t>
          </a:r>
          <a:r>
            <a:rPr lang="ru-RU" sz="1100" kern="1200" baseline="0" dirty="0" smtClean="0">
              <a:effectLst/>
            </a:rPr>
            <a:t>имеют некоторое влияние, полномочия или компетенции</a:t>
          </a:r>
          <a:endParaRPr lang="en-US" sz="1100" kern="1200" dirty="0">
            <a:effectLst/>
          </a:endParaRPr>
        </a:p>
      </dsp:txBody>
      <dsp:txXfrm>
        <a:off x="2535946" y="345822"/>
        <a:ext cx="1665579" cy="1665579"/>
      </dsp:txXfrm>
    </dsp:sp>
    <dsp:sp modelId="{9297F824-8245-4E97-B8A4-6C01281B1872}">
      <dsp:nvSpPr>
        <dsp:cNvPr id="0" name=""/>
        <dsp:cNvSpPr/>
      </dsp:nvSpPr>
      <dsp:spPr>
        <a:xfrm>
          <a:off x="4075381" y="870"/>
          <a:ext cx="2355483" cy="23554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556508"/>
                <a:satOff val="-16124"/>
                <a:lumOff val="25686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3556508"/>
                <a:satOff val="-16124"/>
                <a:lumOff val="25686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3556508"/>
                <a:satOff val="-16124"/>
                <a:lumOff val="25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630" tIns="13970" rIns="12963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>
              <a:effectLst/>
            </a:rPr>
            <a:t>Предоставить практическое руководство и поддержку </a:t>
          </a:r>
          <a:r>
            <a:rPr lang="ru-RU" sz="1100" b="0" i="0" kern="1200" baseline="0" dirty="0" smtClean="0">
              <a:effectLst/>
            </a:rPr>
            <a:t>для более эффективного осуществления положений конвенции, конкретного МСФМ или ряда МСФМ.</a:t>
          </a:r>
          <a:endParaRPr lang="en-US" sz="1100" kern="1200" dirty="0">
            <a:effectLst/>
          </a:endParaRPr>
        </a:p>
      </dsp:txBody>
      <dsp:txXfrm>
        <a:off x="4420333" y="345822"/>
        <a:ext cx="1665579" cy="1665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67855-5172-48EE-929F-12743CBEEF8F}">
      <dsp:nvSpPr>
        <dsp:cNvPr id="0" name=""/>
        <dsp:cNvSpPr/>
      </dsp:nvSpPr>
      <dsp:spPr>
        <a:xfrm>
          <a:off x="491553" y="94569"/>
          <a:ext cx="2053971" cy="641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757" tIns="26670" rIns="26670" bIns="26670" numCol="1" spcCol="1270" anchor="t" anchorCtr="0">
          <a:noAutofit/>
        </a:bodyPr>
        <a:lstStyle/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>
              <a:effectLst/>
            </a:rPr>
            <a:t>R-01</a:t>
          </a:r>
          <a:br>
            <a:rPr lang="en-US" sz="700" b="1" kern="1200" dirty="0">
              <a:effectLst/>
            </a:rPr>
          </a:br>
          <a:r>
            <a:rPr lang="ru-RU" sz="700" b="0" kern="1200" dirty="0" smtClean="0">
              <a:effectLst/>
            </a:rPr>
            <a:t>ЖМО</a:t>
          </a:r>
          <a:r>
            <a:rPr lang="en-US" sz="700" b="0" kern="1200" dirty="0" smtClean="0">
              <a:effectLst/>
            </a:rPr>
            <a:t>, </a:t>
          </a:r>
          <a:r>
            <a:rPr lang="ru-RU" sz="700" b="0" kern="1200" dirty="0" smtClean="0">
              <a:effectLst/>
            </a:rPr>
            <a:t>биологическая безопасность и чужеродные инвазивные виды</a:t>
          </a:r>
          <a:endParaRPr lang="en-US" sz="700" b="0" kern="1200" dirty="0">
            <a:effectLst/>
          </a:endParaRPr>
        </a:p>
      </dsp:txBody>
      <dsp:txXfrm>
        <a:off x="491553" y="94569"/>
        <a:ext cx="2053971" cy="641866"/>
      </dsp:txXfrm>
    </dsp:sp>
    <dsp:sp modelId="{C34E3389-6395-4BD3-BB47-CC3E97C618C3}">
      <dsp:nvSpPr>
        <dsp:cNvPr id="0" name=""/>
        <dsp:cNvSpPr/>
      </dsp:nvSpPr>
      <dsp:spPr>
        <a:xfrm>
          <a:off x="405970" y="1855"/>
          <a:ext cx="449306" cy="67395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12BD9E-200F-4E32-8F90-B36ACB48E033}">
      <dsp:nvSpPr>
        <dsp:cNvPr id="0" name=""/>
        <dsp:cNvSpPr/>
      </dsp:nvSpPr>
      <dsp:spPr>
        <a:xfrm>
          <a:off x="2704564" y="94569"/>
          <a:ext cx="2053971" cy="641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757" tIns="26670" rIns="26670" bIns="26670" numCol="1" spcCol="1270" anchor="t" anchorCtr="0">
          <a:noAutofit/>
        </a:bodyPr>
        <a:lstStyle/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>
              <a:effectLst/>
            </a:rPr>
            <a:t>R-02 </a:t>
          </a:r>
          <a:br>
            <a:rPr lang="en-US" sz="700" b="1" kern="1200" dirty="0">
              <a:effectLst/>
            </a:rPr>
          </a:br>
          <a:r>
            <a:rPr lang="ru-RU" sz="700" kern="1200" dirty="0" smtClean="0"/>
            <a:t>Угрозы биоразнообразию, создаваемые чужеродными видами: действия в рамках МККЗР</a:t>
          </a:r>
          <a:endParaRPr lang="en-US" sz="700" b="1" kern="1200" dirty="0">
            <a:effectLst/>
          </a:endParaRPr>
        </a:p>
      </dsp:txBody>
      <dsp:txXfrm>
        <a:off x="2704564" y="94569"/>
        <a:ext cx="2053971" cy="641866"/>
      </dsp:txXfrm>
    </dsp:sp>
    <dsp:sp modelId="{D8FA8ABE-C3DC-4EC7-8460-874222C6CD16}">
      <dsp:nvSpPr>
        <dsp:cNvPr id="0" name=""/>
        <dsp:cNvSpPr/>
      </dsp:nvSpPr>
      <dsp:spPr>
        <a:xfrm>
          <a:off x="2618982" y="1855"/>
          <a:ext cx="449306" cy="673959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3A44EC-7F08-4C85-BA12-6FA54F6B6484}">
      <dsp:nvSpPr>
        <dsp:cNvPr id="0" name=""/>
        <dsp:cNvSpPr/>
      </dsp:nvSpPr>
      <dsp:spPr>
        <a:xfrm>
          <a:off x="4915083" y="102566"/>
          <a:ext cx="1994146" cy="6231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094" tIns="26670" rIns="26670" bIns="26670" numCol="1" spcCol="1270" anchor="t" anchorCtr="0">
          <a:noAutofit/>
        </a:bodyPr>
        <a:lstStyle/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>
              <a:effectLst/>
            </a:rPr>
            <a:t>R-03</a:t>
          </a:r>
          <a:br>
            <a:rPr lang="en-US" sz="700" b="1" kern="1200" dirty="0">
              <a:effectLst/>
            </a:rPr>
          </a:br>
          <a:r>
            <a:rPr lang="ru-RU" sz="700" kern="1200" dirty="0" smtClean="0"/>
            <a:t>Замена или сокращение использования бромистого метила в качестве фитосанитарной меры</a:t>
          </a:r>
          <a:endParaRPr lang="en-US" sz="700" b="1" kern="1200" dirty="0">
            <a:effectLst/>
          </a:endParaRPr>
        </a:p>
      </dsp:txBody>
      <dsp:txXfrm>
        <a:off x="4915083" y="102566"/>
        <a:ext cx="1994146" cy="623170"/>
      </dsp:txXfrm>
    </dsp:sp>
    <dsp:sp modelId="{87B0152F-FAE5-4AB9-BE42-BED7D81E8475}">
      <dsp:nvSpPr>
        <dsp:cNvPr id="0" name=""/>
        <dsp:cNvSpPr/>
      </dsp:nvSpPr>
      <dsp:spPr>
        <a:xfrm>
          <a:off x="4831993" y="12553"/>
          <a:ext cx="436219" cy="654329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D84187-3712-46E7-BB7B-31A148619872}">
      <dsp:nvSpPr>
        <dsp:cNvPr id="0" name=""/>
        <dsp:cNvSpPr/>
      </dsp:nvSpPr>
      <dsp:spPr>
        <a:xfrm>
          <a:off x="460394" y="902607"/>
          <a:ext cx="2053971" cy="641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757" tIns="26670" rIns="26670" bIns="26670" numCol="1" spcCol="1270" anchor="t" anchorCtr="0">
          <a:noAutofit/>
        </a:bodyPr>
        <a:lstStyle/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>
              <a:effectLst/>
            </a:rPr>
            <a:t>R-04 </a:t>
          </a:r>
          <a:br>
            <a:rPr lang="en-US" sz="700" b="1" kern="1200" dirty="0">
              <a:effectLst/>
            </a:rPr>
          </a:br>
          <a:r>
            <a:rPr lang="ru-RU" sz="700" kern="1200" dirty="0" smtClean="0"/>
            <a:t>Охват МККЗР водных растений</a:t>
          </a:r>
          <a:endParaRPr lang="en-US" sz="700" b="1" kern="1200" dirty="0">
            <a:effectLst/>
          </a:endParaRPr>
        </a:p>
      </dsp:txBody>
      <dsp:txXfrm>
        <a:off x="460394" y="902607"/>
        <a:ext cx="2053971" cy="641866"/>
      </dsp:txXfrm>
    </dsp:sp>
    <dsp:sp modelId="{DA2E90CB-07B8-4358-8A36-A37358F43FBE}">
      <dsp:nvSpPr>
        <dsp:cNvPr id="0" name=""/>
        <dsp:cNvSpPr/>
      </dsp:nvSpPr>
      <dsp:spPr>
        <a:xfrm>
          <a:off x="374812" y="809893"/>
          <a:ext cx="449306" cy="673959"/>
        </a:xfrm>
        <a:prstGeom prst="rect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56E258-B601-489F-A814-31A0B8613610}">
      <dsp:nvSpPr>
        <dsp:cNvPr id="0" name=""/>
        <dsp:cNvSpPr/>
      </dsp:nvSpPr>
      <dsp:spPr>
        <a:xfrm>
          <a:off x="2673405" y="902607"/>
          <a:ext cx="2053971" cy="641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757" tIns="26670" rIns="26670" bIns="26670" numCol="1" spcCol="1270" anchor="t" anchorCtr="0">
          <a:noAutofit/>
        </a:bodyPr>
        <a:lstStyle/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>
              <a:effectLst/>
            </a:rPr>
            <a:t>R-05</a:t>
          </a:r>
          <a:br>
            <a:rPr lang="en-US" sz="700" b="1" kern="1200" dirty="0">
              <a:effectLst/>
            </a:rPr>
          </a:br>
          <a:r>
            <a:rPr lang="ru-RU" sz="700" kern="1200" dirty="0" smtClean="0"/>
            <a:t>Интернет-торговля (электронная торговля) растениями и другими подкарантинными материалами</a:t>
          </a:r>
          <a:endParaRPr lang="en-US" sz="700" b="1" kern="1200" dirty="0">
            <a:effectLst/>
          </a:endParaRPr>
        </a:p>
      </dsp:txBody>
      <dsp:txXfrm>
        <a:off x="2673405" y="902607"/>
        <a:ext cx="2053971" cy="641866"/>
      </dsp:txXfrm>
    </dsp:sp>
    <dsp:sp modelId="{51CD4B1A-B164-4B0A-B5FD-C0896C14C2C6}">
      <dsp:nvSpPr>
        <dsp:cNvPr id="0" name=""/>
        <dsp:cNvSpPr/>
      </dsp:nvSpPr>
      <dsp:spPr>
        <a:xfrm>
          <a:off x="2587823" y="809893"/>
          <a:ext cx="449306" cy="673959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75873A-4FED-4C25-BD76-2EADA6198D64}">
      <dsp:nvSpPr>
        <dsp:cNvPr id="0" name=""/>
        <dsp:cNvSpPr/>
      </dsp:nvSpPr>
      <dsp:spPr>
        <a:xfrm>
          <a:off x="4886417" y="902607"/>
          <a:ext cx="2053971" cy="641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757" tIns="26670" rIns="26670" bIns="26670" numCol="1" spcCol="1270" anchor="t" anchorCtr="0">
          <a:noAutofit/>
        </a:bodyPr>
        <a:lstStyle/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>
              <a:effectLst/>
            </a:rPr>
            <a:t>R-06</a:t>
          </a:r>
          <a:br>
            <a:rPr lang="en-US" sz="700" b="1" kern="1200" dirty="0">
              <a:effectLst/>
            </a:rPr>
          </a:br>
          <a:r>
            <a:rPr lang="ru-RU" sz="700" kern="1200" dirty="0" smtClean="0"/>
            <a:t>Морские контейнеры</a:t>
          </a:r>
          <a:endParaRPr lang="en-US" sz="700" b="1" kern="1200" dirty="0">
            <a:effectLst/>
          </a:endParaRPr>
        </a:p>
      </dsp:txBody>
      <dsp:txXfrm>
        <a:off x="4886417" y="902607"/>
        <a:ext cx="2053971" cy="641866"/>
      </dsp:txXfrm>
    </dsp:sp>
    <dsp:sp modelId="{E7E53137-87FB-4F00-80AF-F98C7083CBBE}">
      <dsp:nvSpPr>
        <dsp:cNvPr id="0" name=""/>
        <dsp:cNvSpPr/>
      </dsp:nvSpPr>
      <dsp:spPr>
        <a:xfrm>
          <a:off x="4800835" y="809893"/>
          <a:ext cx="449306" cy="673959"/>
        </a:xfrm>
        <a:prstGeom prst="rect">
          <a:avLst/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FF9E93-7A34-4E87-8D92-B0D12E6233D4}">
      <dsp:nvSpPr>
        <dsp:cNvPr id="0" name=""/>
        <dsp:cNvSpPr/>
      </dsp:nvSpPr>
      <dsp:spPr>
        <a:xfrm>
          <a:off x="460394" y="1710645"/>
          <a:ext cx="2053971" cy="641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757" tIns="26670" rIns="26670" bIns="26670" numCol="1" spcCol="1270" anchor="t" anchorCtr="0">
          <a:noAutofit/>
        </a:bodyPr>
        <a:lstStyle/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>
              <a:effectLst/>
            </a:rPr>
            <a:t>R-07</a:t>
          </a:r>
          <a:br>
            <a:rPr lang="en-US" sz="700" b="1" kern="1200" dirty="0">
              <a:effectLst/>
            </a:rPr>
          </a:br>
          <a:r>
            <a:rPr lang="ru-RU" sz="700" kern="1200" dirty="0" smtClean="0"/>
            <a:t>Важность диагностики вредных организмов</a:t>
          </a:r>
          <a:endParaRPr lang="en-US" sz="700" b="1" kern="1200" dirty="0">
            <a:effectLst/>
          </a:endParaRPr>
        </a:p>
      </dsp:txBody>
      <dsp:txXfrm>
        <a:off x="460394" y="1710645"/>
        <a:ext cx="2053971" cy="641866"/>
      </dsp:txXfrm>
    </dsp:sp>
    <dsp:sp modelId="{5DCE7EBD-5B3C-4CD7-8CC3-1EB36BF69FD5}">
      <dsp:nvSpPr>
        <dsp:cNvPr id="0" name=""/>
        <dsp:cNvSpPr/>
      </dsp:nvSpPr>
      <dsp:spPr>
        <a:xfrm>
          <a:off x="374812" y="1617931"/>
          <a:ext cx="449306" cy="673959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ACBCFF-AFCB-421A-A2A8-55300CB8F42C}">
      <dsp:nvSpPr>
        <dsp:cNvPr id="0" name=""/>
        <dsp:cNvSpPr/>
      </dsp:nvSpPr>
      <dsp:spPr>
        <a:xfrm>
          <a:off x="2673405" y="1710645"/>
          <a:ext cx="2053971" cy="641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757" tIns="26670" rIns="26670" bIns="26670" numCol="1" spcCol="1270" anchor="t" anchorCtr="0">
          <a:noAutofit/>
        </a:bodyPr>
        <a:lstStyle/>
        <a:p>
          <a:pPr lvl="0" algn="l" defTabSz="3111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>
              <a:effectLst/>
            </a:rPr>
            <a:t>R-08</a:t>
          </a:r>
          <a:br>
            <a:rPr lang="en-US" sz="700" b="1" kern="1200" dirty="0">
              <a:effectLst/>
            </a:rPr>
          </a:br>
          <a:r>
            <a:rPr lang="ru-RU" sz="700" kern="1200" dirty="0" smtClean="0"/>
            <a:t>Подготовка к использованию HTS-технологий в качестве диагностического инструмента в фитосанитарных целях</a:t>
          </a:r>
          <a:endParaRPr lang="en-US" sz="700" b="1" kern="1200" dirty="0">
            <a:effectLst/>
          </a:endParaRPr>
        </a:p>
      </dsp:txBody>
      <dsp:txXfrm>
        <a:off x="2673405" y="1710645"/>
        <a:ext cx="2053971" cy="641866"/>
      </dsp:txXfrm>
    </dsp:sp>
    <dsp:sp modelId="{6120484E-C75F-4B93-AFB7-1813973F8E5C}">
      <dsp:nvSpPr>
        <dsp:cNvPr id="0" name=""/>
        <dsp:cNvSpPr/>
      </dsp:nvSpPr>
      <dsp:spPr>
        <a:xfrm>
          <a:off x="2587823" y="1617931"/>
          <a:ext cx="449306" cy="673959"/>
        </a:xfrm>
        <a:prstGeom prst="rect">
          <a:avLst/>
        </a:prstGeom>
        <a:blipFill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493C99-F1B5-4AF9-8647-EEA987B2B31F}">
      <dsp:nvSpPr>
        <dsp:cNvPr id="0" name=""/>
        <dsp:cNvSpPr/>
      </dsp:nvSpPr>
      <dsp:spPr>
        <a:xfrm>
          <a:off x="4886417" y="1710645"/>
          <a:ext cx="2053971" cy="641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757" tIns="26670" rIns="26670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effectLst/>
            </a:rPr>
            <a:t>R-09</a:t>
          </a:r>
          <a:r>
            <a:rPr lang="en-US" sz="700" b="1" kern="1200" dirty="0">
              <a:effectLst/>
            </a:rPr>
            <a:t/>
          </a:r>
          <a:br>
            <a:rPr lang="en-US" sz="700" b="1" kern="1200" dirty="0">
              <a:effectLst/>
            </a:rPr>
          </a:br>
          <a:r>
            <a:rPr lang="ru-RU" sz="700" kern="1200" dirty="0" smtClean="0"/>
            <a:t>Безопасное обеспечение продуктами питания и другой гуманитарной помощью для предотвращения заноса вредных организмов растений во время чрезвычайной ситуации</a:t>
          </a:r>
          <a:endParaRPr lang="en-US" sz="700" b="1" kern="1200" dirty="0">
            <a:effectLst/>
          </a:endParaRPr>
        </a:p>
      </dsp:txBody>
      <dsp:txXfrm>
        <a:off x="4886417" y="1710645"/>
        <a:ext cx="2053971" cy="641866"/>
      </dsp:txXfrm>
    </dsp:sp>
    <dsp:sp modelId="{68C3628F-F9F2-4E5F-BBCF-3557F109DB9E}">
      <dsp:nvSpPr>
        <dsp:cNvPr id="0" name=""/>
        <dsp:cNvSpPr/>
      </dsp:nvSpPr>
      <dsp:spPr>
        <a:xfrm>
          <a:off x="4800835" y="1617931"/>
          <a:ext cx="449306" cy="673959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FD48E-F9FF-4467-8929-03E457BBBE7D}">
      <dsp:nvSpPr>
        <dsp:cNvPr id="0" name=""/>
        <dsp:cNvSpPr/>
      </dsp:nvSpPr>
      <dsp:spPr>
        <a:xfrm rot="5400000">
          <a:off x="-91093" y="93234"/>
          <a:ext cx="597121" cy="4149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2019-04</a:t>
          </a:r>
          <a:endParaRPr lang="en-US" sz="900" b="1" kern="1200" dirty="0"/>
        </a:p>
      </dsp:txBody>
      <dsp:txXfrm rot="-5400000">
        <a:off x="2" y="209607"/>
        <a:ext cx="414933" cy="182188"/>
      </dsp:txXfrm>
    </dsp:sp>
    <dsp:sp modelId="{C16589CB-ECD0-45C1-92EB-DCB9D8F8F0CE}">
      <dsp:nvSpPr>
        <dsp:cNvPr id="0" name=""/>
        <dsp:cNvSpPr/>
      </dsp:nvSpPr>
      <dsp:spPr>
        <a:xfrm rot="5400000">
          <a:off x="3187615" y="-2770541"/>
          <a:ext cx="388508" cy="59338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Тема добавлена в рабочую программу КФМ </a:t>
          </a:r>
          <a:r>
            <a:rPr lang="en-AU" sz="1050" kern="1200" dirty="0" smtClean="0"/>
            <a:t>(</a:t>
          </a:r>
          <a:r>
            <a:rPr lang="ru-RU" sz="1050" kern="1200" dirty="0" smtClean="0"/>
            <a:t>КФМ</a:t>
          </a:r>
          <a:r>
            <a:rPr lang="en-AU" sz="1050" kern="1200" dirty="0" smtClean="0"/>
            <a:t>14</a:t>
          </a:r>
          <a:r>
            <a:rPr lang="en-AU" sz="1050" kern="1200" dirty="0" smtClean="0"/>
            <a:t>) 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Тема предложена Австралией и поддержана Новой Зеландией</a:t>
          </a:r>
        </a:p>
      </dsp:txBody>
      <dsp:txXfrm rot="-5400000">
        <a:off x="414934" y="21105"/>
        <a:ext cx="5914906" cy="350578"/>
      </dsp:txXfrm>
    </dsp:sp>
    <dsp:sp modelId="{7C1E0D9E-455B-4AFD-A625-C7309E58F896}">
      <dsp:nvSpPr>
        <dsp:cNvPr id="0" name=""/>
        <dsp:cNvSpPr/>
      </dsp:nvSpPr>
      <dsp:spPr>
        <a:xfrm rot="5400000">
          <a:off x="-92809" y="628617"/>
          <a:ext cx="597121" cy="41150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2019-09</a:t>
          </a:r>
          <a:endParaRPr lang="en-US" sz="800" b="1" kern="1200" dirty="0"/>
        </a:p>
      </dsp:txBody>
      <dsp:txXfrm rot="-5400000">
        <a:off x="2" y="741558"/>
        <a:ext cx="411501" cy="185620"/>
      </dsp:txXfrm>
    </dsp:sp>
    <dsp:sp modelId="{B4674BB4-22B8-4F39-A9F1-0F19F78E3A0C}">
      <dsp:nvSpPr>
        <dsp:cNvPr id="0" name=""/>
        <dsp:cNvSpPr/>
      </dsp:nvSpPr>
      <dsp:spPr>
        <a:xfrm rot="5400000">
          <a:off x="3125754" y="-2236873"/>
          <a:ext cx="508797" cy="59338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Австралия призывает экспертов по всему миру сформировать виртуальную рабочую группу, включая взаимодействие с Целевой группой по морским контейнерам МККЗР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Рабочая группа проводит собрание в дистанционном формате</a:t>
          </a:r>
          <a:endParaRPr lang="en-US" sz="1050" kern="1200" dirty="0"/>
        </a:p>
      </dsp:txBody>
      <dsp:txXfrm rot="-5400000">
        <a:off x="413218" y="500500"/>
        <a:ext cx="5909034" cy="459123"/>
      </dsp:txXfrm>
    </dsp:sp>
    <dsp:sp modelId="{7584BEBC-546B-44C7-AB40-4C15952B3771}">
      <dsp:nvSpPr>
        <dsp:cNvPr id="0" name=""/>
        <dsp:cNvSpPr/>
      </dsp:nvSpPr>
      <dsp:spPr>
        <a:xfrm rot="5400000">
          <a:off x="-91093" y="1100424"/>
          <a:ext cx="597121" cy="4149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2019-10</a:t>
          </a:r>
          <a:endParaRPr lang="en-US" sz="900" b="1" kern="1200" dirty="0"/>
        </a:p>
      </dsp:txBody>
      <dsp:txXfrm rot="-5400000">
        <a:off x="2" y="1216797"/>
        <a:ext cx="414933" cy="182188"/>
      </dsp:txXfrm>
    </dsp:sp>
    <dsp:sp modelId="{D7E48AC7-9F26-4293-965E-CB2728C2392E}">
      <dsp:nvSpPr>
        <dsp:cNvPr id="0" name=""/>
        <dsp:cNvSpPr/>
      </dsp:nvSpPr>
      <dsp:spPr>
        <a:xfrm rot="5400000">
          <a:off x="3187615" y="-1763351"/>
          <a:ext cx="388508" cy="59338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Группа по стратегическому планированию (SPG) МККЗР представляет комментарии к проекту текста</a:t>
          </a:r>
          <a:endParaRPr lang="en-US" sz="1050" kern="1200" dirty="0"/>
        </a:p>
      </dsp:txBody>
      <dsp:txXfrm rot="-5400000">
        <a:off x="414934" y="1028295"/>
        <a:ext cx="5914906" cy="350578"/>
      </dsp:txXfrm>
    </dsp:sp>
    <dsp:sp modelId="{177C1643-D909-401F-B1C2-E01098A7FE49}">
      <dsp:nvSpPr>
        <dsp:cNvPr id="0" name=""/>
        <dsp:cNvSpPr/>
      </dsp:nvSpPr>
      <dsp:spPr>
        <a:xfrm rot="5400000">
          <a:off x="-91093" y="1606257"/>
          <a:ext cx="597121" cy="4149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2020-01</a:t>
          </a:r>
          <a:endParaRPr lang="en-US" sz="800" b="1" kern="1200" dirty="0"/>
        </a:p>
      </dsp:txBody>
      <dsp:txXfrm rot="-5400000">
        <a:off x="2" y="1722630"/>
        <a:ext cx="414933" cy="182188"/>
      </dsp:txXfrm>
    </dsp:sp>
    <dsp:sp modelId="{2CEB69EC-61A9-411B-964E-2E920D97425B}">
      <dsp:nvSpPr>
        <dsp:cNvPr id="0" name=""/>
        <dsp:cNvSpPr/>
      </dsp:nvSpPr>
      <dsp:spPr>
        <a:xfrm rot="5400000">
          <a:off x="3155304" y="-1257517"/>
          <a:ext cx="453128" cy="59338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Международный симпозиум по ограничению распространения засоряющих вредных организмов, организованный Австралией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Бюро КФМ </a:t>
          </a:r>
          <a:r>
            <a:rPr lang="en-GB" sz="1050" kern="1200" dirty="0" smtClean="0"/>
            <a:t>2020-12 </a:t>
          </a:r>
          <a:r>
            <a:rPr lang="ru-RU" sz="1050" kern="1200" dirty="0" smtClean="0"/>
            <a:t>рассматривает проект текста и рекомендует КФМ</a:t>
          </a:r>
          <a:endParaRPr lang="en-US" sz="1050" kern="1200" dirty="0"/>
        </a:p>
      </dsp:txBody>
      <dsp:txXfrm rot="-5400000">
        <a:off x="414933" y="1504974"/>
        <a:ext cx="5911751" cy="408888"/>
      </dsp:txXfrm>
    </dsp:sp>
    <dsp:sp modelId="{6F4C2193-CF6F-46D7-80C8-20CF0AFBF662}">
      <dsp:nvSpPr>
        <dsp:cNvPr id="0" name=""/>
        <dsp:cNvSpPr/>
      </dsp:nvSpPr>
      <dsp:spPr>
        <a:xfrm rot="5400000">
          <a:off x="-91093" y="2079780"/>
          <a:ext cx="597121" cy="4149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2021-03</a:t>
          </a:r>
          <a:endParaRPr lang="en-US" sz="800" b="1" kern="1200" dirty="0"/>
        </a:p>
      </dsp:txBody>
      <dsp:txXfrm rot="-5400000">
        <a:off x="2" y="2196153"/>
        <a:ext cx="414933" cy="182188"/>
      </dsp:txXfrm>
    </dsp:sp>
    <dsp:sp modelId="{F001D49D-D70F-46EF-A1AF-FA2726410C84}">
      <dsp:nvSpPr>
        <dsp:cNvPr id="0" name=""/>
        <dsp:cNvSpPr/>
      </dsp:nvSpPr>
      <dsp:spPr>
        <a:xfrm rot="5400000">
          <a:off x="3187615" y="-783995"/>
          <a:ext cx="388508" cy="59338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КФМ</a:t>
          </a:r>
          <a:r>
            <a:rPr lang="en-GB" sz="1050" kern="1200" dirty="0" smtClean="0"/>
            <a:t>-15 </a:t>
          </a:r>
          <a:r>
            <a:rPr lang="ru-RU" sz="1050" kern="1200" dirty="0" smtClean="0"/>
            <a:t>утверждает проект рекомендации КФМ для консультации</a:t>
          </a:r>
          <a:endParaRPr lang="en-US" sz="1050" kern="1200" dirty="0"/>
        </a:p>
      </dsp:txBody>
      <dsp:txXfrm rot="-5400000">
        <a:off x="414934" y="2007651"/>
        <a:ext cx="5914906" cy="35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DD2E2-DE30-4F5D-9D2E-26B9AC95DBA1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C6BDB-A580-43C2-93AA-25CD6942C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9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соответствовать потребностям договаривающихся сторон или, по крайней мере, большинства сторон;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предложить "руководство", которое невозможно или нецелесообразно предлагать в данный момент в форме стандарта.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41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Ссылка</a:t>
            </a:r>
            <a:r>
              <a:rPr lang="en-US" dirty="0" smtClean="0"/>
              <a:t>: </a:t>
            </a:r>
            <a:r>
              <a:rPr lang="en-US" dirty="0" smtClean="0"/>
              <a:t>https://www.ippc.int/en/core-activities/governance/cpm/cpm-recommendations-1/cpm-recommendations/ 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1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39226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100"/>
              <a:buFont typeface="Times New Roman" panose="02020603050405020304" pitchFamily="18" charset="0"/>
              <a:buNone/>
              <a:tabLst/>
              <a:defRPr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en-GB" sz="1200" dirty="0" smtClean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процедура рекомендации КФМ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доступна по ссылке</a:t>
            </a:r>
            <a:r>
              <a:rPr lang="en-US" sz="1200" baseline="0" dirty="0" smtClean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200" baseline="0" dirty="0" smtClean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GB" sz="1200" baseline="0" dirty="0" smtClean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://www.ippc.int/en/core-activities/governance/cpm/cpm-recommendations-1/cpm-recommendations/recommendations-procedure/ </a:t>
            </a:r>
          </a:p>
          <a:p>
            <a:pPr marL="0" marR="0" lvl="0" indent="0" algn="just" defTabSz="139226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100"/>
              <a:buFont typeface="Times New Roman" panose="02020603050405020304" pitchFamily="18" charset="0"/>
              <a:buNone/>
              <a:tabLst/>
              <a:defRPr/>
            </a:pPr>
            <a:endParaRPr lang="en-GB" sz="1200" baseline="0" dirty="0" smtClean="0">
              <a:effectLst/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39226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100"/>
              <a:buFont typeface="Times New Roman" panose="02020603050405020304" pitchFamily="18" charset="0"/>
              <a:buNone/>
              <a:tabLst/>
              <a:defRPr/>
            </a:pPr>
            <a:r>
              <a:rPr lang="en-GB" sz="1200" baseline="0" dirty="0" smtClean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The process in which this topic took, was exceptional circumstances to the CPM (e.g. presenting it to the SPG and CPM approving the final text for consultation period).</a:t>
            </a:r>
          </a:p>
          <a:p>
            <a:pPr marL="0" marR="0" lvl="0" indent="0" algn="just" defTabSz="139226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100"/>
              <a:buFont typeface="Times New Roman" panose="02020603050405020304" pitchFamily="18" charset="0"/>
              <a:buNone/>
              <a:tabLst/>
              <a:defRPr/>
            </a:pPr>
            <a:endParaRPr lang="en-GB" sz="1200" baseline="0" dirty="0" smtClean="0">
              <a:effectLst/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39226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100"/>
              <a:buFont typeface="Times New Roman" panose="02020603050405020304" pitchFamily="18" charset="0"/>
              <a:buNone/>
              <a:tabLst/>
              <a:defRPr/>
            </a:pPr>
            <a:endParaRPr lang="ru-RU" sz="1200" dirty="0"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2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6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3DE02-F338-F849-9658-4C1242245193}"/>
              </a:ext>
            </a:extLst>
          </p:cNvPr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22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C142A-EA38-1944-A979-8E2F8D2E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7644" y="0"/>
            <a:ext cx="4617556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D8881A-0E53-6F4A-922E-43A996615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200" y="1957755"/>
            <a:ext cx="3498171" cy="703385"/>
          </a:xfrm>
          <a:prstGeom prst="rect">
            <a:avLst/>
          </a:prstGeom>
        </p:spPr>
        <p:txBody>
          <a:bodyPr anchor="t"/>
          <a:lstStyle>
            <a:lvl1pPr algn="l">
              <a:defRPr sz="183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50E81-29E3-9948-BACE-DF17D0377AA3}"/>
              </a:ext>
            </a:extLst>
          </p:cNvPr>
          <p:cNvSpPr/>
          <p:nvPr userDrawn="1"/>
        </p:nvSpPr>
        <p:spPr>
          <a:xfrm>
            <a:off x="4783012" y="3775312"/>
            <a:ext cx="833883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IYPH@fao.org</a:t>
            </a:r>
            <a:endParaRPr lang="it-IT" sz="784" dirty="0">
              <a:solidFill>
                <a:srgbClr val="4C4C4E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0FB13-E55B-724F-939F-CF20603B0CEB}"/>
              </a:ext>
            </a:extLst>
          </p:cNvPr>
          <p:cNvSpPr/>
          <p:nvPr userDrawn="1"/>
        </p:nvSpPr>
        <p:spPr>
          <a:xfrm>
            <a:off x="5638672" y="3775312"/>
            <a:ext cx="1552028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www.fao.org</a:t>
            </a:r>
            <a:r>
              <a:rPr lang="it-IT" sz="784" dirty="0">
                <a:solidFill>
                  <a:srgbClr val="4C4C4E"/>
                </a:solidFill>
                <a:latin typeface="+mj-lt"/>
              </a:rPr>
              <a:t>/plant-health-2020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7CDBA-862E-824F-9300-51A58FB50C22}"/>
              </a:ext>
            </a:extLst>
          </p:cNvPr>
          <p:cNvGrpSpPr/>
          <p:nvPr userDrawn="1"/>
        </p:nvGrpSpPr>
        <p:grpSpPr>
          <a:xfrm>
            <a:off x="148700" y="114675"/>
            <a:ext cx="3668680" cy="3851522"/>
            <a:chOff x="235509" y="272899"/>
            <a:chExt cx="5948048" cy="6244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34670F-AE07-7642-8F47-A77C5EEA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11BC1C-E8D9-364B-ACBD-4C67F67BC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38954" y="283483"/>
              <a:ext cx="2244603" cy="55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3EDFF0-D1A6-AB41-A848-E60AB8613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84006" y="6066979"/>
              <a:ext cx="2572410" cy="4504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31CC5A9-47C1-964C-8CDA-6C6CD0691E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34365" t="26821" r="35688" b="18772"/>
            <a:stretch/>
          </p:blipFill>
          <p:spPr>
            <a:xfrm>
              <a:off x="552450" y="1237785"/>
              <a:ext cx="3841130" cy="39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55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2" y="1583225"/>
            <a:ext cx="6217920" cy="57606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14" y="2159880"/>
            <a:ext cx="6184871" cy="1051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915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>
              <a:defRPr sz="1742" baseline="0"/>
            </a:lvl1pPr>
            <a:lvl2pPr>
              <a:defRPr sz="1568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7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 marL="0" marR="0" indent="0" algn="l" defTabSz="62236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32349" marR="0" lvl="0" indent="-232349" algn="l" defTabSz="62236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7" baseline="0" dirty="0"/>
              <a:t>Lorem </a:t>
            </a:r>
            <a:r>
              <a:rPr lang="en-US" sz="1307" baseline="0" dirty="0" err="1"/>
              <a:t>Ipsum</a:t>
            </a:r>
            <a:endParaRPr lang="en-US" sz="1307" baseline="0" dirty="0"/>
          </a:p>
        </p:txBody>
      </p:sp>
    </p:spTree>
    <p:extLst>
      <p:ext uri="{BB962C8B-B14F-4D97-AF65-F5344CB8AC3E}">
        <p14:creationId xmlns:p14="http://schemas.microsoft.com/office/powerpoint/2010/main" val="10154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6" y="2057401"/>
            <a:ext cx="6217920" cy="817245"/>
          </a:xfrm>
          <a:prstGeom prst="rect">
            <a:avLst/>
          </a:prstGeom>
        </p:spPr>
        <p:txBody>
          <a:bodyPr anchor="t"/>
          <a:lstStyle>
            <a:lvl1pPr algn="l">
              <a:defRPr sz="2701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18" y="1157288"/>
            <a:ext cx="6217920" cy="900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1pPr>
            <a:lvl2pPr marL="311401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622802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3pPr>
            <a:lvl4pPr marL="9342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4pPr>
            <a:lvl5pPr marL="12456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5pPr>
            <a:lvl6pPr marL="1557004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6pPr>
            <a:lvl7pPr marL="1868405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7pPr>
            <a:lvl8pPr marL="2179806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8pPr>
            <a:lvl9pPr marL="2491207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631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4BC30-93C0-824B-BE09-9A9B3994D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731519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05" y="1576754"/>
            <a:ext cx="6241073" cy="685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257" y="3813176"/>
            <a:ext cx="2316687" cy="219075"/>
          </a:xfrm>
          <a:prstGeom prst="rect">
            <a:avLst/>
          </a:prstGeom>
        </p:spPr>
        <p:txBody>
          <a:bodyPr vert="horz" wrap="square" lIns="71488" tIns="35744" rIns="71488" bIns="3574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84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944" y="833439"/>
            <a:ext cx="678954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BE404-B6D7-7243-9617-B4C6B9C882FF}"/>
              </a:ext>
            </a:extLst>
          </p:cNvPr>
          <p:cNvSpPr txBox="1"/>
          <p:nvPr userDrawn="1"/>
        </p:nvSpPr>
        <p:spPr>
          <a:xfrm>
            <a:off x="6546943" y="39987"/>
            <a:ext cx="709849" cy="2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4" b="1" i="0" baseline="0" dirty="0">
                <a:solidFill>
                  <a:schemeClr val="bg1"/>
                </a:solidFill>
              </a:rPr>
              <a:t>31/05/2018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E1C9-4646-914B-B3D6-4E9A995AA7A4}"/>
              </a:ext>
            </a:extLst>
          </p:cNvPr>
          <p:cNvCxnSpPr/>
          <p:nvPr userDrawn="1"/>
        </p:nvCxnSpPr>
        <p:spPr>
          <a:xfrm>
            <a:off x="331944" y="3663463"/>
            <a:ext cx="6789546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96703-1121-C34F-A655-5EC5CFB64A49}"/>
              </a:ext>
            </a:extLst>
          </p:cNvPr>
          <p:cNvGrpSpPr/>
          <p:nvPr userDrawn="1"/>
        </p:nvGrpSpPr>
        <p:grpSpPr>
          <a:xfrm>
            <a:off x="325463" y="118512"/>
            <a:ext cx="6796026" cy="264889"/>
            <a:chOff x="235509" y="272899"/>
            <a:chExt cx="14774348" cy="5735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75C28-60CE-344E-B59B-9A4545BCE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36FBB8-46F7-7F47-B42D-143EE4013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2765253" y="283482"/>
              <a:ext cx="2244604" cy="556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EFDA5-4CCA-484D-AFB4-DA40B57BC53F}"/>
              </a:ext>
            </a:extLst>
          </p:cNvPr>
          <p:cNvGrpSpPr/>
          <p:nvPr userDrawn="1"/>
        </p:nvGrpSpPr>
        <p:grpSpPr>
          <a:xfrm>
            <a:off x="201419" y="3604390"/>
            <a:ext cx="6920070" cy="525158"/>
            <a:chOff x="0" y="3595174"/>
            <a:chExt cx="11518813" cy="8741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975ABF-9BAE-F24D-A488-DFB7520A8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9731511" y="3879224"/>
              <a:ext cx="1787302" cy="31294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D25E765-587F-654C-8215-D9B0FDC30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3595174"/>
              <a:ext cx="2201276" cy="8741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7" r:id="rId4"/>
    <p:sldLayoutId id="2147483663" r:id="rId5"/>
    <p:sldLayoutId id="2147483664" r:id="rId6"/>
    <p:sldLayoutId id="2147483665" r:id="rId7"/>
  </p:sldLayoutIdLst>
  <p:hf hdr="0" ftr="0" dt="0"/>
  <p:txStyles>
    <p:titleStyle>
      <a:lvl1pPr algn="ctr" defTabSz="622364" rtl="0" eaLnBrk="0" fontAlgn="base" hangingPunct="0">
        <a:spcBef>
          <a:spcPct val="0"/>
        </a:spcBef>
        <a:spcAft>
          <a:spcPct val="0"/>
        </a:spcAft>
        <a:defRPr sz="29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2pPr>
      <a:lvl3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3pPr>
      <a:lvl4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4pPr>
      <a:lvl5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5pPr>
      <a:lvl6pPr marL="398313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6pPr>
      <a:lvl7pPr marL="796625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7pPr>
      <a:lvl8pPr marL="1194938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8pPr>
      <a:lvl9pPr marL="1593251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9pPr>
    </p:titleStyle>
    <p:bodyStyle>
      <a:lvl1pPr marL="232349" indent="-23234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04806" indent="-193624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2pPr>
      <a:lvl3pPr marL="777263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089828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94" kern="1200">
          <a:solidFill>
            <a:schemeClr val="tx1"/>
          </a:solidFill>
          <a:latin typeface="+mn-lt"/>
          <a:ea typeface="+mn-ea"/>
          <a:cs typeface="+mn-cs"/>
        </a:defRPr>
      </a:lvl4pPr>
      <a:lvl5pPr marL="1401010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94" kern="1200">
          <a:solidFill>
            <a:schemeClr val="tx1"/>
          </a:solidFill>
          <a:latin typeface="+mn-lt"/>
          <a:ea typeface="+mn-ea"/>
          <a:cs typeface="+mn-cs"/>
        </a:defRPr>
      </a:lvl5pPr>
      <a:lvl6pPr marL="1712704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024105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335506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2646907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1pPr>
      <a:lvl2pPr marL="311401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2pPr>
      <a:lvl3pPr marL="622802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342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4pPr>
      <a:lvl5pPr marL="12456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5pPr>
      <a:lvl6pPr marL="1557004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6pPr>
      <a:lvl7pPr marL="1868405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7pPr>
      <a:lvl8pPr marL="2179806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8pPr>
      <a:lvl9pPr marL="2491207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ppc.int/en/core-activities/governance/cpm/cpm-recommendations-1/cpm-recommendations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ppcnews" TargetMode="External"/><Relationship Id="rId13" Type="http://schemas.openxmlformats.org/officeDocument/2006/relationships/image" Target="../media/image23.png"/><Relationship Id="rId3" Type="http://schemas.openxmlformats.org/officeDocument/2006/relationships/hyperlink" Target="http://www.ippc.int/" TargetMode="External"/><Relationship Id="rId7" Type="http://schemas.openxmlformats.org/officeDocument/2006/relationships/image" Target="../media/image20.jpeg"/><Relationship Id="rId12" Type="http://schemas.openxmlformats.org/officeDocument/2006/relationships/hyperlink" Target="https://www.youtube.com/playlist?list=PLzp5NgJ2-dK4T7GE2fsGujftlxSX1rCTC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ippcheadlines/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hyperlink" Target="https://www.linkedin.com/groups/3175642" TargetMode="External"/><Relationship Id="rId4" Type="http://schemas.openxmlformats.org/officeDocument/2006/relationships/hyperlink" Target="http://www.fao.org/plant-health-2020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8758-224C-8C4A-95DC-98A2199C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458" y="1215452"/>
            <a:ext cx="3935795" cy="949185"/>
          </a:xfrm>
        </p:spPr>
        <p:txBody>
          <a:bodyPr anchor="ctr"/>
          <a:lstStyle/>
          <a:p>
            <a:pPr algn="ctr"/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РЕКОМЕНДАЦИЯ КФМ</a:t>
            </a:r>
            <a:r>
              <a:rPr lang="en-US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Сокращение числа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случаев распространения засоряющих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организмов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подкарантинным материалом и неподкарантинными товарами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защиты здоровья растений и содействия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безопасной торговле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2019-002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 – 30 сентября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секретариат мккзр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семинар мккзр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1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1" cy="685800"/>
          </a:xfrm>
        </p:spPr>
        <p:txBody>
          <a:bodyPr anchor="ctr"/>
          <a:lstStyle/>
          <a:p>
            <a:pPr algn="ctr"/>
            <a:r>
              <a:rPr lang="ru-RU" b="1" dirty="0" smtClean="0"/>
              <a:t>Рекомендации КФМ</a:t>
            </a:r>
            <a:endParaRPr lang="en-US" b="1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28EAF98-AE76-4C2B-AFDC-3C5291719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208927"/>
              </p:ext>
            </p:extLst>
          </p:nvPr>
        </p:nvGraphicFramePr>
        <p:xfrm>
          <a:off x="331788" y="878788"/>
          <a:ext cx="6737473" cy="235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417792" y="3707666"/>
            <a:ext cx="47961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381559B0-FFC8-48B0-AC74-15FC8908D5C3}" type="slidenum">
              <a:rPr lang="en-US" sz="10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fld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6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3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0" y="194416"/>
            <a:ext cx="7315201" cy="685800"/>
          </a:xfrm>
        </p:spPr>
        <p:txBody>
          <a:bodyPr anchor="ctr"/>
          <a:lstStyle/>
          <a:p>
            <a:pPr algn="ctr"/>
            <a:r>
              <a:rPr lang="ru-RU" sz="2400" b="1" dirty="0" smtClean="0"/>
              <a:t>Принятые рекомендации КФМ</a:t>
            </a:r>
            <a:endParaRPr lang="en-US" sz="2400" b="1" dirty="0"/>
          </a:p>
        </p:txBody>
      </p:sp>
      <p:graphicFrame>
        <p:nvGraphicFramePr>
          <p:cNvPr id="7" name="Diagram 5">
            <a:extLst>
              <a:ext uri="{FF2B5EF4-FFF2-40B4-BE49-F238E27FC236}">
                <a16:creationId xmlns:a16="http://schemas.microsoft.com/office/drawing/2014/main" id="{5CAFB6E7-495F-4D78-A76D-FA95518C2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199519"/>
              </p:ext>
            </p:extLst>
          </p:nvPr>
        </p:nvGraphicFramePr>
        <p:xfrm>
          <a:off x="-1" y="880216"/>
          <a:ext cx="7315201" cy="235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417792" y="3707666"/>
            <a:ext cx="47961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381559B0-FFC8-48B0-AC74-15FC8908D5C3}" type="slidenum">
              <a:rPr lang="en-US" sz="10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fld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6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2416" y="3390552"/>
            <a:ext cx="435799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latin typeface="+mj-lt"/>
                <a:hlinkClick r:id="rId8"/>
              </a:rPr>
              <a:t>https://www.ippc.int/en/core-activities/governance/cpm/cpm-recommendations-1/cpm-recommendations</a:t>
            </a:r>
            <a:r>
              <a:rPr lang="en-US" sz="700" dirty="0" smtClean="0">
                <a:latin typeface="+mj-lt"/>
                <a:hlinkClick r:id="rId8"/>
              </a:rPr>
              <a:t>/</a:t>
            </a:r>
            <a:r>
              <a:rPr lang="en-US" sz="700" dirty="0" smtClean="0">
                <a:latin typeface="+mj-lt"/>
              </a:rPr>
              <a:t>  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131839"/>
            <a:ext cx="6159619" cy="987879"/>
          </a:xfrm>
        </p:spPr>
        <p:txBody>
          <a:bodyPr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случаев распространения засоряющих вредных организмов с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подкарантинным материалом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неподкарантинными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товарами для защиты здоровья растений и содействия безопасной торговле </a:t>
            </a:r>
            <a:r>
              <a:rPr lang="ru-RU" sz="1400" b="1" dirty="0" smtClean="0"/>
              <a:t>(</a:t>
            </a:r>
            <a:r>
              <a:rPr lang="ru-RU" sz="1400" b="1" dirty="0"/>
              <a:t>2019-002</a:t>
            </a:r>
            <a:r>
              <a:rPr lang="ru-RU" sz="1400" b="1" dirty="0" smtClean="0"/>
              <a:t>)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3417792" y="3707666"/>
            <a:ext cx="47961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381559B0-FFC8-48B0-AC74-15FC8908D5C3}" type="slidenum">
              <a:rPr lang="en-US" sz="10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fld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6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4085202"/>
              </p:ext>
            </p:extLst>
          </p:nvPr>
        </p:nvGraphicFramePr>
        <p:xfrm>
          <a:off x="304799" y="1119718"/>
          <a:ext cx="6348805" cy="258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75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2" y="906465"/>
            <a:ext cx="1787158" cy="8935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0210"/>
            <a:ext cx="7315201" cy="685800"/>
          </a:xfrm>
        </p:spPr>
        <p:txBody>
          <a:bodyPr/>
          <a:lstStyle/>
          <a:p>
            <a:pPr algn="ctr"/>
            <a:r>
              <a:rPr lang="ru-RU" sz="2000" b="1" dirty="0" smtClean="0"/>
              <a:t>СПРАВОЧНАЯ ИНФОРМАЦИЯ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417792" y="3707666"/>
            <a:ext cx="47961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381559B0-FFC8-48B0-AC74-15FC8908D5C3}" type="slidenum">
              <a:rPr lang="en-US" sz="10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fld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6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4331" y="453986"/>
            <a:ext cx="51988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100" b="1" dirty="0" smtClean="0">
                <a:latin typeface="+mj-lt"/>
              </a:rPr>
              <a:t>МККЗР </a:t>
            </a:r>
            <a:r>
              <a:rPr lang="ru-RU" sz="1100" b="1" dirty="0">
                <a:latin typeface="+mj-lt"/>
              </a:rPr>
              <a:t>поддерживает действия договаривающихся сторон </a:t>
            </a:r>
            <a:r>
              <a:rPr lang="ru-RU" sz="1100" b="1" dirty="0" smtClean="0">
                <a:latin typeface="+mj-lt"/>
              </a:rPr>
              <a:t>по значительному сокращению международного </a:t>
            </a:r>
            <a:r>
              <a:rPr lang="ru-RU" sz="1100" b="1" dirty="0">
                <a:latin typeface="+mj-lt"/>
              </a:rPr>
              <a:t>перемещения вредных организмов растений, связанных с растениями и растительной продукцией. Однако </a:t>
            </a:r>
            <a:r>
              <a:rPr lang="ru-RU" sz="1100" b="1" dirty="0" smtClean="0">
                <a:latin typeface="+mj-lt"/>
              </a:rPr>
              <a:t>область </a:t>
            </a:r>
            <a:r>
              <a:rPr lang="ru-RU" sz="1100" b="1" dirty="0">
                <a:latin typeface="+mj-lt"/>
              </a:rPr>
              <a:t>применения Конвенции также предусматривает управление </a:t>
            </a:r>
            <a:r>
              <a:rPr lang="ru-RU" sz="1100" b="1" dirty="0" smtClean="0">
                <a:latin typeface="+mj-lt"/>
              </a:rPr>
              <a:t>засоряющими </a:t>
            </a:r>
            <a:r>
              <a:rPr lang="ru-RU" sz="1100" b="1" dirty="0">
                <a:latin typeface="+mj-lt"/>
              </a:rPr>
              <a:t>вредными организмами, связанными с товарами и местами, способными укрывать или распространять </a:t>
            </a:r>
            <a:r>
              <a:rPr lang="ru-RU" sz="1100" b="1" dirty="0" smtClean="0">
                <a:latin typeface="+mj-lt"/>
              </a:rPr>
              <a:t>засоряющие </a:t>
            </a:r>
            <a:r>
              <a:rPr lang="ru-RU" sz="1100" b="1" dirty="0">
                <a:latin typeface="+mj-lt"/>
              </a:rPr>
              <a:t>вредные организмы, которые представляют риск для глобального здоровья растений. </a:t>
            </a:r>
            <a:endParaRPr lang="ru-RU" sz="1100" b="1" dirty="0" smtClean="0"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100" b="1" dirty="0">
                <a:latin typeface="+mj-lt"/>
              </a:rPr>
              <a:t>Договаривающиеся стороны уже несколько лет работают над сокращением распространения </a:t>
            </a:r>
            <a:r>
              <a:rPr lang="ru-RU" sz="1100" b="1" dirty="0" smtClean="0">
                <a:latin typeface="+mj-lt"/>
              </a:rPr>
              <a:t>засоряющих </a:t>
            </a:r>
            <a:r>
              <a:rPr lang="ru-RU" sz="1100" b="1" dirty="0">
                <a:latin typeface="+mj-lt"/>
              </a:rPr>
              <a:t>вредных организмов </a:t>
            </a:r>
            <a:r>
              <a:rPr lang="ru-RU" sz="1100" b="1" dirty="0" smtClean="0">
                <a:latin typeface="+mj-lt"/>
              </a:rPr>
              <a:t>независимо или </a:t>
            </a:r>
            <a:r>
              <a:rPr lang="ru-RU" sz="1100" b="1" dirty="0">
                <a:latin typeface="+mj-lt"/>
              </a:rPr>
              <a:t>в рамках двусторонних переговоров</a:t>
            </a:r>
            <a:r>
              <a:rPr lang="ru-RU" sz="1100" b="1" dirty="0" smtClean="0">
                <a:latin typeface="+mj-lt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100" b="1" dirty="0" smtClean="0">
                <a:latin typeface="+mj-lt"/>
              </a:rPr>
              <a:t> </a:t>
            </a:r>
            <a:r>
              <a:rPr lang="ru-RU" sz="1100" b="1" dirty="0">
                <a:latin typeface="+mj-lt"/>
              </a:rPr>
              <a:t>Принятая Стратегическая рамочная программа МККЗР на 2020–2030 годы </a:t>
            </a:r>
            <a:r>
              <a:rPr lang="ru-RU" sz="1100" b="1" dirty="0" smtClean="0">
                <a:latin typeface="+mj-lt"/>
              </a:rPr>
              <a:t>пятилетний инвестиционный план, одобренный </a:t>
            </a:r>
            <a:r>
              <a:rPr lang="ru-RU" sz="1100" b="1" dirty="0">
                <a:latin typeface="+mj-lt"/>
              </a:rPr>
              <a:t>КФМ, определяют управление </a:t>
            </a:r>
            <a:r>
              <a:rPr lang="ru-RU" sz="1100" b="1" dirty="0" smtClean="0">
                <a:latin typeface="+mj-lt"/>
              </a:rPr>
              <a:t>засоряющими </a:t>
            </a:r>
            <a:r>
              <a:rPr lang="ru-RU" sz="1100" b="1" dirty="0">
                <a:latin typeface="+mj-lt"/>
              </a:rPr>
              <a:t>вредными организмами прямо и косвенно для защиты глобальных растительных ресурсов и содействия безопасной торговле. </a:t>
            </a:r>
            <a:endParaRPr lang="en-US" sz="1100" b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2870" t="2522" r="27245" b="933"/>
          <a:stretch/>
        </p:blipFill>
        <p:spPr>
          <a:xfrm>
            <a:off x="188502" y="1727443"/>
            <a:ext cx="1773208" cy="148949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396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478" y="233933"/>
            <a:ext cx="7315201" cy="685800"/>
          </a:xfrm>
        </p:spPr>
        <p:txBody>
          <a:bodyPr/>
          <a:lstStyle/>
          <a:p>
            <a:pPr algn="ctr"/>
            <a:r>
              <a:rPr lang="ru-RU" sz="2000" b="1" dirty="0" smtClean="0"/>
              <a:t>ЦЕЛЬ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417792" y="3707666"/>
            <a:ext cx="47961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381559B0-FFC8-48B0-AC74-15FC8908D5C3}" type="slidenum">
              <a:rPr lang="en-US" sz="10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fld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6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140" y="576833"/>
            <a:ext cx="6459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+mj-lt"/>
              </a:rPr>
              <a:t>Сократить число </a:t>
            </a:r>
            <a:r>
              <a:rPr lang="ru-RU" sz="1200" dirty="0">
                <a:latin typeface="+mj-lt"/>
              </a:rPr>
              <a:t>случаев распространения засоряющих вредных </a:t>
            </a:r>
            <a:r>
              <a:rPr lang="ru-RU" sz="1200" dirty="0" smtClean="0">
                <a:latin typeface="+mj-lt"/>
              </a:rPr>
              <a:t>организмов, в особенности встречающихся в </a:t>
            </a:r>
            <a:r>
              <a:rPr lang="ru-RU" sz="1200" dirty="0" err="1" smtClean="0">
                <a:latin typeface="+mj-lt"/>
              </a:rPr>
              <a:t>подкарантинном</a:t>
            </a:r>
            <a:r>
              <a:rPr lang="ru-RU" sz="1200" dirty="0" smtClean="0">
                <a:latin typeface="+mj-lt"/>
              </a:rPr>
              <a:t> и </a:t>
            </a:r>
            <a:r>
              <a:rPr lang="ru-RU" sz="1200" dirty="0" err="1" smtClean="0">
                <a:latin typeface="+mj-lt"/>
              </a:rPr>
              <a:t>неподкарантинном</a:t>
            </a:r>
            <a:r>
              <a:rPr lang="ru-RU" sz="1200" dirty="0" smtClean="0">
                <a:latin typeface="+mj-lt"/>
              </a:rPr>
              <a:t> материале, </a:t>
            </a:r>
            <a:r>
              <a:rPr lang="ru-RU" sz="1200" b="1" dirty="0" smtClean="0">
                <a:latin typeface="+mj-lt"/>
              </a:rPr>
              <a:t>товарах </a:t>
            </a:r>
            <a:r>
              <a:rPr lang="ru-RU" sz="1200" b="1" dirty="0">
                <a:latin typeface="+mj-lt"/>
              </a:rPr>
              <a:t>и местах,</a:t>
            </a:r>
            <a:r>
              <a:rPr lang="ru-RU" sz="1200" dirty="0">
                <a:latin typeface="+mj-lt"/>
              </a:rPr>
              <a:t> для защиты здоровья растений, </a:t>
            </a:r>
            <a:r>
              <a:rPr lang="ru-RU" sz="1200" dirty="0" smtClean="0">
                <a:latin typeface="+mj-lt"/>
              </a:rPr>
              <a:t>биологического разнообразия</a:t>
            </a:r>
            <a:r>
              <a:rPr lang="ru-RU" sz="1200" dirty="0">
                <a:latin typeface="+mj-lt"/>
              </a:rPr>
              <a:t>, продовольственной безопасности и </a:t>
            </a:r>
            <a:r>
              <a:rPr lang="ru-RU" sz="1200" dirty="0" smtClean="0">
                <a:latin typeface="+mj-lt"/>
              </a:rPr>
              <a:t>содействия безопасной торговле. </a:t>
            </a:r>
          </a:p>
          <a:p>
            <a:pPr algn="just"/>
            <a:r>
              <a:rPr lang="ru-RU" sz="1200" b="1" u="sng" dirty="0">
                <a:latin typeface="+mj-lt"/>
              </a:rPr>
              <a:t>товары и места </a:t>
            </a:r>
            <a:r>
              <a:rPr lang="ru-RU" sz="1200" dirty="0">
                <a:latin typeface="+mj-lt"/>
              </a:rPr>
              <a:t>относятся к реализуемым товарам, транспортным средствам, контейнерам, упаковке, местам хранения, почве и любым другим организмам, материалам или изделиям, не связанным с растениями или растительной продукцией, </a:t>
            </a:r>
            <a:r>
              <a:rPr lang="ru-RU" sz="1200" dirty="0" smtClean="0">
                <a:latin typeface="+mj-lt"/>
              </a:rPr>
              <a:t>способным укрывать </a:t>
            </a:r>
            <a:r>
              <a:rPr lang="ru-RU" sz="1200" dirty="0">
                <a:latin typeface="+mj-lt"/>
              </a:rPr>
              <a:t>или распространять </a:t>
            </a:r>
            <a:r>
              <a:rPr lang="ru-RU" sz="1200" dirty="0" smtClean="0">
                <a:latin typeface="+mj-lt"/>
              </a:rPr>
              <a:t>засоряющие вредные организмы, </a:t>
            </a:r>
            <a:r>
              <a:rPr lang="ru-RU" sz="1200" dirty="0">
                <a:latin typeface="+mj-lt"/>
              </a:rPr>
              <a:t>которые могут быть регулируемыми или нерегулируемыми. </a:t>
            </a:r>
            <a:endParaRPr lang="ru-RU" sz="1200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3076" y="2307282"/>
            <a:ext cx="575803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+mj-lt"/>
              </a:rPr>
              <a:t>Управление фитосанитарными рисками </a:t>
            </a:r>
            <a:r>
              <a:rPr lang="ru-RU" sz="1100" dirty="0" smtClean="0">
                <a:latin typeface="+mj-lt"/>
              </a:rPr>
              <a:t>для растений </a:t>
            </a:r>
            <a:r>
              <a:rPr lang="ru-RU" sz="1100" dirty="0">
                <a:latin typeface="+mj-lt"/>
              </a:rPr>
              <a:t>и растительной продукции должно осуществляться на основе анализа фитосанитарного риска (АФР) в соответствии со Статьей VII МККЗР 2(g) и соответствующими МСФМ. АФР редко учитывает фитосанитарные риски, связанные с процессами перемещения товара в торговле или путями вне коммерческой торговли. </a:t>
            </a:r>
            <a:endParaRPr lang="en-US" sz="11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534" y="3246001"/>
            <a:ext cx="62555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Данная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рекомендация обеспечивает платформу для </a:t>
            </a:r>
            <a:r>
              <a:rPr lang="ru-RU" sz="1200" dirty="0" smtClean="0">
                <a:latin typeface="+mj-lt"/>
              </a:rPr>
              <a:t>наиболее </a:t>
            </a:r>
            <a:r>
              <a:rPr lang="ru-RU" sz="1200" dirty="0">
                <a:latin typeface="+mj-lt"/>
              </a:rPr>
              <a:t>эффективного управления </a:t>
            </a:r>
            <a:r>
              <a:rPr lang="ru-RU" sz="1200" dirty="0" smtClean="0">
                <a:latin typeface="+mj-lt"/>
              </a:rPr>
              <a:t>засоряющими вредными организмами с целью укрепления продовольственной </a:t>
            </a:r>
            <a:r>
              <a:rPr lang="ru-RU" sz="1200" dirty="0">
                <a:latin typeface="+mj-lt"/>
              </a:rPr>
              <a:t>безопасности и защиты биоразнообразия в мире. </a:t>
            </a:r>
            <a:endParaRPr lang="en-US" sz="1200" dirty="0">
              <a:latin typeface="+mj-lt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>
            <a:off x="186452" y="2395457"/>
            <a:ext cx="483019" cy="27860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4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7566" y="1027245"/>
            <a:ext cx="2820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altLang="en-US" sz="144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Секретариат МККЗР</a:t>
            </a:r>
            <a:endParaRPr lang="fr-FR" altLang="en-US" sz="60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96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96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ru-RU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Продовольственная и сельскохозяйственная организация Объединенных </a:t>
            </a:r>
            <a:r>
              <a:rPr lang="ru-RU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Н</a:t>
            </a:r>
            <a:r>
              <a:rPr lang="ru-RU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аций 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ru-RU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ФАО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en-US" sz="96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Эл.почта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Веб-ссылки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www.fao.org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www.ippc.int</a:t>
            </a:r>
            <a:endParaRPr lang="fr-FR" altLang="en-US" sz="96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960" dirty="0">
                <a:latin typeface="+mj-lt"/>
                <a:hlinkClick r:id="rId4"/>
              </a:rPr>
              <a:t>www.fao.org/plant-health-2020</a:t>
            </a:r>
            <a:endParaRPr lang="en-US" sz="960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55004" y="341105"/>
            <a:ext cx="2265647" cy="609958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40" b="1" dirty="0" smtClean="0">
                <a:solidFill>
                  <a:srgbClr val="3E9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Контактная информация</a:t>
            </a:r>
            <a:endParaRPr lang="en-US" sz="2640" b="1" dirty="0">
              <a:solidFill>
                <a:srgbClr val="3E9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15" y="1050269"/>
            <a:ext cx="1961577" cy="19615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F988E4-1DF1-9E4C-82A3-B8B244E79491}"/>
              </a:ext>
            </a:extLst>
          </p:cNvPr>
          <p:cNvGrpSpPr/>
          <p:nvPr/>
        </p:nvGrpSpPr>
        <p:grpSpPr>
          <a:xfrm>
            <a:off x="3857567" y="2760394"/>
            <a:ext cx="1952849" cy="827024"/>
            <a:chOff x="4322976" y="4129089"/>
            <a:chExt cx="3254748" cy="1378374"/>
          </a:xfrm>
        </p:grpSpPr>
        <p:sp>
          <p:nvSpPr>
            <p:cNvPr id="5" name="Rectangle 4"/>
            <p:cNvSpPr/>
            <p:nvPr/>
          </p:nvSpPr>
          <p:spPr>
            <a:xfrm>
              <a:off x="4322976" y="4129089"/>
              <a:ext cx="32547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endParaRPr lang="en-US" sz="840" b="1"/>
            </a:p>
            <a:p>
              <a:pPr algn="ctr">
                <a:buFont typeface="Arial" charset="0"/>
                <a:buNone/>
                <a:defRPr/>
              </a:pPr>
              <a:r>
                <a:rPr lang="en-US" sz="840" b="1"/>
                <a:t>  </a:t>
              </a:r>
              <a:endParaRPr lang="fr-FR" altLang="en-US" sz="840" b="1"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4030AA-7080-9C40-928A-8A7A03B2B7E1}"/>
                </a:ext>
              </a:extLst>
            </p:cNvPr>
            <p:cNvGrpSpPr/>
            <p:nvPr/>
          </p:nvGrpSpPr>
          <p:grpSpPr>
            <a:xfrm>
              <a:off x="4408952" y="5126212"/>
              <a:ext cx="1797792" cy="381251"/>
              <a:chOff x="6546819" y="3737521"/>
              <a:chExt cx="2150517" cy="456052"/>
            </a:xfrm>
          </p:grpSpPr>
          <p:pic>
            <p:nvPicPr>
              <p:cNvPr id="12" name="Picture 4" descr="Risultati immagini per facebook button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915" y="3737521"/>
                <a:ext cx="456052" cy="45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Risultati immagini per twitter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19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isultati immagini per linkedin button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092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8186" y="3768209"/>
                <a:ext cx="559150" cy="393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YPH2020 1">
      <a:dk1>
        <a:srgbClr val="000000"/>
      </a:dk1>
      <a:lt1>
        <a:srgbClr val="FFFFFF"/>
      </a:lt1>
      <a:dk2>
        <a:srgbClr val="09466C"/>
      </a:dk2>
      <a:lt2>
        <a:srgbClr val="EEECE1"/>
      </a:lt2>
      <a:accent1>
        <a:srgbClr val="3D9D50"/>
      </a:accent1>
      <a:accent2>
        <a:srgbClr val="8FC64A"/>
      </a:accent2>
      <a:accent3>
        <a:srgbClr val="4D844F"/>
      </a:accent3>
      <a:accent4>
        <a:srgbClr val="1C804B"/>
      </a:accent4>
      <a:accent5>
        <a:srgbClr val="5A94C5"/>
      </a:accent5>
      <a:accent6>
        <a:srgbClr val="F6C233"/>
      </a:accent6>
      <a:hlink>
        <a:srgbClr val="A23350"/>
      </a:hlink>
      <a:folHlink>
        <a:srgbClr val="F79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611</Words>
  <Application>Microsoft Office PowerPoint</Application>
  <PresentationFormat>Произвольный</PresentationFormat>
  <Paragraphs>70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Unicode MS</vt:lpstr>
      <vt:lpstr>Calibri</vt:lpstr>
      <vt:lpstr>Times</vt:lpstr>
      <vt:lpstr>Times New Roman</vt:lpstr>
      <vt:lpstr>Wingdings</vt:lpstr>
      <vt:lpstr>Office Theme</vt:lpstr>
      <vt:lpstr>РЕКОМЕНДАЦИЯ КФМ : Сокращение числа случаев распространения засоряющих вредных организмов с подкарантинным материалом и неподкарантинными товарами для защиты здоровья растений и содействия безопасной торговле (2019-002)  (1 июля – 30 сентября 2021) секретариат мккзр  региональный семинар мккзр 2021</vt:lpstr>
      <vt:lpstr>Рекомендации КФМ</vt:lpstr>
      <vt:lpstr>Принятые рекомендации КФМ</vt:lpstr>
      <vt:lpstr>Сокращение числа случаев распространения засоряющих вредных организмов с подкарантинным материалом и неподкарантинными товарами для защиты здоровья растений и содействия безопасной торговле (2019-002)</vt:lpstr>
      <vt:lpstr>СПРАВОЧНАЯ ИНФОРМАЦИЯ</vt:lpstr>
      <vt:lpstr>ЦЕЛЬ</vt:lpstr>
      <vt:lpstr>Презентация PowerPoint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DalCin (OCCI)</dc:creator>
  <cp:lastModifiedBy>Ставничая Татьяна</cp:lastModifiedBy>
  <cp:revision>79</cp:revision>
  <dcterms:created xsi:type="dcterms:W3CDTF">2015-09-25T08:23:42Z</dcterms:created>
  <dcterms:modified xsi:type="dcterms:W3CDTF">2021-07-29T13:58:36Z</dcterms:modified>
</cp:coreProperties>
</file>