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  <p:sldMasterId id="2147483957" r:id="rId5"/>
    <p:sldMasterId id="2147483944" r:id="rId6"/>
    <p:sldMasterId id="2147483961" r:id="rId7"/>
  </p:sldMasterIdLst>
  <p:notesMasterIdLst>
    <p:notesMasterId r:id="rId16"/>
  </p:notesMasterIdLst>
  <p:handoutMasterIdLst>
    <p:handoutMasterId r:id="rId17"/>
  </p:handoutMasterIdLst>
  <p:sldIdLst>
    <p:sldId id="263" r:id="rId8"/>
    <p:sldId id="257" r:id="rId9"/>
    <p:sldId id="268" r:id="rId10"/>
    <p:sldId id="269" r:id="rId11"/>
    <p:sldId id="270" r:id="rId12"/>
    <p:sldId id="271" r:id="rId13"/>
    <p:sldId id="272" r:id="rId14"/>
    <p:sldId id="267" r:id="rId15"/>
  </p:sldIdLst>
  <p:sldSz cx="12192000" cy="6858000"/>
  <p:notesSz cx="9931400" cy="67945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230D79-A227-B1DC-B2C9-B7B2C9E77826}" name="Peterson, Barbara (NSP)" initials="P(" userId="S::barbara.peterson@fao.org::4a3c5689-ce26-4a0b-ba79-9ffb1c0b9846" providerId="AD"/>
  <p188:author id="{CBDB1E7A-0E76-559F-DFBC-D1174EEB6178}" name="Sophie Peterson" initials="SP" userId="Sophie Peterson" providerId="None"/>
  <p188:author id="{69A527BF-A77C-6101-C1C5-9AB251C2A0E6}" name="Mushegian, Edgar (NSP)" initials="ME(" userId="Mushegian, Edgar (NSP)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RC" initials="NRC" lastIdx="4" clrIdx="0"/>
  <p:cmAuthor id="1" name="Nicole Franz" initials="NF" lastIdx="1" clrIdx="1"/>
  <p:cmAuthor id="2" name="Walter Williams (ESA)" initials="W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5F"/>
    <a:srgbClr val="A81E3B"/>
    <a:srgbClr val="4DC58D"/>
    <a:srgbClr val="5B9BD5"/>
    <a:srgbClr val="AB967C"/>
    <a:srgbClr val="5792C9"/>
    <a:srgbClr val="79B9CF"/>
    <a:srgbClr val="DDA63A"/>
    <a:srgbClr val="1A648C"/>
    <a:srgbClr val="EFA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614F40-B213-408A-B264-F91F6E4B5F2D}" v="10" dt="2022-06-21T10:11:27.195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69" autoAdjust="0"/>
    <p:restoredTop sz="85755" autoAdjust="0"/>
  </p:normalViewPr>
  <p:slideViewPr>
    <p:cSldViewPr>
      <p:cViewPr varScale="1">
        <p:scale>
          <a:sx n="61" d="100"/>
          <a:sy n="61" d="100"/>
        </p:scale>
        <p:origin x="84" y="12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206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shegian, Edgar (NSP)" userId="c092e9be-0227-40a4-980f-f9eff733bb40" providerId="ADAL" clId="{96614F40-B213-408A-B264-F91F6E4B5F2D}"/>
    <pc:docChg chg="modSld modMainMaster">
      <pc:chgData name="Mushegian, Edgar (NSP)" userId="c092e9be-0227-40a4-980f-f9eff733bb40" providerId="ADAL" clId="{96614F40-B213-408A-B264-F91F6E4B5F2D}" dt="2022-06-22T13:46:50.469" v="23" actId="14100"/>
      <pc:docMkLst>
        <pc:docMk/>
      </pc:docMkLst>
      <pc:sldChg chg="modSp mod">
        <pc:chgData name="Mushegian, Edgar (NSP)" userId="c092e9be-0227-40a4-980f-f9eff733bb40" providerId="ADAL" clId="{96614F40-B213-408A-B264-F91F6E4B5F2D}" dt="2022-06-22T13:45:34.756" v="12" actId="1076"/>
        <pc:sldMkLst>
          <pc:docMk/>
          <pc:sldMk cId="2518539011" sldId="263"/>
        </pc:sldMkLst>
        <pc:spChg chg="mod">
          <ac:chgData name="Mushegian, Edgar (NSP)" userId="c092e9be-0227-40a4-980f-f9eff733bb40" providerId="ADAL" clId="{96614F40-B213-408A-B264-F91F6E4B5F2D}" dt="2022-06-22T13:45:34.756" v="12" actId="1076"/>
          <ac:spMkLst>
            <pc:docMk/>
            <pc:sldMk cId="2518539011" sldId="263"/>
            <ac:spMk id="7" creationId="{00000000-0000-0000-0000-000000000000}"/>
          </ac:spMkLst>
        </pc:spChg>
      </pc:sldChg>
      <pc:sldChg chg="modSp delCm modCm">
        <pc:chgData name="Mushegian, Edgar (NSP)" userId="c092e9be-0227-40a4-980f-f9eff733bb40" providerId="ADAL" clId="{96614F40-B213-408A-B264-F91F6E4B5F2D}" dt="2022-06-22T13:45:22.226" v="11"/>
        <pc:sldMkLst>
          <pc:docMk/>
          <pc:sldMk cId="3668086533" sldId="269"/>
        </pc:sldMkLst>
        <pc:graphicFrameChg chg="mod">
          <ac:chgData name="Mushegian, Edgar (NSP)" userId="c092e9be-0227-40a4-980f-f9eff733bb40" providerId="ADAL" clId="{96614F40-B213-408A-B264-F91F6E4B5F2D}" dt="2022-06-21T10:11:27.195" v="9" actId="20577"/>
          <ac:graphicFrameMkLst>
            <pc:docMk/>
            <pc:sldMk cId="3668086533" sldId="269"/>
            <ac:graphicFrameMk id="5" creationId="{68993D4D-80F7-4D3C-BE6A-8B9FF71E4D2D}"/>
          </ac:graphicFrameMkLst>
        </pc:graphicFrameChg>
      </pc:sldChg>
      <pc:sldChg chg="modSp mod">
        <pc:chgData name="Mushegian, Edgar (NSP)" userId="c092e9be-0227-40a4-980f-f9eff733bb40" providerId="ADAL" clId="{96614F40-B213-408A-B264-F91F6E4B5F2D}" dt="2022-06-22T13:46:33.775" v="19" actId="14100"/>
        <pc:sldMkLst>
          <pc:docMk/>
          <pc:sldMk cId="2159152388" sldId="270"/>
        </pc:sldMkLst>
        <pc:graphicFrameChg chg="mod">
          <ac:chgData name="Mushegian, Edgar (NSP)" userId="c092e9be-0227-40a4-980f-f9eff733bb40" providerId="ADAL" clId="{96614F40-B213-408A-B264-F91F6E4B5F2D}" dt="2022-06-22T13:46:33.775" v="19" actId="14100"/>
          <ac:graphicFrameMkLst>
            <pc:docMk/>
            <pc:sldMk cId="2159152388" sldId="270"/>
            <ac:graphicFrameMk id="5" creationId="{BD3BF9F0-07BD-40BB-9E5C-46D073150825}"/>
          </ac:graphicFrameMkLst>
        </pc:graphicFrameChg>
      </pc:sldChg>
      <pc:sldChg chg="modSp mod">
        <pc:chgData name="Mushegian, Edgar (NSP)" userId="c092e9be-0227-40a4-980f-f9eff733bb40" providerId="ADAL" clId="{96614F40-B213-408A-B264-F91F6E4B5F2D}" dt="2022-06-22T13:46:50.469" v="23" actId="14100"/>
        <pc:sldMkLst>
          <pc:docMk/>
          <pc:sldMk cId="2308938390" sldId="271"/>
        </pc:sldMkLst>
        <pc:graphicFrameChg chg="mod">
          <ac:chgData name="Mushegian, Edgar (NSP)" userId="c092e9be-0227-40a4-980f-f9eff733bb40" providerId="ADAL" clId="{96614F40-B213-408A-B264-F91F6E4B5F2D}" dt="2022-06-22T13:46:50.469" v="23" actId="14100"/>
          <ac:graphicFrameMkLst>
            <pc:docMk/>
            <pc:sldMk cId="2308938390" sldId="271"/>
            <ac:graphicFrameMk id="6" creationId="{163F1B5A-086F-41A7-AE57-4538722E234A}"/>
          </ac:graphicFrameMkLst>
        </pc:graphicFrameChg>
      </pc:sldChg>
      <pc:sldMasterChg chg="modSp mod">
        <pc:chgData name="Mushegian, Edgar (NSP)" userId="c092e9be-0227-40a4-980f-f9eff733bb40" providerId="ADAL" clId="{96614F40-B213-408A-B264-F91F6E4B5F2D}" dt="2022-06-22T13:45:54.563" v="13"/>
        <pc:sldMasterMkLst>
          <pc:docMk/>
          <pc:sldMasterMk cId="333290649" sldId="2147483944"/>
        </pc:sldMasterMkLst>
        <pc:spChg chg="mod">
          <ac:chgData name="Mushegian, Edgar (NSP)" userId="c092e9be-0227-40a4-980f-f9eff733bb40" providerId="ADAL" clId="{96614F40-B213-408A-B264-F91F6E4B5F2D}" dt="2022-06-22T13:45:54.563" v="13"/>
          <ac:spMkLst>
            <pc:docMk/>
            <pc:sldMasterMk cId="333290649" sldId="2147483944"/>
            <ac:spMk id="11" creationId="{A133ADE3-A5A0-2645-9D97-F63324C4A172}"/>
          </ac:spMkLst>
        </pc:spChg>
      </pc:sldMasterChg>
      <pc:sldMasterChg chg="modSp mod">
        <pc:chgData name="Mushegian, Edgar (NSP)" userId="c092e9be-0227-40a4-980f-f9eff733bb40" providerId="ADAL" clId="{96614F40-B213-408A-B264-F91F6E4B5F2D}" dt="2022-06-22T13:45:59.313" v="14"/>
        <pc:sldMasterMkLst>
          <pc:docMk/>
          <pc:sldMasterMk cId="1129196546" sldId="2147483961"/>
        </pc:sldMasterMkLst>
        <pc:spChg chg="mod">
          <ac:chgData name="Mushegian, Edgar (NSP)" userId="c092e9be-0227-40a4-980f-f9eff733bb40" providerId="ADAL" clId="{96614F40-B213-408A-B264-F91F6E4B5F2D}" dt="2022-06-22T13:45:59.313" v="14"/>
          <ac:spMkLst>
            <pc:docMk/>
            <pc:sldMasterMk cId="1129196546" sldId="2147483961"/>
            <ac:spMk id="9" creationId="{5F98EDF4-8F8E-4568-9F26-21006D0D3B0C}"/>
          </ac:spMkLst>
        </pc:spChg>
      </pc:sldMasterChg>
    </pc:docChg>
  </pc:docChgLst>
  <pc:docChgLst>
    <pc:chgData name="Peterson, Barbara (NSP)" userId="S::barbara.peterson@fao.org::4a3c5689-ce26-4a0b-ba79-9ffb1c0b9846" providerId="AD" clId="Web-{32387424-88B4-7F4B-BCFD-FF71EECF750D}"/>
    <pc:docChg chg="mod">
      <pc:chgData name="Peterson, Barbara (NSP)" userId="S::barbara.peterson@fao.org::4a3c5689-ce26-4a0b-ba79-9ffb1c0b9846" providerId="AD" clId="Web-{32387424-88B4-7F4B-BCFD-FF71EECF750D}" dt="2022-06-20T18:26:01.783" v="1"/>
      <pc:docMkLst>
        <pc:docMk/>
      </pc:docMkLst>
      <pc:sldChg chg="addCm">
        <pc:chgData name="Peterson, Barbara (NSP)" userId="S::barbara.peterson@fao.org::4a3c5689-ce26-4a0b-ba79-9ffb1c0b9846" providerId="AD" clId="Web-{32387424-88B4-7F4B-BCFD-FF71EECF750D}" dt="2022-06-20T18:26:01.783" v="1"/>
        <pc:sldMkLst>
          <pc:docMk/>
          <pc:sldMk cId="3668086533" sldId="269"/>
        </pc:sldMkLst>
      </pc:sldChg>
    </pc:docChg>
  </pc:docChgLst>
  <pc:docChgLst>
    <pc:chgData name="Mushegian, Edgar (NSP)" userId="c092e9be-0227-40a4-980f-f9eff733bb40" providerId="ADAL" clId="{26FCC680-490F-48F6-BC17-A24D79C69751}"/>
    <pc:docChg chg="undo custSel addSld delSld modSld modMainMaster">
      <pc:chgData name="Mushegian, Edgar (NSP)" userId="c092e9be-0227-40a4-980f-f9eff733bb40" providerId="ADAL" clId="{26FCC680-490F-48F6-BC17-A24D79C69751}" dt="2022-06-09T15:53:17.164" v="581" actId="20577"/>
      <pc:docMkLst>
        <pc:docMk/>
      </pc:docMkLst>
      <pc:sldChg chg="addSp delSp modSp mod">
        <pc:chgData name="Mushegian, Edgar (NSP)" userId="c092e9be-0227-40a4-980f-f9eff733bb40" providerId="ADAL" clId="{26FCC680-490F-48F6-BC17-A24D79C69751}" dt="2022-06-09T11:15:42.837" v="432" actId="2711"/>
        <pc:sldMkLst>
          <pc:docMk/>
          <pc:sldMk cId="120517215" sldId="257"/>
        </pc:sldMkLst>
        <pc:spChg chg="mod">
          <ac:chgData name="Mushegian, Edgar (NSP)" userId="c092e9be-0227-40a4-980f-f9eff733bb40" providerId="ADAL" clId="{26FCC680-490F-48F6-BC17-A24D79C69751}" dt="2022-06-09T09:54:06.888" v="69" actId="20577"/>
          <ac:spMkLst>
            <pc:docMk/>
            <pc:sldMk cId="120517215" sldId="257"/>
            <ac:spMk id="2" creationId="{BF13C2C3-3C27-6748-B8C5-8E7FB4480433}"/>
          </ac:spMkLst>
        </pc:spChg>
        <pc:spChg chg="add del mod">
          <ac:chgData name="Mushegian, Edgar (NSP)" userId="c092e9be-0227-40a4-980f-f9eff733bb40" providerId="ADAL" clId="{26FCC680-490F-48F6-BC17-A24D79C69751}" dt="2022-06-09T10:12:51.366" v="204" actId="478"/>
          <ac:spMkLst>
            <pc:docMk/>
            <pc:sldMk cId="120517215" sldId="257"/>
            <ac:spMk id="6" creationId="{6090DB3B-6BA7-4640-8501-7B2BDD959A3C}"/>
          </ac:spMkLst>
        </pc:spChg>
        <pc:spChg chg="add del mod">
          <ac:chgData name="Mushegian, Edgar (NSP)" userId="c092e9be-0227-40a4-980f-f9eff733bb40" providerId="ADAL" clId="{26FCC680-490F-48F6-BC17-A24D79C69751}" dt="2022-06-09T10:09:45.199" v="188" actId="478"/>
          <ac:spMkLst>
            <pc:docMk/>
            <pc:sldMk cId="120517215" sldId="257"/>
            <ac:spMk id="7" creationId="{EAEF2864-1DF1-4EB0-B0F9-8AB782E845CD}"/>
          </ac:spMkLst>
        </pc:spChg>
        <pc:spChg chg="add del mod">
          <ac:chgData name="Mushegian, Edgar (NSP)" userId="c092e9be-0227-40a4-980f-f9eff733bb40" providerId="ADAL" clId="{26FCC680-490F-48F6-BC17-A24D79C69751}" dt="2022-06-09T10:12:46.484" v="202" actId="478"/>
          <ac:spMkLst>
            <pc:docMk/>
            <pc:sldMk cId="120517215" sldId="257"/>
            <ac:spMk id="9" creationId="{872E9D2F-189F-4544-89CE-F2CC5FE1AA9C}"/>
          </ac:spMkLst>
        </pc:spChg>
        <pc:spChg chg="add del mod">
          <ac:chgData name="Mushegian, Edgar (NSP)" userId="c092e9be-0227-40a4-980f-f9eff733bb40" providerId="ADAL" clId="{26FCC680-490F-48F6-BC17-A24D79C69751}" dt="2022-06-09T10:12:51.366" v="204" actId="478"/>
          <ac:spMkLst>
            <pc:docMk/>
            <pc:sldMk cId="120517215" sldId="257"/>
            <ac:spMk id="10" creationId="{FFE4D42B-0508-4EB9-AF99-AE6568927E60}"/>
          </ac:spMkLst>
        </pc:spChg>
        <pc:spChg chg="add del mod">
          <ac:chgData name="Mushegian, Edgar (NSP)" userId="c092e9be-0227-40a4-980f-f9eff733bb40" providerId="ADAL" clId="{26FCC680-490F-48F6-BC17-A24D79C69751}" dt="2022-06-09T10:12:53.350" v="205" actId="478"/>
          <ac:spMkLst>
            <pc:docMk/>
            <pc:sldMk cId="120517215" sldId="257"/>
            <ac:spMk id="11" creationId="{E325AE9C-D118-4C95-84D8-0D6D50BA218F}"/>
          </ac:spMkLst>
        </pc:spChg>
        <pc:spChg chg="add del mod">
          <ac:chgData name="Mushegian, Edgar (NSP)" userId="c092e9be-0227-40a4-980f-f9eff733bb40" providerId="ADAL" clId="{26FCC680-490F-48F6-BC17-A24D79C69751}" dt="2022-06-09T10:00:31.467" v="137" actId="478"/>
          <ac:spMkLst>
            <pc:docMk/>
            <pc:sldMk cId="120517215" sldId="257"/>
            <ac:spMk id="13" creationId="{EC334FF3-16AE-4A5A-BDF7-C3B834CB1D4A}"/>
          </ac:spMkLst>
        </pc:spChg>
        <pc:spChg chg="add del mod">
          <ac:chgData name="Mushegian, Edgar (NSP)" userId="c092e9be-0227-40a4-980f-f9eff733bb40" providerId="ADAL" clId="{26FCC680-490F-48F6-BC17-A24D79C69751}" dt="2022-06-09T10:12:46.484" v="202" actId="478"/>
          <ac:spMkLst>
            <pc:docMk/>
            <pc:sldMk cId="120517215" sldId="257"/>
            <ac:spMk id="14" creationId="{7D2B6289-7949-4138-84D2-D1B0D65D6A9C}"/>
          </ac:spMkLst>
        </pc:spChg>
        <pc:graphicFrameChg chg="add mod modGraphic">
          <ac:chgData name="Mushegian, Edgar (NSP)" userId="c092e9be-0227-40a4-980f-f9eff733bb40" providerId="ADAL" clId="{26FCC680-490F-48F6-BC17-A24D79C69751}" dt="2022-06-09T11:15:42.837" v="432" actId="2711"/>
          <ac:graphicFrameMkLst>
            <pc:docMk/>
            <pc:sldMk cId="120517215" sldId="257"/>
            <ac:graphicFrameMk id="3" creationId="{39D4934C-286B-4DFC-ADF7-0D880A7F31F5}"/>
          </ac:graphicFrameMkLst>
        </pc:graphicFrameChg>
        <pc:graphicFrameChg chg="del">
          <ac:chgData name="Mushegian, Edgar (NSP)" userId="c092e9be-0227-40a4-980f-f9eff733bb40" providerId="ADAL" clId="{26FCC680-490F-48F6-BC17-A24D79C69751}" dt="2022-06-09T09:54:11.233" v="72" actId="478"/>
          <ac:graphicFrameMkLst>
            <pc:docMk/>
            <pc:sldMk cId="120517215" sldId="257"/>
            <ac:graphicFrameMk id="5" creationId="{7861C9CB-EAD0-47DA-BEFC-3D55FF36199E}"/>
          </ac:graphicFrameMkLst>
        </pc:graphicFrameChg>
        <pc:graphicFrameChg chg="del">
          <ac:chgData name="Mushegian, Edgar (NSP)" userId="c092e9be-0227-40a4-980f-f9eff733bb40" providerId="ADAL" clId="{26FCC680-490F-48F6-BC17-A24D79C69751}" dt="2022-06-09T09:54:09.090" v="70" actId="478"/>
          <ac:graphicFrameMkLst>
            <pc:docMk/>
            <pc:sldMk cId="120517215" sldId="257"/>
            <ac:graphicFrameMk id="8" creationId="{66239ECB-E1C9-4D51-9AB9-E4B25B3FDA01}"/>
          </ac:graphicFrameMkLst>
        </pc:graphicFrameChg>
        <pc:picChg chg="del">
          <ac:chgData name="Mushegian, Edgar (NSP)" userId="c092e9be-0227-40a4-980f-f9eff733bb40" providerId="ADAL" clId="{26FCC680-490F-48F6-BC17-A24D79C69751}" dt="2022-06-09T09:54:09.634" v="71" actId="478"/>
          <ac:picMkLst>
            <pc:docMk/>
            <pc:sldMk cId="120517215" sldId="257"/>
            <ac:picMk id="12" creationId="{D0802C51-3798-46A7-864E-D743CBFC7F51}"/>
          </ac:picMkLst>
        </pc:picChg>
      </pc:sldChg>
      <pc:sldChg chg="modSp mod">
        <pc:chgData name="Mushegian, Edgar (NSP)" userId="c092e9be-0227-40a4-980f-f9eff733bb40" providerId="ADAL" clId="{26FCC680-490F-48F6-BC17-A24D79C69751}" dt="2022-06-09T10:10:13.205" v="197" actId="20577"/>
        <pc:sldMkLst>
          <pc:docMk/>
          <pc:sldMk cId="2518539011" sldId="263"/>
        </pc:sldMkLst>
        <pc:spChg chg="mod">
          <ac:chgData name="Mushegian, Edgar (NSP)" userId="c092e9be-0227-40a4-980f-f9eff733bb40" providerId="ADAL" clId="{26FCC680-490F-48F6-BC17-A24D79C69751}" dt="2022-06-09T10:10:13.205" v="197" actId="20577"/>
          <ac:spMkLst>
            <pc:docMk/>
            <pc:sldMk cId="2518539011" sldId="263"/>
            <ac:spMk id="6" creationId="{00000000-0000-0000-0000-000000000000}"/>
          </ac:spMkLst>
        </pc:spChg>
        <pc:spChg chg="mod">
          <ac:chgData name="Mushegian, Edgar (NSP)" userId="c092e9be-0227-40a4-980f-f9eff733bb40" providerId="ADAL" clId="{26FCC680-490F-48F6-BC17-A24D79C69751}" dt="2022-06-09T09:49:31.023" v="10" actId="1076"/>
          <ac:spMkLst>
            <pc:docMk/>
            <pc:sldMk cId="2518539011" sldId="263"/>
            <ac:spMk id="7" creationId="{00000000-0000-0000-0000-000000000000}"/>
          </ac:spMkLst>
        </pc:spChg>
      </pc:sldChg>
      <pc:sldChg chg="add del">
        <pc:chgData name="Mushegian, Edgar (NSP)" userId="c092e9be-0227-40a4-980f-f9eff733bb40" providerId="ADAL" clId="{26FCC680-490F-48F6-BC17-A24D79C69751}" dt="2022-06-09T10:07:47.706" v="167" actId="47"/>
        <pc:sldMkLst>
          <pc:docMk/>
          <pc:sldMk cId="3458716797" sldId="268"/>
        </pc:sldMkLst>
      </pc:sldChg>
      <pc:sldChg chg="addSp delSp modSp add mod">
        <pc:chgData name="Mushegian, Edgar (NSP)" userId="c092e9be-0227-40a4-980f-f9eff733bb40" providerId="ADAL" clId="{26FCC680-490F-48F6-BC17-A24D79C69751}" dt="2022-06-09T11:21:15.420" v="481" actId="1076"/>
        <pc:sldMkLst>
          <pc:docMk/>
          <pc:sldMk cId="4162957718" sldId="268"/>
        </pc:sldMkLst>
        <pc:spChg chg="mod">
          <ac:chgData name="Mushegian, Edgar (NSP)" userId="c092e9be-0227-40a4-980f-f9eff733bb40" providerId="ADAL" clId="{26FCC680-490F-48F6-BC17-A24D79C69751}" dt="2022-06-09T10:36:35.028" v="223" actId="20577"/>
          <ac:spMkLst>
            <pc:docMk/>
            <pc:sldMk cId="4162957718" sldId="268"/>
            <ac:spMk id="2" creationId="{BF13C2C3-3C27-6748-B8C5-8E7FB4480433}"/>
          </ac:spMkLst>
        </pc:spChg>
        <pc:graphicFrameChg chg="del">
          <ac:chgData name="Mushegian, Edgar (NSP)" userId="c092e9be-0227-40a4-980f-f9eff733bb40" providerId="ADAL" clId="{26FCC680-490F-48F6-BC17-A24D79C69751}" dt="2022-06-09T10:13:31.780" v="210" actId="478"/>
          <ac:graphicFrameMkLst>
            <pc:docMk/>
            <pc:sldMk cId="4162957718" sldId="268"/>
            <ac:graphicFrameMk id="3" creationId="{39D4934C-286B-4DFC-ADF7-0D880A7F31F5}"/>
          </ac:graphicFrameMkLst>
        </pc:graphicFrameChg>
        <pc:graphicFrameChg chg="add mod">
          <ac:chgData name="Mushegian, Edgar (NSP)" userId="c092e9be-0227-40a4-980f-f9eff733bb40" providerId="ADAL" clId="{26FCC680-490F-48F6-BC17-A24D79C69751}" dt="2022-06-09T11:21:15.420" v="481" actId="1076"/>
          <ac:graphicFrameMkLst>
            <pc:docMk/>
            <pc:sldMk cId="4162957718" sldId="268"/>
            <ac:graphicFrameMk id="4" creationId="{6F8E5CC3-2005-44B2-975B-F0A60A99D97B}"/>
          </ac:graphicFrameMkLst>
        </pc:graphicFrameChg>
      </pc:sldChg>
      <pc:sldChg chg="addSp delSp modSp add mod">
        <pc:chgData name="Mushegian, Edgar (NSP)" userId="c092e9be-0227-40a4-980f-f9eff733bb40" providerId="ADAL" clId="{26FCC680-490F-48F6-BC17-A24D79C69751}" dt="2022-06-09T15:53:17.164" v="581" actId="20577"/>
        <pc:sldMkLst>
          <pc:docMk/>
          <pc:sldMk cId="3668086533" sldId="269"/>
        </pc:sldMkLst>
        <pc:spChg chg="mod">
          <ac:chgData name="Mushegian, Edgar (NSP)" userId="c092e9be-0227-40a4-980f-f9eff733bb40" providerId="ADAL" clId="{26FCC680-490F-48F6-BC17-A24D79C69751}" dt="2022-06-09T15:49:13.353" v="522" actId="20577"/>
          <ac:spMkLst>
            <pc:docMk/>
            <pc:sldMk cId="3668086533" sldId="269"/>
            <ac:spMk id="2" creationId="{BF13C2C3-3C27-6748-B8C5-8E7FB4480433}"/>
          </ac:spMkLst>
        </pc:spChg>
        <pc:graphicFrameChg chg="del">
          <ac:chgData name="Mushegian, Edgar (NSP)" userId="c092e9be-0227-40a4-980f-f9eff733bb40" providerId="ADAL" clId="{26FCC680-490F-48F6-BC17-A24D79C69751}" dt="2022-06-09T10:37:55.781" v="245" actId="478"/>
          <ac:graphicFrameMkLst>
            <pc:docMk/>
            <pc:sldMk cId="3668086533" sldId="269"/>
            <ac:graphicFrameMk id="4" creationId="{6F8E5CC3-2005-44B2-975B-F0A60A99D97B}"/>
          </ac:graphicFrameMkLst>
        </pc:graphicFrameChg>
        <pc:graphicFrameChg chg="add del mod">
          <ac:chgData name="Mushegian, Edgar (NSP)" userId="c092e9be-0227-40a4-980f-f9eff733bb40" providerId="ADAL" clId="{26FCC680-490F-48F6-BC17-A24D79C69751}" dt="2022-06-09T15:50:41.655" v="556"/>
          <ac:graphicFrameMkLst>
            <pc:docMk/>
            <pc:sldMk cId="3668086533" sldId="269"/>
            <ac:graphicFrameMk id="4" creationId="{E3E67363-5DC2-401C-AEDB-19B62B7B74C9}"/>
          </ac:graphicFrameMkLst>
        </pc:graphicFrameChg>
        <pc:graphicFrameChg chg="add mod">
          <ac:chgData name="Mushegian, Edgar (NSP)" userId="c092e9be-0227-40a4-980f-f9eff733bb40" providerId="ADAL" clId="{26FCC680-490F-48F6-BC17-A24D79C69751}" dt="2022-06-09T15:53:17.164" v="581" actId="20577"/>
          <ac:graphicFrameMkLst>
            <pc:docMk/>
            <pc:sldMk cId="3668086533" sldId="269"/>
            <ac:graphicFrameMk id="5" creationId="{68993D4D-80F7-4D3C-BE6A-8B9FF71E4D2D}"/>
          </ac:graphicFrameMkLst>
        </pc:graphicFrameChg>
        <pc:graphicFrameChg chg="add del mod">
          <ac:chgData name="Mushegian, Edgar (NSP)" userId="c092e9be-0227-40a4-980f-f9eff733bb40" providerId="ADAL" clId="{26FCC680-490F-48F6-BC17-A24D79C69751}" dt="2022-06-09T10:57:01.374" v="279" actId="478"/>
          <ac:graphicFrameMkLst>
            <pc:docMk/>
            <pc:sldMk cId="3668086533" sldId="269"/>
            <ac:graphicFrameMk id="6" creationId="{92AD2261-601C-464D-B3E3-69691DDE8D4B}"/>
          </ac:graphicFrameMkLst>
        </pc:graphicFrameChg>
        <pc:graphicFrameChg chg="add del mod">
          <ac:chgData name="Mushegian, Edgar (NSP)" userId="c092e9be-0227-40a4-980f-f9eff733bb40" providerId="ADAL" clId="{26FCC680-490F-48F6-BC17-A24D79C69751}" dt="2022-06-09T10:57:33.321" v="286" actId="478"/>
          <ac:graphicFrameMkLst>
            <pc:docMk/>
            <pc:sldMk cId="3668086533" sldId="269"/>
            <ac:graphicFrameMk id="7" creationId="{225AC8E5-43D8-4C26-BF54-01C763322BEE}"/>
          </ac:graphicFrameMkLst>
        </pc:graphicFrameChg>
      </pc:sldChg>
      <pc:sldChg chg="add del">
        <pc:chgData name="Mushegian, Edgar (NSP)" userId="c092e9be-0227-40a4-980f-f9eff733bb40" providerId="ADAL" clId="{26FCC680-490F-48F6-BC17-A24D79C69751}" dt="2022-06-09T10:07:47.706" v="167" actId="47"/>
        <pc:sldMkLst>
          <pc:docMk/>
          <pc:sldMk cId="3683312937" sldId="269"/>
        </pc:sldMkLst>
      </pc:sldChg>
      <pc:sldChg chg="addSp delSp modSp add mod">
        <pc:chgData name="Mushegian, Edgar (NSP)" userId="c092e9be-0227-40a4-980f-f9eff733bb40" providerId="ADAL" clId="{26FCC680-490F-48F6-BC17-A24D79C69751}" dt="2022-06-09T15:52:43.961" v="580" actId="12100"/>
        <pc:sldMkLst>
          <pc:docMk/>
          <pc:sldMk cId="2159152388" sldId="270"/>
        </pc:sldMkLst>
        <pc:spChg chg="mod">
          <ac:chgData name="Mushegian, Edgar (NSP)" userId="c092e9be-0227-40a4-980f-f9eff733bb40" providerId="ADAL" clId="{26FCC680-490F-48F6-BC17-A24D79C69751}" dt="2022-06-09T15:49:17.979" v="527" actId="20577"/>
          <ac:spMkLst>
            <pc:docMk/>
            <pc:sldMk cId="2159152388" sldId="270"/>
            <ac:spMk id="2" creationId="{BF13C2C3-3C27-6748-B8C5-8E7FB4480433}"/>
          </ac:spMkLst>
        </pc:spChg>
        <pc:graphicFrameChg chg="add mod">
          <ac:chgData name="Mushegian, Edgar (NSP)" userId="c092e9be-0227-40a4-980f-f9eff733bb40" providerId="ADAL" clId="{26FCC680-490F-48F6-BC17-A24D79C69751}" dt="2022-06-09T15:52:43.961" v="580" actId="12100"/>
          <ac:graphicFrameMkLst>
            <pc:docMk/>
            <pc:sldMk cId="2159152388" sldId="270"/>
            <ac:graphicFrameMk id="4" creationId="{88C4BFE7-4AAA-43D2-8598-98D85561656B}"/>
          </ac:graphicFrameMkLst>
        </pc:graphicFrameChg>
        <pc:graphicFrameChg chg="add del mod">
          <ac:chgData name="Mushegian, Edgar (NSP)" userId="c092e9be-0227-40a4-980f-f9eff733bb40" providerId="ADAL" clId="{26FCC680-490F-48F6-BC17-A24D79C69751}" dt="2022-06-09T10:56:47.290" v="274" actId="478"/>
          <ac:graphicFrameMkLst>
            <pc:docMk/>
            <pc:sldMk cId="2159152388" sldId="270"/>
            <ac:graphicFrameMk id="4" creationId="{D17EFDEE-F5A8-4BD3-980C-190F97A1B3BF}"/>
          </ac:graphicFrameMkLst>
        </pc:graphicFrameChg>
        <pc:graphicFrameChg chg="del">
          <ac:chgData name="Mushegian, Edgar (NSP)" userId="c092e9be-0227-40a4-980f-f9eff733bb40" providerId="ADAL" clId="{26FCC680-490F-48F6-BC17-A24D79C69751}" dt="2022-06-09T10:56:25.030" v="265" actId="478"/>
          <ac:graphicFrameMkLst>
            <pc:docMk/>
            <pc:sldMk cId="2159152388" sldId="270"/>
            <ac:graphicFrameMk id="5" creationId="{68993D4D-80F7-4D3C-BE6A-8B9FF71E4D2D}"/>
          </ac:graphicFrameMkLst>
        </pc:graphicFrameChg>
        <pc:graphicFrameChg chg="add mod">
          <ac:chgData name="Mushegian, Edgar (NSP)" userId="c092e9be-0227-40a4-980f-f9eff733bb40" providerId="ADAL" clId="{26FCC680-490F-48F6-BC17-A24D79C69751}" dt="2022-06-09T15:50:32.636" v="554" actId="20577"/>
          <ac:graphicFrameMkLst>
            <pc:docMk/>
            <pc:sldMk cId="2159152388" sldId="270"/>
            <ac:graphicFrameMk id="5" creationId="{BD3BF9F0-07BD-40BB-9E5C-46D073150825}"/>
          </ac:graphicFrameMkLst>
        </pc:graphicFrameChg>
        <pc:graphicFrameChg chg="add del mod">
          <ac:chgData name="Mushegian, Edgar (NSP)" userId="c092e9be-0227-40a4-980f-f9eff733bb40" providerId="ADAL" clId="{26FCC680-490F-48F6-BC17-A24D79C69751}" dt="2022-06-09T10:57:10.829" v="281" actId="478"/>
          <ac:graphicFrameMkLst>
            <pc:docMk/>
            <pc:sldMk cId="2159152388" sldId="270"/>
            <ac:graphicFrameMk id="6" creationId="{B9D51874-BF37-4B05-BE14-1FB14A5AAF06}"/>
          </ac:graphicFrameMkLst>
        </pc:graphicFrameChg>
        <pc:graphicFrameChg chg="add del mod">
          <ac:chgData name="Mushegian, Edgar (NSP)" userId="c092e9be-0227-40a4-980f-f9eff733bb40" providerId="ADAL" clId="{26FCC680-490F-48F6-BC17-A24D79C69751}" dt="2022-06-09T10:57:39.277" v="288" actId="478"/>
          <ac:graphicFrameMkLst>
            <pc:docMk/>
            <pc:sldMk cId="2159152388" sldId="270"/>
            <ac:graphicFrameMk id="7" creationId="{8BEBB99F-4BB7-4845-BF42-A6B4934EBF4C}"/>
          </ac:graphicFrameMkLst>
        </pc:graphicFrameChg>
        <pc:graphicFrameChg chg="add del mod modGraphic">
          <ac:chgData name="Mushegian, Edgar (NSP)" userId="c092e9be-0227-40a4-980f-f9eff733bb40" providerId="ADAL" clId="{26FCC680-490F-48F6-BC17-A24D79C69751}" dt="2022-06-09T15:50:19.419" v="542" actId="478"/>
          <ac:graphicFrameMkLst>
            <pc:docMk/>
            <pc:sldMk cId="2159152388" sldId="270"/>
            <ac:graphicFrameMk id="8" creationId="{DABC60B7-0E43-449B-9C16-D46A84CD27FA}"/>
          </ac:graphicFrameMkLst>
        </pc:graphicFrameChg>
      </pc:sldChg>
      <pc:sldChg chg="add del">
        <pc:chgData name="Mushegian, Edgar (NSP)" userId="c092e9be-0227-40a4-980f-f9eff733bb40" providerId="ADAL" clId="{26FCC680-490F-48F6-BC17-A24D79C69751}" dt="2022-06-09T10:07:47.706" v="167" actId="47"/>
        <pc:sldMkLst>
          <pc:docMk/>
          <pc:sldMk cId="2389777269" sldId="270"/>
        </pc:sldMkLst>
      </pc:sldChg>
      <pc:sldChg chg="addSp delSp modSp add mod">
        <pc:chgData name="Mushegian, Edgar (NSP)" userId="c092e9be-0227-40a4-980f-f9eff733bb40" providerId="ADAL" clId="{26FCC680-490F-48F6-BC17-A24D79C69751}" dt="2022-06-09T15:52:36.543" v="579" actId="12100"/>
        <pc:sldMkLst>
          <pc:docMk/>
          <pc:sldMk cId="2308938390" sldId="271"/>
        </pc:sldMkLst>
        <pc:spChg chg="mod">
          <ac:chgData name="Mushegian, Edgar (NSP)" userId="c092e9be-0227-40a4-980f-f9eff733bb40" providerId="ADAL" clId="{26FCC680-490F-48F6-BC17-A24D79C69751}" dt="2022-06-09T15:49:21.648" v="532" actId="20577"/>
          <ac:spMkLst>
            <pc:docMk/>
            <pc:sldMk cId="2308938390" sldId="271"/>
            <ac:spMk id="2" creationId="{BF13C2C3-3C27-6748-B8C5-8E7FB4480433}"/>
          </ac:spMkLst>
        </pc:spChg>
        <pc:graphicFrameChg chg="add mod">
          <ac:chgData name="Mushegian, Edgar (NSP)" userId="c092e9be-0227-40a4-980f-f9eff733bb40" providerId="ADAL" clId="{26FCC680-490F-48F6-BC17-A24D79C69751}" dt="2022-06-09T15:52:36.543" v="579" actId="12100"/>
          <ac:graphicFrameMkLst>
            <pc:docMk/>
            <pc:sldMk cId="2308938390" sldId="271"/>
            <ac:graphicFrameMk id="4" creationId="{553202EA-25B9-4738-8735-2E3EBF9091EC}"/>
          </ac:graphicFrameMkLst>
        </pc:graphicFrameChg>
        <pc:graphicFrameChg chg="add del mod">
          <ac:chgData name="Mushegian, Edgar (NSP)" userId="c092e9be-0227-40a4-980f-f9eff733bb40" providerId="ADAL" clId="{26FCC680-490F-48F6-BC17-A24D79C69751}" dt="2022-06-09T10:58:44.710" v="301" actId="21"/>
          <ac:graphicFrameMkLst>
            <pc:docMk/>
            <pc:sldMk cId="2308938390" sldId="271"/>
            <ac:graphicFrameMk id="4" creationId="{B57FA7A2-BA4B-47A9-BF11-8294A4CCE19D}"/>
          </ac:graphicFrameMkLst>
        </pc:graphicFrameChg>
        <pc:graphicFrameChg chg="add del mod modGraphic">
          <ac:chgData name="Mushegian, Edgar (NSP)" userId="c092e9be-0227-40a4-980f-f9eff733bb40" providerId="ADAL" clId="{26FCC680-490F-48F6-BC17-A24D79C69751}" dt="2022-06-09T15:51:12.744" v="572" actId="478"/>
          <ac:graphicFrameMkLst>
            <pc:docMk/>
            <pc:sldMk cId="2308938390" sldId="271"/>
            <ac:graphicFrameMk id="5" creationId="{2F9680FB-1832-4D1E-918D-D1EDF141DAD1}"/>
          </ac:graphicFrameMkLst>
        </pc:graphicFrameChg>
        <pc:graphicFrameChg chg="add mod">
          <ac:chgData name="Mushegian, Edgar (NSP)" userId="c092e9be-0227-40a4-980f-f9eff733bb40" providerId="ADAL" clId="{26FCC680-490F-48F6-BC17-A24D79C69751}" dt="2022-06-09T15:51:25.836" v="573"/>
          <ac:graphicFrameMkLst>
            <pc:docMk/>
            <pc:sldMk cId="2308938390" sldId="271"/>
            <ac:graphicFrameMk id="6" creationId="{163F1B5A-086F-41A7-AE57-4538722E234A}"/>
          </ac:graphicFrameMkLst>
        </pc:graphicFrameChg>
        <pc:graphicFrameChg chg="del">
          <ac:chgData name="Mushegian, Edgar (NSP)" userId="c092e9be-0227-40a4-980f-f9eff733bb40" providerId="ADAL" clId="{26FCC680-490F-48F6-BC17-A24D79C69751}" dt="2022-06-09T10:58:46.613" v="302" actId="478"/>
          <ac:graphicFrameMkLst>
            <pc:docMk/>
            <pc:sldMk cId="2308938390" sldId="271"/>
            <ac:graphicFrameMk id="8" creationId="{DABC60B7-0E43-449B-9C16-D46A84CD27FA}"/>
          </ac:graphicFrameMkLst>
        </pc:graphicFrameChg>
      </pc:sldChg>
      <pc:sldChg chg="modSp add del delCm">
        <pc:chgData name="Mushegian, Edgar (NSP)" userId="c092e9be-0227-40a4-980f-f9eff733bb40" providerId="ADAL" clId="{26FCC680-490F-48F6-BC17-A24D79C69751}" dt="2022-06-09T10:07:47.706" v="167" actId="47"/>
        <pc:sldMkLst>
          <pc:docMk/>
          <pc:sldMk cId="3320176036" sldId="271"/>
        </pc:sldMkLst>
        <pc:graphicFrameChg chg="mod">
          <ac:chgData name="Mushegian, Edgar (NSP)" userId="c092e9be-0227-40a4-980f-f9eff733bb40" providerId="ADAL" clId="{26FCC680-490F-48F6-BC17-A24D79C69751}" dt="2022-06-09T09:49:08.292" v="0" actId="20577"/>
          <ac:graphicFrameMkLst>
            <pc:docMk/>
            <pc:sldMk cId="3320176036" sldId="271"/>
            <ac:graphicFrameMk id="5" creationId="{0DB972C3-8F49-40EB-A97D-5252097E948C}"/>
          </ac:graphicFrameMkLst>
        </pc:graphicFrameChg>
      </pc:sldChg>
      <pc:sldChg chg="add del delCm">
        <pc:chgData name="Mushegian, Edgar (NSP)" userId="c092e9be-0227-40a4-980f-f9eff733bb40" providerId="ADAL" clId="{26FCC680-490F-48F6-BC17-A24D79C69751}" dt="2022-06-09T10:07:47.706" v="167" actId="47"/>
        <pc:sldMkLst>
          <pc:docMk/>
          <pc:sldMk cId="1176680910" sldId="272"/>
        </pc:sldMkLst>
      </pc:sldChg>
      <pc:sldChg chg="addSp delSp modSp add mod">
        <pc:chgData name="Mushegian, Edgar (NSP)" userId="c092e9be-0227-40a4-980f-f9eff733bb40" providerId="ADAL" clId="{26FCC680-490F-48F6-BC17-A24D79C69751}" dt="2022-06-09T15:48:31.196" v="512" actId="20577"/>
        <pc:sldMkLst>
          <pc:docMk/>
          <pc:sldMk cId="1799464452" sldId="272"/>
        </pc:sldMkLst>
        <pc:spChg chg="mod">
          <ac:chgData name="Mushegian, Edgar (NSP)" userId="c092e9be-0227-40a4-980f-f9eff733bb40" providerId="ADAL" clId="{26FCC680-490F-48F6-BC17-A24D79C69751}" dt="2022-06-09T11:01:43.620" v="339" actId="20577"/>
          <ac:spMkLst>
            <pc:docMk/>
            <pc:sldMk cId="1799464452" sldId="272"/>
            <ac:spMk id="2" creationId="{BF13C2C3-3C27-6748-B8C5-8E7FB4480433}"/>
          </ac:spMkLst>
        </pc:spChg>
        <pc:graphicFrameChg chg="add del mod modGraphic">
          <ac:chgData name="Mushegian, Edgar (NSP)" userId="c092e9be-0227-40a4-980f-f9eff733bb40" providerId="ADAL" clId="{26FCC680-490F-48F6-BC17-A24D79C69751}" dt="2022-06-09T15:47:30.991" v="502" actId="478"/>
          <ac:graphicFrameMkLst>
            <pc:docMk/>
            <pc:sldMk cId="1799464452" sldId="272"/>
            <ac:graphicFrameMk id="4" creationId="{E5EE2FBF-A347-4DFA-B044-6213BEBAA7B3}"/>
          </ac:graphicFrameMkLst>
        </pc:graphicFrameChg>
        <pc:graphicFrameChg chg="del">
          <ac:chgData name="Mushegian, Edgar (NSP)" userId="c092e9be-0227-40a4-980f-f9eff733bb40" providerId="ADAL" clId="{26FCC680-490F-48F6-BC17-A24D79C69751}" dt="2022-06-09T11:01:41.076" v="334" actId="478"/>
          <ac:graphicFrameMkLst>
            <pc:docMk/>
            <pc:sldMk cId="1799464452" sldId="272"/>
            <ac:graphicFrameMk id="5" creationId="{2F9680FB-1832-4D1E-918D-D1EDF141DAD1}"/>
          </ac:graphicFrameMkLst>
        </pc:graphicFrameChg>
        <pc:graphicFrameChg chg="add del mod">
          <ac:chgData name="Mushegian, Edgar (NSP)" userId="c092e9be-0227-40a4-980f-f9eff733bb40" providerId="ADAL" clId="{26FCC680-490F-48F6-BC17-A24D79C69751}" dt="2022-06-09T15:48:27.030" v="508" actId="478"/>
          <ac:graphicFrameMkLst>
            <pc:docMk/>
            <pc:sldMk cId="1799464452" sldId="272"/>
            <ac:graphicFrameMk id="5" creationId="{AFDD4F60-302D-455C-8A5B-909CC2E68F6B}"/>
          </ac:graphicFrameMkLst>
        </pc:graphicFrameChg>
        <pc:graphicFrameChg chg="add mod">
          <ac:chgData name="Mushegian, Edgar (NSP)" userId="c092e9be-0227-40a4-980f-f9eff733bb40" providerId="ADAL" clId="{26FCC680-490F-48F6-BC17-A24D79C69751}" dt="2022-06-09T15:48:31.196" v="512" actId="20577"/>
          <ac:graphicFrameMkLst>
            <pc:docMk/>
            <pc:sldMk cId="1799464452" sldId="272"/>
            <ac:graphicFrameMk id="6" creationId="{5C63F399-5B3A-4609-A491-3C2B129B21FE}"/>
          </ac:graphicFrameMkLst>
        </pc:graphicFrameChg>
      </pc:sldChg>
      <pc:sldChg chg="add del">
        <pc:chgData name="Mushegian, Edgar (NSP)" userId="c092e9be-0227-40a4-980f-f9eff733bb40" providerId="ADAL" clId="{26FCC680-490F-48F6-BC17-A24D79C69751}" dt="2022-06-09T10:07:47.706" v="167" actId="47"/>
        <pc:sldMkLst>
          <pc:docMk/>
          <pc:sldMk cId="1841314845" sldId="273"/>
        </pc:sldMkLst>
      </pc:sldChg>
      <pc:sldChg chg="add del">
        <pc:chgData name="Mushegian, Edgar (NSP)" userId="c092e9be-0227-40a4-980f-f9eff733bb40" providerId="ADAL" clId="{26FCC680-490F-48F6-BC17-A24D79C69751}" dt="2022-06-09T10:07:47.706" v="167" actId="47"/>
        <pc:sldMkLst>
          <pc:docMk/>
          <pc:sldMk cId="2999907342" sldId="274"/>
        </pc:sldMkLst>
      </pc:sldChg>
      <pc:sldChg chg="add del">
        <pc:chgData name="Mushegian, Edgar (NSP)" userId="c092e9be-0227-40a4-980f-f9eff733bb40" providerId="ADAL" clId="{26FCC680-490F-48F6-BC17-A24D79C69751}" dt="2022-06-09T10:07:47.706" v="167" actId="47"/>
        <pc:sldMkLst>
          <pc:docMk/>
          <pc:sldMk cId="1109243541" sldId="276"/>
        </pc:sldMkLst>
      </pc:sldChg>
      <pc:sldChg chg="add del">
        <pc:chgData name="Mushegian, Edgar (NSP)" userId="c092e9be-0227-40a4-980f-f9eff733bb40" providerId="ADAL" clId="{26FCC680-490F-48F6-BC17-A24D79C69751}" dt="2022-06-09T10:07:47.706" v="167" actId="47"/>
        <pc:sldMkLst>
          <pc:docMk/>
          <pc:sldMk cId="4240645811" sldId="277"/>
        </pc:sldMkLst>
      </pc:sldChg>
      <pc:sldMasterChg chg="addSp delSp modSp mod">
        <pc:chgData name="Mushegian, Edgar (NSP)" userId="c092e9be-0227-40a4-980f-f9eff733bb40" providerId="ADAL" clId="{26FCC680-490F-48F6-BC17-A24D79C69751}" dt="2022-06-09T10:02:47.529" v="160" actId="20577"/>
        <pc:sldMasterMkLst>
          <pc:docMk/>
          <pc:sldMasterMk cId="333290649" sldId="2147483944"/>
        </pc:sldMasterMkLst>
        <pc:spChg chg="mod">
          <ac:chgData name="Mushegian, Edgar (NSP)" userId="c092e9be-0227-40a4-980f-f9eff733bb40" providerId="ADAL" clId="{26FCC680-490F-48F6-BC17-A24D79C69751}" dt="2022-06-09T10:02:47.529" v="160" actId="20577"/>
          <ac:spMkLst>
            <pc:docMk/>
            <pc:sldMasterMk cId="333290649" sldId="2147483944"/>
            <ac:spMk id="12" creationId="{93A70C91-02C0-F544-835F-4CAE731E29B0}"/>
          </ac:spMkLst>
        </pc:spChg>
        <pc:picChg chg="add del">
          <ac:chgData name="Mushegian, Edgar (NSP)" userId="c092e9be-0227-40a4-980f-f9eff733bb40" providerId="ADAL" clId="{26FCC680-490F-48F6-BC17-A24D79C69751}" dt="2022-06-09T09:51:03.137" v="14" actId="22"/>
          <ac:picMkLst>
            <pc:docMk/>
            <pc:sldMasterMk cId="333290649" sldId="2147483944"/>
            <ac:picMk id="5" creationId="{941BCFE3-5B72-4A31-9277-FA292056EECF}"/>
          </ac:picMkLst>
        </pc:picChg>
      </pc:sldMasterChg>
      <pc:sldMasterChg chg="addSp delSp modSp mod modSldLayout">
        <pc:chgData name="Mushegian, Edgar (NSP)" userId="c092e9be-0227-40a4-980f-f9eff733bb40" providerId="ADAL" clId="{26FCC680-490F-48F6-BC17-A24D79C69751}" dt="2022-06-09T10:08:08.069" v="171" actId="20577"/>
        <pc:sldMasterMkLst>
          <pc:docMk/>
          <pc:sldMasterMk cId="1129196546" sldId="2147483961"/>
        </pc:sldMasterMkLst>
        <pc:spChg chg="add del">
          <ac:chgData name="Mushegian, Edgar (NSP)" userId="c092e9be-0227-40a4-980f-f9eff733bb40" providerId="ADAL" clId="{26FCC680-490F-48F6-BC17-A24D79C69751}" dt="2022-06-09T10:08:06.900" v="170" actId="478"/>
          <ac:spMkLst>
            <pc:docMk/>
            <pc:sldMasterMk cId="1129196546" sldId="2147483961"/>
            <ac:spMk id="2" creationId="{3FAC0E70-0659-4CED-90B7-342F0722C3B4}"/>
          </ac:spMkLst>
        </pc:spChg>
        <pc:spChg chg="mod">
          <ac:chgData name="Mushegian, Edgar (NSP)" userId="c092e9be-0227-40a4-980f-f9eff733bb40" providerId="ADAL" clId="{26FCC680-490F-48F6-BC17-A24D79C69751}" dt="2022-06-09T10:08:08.069" v="171" actId="20577"/>
          <ac:spMkLst>
            <pc:docMk/>
            <pc:sldMasterMk cId="1129196546" sldId="2147483961"/>
            <ac:spMk id="10" creationId="{BD66CDF5-D827-4B10-91FE-05A60BB699F4}"/>
          </ac:spMkLst>
        </pc:spChg>
        <pc:sldLayoutChg chg="addSp delSp mod">
          <pc:chgData name="Mushegian, Edgar (NSP)" userId="c092e9be-0227-40a4-980f-f9eff733bb40" providerId="ADAL" clId="{26FCC680-490F-48F6-BC17-A24D79C69751}" dt="2022-06-09T10:08:04.154" v="169" actId="478"/>
          <pc:sldLayoutMkLst>
            <pc:docMk/>
            <pc:sldMasterMk cId="1129196546" sldId="2147483961"/>
            <pc:sldLayoutMk cId="324741788" sldId="2147483962"/>
          </pc:sldLayoutMkLst>
          <pc:spChg chg="add del">
            <ac:chgData name="Mushegian, Edgar (NSP)" userId="c092e9be-0227-40a4-980f-f9eff733bb40" providerId="ADAL" clId="{26FCC680-490F-48F6-BC17-A24D79C69751}" dt="2022-06-09T10:08:04.154" v="169" actId="478"/>
            <ac:spMkLst>
              <pc:docMk/>
              <pc:sldMasterMk cId="1129196546" sldId="2147483961"/>
              <pc:sldLayoutMk cId="324741788" sldId="2147483962"/>
              <ac:spMk id="2" creationId="{E5DB663E-CAEB-4D2C-9EA0-D649A2568859}"/>
            </ac:spMkLst>
          </pc:spChg>
        </pc:sldLayoutChg>
      </pc:sldMasterChg>
    </pc:docChg>
  </pc:docChgLst>
  <pc:docChgLst>
    <pc:chgData name="Mushegian, Edgar (NSP)" userId="c092e9be-0227-40a4-980f-f9eff733bb40" providerId="ADAL" clId="{DDCDBA57-D9CC-48F2-9927-2D817CEA84E8}"/>
    <pc:docChg chg="modSld">
      <pc:chgData name="Mushegian, Edgar (NSP)" userId="c092e9be-0227-40a4-980f-f9eff733bb40" providerId="ADAL" clId="{DDCDBA57-D9CC-48F2-9927-2D817CEA84E8}" dt="2022-06-08T13:02:28.660" v="14"/>
      <pc:docMkLst>
        <pc:docMk/>
      </pc:docMkLst>
      <pc:sldChg chg="addCm">
        <pc:chgData name="Mushegian, Edgar (NSP)" userId="c092e9be-0227-40a4-980f-f9eff733bb40" providerId="ADAL" clId="{DDCDBA57-D9CC-48F2-9927-2D817CEA84E8}" dt="2022-06-08T12:08:57.960" v="8"/>
        <pc:sldMkLst>
          <pc:docMk/>
          <pc:sldMk cId="3320176036" sldId="271"/>
        </pc:sldMkLst>
      </pc:sldChg>
      <pc:sldChg chg="modSp delCm">
        <pc:chgData name="Mushegian, Edgar (NSP)" userId="c092e9be-0227-40a4-980f-f9eff733bb40" providerId="ADAL" clId="{DDCDBA57-D9CC-48F2-9927-2D817CEA84E8}" dt="2022-06-08T12:08:21.998" v="7"/>
        <pc:sldMkLst>
          <pc:docMk/>
          <pc:sldMk cId="1841314845" sldId="273"/>
        </pc:sldMkLst>
        <pc:graphicFrameChg chg="mod">
          <ac:chgData name="Mushegian, Edgar (NSP)" userId="c092e9be-0227-40a4-980f-f9eff733bb40" providerId="ADAL" clId="{DDCDBA57-D9CC-48F2-9927-2D817CEA84E8}" dt="2022-06-08T12:08:18.703" v="6" actId="20577"/>
          <ac:graphicFrameMkLst>
            <pc:docMk/>
            <pc:sldMk cId="1841314845" sldId="273"/>
            <ac:graphicFrameMk id="9" creationId="{46C11C49-0961-48C8-A9A0-1DF884EDA8C0}"/>
          </ac:graphicFrameMkLst>
        </pc:graphicFrameChg>
      </pc:sldChg>
      <pc:sldChg chg="modSp delCm">
        <pc:chgData name="Mushegian, Edgar (NSP)" userId="c092e9be-0227-40a4-980f-f9eff733bb40" providerId="ADAL" clId="{DDCDBA57-D9CC-48F2-9927-2D817CEA84E8}" dt="2022-06-08T13:02:28.660" v="14"/>
        <pc:sldMkLst>
          <pc:docMk/>
          <pc:sldMk cId="1109243541" sldId="276"/>
        </pc:sldMkLst>
        <pc:graphicFrameChg chg="mod">
          <ac:chgData name="Mushegian, Edgar (NSP)" userId="c092e9be-0227-40a4-980f-f9eff733bb40" providerId="ADAL" clId="{DDCDBA57-D9CC-48F2-9927-2D817CEA84E8}" dt="2022-06-08T13:02:28.660" v="14"/>
          <ac:graphicFrameMkLst>
            <pc:docMk/>
            <pc:sldMk cId="1109243541" sldId="276"/>
            <ac:graphicFrameMk id="4" creationId="{AC92BEF6-846F-4543-A998-2346510A3220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ippc.int/" TargetMode="Externa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pc.int/en/publications/90770/" TargetMode="External"/><Relationship Id="rId2" Type="http://schemas.openxmlformats.org/officeDocument/2006/relationships/hyperlink" Target="https://www.ippc.int/en/core-activities/standards-setting/expert-drafting-groups/technical-panels/technical-panel-glossary-phytosanitary-terms-ispm-5/" TargetMode="External"/><Relationship Id="rId1" Type="http://schemas.openxmlformats.org/officeDocument/2006/relationships/hyperlink" Target="https://www.ippc.int/en/core-activities/standards-setting/standards-committee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ippc.int/" TargetMode="External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pc.int/en/core-activities/standards-setting/expert-drafting-groups/technical-panels/technical-panel-glossary-phytosanitary-terms-ispm-5/" TargetMode="External"/><Relationship Id="rId2" Type="http://schemas.openxmlformats.org/officeDocument/2006/relationships/hyperlink" Target="https://www.ippc.int/en/core-activities/standards-setting/standards-committee/" TargetMode="External"/><Relationship Id="rId1" Type="http://schemas.openxmlformats.org/officeDocument/2006/relationships/hyperlink" Target="https://www.ippc.int/en/publications/90770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DEDFBC-A763-4D13-B0F8-80D4AE888256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6FCDCFA-433F-4758-BFD7-B90B5419F3C5}">
      <dgm:prSet phldrT="[Text]"/>
      <dgm:spPr>
        <a:ln>
          <a:solidFill>
            <a:schemeClr val="accent6"/>
          </a:solidFill>
        </a:ln>
      </dgm:spPr>
      <dgm:t>
        <a:bodyPr/>
        <a:lstStyle/>
        <a:p>
          <a:r>
            <a:rPr lang="ru-RU" altLang="ja-JP" b="1" dirty="0" smtClean="0">
              <a:effectLst/>
            </a:rPr>
            <a:t>Глоссарий постоянно обновляется. </a:t>
          </a:r>
        </a:p>
        <a:p>
          <a:r>
            <a:rPr lang="ru-RU" altLang="ja-JP" b="1" dirty="0" smtClean="0">
              <a:effectLst/>
            </a:rPr>
            <a:t>В него могут вноситься:</a:t>
          </a:r>
        </a:p>
        <a:p>
          <a:r>
            <a:rPr lang="ru-RU" altLang="ja-JP" dirty="0" smtClean="0">
              <a:effectLst/>
              <a:latin typeface="Gill Sans MT" panose="020B0502020104020203" pitchFamily="34" charset="0"/>
            </a:rPr>
            <a:t>добавления, изменения, удаления</a:t>
          </a:r>
          <a:endParaRPr lang="en-US" dirty="0">
            <a:effectLst/>
            <a:latin typeface="Gill Sans MT" panose="020B0502020104020203" pitchFamily="34" charset="0"/>
          </a:endParaRPr>
        </a:p>
      </dgm:t>
    </dgm:pt>
    <dgm:pt modelId="{3AF5312E-6C87-4AC6-9A9C-FBF5A7037610}" type="parTrans" cxnId="{CCD98A61-7C5F-4A04-9B31-3512ADE55DD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F67B2A56-4858-4F0C-8B30-F3F3FAA0E0F2}" type="sibTrans" cxnId="{CCD98A61-7C5F-4A04-9B31-3512ADE55DD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C4D8B66C-907D-4075-9BA2-203B116C895A}" type="asst">
      <dgm:prSet phldrT="[Text]"/>
      <dgm:spPr/>
      <dgm:t>
        <a:bodyPr/>
        <a:lstStyle/>
        <a:p>
          <a:r>
            <a:rPr lang="ru-RU" altLang="ja-JP" dirty="0" smtClean="0">
              <a:effectLst/>
              <a:latin typeface="Gill Sans MT" panose="020B0502020104020203" pitchFamily="34" charset="0"/>
            </a:rPr>
            <a:t>В связи с этим убедитесь, что вы пользуетесь </a:t>
          </a:r>
          <a:r>
            <a:rPr lang="ru-RU" altLang="ja-JP" b="1" dirty="0" smtClean="0">
              <a:solidFill>
                <a:srgbClr val="C00000"/>
              </a:solidFill>
              <a:effectLst/>
              <a:latin typeface="Gill Sans MT" panose="020B0502020104020203" pitchFamily="34" charset="0"/>
            </a:rPr>
            <a:t>только последней версией </a:t>
          </a:r>
          <a:r>
            <a:rPr lang="ru-RU" altLang="ja-JP" dirty="0" smtClean="0">
              <a:effectLst/>
              <a:latin typeface="Gill Sans MT" panose="020B0502020104020203" pitchFamily="34" charset="0"/>
            </a:rPr>
            <a:t>Глоссария! </a:t>
          </a:r>
          <a:r>
            <a:rPr lang="en-US" altLang="ja-JP" dirty="0" smtClean="0">
              <a:effectLst/>
              <a:latin typeface="Gill Sans MT" panose="020B0502020104020203" pitchFamily="34" charset="0"/>
            </a:rPr>
            <a:t>(</a:t>
          </a:r>
          <a:r>
            <a:rPr lang="ru-RU" altLang="ja-JP" dirty="0" smtClean="0">
              <a:effectLst/>
              <a:latin typeface="Gill Sans MT" panose="020B0502020104020203" pitchFamily="34" charset="0"/>
            </a:rPr>
            <a:t>доступен на </a:t>
          </a:r>
          <a:r>
            <a:rPr lang="en-US" altLang="ja-JP" b="1" dirty="0" smtClean="0">
              <a:solidFill>
                <a:schemeClr val="accent1"/>
              </a:solidFill>
              <a:effectLst/>
              <a:latin typeface="Gill Sans MT" panose="020B0502020104020203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="" xmlns:ahyp="http://schemas.microsoft.com/office/drawing/2018/hyperlinkcolor" xmlns:lc="http://schemas.openxmlformats.org/drawingml/2006/lockedCanvas" val="tx"/>
                  </a:ext>
                </a:extLst>
              </a:hlinkClick>
            </a:rPr>
            <a:t>www.ippc.int</a:t>
          </a:r>
          <a:r>
            <a:rPr lang="en-US" altLang="ja-JP" dirty="0" smtClean="0">
              <a:effectLst/>
              <a:latin typeface="Gill Sans MT" panose="020B0502020104020203" pitchFamily="34" charset="0"/>
            </a:rPr>
            <a:t>)</a:t>
          </a:r>
          <a:endParaRPr lang="en-US" dirty="0">
            <a:effectLst/>
            <a:latin typeface="Gill Sans MT" panose="020B0502020104020203" pitchFamily="34" charset="0"/>
          </a:endParaRPr>
        </a:p>
      </dgm:t>
    </dgm:pt>
    <dgm:pt modelId="{DD50222C-86E5-410F-94D5-7E60E540DC81}" type="parTrans" cxnId="{A79D9E26-2268-4577-A7AA-AC2DAEF8F026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12700" cap="flat" cmpd="sng" algn="ctr">
          <a:solidFill>
            <a:schemeClr val="accent6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b="1" dirty="0">
            <a:effectLst/>
            <a:latin typeface="Gill Sans MT" panose="020B0502020104020203" pitchFamily="34" charset="0"/>
          </a:endParaRPr>
        </a:p>
      </dgm:t>
    </dgm:pt>
    <dgm:pt modelId="{4F2D5ABA-7AA3-4543-B7E0-F4ADEBD557CC}" type="sibTrans" cxnId="{A79D9E26-2268-4577-A7AA-AC2DAEF8F02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6F5CDCA3-31B7-425A-8780-66C547391171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ru-RU" altLang="ja-JP" dirty="0" smtClean="0">
              <a:effectLst/>
              <a:latin typeface="Gill Sans MT" panose="020B0502020104020203" pitchFamily="34" charset="0"/>
            </a:rPr>
            <a:t>В </a:t>
          </a:r>
          <a:r>
            <a:rPr lang="ru-RU" altLang="ja-JP" b="1" dirty="0" smtClean="0">
              <a:effectLst/>
              <a:latin typeface="Gill Sans MT" panose="020B0502020104020203" pitchFamily="34" charset="0"/>
            </a:rPr>
            <a:t>Проекте 2022</a:t>
          </a:r>
        </a:p>
        <a:p>
          <a:r>
            <a:rPr lang="ru-RU" altLang="ja-JP" b="1" dirty="0" smtClean="0">
              <a:effectLst/>
              <a:latin typeface="Gill Sans MT" panose="020B0502020104020203" pitchFamily="34" charset="0"/>
            </a:rPr>
            <a:t> Поправки к МСФМ 5</a:t>
          </a:r>
          <a:r>
            <a:rPr lang="en-US" altLang="ja-JP" dirty="0" smtClean="0">
              <a:effectLst/>
              <a:latin typeface="Gill Sans MT" panose="020B0502020104020203" pitchFamily="34" charset="0"/>
            </a:rPr>
            <a:t/>
          </a:r>
          <a:br>
            <a:rPr lang="en-US" altLang="ja-JP" dirty="0" smtClean="0">
              <a:effectLst/>
              <a:latin typeface="Gill Sans MT" panose="020B0502020104020203" pitchFamily="34" charset="0"/>
            </a:rPr>
          </a:br>
          <a:r>
            <a:rPr lang="ru-RU" altLang="ja-JP" dirty="0" smtClean="0">
              <a:effectLst/>
              <a:latin typeface="Gill Sans MT" panose="020B0502020104020203" pitchFamily="34" charset="0"/>
            </a:rPr>
            <a:t>содержатся </a:t>
          </a:r>
        </a:p>
        <a:p>
          <a:r>
            <a:rPr lang="ru-RU" altLang="ja-JP" dirty="0" smtClean="0">
              <a:effectLst/>
              <a:latin typeface="Gill Sans MT" panose="020B0502020104020203" pitchFamily="34" charset="0"/>
            </a:rPr>
            <a:t>следующие предложения</a:t>
          </a:r>
          <a:r>
            <a:rPr lang="en-US" altLang="ja-JP" dirty="0" smtClean="0">
              <a:effectLst/>
              <a:latin typeface="Gill Sans MT" panose="020B0502020104020203" pitchFamily="34" charset="0"/>
            </a:rPr>
            <a:t>: </a:t>
          </a:r>
          <a:endParaRPr lang="ru-RU" altLang="ja-JP" dirty="0" smtClean="0">
            <a:effectLst/>
            <a:latin typeface="Gill Sans MT" panose="020B0502020104020203" pitchFamily="34" charset="0"/>
          </a:endParaRPr>
        </a:p>
        <a:p>
          <a:endParaRPr lang="ru-RU" altLang="ja-JP" b="1" u="none" dirty="0" smtClean="0">
            <a:solidFill>
              <a:srgbClr val="C00000"/>
            </a:solidFill>
            <a:effectLst/>
            <a:latin typeface="Gill Sans MT" panose="020B0502020104020203" pitchFamily="34" charset="0"/>
          </a:endParaRPr>
        </a:p>
        <a:p>
          <a:r>
            <a:rPr lang="ru-RU" altLang="ja-JP" b="1" u="none" dirty="0" smtClean="0">
              <a:solidFill>
                <a:srgbClr val="C00000"/>
              </a:solidFill>
              <a:effectLst/>
              <a:latin typeface="Gill Sans MT" panose="020B0502020104020203" pitchFamily="34" charset="0"/>
            </a:rPr>
            <a:t>2 изменения</a:t>
          </a:r>
          <a:endParaRPr lang="en-US" b="1" u="none" dirty="0">
            <a:solidFill>
              <a:srgbClr val="C00000"/>
            </a:solidFill>
            <a:effectLst/>
            <a:latin typeface="Gill Sans MT" panose="020B0502020104020203" pitchFamily="34" charset="0"/>
          </a:endParaRPr>
        </a:p>
      </dgm:t>
    </dgm:pt>
    <dgm:pt modelId="{B18D0244-4A0B-4ED8-ADD1-8735D8B575F6}" type="parTrans" cxnId="{3BD4389F-F7BD-4615-B9B7-BBF4174D1438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12700" cap="flat" cmpd="sng" algn="ctr">
          <a:solidFill>
            <a:schemeClr val="accent6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dirty="0">
            <a:effectLst/>
            <a:latin typeface="Gill Sans MT" panose="020B0502020104020203" pitchFamily="34" charset="0"/>
          </a:endParaRPr>
        </a:p>
      </dgm:t>
    </dgm:pt>
    <dgm:pt modelId="{FA595F30-F0A4-48F5-AACF-EB23885B46A0}" type="sibTrans" cxnId="{3BD4389F-F7BD-4615-B9B7-BBF4174D143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451F4A02-4E4B-4BF2-9D9B-8561B09934D3}">
      <dgm:prSet phldrT="[Text]"/>
      <dgm:spPr>
        <a:ln>
          <a:solidFill>
            <a:schemeClr val="accent5"/>
          </a:solidFill>
        </a:ln>
      </dgm:spPr>
      <dgm:t>
        <a:bodyPr/>
        <a:lstStyle/>
        <a:p>
          <a:pPr algn="l">
            <a:buFont typeface="+mj-lt"/>
            <a:buNone/>
          </a:pPr>
          <a:r>
            <a:rPr lang="ru-RU" altLang="ja-JP" b="1" u="none" dirty="0" smtClean="0">
              <a:solidFill>
                <a:srgbClr val="C00000"/>
              </a:solidFill>
              <a:effectLst/>
              <a:latin typeface="Gill Sans MT" panose="020B0502020104020203" pitchFamily="34" charset="0"/>
            </a:rPr>
            <a:t>ТГГ</a:t>
          </a:r>
          <a:r>
            <a:rPr lang="en-US" altLang="ja-JP" b="1" u="none" dirty="0" smtClean="0">
              <a:solidFill>
                <a:srgbClr val="C00000"/>
              </a:solidFill>
              <a:effectLst/>
              <a:latin typeface="Gill Sans MT" panose="020B0502020104020203" pitchFamily="34" charset="0"/>
            </a:rPr>
            <a:t>:</a:t>
          </a:r>
          <a:r>
            <a:rPr lang="ru-RU" altLang="ja-JP" b="1" u="none" dirty="0" smtClean="0">
              <a:solidFill>
                <a:srgbClr val="C00000"/>
              </a:solidFill>
              <a:effectLst/>
              <a:latin typeface="Gill Sans MT" panose="020B0502020104020203" pitchFamily="34" charset="0"/>
            </a:rPr>
            <a:t>   </a:t>
          </a:r>
          <a:r>
            <a:rPr lang="ru-RU" altLang="ja-JP" dirty="0" smtClean="0">
              <a:effectLst/>
              <a:latin typeface="Gill Sans MT" panose="020B0502020104020203" pitchFamily="34" charset="0"/>
            </a:rPr>
            <a:t>Декабрь</a:t>
          </a:r>
          <a:r>
            <a:rPr lang="en-US" altLang="ja-JP" dirty="0" smtClean="0">
              <a:effectLst/>
              <a:latin typeface="Gill Sans MT" panose="020B0502020104020203" pitchFamily="34" charset="0"/>
            </a:rPr>
            <a:t> 2021</a:t>
          </a:r>
          <a:r>
            <a:rPr lang="ru-RU" altLang="ja-JP" dirty="0" smtClean="0">
              <a:effectLst/>
              <a:latin typeface="Gill Sans MT" panose="020B0502020104020203" pitchFamily="34" charset="0"/>
            </a:rPr>
            <a:t> года</a:t>
          </a:r>
          <a:r>
            <a:rPr lang="en-US" altLang="ja-JP" dirty="0" smtClean="0">
              <a:effectLst/>
              <a:latin typeface="Gill Sans MT" panose="020B0502020104020203" pitchFamily="34" charset="0"/>
            </a:rPr>
            <a:t/>
          </a:r>
          <a:br>
            <a:rPr lang="en-US" altLang="ja-JP" dirty="0" smtClean="0">
              <a:effectLst/>
              <a:latin typeface="Gill Sans MT" panose="020B0502020104020203" pitchFamily="34" charset="0"/>
            </a:rPr>
          </a:br>
          <a:r>
            <a:rPr lang="ru-RU" altLang="ja-JP" b="1" u="none" dirty="0" smtClean="0">
              <a:solidFill>
                <a:srgbClr val="C00000"/>
              </a:solidFill>
              <a:effectLst/>
              <a:latin typeface="Gill Sans MT" panose="020B0502020104020203" pitchFamily="34" charset="0"/>
            </a:rPr>
            <a:t>КС-7</a:t>
          </a:r>
          <a:r>
            <a:rPr lang="en-US" altLang="ja-JP" b="1" u="none" dirty="0" smtClean="0">
              <a:solidFill>
                <a:srgbClr val="C00000"/>
              </a:solidFill>
              <a:effectLst/>
              <a:latin typeface="Gill Sans MT" panose="020B0502020104020203" pitchFamily="34" charset="0"/>
            </a:rPr>
            <a:t>:</a:t>
          </a:r>
          <a:r>
            <a:rPr lang="en-US" altLang="ja-JP" b="1" u="none" dirty="0" smtClean="0">
              <a:effectLst/>
              <a:latin typeface="Gill Sans MT" panose="020B0502020104020203" pitchFamily="34" charset="0"/>
            </a:rPr>
            <a:t> </a:t>
          </a:r>
          <a:r>
            <a:rPr lang="ru-RU" altLang="ja-JP" dirty="0" smtClean="0">
              <a:effectLst/>
              <a:latin typeface="Gill Sans MT" panose="020B0502020104020203" pitchFamily="34" charset="0"/>
            </a:rPr>
            <a:t>Май</a:t>
          </a:r>
          <a:r>
            <a:rPr lang="en-US" altLang="ja-JP" dirty="0" smtClean="0">
              <a:effectLst/>
              <a:latin typeface="Gill Sans MT" panose="020B0502020104020203" pitchFamily="34" charset="0"/>
            </a:rPr>
            <a:t> 2022</a:t>
          </a:r>
          <a:r>
            <a:rPr lang="ru-RU" altLang="ja-JP" dirty="0" smtClean="0">
              <a:effectLst/>
              <a:latin typeface="Gill Sans MT" panose="020B0502020104020203" pitchFamily="34" charset="0"/>
            </a:rPr>
            <a:t> года</a:t>
          </a:r>
          <a:r>
            <a:rPr lang="en-US" altLang="ja-JP" dirty="0" smtClean="0">
              <a:effectLst/>
              <a:latin typeface="Gill Sans MT" panose="020B0502020104020203" pitchFamily="34" charset="0"/>
            </a:rPr>
            <a:t/>
          </a:r>
          <a:br>
            <a:rPr lang="en-US" altLang="ja-JP" dirty="0" smtClean="0">
              <a:effectLst/>
              <a:latin typeface="Gill Sans MT" panose="020B0502020104020203" pitchFamily="34" charset="0"/>
            </a:rPr>
          </a:br>
          <a:r>
            <a:rPr lang="ru-RU" altLang="ja-JP" b="1" u="none" dirty="0" smtClean="0">
              <a:solidFill>
                <a:srgbClr val="C00000"/>
              </a:solidFill>
              <a:effectLst/>
              <a:latin typeface="Gill Sans MT" panose="020B0502020104020203" pitchFamily="34" charset="0"/>
            </a:rPr>
            <a:t>Первая консультация</a:t>
          </a:r>
          <a:r>
            <a:rPr lang="en-US" altLang="ja-JP" b="1" u="none" dirty="0" smtClean="0">
              <a:solidFill>
                <a:srgbClr val="C00000"/>
              </a:solidFill>
              <a:effectLst/>
              <a:latin typeface="Gill Sans MT" panose="020B0502020104020203" pitchFamily="34" charset="0"/>
            </a:rPr>
            <a:t>:</a:t>
          </a:r>
          <a:r>
            <a:rPr lang="en-US" altLang="ja-JP" b="1" u="none" dirty="0" smtClean="0">
              <a:effectLst/>
              <a:latin typeface="Gill Sans MT" panose="020B0502020104020203" pitchFamily="34" charset="0"/>
            </a:rPr>
            <a:t> </a:t>
          </a:r>
          <a:endParaRPr lang="ru-RU" altLang="ja-JP" b="1" u="none" dirty="0" smtClean="0">
            <a:effectLst/>
            <a:latin typeface="Gill Sans MT" panose="020B0502020104020203" pitchFamily="34" charset="0"/>
          </a:endParaRPr>
        </a:p>
        <a:p>
          <a:pPr algn="l">
            <a:buNone/>
          </a:pPr>
          <a:r>
            <a:rPr lang="ru-RU" altLang="ja-JP" dirty="0" smtClean="0">
              <a:effectLst/>
              <a:latin typeface="Gill Sans MT" panose="020B0502020104020203" pitchFamily="34" charset="0"/>
            </a:rPr>
            <a:t>1 июля - 30 сентября 2022 года</a:t>
          </a:r>
          <a:endParaRPr lang="en-US" dirty="0">
            <a:effectLst/>
            <a:latin typeface="Gill Sans MT" panose="020B0502020104020203" pitchFamily="34" charset="0"/>
          </a:endParaRPr>
        </a:p>
      </dgm:t>
    </dgm:pt>
    <dgm:pt modelId="{4178FD0D-27A4-478D-BF11-494455B9B2E3}" type="parTrans" cxnId="{CF28E085-0F2A-4684-BD60-2B6EDD69AD19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 b="0" dirty="0">
            <a:effectLst/>
            <a:latin typeface="Gill Sans MT" panose="020B0502020104020203" pitchFamily="34" charset="0"/>
          </a:endParaRPr>
        </a:p>
      </dgm:t>
    </dgm:pt>
    <dgm:pt modelId="{FAAF6339-C478-41F4-A3C0-150D15B42033}" type="sibTrans" cxnId="{CF28E085-0F2A-4684-BD60-2B6EDD69AD1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F1595CD8-33F4-41E0-A0BD-611F2789AB00}" type="pres">
      <dgm:prSet presAssocID="{56DEDFBC-A763-4D13-B0F8-80D4AE88825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34F5C0-1987-426E-B428-3B9434FD7E8C}" type="pres">
      <dgm:prSet presAssocID="{A6FCDCFA-433F-4758-BFD7-B90B5419F3C5}" presName="root1" presStyleCnt="0"/>
      <dgm:spPr/>
    </dgm:pt>
    <dgm:pt modelId="{41872525-E1CC-425C-842C-F807BF0B51C2}" type="pres">
      <dgm:prSet presAssocID="{A6FCDCFA-433F-4758-BFD7-B90B5419F3C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5FFF2B-FCC1-4334-BCE5-0B7CBFE9271E}" type="pres">
      <dgm:prSet presAssocID="{A6FCDCFA-433F-4758-BFD7-B90B5419F3C5}" presName="level2hierChild" presStyleCnt="0"/>
      <dgm:spPr/>
    </dgm:pt>
    <dgm:pt modelId="{295138B0-3D65-4FC0-AF51-872FF4860F65}" type="pres">
      <dgm:prSet presAssocID="{DD50222C-86E5-410F-94D5-7E60E540DC81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3837827-2978-4EA2-9EB6-D0F475094816}" type="pres">
      <dgm:prSet presAssocID="{DD50222C-86E5-410F-94D5-7E60E540DC81}" presName="connTx" presStyleLbl="parChTrans1D2" presStyleIdx="0" presStyleCnt="2"/>
      <dgm:spPr/>
      <dgm:t>
        <a:bodyPr/>
        <a:lstStyle/>
        <a:p>
          <a:endParaRPr lang="ru-RU"/>
        </a:p>
      </dgm:t>
    </dgm:pt>
    <dgm:pt modelId="{4008AB8C-9FCA-49F6-96B8-C96FB9602267}" type="pres">
      <dgm:prSet presAssocID="{C4D8B66C-907D-4075-9BA2-203B116C895A}" presName="root2" presStyleCnt="0"/>
      <dgm:spPr/>
    </dgm:pt>
    <dgm:pt modelId="{948E97DA-5092-4A8E-B0BD-C4306F57F928}" type="pres">
      <dgm:prSet presAssocID="{C4D8B66C-907D-4075-9BA2-203B116C895A}" presName="LevelTwoTextNode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EA564F-9054-4B76-98C7-9FEC27A66CF1}" type="pres">
      <dgm:prSet presAssocID="{C4D8B66C-907D-4075-9BA2-203B116C895A}" presName="level3hierChild" presStyleCnt="0"/>
      <dgm:spPr/>
    </dgm:pt>
    <dgm:pt modelId="{C70170B5-CD17-484F-A7AB-8F1E3C12F71B}" type="pres">
      <dgm:prSet presAssocID="{B18D0244-4A0B-4ED8-ADD1-8735D8B575F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63F2DE93-E72D-42C8-BE15-719CB8784C46}" type="pres">
      <dgm:prSet presAssocID="{B18D0244-4A0B-4ED8-ADD1-8735D8B575F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493A5E5E-BA48-4E2E-AC70-2D0F9F4663EA}" type="pres">
      <dgm:prSet presAssocID="{6F5CDCA3-31B7-425A-8780-66C547391171}" presName="root2" presStyleCnt="0"/>
      <dgm:spPr/>
    </dgm:pt>
    <dgm:pt modelId="{16711AAC-BB07-4838-A16B-E028CC592491}" type="pres">
      <dgm:prSet presAssocID="{6F5CDCA3-31B7-425A-8780-66C547391171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001EC4-6D1B-4BE1-9D59-45DAAC0018A5}" type="pres">
      <dgm:prSet presAssocID="{6F5CDCA3-31B7-425A-8780-66C547391171}" presName="level3hierChild" presStyleCnt="0"/>
      <dgm:spPr/>
    </dgm:pt>
    <dgm:pt modelId="{3D4EA6FB-E6D3-404E-B6A5-4B5E873D1126}" type="pres">
      <dgm:prSet presAssocID="{4178FD0D-27A4-478D-BF11-494455B9B2E3}" presName="conn2-1" presStyleLbl="parChTrans1D3" presStyleIdx="0" presStyleCnt="1"/>
      <dgm:spPr/>
      <dgm:t>
        <a:bodyPr/>
        <a:lstStyle/>
        <a:p>
          <a:endParaRPr lang="ru-RU"/>
        </a:p>
      </dgm:t>
    </dgm:pt>
    <dgm:pt modelId="{48954397-2CB4-47A2-A391-81DB32468E1B}" type="pres">
      <dgm:prSet presAssocID="{4178FD0D-27A4-478D-BF11-494455B9B2E3}" presName="connTx" presStyleLbl="parChTrans1D3" presStyleIdx="0" presStyleCnt="1"/>
      <dgm:spPr/>
      <dgm:t>
        <a:bodyPr/>
        <a:lstStyle/>
        <a:p>
          <a:endParaRPr lang="ru-RU"/>
        </a:p>
      </dgm:t>
    </dgm:pt>
    <dgm:pt modelId="{707C4FF6-754C-41FB-AE16-20AEA5D2B314}" type="pres">
      <dgm:prSet presAssocID="{451F4A02-4E4B-4BF2-9D9B-8561B09934D3}" presName="root2" presStyleCnt="0"/>
      <dgm:spPr/>
    </dgm:pt>
    <dgm:pt modelId="{A8A313BF-199A-4A24-ADC7-AF3A2F28FCAA}" type="pres">
      <dgm:prSet presAssocID="{451F4A02-4E4B-4BF2-9D9B-8561B09934D3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75A933-989B-4706-BC95-8C7C9E67185E}" type="pres">
      <dgm:prSet presAssocID="{451F4A02-4E4B-4BF2-9D9B-8561B09934D3}" presName="level3hierChild" presStyleCnt="0"/>
      <dgm:spPr/>
    </dgm:pt>
  </dgm:ptLst>
  <dgm:cxnLst>
    <dgm:cxn modelId="{D0A95BE3-5399-4292-9AC7-88DD7794B70D}" type="presOf" srcId="{C4D8B66C-907D-4075-9BA2-203B116C895A}" destId="{948E97DA-5092-4A8E-B0BD-C4306F57F928}" srcOrd="0" destOrd="0" presId="urn:microsoft.com/office/officeart/2005/8/layout/hierarchy2"/>
    <dgm:cxn modelId="{A79D9E26-2268-4577-A7AA-AC2DAEF8F026}" srcId="{A6FCDCFA-433F-4758-BFD7-B90B5419F3C5}" destId="{C4D8B66C-907D-4075-9BA2-203B116C895A}" srcOrd="0" destOrd="0" parTransId="{DD50222C-86E5-410F-94D5-7E60E540DC81}" sibTransId="{4F2D5ABA-7AA3-4543-B7E0-F4ADEBD557CC}"/>
    <dgm:cxn modelId="{CCD98A61-7C5F-4A04-9B31-3512ADE55DD1}" srcId="{56DEDFBC-A763-4D13-B0F8-80D4AE888256}" destId="{A6FCDCFA-433F-4758-BFD7-B90B5419F3C5}" srcOrd="0" destOrd="0" parTransId="{3AF5312E-6C87-4AC6-9A9C-FBF5A7037610}" sibTransId="{F67B2A56-4858-4F0C-8B30-F3F3FAA0E0F2}"/>
    <dgm:cxn modelId="{E1A39371-C850-4B85-9E64-9F8E8EE6E25D}" type="presOf" srcId="{B18D0244-4A0B-4ED8-ADD1-8735D8B575F6}" destId="{C70170B5-CD17-484F-A7AB-8F1E3C12F71B}" srcOrd="0" destOrd="0" presId="urn:microsoft.com/office/officeart/2005/8/layout/hierarchy2"/>
    <dgm:cxn modelId="{3A3A36D9-6985-415A-A174-89C6212AB26A}" type="presOf" srcId="{4178FD0D-27A4-478D-BF11-494455B9B2E3}" destId="{48954397-2CB4-47A2-A391-81DB32468E1B}" srcOrd="1" destOrd="0" presId="urn:microsoft.com/office/officeart/2005/8/layout/hierarchy2"/>
    <dgm:cxn modelId="{F27871E5-D3AC-4C78-8F90-96C775E3C728}" type="presOf" srcId="{DD50222C-86E5-410F-94D5-7E60E540DC81}" destId="{295138B0-3D65-4FC0-AF51-872FF4860F65}" srcOrd="0" destOrd="0" presId="urn:microsoft.com/office/officeart/2005/8/layout/hierarchy2"/>
    <dgm:cxn modelId="{EDEE2B0E-2815-449E-BA47-B48B7C360B07}" type="presOf" srcId="{56DEDFBC-A763-4D13-B0F8-80D4AE888256}" destId="{F1595CD8-33F4-41E0-A0BD-611F2789AB00}" srcOrd="0" destOrd="0" presId="urn:microsoft.com/office/officeart/2005/8/layout/hierarchy2"/>
    <dgm:cxn modelId="{F463B865-82DB-4272-8F11-484D7A14D972}" type="presOf" srcId="{4178FD0D-27A4-478D-BF11-494455B9B2E3}" destId="{3D4EA6FB-E6D3-404E-B6A5-4B5E873D1126}" srcOrd="0" destOrd="0" presId="urn:microsoft.com/office/officeart/2005/8/layout/hierarchy2"/>
    <dgm:cxn modelId="{119EC712-924D-4E9F-A0AB-9B301E0C6D18}" type="presOf" srcId="{B18D0244-4A0B-4ED8-ADD1-8735D8B575F6}" destId="{63F2DE93-E72D-42C8-BE15-719CB8784C46}" srcOrd="1" destOrd="0" presId="urn:microsoft.com/office/officeart/2005/8/layout/hierarchy2"/>
    <dgm:cxn modelId="{656EE4D3-700C-45CA-8C0A-546AC91AF943}" type="presOf" srcId="{DD50222C-86E5-410F-94D5-7E60E540DC81}" destId="{A3837827-2978-4EA2-9EB6-D0F475094816}" srcOrd="1" destOrd="0" presId="urn:microsoft.com/office/officeart/2005/8/layout/hierarchy2"/>
    <dgm:cxn modelId="{3BD4389F-F7BD-4615-B9B7-BBF4174D1438}" srcId="{A6FCDCFA-433F-4758-BFD7-B90B5419F3C5}" destId="{6F5CDCA3-31B7-425A-8780-66C547391171}" srcOrd="1" destOrd="0" parTransId="{B18D0244-4A0B-4ED8-ADD1-8735D8B575F6}" sibTransId="{FA595F30-F0A4-48F5-AACF-EB23885B46A0}"/>
    <dgm:cxn modelId="{8B7050AD-93FF-4CEC-92E8-9C353837C157}" type="presOf" srcId="{A6FCDCFA-433F-4758-BFD7-B90B5419F3C5}" destId="{41872525-E1CC-425C-842C-F807BF0B51C2}" srcOrd="0" destOrd="0" presId="urn:microsoft.com/office/officeart/2005/8/layout/hierarchy2"/>
    <dgm:cxn modelId="{9B1B5634-6B61-4960-8DC9-47A2BF338E2C}" type="presOf" srcId="{451F4A02-4E4B-4BF2-9D9B-8561B09934D3}" destId="{A8A313BF-199A-4A24-ADC7-AF3A2F28FCAA}" srcOrd="0" destOrd="0" presId="urn:microsoft.com/office/officeart/2005/8/layout/hierarchy2"/>
    <dgm:cxn modelId="{CF28E085-0F2A-4684-BD60-2B6EDD69AD19}" srcId="{6F5CDCA3-31B7-425A-8780-66C547391171}" destId="{451F4A02-4E4B-4BF2-9D9B-8561B09934D3}" srcOrd="0" destOrd="0" parTransId="{4178FD0D-27A4-478D-BF11-494455B9B2E3}" sibTransId="{FAAF6339-C478-41F4-A3C0-150D15B42033}"/>
    <dgm:cxn modelId="{58A876DE-EC78-4B01-8FA9-6734BA892FE2}" type="presOf" srcId="{6F5CDCA3-31B7-425A-8780-66C547391171}" destId="{16711AAC-BB07-4838-A16B-E028CC592491}" srcOrd="0" destOrd="0" presId="urn:microsoft.com/office/officeart/2005/8/layout/hierarchy2"/>
    <dgm:cxn modelId="{42CB522E-3778-4619-8FB8-5EC7126F1FE2}" type="presParOf" srcId="{F1595CD8-33F4-41E0-A0BD-611F2789AB00}" destId="{3434F5C0-1987-426E-B428-3B9434FD7E8C}" srcOrd="0" destOrd="0" presId="urn:microsoft.com/office/officeart/2005/8/layout/hierarchy2"/>
    <dgm:cxn modelId="{2FFBE42D-4355-462E-994C-B5E36564DA58}" type="presParOf" srcId="{3434F5C0-1987-426E-B428-3B9434FD7E8C}" destId="{41872525-E1CC-425C-842C-F807BF0B51C2}" srcOrd="0" destOrd="0" presId="urn:microsoft.com/office/officeart/2005/8/layout/hierarchy2"/>
    <dgm:cxn modelId="{05AF6ED8-3555-4035-BF20-526483B35351}" type="presParOf" srcId="{3434F5C0-1987-426E-B428-3B9434FD7E8C}" destId="{135FFF2B-FCC1-4334-BCE5-0B7CBFE9271E}" srcOrd="1" destOrd="0" presId="urn:microsoft.com/office/officeart/2005/8/layout/hierarchy2"/>
    <dgm:cxn modelId="{BE01B3E5-E97A-4F45-83E8-77656D995A45}" type="presParOf" srcId="{135FFF2B-FCC1-4334-BCE5-0B7CBFE9271E}" destId="{295138B0-3D65-4FC0-AF51-872FF4860F65}" srcOrd="0" destOrd="0" presId="urn:microsoft.com/office/officeart/2005/8/layout/hierarchy2"/>
    <dgm:cxn modelId="{FE2BBE9B-0451-4A4F-A5A7-2F62E6736985}" type="presParOf" srcId="{295138B0-3D65-4FC0-AF51-872FF4860F65}" destId="{A3837827-2978-4EA2-9EB6-D0F475094816}" srcOrd="0" destOrd="0" presId="urn:microsoft.com/office/officeart/2005/8/layout/hierarchy2"/>
    <dgm:cxn modelId="{1E62B50B-F6C2-4B85-851A-859347EE4023}" type="presParOf" srcId="{135FFF2B-FCC1-4334-BCE5-0B7CBFE9271E}" destId="{4008AB8C-9FCA-49F6-96B8-C96FB9602267}" srcOrd="1" destOrd="0" presId="urn:microsoft.com/office/officeart/2005/8/layout/hierarchy2"/>
    <dgm:cxn modelId="{067DA1A2-621E-49F3-B83E-B1D4ABE10765}" type="presParOf" srcId="{4008AB8C-9FCA-49F6-96B8-C96FB9602267}" destId="{948E97DA-5092-4A8E-B0BD-C4306F57F928}" srcOrd="0" destOrd="0" presId="urn:microsoft.com/office/officeart/2005/8/layout/hierarchy2"/>
    <dgm:cxn modelId="{94E5539E-7AD2-4207-8095-1DAC8E947B3C}" type="presParOf" srcId="{4008AB8C-9FCA-49F6-96B8-C96FB9602267}" destId="{52EA564F-9054-4B76-98C7-9FEC27A66CF1}" srcOrd="1" destOrd="0" presId="urn:microsoft.com/office/officeart/2005/8/layout/hierarchy2"/>
    <dgm:cxn modelId="{6244C943-1BD4-4080-BF1B-B1EB820F0685}" type="presParOf" srcId="{135FFF2B-FCC1-4334-BCE5-0B7CBFE9271E}" destId="{C70170B5-CD17-484F-A7AB-8F1E3C12F71B}" srcOrd="2" destOrd="0" presId="urn:microsoft.com/office/officeart/2005/8/layout/hierarchy2"/>
    <dgm:cxn modelId="{342997E2-5D35-47EB-B600-8003A7E0725D}" type="presParOf" srcId="{C70170B5-CD17-484F-A7AB-8F1E3C12F71B}" destId="{63F2DE93-E72D-42C8-BE15-719CB8784C46}" srcOrd="0" destOrd="0" presId="urn:microsoft.com/office/officeart/2005/8/layout/hierarchy2"/>
    <dgm:cxn modelId="{03F3D461-24BE-4869-BBBB-13381FC144ED}" type="presParOf" srcId="{135FFF2B-FCC1-4334-BCE5-0B7CBFE9271E}" destId="{493A5E5E-BA48-4E2E-AC70-2D0F9F4663EA}" srcOrd="3" destOrd="0" presId="urn:microsoft.com/office/officeart/2005/8/layout/hierarchy2"/>
    <dgm:cxn modelId="{3443712E-3070-4081-A63D-7D7B2CA8E734}" type="presParOf" srcId="{493A5E5E-BA48-4E2E-AC70-2D0F9F4663EA}" destId="{16711AAC-BB07-4838-A16B-E028CC592491}" srcOrd="0" destOrd="0" presId="urn:microsoft.com/office/officeart/2005/8/layout/hierarchy2"/>
    <dgm:cxn modelId="{228F905B-C87E-4293-A658-B83F9FC51359}" type="presParOf" srcId="{493A5E5E-BA48-4E2E-AC70-2D0F9F4663EA}" destId="{47001EC4-6D1B-4BE1-9D59-45DAAC0018A5}" srcOrd="1" destOrd="0" presId="urn:microsoft.com/office/officeart/2005/8/layout/hierarchy2"/>
    <dgm:cxn modelId="{8F1C475F-54C2-4FEC-8E3E-10F3557BDE50}" type="presParOf" srcId="{47001EC4-6D1B-4BE1-9D59-45DAAC0018A5}" destId="{3D4EA6FB-E6D3-404E-B6A5-4B5E873D1126}" srcOrd="0" destOrd="0" presId="urn:microsoft.com/office/officeart/2005/8/layout/hierarchy2"/>
    <dgm:cxn modelId="{EABE52E3-32BF-4655-B608-87E3D238DB4C}" type="presParOf" srcId="{3D4EA6FB-E6D3-404E-B6A5-4B5E873D1126}" destId="{48954397-2CB4-47A2-A391-81DB32468E1B}" srcOrd="0" destOrd="0" presId="urn:microsoft.com/office/officeart/2005/8/layout/hierarchy2"/>
    <dgm:cxn modelId="{CD8CB6E3-1929-4837-AE00-E947A4D0FF37}" type="presParOf" srcId="{47001EC4-6D1B-4BE1-9D59-45DAAC0018A5}" destId="{707C4FF6-754C-41FB-AE16-20AEA5D2B314}" srcOrd="1" destOrd="0" presId="urn:microsoft.com/office/officeart/2005/8/layout/hierarchy2"/>
    <dgm:cxn modelId="{A7573F47-5079-44F8-BC6B-626D4C3309C2}" type="presParOf" srcId="{707C4FF6-754C-41FB-AE16-20AEA5D2B314}" destId="{A8A313BF-199A-4A24-ADC7-AF3A2F28FCAA}" srcOrd="0" destOrd="0" presId="urn:microsoft.com/office/officeart/2005/8/layout/hierarchy2"/>
    <dgm:cxn modelId="{1532B1B3-D716-4476-9594-AD3EB4B2EC5E}" type="presParOf" srcId="{707C4FF6-754C-41FB-AE16-20AEA5D2B314}" destId="{DE75A933-989B-4706-BC95-8C7C9E67185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3B40FF-085E-4CBF-8166-570464BB6FBF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35943A2-1F56-4186-8905-EBDCEDBB9C01}">
      <dgm:prSet phldrT="[Text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«Фитосанитарное действие»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39040019-1407-4524-A10A-3F6233874EA2}" type="parTrans" cxnId="{79BDCE2C-2968-4FEB-A967-4DB9CB35B077}">
      <dgm:prSet/>
      <dgm:spPr/>
      <dgm:t>
        <a:bodyPr/>
        <a:lstStyle/>
        <a:p>
          <a:endParaRPr lang="en-GB">
            <a:effectLst/>
            <a:latin typeface="Gill Sans MT" panose="020B0502020104020203" pitchFamily="34" charset="0"/>
          </a:endParaRPr>
        </a:p>
      </dgm:t>
    </dgm:pt>
    <dgm:pt modelId="{A54F8956-3C46-4AC3-81A5-8B5115E957E0}" type="sibTrans" cxnId="{79BDCE2C-2968-4FEB-A967-4DB9CB35B077}">
      <dgm:prSet/>
      <dgm:spPr/>
      <dgm:t>
        <a:bodyPr/>
        <a:lstStyle/>
        <a:p>
          <a:endParaRPr lang="en-GB">
            <a:effectLst/>
            <a:latin typeface="Gill Sans MT" panose="020B0502020104020203" pitchFamily="34" charset="0"/>
          </a:endParaRPr>
        </a:p>
      </dgm:t>
    </dgm:pt>
    <dgm:pt modelId="{13991DEB-AF76-4882-9BD7-05694BAF6437}">
      <dgm:prSet phldrT="[Text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«Фитосанитарная процедура»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AB151D37-CC51-46AF-BFB2-8745F09AE4C4}" type="parTrans" cxnId="{828EE246-B4E5-477E-9237-0D75532AE3E7}">
      <dgm:prSet/>
      <dgm:spPr/>
      <dgm:t>
        <a:bodyPr/>
        <a:lstStyle/>
        <a:p>
          <a:endParaRPr lang="da-DK">
            <a:effectLst/>
            <a:latin typeface="Gill Sans MT" panose="020B0502020104020203" pitchFamily="34" charset="0"/>
          </a:endParaRPr>
        </a:p>
      </dgm:t>
    </dgm:pt>
    <dgm:pt modelId="{0B0867E8-6A58-464D-80C0-F51521AB27D4}" type="sibTrans" cxnId="{828EE246-B4E5-477E-9237-0D75532AE3E7}">
      <dgm:prSet/>
      <dgm:spPr/>
      <dgm:t>
        <a:bodyPr/>
        <a:lstStyle/>
        <a:p>
          <a:endParaRPr lang="da-DK">
            <a:effectLst/>
            <a:latin typeface="Gill Sans MT" panose="020B0502020104020203" pitchFamily="34" charset="0"/>
          </a:endParaRPr>
        </a:p>
      </dgm:t>
    </dgm:pt>
    <dgm:pt modelId="{0994A572-C769-4166-8D30-C40323D05A18}">
      <dgm:prSet phldrT="[Text]"/>
      <dgm:spPr/>
      <dgm:t>
        <a:bodyPr/>
        <a:lstStyle/>
        <a:p>
          <a:r>
            <a:rPr lang="ru-RU" b="1" dirty="0" smtClean="0">
              <a:effectLst/>
              <a:latin typeface="Gill Sans MT" panose="020B0502020104020203" pitchFamily="34" charset="0"/>
            </a:rPr>
            <a:t>Изменения</a:t>
          </a:r>
          <a:endParaRPr lang="en-US" b="1" dirty="0">
            <a:effectLst/>
            <a:latin typeface="Gill Sans MT" panose="020B0502020104020203" pitchFamily="34" charset="0"/>
          </a:endParaRPr>
        </a:p>
      </dgm:t>
    </dgm:pt>
    <dgm:pt modelId="{E3DD2DE3-B377-4B74-9CE2-C6633C5A59DF}" type="sibTrans" cxnId="{995943EF-F251-47B6-B0E9-CE91F0E59210}">
      <dgm:prSet/>
      <dgm:spPr/>
      <dgm:t>
        <a:bodyPr/>
        <a:lstStyle/>
        <a:p>
          <a:endParaRPr lang="en-US">
            <a:effectLst/>
            <a:latin typeface="Gill Sans MT" panose="020B0502020104020203" pitchFamily="34" charset="0"/>
          </a:endParaRPr>
        </a:p>
      </dgm:t>
    </dgm:pt>
    <dgm:pt modelId="{A0B4CDFC-9EE5-4F96-BEE4-242427634442}" type="parTrans" cxnId="{995943EF-F251-47B6-B0E9-CE91F0E59210}">
      <dgm:prSet/>
      <dgm:spPr/>
      <dgm:t>
        <a:bodyPr/>
        <a:lstStyle/>
        <a:p>
          <a:endParaRPr lang="en-US">
            <a:effectLst/>
            <a:latin typeface="Gill Sans MT" panose="020B0502020104020203" pitchFamily="34" charset="0"/>
          </a:endParaRPr>
        </a:p>
      </dgm:t>
    </dgm:pt>
    <dgm:pt modelId="{85079A97-56F6-47AA-B6D7-82064B6ECCB1}" type="pres">
      <dgm:prSet presAssocID="{263B40FF-085E-4CBF-8166-570464BB6FB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093E1C-4CBB-44BD-BEFC-3EB0ED267278}" type="pres">
      <dgm:prSet presAssocID="{0994A572-C769-4166-8D30-C40323D05A18}" presName="compNode" presStyleCnt="0"/>
      <dgm:spPr/>
    </dgm:pt>
    <dgm:pt modelId="{04E6D078-26E9-4F80-A298-4ADD4455F8DB}" type="pres">
      <dgm:prSet presAssocID="{0994A572-C769-4166-8D30-C40323D05A18}" presName="aNode" presStyleLbl="bgShp" presStyleIdx="0" presStyleCnt="1" custLinFactNeighborX="-68"/>
      <dgm:spPr/>
      <dgm:t>
        <a:bodyPr/>
        <a:lstStyle/>
        <a:p>
          <a:endParaRPr lang="ru-RU"/>
        </a:p>
      </dgm:t>
    </dgm:pt>
    <dgm:pt modelId="{C26D1402-AF98-4DE4-893F-987E69D74909}" type="pres">
      <dgm:prSet presAssocID="{0994A572-C769-4166-8D30-C40323D05A18}" presName="textNode" presStyleLbl="bgShp" presStyleIdx="0" presStyleCnt="1"/>
      <dgm:spPr/>
      <dgm:t>
        <a:bodyPr/>
        <a:lstStyle/>
        <a:p>
          <a:endParaRPr lang="ru-RU"/>
        </a:p>
      </dgm:t>
    </dgm:pt>
    <dgm:pt modelId="{1ABB0CD6-2824-4BB6-9204-B0C81EB3A278}" type="pres">
      <dgm:prSet presAssocID="{0994A572-C769-4166-8D30-C40323D05A18}" presName="compChildNode" presStyleCnt="0"/>
      <dgm:spPr/>
    </dgm:pt>
    <dgm:pt modelId="{88775115-F519-4493-A2B9-90284BE4D117}" type="pres">
      <dgm:prSet presAssocID="{0994A572-C769-4166-8D30-C40323D05A18}" presName="theInnerList" presStyleCnt="0"/>
      <dgm:spPr/>
    </dgm:pt>
    <dgm:pt modelId="{67E36105-7E96-46B2-9E76-D958ACF8CA90}" type="pres">
      <dgm:prSet presAssocID="{335943A2-1F56-4186-8905-EBDCEDBB9C01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D7608-14F3-42C8-9201-FB49BBDA6E6A}" type="pres">
      <dgm:prSet presAssocID="{335943A2-1F56-4186-8905-EBDCEDBB9C01}" presName="aSpace2" presStyleCnt="0"/>
      <dgm:spPr/>
    </dgm:pt>
    <dgm:pt modelId="{FEF7DA1F-9BD5-40B7-B215-0850B05F6FE9}" type="pres">
      <dgm:prSet presAssocID="{13991DEB-AF76-4882-9BD7-05694BAF6437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271D46-BA6B-464F-87DD-188CD253F4C7}" type="presOf" srcId="{0994A572-C769-4166-8D30-C40323D05A18}" destId="{C26D1402-AF98-4DE4-893F-987E69D74909}" srcOrd="1" destOrd="0" presId="urn:microsoft.com/office/officeart/2005/8/layout/lProcess2"/>
    <dgm:cxn modelId="{E1E1CA00-A8F6-4EEA-B245-BC903C7F3CCF}" type="presOf" srcId="{263B40FF-085E-4CBF-8166-570464BB6FBF}" destId="{85079A97-56F6-47AA-B6D7-82064B6ECCB1}" srcOrd="0" destOrd="0" presId="urn:microsoft.com/office/officeart/2005/8/layout/lProcess2"/>
    <dgm:cxn modelId="{3CBB2BD0-55E5-49E4-8C04-FA351DD0CDBF}" type="presOf" srcId="{13991DEB-AF76-4882-9BD7-05694BAF6437}" destId="{FEF7DA1F-9BD5-40B7-B215-0850B05F6FE9}" srcOrd="0" destOrd="0" presId="urn:microsoft.com/office/officeart/2005/8/layout/lProcess2"/>
    <dgm:cxn modelId="{79BDCE2C-2968-4FEB-A967-4DB9CB35B077}" srcId="{0994A572-C769-4166-8D30-C40323D05A18}" destId="{335943A2-1F56-4186-8905-EBDCEDBB9C01}" srcOrd="0" destOrd="0" parTransId="{39040019-1407-4524-A10A-3F6233874EA2}" sibTransId="{A54F8956-3C46-4AC3-81A5-8B5115E957E0}"/>
    <dgm:cxn modelId="{3C101431-069C-4C49-8D63-4F47A7EE03B2}" type="presOf" srcId="{335943A2-1F56-4186-8905-EBDCEDBB9C01}" destId="{67E36105-7E96-46B2-9E76-D958ACF8CA90}" srcOrd="0" destOrd="0" presId="urn:microsoft.com/office/officeart/2005/8/layout/lProcess2"/>
    <dgm:cxn modelId="{655A0EA4-59E8-4C3A-9BBE-6115CA613258}" type="presOf" srcId="{0994A572-C769-4166-8D30-C40323D05A18}" destId="{04E6D078-26E9-4F80-A298-4ADD4455F8DB}" srcOrd="0" destOrd="0" presId="urn:microsoft.com/office/officeart/2005/8/layout/lProcess2"/>
    <dgm:cxn modelId="{828EE246-B4E5-477E-9237-0D75532AE3E7}" srcId="{0994A572-C769-4166-8D30-C40323D05A18}" destId="{13991DEB-AF76-4882-9BD7-05694BAF6437}" srcOrd="1" destOrd="0" parTransId="{AB151D37-CC51-46AF-BFB2-8745F09AE4C4}" sibTransId="{0B0867E8-6A58-464D-80C0-F51521AB27D4}"/>
    <dgm:cxn modelId="{995943EF-F251-47B6-B0E9-CE91F0E59210}" srcId="{263B40FF-085E-4CBF-8166-570464BB6FBF}" destId="{0994A572-C769-4166-8D30-C40323D05A18}" srcOrd="0" destOrd="0" parTransId="{A0B4CDFC-9EE5-4F96-BEE4-242427634442}" sibTransId="{E3DD2DE3-B377-4B74-9CE2-C6633C5A59DF}"/>
    <dgm:cxn modelId="{5B68A03A-2911-4042-892C-52AEE7D5A1E9}" type="presParOf" srcId="{85079A97-56F6-47AA-B6D7-82064B6ECCB1}" destId="{AD093E1C-4CBB-44BD-BEFC-3EB0ED267278}" srcOrd="0" destOrd="0" presId="urn:microsoft.com/office/officeart/2005/8/layout/lProcess2"/>
    <dgm:cxn modelId="{7D2472BC-25C8-4E8E-A58F-DB76204CC27D}" type="presParOf" srcId="{AD093E1C-4CBB-44BD-BEFC-3EB0ED267278}" destId="{04E6D078-26E9-4F80-A298-4ADD4455F8DB}" srcOrd="0" destOrd="0" presId="urn:microsoft.com/office/officeart/2005/8/layout/lProcess2"/>
    <dgm:cxn modelId="{7925E01B-2EE0-4B86-BF72-991A8E043AFC}" type="presParOf" srcId="{AD093E1C-4CBB-44BD-BEFC-3EB0ED267278}" destId="{C26D1402-AF98-4DE4-893F-987E69D74909}" srcOrd="1" destOrd="0" presId="urn:microsoft.com/office/officeart/2005/8/layout/lProcess2"/>
    <dgm:cxn modelId="{1850D02D-4AAB-4B39-81FB-2B51C3C81818}" type="presParOf" srcId="{AD093E1C-4CBB-44BD-BEFC-3EB0ED267278}" destId="{1ABB0CD6-2824-4BB6-9204-B0C81EB3A278}" srcOrd="2" destOrd="0" presId="urn:microsoft.com/office/officeart/2005/8/layout/lProcess2"/>
    <dgm:cxn modelId="{13F3EC40-75CC-47A9-B570-3E96D77E19B6}" type="presParOf" srcId="{1ABB0CD6-2824-4BB6-9204-B0C81EB3A278}" destId="{88775115-F519-4493-A2B9-90284BE4D117}" srcOrd="0" destOrd="0" presId="urn:microsoft.com/office/officeart/2005/8/layout/lProcess2"/>
    <dgm:cxn modelId="{34B44044-8973-4E43-B7A8-266F295E864B}" type="presParOf" srcId="{88775115-F519-4493-A2B9-90284BE4D117}" destId="{67E36105-7E96-46B2-9E76-D958ACF8CA90}" srcOrd="0" destOrd="0" presId="urn:microsoft.com/office/officeart/2005/8/layout/lProcess2"/>
    <dgm:cxn modelId="{7EB49EA8-D20E-4DD3-B677-40042536507F}" type="presParOf" srcId="{88775115-F519-4493-A2B9-90284BE4D117}" destId="{0D8D7608-14F3-42C8-9201-FB49BBDA6E6A}" srcOrd="1" destOrd="0" presId="urn:microsoft.com/office/officeart/2005/8/layout/lProcess2"/>
    <dgm:cxn modelId="{A89FFED7-6FD6-4135-B616-938E70D517A0}" type="presParOf" srcId="{88775115-F519-4493-A2B9-90284BE4D117}" destId="{FEF7DA1F-9BD5-40B7-B215-0850B05F6FE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1F010D-719A-4457-87E8-5D7769197D3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353E323-CB19-43FF-8D69-18AB74F7A767}">
      <dgm:prSet phldrT="[Text]"/>
      <dgm:spPr/>
      <dgm:t>
        <a:bodyPr/>
        <a:lstStyle/>
        <a:p>
          <a:r>
            <a:rPr lang="ru-RU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«Фитосанитарное действие» и «фитосанитарная процедура»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5BC80C2B-A228-4D8A-8A84-A7B9DDD08700}" type="sibTrans" cxnId="{9518A0D1-C79A-4E4E-A9B5-DCA86F3820A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EC5F49C-8AE3-4E2A-A215-8770DB5B82C1}" type="parTrans" cxnId="{9518A0D1-C79A-4E4E-A9B5-DCA86F3820A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496333F-73E3-4416-ACEB-781E2589BD07}">
      <dgm:prSet custT="1"/>
      <dgm:spPr/>
      <dgm:t>
        <a:bodyPr/>
        <a:lstStyle/>
        <a:p>
          <a:r>
            <a:rPr lang="ru-RU" sz="1600" dirty="0" smtClean="0">
              <a:latin typeface="Times New Roman"/>
              <a:cs typeface="Times New Roman"/>
            </a:rPr>
            <a:t>«Фитосанитарный» </a:t>
          </a:r>
          <a:r>
            <a:rPr lang="ru-RU" sz="1600" dirty="0" smtClean="0">
              <a:latin typeface="Times New Roman"/>
              <a:cs typeface="Times New Roman"/>
            </a:rPr>
            <a:t>относится исключительно к регулируемым вредным организмам, т.е. карантинным вредным организмам и регулируемым </a:t>
          </a:r>
          <a:r>
            <a:rPr lang="ru-RU" sz="1600" dirty="0" err="1" smtClean="0">
              <a:latin typeface="Times New Roman"/>
              <a:cs typeface="Times New Roman"/>
            </a:rPr>
            <a:t>некарантинным</a:t>
          </a:r>
          <a:r>
            <a:rPr lang="ru-RU" sz="1600" dirty="0" smtClean="0">
              <a:latin typeface="Times New Roman"/>
              <a:cs typeface="Times New Roman"/>
            </a:rPr>
            <a:t> вредным организмам</a:t>
          </a:r>
          <a:endParaRPr lang="en-US" sz="1600" dirty="0">
            <a:latin typeface="Times New Roman"/>
            <a:cs typeface="Times New Roman"/>
          </a:endParaRPr>
        </a:p>
      </dgm:t>
    </dgm:pt>
    <dgm:pt modelId="{BC3CBCD1-CCD9-460D-9DFB-CA683E81789A}" type="parTrans" cxnId="{2B8586C5-FD8B-4F00-B66B-98C4E2B0D5BE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6AC4126-B89A-4BFA-8A25-48F82BF7B59E}" type="sibTrans" cxnId="{2B8586C5-FD8B-4F00-B66B-98C4E2B0D5BE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9075499-2CE6-4D8E-A04A-21ECDBC3C4D3}">
      <dgm:prSet custT="1"/>
      <dgm:spPr/>
      <dgm:t>
        <a:bodyPr/>
        <a:lstStyle/>
        <a:p>
          <a:r>
            <a:rPr lang="ru-RU" sz="1600" dirty="0" smtClean="0">
              <a:latin typeface="Times New Roman"/>
              <a:cs typeface="Times New Roman"/>
            </a:rPr>
            <a:t>Оба определения "фитосанитарное действие" и "фитосанитарная процедура" относятся к "фитосанитарным мерам".</a:t>
          </a:r>
          <a:endParaRPr lang="en-US" sz="1600" dirty="0">
            <a:latin typeface="Times New Roman"/>
            <a:cs typeface="Times New Roman"/>
          </a:endParaRPr>
        </a:p>
      </dgm:t>
    </dgm:pt>
    <dgm:pt modelId="{7B33F4AE-4090-4623-BBE0-94DA0816A787}" type="parTrans" cxnId="{A0CFDE0C-B33A-40D5-8BD7-3FDECC225F02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FFC7E25B-4C93-4496-BD96-8BA950DE2896}" type="sibTrans" cxnId="{A0CFDE0C-B33A-40D5-8BD7-3FDECC225F02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222E1662-CE37-4719-9AB3-33105F27AA15}">
      <dgm:prSet custT="1"/>
      <dgm:spPr/>
      <dgm:t>
        <a:bodyPr/>
        <a:lstStyle/>
        <a:p>
          <a:r>
            <a:rPr lang="ru-RU" sz="1600" dirty="0" smtClean="0">
              <a:latin typeface="Times New Roman"/>
              <a:cs typeface="Times New Roman"/>
            </a:rPr>
            <a:t>НОКЗР может применять фитосанитарные действия и фитосанитарные процедуры</a:t>
          </a:r>
        </a:p>
        <a:p>
          <a:r>
            <a:rPr lang="ru-RU" sz="1600" dirty="0" smtClean="0">
              <a:latin typeface="Times New Roman"/>
              <a:cs typeface="Times New Roman"/>
            </a:rPr>
            <a:t>	- против вредных организмов, регулируемых в своей стране, или </a:t>
          </a:r>
        </a:p>
        <a:p>
          <a:r>
            <a:rPr lang="ru-RU" sz="1600" dirty="0" smtClean="0">
              <a:latin typeface="Times New Roman"/>
              <a:cs typeface="Times New Roman"/>
            </a:rPr>
            <a:t>	- </a:t>
          </a:r>
          <a:r>
            <a:rPr lang="ru-RU" sz="1600" dirty="0" smtClean="0">
              <a:latin typeface="Times New Roman"/>
              <a:cs typeface="Times New Roman"/>
            </a:rPr>
            <a:t>в ситуациях экспорта, для выполнения обязательных условий для проведения фитосанитарной сертификации: против вредных организмов-мишеней, регулируемых в другой (стране-импортере) стране, в целях соблюдения фитосанитарных требований к импорту в эту страну.</a:t>
          </a:r>
          <a:endParaRPr lang="en-US" sz="1600" dirty="0">
            <a:latin typeface="Times New Roman"/>
            <a:cs typeface="Times New Roman"/>
          </a:endParaRPr>
        </a:p>
      </dgm:t>
    </dgm:pt>
    <dgm:pt modelId="{C9E39F3F-0B20-4F3E-BCE6-4793CBCB3588}" type="parTrans" cxnId="{CE0C1971-16EB-4EC3-942F-8D5E8A6AAA8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DA60F6B-66BB-4DEC-8F65-846764973E4F}" type="sibTrans" cxnId="{CE0C1971-16EB-4EC3-942F-8D5E8A6AAA8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372DCA3D-975D-4CEE-90EB-138855BB239A}">
      <dgm:prSet custT="1"/>
      <dgm:spPr/>
      <dgm:t>
        <a:bodyPr/>
        <a:lstStyle/>
        <a:p>
          <a:r>
            <a:rPr lang="ru-RU" sz="1600" dirty="0" smtClean="0">
              <a:latin typeface="Times New Roman"/>
              <a:cs typeface="Times New Roman"/>
            </a:rPr>
            <a:t>Пересмотр определений этих двух терминов направлен на то, чтобы сделать это понимание </a:t>
          </a:r>
          <a:r>
            <a:rPr lang="ru-RU" sz="1600" dirty="0" smtClean="0">
              <a:latin typeface="Times New Roman"/>
              <a:cs typeface="Times New Roman"/>
            </a:rPr>
            <a:t>явным</a:t>
          </a:r>
          <a:endParaRPr lang="en-US" sz="1600" dirty="0">
            <a:latin typeface="Times New Roman"/>
            <a:cs typeface="Times New Roman"/>
          </a:endParaRPr>
        </a:p>
      </dgm:t>
    </dgm:pt>
    <dgm:pt modelId="{77201988-1910-4E1C-A00D-D7C3F1E749B5}" type="parTrans" cxnId="{BE9D9BE8-EE5A-494C-B936-1B661B4EFC45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72C4CD6-D6C4-4C2B-A44A-21B4C586706F}" type="sibTrans" cxnId="{BE9D9BE8-EE5A-494C-B936-1B661B4EFC45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4FA4BD56-E444-48FA-9601-D920817C7DD0}" type="pres">
      <dgm:prSet presAssocID="{5E1F010D-719A-4457-87E8-5D7769197D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D7ED52-1B6A-4B79-86CE-3BAF4AA27D45}" type="pres">
      <dgm:prSet presAssocID="{3353E323-CB19-43FF-8D69-18AB74F7A767}" presName="parentLin" presStyleCnt="0"/>
      <dgm:spPr/>
    </dgm:pt>
    <dgm:pt modelId="{BF191993-0602-4647-8D9F-D133BD8A56F7}" type="pres">
      <dgm:prSet presAssocID="{3353E323-CB19-43FF-8D69-18AB74F7A76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572EBB2-FC9F-4732-AC23-321926A29CC6}" type="pres">
      <dgm:prSet presAssocID="{3353E323-CB19-43FF-8D69-18AB74F7A767}" presName="parentText" presStyleLbl="node1" presStyleIdx="0" presStyleCnt="1" custScaleY="141495" custLinFactNeighborX="-8497" custLinFactNeighborY="-16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D4F66-DCFE-4F79-9F88-9EB8A6E4A9C1}" type="pres">
      <dgm:prSet presAssocID="{3353E323-CB19-43FF-8D69-18AB74F7A767}" presName="negativeSpace" presStyleCnt="0"/>
      <dgm:spPr/>
    </dgm:pt>
    <dgm:pt modelId="{718E8048-1CB6-4E01-A155-3A133892AA6E}" type="pres">
      <dgm:prSet presAssocID="{3353E323-CB19-43FF-8D69-18AB74F7A767}" presName="childText" presStyleLbl="conFgAcc1" presStyleIdx="0" presStyleCnt="1" custScaleY="134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5154F8-292F-404C-B747-1B5E454E77BF}" type="presOf" srcId="{3353E323-CB19-43FF-8D69-18AB74F7A767}" destId="{6572EBB2-FC9F-4732-AC23-321926A29CC6}" srcOrd="1" destOrd="0" presId="urn:microsoft.com/office/officeart/2005/8/layout/list1"/>
    <dgm:cxn modelId="{F0CE411F-B441-42C8-9B18-5091144772AB}" type="presOf" srcId="{3353E323-CB19-43FF-8D69-18AB74F7A767}" destId="{BF191993-0602-4647-8D9F-D133BD8A56F7}" srcOrd="0" destOrd="0" presId="urn:microsoft.com/office/officeart/2005/8/layout/list1"/>
    <dgm:cxn modelId="{9518A0D1-C79A-4E4E-A9B5-DCA86F3820AB}" srcId="{5E1F010D-719A-4457-87E8-5D7769197D3B}" destId="{3353E323-CB19-43FF-8D69-18AB74F7A767}" srcOrd="0" destOrd="0" parTransId="{EEC5F49C-8AE3-4E2A-A215-8770DB5B82C1}" sibTransId="{5BC80C2B-A228-4D8A-8A84-A7B9DDD08700}"/>
    <dgm:cxn modelId="{A0CFDE0C-B33A-40D5-8BD7-3FDECC225F02}" srcId="{3353E323-CB19-43FF-8D69-18AB74F7A767}" destId="{89075499-2CE6-4D8E-A04A-21ECDBC3C4D3}" srcOrd="1" destOrd="0" parTransId="{7B33F4AE-4090-4623-BBE0-94DA0816A787}" sibTransId="{FFC7E25B-4C93-4496-BD96-8BA950DE2896}"/>
    <dgm:cxn modelId="{80331480-EC4A-46A2-8A56-46D79B3BDB27}" type="presOf" srcId="{E496333F-73E3-4416-ACEB-781E2589BD07}" destId="{718E8048-1CB6-4E01-A155-3A133892AA6E}" srcOrd="0" destOrd="0" presId="urn:microsoft.com/office/officeart/2005/8/layout/list1"/>
    <dgm:cxn modelId="{F5704C19-C76A-439E-9EFB-E1917891DD17}" type="presOf" srcId="{89075499-2CE6-4D8E-A04A-21ECDBC3C4D3}" destId="{718E8048-1CB6-4E01-A155-3A133892AA6E}" srcOrd="0" destOrd="1" presId="urn:microsoft.com/office/officeart/2005/8/layout/list1"/>
    <dgm:cxn modelId="{D35F2962-2441-43EA-A263-4C328A663E42}" type="presOf" srcId="{372DCA3D-975D-4CEE-90EB-138855BB239A}" destId="{718E8048-1CB6-4E01-A155-3A133892AA6E}" srcOrd="0" destOrd="3" presId="urn:microsoft.com/office/officeart/2005/8/layout/list1"/>
    <dgm:cxn modelId="{2B8586C5-FD8B-4F00-B66B-98C4E2B0D5BE}" srcId="{3353E323-CB19-43FF-8D69-18AB74F7A767}" destId="{E496333F-73E3-4416-ACEB-781E2589BD07}" srcOrd="0" destOrd="0" parTransId="{BC3CBCD1-CCD9-460D-9DFB-CA683E81789A}" sibTransId="{86AC4126-B89A-4BFA-8A25-48F82BF7B59E}"/>
    <dgm:cxn modelId="{CE0C1971-16EB-4EC3-942F-8D5E8A6AAA8B}" srcId="{3353E323-CB19-43FF-8D69-18AB74F7A767}" destId="{222E1662-CE37-4719-9AB3-33105F27AA15}" srcOrd="2" destOrd="0" parTransId="{C9E39F3F-0B20-4F3E-BCE6-4793CBCB3588}" sibTransId="{EDA60F6B-66BB-4DEC-8F65-846764973E4F}"/>
    <dgm:cxn modelId="{BE9D9BE8-EE5A-494C-B936-1B661B4EFC45}" srcId="{3353E323-CB19-43FF-8D69-18AB74F7A767}" destId="{372DCA3D-975D-4CEE-90EB-138855BB239A}" srcOrd="3" destOrd="0" parTransId="{77201988-1910-4E1C-A00D-D7C3F1E749B5}" sibTransId="{872C4CD6-D6C4-4C2B-A44A-21B4C586706F}"/>
    <dgm:cxn modelId="{F5FFF29D-C1A3-4933-A031-CA5161B9208C}" type="presOf" srcId="{222E1662-CE37-4719-9AB3-33105F27AA15}" destId="{718E8048-1CB6-4E01-A155-3A133892AA6E}" srcOrd="0" destOrd="2" presId="urn:microsoft.com/office/officeart/2005/8/layout/list1"/>
    <dgm:cxn modelId="{948A5124-E666-4BCA-9998-310D9A7A7C6A}" type="presOf" srcId="{5E1F010D-719A-4457-87E8-5D7769197D3B}" destId="{4FA4BD56-E444-48FA-9601-D920817C7DD0}" srcOrd="0" destOrd="0" presId="urn:microsoft.com/office/officeart/2005/8/layout/list1"/>
    <dgm:cxn modelId="{6839F6C4-A615-466F-B26D-D1C805752838}" type="presParOf" srcId="{4FA4BD56-E444-48FA-9601-D920817C7DD0}" destId="{B2D7ED52-1B6A-4B79-86CE-3BAF4AA27D45}" srcOrd="0" destOrd="0" presId="urn:microsoft.com/office/officeart/2005/8/layout/list1"/>
    <dgm:cxn modelId="{BE835055-4507-4ABD-AA3D-5365FE4E53D9}" type="presParOf" srcId="{B2D7ED52-1B6A-4B79-86CE-3BAF4AA27D45}" destId="{BF191993-0602-4647-8D9F-D133BD8A56F7}" srcOrd="0" destOrd="0" presId="urn:microsoft.com/office/officeart/2005/8/layout/list1"/>
    <dgm:cxn modelId="{59233BCA-0F81-4C6E-A619-956910C54734}" type="presParOf" srcId="{B2D7ED52-1B6A-4B79-86CE-3BAF4AA27D45}" destId="{6572EBB2-FC9F-4732-AC23-321926A29CC6}" srcOrd="1" destOrd="0" presId="urn:microsoft.com/office/officeart/2005/8/layout/list1"/>
    <dgm:cxn modelId="{3825A56B-D9A2-4F88-855D-8B9927EB1FFE}" type="presParOf" srcId="{4FA4BD56-E444-48FA-9601-D920817C7DD0}" destId="{59ED4F66-DCFE-4F79-9F88-9EB8A6E4A9C1}" srcOrd="1" destOrd="0" presId="urn:microsoft.com/office/officeart/2005/8/layout/list1"/>
    <dgm:cxn modelId="{2815696F-6896-4077-9970-4145C0A53E13}" type="presParOf" srcId="{4FA4BD56-E444-48FA-9601-D920817C7DD0}" destId="{718E8048-1CB6-4E01-A155-3A133892AA6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1F010D-719A-4457-87E8-5D7769197D3B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353E323-CB19-43FF-8D69-18AB74F7A767}">
      <dgm:prSet phldrT="[Text]"/>
      <dgm:spPr/>
      <dgm:t>
        <a:bodyPr/>
        <a:lstStyle/>
        <a:p>
          <a:r>
            <a:rPr lang="ru-RU" altLang="ja-JP" b="1" u="none" dirty="0" smtClean="0">
              <a:effectLst/>
              <a:latin typeface="Gill Sans MT" panose="020B0502020104020203" pitchFamily="34" charset="0"/>
            </a:rPr>
            <a:t>«Фитосанитарное действие»</a:t>
          </a:r>
          <a:endParaRPr lang="en-US" altLang="ja-JP" u="none" dirty="0">
            <a:effectLst/>
            <a:latin typeface="Gill Sans MT" panose="020B0502020104020203" pitchFamily="34" charset="0"/>
          </a:endParaRPr>
        </a:p>
      </dgm:t>
    </dgm:pt>
    <dgm:pt modelId="{5BC80C2B-A228-4D8A-8A84-A7B9DDD08700}" type="sibTrans" cxnId="{9518A0D1-C79A-4E4E-A9B5-DCA86F3820A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EC5F49C-8AE3-4E2A-A215-8770DB5B82C1}" type="parTrans" cxnId="{9518A0D1-C79A-4E4E-A9B5-DCA86F3820A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A57B9EAA-6793-4A99-B15B-68321B8FD190}">
      <dgm:prSet phldrT="[Text]" custT="1"/>
      <dgm:spPr/>
      <dgm:t>
        <a:bodyPr/>
        <a:lstStyle/>
        <a:p>
          <a:pPr algn="ctr">
            <a:buNone/>
          </a:pPr>
          <a:r>
            <a:rPr lang="ru-RU" sz="2000" b="1" i="0" dirty="0" smtClean="0">
              <a:effectLst/>
              <a:latin typeface="Times New Roman"/>
              <a:cs typeface="Times New Roman"/>
            </a:rPr>
            <a:t>«Официальная </a:t>
          </a:r>
          <a:r>
            <a:rPr lang="ru-RU" sz="2000" i="0" dirty="0" smtClean="0">
              <a:effectLst/>
              <a:latin typeface="Times New Roman"/>
              <a:cs typeface="Times New Roman"/>
            </a:rPr>
            <a:t>операция, такая как </a:t>
          </a:r>
          <a:r>
            <a:rPr lang="ru-RU" sz="2000" b="1" i="0" dirty="0" smtClean="0">
              <a:effectLst/>
              <a:latin typeface="Times New Roman"/>
              <a:cs typeface="Times New Roman"/>
            </a:rPr>
            <a:t>досмотр, анализ, </a:t>
          </a:r>
          <a:r>
            <a:rPr lang="ru-RU" sz="2000" b="1" i="0" dirty="0" smtClean="0">
              <a:effectLst/>
              <a:latin typeface="Times New Roman"/>
              <a:cs typeface="Times New Roman"/>
            </a:rPr>
            <a:t>надзор или обработка</a:t>
          </a:r>
          <a:r>
            <a:rPr lang="ru-RU" sz="2000" i="0" dirty="0" smtClean="0">
              <a:effectLst/>
              <a:latin typeface="Times New Roman"/>
              <a:cs typeface="Times New Roman"/>
            </a:rPr>
            <a:t>, </a:t>
          </a:r>
          <a:r>
            <a:rPr lang="ru-RU" sz="2000" i="0" dirty="0" smtClean="0">
              <a:effectLst/>
              <a:latin typeface="Times New Roman"/>
              <a:cs typeface="Times New Roman"/>
            </a:rPr>
            <a:t>предпринятая для </a:t>
          </a:r>
          <a:r>
            <a:rPr lang="ru-RU" sz="2000" i="0" dirty="0" smtClean="0">
              <a:effectLst/>
              <a:latin typeface="Times New Roman"/>
              <a:cs typeface="Times New Roman"/>
            </a:rPr>
            <a:t>осуществления </a:t>
          </a:r>
          <a:r>
            <a:rPr lang="ru-RU" sz="2000" b="1" i="0" dirty="0" smtClean="0">
              <a:effectLst/>
              <a:latin typeface="Times New Roman"/>
              <a:cs typeface="Times New Roman"/>
            </a:rPr>
            <a:t>фитосанитарных мер </a:t>
          </a:r>
          <a:r>
            <a:rPr lang="ru-RU" sz="2000" i="0" dirty="0" smtClean="0">
              <a:effectLst/>
              <a:latin typeface="Times New Roman"/>
              <a:cs typeface="Times New Roman"/>
            </a:rPr>
            <a:t>или </a:t>
          </a:r>
          <a:r>
            <a:rPr lang="ru-RU" sz="2000" i="0" u="sng" dirty="0" smtClean="0">
              <a:effectLst/>
              <a:latin typeface="Times New Roman"/>
              <a:cs typeface="Times New Roman"/>
            </a:rPr>
            <a:t>для </a:t>
          </a:r>
          <a:r>
            <a:rPr lang="ru-RU" sz="2000" i="0" u="sng" dirty="0" smtClean="0">
              <a:effectLst/>
              <a:latin typeface="Times New Roman"/>
              <a:cs typeface="Times New Roman"/>
            </a:rPr>
            <a:t>обеспечения возможности проведения </a:t>
          </a:r>
          <a:r>
            <a:rPr lang="ru-RU" sz="2000" b="1" i="0" u="sng" dirty="0" smtClean="0">
              <a:effectLst/>
              <a:latin typeface="Times New Roman"/>
              <a:cs typeface="Times New Roman"/>
            </a:rPr>
            <a:t>фитосанитарной </a:t>
          </a:r>
          <a:r>
            <a:rPr lang="ru-RU" sz="2000" b="1" i="0" u="sng" dirty="0" smtClean="0">
              <a:effectLst/>
              <a:latin typeface="Times New Roman"/>
              <a:cs typeface="Times New Roman"/>
            </a:rPr>
            <a:t>сертификации</a:t>
          </a:r>
          <a:r>
            <a:rPr lang="ru-RU" sz="2000" i="0" dirty="0" smtClean="0">
              <a:effectLst/>
              <a:latin typeface="Times New Roman"/>
              <a:cs typeface="Times New Roman"/>
            </a:rPr>
            <a:t>".</a:t>
          </a:r>
          <a:endParaRPr lang="en-US" sz="2000" i="1" dirty="0">
            <a:effectLst/>
            <a:latin typeface="Times New Roman"/>
            <a:cs typeface="Times New Roman"/>
          </a:endParaRPr>
        </a:p>
      </dgm:t>
    </dgm:pt>
    <dgm:pt modelId="{EA2551C7-F72F-49CD-90B4-5EFFA05AC5ED}" type="parTrans" cxnId="{60B68671-88F2-4643-83C8-C3D446799388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EDC0105-B428-4BE7-9D9B-BCE11ED96747}" type="sibTrans" cxnId="{60B68671-88F2-4643-83C8-C3D446799388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27254F0C-8327-4EB4-83BB-7F455D89021F}" type="pres">
      <dgm:prSet presAssocID="{5E1F010D-719A-4457-87E8-5D7769197D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43FEA3-6ABE-416C-81AD-D1796A7A7A6E}" type="pres">
      <dgm:prSet presAssocID="{3353E323-CB19-43FF-8D69-18AB74F7A767}" presName="parentLin" presStyleCnt="0"/>
      <dgm:spPr/>
    </dgm:pt>
    <dgm:pt modelId="{57EA77B7-0376-4436-A992-E3F67C307AD8}" type="pres">
      <dgm:prSet presAssocID="{3353E323-CB19-43FF-8D69-18AB74F7A76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FC65156-527F-4E59-95F4-0814ED0C6D49}" type="pres">
      <dgm:prSet presAssocID="{3353E323-CB19-43FF-8D69-18AB74F7A767}" presName="parentText" presStyleLbl="node1" presStyleIdx="0" presStyleCnt="1" custLinFactNeighborX="-4762" custLinFactNeighborY="-626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28C20-CAE7-4B03-A4BF-54D617209436}" type="pres">
      <dgm:prSet presAssocID="{3353E323-CB19-43FF-8D69-18AB74F7A767}" presName="negativeSpace" presStyleCnt="0"/>
      <dgm:spPr/>
    </dgm:pt>
    <dgm:pt modelId="{759842F4-1C5C-4B5F-A3FF-5C139D83B1A7}" type="pres">
      <dgm:prSet presAssocID="{3353E323-CB19-43FF-8D69-18AB74F7A767}" presName="childText" presStyleLbl="conFgAcc1" presStyleIdx="0" presStyleCnt="1" custLinFactY="-281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18A0D1-C79A-4E4E-A9B5-DCA86F3820AB}" srcId="{5E1F010D-719A-4457-87E8-5D7769197D3B}" destId="{3353E323-CB19-43FF-8D69-18AB74F7A767}" srcOrd="0" destOrd="0" parTransId="{EEC5F49C-8AE3-4E2A-A215-8770DB5B82C1}" sibTransId="{5BC80C2B-A228-4D8A-8A84-A7B9DDD08700}"/>
    <dgm:cxn modelId="{552C792B-1A07-4546-8AD0-715A359A49A9}" type="presOf" srcId="{5E1F010D-719A-4457-87E8-5D7769197D3B}" destId="{27254F0C-8327-4EB4-83BB-7F455D89021F}" srcOrd="0" destOrd="0" presId="urn:microsoft.com/office/officeart/2005/8/layout/list1"/>
    <dgm:cxn modelId="{6E42E125-7E61-4CAD-B605-99517A99C734}" type="presOf" srcId="{3353E323-CB19-43FF-8D69-18AB74F7A767}" destId="{57EA77B7-0376-4436-A992-E3F67C307AD8}" srcOrd="0" destOrd="0" presId="urn:microsoft.com/office/officeart/2005/8/layout/list1"/>
    <dgm:cxn modelId="{8C763293-454A-49BA-B54E-9906948207D3}" type="presOf" srcId="{3353E323-CB19-43FF-8D69-18AB74F7A767}" destId="{3FC65156-527F-4E59-95F4-0814ED0C6D49}" srcOrd="1" destOrd="0" presId="urn:microsoft.com/office/officeart/2005/8/layout/list1"/>
    <dgm:cxn modelId="{37645440-18A3-4AB3-9B29-DA66AAD381D3}" type="presOf" srcId="{A57B9EAA-6793-4A99-B15B-68321B8FD190}" destId="{759842F4-1C5C-4B5F-A3FF-5C139D83B1A7}" srcOrd="0" destOrd="0" presId="urn:microsoft.com/office/officeart/2005/8/layout/list1"/>
    <dgm:cxn modelId="{60B68671-88F2-4643-83C8-C3D446799388}" srcId="{3353E323-CB19-43FF-8D69-18AB74F7A767}" destId="{A57B9EAA-6793-4A99-B15B-68321B8FD190}" srcOrd="0" destOrd="0" parTransId="{EA2551C7-F72F-49CD-90B4-5EFFA05AC5ED}" sibTransId="{8EDC0105-B428-4BE7-9D9B-BCE11ED96747}"/>
    <dgm:cxn modelId="{00E7446C-4AC5-452C-9AB8-00756F554F2E}" type="presParOf" srcId="{27254F0C-8327-4EB4-83BB-7F455D89021F}" destId="{1D43FEA3-6ABE-416C-81AD-D1796A7A7A6E}" srcOrd="0" destOrd="0" presId="urn:microsoft.com/office/officeart/2005/8/layout/list1"/>
    <dgm:cxn modelId="{92F35942-E9CE-43CD-A424-FC7EDCEB0D9D}" type="presParOf" srcId="{1D43FEA3-6ABE-416C-81AD-D1796A7A7A6E}" destId="{57EA77B7-0376-4436-A992-E3F67C307AD8}" srcOrd="0" destOrd="0" presId="urn:microsoft.com/office/officeart/2005/8/layout/list1"/>
    <dgm:cxn modelId="{98FE502C-97C0-460D-A1C6-2C4373D56A73}" type="presParOf" srcId="{1D43FEA3-6ABE-416C-81AD-D1796A7A7A6E}" destId="{3FC65156-527F-4E59-95F4-0814ED0C6D49}" srcOrd="1" destOrd="0" presId="urn:microsoft.com/office/officeart/2005/8/layout/list1"/>
    <dgm:cxn modelId="{B1D8AC59-B317-490C-9038-E2F8ADC06E02}" type="presParOf" srcId="{27254F0C-8327-4EB4-83BB-7F455D89021F}" destId="{C2928C20-CAE7-4B03-A4BF-54D617209436}" srcOrd="1" destOrd="0" presId="urn:microsoft.com/office/officeart/2005/8/layout/list1"/>
    <dgm:cxn modelId="{55FD1EB3-F366-4AC0-B9A8-6EE056481752}" type="presParOf" srcId="{27254F0C-8327-4EB4-83BB-7F455D89021F}" destId="{759842F4-1C5C-4B5F-A3FF-5C139D83B1A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1F010D-719A-4457-87E8-5D7769197D3B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353E323-CB19-43FF-8D69-18AB74F7A767}">
      <dgm:prSet phldrT="[Text]"/>
      <dgm:spPr/>
      <dgm:t>
        <a:bodyPr/>
        <a:lstStyle/>
        <a:p>
          <a:r>
            <a:rPr lang="ru-RU" altLang="ja-JP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pitchFamily="34" charset="0"/>
            </a:rPr>
            <a:t>Пояснение</a:t>
          </a:r>
          <a:endParaRPr lang="en-US" altLang="ja-JP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  <a:cs typeface="Arial" pitchFamily="34" charset="0"/>
          </a:endParaRPr>
        </a:p>
      </dgm:t>
    </dgm:pt>
    <dgm:pt modelId="{5BC80C2B-A228-4D8A-8A84-A7B9DDD08700}" type="sibTrans" cxnId="{9518A0D1-C79A-4E4E-A9B5-DCA86F3820A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EC5F49C-8AE3-4E2A-A215-8770DB5B82C1}" type="parTrans" cxnId="{9518A0D1-C79A-4E4E-A9B5-DCA86F3820A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A57B9EAA-6793-4A99-B15B-68321B8FD190}">
      <dgm:prSet phldrT="[Text]"/>
      <dgm:spPr/>
      <dgm:t>
        <a:bodyPr/>
        <a:lstStyle/>
        <a:p>
          <a:r>
            <a:rPr lang="ru-RU" dirty="0" smtClean="0">
              <a:latin typeface="Times New Roman"/>
              <a:cs typeface="Times New Roman"/>
            </a:rPr>
            <a:t>Добавление </a:t>
          </a:r>
          <a:r>
            <a:rPr lang="ru-RU" dirty="0" smtClean="0">
              <a:latin typeface="Times New Roman"/>
              <a:cs typeface="Times New Roman"/>
            </a:rPr>
            <a:t>«...</a:t>
          </a:r>
          <a:r>
            <a:rPr lang="ru-RU" i="1" dirty="0" smtClean="0">
              <a:latin typeface="Times New Roman"/>
              <a:cs typeface="Times New Roman"/>
            </a:rPr>
            <a:t>или для обеспечения возможности проведения фитосанитарной сертификации</a:t>
          </a:r>
          <a:r>
            <a:rPr lang="ru-RU" dirty="0" smtClean="0">
              <a:latin typeface="Times New Roman"/>
              <a:cs typeface="Times New Roman"/>
            </a:rPr>
            <a:t>" описывает </a:t>
          </a:r>
          <a:r>
            <a:rPr lang="ru-RU" dirty="0" smtClean="0">
              <a:latin typeface="Times New Roman"/>
              <a:cs typeface="Times New Roman"/>
            </a:rPr>
            <a:t>данный сценарий </a:t>
          </a:r>
          <a:r>
            <a:rPr lang="ru-RU" dirty="0" smtClean="0">
              <a:latin typeface="Times New Roman"/>
              <a:cs typeface="Times New Roman"/>
            </a:rPr>
            <a:t>с точки зрения </a:t>
          </a:r>
          <a:r>
            <a:rPr lang="ru-RU" dirty="0" smtClean="0">
              <a:latin typeface="Times New Roman"/>
              <a:cs typeface="Times New Roman"/>
            </a:rPr>
            <a:t>НОКЗР страны-экспортера. Косвенно, </a:t>
          </a:r>
          <a:r>
            <a:rPr lang="ru-RU" dirty="0" smtClean="0">
              <a:latin typeface="Times New Roman"/>
              <a:cs typeface="Times New Roman"/>
            </a:rPr>
            <a:t>эта формулировка отражает цель </a:t>
          </a:r>
          <a:r>
            <a:rPr lang="ru-RU" dirty="0" smtClean="0">
              <a:latin typeface="Times New Roman"/>
              <a:cs typeface="Times New Roman"/>
            </a:rPr>
            <a:t>«соблюдение </a:t>
          </a:r>
          <a:r>
            <a:rPr lang="ru-RU" dirty="0" smtClean="0">
              <a:latin typeface="Times New Roman"/>
              <a:cs typeface="Times New Roman"/>
            </a:rPr>
            <a:t>фитосанитарных </a:t>
          </a:r>
          <a:r>
            <a:rPr lang="ru-RU" dirty="0" smtClean="0">
              <a:latin typeface="Times New Roman"/>
              <a:cs typeface="Times New Roman"/>
            </a:rPr>
            <a:t>требований к импорта другой страны », </a:t>
          </a:r>
          <a:r>
            <a:rPr lang="ru-RU" dirty="0" smtClean="0">
              <a:latin typeface="Times New Roman"/>
              <a:cs typeface="Times New Roman"/>
            </a:rPr>
            <a:t>поскольку фитосанитарная сертификация может быть проведена только после того, как </a:t>
          </a:r>
          <a:r>
            <a:rPr lang="ru-RU" dirty="0" smtClean="0">
              <a:latin typeface="Times New Roman"/>
              <a:cs typeface="Times New Roman"/>
            </a:rPr>
            <a:t>страна-экспортер сможет </a:t>
          </a:r>
          <a:r>
            <a:rPr lang="ru-RU" dirty="0" smtClean="0">
              <a:latin typeface="Times New Roman"/>
              <a:cs typeface="Times New Roman"/>
            </a:rPr>
            <a:t>заявить, что фитосанитарные </a:t>
          </a:r>
          <a:r>
            <a:rPr lang="ru-RU" dirty="0" smtClean="0">
              <a:latin typeface="Times New Roman"/>
              <a:cs typeface="Times New Roman"/>
            </a:rPr>
            <a:t>требования в отношении импорта были выполнены.</a:t>
          </a:r>
          <a:endParaRPr lang="ru-RU" dirty="0" smtClean="0">
            <a:latin typeface="Times New Roman"/>
            <a:cs typeface="Times New Roman"/>
          </a:endParaRPr>
        </a:p>
        <a:p>
          <a:endParaRPr lang="ru-RU" dirty="0" smtClean="0">
            <a:latin typeface="Gill Sans MT" panose="020B0502020104020203" pitchFamily="34" charset="0"/>
          </a:endParaRPr>
        </a:p>
      </dgm:t>
    </dgm:pt>
    <dgm:pt modelId="{EA2551C7-F72F-49CD-90B4-5EFFA05AC5ED}" type="parTrans" cxnId="{60B68671-88F2-4643-83C8-C3D446799388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EDC0105-B428-4BE7-9D9B-BCE11ED96747}" type="sibTrans" cxnId="{60B68671-88F2-4643-83C8-C3D446799388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27254F0C-8327-4EB4-83BB-7F455D89021F}" type="pres">
      <dgm:prSet presAssocID="{5E1F010D-719A-4457-87E8-5D7769197D3B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43FEA3-6ABE-416C-81AD-D1796A7A7A6E}" type="pres">
      <dgm:prSet presAssocID="{3353E323-CB19-43FF-8D69-18AB74F7A767}" presName="parentLin" presStyleCnt="0"/>
      <dgm:spPr/>
    </dgm:pt>
    <dgm:pt modelId="{57EA77B7-0376-4436-A992-E3F67C307AD8}" type="pres">
      <dgm:prSet presAssocID="{3353E323-CB19-43FF-8D69-18AB74F7A76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FC65156-527F-4E59-95F4-0814ED0C6D49}" type="pres">
      <dgm:prSet presAssocID="{3353E323-CB19-43FF-8D69-18AB74F7A76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28C20-CAE7-4B03-A4BF-54D617209436}" type="pres">
      <dgm:prSet presAssocID="{3353E323-CB19-43FF-8D69-18AB74F7A767}" presName="negativeSpace" presStyleCnt="0"/>
      <dgm:spPr/>
    </dgm:pt>
    <dgm:pt modelId="{759842F4-1C5C-4B5F-A3FF-5C139D83B1A7}" type="pres">
      <dgm:prSet presAssocID="{3353E323-CB19-43FF-8D69-18AB74F7A76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18A0D1-C79A-4E4E-A9B5-DCA86F3820AB}" srcId="{5E1F010D-719A-4457-87E8-5D7769197D3B}" destId="{3353E323-CB19-43FF-8D69-18AB74F7A767}" srcOrd="0" destOrd="0" parTransId="{EEC5F49C-8AE3-4E2A-A215-8770DB5B82C1}" sibTransId="{5BC80C2B-A228-4D8A-8A84-A7B9DDD08700}"/>
    <dgm:cxn modelId="{552C792B-1A07-4546-8AD0-715A359A49A9}" type="presOf" srcId="{5E1F010D-719A-4457-87E8-5D7769197D3B}" destId="{27254F0C-8327-4EB4-83BB-7F455D89021F}" srcOrd="0" destOrd="0" presId="urn:microsoft.com/office/officeart/2005/8/layout/list1"/>
    <dgm:cxn modelId="{6E42E125-7E61-4CAD-B605-99517A99C734}" type="presOf" srcId="{3353E323-CB19-43FF-8D69-18AB74F7A767}" destId="{57EA77B7-0376-4436-A992-E3F67C307AD8}" srcOrd="0" destOrd="0" presId="urn:microsoft.com/office/officeart/2005/8/layout/list1"/>
    <dgm:cxn modelId="{8C763293-454A-49BA-B54E-9906948207D3}" type="presOf" srcId="{3353E323-CB19-43FF-8D69-18AB74F7A767}" destId="{3FC65156-527F-4E59-95F4-0814ED0C6D49}" srcOrd="1" destOrd="0" presId="urn:microsoft.com/office/officeart/2005/8/layout/list1"/>
    <dgm:cxn modelId="{37645440-18A3-4AB3-9B29-DA66AAD381D3}" type="presOf" srcId="{A57B9EAA-6793-4A99-B15B-68321B8FD190}" destId="{759842F4-1C5C-4B5F-A3FF-5C139D83B1A7}" srcOrd="0" destOrd="0" presId="urn:microsoft.com/office/officeart/2005/8/layout/list1"/>
    <dgm:cxn modelId="{60B68671-88F2-4643-83C8-C3D446799388}" srcId="{3353E323-CB19-43FF-8D69-18AB74F7A767}" destId="{A57B9EAA-6793-4A99-B15B-68321B8FD190}" srcOrd="0" destOrd="0" parTransId="{EA2551C7-F72F-49CD-90B4-5EFFA05AC5ED}" sibTransId="{8EDC0105-B428-4BE7-9D9B-BCE11ED96747}"/>
    <dgm:cxn modelId="{00E7446C-4AC5-452C-9AB8-00756F554F2E}" type="presParOf" srcId="{27254F0C-8327-4EB4-83BB-7F455D89021F}" destId="{1D43FEA3-6ABE-416C-81AD-D1796A7A7A6E}" srcOrd="0" destOrd="0" presId="urn:microsoft.com/office/officeart/2005/8/layout/list1"/>
    <dgm:cxn modelId="{92F35942-E9CE-43CD-A424-FC7EDCEB0D9D}" type="presParOf" srcId="{1D43FEA3-6ABE-416C-81AD-D1796A7A7A6E}" destId="{57EA77B7-0376-4436-A992-E3F67C307AD8}" srcOrd="0" destOrd="0" presId="urn:microsoft.com/office/officeart/2005/8/layout/list1"/>
    <dgm:cxn modelId="{98FE502C-97C0-460D-A1C6-2C4373D56A73}" type="presParOf" srcId="{1D43FEA3-6ABE-416C-81AD-D1796A7A7A6E}" destId="{3FC65156-527F-4E59-95F4-0814ED0C6D49}" srcOrd="1" destOrd="0" presId="urn:microsoft.com/office/officeart/2005/8/layout/list1"/>
    <dgm:cxn modelId="{B1D8AC59-B317-490C-9038-E2F8ADC06E02}" type="presParOf" srcId="{27254F0C-8327-4EB4-83BB-7F455D89021F}" destId="{C2928C20-CAE7-4B03-A4BF-54D617209436}" srcOrd="1" destOrd="0" presId="urn:microsoft.com/office/officeart/2005/8/layout/list1"/>
    <dgm:cxn modelId="{55FD1EB3-F366-4AC0-B9A8-6EE056481752}" type="presParOf" srcId="{27254F0C-8327-4EB4-83BB-7F455D89021F}" destId="{759842F4-1C5C-4B5F-A3FF-5C139D83B1A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1F010D-719A-4457-87E8-5D7769197D3B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353E323-CB19-43FF-8D69-18AB74F7A767}">
      <dgm:prSet phldrT="[Text]"/>
      <dgm:spPr/>
      <dgm:t>
        <a:bodyPr/>
        <a:lstStyle/>
        <a:p>
          <a:r>
            <a:rPr lang="ru-RU" altLang="ja-JP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«Фитосанитарная процедура»</a:t>
          </a:r>
          <a:r>
            <a:rPr lang="en-US" altLang="ja-JP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endParaRPr lang="en-US" altLang="ja-JP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5BC80C2B-A228-4D8A-8A84-A7B9DDD08700}" type="sibTrans" cxnId="{9518A0D1-C79A-4E4E-A9B5-DCA86F3820A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EC5F49C-8AE3-4E2A-A215-8770DB5B82C1}" type="parTrans" cxnId="{9518A0D1-C79A-4E4E-A9B5-DCA86F3820A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A57B9EAA-6793-4A99-B15B-68321B8FD190}">
      <dgm:prSet phldrT="[Text]"/>
      <dgm:spPr/>
      <dgm:t>
        <a:bodyPr/>
        <a:lstStyle/>
        <a:p>
          <a:pPr algn="ctr">
            <a:buNone/>
          </a:pPr>
          <a:endParaRPr lang="en-US" i="1" dirty="0">
            <a:effectLst/>
            <a:latin typeface="Gill Sans MT" panose="020B0502020104020203" pitchFamily="34" charset="0"/>
          </a:endParaRPr>
        </a:p>
      </dgm:t>
    </dgm:pt>
    <dgm:pt modelId="{EA2551C7-F72F-49CD-90B4-5EFFA05AC5ED}" type="parTrans" cxnId="{60B68671-88F2-4643-83C8-C3D446799388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EDC0105-B428-4BE7-9D9B-BCE11ED96747}" type="sibTrans" cxnId="{60B68671-88F2-4643-83C8-C3D446799388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49BE70F0-3722-4945-9598-3A141C838DDD}">
      <dgm:prSet phldrT="[Text]"/>
      <dgm:spPr/>
      <dgm:t>
        <a:bodyPr/>
        <a:lstStyle/>
        <a:p>
          <a:pPr algn="ctr">
            <a:buNone/>
          </a:pPr>
          <a:r>
            <a:rPr lang="ru-RU" i="0" strike="noStrike" dirty="0" smtClean="0">
              <a:effectLst/>
              <a:latin typeface="Times New Roman"/>
              <a:cs typeface="Times New Roman"/>
            </a:rPr>
            <a:t>« </a:t>
          </a:r>
          <a:r>
            <a:rPr lang="ru-RU" i="0" strike="sngStrike" dirty="0" smtClean="0">
              <a:effectLst/>
              <a:latin typeface="Times New Roman"/>
              <a:cs typeface="Times New Roman"/>
            </a:rPr>
            <a:t>Любой</a:t>
          </a:r>
          <a:r>
            <a:rPr lang="ru-RU" i="0" dirty="0" smtClean="0">
              <a:effectLst/>
              <a:latin typeface="Times New Roman"/>
              <a:cs typeface="Times New Roman"/>
            </a:rPr>
            <a:t> </a:t>
          </a:r>
          <a:r>
            <a:rPr lang="ru-RU" b="1" i="0" dirty="0" smtClean="0">
              <a:effectLst/>
              <a:latin typeface="Times New Roman"/>
              <a:cs typeface="Times New Roman"/>
            </a:rPr>
            <a:t>официальный</a:t>
          </a:r>
          <a:r>
            <a:rPr lang="ru-RU" i="0" dirty="0" smtClean="0">
              <a:effectLst/>
              <a:latin typeface="Times New Roman"/>
              <a:cs typeface="Times New Roman"/>
            </a:rPr>
            <a:t> метод </a:t>
          </a:r>
          <a:r>
            <a:rPr lang="ru-RU" i="0" dirty="0" smtClean="0">
              <a:effectLst/>
              <a:latin typeface="Times New Roman"/>
              <a:cs typeface="Times New Roman"/>
            </a:rPr>
            <a:t>применения </a:t>
          </a:r>
          <a:r>
            <a:rPr lang="ru-RU" b="1" i="0" dirty="0" smtClean="0">
              <a:effectLst/>
              <a:latin typeface="Times New Roman"/>
              <a:cs typeface="Times New Roman"/>
            </a:rPr>
            <a:t>фитосанитарных мер </a:t>
          </a:r>
          <a:r>
            <a:rPr lang="ru-RU" i="0" u="sng" dirty="0" smtClean="0">
              <a:effectLst/>
              <a:latin typeface="Times New Roman"/>
              <a:cs typeface="Times New Roman"/>
            </a:rPr>
            <a:t>или </a:t>
          </a:r>
          <a:r>
            <a:rPr lang="ru-RU" i="0" u="sng" dirty="0" smtClean="0">
              <a:effectLst/>
              <a:latin typeface="Times New Roman"/>
              <a:cs typeface="Times New Roman"/>
            </a:rPr>
            <a:t>для обеспечения возможности проведения </a:t>
          </a:r>
          <a:r>
            <a:rPr lang="ru-RU" b="1" i="0" u="sng" dirty="0" smtClean="0">
              <a:effectLst/>
              <a:latin typeface="Times New Roman"/>
              <a:cs typeface="Times New Roman"/>
            </a:rPr>
            <a:t>фитосанитарной сертификации</a:t>
          </a:r>
          <a:r>
            <a:rPr lang="ru-RU" i="0" dirty="0" smtClean="0">
              <a:effectLst/>
              <a:latin typeface="Times New Roman"/>
              <a:cs typeface="Times New Roman"/>
            </a:rPr>
            <a:t>, </a:t>
          </a:r>
          <a:r>
            <a:rPr lang="ru-RU" i="0" strike="sngStrike" dirty="0" smtClean="0">
              <a:effectLst/>
              <a:latin typeface="Times New Roman"/>
              <a:cs typeface="Times New Roman"/>
            </a:rPr>
            <a:t>включая</a:t>
          </a:r>
          <a:r>
            <a:rPr lang="ru-RU" i="0" dirty="0" smtClean="0">
              <a:effectLst/>
              <a:latin typeface="Times New Roman"/>
              <a:cs typeface="Times New Roman"/>
            </a:rPr>
            <a:t> </a:t>
          </a:r>
          <a:r>
            <a:rPr lang="ru-RU" i="0" u="sng" dirty="0" smtClean="0">
              <a:effectLst/>
              <a:latin typeface="Times New Roman"/>
              <a:cs typeface="Times New Roman"/>
            </a:rPr>
            <a:t>такие, как </a:t>
          </a:r>
          <a:r>
            <a:rPr lang="ru-RU" b="0" i="0" dirty="0" smtClean="0">
              <a:effectLst/>
              <a:latin typeface="Times New Roman"/>
              <a:cs typeface="Times New Roman"/>
            </a:rPr>
            <a:t>проведение </a:t>
          </a:r>
          <a:r>
            <a:rPr lang="ru-RU" b="1" i="0" dirty="0" smtClean="0">
              <a:effectLst/>
              <a:latin typeface="Times New Roman"/>
              <a:cs typeface="Times New Roman"/>
            </a:rPr>
            <a:t>досмотров, анализов, </a:t>
          </a:r>
          <a:r>
            <a:rPr lang="ru-RU" b="1" i="0" dirty="0" smtClean="0">
              <a:effectLst/>
              <a:latin typeface="Times New Roman"/>
              <a:cs typeface="Times New Roman"/>
            </a:rPr>
            <a:t>надзора или обработок</a:t>
          </a:r>
          <a:r>
            <a:rPr lang="ru-RU" i="0" dirty="0" smtClean="0">
              <a:effectLst/>
              <a:latin typeface="Times New Roman"/>
              <a:cs typeface="Times New Roman"/>
            </a:rPr>
            <a:t> </a:t>
          </a:r>
          <a:r>
            <a:rPr lang="ru-RU" b="0" i="0" strike="sngStrike" dirty="0" smtClean="0">
              <a:effectLst/>
              <a:latin typeface="Times New Roman"/>
              <a:cs typeface="Times New Roman"/>
            </a:rPr>
            <a:t>в </a:t>
          </a:r>
          <a:r>
            <a:rPr lang="ru-RU" b="0" i="0" strike="sngStrike" dirty="0" smtClean="0">
              <a:effectLst/>
              <a:latin typeface="Times New Roman"/>
              <a:cs typeface="Times New Roman"/>
            </a:rPr>
            <a:t>отношении регулируемых вредных организмов»</a:t>
          </a:r>
          <a:endParaRPr lang="en-US" b="0" i="0" dirty="0">
            <a:effectLst/>
            <a:latin typeface="Times New Roman"/>
            <a:cs typeface="Times New Roman"/>
          </a:endParaRPr>
        </a:p>
      </dgm:t>
    </dgm:pt>
    <dgm:pt modelId="{826EC8E5-D5CB-BF42-ABD6-3213B673013C}" type="parTrans" cxnId="{154CF8C8-0066-6745-9535-FA5FDEA4B452}">
      <dgm:prSet/>
      <dgm:spPr/>
      <dgm:t>
        <a:bodyPr/>
        <a:lstStyle/>
        <a:p>
          <a:endParaRPr lang="ru-RU"/>
        </a:p>
      </dgm:t>
    </dgm:pt>
    <dgm:pt modelId="{E24681BA-D690-1D43-AF47-8FA137911F8C}" type="sibTrans" cxnId="{154CF8C8-0066-6745-9535-FA5FDEA4B452}">
      <dgm:prSet/>
      <dgm:spPr/>
      <dgm:t>
        <a:bodyPr/>
        <a:lstStyle/>
        <a:p>
          <a:endParaRPr lang="ru-RU"/>
        </a:p>
      </dgm:t>
    </dgm:pt>
    <dgm:pt modelId="{27254F0C-8327-4EB4-83BB-7F455D89021F}" type="pres">
      <dgm:prSet presAssocID="{5E1F010D-719A-4457-87E8-5D7769197D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43FEA3-6ABE-416C-81AD-D1796A7A7A6E}" type="pres">
      <dgm:prSet presAssocID="{3353E323-CB19-43FF-8D69-18AB74F7A767}" presName="parentLin" presStyleCnt="0"/>
      <dgm:spPr/>
    </dgm:pt>
    <dgm:pt modelId="{57EA77B7-0376-4436-A992-E3F67C307AD8}" type="pres">
      <dgm:prSet presAssocID="{3353E323-CB19-43FF-8D69-18AB74F7A76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FC65156-527F-4E59-95F4-0814ED0C6D49}" type="pres">
      <dgm:prSet presAssocID="{3353E323-CB19-43FF-8D69-18AB74F7A76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28C20-CAE7-4B03-A4BF-54D617209436}" type="pres">
      <dgm:prSet presAssocID="{3353E323-CB19-43FF-8D69-18AB74F7A767}" presName="negativeSpace" presStyleCnt="0"/>
      <dgm:spPr/>
    </dgm:pt>
    <dgm:pt modelId="{759842F4-1C5C-4B5F-A3FF-5C139D83B1A7}" type="pres">
      <dgm:prSet presAssocID="{3353E323-CB19-43FF-8D69-18AB74F7A76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18A0D1-C79A-4E4E-A9B5-DCA86F3820AB}" srcId="{5E1F010D-719A-4457-87E8-5D7769197D3B}" destId="{3353E323-CB19-43FF-8D69-18AB74F7A767}" srcOrd="0" destOrd="0" parTransId="{EEC5F49C-8AE3-4E2A-A215-8770DB5B82C1}" sibTransId="{5BC80C2B-A228-4D8A-8A84-A7B9DDD08700}"/>
    <dgm:cxn modelId="{154CF8C8-0066-6745-9535-FA5FDEA4B452}" srcId="{3353E323-CB19-43FF-8D69-18AB74F7A767}" destId="{49BE70F0-3722-4945-9598-3A141C838DDD}" srcOrd="1" destOrd="0" parTransId="{826EC8E5-D5CB-BF42-ABD6-3213B673013C}" sibTransId="{E24681BA-D690-1D43-AF47-8FA137911F8C}"/>
    <dgm:cxn modelId="{552C792B-1A07-4546-8AD0-715A359A49A9}" type="presOf" srcId="{5E1F010D-719A-4457-87E8-5D7769197D3B}" destId="{27254F0C-8327-4EB4-83BB-7F455D89021F}" srcOrd="0" destOrd="0" presId="urn:microsoft.com/office/officeart/2005/8/layout/list1"/>
    <dgm:cxn modelId="{6E42E125-7E61-4CAD-B605-99517A99C734}" type="presOf" srcId="{3353E323-CB19-43FF-8D69-18AB74F7A767}" destId="{57EA77B7-0376-4436-A992-E3F67C307AD8}" srcOrd="0" destOrd="0" presId="urn:microsoft.com/office/officeart/2005/8/layout/list1"/>
    <dgm:cxn modelId="{E41B5F7F-8193-2443-99AA-A0C2E16EC0F2}" type="presOf" srcId="{49BE70F0-3722-4945-9598-3A141C838DDD}" destId="{759842F4-1C5C-4B5F-A3FF-5C139D83B1A7}" srcOrd="0" destOrd="1" presId="urn:microsoft.com/office/officeart/2005/8/layout/list1"/>
    <dgm:cxn modelId="{8C763293-454A-49BA-B54E-9906948207D3}" type="presOf" srcId="{3353E323-CB19-43FF-8D69-18AB74F7A767}" destId="{3FC65156-527F-4E59-95F4-0814ED0C6D49}" srcOrd="1" destOrd="0" presId="urn:microsoft.com/office/officeart/2005/8/layout/list1"/>
    <dgm:cxn modelId="{37645440-18A3-4AB3-9B29-DA66AAD381D3}" type="presOf" srcId="{A57B9EAA-6793-4A99-B15B-68321B8FD190}" destId="{759842F4-1C5C-4B5F-A3FF-5C139D83B1A7}" srcOrd="0" destOrd="0" presId="urn:microsoft.com/office/officeart/2005/8/layout/list1"/>
    <dgm:cxn modelId="{60B68671-88F2-4643-83C8-C3D446799388}" srcId="{3353E323-CB19-43FF-8D69-18AB74F7A767}" destId="{A57B9EAA-6793-4A99-B15B-68321B8FD190}" srcOrd="0" destOrd="0" parTransId="{EA2551C7-F72F-49CD-90B4-5EFFA05AC5ED}" sibTransId="{8EDC0105-B428-4BE7-9D9B-BCE11ED96747}"/>
    <dgm:cxn modelId="{00E7446C-4AC5-452C-9AB8-00756F554F2E}" type="presParOf" srcId="{27254F0C-8327-4EB4-83BB-7F455D89021F}" destId="{1D43FEA3-6ABE-416C-81AD-D1796A7A7A6E}" srcOrd="0" destOrd="0" presId="urn:microsoft.com/office/officeart/2005/8/layout/list1"/>
    <dgm:cxn modelId="{92F35942-E9CE-43CD-A424-FC7EDCEB0D9D}" type="presParOf" srcId="{1D43FEA3-6ABE-416C-81AD-D1796A7A7A6E}" destId="{57EA77B7-0376-4436-A992-E3F67C307AD8}" srcOrd="0" destOrd="0" presId="urn:microsoft.com/office/officeart/2005/8/layout/list1"/>
    <dgm:cxn modelId="{98FE502C-97C0-460D-A1C6-2C4373D56A73}" type="presParOf" srcId="{1D43FEA3-6ABE-416C-81AD-D1796A7A7A6E}" destId="{3FC65156-527F-4E59-95F4-0814ED0C6D49}" srcOrd="1" destOrd="0" presId="urn:microsoft.com/office/officeart/2005/8/layout/list1"/>
    <dgm:cxn modelId="{B1D8AC59-B317-490C-9038-E2F8ADC06E02}" type="presParOf" srcId="{27254F0C-8327-4EB4-83BB-7F455D89021F}" destId="{C2928C20-CAE7-4B03-A4BF-54D617209436}" srcOrd="1" destOrd="0" presId="urn:microsoft.com/office/officeart/2005/8/layout/list1"/>
    <dgm:cxn modelId="{55FD1EB3-F366-4AC0-B9A8-6EE056481752}" type="presParOf" srcId="{27254F0C-8327-4EB4-83BB-7F455D89021F}" destId="{759842F4-1C5C-4B5F-A3FF-5C139D83B1A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1F010D-719A-4457-87E8-5D7769197D3B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353E323-CB19-43FF-8D69-18AB74F7A767}">
      <dgm:prSet phldrT="[Text]"/>
      <dgm:spPr/>
      <dgm:t>
        <a:bodyPr/>
        <a:lstStyle/>
        <a:p>
          <a:r>
            <a:rPr lang="ru-RU" altLang="ja-JP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pitchFamily="34" charset="0"/>
            </a:rPr>
            <a:t>Пояснение</a:t>
          </a:r>
          <a:endParaRPr lang="en-US" altLang="ja-JP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  <a:cs typeface="Arial" pitchFamily="34" charset="0"/>
          </a:endParaRPr>
        </a:p>
      </dgm:t>
    </dgm:pt>
    <dgm:pt modelId="{5BC80C2B-A228-4D8A-8A84-A7B9DDD08700}" type="sibTrans" cxnId="{9518A0D1-C79A-4E4E-A9B5-DCA86F3820A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EC5F49C-8AE3-4E2A-A215-8770DB5B82C1}" type="parTrans" cxnId="{9518A0D1-C79A-4E4E-A9B5-DCA86F3820AB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A57B9EAA-6793-4A99-B15B-68321B8FD190}">
      <dgm:prSet phldrT="[Text]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endParaRPr lang="en-US" i="1" dirty="0">
            <a:effectLst/>
            <a:latin typeface="Gill Sans MT" panose="020B0502020104020203" pitchFamily="34" charset="0"/>
          </a:endParaRPr>
        </a:p>
      </dgm:t>
    </dgm:pt>
    <dgm:pt modelId="{EA2551C7-F72F-49CD-90B4-5EFFA05AC5ED}" type="parTrans" cxnId="{60B68671-88F2-4643-83C8-C3D446799388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EDC0105-B428-4BE7-9D9B-BCE11ED96747}" type="sibTrans" cxnId="{60B68671-88F2-4643-83C8-C3D446799388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C353D8F-192A-704B-9003-B144E365C823}">
      <dgm:prSet/>
      <dgm:spPr/>
      <dgm:t>
        <a:bodyPr/>
        <a:lstStyle/>
        <a:p>
          <a:r>
            <a:rPr lang="ru-RU" dirty="0" smtClean="0">
              <a:latin typeface="Times New Roman"/>
              <a:cs typeface="Times New Roman"/>
            </a:rPr>
            <a:t>Добавление «...</a:t>
          </a:r>
          <a:r>
            <a:rPr lang="ru-RU" i="1" dirty="0" smtClean="0">
              <a:latin typeface="Times New Roman"/>
              <a:cs typeface="Times New Roman"/>
            </a:rPr>
            <a:t>или для обеспечения возможности проведения фитосанитарной </a:t>
          </a:r>
          <a:r>
            <a:rPr lang="ru-RU" i="1" dirty="0" smtClean="0">
              <a:latin typeface="Times New Roman"/>
              <a:cs typeface="Times New Roman"/>
            </a:rPr>
            <a:t>сертификации</a:t>
          </a:r>
          <a:r>
            <a:rPr lang="ru-RU" dirty="0" smtClean="0">
              <a:latin typeface="Times New Roman"/>
              <a:cs typeface="Times New Roman"/>
            </a:rPr>
            <a:t>» описывает </a:t>
          </a:r>
          <a:r>
            <a:rPr lang="ru-RU" dirty="0" smtClean="0">
              <a:latin typeface="Times New Roman"/>
              <a:cs typeface="Times New Roman"/>
            </a:rPr>
            <a:t>сценарий с точки зрения </a:t>
          </a:r>
          <a:r>
            <a:rPr lang="ru-RU" dirty="0" smtClean="0">
              <a:latin typeface="Times New Roman"/>
              <a:cs typeface="Times New Roman"/>
            </a:rPr>
            <a:t>НОКЗР страны-экспортера </a:t>
          </a:r>
          <a:r>
            <a:rPr lang="ru-RU" dirty="0" smtClean="0">
              <a:latin typeface="Times New Roman"/>
              <a:cs typeface="Times New Roman"/>
            </a:rPr>
            <a:t>(см. </a:t>
          </a:r>
          <a:r>
            <a:rPr lang="ru-RU" dirty="0" smtClean="0">
              <a:latin typeface="Times New Roman"/>
              <a:cs typeface="Times New Roman"/>
            </a:rPr>
            <a:t>«</a:t>
          </a:r>
          <a:r>
            <a:rPr lang="ru-RU" i="1" dirty="0" smtClean="0">
              <a:latin typeface="Times New Roman"/>
              <a:cs typeface="Times New Roman"/>
            </a:rPr>
            <a:t>Фитосанитарные действия</a:t>
          </a:r>
          <a:r>
            <a:rPr lang="ru-RU" dirty="0" smtClean="0">
              <a:latin typeface="Times New Roman"/>
              <a:cs typeface="Times New Roman"/>
            </a:rPr>
            <a:t>»).</a:t>
          </a:r>
          <a:endParaRPr lang="ru-RU" dirty="0" smtClean="0">
            <a:latin typeface="Times New Roman"/>
            <a:cs typeface="Times New Roman"/>
          </a:endParaRPr>
        </a:p>
      </dgm:t>
    </dgm:pt>
    <dgm:pt modelId="{D3AE2728-8F03-9B4D-BE53-C02A4D2DA3E3}" type="parTrans" cxnId="{2DEBE8FD-2C80-4B40-9CD3-5ED00DC50AA3}">
      <dgm:prSet/>
      <dgm:spPr/>
      <dgm:t>
        <a:bodyPr/>
        <a:lstStyle/>
        <a:p>
          <a:endParaRPr lang="ru-RU"/>
        </a:p>
      </dgm:t>
    </dgm:pt>
    <dgm:pt modelId="{283D198B-11C3-6847-B8B7-1603D01E7F8D}" type="sibTrans" cxnId="{2DEBE8FD-2C80-4B40-9CD3-5ED00DC50AA3}">
      <dgm:prSet/>
      <dgm:spPr/>
      <dgm:t>
        <a:bodyPr/>
        <a:lstStyle/>
        <a:p>
          <a:endParaRPr lang="ru-RU"/>
        </a:p>
      </dgm:t>
    </dgm:pt>
    <dgm:pt modelId="{687924DB-A6F5-C84D-A10F-932855917839}">
      <dgm:prSet/>
      <dgm:spPr/>
      <dgm:t>
        <a:bodyPr/>
        <a:lstStyle/>
        <a:p>
          <a:r>
            <a:rPr lang="ru-RU" dirty="0" smtClean="0">
              <a:latin typeface="Times New Roman"/>
              <a:cs typeface="Times New Roman"/>
            </a:rPr>
            <a:t>Учитывая включение </a:t>
          </a:r>
          <a:r>
            <a:rPr lang="ru-RU" dirty="0" smtClean="0">
              <a:latin typeface="Times New Roman"/>
              <a:cs typeface="Times New Roman"/>
            </a:rPr>
            <a:t>«</a:t>
          </a:r>
          <a:r>
            <a:rPr lang="ru-RU" i="1" dirty="0" smtClean="0">
              <a:latin typeface="Times New Roman"/>
              <a:cs typeface="Times New Roman"/>
            </a:rPr>
            <a:t>фитосанитарный»</a:t>
          </a:r>
          <a:r>
            <a:rPr lang="ru-RU" dirty="0" smtClean="0">
              <a:latin typeface="Times New Roman"/>
              <a:cs typeface="Times New Roman"/>
            </a:rPr>
            <a:t> </a:t>
          </a:r>
          <a:r>
            <a:rPr lang="ru-RU" dirty="0" smtClean="0">
              <a:latin typeface="Times New Roman"/>
              <a:cs typeface="Times New Roman"/>
            </a:rPr>
            <a:t>в сам термин и в оба элемента определения как </a:t>
          </a:r>
          <a:r>
            <a:rPr lang="ru-RU" dirty="0" smtClean="0">
              <a:latin typeface="Times New Roman"/>
              <a:cs typeface="Times New Roman"/>
            </a:rPr>
            <a:t>«</a:t>
          </a:r>
          <a:r>
            <a:rPr lang="ru-RU" i="1" dirty="0" smtClean="0">
              <a:latin typeface="Times New Roman"/>
              <a:cs typeface="Times New Roman"/>
            </a:rPr>
            <a:t>фитосанитарные меры</a:t>
          </a:r>
          <a:r>
            <a:rPr lang="ru-RU" dirty="0" smtClean="0">
              <a:latin typeface="Times New Roman"/>
              <a:cs typeface="Times New Roman"/>
            </a:rPr>
            <a:t>» </a:t>
          </a:r>
          <a:r>
            <a:rPr lang="ru-RU" dirty="0" smtClean="0">
              <a:latin typeface="Times New Roman"/>
              <a:cs typeface="Times New Roman"/>
            </a:rPr>
            <a:t>и </a:t>
          </a:r>
          <a:r>
            <a:rPr lang="ru-RU" dirty="0" smtClean="0">
              <a:latin typeface="Times New Roman"/>
              <a:cs typeface="Times New Roman"/>
            </a:rPr>
            <a:t>«</a:t>
          </a:r>
          <a:r>
            <a:rPr lang="ru-RU" i="1" dirty="0" smtClean="0">
              <a:latin typeface="Times New Roman"/>
              <a:cs typeface="Times New Roman"/>
            </a:rPr>
            <a:t>фитосанитарная сертификация</a:t>
          </a:r>
          <a:r>
            <a:rPr lang="ru-RU" dirty="0" smtClean="0">
              <a:latin typeface="Times New Roman"/>
              <a:cs typeface="Times New Roman"/>
            </a:rPr>
            <a:t>», </a:t>
          </a:r>
          <a:r>
            <a:rPr lang="ru-RU" dirty="0" smtClean="0">
              <a:latin typeface="Times New Roman"/>
              <a:cs typeface="Times New Roman"/>
            </a:rPr>
            <a:t>фраза </a:t>
          </a:r>
          <a:r>
            <a:rPr lang="ru-RU" dirty="0" smtClean="0">
              <a:latin typeface="Times New Roman"/>
              <a:cs typeface="Times New Roman"/>
            </a:rPr>
            <a:t>«...</a:t>
          </a:r>
          <a:r>
            <a:rPr lang="ru-RU" i="1" dirty="0" smtClean="0">
              <a:latin typeface="Times New Roman"/>
              <a:cs typeface="Times New Roman"/>
            </a:rPr>
            <a:t>в </a:t>
          </a:r>
          <a:r>
            <a:rPr lang="ru-RU" i="1" dirty="0" smtClean="0">
              <a:latin typeface="Times New Roman"/>
              <a:cs typeface="Times New Roman"/>
            </a:rPr>
            <a:t>отношении регулируемых вредных организмов»</a:t>
          </a:r>
          <a:r>
            <a:rPr lang="ru-RU" dirty="0" smtClean="0">
              <a:latin typeface="Times New Roman"/>
              <a:cs typeface="Times New Roman"/>
            </a:rPr>
            <a:t> </a:t>
          </a:r>
          <a:r>
            <a:rPr lang="ru-RU" dirty="0" smtClean="0">
              <a:latin typeface="Times New Roman"/>
              <a:cs typeface="Times New Roman"/>
            </a:rPr>
            <a:t>является избыточной, потенциально запутанной и поэтому удалена</a:t>
          </a:r>
        </a:p>
      </dgm:t>
    </dgm:pt>
    <dgm:pt modelId="{B769B99C-A231-8D42-A8D9-86F253234F7E}" type="parTrans" cxnId="{4E2F0CB9-8753-5141-AE31-8FE60995674E}">
      <dgm:prSet/>
      <dgm:spPr/>
      <dgm:t>
        <a:bodyPr/>
        <a:lstStyle/>
        <a:p>
          <a:endParaRPr lang="ru-RU"/>
        </a:p>
      </dgm:t>
    </dgm:pt>
    <dgm:pt modelId="{7E2FD432-0FE9-FF4A-A2AC-BE10577A8B1F}" type="sibTrans" cxnId="{4E2F0CB9-8753-5141-AE31-8FE60995674E}">
      <dgm:prSet/>
      <dgm:spPr/>
      <dgm:t>
        <a:bodyPr/>
        <a:lstStyle/>
        <a:p>
          <a:endParaRPr lang="ru-RU"/>
        </a:p>
      </dgm:t>
    </dgm:pt>
    <dgm:pt modelId="{6AD6D20D-2D85-DF43-838F-C651C89BDAE9}">
      <dgm:prSet/>
      <dgm:spPr/>
      <dgm:t>
        <a:bodyPr/>
        <a:lstStyle/>
        <a:p>
          <a:r>
            <a:rPr lang="ru-RU" dirty="0" smtClean="0">
              <a:latin typeface="Times New Roman"/>
              <a:cs typeface="Times New Roman"/>
            </a:rPr>
            <a:t>«</a:t>
          </a:r>
          <a:r>
            <a:rPr lang="ru-RU" i="1" dirty="0" smtClean="0">
              <a:latin typeface="Times New Roman"/>
              <a:cs typeface="Times New Roman"/>
            </a:rPr>
            <a:t>включая</a:t>
          </a:r>
          <a:r>
            <a:rPr lang="ru-RU" dirty="0" smtClean="0">
              <a:latin typeface="Times New Roman"/>
              <a:cs typeface="Times New Roman"/>
            </a:rPr>
            <a:t>» </a:t>
          </a:r>
          <a:r>
            <a:rPr lang="ru-RU" dirty="0" smtClean="0">
              <a:latin typeface="Times New Roman"/>
              <a:cs typeface="Times New Roman"/>
            </a:rPr>
            <a:t>изменено на </a:t>
          </a:r>
          <a:r>
            <a:rPr lang="ru-RU" dirty="0" smtClean="0">
              <a:latin typeface="Times New Roman"/>
              <a:cs typeface="Times New Roman"/>
            </a:rPr>
            <a:t>«такие как», </a:t>
          </a:r>
          <a:r>
            <a:rPr lang="ru-RU" dirty="0" smtClean="0">
              <a:latin typeface="Times New Roman"/>
              <a:cs typeface="Times New Roman"/>
            </a:rPr>
            <a:t>в соответствии с формулировкой, используемой в определении "</a:t>
          </a:r>
          <a:r>
            <a:rPr lang="ru-RU" i="1" dirty="0" smtClean="0">
              <a:latin typeface="Times New Roman"/>
              <a:cs typeface="Times New Roman"/>
            </a:rPr>
            <a:t>фитосанитарного действия</a:t>
          </a:r>
          <a:r>
            <a:rPr lang="ru-RU" dirty="0" smtClean="0">
              <a:latin typeface="Times New Roman"/>
              <a:cs typeface="Times New Roman"/>
            </a:rPr>
            <a:t>", и для разъяснения того, что упомянутые примеры не являются исчерпывающими</a:t>
          </a:r>
        </a:p>
      </dgm:t>
    </dgm:pt>
    <dgm:pt modelId="{36AF23AC-EB99-CE44-BC2A-1531C6A2B4B5}" type="parTrans" cxnId="{D0BCF313-D945-8547-99F7-33509AFE6B1A}">
      <dgm:prSet/>
      <dgm:spPr/>
      <dgm:t>
        <a:bodyPr/>
        <a:lstStyle/>
        <a:p>
          <a:endParaRPr lang="ru-RU"/>
        </a:p>
      </dgm:t>
    </dgm:pt>
    <dgm:pt modelId="{381A01F5-A263-A446-864A-D39A21DECEAB}" type="sibTrans" cxnId="{D0BCF313-D945-8547-99F7-33509AFE6B1A}">
      <dgm:prSet/>
      <dgm:spPr/>
      <dgm:t>
        <a:bodyPr/>
        <a:lstStyle/>
        <a:p>
          <a:endParaRPr lang="ru-RU"/>
        </a:p>
      </dgm:t>
    </dgm:pt>
    <dgm:pt modelId="{27254F0C-8327-4EB4-83BB-7F455D89021F}" type="pres">
      <dgm:prSet presAssocID="{5E1F010D-719A-4457-87E8-5D7769197D3B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43FEA3-6ABE-416C-81AD-D1796A7A7A6E}" type="pres">
      <dgm:prSet presAssocID="{3353E323-CB19-43FF-8D69-18AB74F7A767}" presName="parentLin" presStyleCnt="0"/>
      <dgm:spPr/>
    </dgm:pt>
    <dgm:pt modelId="{57EA77B7-0376-4436-A992-E3F67C307AD8}" type="pres">
      <dgm:prSet presAssocID="{3353E323-CB19-43FF-8D69-18AB74F7A76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FC65156-527F-4E59-95F4-0814ED0C6D49}" type="pres">
      <dgm:prSet presAssocID="{3353E323-CB19-43FF-8D69-18AB74F7A76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28C20-CAE7-4B03-A4BF-54D617209436}" type="pres">
      <dgm:prSet presAssocID="{3353E323-CB19-43FF-8D69-18AB74F7A767}" presName="negativeSpace" presStyleCnt="0"/>
      <dgm:spPr/>
    </dgm:pt>
    <dgm:pt modelId="{759842F4-1C5C-4B5F-A3FF-5C139D83B1A7}" type="pres">
      <dgm:prSet presAssocID="{3353E323-CB19-43FF-8D69-18AB74F7A76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18A0D1-C79A-4E4E-A9B5-DCA86F3820AB}" srcId="{5E1F010D-719A-4457-87E8-5D7769197D3B}" destId="{3353E323-CB19-43FF-8D69-18AB74F7A767}" srcOrd="0" destOrd="0" parTransId="{EEC5F49C-8AE3-4E2A-A215-8770DB5B82C1}" sibTransId="{5BC80C2B-A228-4D8A-8A84-A7B9DDD08700}"/>
    <dgm:cxn modelId="{35AA7784-D4FB-444C-AC88-2F79CC295424}" type="presOf" srcId="{8C353D8F-192A-704B-9003-B144E365C823}" destId="{759842F4-1C5C-4B5F-A3FF-5C139D83B1A7}" srcOrd="0" destOrd="1" presId="urn:microsoft.com/office/officeart/2005/8/layout/list1"/>
    <dgm:cxn modelId="{552C792B-1A07-4546-8AD0-715A359A49A9}" type="presOf" srcId="{5E1F010D-719A-4457-87E8-5D7769197D3B}" destId="{27254F0C-8327-4EB4-83BB-7F455D89021F}" srcOrd="0" destOrd="0" presId="urn:microsoft.com/office/officeart/2005/8/layout/list1"/>
    <dgm:cxn modelId="{6E42E125-7E61-4CAD-B605-99517A99C734}" type="presOf" srcId="{3353E323-CB19-43FF-8D69-18AB74F7A767}" destId="{57EA77B7-0376-4436-A992-E3F67C307AD8}" srcOrd="0" destOrd="0" presId="urn:microsoft.com/office/officeart/2005/8/layout/list1"/>
    <dgm:cxn modelId="{D0BCF313-D945-8547-99F7-33509AFE6B1A}" srcId="{3353E323-CB19-43FF-8D69-18AB74F7A767}" destId="{6AD6D20D-2D85-DF43-838F-C651C89BDAE9}" srcOrd="3" destOrd="0" parTransId="{36AF23AC-EB99-CE44-BC2A-1531C6A2B4B5}" sibTransId="{381A01F5-A263-A446-864A-D39A21DECEAB}"/>
    <dgm:cxn modelId="{2DEBE8FD-2C80-4B40-9CD3-5ED00DC50AA3}" srcId="{3353E323-CB19-43FF-8D69-18AB74F7A767}" destId="{8C353D8F-192A-704B-9003-B144E365C823}" srcOrd="1" destOrd="0" parTransId="{D3AE2728-8F03-9B4D-BE53-C02A4D2DA3E3}" sibTransId="{283D198B-11C3-6847-B8B7-1603D01E7F8D}"/>
    <dgm:cxn modelId="{E2D5FD9F-E0F5-E548-B406-9217D7414594}" type="presOf" srcId="{687924DB-A6F5-C84D-A10F-932855917839}" destId="{759842F4-1C5C-4B5F-A3FF-5C139D83B1A7}" srcOrd="0" destOrd="2" presId="urn:microsoft.com/office/officeart/2005/8/layout/list1"/>
    <dgm:cxn modelId="{4E2F0CB9-8753-5141-AE31-8FE60995674E}" srcId="{3353E323-CB19-43FF-8D69-18AB74F7A767}" destId="{687924DB-A6F5-C84D-A10F-932855917839}" srcOrd="2" destOrd="0" parTransId="{B769B99C-A231-8D42-A8D9-86F253234F7E}" sibTransId="{7E2FD432-0FE9-FF4A-A2AC-BE10577A8B1F}"/>
    <dgm:cxn modelId="{8C763293-454A-49BA-B54E-9906948207D3}" type="presOf" srcId="{3353E323-CB19-43FF-8D69-18AB74F7A767}" destId="{3FC65156-527F-4E59-95F4-0814ED0C6D49}" srcOrd="1" destOrd="0" presId="urn:microsoft.com/office/officeart/2005/8/layout/list1"/>
    <dgm:cxn modelId="{37645440-18A3-4AB3-9B29-DA66AAD381D3}" type="presOf" srcId="{A57B9EAA-6793-4A99-B15B-68321B8FD190}" destId="{759842F4-1C5C-4B5F-A3FF-5C139D83B1A7}" srcOrd="0" destOrd="0" presId="urn:microsoft.com/office/officeart/2005/8/layout/list1"/>
    <dgm:cxn modelId="{60B68671-88F2-4643-83C8-C3D446799388}" srcId="{3353E323-CB19-43FF-8D69-18AB74F7A767}" destId="{A57B9EAA-6793-4A99-B15B-68321B8FD190}" srcOrd="0" destOrd="0" parTransId="{EA2551C7-F72F-49CD-90B4-5EFFA05AC5ED}" sibTransId="{8EDC0105-B428-4BE7-9D9B-BCE11ED96747}"/>
    <dgm:cxn modelId="{2704DAEE-000D-FA44-9063-1F27290B0547}" type="presOf" srcId="{6AD6D20D-2D85-DF43-838F-C651C89BDAE9}" destId="{759842F4-1C5C-4B5F-A3FF-5C139D83B1A7}" srcOrd="0" destOrd="3" presId="urn:microsoft.com/office/officeart/2005/8/layout/list1"/>
    <dgm:cxn modelId="{00E7446C-4AC5-452C-9AB8-00756F554F2E}" type="presParOf" srcId="{27254F0C-8327-4EB4-83BB-7F455D89021F}" destId="{1D43FEA3-6ABE-416C-81AD-D1796A7A7A6E}" srcOrd="0" destOrd="0" presId="urn:microsoft.com/office/officeart/2005/8/layout/list1"/>
    <dgm:cxn modelId="{92F35942-E9CE-43CD-A424-FC7EDCEB0D9D}" type="presParOf" srcId="{1D43FEA3-6ABE-416C-81AD-D1796A7A7A6E}" destId="{57EA77B7-0376-4436-A992-E3F67C307AD8}" srcOrd="0" destOrd="0" presId="urn:microsoft.com/office/officeart/2005/8/layout/list1"/>
    <dgm:cxn modelId="{98FE502C-97C0-460D-A1C6-2C4373D56A73}" type="presParOf" srcId="{1D43FEA3-6ABE-416C-81AD-D1796A7A7A6E}" destId="{3FC65156-527F-4E59-95F4-0814ED0C6D49}" srcOrd="1" destOrd="0" presId="urn:microsoft.com/office/officeart/2005/8/layout/list1"/>
    <dgm:cxn modelId="{B1D8AC59-B317-490C-9038-E2F8ADC06E02}" type="presParOf" srcId="{27254F0C-8327-4EB4-83BB-7F455D89021F}" destId="{C2928C20-CAE7-4B03-A4BF-54D617209436}" srcOrd="1" destOrd="0" presId="urn:microsoft.com/office/officeart/2005/8/layout/list1"/>
    <dgm:cxn modelId="{55FD1EB3-F366-4AC0-B9A8-6EE056481752}" type="presParOf" srcId="{27254F0C-8327-4EB4-83BB-7F455D89021F}" destId="{759842F4-1C5C-4B5F-A3FF-5C139D83B1A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1F010D-719A-4457-87E8-5D7769197D3B}" type="doc">
      <dgm:prSet loTypeId="urn:microsoft.com/office/officeart/2005/8/layout/hierarchy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353E323-CB19-43FF-8D69-18AB74F7A767}">
      <dgm:prSet phldrT="[Text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Для получения дополнительной информации о </a:t>
          </a:r>
          <a:r>
            <a:rPr lang="ru-RU" dirty="0" smtClean="0">
              <a:solidFill>
                <a:schemeClr val="tx1"/>
              </a:solidFill>
            </a:rPr>
            <a:t>Проекте 2022 года Поправки к </a:t>
          </a:r>
          <a:r>
            <a:rPr lang="ru-RU" dirty="0" smtClean="0">
              <a:solidFill>
                <a:schemeClr val="tx1"/>
              </a:solidFill>
            </a:rPr>
            <a:t>МСФМ 5, пожалуйста, также см.</a:t>
          </a:r>
          <a:r>
            <a:rPr lang="en-US" dirty="0" smtClean="0">
              <a:solidFill>
                <a:schemeClr val="tx1"/>
              </a:solidFill>
            </a:rPr>
            <a:t>:</a:t>
          </a:r>
          <a:endParaRPr lang="en-US" dirty="0">
            <a:solidFill>
              <a:schemeClr val="tx1"/>
            </a:solidFill>
          </a:endParaRPr>
        </a:p>
      </dgm:t>
    </dgm:pt>
    <dgm:pt modelId="{5BC80C2B-A228-4D8A-8A84-A7B9DDD08700}" type="sibTrans" cxnId="{9518A0D1-C79A-4E4E-A9B5-DCA86F3820AB}">
      <dgm:prSet/>
      <dgm:spPr/>
      <dgm:t>
        <a:bodyPr/>
        <a:lstStyle/>
        <a:p>
          <a:endParaRPr lang="en-US"/>
        </a:p>
      </dgm:t>
    </dgm:pt>
    <dgm:pt modelId="{EEC5F49C-8AE3-4E2A-A215-8770DB5B82C1}" type="parTrans" cxnId="{9518A0D1-C79A-4E4E-A9B5-DCA86F3820AB}">
      <dgm:prSet/>
      <dgm:spPr/>
      <dgm:t>
        <a:bodyPr/>
        <a:lstStyle/>
        <a:p>
          <a:endParaRPr lang="en-US"/>
        </a:p>
      </dgm:t>
    </dgm:pt>
    <dgm:pt modelId="{1621E50D-3B01-4117-A07E-2AE1349B9A0F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/>
            </a:rPr>
            <a:t>КС</a:t>
          </a:r>
          <a:r>
            <a:rPr lang="en-US" dirty="0" smtClean="0">
              <a:hlinkClick xmlns:r="http://schemas.openxmlformats.org/officeDocument/2006/relationships" r:id="rId1"/>
            </a:rPr>
            <a:t> </a:t>
          </a:r>
          <a:r>
            <a:rPr lang="ru-RU" dirty="0" smtClean="0">
              <a:hlinkClick xmlns:r="http://schemas.openxmlformats.org/officeDocument/2006/relationships" r:id="rId1"/>
            </a:rPr>
            <a:t>май</a:t>
          </a:r>
          <a:r>
            <a:rPr lang="en-US" dirty="0" smtClean="0">
              <a:hlinkClick xmlns:r="http://schemas.openxmlformats.org/officeDocument/2006/relationships" r:id="rId1"/>
            </a:rPr>
            <a:t> </a:t>
          </a:r>
          <a:r>
            <a:rPr lang="en-US" dirty="0" smtClean="0">
              <a:hlinkClick xmlns:r="http://schemas.openxmlformats.org/officeDocument/2006/relationships" r:id="rId1"/>
            </a:rPr>
            <a:t>2022</a:t>
          </a:r>
          <a:r>
            <a:rPr lang="ru-RU" dirty="0" smtClean="0">
              <a:hlinkClick xmlns:r="http://schemas.openxmlformats.org/officeDocument/2006/relationships" r:id="rId1"/>
            </a:rPr>
            <a:t> года</a:t>
          </a:r>
          <a:r>
            <a:rPr lang="en-US" dirty="0" smtClean="0">
              <a:hlinkClick xmlns:r="http://schemas.openxmlformats.org/officeDocument/2006/relationships" r:id="rId1"/>
            </a:rPr>
            <a:t> </a:t>
          </a:r>
          <a:r>
            <a:rPr lang="ru-RU" dirty="0" smtClean="0"/>
            <a:t>отчет о заочном заседании</a:t>
          </a:r>
          <a:endParaRPr lang="en-US" dirty="0">
            <a:hlinkClick xmlns:r="http://schemas.openxmlformats.org/officeDocument/2006/relationships" r:id="rId2"/>
          </a:endParaRPr>
        </a:p>
      </dgm:t>
    </dgm:pt>
    <dgm:pt modelId="{FACB1F1F-7853-4B79-A4B6-B9CF5EB341CF}" type="parTrans" cxnId="{C0D5096C-51EE-41B5-B52B-3F24F36974EC}">
      <dgm:prSet/>
      <dgm:spPr/>
      <dgm:t>
        <a:bodyPr/>
        <a:lstStyle/>
        <a:p>
          <a:endParaRPr lang="en-US"/>
        </a:p>
      </dgm:t>
    </dgm:pt>
    <dgm:pt modelId="{72963D88-302D-45F4-8833-151E7CA0A485}" type="sibTrans" cxnId="{C0D5096C-51EE-41B5-B52B-3F24F36974EC}">
      <dgm:prSet/>
      <dgm:spPr/>
      <dgm:t>
        <a:bodyPr/>
        <a:lstStyle/>
        <a:p>
          <a:endParaRPr lang="en-US"/>
        </a:p>
      </dgm:t>
    </dgm:pt>
    <dgm:pt modelId="{4C93C938-8C86-47CB-9A4F-E6EF7122FEEF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3"/>
            </a:rPr>
            <a:t>ТТГ</a:t>
          </a:r>
          <a:r>
            <a:rPr lang="en-US" dirty="0" smtClean="0">
              <a:hlinkClick xmlns:r="http://schemas.openxmlformats.org/officeDocument/2006/relationships" r:id="rId3"/>
            </a:rPr>
            <a:t> </a:t>
          </a:r>
          <a:r>
            <a:rPr lang="ru-RU" dirty="0" smtClean="0">
              <a:hlinkClick xmlns:r="http://schemas.openxmlformats.org/officeDocument/2006/relationships" r:id="rId3"/>
            </a:rPr>
            <a:t>декабрь</a:t>
          </a:r>
          <a:r>
            <a:rPr lang="en-US" dirty="0" smtClean="0">
              <a:hlinkClick xmlns:r="http://schemas.openxmlformats.org/officeDocument/2006/relationships" r:id="rId3"/>
            </a:rPr>
            <a:t> </a:t>
          </a:r>
          <a:r>
            <a:rPr lang="en-US" dirty="0" smtClean="0">
              <a:hlinkClick xmlns:r="http://schemas.openxmlformats.org/officeDocument/2006/relationships" r:id="rId3"/>
            </a:rPr>
            <a:t>2021</a:t>
          </a:r>
          <a:r>
            <a:rPr lang="ru-RU" dirty="0" smtClean="0">
              <a:hlinkClick xmlns:r="http://schemas.openxmlformats.org/officeDocument/2006/relationships" r:id="rId3"/>
            </a:rPr>
            <a:t> года</a:t>
          </a:r>
          <a:r>
            <a:rPr lang="en-US" dirty="0" smtClean="0">
              <a:hlinkClick xmlns:r="http://schemas.openxmlformats.org/officeDocument/2006/relationships" r:id="rId3"/>
            </a:rPr>
            <a:t> </a:t>
          </a:r>
          <a:r>
            <a:rPr lang="ru-RU" dirty="0" smtClean="0"/>
            <a:t>отчет о заочном заседании</a:t>
          </a:r>
          <a:endParaRPr lang="en-US" dirty="0"/>
        </a:p>
      </dgm:t>
    </dgm:pt>
    <dgm:pt modelId="{4D860F0D-0525-4111-9D3B-9B4C32ABB10B}" type="parTrans" cxnId="{E9B13C6F-B7B0-472F-9374-1F7714A4C8DC}">
      <dgm:prSet/>
      <dgm:spPr/>
      <dgm:t>
        <a:bodyPr/>
        <a:lstStyle/>
        <a:p>
          <a:endParaRPr lang="en-US"/>
        </a:p>
      </dgm:t>
    </dgm:pt>
    <dgm:pt modelId="{16C05363-9F4E-45A2-B0AC-CCBF55026CB7}" type="sibTrans" cxnId="{E9B13C6F-B7B0-472F-9374-1F7714A4C8DC}">
      <dgm:prSet/>
      <dgm:spPr/>
      <dgm:t>
        <a:bodyPr/>
        <a:lstStyle/>
        <a:p>
          <a:endParaRPr lang="en-US"/>
        </a:p>
      </dgm:t>
    </dgm:pt>
    <dgm:pt modelId="{91FB2A09-69CB-4C36-949D-322B1A90B7BE}" type="pres">
      <dgm:prSet presAssocID="{5E1F010D-719A-4457-87E8-5D7769197D3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F4CF21E-691E-4FCE-A589-758C33CC2424}" type="pres">
      <dgm:prSet presAssocID="{3353E323-CB19-43FF-8D69-18AB74F7A767}" presName="vertOne" presStyleCnt="0"/>
      <dgm:spPr/>
    </dgm:pt>
    <dgm:pt modelId="{0E5175B6-35A5-4A6D-BA44-138324B361A9}" type="pres">
      <dgm:prSet presAssocID="{3353E323-CB19-43FF-8D69-18AB74F7A76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26705A-9CB6-42DD-993C-87ECAD339D27}" type="pres">
      <dgm:prSet presAssocID="{3353E323-CB19-43FF-8D69-18AB74F7A767}" presName="parTransOne" presStyleCnt="0"/>
      <dgm:spPr/>
    </dgm:pt>
    <dgm:pt modelId="{E148E5DD-FABA-4E7F-B231-74870EDC89B3}" type="pres">
      <dgm:prSet presAssocID="{3353E323-CB19-43FF-8D69-18AB74F7A767}" presName="horzOne" presStyleCnt="0"/>
      <dgm:spPr/>
    </dgm:pt>
    <dgm:pt modelId="{9BE7B44D-B667-4E6C-8A47-4DE5A97FFFBC}" type="pres">
      <dgm:prSet presAssocID="{4C93C938-8C86-47CB-9A4F-E6EF7122FEEF}" presName="vertTwo" presStyleCnt="0"/>
      <dgm:spPr/>
    </dgm:pt>
    <dgm:pt modelId="{067EA067-5216-409A-9CA3-53EF5F52D6AB}" type="pres">
      <dgm:prSet presAssocID="{4C93C938-8C86-47CB-9A4F-E6EF7122FEE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156DC0-8FD5-4D0A-98F1-F4DC34AA7EC6}" type="pres">
      <dgm:prSet presAssocID="{4C93C938-8C86-47CB-9A4F-E6EF7122FEEF}" presName="horzTwo" presStyleCnt="0"/>
      <dgm:spPr/>
    </dgm:pt>
    <dgm:pt modelId="{20B2C23E-FBA5-4B92-B465-0AFA99F30F32}" type="pres">
      <dgm:prSet presAssocID="{16C05363-9F4E-45A2-B0AC-CCBF55026CB7}" presName="sibSpaceTwo" presStyleCnt="0"/>
      <dgm:spPr/>
    </dgm:pt>
    <dgm:pt modelId="{98C6F760-5231-47BB-AA0C-8218D18F42F9}" type="pres">
      <dgm:prSet presAssocID="{1621E50D-3B01-4117-A07E-2AE1349B9A0F}" presName="vertTwo" presStyleCnt="0"/>
      <dgm:spPr/>
    </dgm:pt>
    <dgm:pt modelId="{DB26923C-A4F1-46D6-BC92-3206CCB7A49F}" type="pres">
      <dgm:prSet presAssocID="{1621E50D-3B01-4117-A07E-2AE1349B9A0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1FF512-5082-4ED1-BD21-8E24828D2123}" type="pres">
      <dgm:prSet presAssocID="{1621E50D-3B01-4117-A07E-2AE1349B9A0F}" presName="horzTwo" presStyleCnt="0"/>
      <dgm:spPr/>
    </dgm:pt>
  </dgm:ptLst>
  <dgm:cxnLst>
    <dgm:cxn modelId="{10A63CBA-8F82-44CF-8625-3C2F3C382976}" type="presOf" srcId="{4C93C938-8C86-47CB-9A4F-E6EF7122FEEF}" destId="{067EA067-5216-409A-9CA3-53EF5F52D6AB}" srcOrd="0" destOrd="0" presId="urn:microsoft.com/office/officeart/2005/8/layout/hierarchy4"/>
    <dgm:cxn modelId="{BFE0844F-2DC8-43E8-97A2-3EFC1D43BBC2}" type="presOf" srcId="{5E1F010D-719A-4457-87E8-5D7769197D3B}" destId="{91FB2A09-69CB-4C36-949D-322B1A90B7BE}" srcOrd="0" destOrd="0" presId="urn:microsoft.com/office/officeart/2005/8/layout/hierarchy4"/>
    <dgm:cxn modelId="{C0D5096C-51EE-41B5-B52B-3F24F36974EC}" srcId="{3353E323-CB19-43FF-8D69-18AB74F7A767}" destId="{1621E50D-3B01-4117-A07E-2AE1349B9A0F}" srcOrd="1" destOrd="0" parTransId="{FACB1F1F-7853-4B79-A4B6-B9CF5EB341CF}" sibTransId="{72963D88-302D-45F4-8833-151E7CA0A485}"/>
    <dgm:cxn modelId="{C1074EDD-C592-4916-868B-EED1109E14BB}" type="presOf" srcId="{1621E50D-3B01-4117-A07E-2AE1349B9A0F}" destId="{DB26923C-A4F1-46D6-BC92-3206CCB7A49F}" srcOrd="0" destOrd="0" presId="urn:microsoft.com/office/officeart/2005/8/layout/hierarchy4"/>
    <dgm:cxn modelId="{AA96515B-18DC-4F99-B0D9-79F98F717E4E}" type="presOf" srcId="{3353E323-CB19-43FF-8D69-18AB74F7A767}" destId="{0E5175B6-35A5-4A6D-BA44-138324B361A9}" srcOrd="0" destOrd="0" presId="urn:microsoft.com/office/officeart/2005/8/layout/hierarchy4"/>
    <dgm:cxn modelId="{E9B13C6F-B7B0-472F-9374-1F7714A4C8DC}" srcId="{3353E323-CB19-43FF-8D69-18AB74F7A767}" destId="{4C93C938-8C86-47CB-9A4F-E6EF7122FEEF}" srcOrd="0" destOrd="0" parTransId="{4D860F0D-0525-4111-9D3B-9B4C32ABB10B}" sibTransId="{16C05363-9F4E-45A2-B0AC-CCBF55026CB7}"/>
    <dgm:cxn modelId="{9518A0D1-C79A-4E4E-A9B5-DCA86F3820AB}" srcId="{5E1F010D-719A-4457-87E8-5D7769197D3B}" destId="{3353E323-CB19-43FF-8D69-18AB74F7A767}" srcOrd="0" destOrd="0" parTransId="{EEC5F49C-8AE3-4E2A-A215-8770DB5B82C1}" sibTransId="{5BC80C2B-A228-4D8A-8A84-A7B9DDD08700}"/>
    <dgm:cxn modelId="{CDE85804-6CAC-4EF9-9458-3936DE7753B8}" type="presParOf" srcId="{91FB2A09-69CB-4C36-949D-322B1A90B7BE}" destId="{1F4CF21E-691E-4FCE-A589-758C33CC2424}" srcOrd="0" destOrd="0" presId="urn:microsoft.com/office/officeart/2005/8/layout/hierarchy4"/>
    <dgm:cxn modelId="{D7D03993-6A09-4783-B660-0D72649B4D2A}" type="presParOf" srcId="{1F4CF21E-691E-4FCE-A589-758C33CC2424}" destId="{0E5175B6-35A5-4A6D-BA44-138324B361A9}" srcOrd="0" destOrd="0" presId="urn:microsoft.com/office/officeart/2005/8/layout/hierarchy4"/>
    <dgm:cxn modelId="{F0A68A71-EC55-429E-A599-602332D55130}" type="presParOf" srcId="{1F4CF21E-691E-4FCE-A589-758C33CC2424}" destId="{DC26705A-9CB6-42DD-993C-87ECAD339D27}" srcOrd="1" destOrd="0" presId="urn:microsoft.com/office/officeart/2005/8/layout/hierarchy4"/>
    <dgm:cxn modelId="{3EF1C027-D349-4F1D-8FA3-2A6142DBC376}" type="presParOf" srcId="{1F4CF21E-691E-4FCE-A589-758C33CC2424}" destId="{E148E5DD-FABA-4E7F-B231-74870EDC89B3}" srcOrd="2" destOrd="0" presId="urn:microsoft.com/office/officeart/2005/8/layout/hierarchy4"/>
    <dgm:cxn modelId="{FCC9F92C-0554-422F-9EB4-7B29BD541901}" type="presParOf" srcId="{E148E5DD-FABA-4E7F-B231-74870EDC89B3}" destId="{9BE7B44D-B667-4E6C-8A47-4DE5A97FFFBC}" srcOrd="0" destOrd="0" presId="urn:microsoft.com/office/officeart/2005/8/layout/hierarchy4"/>
    <dgm:cxn modelId="{51ED4333-9667-469D-AB9F-49C2C681C97B}" type="presParOf" srcId="{9BE7B44D-B667-4E6C-8A47-4DE5A97FFFBC}" destId="{067EA067-5216-409A-9CA3-53EF5F52D6AB}" srcOrd="0" destOrd="0" presId="urn:microsoft.com/office/officeart/2005/8/layout/hierarchy4"/>
    <dgm:cxn modelId="{708CCB48-9E87-458F-B632-5FAA5CDBBB18}" type="presParOf" srcId="{9BE7B44D-B667-4E6C-8A47-4DE5A97FFFBC}" destId="{2A156DC0-8FD5-4D0A-98F1-F4DC34AA7EC6}" srcOrd="1" destOrd="0" presId="urn:microsoft.com/office/officeart/2005/8/layout/hierarchy4"/>
    <dgm:cxn modelId="{BA4AA5D6-2C2B-46D2-81DF-43F73F2AB395}" type="presParOf" srcId="{E148E5DD-FABA-4E7F-B231-74870EDC89B3}" destId="{20B2C23E-FBA5-4B92-B465-0AFA99F30F32}" srcOrd="1" destOrd="0" presId="urn:microsoft.com/office/officeart/2005/8/layout/hierarchy4"/>
    <dgm:cxn modelId="{2F6BD7F6-D28C-4DAD-BF55-3FC619711D10}" type="presParOf" srcId="{E148E5DD-FABA-4E7F-B231-74870EDC89B3}" destId="{98C6F760-5231-47BB-AA0C-8218D18F42F9}" srcOrd="2" destOrd="0" presId="urn:microsoft.com/office/officeart/2005/8/layout/hierarchy4"/>
    <dgm:cxn modelId="{49FE41F5-5699-40FC-A72B-9711FC1298C5}" type="presParOf" srcId="{98C6F760-5231-47BB-AA0C-8218D18F42F9}" destId="{DB26923C-A4F1-46D6-BC92-3206CCB7A49F}" srcOrd="0" destOrd="0" presId="urn:microsoft.com/office/officeart/2005/8/layout/hierarchy4"/>
    <dgm:cxn modelId="{E94B7496-64C8-42FF-9045-4F3B1C7A4CD2}" type="presParOf" srcId="{98C6F760-5231-47BB-AA0C-8218D18F42F9}" destId="{241FF512-5082-4ED1-BD21-8E24828D212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72525-E1CC-425C-842C-F807BF0B51C2}">
      <dsp:nvSpPr>
        <dsp:cNvPr id="0" name=""/>
        <dsp:cNvSpPr/>
      </dsp:nvSpPr>
      <dsp:spPr>
        <a:xfrm>
          <a:off x="3788" y="1741477"/>
          <a:ext cx="3166321" cy="15831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ja-JP" sz="1400" b="1" kern="1200" dirty="0" smtClean="0">
              <a:effectLst/>
            </a:rPr>
            <a:t>Глоссарий постоянно обновляется.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ja-JP" sz="1400" b="1" kern="1200" dirty="0" smtClean="0">
              <a:effectLst/>
            </a:rPr>
            <a:t>В него могут вноситься: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ja-JP" sz="1400" kern="1200" dirty="0" smtClean="0">
              <a:effectLst/>
              <a:latin typeface="Gill Sans MT" panose="020B0502020104020203" pitchFamily="34" charset="0"/>
            </a:rPr>
            <a:t>добавления, изменения, удаления</a:t>
          </a:r>
          <a:endParaRPr lang="en-US" sz="1400" kern="1200" dirty="0">
            <a:effectLst/>
            <a:latin typeface="Gill Sans MT" panose="020B0502020104020203" pitchFamily="34" charset="0"/>
          </a:endParaRPr>
        </a:p>
      </dsp:txBody>
      <dsp:txXfrm>
        <a:off x="50157" y="1787846"/>
        <a:ext cx="3073583" cy="1490422"/>
      </dsp:txXfrm>
    </dsp:sp>
    <dsp:sp modelId="{295138B0-3D65-4FC0-AF51-872FF4860F65}">
      <dsp:nvSpPr>
        <dsp:cNvPr id="0" name=""/>
        <dsp:cNvSpPr/>
      </dsp:nvSpPr>
      <dsp:spPr>
        <a:xfrm rot="19457599">
          <a:off x="3023507" y="2049773"/>
          <a:ext cx="1559734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559734" y="28125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>
            <a:effectLst/>
            <a:latin typeface="Gill Sans MT" panose="020B0502020104020203" pitchFamily="34" charset="0"/>
          </a:endParaRPr>
        </a:p>
      </dsp:txBody>
      <dsp:txXfrm>
        <a:off x="3764381" y="2038905"/>
        <a:ext cx="77986" cy="77986"/>
      </dsp:txXfrm>
    </dsp:sp>
    <dsp:sp modelId="{948E97DA-5092-4A8E-B0BD-C4306F57F928}">
      <dsp:nvSpPr>
        <dsp:cNvPr id="0" name=""/>
        <dsp:cNvSpPr/>
      </dsp:nvSpPr>
      <dsp:spPr>
        <a:xfrm>
          <a:off x="4436639" y="831159"/>
          <a:ext cx="3166321" cy="15831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ja-JP" sz="1400" kern="1200" dirty="0" smtClean="0">
              <a:effectLst/>
              <a:latin typeface="Gill Sans MT" panose="020B0502020104020203" pitchFamily="34" charset="0"/>
            </a:rPr>
            <a:t>В связи с этим убедитесь, что вы пользуетесь </a:t>
          </a:r>
          <a:r>
            <a:rPr lang="ru-RU" altLang="ja-JP" sz="1400" b="1" kern="1200" dirty="0" smtClean="0">
              <a:solidFill>
                <a:srgbClr val="C00000"/>
              </a:solidFill>
              <a:effectLst/>
              <a:latin typeface="Gill Sans MT" panose="020B0502020104020203" pitchFamily="34" charset="0"/>
            </a:rPr>
            <a:t>только последней версией </a:t>
          </a:r>
          <a:r>
            <a:rPr lang="ru-RU" altLang="ja-JP" sz="1400" kern="1200" dirty="0" smtClean="0">
              <a:effectLst/>
              <a:latin typeface="Gill Sans MT" panose="020B0502020104020203" pitchFamily="34" charset="0"/>
            </a:rPr>
            <a:t>Глоссария! </a:t>
          </a:r>
          <a:r>
            <a:rPr lang="en-US" altLang="ja-JP" sz="1400" kern="1200" dirty="0" smtClean="0">
              <a:effectLst/>
              <a:latin typeface="Gill Sans MT" panose="020B0502020104020203" pitchFamily="34" charset="0"/>
            </a:rPr>
            <a:t>(</a:t>
          </a:r>
          <a:r>
            <a:rPr lang="ru-RU" altLang="ja-JP" sz="1400" kern="1200" dirty="0" smtClean="0">
              <a:effectLst/>
              <a:latin typeface="Gill Sans MT" panose="020B0502020104020203" pitchFamily="34" charset="0"/>
            </a:rPr>
            <a:t>доступен на </a:t>
          </a:r>
          <a:r>
            <a:rPr lang="en-US" altLang="ja-JP" sz="1400" b="1" kern="1200" dirty="0" smtClean="0">
              <a:solidFill>
                <a:schemeClr val="accent1"/>
              </a:solidFill>
              <a:effectLst/>
              <a:latin typeface="Gill Sans MT" panose="020B0502020104020203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="" xmlns:ahyp="http://schemas.microsoft.com/office/drawing/2018/hyperlinkcolor" xmlns:lc="http://schemas.openxmlformats.org/drawingml/2006/lockedCanvas" val="tx"/>
                  </a:ext>
                </a:extLst>
              </a:hlinkClick>
            </a:rPr>
            <a:t>www.ippc.int</a:t>
          </a:r>
          <a:r>
            <a:rPr lang="en-US" altLang="ja-JP" sz="1400" kern="1200" dirty="0" smtClean="0">
              <a:effectLst/>
              <a:latin typeface="Gill Sans MT" panose="020B0502020104020203" pitchFamily="34" charset="0"/>
            </a:rPr>
            <a:t>)</a:t>
          </a:r>
          <a:endParaRPr lang="en-US" sz="1400" kern="1200" dirty="0">
            <a:effectLst/>
            <a:latin typeface="Gill Sans MT" panose="020B0502020104020203" pitchFamily="34" charset="0"/>
          </a:endParaRPr>
        </a:p>
      </dsp:txBody>
      <dsp:txXfrm>
        <a:off x="4483008" y="877528"/>
        <a:ext cx="3073583" cy="1490422"/>
      </dsp:txXfrm>
    </dsp:sp>
    <dsp:sp modelId="{C70170B5-CD17-484F-A7AB-8F1E3C12F71B}">
      <dsp:nvSpPr>
        <dsp:cNvPr id="0" name=""/>
        <dsp:cNvSpPr/>
      </dsp:nvSpPr>
      <dsp:spPr>
        <a:xfrm rot="2142401">
          <a:off x="3023507" y="2960091"/>
          <a:ext cx="1559734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559734" y="28125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effectLst/>
            <a:latin typeface="Gill Sans MT" panose="020B0502020104020203" pitchFamily="34" charset="0"/>
          </a:endParaRPr>
        </a:p>
      </dsp:txBody>
      <dsp:txXfrm>
        <a:off x="3764381" y="2949222"/>
        <a:ext cx="77986" cy="77986"/>
      </dsp:txXfrm>
    </dsp:sp>
    <dsp:sp modelId="{16711AAC-BB07-4838-A16B-E028CC592491}">
      <dsp:nvSpPr>
        <dsp:cNvPr id="0" name=""/>
        <dsp:cNvSpPr/>
      </dsp:nvSpPr>
      <dsp:spPr>
        <a:xfrm>
          <a:off x="4436639" y="2651794"/>
          <a:ext cx="3166321" cy="15831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ja-JP" sz="1400" kern="1200" dirty="0" smtClean="0">
              <a:effectLst/>
              <a:latin typeface="Gill Sans MT" panose="020B0502020104020203" pitchFamily="34" charset="0"/>
            </a:rPr>
            <a:t>В </a:t>
          </a:r>
          <a:r>
            <a:rPr lang="ru-RU" altLang="ja-JP" sz="1400" b="1" kern="1200" dirty="0" smtClean="0">
              <a:effectLst/>
              <a:latin typeface="Gill Sans MT" panose="020B0502020104020203" pitchFamily="34" charset="0"/>
            </a:rPr>
            <a:t>Проекте 2022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ja-JP" sz="1400" b="1" kern="1200" dirty="0" smtClean="0">
              <a:effectLst/>
              <a:latin typeface="Gill Sans MT" panose="020B0502020104020203" pitchFamily="34" charset="0"/>
            </a:rPr>
            <a:t> Поправки к МСФМ 5</a:t>
          </a:r>
          <a:r>
            <a:rPr lang="en-US" altLang="ja-JP" sz="1400" kern="1200" dirty="0" smtClean="0">
              <a:effectLst/>
              <a:latin typeface="Gill Sans MT" panose="020B0502020104020203" pitchFamily="34" charset="0"/>
            </a:rPr>
            <a:t/>
          </a:r>
          <a:br>
            <a:rPr lang="en-US" altLang="ja-JP" sz="1400" kern="1200" dirty="0" smtClean="0">
              <a:effectLst/>
              <a:latin typeface="Gill Sans MT" panose="020B0502020104020203" pitchFamily="34" charset="0"/>
            </a:rPr>
          </a:br>
          <a:r>
            <a:rPr lang="ru-RU" altLang="ja-JP" sz="1400" kern="1200" dirty="0" smtClean="0">
              <a:effectLst/>
              <a:latin typeface="Gill Sans MT" panose="020B0502020104020203" pitchFamily="34" charset="0"/>
            </a:rPr>
            <a:t>содержатся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ja-JP" sz="1400" kern="1200" dirty="0" smtClean="0">
              <a:effectLst/>
              <a:latin typeface="Gill Sans MT" panose="020B0502020104020203" pitchFamily="34" charset="0"/>
            </a:rPr>
            <a:t>следующие предложения</a:t>
          </a:r>
          <a:r>
            <a:rPr lang="en-US" altLang="ja-JP" sz="1400" kern="1200" dirty="0" smtClean="0">
              <a:effectLst/>
              <a:latin typeface="Gill Sans MT" panose="020B0502020104020203" pitchFamily="34" charset="0"/>
            </a:rPr>
            <a:t>: </a:t>
          </a:r>
          <a:endParaRPr lang="ru-RU" altLang="ja-JP" sz="1400" kern="1200" dirty="0" smtClean="0">
            <a:effectLst/>
            <a:latin typeface="Gill Sans MT" panose="020B0502020104020203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ja-JP" sz="1400" b="1" u="none" kern="1200" dirty="0" smtClean="0">
            <a:solidFill>
              <a:srgbClr val="C00000"/>
            </a:solidFill>
            <a:effectLst/>
            <a:latin typeface="Gill Sans MT" panose="020B0502020104020203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ja-JP" sz="1400" b="1" u="none" kern="1200" dirty="0" smtClean="0">
              <a:solidFill>
                <a:srgbClr val="C00000"/>
              </a:solidFill>
              <a:effectLst/>
              <a:latin typeface="Gill Sans MT" panose="020B0502020104020203" pitchFamily="34" charset="0"/>
            </a:rPr>
            <a:t>2 изменения</a:t>
          </a:r>
          <a:endParaRPr lang="en-US" sz="1400" b="1" u="none" kern="1200" dirty="0">
            <a:solidFill>
              <a:srgbClr val="C00000"/>
            </a:solidFill>
            <a:effectLst/>
            <a:latin typeface="Gill Sans MT" panose="020B0502020104020203" pitchFamily="34" charset="0"/>
          </a:endParaRPr>
        </a:p>
      </dsp:txBody>
      <dsp:txXfrm>
        <a:off x="4483008" y="2698163"/>
        <a:ext cx="3073583" cy="1490422"/>
      </dsp:txXfrm>
    </dsp:sp>
    <dsp:sp modelId="{3D4EA6FB-E6D3-404E-B6A5-4B5E873D1126}">
      <dsp:nvSpPr>
        <dsp:cNvPr id="0" name=""/>
        <dsp:cNvSpPr/>
      </dsp:nvSpPr>
      <dsp:spPr>
        <a:xfrm>
          <a:off x="7602960" y="3415250"/>
          <a:ext cx="1266528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266528" y="28125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 dirty="0">
            <a:effectLst/>
            <a:latin typeface="Gill Sans MT" panose="020B0502020104020203" pitchFamily="34" charset="0"/>
          </a:endParaRPr>
        </a:p>
      </dsp:txBody>
      <dsp:txXfrm>
        <a:off x="8204562" y="3411711"/>
        <a:ext cx="63326" cy="63326"/>
      </dsp:txXfrm>
    </dsp:sp>
    <dsp:sp modelId="{A8A313BF-199A-4A24-ADC7-AF3A2F28FCAA}">
      <dsp:nvSpPr>
        <dsp:cNvPr id="0" name=""/>
        <dsp:cNvSpPr/>
      </dsp:nvSpPr>
      <dsp:spPr>
        <a:xfrm>
          <a:off x="8869489" y="2651794"/>
          <a:ext cx="3166321" cy="15831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altLang="ja-JP" sz="1400" b="1" u="none" kern="1200" dirty="0" smtClean="0">
              <a:solidFill>
                <a:srgbClr val="C00000"/>
              </a:solidFill>
              <a:effectLst/>
              <a:latin typeface="Gill Sans MT" panose="020B0502020104020203" pitchFamily="34" charset="0"/>
            </a:rPr>
            <a:t>ТГГ</a:t>
          </a:r>
          <a:r>
            <a:rPr lang="en-US" altLang="ja-JP" sz="1400" b="1" u="none" kern="1200" dirty="0" smtClean="0">
              <a:solidFill>
                <a:srgbClr val="C00000"/>
              </a:solidFill>
              <a:effectLst/>
              <a:latin typeface="Gill Sans MT" panose="020B0502020104020203" pitchFamily="34" charset="0"/>
            </a:rPr>
            <a:t>:</a:t>
          </a:r>
          <a:r>
            <a:rPr lang="ru-RU" altLang="ja-JP" sz="1400" b="1" u="none" kern="1200" dirty="0" smtClean="0">
              <a:solidFill>
                <a:srgbClr val="C00000"/>
              </a:solidFill>
              <a:effectLst/>
              <a:latin typeface="Gill Sans MT" panose="020B0502020104020203" pitchFamily="34" charset="0"/>
            </a:rPr>
            <a:t>   </a:t>
          </a:r>
          <a:r>
            <a:rPr lang="ru-RU" altLang="ja-JP" sz="1400" kern="1200" dirty="0" smtClean="0">
              <a:effectLst/>
              <a:latin typeface="Gill Sans MT" panose="020B0502020104020203" pitchFamily="34" charset="0"/>
            </a:rPr>
            <a:t>Декабрь</a:t>
          </a:r>
          <a:r>
            <a:rPr lang="en-US" altLang="ja-JP" sz="1400" kern="1200" dirty="0" smtClean="0">
              <a:effectLst/>
              <a:latin typeface="Gill Sans MT" panose="020B0502020104020203" pitchFamily="34" charset="0"/>
            </a:rPr>
            <a:t> 2021</a:t>
          </a:r>
          <a:r>
            <a:rPr lang="ru-RU" altLang="ja-JP" sz="1400" kern="1200" dirty="0" smtClean="0">
              <a:effectLst/>
              <a:latin typeface="Gill Sans MT" panose="020B0502020104020203" pitchFamily="34" charset="0"/>
            </a:rPr>
            <a:t> года</a:t>
          </a:r>
          <a:r>
            <a:rPr lang="en-US" altLang="ja-JP" sz="1400" kern="1200" dirty="0" smtClean="0">
              <a:effectLst/>
              <a:latin typeface="Gill Sans MT" panose="020B0502020104020203" pitchFamily="34" charset="0"/>
            </a:rPr>
            <a:t/>
          </a:r>
          <a:br>
            <a:rPr lang="en-US" altLang="ja-JP" sz="1400" kern="1200" dirty="0" smtClean="0">
              <a:effectLst/>
              <a:latin typeface="Gill Sans MT" panose="020B0502020104020203" pitchFamily="34" charset="0"/>
            </a:rPr>
          </a:br>
          <a:r>
            <a:rPr lang="ru-RU" altLang="ja-JP" sz="1400" b="1" u="none" kern="1200" dirty="0" smtClean="0">
              <a:solidFill>
                <a:srgbClr val="C00000"/>
              </a:solidFill>
              <a:effectLst/>
              <a:latin typeface="Gill Sans MT" panose="020B0502020104020203" pitchFamily="34" charset="0"/>
            </a:rPr>
            <a:t>КС-7</a:t>
          </a:r>
          <a:r>
            <a:rPr lang="en-US" altLang="ja-JP" sz="1400" b="1" u="none" kern="1200" dirty="0" smtClean="0">
              <a:solidFill>
                <a:srgbClr val="C00000"/>
              </a:solidFill>
              <a:effectLst/>
              <a:latin typeface="Gill Sans MT" panose="020B0502020104020203" pitchFamily="34" charset="0"/>
            </a:rPr>
            <a:t>:</a:t>
          </a:r>
          <a:r>
            <a:rPr lang="en-US" altLang="ja-JP" sz="1400" b="1" u="none" kern="1200" dirty="0" smtClean="0">
              <a:effectLst/>
              <a:latin typeface="Gill Sans MT" panose="020B0502020104020203" pitchFamily="34" charset="0"/>
            </a:rPr>
            <a:t> </a:t>
          </a:r>
          <a:r>
            <a:rPr lang="ru-RU" altLang="ja-JP" sz="1400" kern="1200" dirty="0" smtClean="0">
              <a:effectLst/>
              <a:latin typeface="Gill Sans MT" panose="020B0502020104020203" pitchFamily="34" charset="0"/>
            </a:rPr>
            <a:t>Май</a:t>
          </a:r>
          <a:r>
            <a:rPr lang="en-US" altLang="ja-JP" sz="1400" kern="1200" dirty="0" smtClean="0">
              <a:effectLst/>
              <a:latin typeface="Gill Sans MT" panose="020B0502020104020203" pitchFamily="34" charset="0"/>
            </a:rPr>
            <a:t> 2022</a:t>
          </a:r>
          <a:r>
            <a:rPr lang="ru-RU" altLang="ja-JP" sz="1400" kern="1200" dirty="0" smtClean="0">
              <a:effectLst/>
              <a:latin typeface="Gill Sans MT" panose="020B0502020104020203" pitchFamily="34" charset="0"/>
            </a:rPr>
            <a:t> года</a:t>
          </a:r>
          <a:r>
            <a:rPr lang="en-US" altLang="ja-JP" sz="1400" kern="1200" dirty="0" smtClean="0">
              <a:effectLst/>
              <a:latin typeface="Gill Sans MT" panose="020B0502020104020203" pitchFamily="34" charset="0"/>
            </a:rPr>
            <a:t/>
          </a:r>
          <a:br>
            <a:rPr lang="en-US" altLang="ja-JP" sz="1400" kern="1200" dirty="0" smtClean="0">
              <a:effectLst/>
              <a:latin typeface="Gill Sans MT" panose="020B0502020104020203" pitchFamily="34" charset="0"/>
            </a:rPr>
          </a:br>
          <a:r>
            <a:rPr lang="ru-RU" altLang="ja-JP" sz="1400" b="1" u="none" kern="1200" dirty="0" smtClean="0">
              <a:solidFill>
                <a:srgbClr val="C00000"/>
              </a:solidFill>
              <a:effectLst/>
              <a:latin typeface="Gill Sans MT" panose="020B0502020104020203" pitchFamily="34" charset="0"/>
            </a:rPr>
            <a:t>Первая консультация</a:t>
          </a:r>
          <a:r>
            <a:rPr lang="en-US" altLang="ja-JP" sz="1400" b="1" u="none" kern="1200" dirty="0" smtClean="0">
              <a:solidFill>
                <a:srgbClr val="C00000"/>
              </a:solidFill>
              <a:effectLst/>
              <a:latin typeface="Gill Sans MT" panose="020B0502020104020203" pitchFamily="34" charset="0"/>
            </a:rPr>
            <a:t>:</a:t>
          </a:r>
          <a:r>
            <a:rPr lang="en-US" altLang="ja-JP" sz="1400" b="1" u="none" kern="1200" dirty="0" smtClean="0">
              <a:effectLst/>
              <a:latin typeface="Gill Sans MT" panose="020B0502020104020203" pitchFamily="34" charset="0"/>
            </a:rPr>
            <a:t> </a:t>
          </a:r>
          <a:endParaRPr lang="ru-RU" altLang="ja-JP" sz="1400" b="1" u="none" kern="1200" dirty="0" smtClean="0">
            <a:effectLst/>
            <a:latin typeface="Gill Sans MT" panose="020B0502020104020203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ja-JP" sz="1400" kern="1200" dirty="0" smtClean="0">
              <a:effectLst/>
              <a:latin typeface="Gill Sans MT" panose="020B0502020104020203" pitchFamily="34" charset="0"/>
            </a:rPr>
            <a:t>1 июля - 30 сентября 2022 года</a:t>
          </a:r>
          <a:endParaRPr lang="en-US" sz="1400" kern="1200" dirty="0">
            <a:effectLst/>
            <a:latin typeface="Gill Sans MT" panose="020B0502020104020203" pitchFamily="34" charset="0"/>
          </a:endParaRPr>
        </a:p>
      </dsp:txBody>
      <dsp:txXfrm>
        <a:off x="8915858" y="2698163"/>
        <a:ext cx="3073583" cy="14904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6D078-26E9-4F80-A298-4ADD4455F8DB}">
      <dsp:nvSpPr>
        <dsp:cNvPr id="0" name=""/>
        <dsp:cNvSpPr/>
      </dsp:nvSpPr>
      <dsp:spPr>
        <a:xfrm>
          <a:off x="0" y="0"/>
          <a:ext cx="8370627" cy="35052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effectLst/>
              <a:latin typeface="Gill Sans MT" panose="020B0502020104020203" pitchFamily="34" charset="0"/>
            </a:rPr>
            <a:t>Изменения</a:t>
          </a:r>
          <a:endParaRPr lang="en-US" sz="4800" b="1" kern="1200" dirty="0">
            <a:effectLst/>
            <a:latin typeface="Gill Sans MT" panose="020B0502020104020203" pitchFamily="34" charset="0"/>
          </a:endParaRPr>
        </a:p>
      </dsp:txBody>
      <dsp:txXfrm>
        <a:off x="0" y="0"/>
        <a:ext cx="8370627" cy="1051560"/>
      </dsp:txXfrm>
    </dsp:sp>
    <dsp:sp modelId="{67E36105-7E96-46B2-9E76-D958ACF8CA90}">
      <dsp:nvSpPr>
        <dsp:cNvPr id="0" name=""/>
        <dsp:cNvSpPr/>
      </dsp:nvSpPr>
      <dsp:spPr>
        <a:xfrm>
          <a:off x="837062" y="1052586"/>
          <a:ext cx="6696501" cy="10568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«Фитосанитарное действие»</a:t>
          </a:r>
          <a:endParaRPr lang="en-US" sz="3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868017" y="1083541"/>
        <a:ext cx="6634591" cy="994955"/>
      </dsp:txXfrm>
    </dsp:sp>
    <dsp:sp modelId="{FEF7DA1F-9BD5-40B7-B215-0850B05F6FE9}">
      <dsp:nvSpPr>
        <dsp:cNvPr id="0" name=""/>
        <dsp:cNvSpPr/>
      </dsp:nvSpPr>
      <dsp:spPr>
        <a:xfrm>
          <a:off x="837062" y="2272047"/>
          <a:ext cx="6696501" cy="1056865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" tIns="70485" rIns="9398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«Фитосанитарная процедура»</a:t>
          </a:r>
          <a:endParaRPr lang="en-US" sz="3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868017" y="2303002"/>
        <a:ext cx="6634591" cy="9949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E8048-1CB6-4E01-A155-3A133892AA6E}">
      <dsp:nvSpPr>
        <dsp:cNvPr id="0" name=""/>
        <dsp:cNvSpPr/>
      </dsp:nvSpPr>
      <dsp:spPr>
        <a:xfrm>
          <a:off x="0" y="729634"/>
          <a:ext cx="11658600" cy="38323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837" tIns="437388" rIns="90483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/>
              <a:cs typeface="Times New Roman"/>
            </a:rPr>
            <a:t>«Фитосанитарный» </a:t>
          </a:r>
          <a:r>
            <a:rPr lang="ru-RU" sz="1600" kern="1200" dirty="0" smtClean="0">
              <a:latin typeface="Times New Roman"/>
              <a:cs typeface="Times New Roman"/>
            </a:rPr>
            <a:t>относится исключительно к регулируемым вредным организмам, т.е. карантинным вредным организмам и регулируемым </a:t>
          </a:r>
          <a:r>
            <a:rPr lang="ru-RU" sz="1600" kern="1200" dirty="0" err="1" smtClean="0">
              <a:latin typeface="Times New Roman"/>
              <a:cs typeface="Times New Roman"/>
            </a:rPr>
            <a:t>некарантинным</a:t>
          </a:r>
          <a:r>
            <a:rPr lang="ru-RU" sz="1600" kern="1200" dirty="0" smtClean="0">
              <a:latin typeface="Times New Roman"/>
              <a:cs typeface="Times New Roman"/>
            </a:rPr>
            <a:t> вредным организмам</a:t>
          </a:r>
          <a:endParaRPr lang="en-US" sz="1600" kern="1200" dirty="0">
            <a:latin typeface="Times New Roman"/>
            <a:cs typeface="Times New Roman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/>
              <a:cs typeface="Times New Roman"/>
            </a:rPr>
            <a:t>Оба определения "фитосанитарное действие" и "фитосанитарная процедура" относятся к "фитосанитарным мерам".</a:t>
          </a:r>
          <a:endParaRPr lang="en-US" sz="1600" kern="1200" dirty="0">
            <a:latin typeface="Times New Roman"/>
            <a:cs typeface="Times New Roman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/>
              <a:cs typeface="Times New Roman"/>
            </a:rPr>
            <a:t>НОКЗР может применять фитосанитарные действия и фитосанитарные процедуры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/>
              <a:cs typeface="Times New Roman"/>
            </a:rPr>
            <a:t>	- против вредных организмов, регулируемых в своей стране, или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/>
              <a:cs typeface="Times New Roman"/>
            </a:rPr>
            <a:t>	- </a:t>
          </a:r>
          <a:r>
            <a:rPr lang="ru-RU" sz="1600" kern="1200" dirty="0" smtClean="0">
              <a:latin typeface="Times New Roman"/>
              <a:cs typeface="Times New Roman"/>
            </a:rPr>
            <a:t>в ситуациях экспорта, для выполнения обязательных условий для проведения фитосанитарной сертификации: против вредных организмов-мишеней, регулируемых в другой (стране-импортере) стране, в целях соблюдения фитосанитарных требований к импорту в эту страну.</a:t>
          </a:r>
          <a:endParaRPr lang="en-US" sz="1600" kern="1200" dirty="0">
            <a:latin typeface="Times New Roman"/>
            <a:cs typeface="Times New Roman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/>
              <a:cs typeface="Times New Roman"/>
            </a:rPr>
            <a:t>Пересмотр определений этих двух терминов направлен на то, чтобы сделать это понимание </a:t>
          </a:r>
          <a:r>
            <a:rPr lang="ru-RU" sz="1600" kern="1200" dirty="0" smtClean="0">
              <a:latin typeface="Times New Roman"/>
              <a:cs typeface="Times New Roman"/>
            </a:rPr>
            <a:t>явным</a:t>
          </a:r>
          <a:endParaRPr lang="en-US" sz="1600" kern="1200" dirty="0">
            <a:latin typeface="Times New Roman"/>
            <a:cs typeface="Times New Roman"/>
          </a:endParaRPr>
        </a:p>
      </dsp:txBody>
      <dsp:txXfrm>
        <a:off x="0" y="729634"/>
        <a:ext cx="11658600" cy="3832327"/>
      </dsp:txXfrm>
    </dsp:sp>
    <dsp:sp modelId="{6572EBB2-FC9F-4732-AC23-321926A29CC6}">
      <dsp:nvSpPr>
        <dsp:cNvPr id="0" name=""/>
        <dsp:cNvSpPr/>
      </dsp:nvSpPr>
      <dsp:spPr>
        <a:xfrm>
          <a:off x="533398" y="152401"/>
          <a:ext cx="8161020" cy="8771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467" tIns="0" rIns="308467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ja-JP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«Фитосанитарное действие» и «фитосанитарная процедура»</a:t>
          </a:r>
          <a:endParaRPr lang="en-US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576217" y="195220"/>
        <a:ext cx="8075382" cy="7915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842F4-1C5C-4B5F-A3FF-5C139D83B1A7}">
      <dsp:nvSpPr>
        <dsp:cNvPr id="0" name=""/>
        <dsp:cNvSpPr/>
      </dsp:nvSpPr>
      <dsp:spPr>
        <a:xfrm>
          <a:off x="0" y="838202"/>
          <a:ext cx="4800600" cy="2381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580" tIns="374904" rIns="372580" bIns="14224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kern="1200" dirty="0" smtClean="0">
              <a:effectLst/>
              <a:latin typeface="Times New Roman"/>
              <a:cs typeface="Times New Roman"/>
            </a:rPr>
            <a:t>«Официальная </a:t>
          </a:r>
          <a:r>
            <a:rPr lang="ru-RU" sz="2000" i="0" kern="1200" dirty="0" smtClean="0">
              <a:effectLst/>
              <a:latin typeface="Times New Roman"/>
              <a:cs typeface="Times New Roman"/>
            </a:rPr>
            <a:t>операция, такая как </a:t>
          </a:r>
          <a:r>
            <a:rPr lang="ru-RU" sz="2000" b="1" i="0" kern="1200" dirty="0" smtClean="0">
              <a:effectLst/>
              <a:latin typeface="Times New Roman"/>
              <a:cs typeface="Times New Roman"/>
            </a:rPr>
            <a:t>досмотр, анализ, </a:t>
          </a:r>
          <a:r>
            <a:rPr lang="ru-RU" sz="2000" b="1" i="0" kern="1200" dirty="0" smtClean="0">
              <a:effectLst/>
              <a:latin typeface="Times New Roman"/>
              <a:cs typeface="Times New Roman"/>
            </a:rPr>
            <a:t>надзор или обработка</a:t>
          </a:r>
          <a:r>
            <a:rPr lang="ru-RU" sz="2000" i="0" kern="1200" dirty="0" smtClean="0">
              <a:effectLst/>
              <a:latin typeface="Times New Roman"/>
              <a:cs typeface="Times New Roman"/>
            </a:rPr>
            <a:t>, </a:t>
          </a:r>
          <a:r>
            <a:rPr lang="ru-RU" sz="2000" i="0" kern="1200" dirty="0" smtClean="0">
              <a:effectLst/>
              <a:latin typeface="Times New Roman"/>
              <a:cs typeface="Times New Roman"/>
            </a:rPr>
            <a:t>предпринятая для </a:t>
          </a:r>
          <a:r>
            <a:rPr lang="ru-RU" sz="2000" i="0" kern="1200" dirty="0" smtClean="0">
              <a:effectLst/>
              <a:latin typeface="Times New Roman"/>
              <a:cs typeface="Times New Roman"/>
            </a:rPr>
            <a:t>осуществления </a:t>
          </a:r>
          <a:r>
            <a:rPr lang="ru-RU" sz="2000" b="1" i="0" kern="1200" dirty="0" smtClean="0">
              <a:effectLst/>
              <a:latin typeface="Times New Roman"/>
              <a:cs typeface="Times New Roman"/>
            </a:rPr>
            <a:t>фитосанитарных мер </a:t>
          </a:r>
          <a:r>
            <a:rPr lang="ru-RU" sz="2000" i="0" kern="1200" dirty="0" smtClean="0">
              <a:effectLst/>
              <a:latin typeface="Times New Roman"/>
              <a:cs typeface="Times New Roman"/>
            </a:rPr>
            <a:t>или </a:t>
          </a:r>
          <a:r>
            <a:rPr lang="ru-RU" sz="2000" i="0" u="sng" kern="1200" dirty="0" smtClean="0">
              <a:effectLst/>
              <a:latin typeface="Times New Roman"/>
              <a:cs typeface="Times New Roman"/>
            </a:rPr>
            <a:t>для </a:t>
          </a:r>
          <a:r>
            <a:rPr lang="ru-RU" sz="2000" i="0" u="sng" kern="1200" dirty="0" smtClean="0">
              <a:effectLst/>
              <a:latin typeface="Times New Roman"/>
              <a:cs typeface="Times New Roman"/>
            </a:rPr>
            <a:t>обеспечения возможности проведения </a:t>
          </a:r>
          <a:r>
            <a:rPr lang="ru-RU" sz="2000" b="1" i="0" u="sng" kern="1200" dirty="0" smtClean="0">
              <a:effectLst/>
              <a:latin typeface="Times New Roman"/>
              <a:cs typeface="Times New Roman"/>
            </a:rPr>
            <a:t>фитосанитарной </a:t>
          </a:r>
          <a:r>
            <a:rPr lang="ru-RU" sz="2000" b="1" i="0" u="sng" kern="1200" dirty="0" smtClean="0">
              <a:effectLst/>
              <a:latin typeface="Times New Roman"/>
              <a:cs typeface="Times New Roman"/>
            </a:rPr>
            <a:t>сертификации</a:t>
          </a:r>
          <a:r>
            <a:rPr lang="ru-RU" sz="2000" i="0" kern="1200" dirty="0" smtClean="0">
              <a:effectLst/>
              <a:latin typeface="Times New Roman"/>
              <a:cs typeface="Times New Roman"/>
            </a:rPr>
            <a:t>".</a:t>
          </a:r>
          <a:endParaRPr lang="en-US" sz="2000" i="1" kern="1200" dirty="0">
            <a:effectLst/>
            <a:latin typeface="Times New Roman"/>
            <a:cs typeface="Times New Roman"/>
          </a:endParaRPr>
        </a:p>
      </dsp:txBody>
      <dsp:txXfrm>
        <a:off x="0" y="838202"/>
        <a:ext cx="4800600" cy="2381400"/>
      </dsp:txXfrm>
    </dsp:sp>
    <dsp:sp modelId="{3FC65156-527F-4E59-95F4-0814ED0C6D49}">
      <dsp:nvSpPr>
        <dsp:cNvPr id="0" name=""/>
        <dsp:cNvSpPr/>
      </dsp:nvSpPr>
      <dsp:spPr>
        <a:xfrm>
          <a:off x="228599" y="572519"/>
          <a:ext cx="3360420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ja-JP" sz="1800" b="1" u="none" kern="1200" dirty="0" smtClean="0">
              <a:effectLst/>
              <a:latin typeface="Gill Sans MT" panose="020B0502020104020203" pitchFamily="34" charset="0"/>
            </a:rPr>
            <a:t>«Фитосанитарное действие»</a:t>
          </a:r>
          <a:endParaRPr lang="en-US" altLang="ja-JP" sz="1800" u="none" kern="1200" dirty="0">
            <a:effectLst/>
            <a:latin typeface="Gill Sans MT" panose="020B0502020104020203" pitchFamily="34" charset="0"/>
          </a:endParaRPr>
        </a:p>
      </dsp:txBody>
      <dsp:txXfrm>
        <a:off x="254538" y="598458"/>
        <a:ext cx="3308542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842F4-1C5C-4B5F-A3FF-5C139D83B1A7}">
      <dsp:nvSpPr>
        <dsp:cNvPr id="0" name=""/>
        <dsp:cNvSpPr/>
      </dsp:nvSpPr>
      <dsp:spPr>
        <a:xfrm>
          <a:off x="0" y="354329"/>
          <a:ext cx="6096001" cy="463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437388" rIns="47311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/>
              <a:cs typeface="Times New Roman"/>
            </a:rPr>
            <a:t>Добавление </a:t>
          </a:r>
          <a:r>
            <a:rPr lang="ru-RU" sz="2100" kern="1200" dirty="0" smtClean="0">
              <a:latin typeface="Times New Roman"/>
              <a:cs typeface="Times New Roman"/>
            </a:rPr>
            <a:t>«...</a:t>
          </a:r>
          <a:r>
            <a:rPr lang="ru-RU" sz="2100" i="1" kern="1200" dirty="0" smtClean="0">
              <a:latin typeface="Times New Roman"/>
              <a:cs typeface="Times New Roman"/>
            </a:rPr>
            <a:t>или для обеспечения возможности проведения фитосанитарной сертификации</a:t>
          </a:r>
          <a:r>
            <a:rPr lang="ru-RU" sz="2100" kern="1200" dirty="0" smtClean="0">
              <a:latin typeface="Times New Roman"/>
              <a:cs typeface="Times New Roman"/>
            </a:rPr>
            <a:t>" описывает </a:t>
          </a:r>
          <a:r>
            <a:rPr lang="ru-RU" sz="2100" kern="1200" dirty="0" smtClean="0">
              <a:latin typeface="Times New Roman"/>
              <a:cs typeface="Times New Roman"/>
            </a:rPr>
            <a:t>данный сценарий </a:t>
          </a:r>
          <a:r>
            <a:rPr lang="ru-RU" sz="2100" kern="1200" dirty="0" smtClean="0">
              <a:latin typeface="Times New Roman"/>
              <a:cs typeface="Times New Roman"/>
            </a:rPr>
            <a:t>с точки зрения </a:t>
          </a:r>
          <a:r>
            <a:rPr lang="ru-RU" sz="2100" kern="1200" dirty="0" smtClean="0">
              <a:latin typeface="Times New Roman"/>
              <a:cs typeface="Times New Roman"/>
            </a:rPr>
            <a:t>НОКЗР страны-экспортера. Косвенно, </a:t>
          </a:r>
          <a:r>
            <a:rPr lang="ru-RU" sz="2100" kern="1200" dirty="0" smtClean="0">
              <a:latin typeface="Times New Roman"/>
              <a:cs typeface="Times New Roman"/>
            </a:rPr>
            <a:t>эта формулировка отражает цель </a:t>
          </a:r>
          <a:r>
            <a:rPr lang="ru-RU" sz="2100" kern="1200" dirty="0" smtClean="0">
              <a:latin typeface="Times New Roman"/>
              <a:cs typeface="Times New Roman"/>
            </a:rPr>
            <a:t>«соблюдение </a:t>
          </a:r>
          <a:r>
            <a:rPr lang="ru-RU" sz="2100" kern="1200" dirty="0" smtClean="0">
              <a:latin typeface="Times New Roman"/>
              <a:cs typeface="Times New Roman"/>
            </a:rPr>
            <a:t>фитосанитарных </a:t>
          </a:r>
          <a:r>
            <a:rPr lang="ru-RU" sz="2100" kern="1200" dirty="0" smtClean="0">
              <a:latin typeface="Times New Roman"/>
              <a:cs typeface="Times New Roman"/>
            </a:rPr>
            <a:t>требований к импорта другой страны », </a:t>
          </a:r>
          <a:r>
            <a:rPr lang="ru-RU" sz="2100" kern="1200" dirty="0" smtClean="0">
              <a:latin typeface="Times New Roman"/>
              <a:cs typeface="Times New Roman"/>
            </a:rPr>
            <a:t>поскольку фитосанитарная сертификация может быть проведена только после того, как </a:t>
          </a:r>
          <a:r>
            <a:rPr lang="ru-RU" sz="2100" kern="1200" dirty="0" smtClean="0">
              <a:latin typeface="Times New Roman"/>
              <a:cs typeface="Times New Roman"/>
            </a:rPr>
            <a:t>страна-экспортер сможет </a:t>
          </a:r>
          <a:r>
            <a:rPr lang="ru-RU" sz="2100" kern="1200" dirty="0" smtClean="0">
              <a:latin typeface="Times New Roman"/>
              <a:cs typeface="Times New Roman"/>
            </a:rPr>
            <a:t>заявить, что фитосанитарные </a:t>
          </a:r>
          <a:r>
            <a:rPr lang="ru-RU" sz="2100" kern="1200" dirty="0" smtClean="0">
              <a:latin typeface="Times New Roman"/>
              <a:cs typeface="Times New Roman"/>
            </a:rPr>
            <a:t>требования в отношении импорта были выполнены.</a:t>
          </a:r>
          <a:endParaRPr lang="ru-RU" sz="2100" kern="1200" dirty="0" smtClean="0">
            <a:latin typeface="Times New Roman"/>
            <a:cs typeface="Times New Roman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 smtClean="0">
            <a:latin typeface="Gill Sans MT" panose="020B0502020104020203" pitchFamily="34" charset="0"/>
          </a:endParaRPr>
        </a:p>
      </dsp:txBody>
      <dsp:txXfrm>
        <a:off x="0" y="354329"/>
        <a:ext cx="6096001" cy="4630500"/>
      </dsp:txXfrm>
    </dsp:sp>
    <dsp:sp modelId="{3FC65156-527F-4E59-95F4-0814ED0C6D49}">
      <dsp:nvSpPr>
        <dsp:cNvPr id="0" name=""/>
        <dsp:cNvSpPr/>
      </dsp:nvSpPr>
      <dsp:spPr>
        <a:xfrm>
          <a:off x="1524000" y="44369"/>
          <a:ext cx="4267200" cy="61992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ja-JP" sz="21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pitchFamily="34" charset="0"/>
            </a:rPr>
            <a:t>Пояснение</a:t>
          </a:r>
          <a:endParaRPr lang="en-US" altLang="ja-JP" sz="21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  <a:cs typeface="Arial" pitchFamily="34" charset="0"/>
          </a:endParaRPr>
        </a:p>
      </dsp:txBody>
      <dsp:txXfrm>
        <a:off x="1554262" y="74631"/>
        <a:ext cx="4206676" cy="5593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842F4-1C5C-4B5F-A3FF-5C139D83B1A7}">
      <dsp:nvSpPr>
        <dsp:cNvPr id="0" name=""/>
        <dsp:cNvSpPr/>
      </dsp:nvSpPr>
      <dsp:spPr>
        <a:xfrm>
          <a:off x="0" y="1000889"/>
          <a:ext cx="4800600" cy="272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580" tIns="374904" rIns="372580" bIns="128016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i="1" kern="1200" dirty="0">
            <a:effectLst/>
            <a:latin typeface="Gill Sans MT" panose="020B0502020104020203" pitchFamily="34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0" strike="noStrike" kern="1200" dirty="0" smtClean="0">
              <a:effectLst/>
              <a:latin typeface="Times New Roman"/>
              <a:cs typeface="Times New Roman"/>
            </a:rPr>
            <a:t>« </a:t>
          </a:r>
          <a:r>
            <a:rPr lang="ru-RU" sz="1800" i="0" strike="sngStrike" kern="1200" dirty="0" smtClean="0">
              <a:effectLst/>
              <a:latin typeface="Times New Roman"/>
              <a:cs typeface="Times New Roman"/>
            </a:rPr>
            <a:t>Любой</a:t>
          </a:r>
          <a:r>
            <a:rPr lang="ru-RU" sz="1800" i="0" kern="1200" dirty="0" smtClean="0">
              <a:effectLst/>
              <a:latin typeface="Times New Roman"/>
              <a:cs typeface="Times New Roman"/>
            </a:rPr>
            <a:t> </a:t>
          </a:r>
          <a:r>
            <a:rPr lang="ru-RU" sz="1800" b="1" i="0" kern="1200" dirty="0" smtClean="0">
              <a:effectLst/>
              <a:latin typeface="Times New Roman"/>
              <a:cs typeface="Times New Roman"/>
            </a:rPr>
            <a:t>официальный</a:t>
          </a:r>
          <a:r>
            <a:rPr lang="ru-RU" sz="1800" i="0" kern="1200" dirty="0" smtClean="0">
              <a:effectLst/>
              <a:latin typeface="Times New Roman"/>
              <a:cs typeface="Times New Roman"/>
            </a:rPr>
            <a:t> метод </a:t>
          </a:r>
          <a:r>
            <a:rPr lang="ru-RU" sz="1800" i="0" kern="1200" dirty="0" smtClean="0">
              <a:effectLst/>
              <a:latin typeface="Times New Roman"/>
              <a:cs typeface="Times New Roman"/>
            </a:rPr>
            <a:t>применения </a:t>
          </a:r>
          <a:r>
            <a:rPr lang="ru-RU" sz="1800" b="1" i="0" kern="1200" dirty="0" smtClean="0">
              <a:effectLst/>
              <a:latin typeface="Times New Roman"/>
              <a:cs typeface="Times New Roman"/>
            </a:rPr>
            <a:t>фитосанитарных мер </a:t>
          </a:r>
          <a:r>
            <a:rPr lang="ru-RU" sz="1800" i="0" u="sng" kern="1200" dirty="0" smtClean="0">
              <a:effectLst/>
              <a:latin typeface="Times New Roman"/>
              <a:cs typeface="Times New Roman"/>
            </a:rPr>
            <a:t>или </a:t>
          </a:r>
          <a:r>
            <a:rPr lang="ru-RU" sz="1800" i="0" u="sng" kern="1200" dirty="0" smtClean="0">
              <a:effectLst/>
              <a:latin typeface="Times New Roman"/>
              <a:cs typeface="Times New Roman"/>
            </a:rPr>
            <a:t>для обеспечения возможности проведения </a:t>
          </a:r>
          <a:r>
            <a:rPr lang="ru-RU" sz="1800" b="1" i="0" u="sng" kern="1200" dirty="0" smtClean="0">
              <a:effectLst/>
              <a:latin typeface="Times New Roman"/>
              <a:cs typeface="Times New Roman"/>
            </a:rPr>
            <a:t>фитосанитарной сертификации</a:t>
          </a:r>
          <a:r>
            <a:rPr lang="ru-RU" sz="1800" i="0" kern="1200" dirty="0" smtClean="0">
              <a:effectLst/>
              <a:latin typeface="Times New Roman"/>
              <a:cs typeface="Times New Roman"/>
            </a:rPr>
            <a:t>, </a:t>
          </a:r>
          <a:r>
            <a:rPr lang="ru-RU" sz="1800" i="0" strike="sngStrike" kern="1200" dirty="0" smtClean="0">
              <a:effectLst/>
              <a:latin typeface="Times New Roman"/>
              <a:cs typeface="Times New Roman"/>
            </a:rPr>
            <a:t>включая</a:t>
          </a:r>
          <a:r>
            <a:rPr lang="ru-RU" sz="1800" i="0" kern="1200" dirty="0" smtClean="0">
              <a:effectLst/>
              <a:latin typeface="Times New Roman"/>
              <a:cs typeface="Times New Roman"/>
            </a:rPr>
            <a:t> </a:t>
          </a:r>
          <a:r>
            <a:rPr lang="ru-RU" sz="1800" i="0" u="sng" kern="1200" dirty="0" smtClean="0">
              <a:effectLst/>
              <a:latin typeface="Times New Roman"/>
              <a:cs typeface="Times New Roman"/>
            </a:rPr>
            <a:t>такие, как </a:t>
          </a:r>
          <a:r>
            <a:rPr lang="ru-RU" sz="1800" b="0" i="0" kern="1200" dirty="0" smtClean="0">
              <a:effectLst/>
              <a:latin typeface="Times New Roman"/>
              <a:cs typeface="Times New Roman"/>
            </a:rPr>
            <a:t>проведение </a:t>
          </a:r>
          <a:r>
            <a:rPr lang="ru-RU" sz="1800" b="1" i="0" kern="1200" dirty="0" smtClean="0">
              <a:effectLst/>
              <a:latin typeface="Times New Roman"/>
              <a:cs typeface="Times New Roman"/>
            </a:rPr>
            <a:t>досмотров, анализов, </a:t>
          </a:r>
          <a:r>
            <a:rPr lang="ru-RU" sz="1800" b="1" i="0" kern="1200" dirty="0" smtClean="0">
              <a:effectLst/>
              <a:latin typeface="Times New Roman"/>
              <a:cs typeface="Times New Roman"/>
            </a:rPr>
            <a:t>надзора или обработок</a:t>
          </a:r>
          <a:r>
            <a:rPr lang="ru-RU" sz="1800" i="0" kern="1200" dirty="0" smtClean="0">
              <a:effectLst/>
              <a:latin typeface="Times New Roman"/>
              <a:cs typeface="Times New Roman"/>
            </a:rPr>
            <a:t> </a:t>
          </a:r>
          <a:r>
            <a:rPr lang="ru-RU" sz="1800" b="0" i="0" strike="sngStrike" kern="1200" dirty="0" smtClean="0">
              <a:effectLst/>
              <a:latin typeface="Times New Roman"/>
              <a:cs typeface="Times New Roman"/>
            </a:rPr>
            <a:t>в </a:t>
          </a:r>
          <a:r>
            <a:rPr lang="ru-RU" sz="1800" b="0" i="0" strike="sngStrike" kern="1200" dirty="0" smtClean="0">
              <a:effectLst/>
              <a:latin typeface="Times New Roman"/>
              <a:cs typeface="Times New Roman"/>
            </a:rPr>
            <a:t>отношении регулируемых вредных организмов»</a:t>
          </a:r>
          <a:endParaRPr lang="en-US" sz="1800" b="0" i="0" kern="1200" dirty="0">
            <a:effectLst/>
            <a:latin typeface="Times New Roman"/>
            <a:cs typeface="Times New Roman"/>
          </a:endParaRPr>
        </a:p>
      </dsp:txBody>
      <dsp:txXfrm>
        <a:off x="0" y="1000889"/>
        <a:ext cx="4800600" cy="2721600"/>
      </dsp:txXfrm>
    </dsp:sp>
    <dsp:sp modelId="{3FC65156-527F-4E59-95F4-0814ED0C6D49}">
      <dsp:nvSpPr>
        <dsp:cNvPr id="0" name=""/>
        <dsp:cNvSpPr/>
      </dsp:nvSpPr>
      <dsp:spPr>
        <a:xfrm>
          <a:off x="240030" y="735209"/>
          <a:ext cx="3360420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ja-JP" sz="18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«Фитосанитарная процедура»</a:t>
          </a:r>
          <a:r>
            <a:rPr lang="en-US" altLang="ja-JP" sz="180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 </a:t>
          </a:r>
          <a:endParaRPr lang="en-US" altLang="ja-JP" sz="180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265969" y="761148"/>
        <a:ext cx="3308542" cy="4794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842F4-1C5C-4B5F-A3FF-5C139D83B1A7}">
      <dsp:nvSpPr>
        <dsp:cNvPr id="0" name=""/>
        <dsp:cNvSpPr/>
      </dsp:nvSpPr>
      <dsp:spPr>
        <a:xfrm>
          <a:off x="0" y="436139"/>
          <a:ext cx="6400798" cy="4422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773" tIns="374904" rIns="49677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en-US" sz="1800" i="1" kern="1200" dirty="0">
            <a:effectLst/>
            <a:latin typeface="Gill Sans MT" panose="020B0502020104020203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/>
              <a:cs typeface="Times New Roman"/>
            </a:rPr>
            <a:t>Добавление «...</a:t>
          </a:r>
          <a:r>
            <a:rPr lang="ru-RU" sz="1800" i="1" kern="1200" dirty="0" smtClean="0">
              <a:latin typeface="Times New Roman"/>
              <a:cs typeface="Times New Roman"/>
            </a:rPr>
            <a:t>или для обеспечения возможности проведения фитосанитарной </a:t>
          </a:r>
          <a:r>
            <a:rPr lang="ru-RU" sz="1800" i="1" kern="1200" dirty="0" smtClean="0">
              <a:latin typeface="Times New Roman"/>
              <a:cs typeface="Times New Roman"/>
            </a:rPr>
            <a:t>сертификации</a:t>
          </a:r>
          <a:r>
            <a:rPr lang="ru-RU" sz="1800" kern="1200" dirty="0" smtClean="0">
              <a:latin typeface="Times New Roman"/>
              <a:cs typeface="Times New Roman"/>
            </a:rPr>
            <a:t>» описывает </a:t>
          </a:r>
          <a:r>
            <a:rPr lang="ru-RU" sz="1800" kern="1200" dirty="0" smtClean="0">
              <a:latin typeface="Times New Roman"/>
              <a:cs typeface="Times New Roman"/>
            </a:rPr>
            <a:t>сценарий с точки зрения </a:t>
          </a:r>
          <a:r>
            <a:rPr lang="ru-RU" sz="1800" kern="1200" dirty="0" smtClean="0">
              <a:latin typeface="Times New Roman"/>
              <a:cs typeface="Times New Roman"/>
            </a:rPr>
            <a:t>НОКЗР страны-экспортера </a:t>
          </a:r>
          <a:r>
            <a:rPr lang="ru-RU" sz="1800" kern="1200" dirty="0" smtClean="0">
              <a:latin typeface="Times New Roman"/>
              <a:cs typeface="Times New Roman"/>
            </a:rPr>
            <a:t>(см. </a:t>
          </a:r>
          <a:r>
            <a:rPr lang="ru-RU" sz="1800" kern="1200" dirty="0" smtClean="0">
              <a:latin typeface="Times New Roman"/>
              <a:cs typeface="Times New Roman"/>
            </a:rPr>
            <a:t>«</a:t>
          </a:r>
          <a:r>
            <a:rPr lang="ru-RU" sz="1800" i="1" kern="1200" dirty="0" smtClean="0">
              <a:latin typeface="Times New Roman"/>
              <a:cs typeface="Times New Roman"/>
            </a:rPr>
            <a:t>Фитосанитарные действия</a:t>
          </a:r>
          <a:r>
            <a:rPr lang="ru-RU" sz="1800" kern="1200" dirty="0" smtClean="0">
              <a:latin typeface="Times New Roman"/>
              <a:cs typeface="Times New Roman"/>
            </a:rPr>
            <a:t>»).</a:t>
          </a:r>
          <a:endParaRPr lang="ru-RU" sz="1800" kern="1200" dirty="0" smtClean="0">
            <a:latin typeface="Times New Roman"/>
            <a:cs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/>
              <a:cs typeface="Times New Roman"/>
            </a:rPr>
            <a:t>Учитывая включение </a:t>
          </a:r>
          <a:r>
            <a:rPr lang="ru-RU" sz="1800" kern="1200" dirty="0" smtClean="0">
              <a:latin typeface="Times New Roman"/>
              <a:cs typeface="Times New Roman"/>
            </a:rPr>
            <a:t>«</a:t>
          </a:r>
          <a:r>
            <a:rPr lang="ru-RU" sz="1800" i="1" kern="1200" dirty="0" smtClean="0">
              <a:latin typeface="Times New Roman"/>
              <a:cs typeface="Times New Roman"/>
            </a:rPr>
            <a:t>фитосанитарный»</a:t>
          </a:r>
          <a:r>
            <a:rPr lang="ru-RU" sz="1800" kern="1200" dirty="0" smtClean="0">
              <a:latin typeface="Times New Roman"/>
              <a:cs typeface="Times New Roman"/>
            </a:rPr>
            <a:t> </a:t>
          </a:r>
          <a:r>
            <a:rPr lang="ru-RU" sz="1800" kern="1200" dirty="0" smtClean="0">
              <a:latin typeface="Times New Roman"/>
              <a:cs typeface="Times New Roman"/>
            </a:rPr>
            <a:t>в сам термин и в оба элемента определения как </a:t>
          </a:r>
          <a:r>
            <a:rPr lang="ru-RU" sz="1800" kern="1200" dirty="0" smtClean="0">
              <a:latin typeface="Times New Roman"/>
              <a:cs typeface="Times New Roman"/>
            </a:rPr>
            <a:t>«</a:t>
          </a:r>
          <a:r>
            <a:rPr lang="ru-RU" sz="1800" i="1" kern="1200" dirty="0" smtClean="0">
              <a:latin typeface="Times New Roman"/>
              <a:cs typeface="Times New Roman"/>
            </a:rPr>
            <a:t>фитосанитарные меры</a:t>
          </a:r>
          <a:r>
            <a:rPr lang="ru-RU" sz="1800" kern="1200" dirty="0" smtClean="0">
              <a:latin typeface="Times New Roman"/>
              <a:cs typeface="Times New Roman"/>
            </a:rPr>
            <a:t>» </a:t>
          </a:r>
          <a:r>
            <a:rPr lang="ru-RU" sz="1800" kern="1200" dirty="0" smtClean="0">
              <a:latin typeface="Times New Roman"/>
              <a:cs typeface="Times New Roman"/>
            </a:rPr>
            <a:t>и </a:t>
          </a:r>
          <a:r>
            <a:rPr lang="ru-RU" sz="1800" kern="1200" dirty="0" smtClean="0">
              <a:latin typeface="Times New Roman"/>
              <a:cs typeface="Times New Roman"/>
            </a:rPr>
            <a:t>«</a:t>
          </a:r>
          <a:r>
            <a:rPr lang="ru-RU" sz="1800" i="1" kern="1200" dirty="0" smtClean="0">
              <a:latin typeface="Times New Roman"/>
              <a:cs typeface="Times New Roman"/>
            </a:rPr>
            <a:t>фитосанитарная сертификация</a:t>
          </a:r>
          <a:r>
            <a:rPr lang="ru-RU" sz="1800" kern="1200" dirty="0" smtClean="0">
              <a:latin typeface="Times New Roman"/>
              <a:cs typeface="Times New Roman"/>
            </a:rPr>
            <a:t>», </a:t>
          </a:r>
          <a:r>
            <a:rPr lang="ru-RU" sz="1800" kern="1200" dirty="0" smtClean="0">
              <a:latin typeface="Times New Roman"/>
              <a:cs typeface="Times New Roman"/>
            </a:rPr>
            <a:t>фраза </a:t>
          </a:r>
          <a:r>
            <a:rPr lang="ru-RU" sz="1800" kern="1200" dirty="0" smtClean="0">
              <a:latin typeface="Times New Roman"/>
              <a:cs typeface="Times New Roman"/>
            </a:rPr>
            <a:t>«...</a:t>
          </a:r>
          <a:r>
            <a:rPr lang="ru-RU" sz="1800" i="1" kern="1200" dirty="0" smtClean="0">
              <a:latin typeface="Times New Roman"/>
              <a:cs typeface="Times New Roman"/>
            </a:rPr>
            <a:t>в </a:t>
          </a:r>
          <a:r>
            <a:rPr lang="ru-RU" sz="1800" i="1" kern="1200" dirty="0" smtClean="0">
              <a:latin typeface="Times New Roman"/>
              <a:cs typeface="Times New Roman"/>
            </a:rPr>
            <a:t>отношении регулируемых вредных организмов»</a:t>
          </a:r>
          <a:r>
            <a:rPr lang="ru-RU" sz="1800" kern="1200" dirty="0" smtClean="0">
              <a:latin typeface="Times New Roman"/>
              <a:cs typeface="Times New Roman"/>
            </a:rPr>
            <a:t> </a:t>
          </a:r>
          <a:r>
            <a:rPr lang="ru-RU" sz="1800" kern="1200" dirty="0" smtClean="0">
              <a:latin typeface="Times New Roman"/>
              <a:cs typeface="Times New Roman"/>
            </a:rPr>
            <a:t>является избыточной, потенциально запутанной и поэтому удалена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/>
              <a:cs typeface="Times New Roman"/>
            </a:rPr>
            <a:t>«</a:t>
          </a:r>
          <a:r>
            <a:rPr lang="ru-RU" sz="1800" i="1" kern="1200" dirty="0" smtClean="0">
              <a:latin typeface="Times New Roman"/>
              <a:cs typeface="Times New Roman"/>
            </a:rPr>
            <a:t>включая</a:t>
          </a:r>
          <a:r>
            <a:rPr lang="ru-RU" sz="1800" kern="1200" dirty="0" smtClean="0">
              <a:latin typeface="Times New Roman"/>
              <a:cs typeface="Times New Roman"/>
            </a:rPr>
            <a:t>» </a:t>
          </a:r>
          <a:r>
            <a:rPr lang="ru-RU" sz="1800" kern="1200" dirty="0" smtClean="0">
              <a:latin typeface="Times New Roman"/>
              <a:cs typeface="Times New Roman"/>
            </a:rPr>
            <a:t>изменено на </a:t>
          </a:r>
          <a:r>
            <a:rPr lang="ru-RU" sz="1800" kern="1200" dirty="0" smtClean="0">
              <a:latin typeface="Times New Roman"/>
              <a:cs typeface="Times New Roman"/>
            </a:rPr>
            <a:t>«такие как», </a:t>
          </a:r>
          <a:r>
            <a:rPr lang="ru-RU" sz="1800" kern="1200" dirty="0" smtClean="0">
              <a:latin typeface="Times New Roman"/>
              <a:cs typeface="Times New Roman"/>
            </a:rPr>
            <a:t>в соответствии с формулировкой, используемой в определении "</a:t>
          </a:r>
          <a:r>
            <a:rPr lang="ru-RU" sz="1800" i="1" kern="1200" dirty="0" smtClean="0">
              <a:latin typeface="Times New Roman"/>
              <a:cs typeface="Times New Roman"/>
            </a:rPr>
            <a:t>фитосанитарного действия</a:t>
          </a:r>
          <a:r>
            <a:rPr lang="ru-RU" sz="1800" kern="1200" dirty="0" smtClean="0">
              <a:latin typeface="Times New Roman"/>
              <a:cs typeface="Times New Roman"/>
            </a:rPr>
            <a:t>", и для разъяснения того, что упомянутые примеры не являются исчерпывающими</a:t>
          </a:r>
        </a:p>
      </dsp:txBody>
      <dsp:txXfrm>
        <a:off x="0" y="436139"/>
        <a:ext cx="6400798" cy="4422600"/>
      </dsp:txXfrm>
    </dsp:sp>
    <dsp:sp modelId="{3FC65156-527F-4E59-95F4-0814ED0C6D49}">
      <dsp:nvSpPr>
        <dsp:cNvPr id="0" name=""/>
        <dsp:cNvSpPr/>
      </dsp:nvSpPr>
      <dsp:spPr>
        <a:xfrm>
          <a:off x="1600199" y="170459"/>
          <a:ext cx="4480559" cy="53136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4" tIns="0" rIns="169354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ja-JP" sz="1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cs typeface="Arial" pitchFamily="34" charset="0"/>
            </a:rPr>
            <a:t>Пояснение</a:t>
          </a:r>
          <a:endParaRPr lang="en-US" altLang="ja-JP" sz="18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  <a:cs typeface="Arial" pitchFamily="34" charset="0"/>
          </a:endParaRPr>
        </a:p>
      </dsp:txBody>
      <dsp:txXfrm>
        <a:off x="1626138" y="196398"/>
        <a:ext cx="4428681" cy="4794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175B6-35A5-4A6D-BA44-138324B361A9}">
      <dsp:nvSpPr>
        <dsp:cNvPr id="0" name=""/>
        <dsp:cNvSpPr/>
      </dsp:nvSpPr>
      <dsp:spPr>
        <a:xfrm>
          <a:off x="3909" y="1298"/>
          <a:ext cx="10583980" cy="13115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</a:rPr>
            <a:t>Для получения дополнительной информации о </a:t>
          </a:r>
          <a:r>
            <a:rPr lang="ru-RU" sz="3300" kern="1200" dirty="0" smtClean="0">
              <a:solidFill>
                <a:schemeClr val="tx1"/>
              </a:solidFill>
            </a:rPr>
            <a:t>Проекте 2022 года Поправки к </a:t>
          </a:r>
          <a:r>
            <a:rPr lang="ru-RU" sz="3300" kern="1200" dirty="0" smtClean="0">
              <a:solidFill>
                <a:schemeClr val="tx1"/>
              </a:solidFill>
            </a:rPr>
            <a:t>МСФМ 5, пожалуйста, также см.</a:t>
          </a:r>
          <a:r>
            <a:rPr lang="en-US" sz="3300" kern="1200" dirty="0" smtClean="0">
              <a:solidFill>
                <a:schemeClr val="tx1"/>
              </a:solidFill>
            </a:rPr>
            <a:t>:</a:t>
          </a:r>
          <a:endParaRPr lang="en-US" sz="3300" kern="1200" dirty="0">
            <a:solidFill>
              <a:schemeClr val="tx1"/>
            </a:solidFill>
          </a:endParaRPr>
        </a:p>
      </dsp:txBody>
      <dsp:txXfrm>
        <a:off x="42324" y="39713"/>
        <a:ext cx="10507150" cy="1234765"/>
      </dsp:txXfrm>
    </dsp:sp>
    <dsp:sp modelId="{067EA067-5216-409A-9CA3-53EF5F52D6AB}">
      <dsp:nvSpPr>
        <dsp:cNvPr id="0" name=""/>
        <dsp:cNvSpPr/>
      </dsp:nvSpPr>
      <dsp:spPr>
        <a:xfrm>
          <a:off x="3909" y="1581661"/>
          <a:ext cx="5078685" cy="13115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hlinkClick xmlns:r="http://schemas.openxmlformats.org/officeDocument/2006/relationships" r:id="rId1"/>
            </a:rPr>
            <a:t>ТТГ</a:t>
          </a:r>
          <a:r>
            <a:rPr lang="en-US" sz="3200" kern="1200" dirty="0" smtClean="0">
              <a:hlinkClick xmlns:r="http://schemas.openxmlformats.org/officeDocument/2006/relationships" r:id="rId1"/>
            </a:rPr>
            <a:t> </a:t>
          </a:r>
          <a:r>
            <a:rPr lang="ru-RU" sz="3200" kern="1200" dirty="0" smtClean="0">
              <a:hlinkClick xmlns:r="http://schemas.openxmlformats.org/officeDocument/2006/relationships" r:id="rId1"/>
            </a:rPr>
            <a:t>декабрь</a:t>
          </a:r>
          <a:r>
            <a:rPr lang="en-US" sz="3200" kern="1200" dirty="0" smtClean="0">
              <a:hlinkClick xmlns:r="http://schemas.openxmlformats.org/officeDocument/2006/relationships" r:id="rId1"/>
            </a:rPr>
            <a:t> </a:t>
          </a:r>
          <a:r>
            <a:rPr lang="en-US" sz="3200" kern="1200" dirty="0" smtClean="0">
              <a:hlinkClick xmlns:r="http://schemas.openxmlformats.org/officeDocument/2006/relationships" r:id="rId1"/>
            </a:rPr>
            <a:t>2021</a:t>
          </a:r>
          <a:r>
            <a:rPr lang="ru-RU" sz="3200" kern="1200" dirty="0" smtClean="0">
              <a:hlinkClick xmlns:r="http://schemas.openxmlformats.org/officeDocument/2006/relationships" r:id="rId1"/>
            </a:rPr>
            <a:t> года</a:t>
          </a:r>
          <a:r>
            <a:rPr lang="en-US" sz="3200" kern="1200" dirty="0" smtClean="0">
              <a:hlinkClick xmlns:r="http://schemas.openxmlformats.org/officeDocument/2006/relationships" r:id="rId1"/>
            </a:rPr>
            <a:t> </a:t>
          </a:r>
          <a:r>
            <a:rPr lang="ru-RU" sz="3200" kern="1200" dirty="0" smtClean="0"/>
            <a:t>отчет о заочном заседании</a:t>
          </a:r>
          <a:endParaRPr lang="en-US" sz="3200" kern="1200" dirty="0"/>
        </a:p>
      </dsp:txBody>
      <dsp:txXfrm>
        <a:off x="42324" y="1620076"/>
        <a:ext cx="5001855" cy="1234765"/>
      </dsp:txXfrm>
    </dsp:sp>
    <dsp:sp modelId="{DB26923C-A4F1-46D6-BC92-3206CCB7A49F}">
      <dsp:nvSpPr>
        <dsp:cNvPr id="0" name=""/>
        <dsp:cNvSpPr/>
      </dsp:nvSpPr>
      <dsp:spPr>
        <a:xfrm>
          <a:off x="5509204" y="1581661"/>
          <a:ext cx="5078685" cy="13115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hlinkClick xmlns:r="http://schemas.openxmlformats.org/officeDocument/2006/relationships" r:id="rId2"/>
            </a:rPr>
            <a:t>КС</a:t>
          </a:r>
          <a:r>
            <a:rPr lang="en-US" sz="3200" kern="1200" dirty="0" smtClean="0">
              <a:hlinkClick xmlns:r="http://schemas.openxmlformats.org/officeDocument/2006/relationships" r:id="rId2"/>
            </a:rPr>
            <a:t> </a:t>
          </a:r>
          <a:r>
            <a:rPr lang="ru-RU" sz="3200" kern="1200" dirty="0" smtClean="0">
              <a:hlinkClick xmlns:r="http://schemas.openxmlformats.org/officeDocument/2006/relationships" r:id="rId2"/>
            </a:rPr>
            <a:t>май</a:t>
          </a:r>
          <a:r>
            <a:rPr lang="en-US" sz="3200" kern="1200" dirty="0" smtClean="0">
              <a:hlinkClick xmlns:r="http://schemas.openxmlformats.org/officeDocument/2006/relationships" r:id="rId2"/>
            </a:rPr>
            <a:t> </a:t>
          </a:r>
          <a:r>
            <a:rPr lang="en-US" sz="3200" kern="1200" dirty="0" smtClean="0">
              <a:hlinkClick xmlns:r="http://schemas.openxmlformats.org/officeDocument/2006/relationships" r:id="rId2"/>
            </a:rPr>
            <a:t>2022</a:t>
          </a:r>
          <a:r>
            <a:rPr lang="ru-RU" sz="3200" kern="1200" dirty="0" smtClean="0">
              <a:hlinkClick xmlns:r="http://schemas.openxmlformats.org/officeDocument/2006/relationships" r:id="rId2"/>
            </a:rPr>
            <a:t> года</a:t>
          </a:r>
          <a:r>
            <a:rPr lang="en-US" sz="3200" kern="1200" dirty="0" smtClean="0">
              <a:hlinkClick xmlns:r="http://schemas.openxmlformats.org/officeDocument/2006/relationships" r:id="rId2"/>
            </a:rPr>
            <a:t> </a:t>
          </a:r>
          <a:r>
            <a:rPr lang="ru-RU" sz="3200" kern="1200" dirty="0" smtClean="0"/>
            <a:t>отчет о заочном заседании</a:t>
          </a:r>
          <a:endParaRPr lang="en-US" sz="3200" kern="1200" dirty="0">
            <a:hlinkClick xmlns:r="http://schemas.openxmlformats.org/officeDocument/2006/relationships" r:id="rId3"/>
          </a:endParaRPr>
        </a:p>
      </dsp:txBody>
      <dsp:txXfrm>
        <a:off x="5547619" y="1620076"/>
        <a:ext cx="5001855" cy="1234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3301-FBA6-4D31-97D9-BCD2FD7EDC48}" type="datetimeFigureOut">
              <a:rPr lang="en-GB" smtClean="0"/>
              <a:t>02/09/2022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700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DACB-0303-4FDD-AF82-448482391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43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70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EB2F-6753-475F-B25C-75A91B99AD33}" type="datetimeFigureOut">
              <a:rPr lang="en-GB" smtClean="0"/>
              <a:pPr/>
              <a:t>02/09/2022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70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C075-0A87-4D04-85DC-C41B8B8D094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82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98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111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C075-0A87-4D04-85DC-C41B8B8D094E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75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10297" y="1604319"/>
            <a:ext cx="12193200" cy="30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5088624"/>
            <a:ext cx="121920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00825F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1200" y="594360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008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C01E-949B-4081-9A28-4BF989B3A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69CF9-D1CD-4100-AD8B-E6C01BC08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D3BB9-7674-47B3-BCDC-3131FA98D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2DC66-B5B3-4DB5-BDF6-FDC2054C2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59E17-4E8D-4D2C-8520-EFB67CA6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4AFD9-3625-4755-B235-109CBB992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C0B1A-9543-438A-85E7-96DC690E3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BA962-B61B-434D-BD0E-5ACD4F04E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9C29F-F51C-497A-AA3B-216048C7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D1340-49CF-4733-B3D0-6D16F8258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84A4D-E9C6-460D-990B-D75D81EE8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2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D660-FC8D-49E2-AE3C-584DE4A0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4C123-A267-4791-96A4-B9B8CD809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1EB16-96AF-481A-9CE8-8FBFB4271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09CDA4-3951-4984-B088-93497EDEF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90A2F9-4EEE-4C99-9CEE-AAA4722498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E34385-46FD-413E-BE5A-E651924BE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16BE7C-2D50-4B3F-9172-F3A08208A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73CAA6-7D82-4FC4-9186-2B5CCC8E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36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84E18-4620-4BB1-845A-1F7C5044B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77C1FB-E778-4F28-8FB5-0FAAF383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9C4A34-F3AB-45A3-BCA7-393B12589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D1856B-4F01-4F44-AB9F-DD2FEA968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958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1EEA71-246C-45AA-AF69-F37C8822D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BB0E38-E908-40F5-ABF1-C9517CD2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A8FF7-674E-41C7-A7F1-F9D2E7050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88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9DAE9-73F3-4ED9-B1C8-9BEA385E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D8F53-C57B-4D87-9F5E-553314742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AFAE8-5A85-486C-BC8D-6E366D43F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A5EFD-7852-45B7-8B7D-8CE54EC6E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04337-5DD5-47BB-9C69-AF164FD18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F8F62-5466-40B1-A9CF-A103F453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77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7AB59-F9F7-4601-AB5A-4B2ECDD61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5577B8-2FC9-4581-A734-CAABEFCF0D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6FF64-02FD-413F-A3B6-B3000C8BA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BA651-3B2F-4CEC-95F1-5A4743F47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94073-E66B-40AE-A2C9-677F00C4E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F23F-61C2-4074-8071-9056CA06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5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F4E61-6EEC-4AF3-A53B-5A29FC3C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7923F-1D49-4583-9483-C57020866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09179-BB68-40A4-B57E-79968C830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8AA0F-4FB0-498E-A969-0D608AAA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149B6-11BF-42C4-B02D-1C214624B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99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0AD44F-035E-499E-A4F8-D02B97FF8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9BDF0-BFCC-493F-8935-891F9DD2C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5895C-0A3D-4120-8AA8-A01B988E3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1B8F-42D6-455E-BB6A-DE4413E8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19A57-0C15-4EFD-9840-AA9E0D50A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07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620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3884359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8187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2276872"/>
            <a:ext cx="12192000" cy="2448272"/>
          </a:xfrm>
          <a:prstGeom prst="rect">
            <a:avLst/>
          </a:prstGeom>
        </p:spPr>
        <p:txBody>
          <a:bodyPr lIns="2160000" tIns="46800" rIns="2160000" anchor="t"/>
          <a:lstStyle>
            <a:lvl1pPr algn="ctr">
              <a:defRPr sz="4400" baseline="0">
                <a:solidFill>
                  <a:srgbClr val="00825F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Thank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861B36-1297-EC44-ABCC-CDB48C29ECD5}"/>
              </a:ext>
            </a:extLst>
          </p:cNvPr>
          <p:cNvSpPr/>
          <p:nvPr userDrawn="1"/>
        </p:nvSpPr>
        <p:spPr>
          <a:xfrm>
            <a:off x="-1200" y="3810000"/>
            <a:ext cx="12192000" cy="3048000"/>
          </a:xfrm>
          <a:prstGeom prst="rect">
            <a:avLst/>
          </a:prstGeom>
          <a:solidFill>
            <a:srgbClr val="008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741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2040624"/>
            <a:ext cx="121920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00825F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1200" y="289560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98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104112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76179" y="1616933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Picture/Figure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620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3884359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980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936000" indent="-216000" algn="l">
              <a:buFont typeface=".AppleSystemUIFont" charset="-120"/>
              <a:buChar char="–"/>
              <a:defRPr sz="2000"/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Txt 2 columns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  <a:endParaRPr lang="it-IT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620000"/>
            <a:ext cx="12204522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816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29" y="1620000"/>
            <a:ext cx="3681895" cy="4473296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800" b="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txt</a:t>
            </a:r>
            <a:br>
              <a:rPr lang="en-US" dirty="0"/>
            </a:b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620000"/>
            <a:ext cx="7680176" cy="447329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3pPr>
            <a:lvl4pPr marL="936000" indent="-216000" algn="l"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txt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B663E-CAEB-4D2C-9EA0-D649A2568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CFD40-DD54-45C8-B586-C01F63162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A56B9-1AAD-4A38-8985-936AF5C98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D2523-D65C-4FA3-AF07-81DF6E560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AB67A-D76D-4BB4-9E7E-716433039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4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BD771-31C8-4F26-A2AC-D191FF64C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7C54-D980-4D6A-A16C-668A257A9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6E39E-30EC-4580-B909-EB523F8C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CE8-8EC4-4281-8A14-2135E6026369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039C2-F1FC-47A3-B35D-910600D8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A9760-05A7-411A-A736-F7EB7EF3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3E27-9F6F-4407-A51A-6C42809F1F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43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3708"/>
            <a:ext cx="4176465" cy="96304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5941514-6A3A-7E4E-8480-6FB87E586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29216"/>
          <a:stretch/>
        </p:blipFill>
        <p:spPr>
          <a:xfrm>
            <a:off x="615797" y="432546"/>
            <a:ext cx="2660803" cy="710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D43C4A-D199-2340-A53A-D845A487833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011558" y="449606"/>
            <a:ext cx="2564645" cy="656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EFE691-790D-6248-8B26-94860EBAF4EF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210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5941514-6A3A-7E4E-8480-6FB87E586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9216"/>
          <a:stretch/>
        </p:blipFill>
        <p:spPr>
          <a:xfrm>
            <a:off x="615797" y="432546"/>
            <a:ext cx="2660803" cy="710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D43C4A-D199-2340-A53A-D845A48783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11558" y="449606"/>
            <a:ext cx="2564645" cy="656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EFE691-790D-6248-8B26-94860EBAF4EF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12192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9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7" y="61200"/>
            <a:ext cx="3278571" cy="756000"/>
          </a:xfrm>
          <a:prstGeom prst="rect">
            <a:avLst/>
          </a:prstGeom>
        </p:spPr>
      </p:pic>
      <p:cxnSp>
        <p:nvCxnSpPr>
          <p:cNvPr id="7" name="Connettore 1 31">
            <a:extLst>
              <a:ext uri="{FF2B5EF4-FFF2-40B4-BE49-F238E27FC236}">
                <a16:creationId xmlns:a16="http://schemas.microsoft.com/office/drawing/2014/main" id="{5D12CE36-5E1D-9348-80C5-AEFF3E6CC0EC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  <a:ln w="12700">
            <a:solidFill>
              <a:srgbClr val="008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133ADE3-A5A0-2645-9D97-F63324C4A172}"/>
              </a:ext>
            </a:extLst>
          </p:cNvPr>
          <p:cNvSpPr txBox="1">
            <a:spLocks/>
          </p:cNvSpPr>
          <p:nvPr userDrawn="1"/>
        </p:nvSpPr>
        <p:spPr>
          <a:xfrm>
            <a:off x="0" y="6453865"/>
            <a:ext cx="7543800" cy="342905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2022 IPPC Regional Workshops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3A70C91-02C0-F544-835F-4CAE731E29B0}"/>
              </a:ext>
            </a:extLst>
          </p:cNvPr>
          <p:cNvSpPr txBox="1">
            <a:spLocks/>
          </p:cNvSpPr>
          <p:nvPr userDrawn="1"/>
        </p:nvSpPr>
        <p:spPr>
          <a:xfrm>
            <a:off x="0" y="884975"/>
            <a:ext cx="12192000" cy="410425"/>
          </a:xfrm>
          <a:prstGeom prst="rect">
            <a:avLst/>
          </a:prstGeom>
          <a:solidFill>
            <a:schemeClr val="bg2">
              <a:alpha val="42000"/>
            </a:schemeClr>
          </a:solidFill>
        </p:spPr>
        <p:txBody>
          <a:bodyPr lIns="540000" rIns="54000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825F"/>
                </a:solidFill>
                <a:latin typeface="Gill Sans MT" panose="020B0502020104020203" pitchFamily="34" charset="0"/>
              </a:rPr>
              <a:t>Draft 2022 Amendments to ISPM 5 (</a:t>
            </a:r>
            <a:r>
              <a:rPr lang="en-US" i="1" dirty="0">
                <a:solidFill>
                  <a:srgbClr val="00825F"/>
                </a:solidFill>
                <a:latin typeface="Gill Sans MT" panose="020B0502020104020203" pitchFamily="34" charset="0"/>
              </a:rPr>
              <a:t>Glossary of phytosanitary terms</a:t>
            </a:r>
            <a:r>
              <a:rPr lang="en-US" dirty="0">
                <a:solidFill>
                  <a:srgbClr val="00825F"/>
                </a:solidFill>
                <a:latin typeface="Gill Sans MT" panose="020B0502020104020203" pitchFamily="34" charset="0"/>
              </a:rPr>
              <a:t>) (1994-001), Priority 1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234DD0C-95AB-7940-8105-0A1AE1800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29216"/>
          <a:stretch/>
        </p:blipFill>
        <p:spPr>
          <a:xfrm>
            <a:off x="539598" y="218898"/>
            <a:ext cx="1877238" cy="516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4EF50D-19C0-874B-B58B-28F04C60305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806784" y="233705"/>
            <a:ext cx="2016059" cy="5160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BFAA4C8-8DDB-DA4C-9D66-A6C43971E9D1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5F4E449-8FFD-484F-980B-71A1B91CFED3}"/>
              </a:ext>
            </a:extLst>
          </p:cNvPr>
          <p:cNvSpPr txBox="1">
            <a:spLocks/>
          </p:cNvSpPr>
          <p:nvPr userDrawn="1"/>
        </p:nvSpPr>
        <p:spPr>
          <a:xfrm>
            <a:off x="10896600" y="6452842"/>
            <a:ext cx="1295400" cy="342905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C4090-D552-4FDE-8F99-0B3016212E9A}" type="slidenum">
              <a:rPr lang="en-US" smtClean="0">
                <a:solidFill>
                  <a:schemeClr val="tx1"/>
                </a:solidFill>
                <a:latin typeface="Gill Sans MT" panose="020B0502020104020203" pitchFamily="34" charset="0"/>
              </a:rPr>
              <a:t>‹#›</a:t>
            </a:fld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53" r:id="rId2"/>
    <p:sldLayoutId id="2147483949" r:id="rId3"/>
    <p:sldLayoutId id="21474839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22D0E-43EF-413F-A1DD-C2DE8BFB9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A4454-05A6-4DBC-99D1-1D3ABF084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21CE8-8EC4-4281-8A14-2135E6026369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92FAB-9F34-4D22-987F-94023E627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E9A24-C69B-48F6-AFB5-31F5A462E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3E27-9F6F-4407-A51A-6C42809F1F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05E754-0EAE-499D-8F97-E62C7059DC7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7" y="61200"/>
            <a:ext cx="3278571" cy="756000"/>
          </a:xfrm>
          <a:prstGeom prst="rect">
            <a:avLst/>
          </a:prstGeom>
        </p:spPr>
      </p:pic>
      <p:cxnSp>
        <p:nvCxnSpPr>
          <p:cNvPr id="8" name="Connettore 1 31">
            <a:extLst>
              <a:ext uri="{FF2B5EF4-FFF2-40B4-BE49-F238E27FC236}">
                <a16:creationId xmlns:a16="http://schemas.microsoft.com/office/drawing/2014/main" id="{8E067D0B-1D1F-4FCB-996E-CCADFB29482A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  <a:ln w="12700">
            <a:solidFill>
              <a:srgbClr val="008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F98EDF4-8F8E-4568-9F26-21006D0D3B0C}"/>
              </a:ext>
            </a:extLst>
          </p:cNvPr>
          <p:cNvSpPr txBox="1">
            <a:spLocks/>
          </p:cNvSpPr>
          <p:nvPr userDrawn="1"/>
        </p:nvSpPr>
        <p:spPr>
          <a:xfrm>
            <a:off x="0" y="6453865"/>
            <a:ext cx="7543800" cy="342905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2022 IPPC Regional Workshops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D66CDF5-D827-4B10-91FE-05A60BB699F4}"/>
              </a:ext>
            </a:extLst>
          </p:cNvPr>
          <p:cNvSpPr txBox="1">
            <a:spLocks/>
          </p:cNvSpPr>
          <p:nvPr userDrawn="1"/>
        </p:nvSpPr>
        <p:spPr>
          <a:xfrm>
            <a:off x="0" y="884975"/>
            <a:ext cx="12192000" cy="410425"/>
          </a:xfrm>
          <a:prstGeom prst="rect">
            <a:avLst/>
          </a:prstGeom>
          <a:solidFill>
            <a:schemeClr val="bg2">
              <a:alpha val="42000"/>
            </a:schemeClr>
          </a:solidFill>
        </p:spPr>
        <p:txBody>
          <a:bodyPr lIns="540000" rIns="54000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825F"/>
                </a:solidFill>
                <a:latin typeface="Gill Sans MT" panose="020B0502020104020203" pitchFamily="34" charset="0"/>
              </a:rPr>
              <a:t>Draft 202</a:t>
            </a:r>
            <a:r>
              <a:rPr lang="ru-RU" dirty="0">
                <a:solidFill>
                  <a:srgbClr val="00825F"/>
                </a:solidFill>
                <a:latin typeface="Gill Sans MT" panose="020B0502020104020203" pitchFamily="34" charset="0"/>
              </a:rPr>
              <a:t>2</a:t>
            </a:r>
            <a:r>
              <a:rPr lang="en-US" dirty="0">
                <a:solidFill>
                  <a:srgbClr val="00825F"/>
                </a:solidFill>
                <a:latin typeface="Gill Sans MT" panose="020B0502020104020203" pitchFamily="34" charset="0"/>
              </a:rPr>
              <a:t> Amendments to ISPM 5 (</a:t>
            </a:r>
            <a:r>
              <a:rPr lang="en-US" i="1" dirty="0">
                <a:solidFill>
                  <a:srgbClr val="00825F"/>
                </a:solidFill>
                <a:latin typeface="Gill Sans MT" panose="020B0502020104020203" pitchFamily="34" charset="0"/>
              </a:rPr>
              <a:t>Glossary of phytosanitary terms</a:t>
            </a:r>
            <a:r>
              <a:rPr lang="en-US" dirty="0">
                <a:solidFill>
                  <a:srgbClr val="00825F"/>
                </a:solidFill>
                <a:latin typeface="Gill Sans MT" panose="020B0502020104020203" pitchFamily="34" charset="0"/>
              </a:rPr>
              <a:t>) (1994-001), Priority 1</a:t>
            </a:r>
          </a:p>
        </p:txBody>
      </p:sp>
      <p:pic>
        <p:nvPicPr>
          <p:cNvPr id="11" name="Immagine 9">
            <a:extLst>
              <a:ext uri="{FF2B5EF4-FFF2-40B4-BE49-F238E27FC236}">
                <a16:creationId xmlns:a16="http://schemas.microsoft.com/office/drawing/2014/main" id="{E7C15819-C4CE-4768-A3D8-14C256F2D1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r="29216"/>
          <a:stretch/>
        </p:blipFill>
        <p:spPr>
          <a:xfrm>
            <a:off x="539598" y="218898"/>
            <a:ext cx="1877238" cy="5160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37D28C-9310-491C-86DC-FF0C35F855B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806784" y="233705"/>
            <a:ext cx="2016059" cy="51601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4DC0FCD-395E-4B57-84DF-C78A8A6B526D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F510E1F-835E-4E47-885B-E1120A50A65B}"/>
              </a:ext>
            </a:extLst>
          </p:cNvPr>
          <p:cNvSpPr txBox="1">
            <a:spLocks/>
          </p:cNvSpPr>
          <p:nvPr userDrawn="1"/>
        </p:nvSpPr>
        <p:spPr>
          <a:xfrm>
            <a:off x="10896600" y="6452842"/>
            <a:ext cx="1295400" cy="342905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C4090-D552-4FDE-8F99-0B3016212E9A}" type="slidenum">
              <a:rPr lang="en-US" smtClean="0">
                <a:solidFill>
                  <a:schemeClr val="tx1"/>
                </a:solidFill>
              </a:r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9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pc.int/" TargetMode="External"/><Relationship Id="rId2" Type="http://schemas.openxmlformats.org/officeDocument/2006/relationships/hyperlink" Target="mailto:ippc@fao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1200" y="4652319"/>
            <a:ext cx="12192000" cy="1672281"/>
          </a:xfrm>
        </p:spPr>
        <p:txBody>
          <a:bodyPr anchor="ctr"/>
          <a:lstStyle/>
          <a:p>
            <a:pPr lvl="0"/>
            <a:r>
              <a:rPr lang="ru-RU" sz="2800" dirty="0">
                <a:latin typeface="Times New Roman"/>
                <a:cs typeface="Times New Roman"/>
              </a:rPr>
              <a:t>Проект </a:t>
            </a:r>
            <a:r>
              <a:rPr lang="ru-RU" sz="2800" dirty="0" smtClean="0">
                <a:latin typeface="Times New Roman"/>
                <a:cs typeface="Times New Roman"/>
              </a:rPr>
              <a:t>2022 года Поправки </a:t>
            </a:r>
            <a:r>
              <a:rPr lang="ru-RU" sz="2800" dirty="0">
                <a:latin typeface="Times New Roman"/>
                <a:cs typeface="Times New Roman"/>
              </a:rPr>
              <a:t>к МСФМ 5 (Глоссарий фитосанитарных терминов) (1994-001), приоритет </a:t>
            </a:r>
            <a:r>
              <a:rPr lang="ru-RU" sz="2800" dirty="0" smtClean="0">
                <a:latin typeface="Times New Roman"/>
                <a:cs typeface="Times New Roman"/>
              </a:rPr>
              <a:t>1</a:t>
            </a:r>
            <a:br>
              <a:rPr lang="ru-RU" sz="2800" dirty="0" smtClean="0">
                <a:latin typeface="Times New Roman"/>
                <a:cs typeface="Times New Roman"/>
              </a:rPr>
            </a:br>
            <a:r>
              <a:rPr lang="ru-RU" sz="2800" dirty="0" smtClean="0">
                <a:latin typeface="Times New Roman"/>
                <a:cs typeface="Times New Roman"/>
              </a:rPr>
              <a:t>Первый период консультаций </a:t>
            </a:r>
            <a:r>
              <a:rPr lang="ru-RU" sz="2800" dirty="0">
                <a:latin typeface="Times New Roman"/>
                <a:cs typeface="Times New Roman"/>
              </a:rPr>
              <a:t>МККЗР (1 июля - 30 сентября 2022 года)</a:t>
            </a:r>
            <a:endParaRPr lang="en-US" sz="2800" b="0" i="0" dirty="0">
              <a:latin typeface="Gill Sans MT" panose="020B0502020104020203" pitchFamily="34" charset="0"/>
              <a:cs typeface="Times New Roman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36786" y="6400800"/>
            <a:ext cx="12192000" cy="245913"/>
          </a:xfrm>
        </p:spPr>
        <p:txBody>
          <a:bodyPr/>
          <a:lstStyle/>
          <a:p>
            <a:r>
              <a:rPr lang="ru-RU" dirty="0" smtClean="0">
                <a:latin typeface="Times New Roman"/>
                <a:cs typeface="Times New Roman"/>
              </a:rPr>
              <a:t>Региональные </a:t>
            </a:r>
            <a:r>
              <a:rPr lang="ru-RU" dirty="0">
                <a:latin typeface="Times New Roman"/>
                <a:cs typeface="Times New Roman"/>
              </a:rPr>
              <a:t>семинары </a:t>
            </a:r>
            <a:r>
              <a:rPr lang="ru-RU" dirty="0" smtClean="0">
                <a:latin typeface="Times New Roman"/>
                <a:cs typeface="Times New Roman"/>
              </a:rPr>
              <a:t>МККЗР 2022 года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" b="26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8539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 anchor="ctr"/>
          <a:lstStyle/>
          <a:p>
            <a:pPr algn="ctr"/>
            <a:r>
              <a:rPr lang="ru-RU" dirty="0" smtClean="0">
                <a:latin typeface="Times New Roman"/>
                <a:cs typeface="Times New Roman"/>
              </a:rPr>
              <a:t>Справочная информация</a:t>
            </a:r>
            <a:endParaRPr lang="x-none" dirty="0">
              <a:latin typeface="Times New Roman"/>
              <a:cs typeface="Times New Roman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9D4934C-286B-4DFC-ADF7-0D880A7F31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6977646"/>
              </p:ext>
            </p:extLst>
          </p:nvPr>
        </p:nvGraphicFramePr>
        <p:xfrm>
          <a:off x="76200" y="1295400"/>
          <a:ext cx="12039600" cy="5066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86000" y="914400"/>
            <a:ext cx="9753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825F"/>
                </a:solidFill>
              </a:rPr>
              <a:t>Проект 2022 года Поправки к МСФМ 5 (</a:t>
            </a:r>
            <a:r>
              <a:rPr lang="ru-RU" sz="1600" b="1" i="1" dirty="0" smtClean="0">
                <a:solidFill>
                  <a:srgbClr val="00825F"/>
                </a:solidFill>
              </a:rPr>
              <a:t>Глоссарий фитосанитарных терминов</a:t>
            </a:r>
            <a:r>
              <a:rPr lang="ru-RU" sz="1600" b="1" dirty="0" smtClean="0">
                <a:solidFill>
                  <a:srgbClr val="00825F"/>
                </a:solidFill>
              </a:rPr>
              <a:t>) (1994-001), Приоритет 1 </a:t>
            </a:r>
            <a:endParaRPr lang="ru-RU" sz="1600" b="1" dirty="0">
              <a:solidFill>
                <a:srgbClr val="0082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 anchor="ctr"/>
          <a:lstStyle/>
          <a:p>
            <a:pPr algn="ctr"/>
            <a:r>
              <a:rPr lang="ru-RU" dirty="0" smtClean="0">
                <a:latin typeface="Times New Roman"/>
                <a:cs typeface="Times New Roman"/>
              </a:rPr>
              <a:t>Перечень поправок</a:t>
            </a:r>
            <a:endParaRPr lang="x-none" dirty="0">
              <a:latin typeface="Times New Roman"/>
              <a:cs typeface="Times New Roman"/>
            </a:endParaRP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6F8E5CC3-2005-44B2-975B-F0A60A99D9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086150"/>
              </p:ext>
            </p:extLst>
          </p:nvPr>
        </p:nvGraphicFramePr>
        <p:xfrm>
          <a:off x="1910686" y="2057400"/>
          <a:ext cx="8370627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86000" y="914400"/>
            <a:ext cx="9753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825F"/>
                </a:solidFill>
              </a:rPr>
              <a:t>Проект 2022 года Поправки к МСФМ 5 (</a:t>
            </a:r>
            <a:r>
              <a:rPr lang="ru-RU" sz="1600" b="1" i="1" dirty="0" smtClean="0">
                <a:solidFill>
                  <a:srgbClr val="00825F"/>
                </a:solidFill>
              </a:rPr>
              <a:t>Глоссарий фитосанитарных терминов</a:t>
            </a:r>
            <a:r>
              <a:rPr lang="ru-RU" sz="1600" b="1" dirty="0" smtClean="0">
                <a:solidFill>
                  <a:srgbClr val="00825F"/>
                </a:solidFill>
              </a:rPr>
              <a:t>) (1994-001), Приоритет 1 </a:t>
            </a:r>
            <a:endParaRPr lang="ru-RU" sz="1600" b="1" dirty="0">
              <a:solidFill>
                <a:srgbClr val="0082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5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 anchor="ctr"/>
          <a:lstStyle/>
          <a:p>
            <a:pPr algn="ctr"/>
            <a:r>
              <a:rPr lang="ru-RU" dirty="0" smtClean="0">
                <a:latin typeface="Times New Roman"/>
                <a:cs typeface="Times New Roman"/>
              </a:rPr>
              <a:t>Изменения </a:t>
            </a:r>
            <a:br>
              <a:rPr lang="ru-RU" dirty="0" smtClean="0">
                <a:latin typeface="Times New Roman"/>
                <a:cs typeface="Times New Roman"/>
              </a:rPr>
            </a:br>
            <a:r>
              <a:rPr lang="ru-RU" dirty="0" smtClean="0">
                <a:latin typeface="Times New Roman"/>
                <a:cs typeface="Times New Roman"/>
              </a:rPr>
              <a:t>Общие положения</a:t>
            </a:r>
            <a:endParaRPr lang="x-none" dirty="0">
              <a:latin typeface="Times New Roman"/>
              <a:cs typeface="Times New Roman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8993D4D-80F7-4D3C-BE6A-8B9FF71E4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1633568"/>
              </p:ext>
            </p:extLst>
          </p:nvPr>
        </p:nvGraphicFramePr>
        <p:xfrm>
          <a:off x="228600" y="1447800"/>
          <a:ext cx="11658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86000" y="914400"/>
            <a:ext cx="9753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825F"/>
                </a:solidFill>
              </a:rPr>
              <a:t>Проект 2022 года Поправки к МСФМ 5 (</a:t>
            </a:r>
            <a:r>
              <a:rPr lang="ru-RU" sz="1600" b="1" i="1" dirty="0" smtClean="0">
                <a:solidFill>
                  <a:srgbClr val="00825F"/>
                </a:solidFill>
              </a:rPr>
              <a:t>Глоссарий фитосанитарных терминов</a:t>
            </a:r>
            <a:r>
              <a:rPr lang="ru-RU" sz="1600" b="1" dirty="0" smtClean="0">
                <a:solidFill>
                  <a:srgbClr val="00825F"/>
                </a:solidFill>
              </a:rPr>
              <a:t>) (1994-001), Приоритет 1 </a:t>
            </a:r>
            <a:endParaRPr lang="ru-RU" sz="1600" b="1" dirty="0">
              <a:solidFill>
                <a:srgbClr val="0082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8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 anchor="ctr"/>
          <a:lstStyle/>
          <a:p>
            <a:pPr algn="ctr"/>
            <a:r>
              <a:rPr lang="ru-RU" dirty="0" smtClean="0">
                <a:latin typeface="Times New Roman"/>
                <a:cs typeface="Times New Roman"/>
              </a:rPr>
              <a:t>Изменение</a:t>
            </a:r>
            <a:r>
              <a:rPr lang="en-US" dirty="0">
                <a:latin typeface="Times New Roman"/>
                <a:cs typeface="Times New Roman"/>
              </a:rPr>
              <a:t/>
            </a:r>
            <a:br>
              <a:rPr lang="en-US" dirty="0">
                <a:latin typeface="Times New Roman"/>
                <a:cs typeface="Times New Roman"/>
              </a:rPr>
            </a:br>
            <a:r>
              <a:rPr lang="ru-RU" dirty="0" smtClean="0">
                <a:latin typeface="Times New Roman"/>
                <a:cs typeface="Times New Roman"/>
              </a:rPr>
              <a:t>«</a:t>
            </a:r>
            <a:r>
              <a:rPr lang="ru-RU" dirty="0" smtClean="0">
                <a:latin typeface="Times New Roman"/>
                <a:cs typeface="Times New Roman"/>
              </a:rPr>
              <a:t>Фитосанитарное действие</a:t>
            </a:r>
            <a:r>
              <a:rPr lang="ru-RU" dirty="0" smtClean="0">
                <a:latin typeface="Times New Roman"/>
                <a:cs typeface="Times New Roman"/>
              </a:rPr>
              <a:t>»</a:t>
            </a:r>
            <a:endParaRPr lang="x-none" dirty="0">
              <a:latin typeface="Times New Roman"/>
              <a:cs typeface="Times New Roman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C4BFE7-4AAA-43D2-8598-98D8556165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6901735"/>
              </p:ext>
            </p:extLst>
          </p:nvPr>
        </p:nvGraphicFramePr>
        <p:xfrm>
          <a:off x="609600" y="1371600"/>
          <a:ext cx="48006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D3BF9F0-07BD-40BB-9E5C-46D073150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0336011"/>
              </p:ext>
            </p:extLst>
          </p:nvPr>
        </p:nvGraphicFramePr>
        <p:xfrm>
          <a:off x="5867400" y="1371600"/>
          <a:ext cx="6096001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86000" y="914400"/>
            <a:ext cx="9753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825F"/>
                </a:solidFill>
              </a:rPr>
              <a:t>Проект 2022 года Поправки к МСФМ 5 (</a:t>
            </a:r>
            <a:r>
              <a:rPr lang="ru-RU" sz="1600" b="1" i="1" dirty="0" smtClean="0">
                <a:solidFill>
                  <a:srgbClr val="00825F"/>
                </a:solidFill>
              </a:rPr>
              <a:t>Глоссарий фитосанитарных терминов</a:t>
            </a:r>
            <a:r>
              <a:rPr lang="ru-RU" sz="1600" b="1" dirty="0" smtClean="0">
                <a:solidFill>
                  <a:srgbClr val="00825F"/>
                </a:solidFill>
              </a:rPr>
              <a:t>) (1994-001), Приоритет 1 </a:t>
            </a:r>
            <a:endParaRPr lang="ru-RU" sz="1600" b="1" dirty="0">
              <a:solidFill>
                <a:srgbClr val="0082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52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 anchor="ctr"/>
          <a:lstStyle/>
          <a:p>
            <a:pPr algn="ctr"/>
            <a:r>
              <a:rPr lang="ru-RU" dirty="0" smtClean="0">
                <a:latin typeface="Times New Roman"/>
                <a:cs typeface="Times New Roman"/>
              </a:rPr>
              <a:t>Изменение</a:t>
            </a:r>
            <a:r>
              <a:rPr lang="en-US" dirty="0">
                <a:latin typeface="Times New Roman"/>
                <a:cs typeface="Times New Roman"/>
              </a:rPr>
              <a:t/>
            </a:r>
            <a:br>
              <a:rPr lang="en-US" dirty="0">
                <a:latin typeface="Times New Roman"/>
                <a:cs typeface="Times New Roman"/>
              </a:rPr>
            </a:br>
            <a:r>
              <a:rPr lang="ru-RU" dirty="0" smtClean="0">
                <a:latin typeface="Times New Roman"/>
                <a:cs typeface="Times New Roman"/>
              </a:rPr>
              <a:t>«Фитосанитарная процедура</a:t>
            </a:r>
            <a:r>
              <a:rPr lang="ru-RU" dirty="0" smtClean="0">
                <a:latin typeface="Times New Roman"/>
              </a:rPr>
              <a:t>»</a:t>
            </a:r>
            <a:endParaRPr lang="x-none" dirty="0">
              <a:latin typeface="Gill Sans MT" panose="020B0502020104020203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3202EA-25B9-4738-8735-2E3EBF9091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186289"/>
              </p:ext>
            </p:extLst>
          </p:nvPr>
        </p:nvGraphicFramePr>
        <p:xfrm>
          <a:off x="609600" y="1371600"/>
          <a:ext cx="48006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63F1B5A-086F-41A7-AE57-4538722E23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424143"/>
              </p:ext>
            </p:extLst>
          </p:nvPr>
        </p:nvGraphicFramePr>
        <p:xfrm>
          <a:off x="5638800" y="1371600"/>
          <a:ext cx="6400799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86000" y="914400"/>
            <a:ext cx="9753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825F"/>
                </a:solidFill>
              </a:rPr>
              <a:t>Проект 2022 года Поправки к МСФМ 5 (</a:t>
            </a:r>
            <a:r>
              <a:rPr lang="ru-RU" sz="1600" b="1" i="1" dirty="0" smtClean="0">
                <a:solidFill>
                  <a:srgbClr val="00825F"/>
                </a:solidFill>
              </a:rPr>
              <a:t>Глоссарий фитосанитарных терминов</a:t>
            </a:r>
            <a:r>
              <a:rPr lang="ru-RU" sz="1600" b="1" dirty="0" smtClean="0">
                <a:solidFill>
                  <a:srgbClr val="00825F"/>
                </a:solidFill>
              </a:rPr>
              <a:t>) (1994-001), Приоритет 1 </a:t>
            </a:r>
            <a:endParaRPr lang="ru-RU" sz="1600" b="1" dirty="0">
              <a:solidFill>
                <a:srgbClr val="0082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3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 anchor="ctr"/>
          <a:lstStyle/>
          <a:p>
            <a:pPr algn="ctr"/>
            <a:r>
              <a:rPr lang="ru-RU" dirty="0" smtClean="0">
                <a:latin typeface="Times New Roman"/>
                <a:cs typeface="Times New Roman"/>
              </a:rPr>
              <a:t>Ссылки</a:t>
            </a:r>
            <a:endParaRPr lang="x-none" dirty="0">
              <a:latin typeface="Times New Roman"/>
              <a:cs typeface="Times New Roman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C63F399-5B3A-4609-A491-3C2B129B21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4181615"/>
              </p:ext>
            </p:extLst>
          </p:nvPr>
        </p:nvGraphicFramePr>
        <p:xfrm>
          <a:off x="800100" y="2362200"/>
          <a:ext cx="10591800" cy="2894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86000" y="914400"/>
            <a:ext cx="9753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825F"/>
                </a:solidFill>
              </a:rPr>
              <a:t>Проект 2022 года Поправки к МСФМ 5 (</a:t>
            </a:r>
            <a:r>
              <a:rPr lang="ru-RU" sz="1600" b="1" i="1" dirty="0" smtClean="0">
                <a:solidFill>
                  <a:srgbClr val="00825F"/>
                </a:solidFill>
              </a:rPr>
              <a:t>Глоссарий фитосанитарных терминов</a:t>
            </a:r>
            <a:r>
              <a:rPr lang="ru-RU" sz="1600" b="1" dirty="0" smtClean="0">
                <a:solidFill>
                  <a:srgbClr val="00825F"/>
                </a:solidFill>
              </a:rPr>
              <a:t>) (1994-001), Приоритет 1 </a:t>
            </a:r>
            <a:endParaRPr lang="ru-RU" sz="1600" b="1" dirty="0">
              <a:solidFill>
                <a:srgbClr val="0082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6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8A43A09-91A0-0B4E-A1B9-69205A0FA9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>
                <a:latin typeface="Gill Sans MT" panose="020B0502020104020203" pitchFamily="34" charset="0"/>
              </a:rPr>
              <a:t>Спасибо за внимание</a:t>
            </a:r>
            <a:r>
              <a:rPr lang="it-IT" b="1" dirty="0" smtClean="0">
                <a:latin typeface="Gill Sans MT" panose="020B0502020104020203" pitchFamily="34" charset="0"/>
              </a:rPr>
              <a:t>!</a:t>
            </a:r>
            <a:endParaRPr lang="it-IT" b="1" dirty="0">
              <a:latin typeface="Gill Sans MT" panose="020B05020201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343FCF-8DD9-BC48-8DE5-A30633EF8F93}"/>
              </a:ext>
            </a:extLst>
          </p:cNvPr>
          <p:cNvSpPr/>
          <p:nvPr/>
        </p:nvSpPr>
        <p:spPr>
          <a:xfrm>
            <a:off x="1024" y="4495800"/>
            <a:ext cx="4953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ru-RU" altLang="en-US" sz="1600" b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Секретариат </a:t>
            </a:r>
            <a:r>
              <a:rPr lang="ru-RU" altLang="en-US" sz="1600" b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МККЗР</a:t>
            </a:r>
          </a:p>
          <a:p>
            <a:pPr>
              <a:buFont typeface="Arial" charset="0"/>
              <a:buNone/>
              <a:defRPr/>
            </a:pPr>
            <a: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Продовольственная и сельскохозяйственная организация </a:t>
            </a:r>
          </a:p>
          <a:p>
            <a:pPr>
              <a:buFont typeface="Arial" charset="0"/>
              <a:buNone/>
              <a:defRPr/>
            </a:pPr>
            <a:r>
              <a:rPr lang="ru-RU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Организации Объединенных Наций (ФАО)</a:t>
            </a:r>
          </a:p>
          <a:p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rgbClr val="FFFF00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ippc@fao.org</a:t>
            </a:r>
            <a:r>
              <a:rPr lang="fr-FR" altLang="en-US" sz="1600" dirty="0">
                <a:solidFill>
                  <a:srgbClr val="FFFF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| </a:t>
            </a:r>
            <a:r>
              <a:rPr lang="fr-FR" altLang="en-US" sz="1600" dirty="0">
                <a:solidFill>
                  <a:srgbClr val="FFFF00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www.ippc.int</a:t>
            </a:r>
            <a:r>
              <a:rPr lang="en-US" sz="5400" dirty="0">
                <a:solidFill>
                  <a:schemeClr val="bg1"/>
                </a:solidFill>
              </a:rPr>
              <a:t/>
            </a:r>
            <a:br>
              <a:rPr lang="en-US" sz="5400" dirty="0">
                <a:solidFill>
                  <a:schemeClr val="bg1"/>
                </a:solidFill>
              </a:rPr>
            </a:b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5" name="Picture Placeholder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" r="32506" b="2658"/>
          <a:stretch/>
        </p:blipFill>
        <p:spPr>
          <a:xfrm>
            <a:off x="3962400" y="3816263"/>
            <a:ext cx="8229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8917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2.xml><?xml version="1.0" encoding="utf-8"?>
<a:theme xmlns:a="http://schemas.openxmlformats.org/drawingml/2006/main" name="1_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3.xml><?xml version="1.0" encoding="utf-8"?>
<a:theme xmlns:a="http://schemas.openxmlformats.org/drawingml/2006/main" name="Internal scree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540000" tIns="0" rIns="360000" anchor="t" anchorCtr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AB0C303-AD70-AA45-B95F-BD78E5B9B257}" vid="{E00B94CF-E6FD-9B42-B4BF-556E0F24491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ea6feb38-a85a-45e8-92e9-814486bbe375" xsi:nil="true"/>
    <TaxCatchAll xmlns="a05d7f75-f42e-4288-8809-604fd4d9691f" xsi:nil="true"/>
    <lcf76f155ced4ddcb4097134ff3c332f xmlns="ea6feb38-a85a-45e8-92e9-814486bbe37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519679B1A8B4091DBA33CE26F55F5" ma:contentTypeVersion="17" ma:contentTypeDescription="Create a new document." ma:contentTypeScope="" ma:versionID="b97c355e8ddb83b53e10132d4d0c39dd">
  <xsd:schema xmlns:xsd="http://www.w3.org/2001/XMLSchema" xmlns:xs="http://www.w3.org/2001/XMLSchema" xmlns:p="http://schemas.microsoft.com/office/2006/metadata/properties" xmlns:ns2="a05d7f75-f42e-4288-8809-604fd4d9691f" xmlns:ns3="ea6feb38-a85a-45e8-92e9-814486bbe375" targetNamespace="http://schemas.microsoft.com/office/2006/metadata/properties" ma:root="true" ma:fieldsID="7ee668c2352abc57114714e7d7c6a8d9" ns2:_="" ns3:_="">
    <xsd:import namespace="a05d7f75-f42e-4288-8809-604fd4d9691f"/>
    <xsd:import namespace="ea6feb38-a85a-45e8-92e9-814486bbe3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Flow_SignoffStatu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d7f75-f42e-4288-8809-604fd4d969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40dbf57-1e7b-4a73-94c8-cbcaaea3fe5a}" ma:internalName="TaxCatchAll" ma:showField="CatchAllData" ma:web="a05d7f75-f42e-4288-8809-604fd4d969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feb38-a85a-45e8-92e9-814486bbe3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40eee1e-ad38-437e-be40-fc9f033adc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6D1CDB-15D1-4C85-BFBF-7D1270C6F64A}">
  <ds:schemaRefs>
    <ds:schemaRef ds:uri="a05d7f75-f42e-4288-8809-604fd4d9691f"/>
    <ds:schemaRef ds:uri="http://purl.org/dc/terms/"/>
    <ds:schemaRef ds:uri="ea6feb38-a85a-45e8-92e9-814486bbe375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6B1CEC7-6E01-4A9F-8F6D-C8DAC84313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5d7f75-f42e-4288-8809-604fd4d9691f"/>
    <ds:schemaRef ds:uri="ea6feb38-a85a-45e8-92e9-814486bbe3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7D6E9B-5D26-4766-B035-13FA946D28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FAO_SDGs_PPT_template_16_9</Template>
  <TotalTime>1903</TotalTime>
  <Words>522</Words>
  <Application>Microsoft Office PowerPoint</Application>
  <PresentationFormat>Широкоэкранный</PresentationFormat>
  <Paragraphs>56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21" baseType="lpstr">
      <vt:lpstr>.AppleSystemUIFont</vt:lpstr>
      <vt:lpstr>Arial</vt:lpstr>
      <vt:lpstr>Arial Unicode MS</vt:lpstr>
      <vt:lpstr>Calibri</vt:lpstr>
      <vt:lpstr>Calibri Light</vt:lpstr>
      <vt:lpstr>Georgia</vt:lpstr>
      <vt:lpstr>Gill Sans MT</vt:lpstr>
      <vt:lpstr>Times New Roman</vt:lpstr>
      <vt:lpstr>Wingdings</vt:lpstr>
      <vt:lpstr>COVER</vt:lpstr>
      <vt:lpstr>1_COVER</vt:lpstr>
      <vt:lpstr>Internal screen</vt:lpstr>
      <vt:lpstr>Office Theme</vt:lpstr>
      <vt:lpstr>Проект 2022 года Поправки к МСФМ 5 (Глоссарий фитосанитарных терминов) (1994-001), приоритет 1 Первый период консультаций МККЗР (1 июля - 30 сентября 2022 года)</vt:lpstr>
      <vt:lpstr>Справочная информация</vt:lpstr>
      <vt:lpstr>Перечень поправок</vt:lpstr>
      <vt:lpstr>Изменения  Общие положения</vt:lpstr>
      <vt:lpstr>Изменение «Фитосанитарное действие»</vt:lpstr>
      <vt:lpstr>Изменение «Фитосанитарная процедура»</vt:lpstr>
      <vt:lpstr>Ссылки</vt:lpstr>
      <vt:lpstr>Спасибо за внимание!</vt:lpstr>
    </vt:vector>
  </TitlesOfParts>
  <Manager/>
  <Company>FAO of the UN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Giovannini, Cristiana (AGAH)</dc:creator>
  <cp:keywords/>
  <dc:description/>
  <cp:lastModifiedBy>Усачева Снежана</cp:lastModifiedBy>
  <cp:revision>48</cp:revision>
  <cp:lastPrinted>2018-12-10T09:55:32Z</cp:lastPrinted>
  <dcterms:created xsi:type="dcterms:W3CDTF">2019-07-18T08:44:31Z</dcterms:created>
  <dcterms:modified xsi:type="dcterms:W3CDTF">2022-09-02T09:06:17Z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0x010100299519679B1A8B4091DBA33CE26F55F5</vt:lpwstr>
  </property>
  <property fmtid="{D5CDD505-2E9C-101B-9397-08002B2CF9AE}" pid="3" name="_dlc_DocIdItemGuid">
    <vt:lpwstr>2b97710e-f571-49d3-b24f-8a77402fddbd</vt:lpwstr>
  </property>
  <property fmtid="{D5CDD505-2E9C-101B-9397-08002B2CF9AE}" pid="4" name="TaxKeyword">
    <vt:lpwstr/>
  </property>
  <property fmtid="{D5CDD505-2E9C-101B-9397-08002B2CF9AE}" pid="5" name="FAO Tags">
    <vt:lpwstr/>
  </property>
  <property fmtid="{D5CDD505-2E9C-101B-9397-08002B2CF9AE}" pid="6" name="MediaServiceImageTags">
    <vt:lpwstr/>
  </property>
</Properties>
</file>