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6_56C6A1BF.xml" ContentType="application/vnd.ms-powerpoint.comments+xml"/>
  <Override PartName="/ppt/comments/modernComment_11B_F11089DF.xml" ContentType="application/vnd.ms-powerpoint.comments+xml"/>
  <Override PartName="/ppt/comments/modernComment_119_5A998C1C.xml" ContentType="application/vnd.ms-powerpoint.comments+xml"/>
  <Override PartName="/ppt/comments/modernComment_11D_283DCD5A.xml" ContentType="application/vnd.ms-powerpoint.comments+xml"/>
  <Override PartName="/ppt/comments/modernComment_11E_5BD87BE1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44" r:id="rId5"/>
  </p:sldMasterIdLst>
  <p:notesMasterIdLst>
    <p:notesMasterId r:id="rId19"/>
  </p:notesMasterIdLst>
  <p:handoutMasterIdLst>
    <p:handoutMasterId r:id="rId20"/>
  </p:handoutMasterIdLst>
  <p:sldIdLst>
    <p:sldId id="263" r:id="rId6"/>
    <p:sldId id="262" r:id="rId7"/>
    <p:sldId id="278" r:id="rId8"/>
    <p:sldId id="283" r:id="rId9"/>
    <p:sldId id="281" r:id="rId10"/>
    <p:sldId id="287" r:id="rId11"/>
    <p:sldId id="285" r:id="rId12"/>
    <p:sldId id="286" r:id="rId13"/>
    <p:sldId id="277" r:id="rId14"/>
    <p:sldId id="279" r:id="rId15"/>
    <p:sldId id="280" r:id="rId16"/>
    <p:sldId id="282" r:id="rId17"/>
    <p:sldId id="267" r:id="rId18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063B6D-7070-110E-6326-43138E44D06B}" name="MangiliAndre, Erika (NSPD)" initials="M(" userId="S::erika.mangiliandre@fao.org::5d76165a-6ecd-4164-8676-25542b342780" providerId="AD"/>
  <p188:author id="{95230D79-A227-B1DC-B2C9-B7B2C9E77826}" name="Peterson, Barbara (NSP)" initials="P(" userId="S::barbara.peterson@fao.org::4a3c5689-ce26-4a0b-ba79-9ffb1c0b984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583"/>
    <a:srgbClr val="EFA91F"/>
    <a:srgbClr val="009900"/>
    <a:srgbClr val="00825F"/>
    <a:srgbClr val="5EE739"/>
    <a:srgbClr val="EF791F"/>
    <a:srgbClr val="AB967C"/>
    <a:srgbClr val="5792C9"/>
    <a:srgbClr val="A81E3B"/>
    <a:srgbClr val="79B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78405-AC62-071D-0274-12FE6DEC6B95}" v="8" dt="2022-06-21T14:03:07.348"/>
    <p1510:client id="{20DCB60B-0020-F5B2-4199-D01FB018E8D1}" v="1" dt="2022-06-17T11:58:35.271"/>
    <p1510:client id="{2DC292B0-3FE2-4E43-9F97-DE3D4879F006}" v="2" dt="2022-05-19T08:24:00.088"/>
    <p1510:client id="{5503DAB9-9A2B-A002-885D-663BD0ED6606}" v="31" dt="2022-06-21T12:02:35.007"/>
    <p1510:client id="{6049DC91-D079-E767-45F2-CD93A817204A}" v="3" dt="2022-06-21T17:58:36.795"/>
    <p1510:client id="{82B1D098-F9E7-B779-BECC-B40498B00B05}" v="1" dt="2022-06-21T15:53:14.545"/>
    <p1510:client id="{880139F0-B2E3-2A48-E7C6-73D8B8258EAB}" v="37" dt="2022-06-20T20:24:39.437"/>
    <p1510:client id="{90802E6A-55CD-9D3B-442F-26A2C284D07D}" v="18" dt="2022-06-21T17:47:09.559"/>
    <p1510:client id="{AA522EE9-E4C2-BD51-15A1-1473CD206B35}" v="1" dt="2022-06-21T15:35:37.354"/>
    <p1510:client id="{AFF55125-C7BF-7EBC-397C-F4BC8169E9EE}" v="16" dt="2022-06-17T14:06:16.765"/>
    <p1510:client id="{B1073F46-F161-9A02-0FE1-44E3A448E920}" v="70" dt="2022-06-21T11:51:43.772"/>
    <p1510:client id="{B57C13BA-FE9E-320A-5E2A-2A1E6C50D5CE}" v="1" dt="2022-06-17T14:09:13.840"/>
    <p1510:client id="{BAE9E0AF-850A-6AFA-B084-D5AC7E9B9B1E}" v="1" dt="2022-06-22T13:31:08.329"/>
    <p1510:client id="{BC4D4EDD-239B-F127-32D3-8AE0FAB78D73}" v="132" dt="2022-06-21T07:58:40.597"/>
    <p1510:client id="{EB390D5F-C85C-769D-F86A-56CB02DF9DF3}" v="27" dt="2022-06-21T17:42:11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giliAndre, Erika (NSPD)" userId="S::erika.mangiliandre@fao.org::5d76165a-6ecd-4164-8676-25542b342780" providerId="AD" clId="Web-{AFF55125-C7BF-7EBC-397C-F4BC8169E9EE}"/>
    <pc:docChg chg="modSld">
      <pc:chgData name="MangiliAndre, Erika (NSPD)" userId="S::erika.mangiliandre@fao.org::5d76165a-6ecd-4164-8676-25542b342780" providerId="AD" clId="Web-{AFF55125-C7BF-7EBC-397C-F4BC8169E9EE}" dt="2022-06-17T14:06:16.765" v="13" actId="20577"/>
      <pc:docMkLst>
        <pc:docMk/>
      </pc:docMkLst>
      <pc:sldChg chg="modSp">
        <pc:chgData name="MangiliAndre, Erika (NSPD)" userId="S::erika.mangiliandre@fao.org::5d76165a-6ecd-4164-8676-25542b342780" providerId="AD" clId="Web-{AFF55125-C7BF-7EBC-397C-F4BC8169E9EE}" dt="2022-06-17T14:06:16.765" v="13" actId="20577"/>
        <pc:sldMkLst>
          <pc:docMk/>
          <pc:sldMk cId="1055005216" sldId="274"/>
        </pc:sldMkLst>
        <pc:spChg chg="mod">
          <ac:chgData name="MangiliAndre, Erika (NSPD)" userId="S::erika.mangiliandre@fao.org::5d76165a-6ecd-4164-8676-25542b342780" providerId="AD" clId="Web-{AFF55125-C7BF-7EBC-397C-F4BC8169E9EE}" dt="2022-06-17T14:02:55.104" v="4" actId="1076"/>
          <ac:spMkLst>
            <pc:docMk/>
            <pc:sldMk cId="1055005216" sldId="274"/>
            <ac:spMk id="2" creationId="{00000000-0000-0000-0000-000000000000}"/>
          </ac:spMkLst>
        </pc:spChg>
        <pc:spChg chg="mod">
          <ac:chgData name="MangiliAndre, Erika (NSPD)" userId="S::erika.mangiliandre@fao.org::5d76165a-6ecd-4164-8676-25542b342780" providerId="AD" clId="Web-{AFF55125-C7BF-7EBC-397C-F4BC8169E9EE}" dt="2022-06-17T14:06:16.765" v="13" actId="20577"/>
          <ac:spMkLst>
            <pc:docMk/>
            <pc:sldMk cId="1055005216" sldId="274"/>
            <ac:spMk id="5" creationId="{0DFC2E89-AF2B-4B77-8AD9-74B4003CA501}"/>
          </ac:spMkLst>
        </pc:spChg>
      </pc:sldChg>
      <pc:sldChg chg="modSp">
        <pc:chgData name="MangiliAndre, Erika (NSPD)" userId="S::erika.mangiliandre@fao.org::5d76165a-6ecd-4164-8676-25542b342780" providerId="AD" clId="Web-{AFF55125-C7BF-7EBC-397C-F4BC8169E9EE}" dt="2022-06-17T14:04:53.670" v="11" actId="20577"/>
        <pc:sldMkLst>
          <pc:docMk/>
          <pc:sldMk cId="1520012316" sldId="281"/>
        </pc:sldMkLst>
        <pc:spChg chg="mod">
          <ac:chgData name="MangiliAndre, Erika (NSPD)" userId="S::erika.mangiliandre@fao.org::5d76165a-6ecd-4164-8676-25542b342780" providerId="AD" clId="Web-{AFF55125-C7BF-7EBC-397C-F4BC8169E9EE}" dt="2022-06-17T14:04:53.670" v="11" actId="20577"/>
          <ac:spMkLst>
            <pc:docMk/>
            <pc:sldMk cId="1520012316" sldId="281"/>
            <ac:spMk id="5" creationId="{0DFC2E89-AF2B-4B77-8AD9-74B4003CA501}"/>
          </ac:spMkLst>
        </pc:spChg>
        <pc:spChg chg="mod">
          <ac:chgData name="MangiliAndre, Erika (NSPD)" userId="S::erika.mangiliandre@fao.org::5d76165a-6ecd-4164-8676-25542b342780" providerId="AD" clId="Web-{AFF55125-C7BF-7EBC-397C-F4BC8169E9EE}" dt="2022-06-17T14:04:00.418" v="7" actId="14100"/>
          <ac:spMkLst>
            <pc:docMk/>
            <pc:sldMk cId="1520012316" sldId="281"/>
            <ac:spMk id="7" creationId="{07BFF91D-ED6F-4D95-8115-4D5320CB0019}"/>
          </ac:spMkLst>
        </pc:spChg>
        <pc:spChg chg="mod">
          <ac:chgData name="MangiliAndre, Erika (NSPD)" userId="S::erika.mangiliandre@fao.org::5d76165a-6ecd-4164-8676-25542b342780" providerId="AD" clId="Web-{AFF55125-C7BF-7EBC-397C-F4BC8169E9EE}" dt="2022-06-17T14:04:06.559" v="9" actId="14100"/>
          <ac:spMkLst>
            <pc:docMk/>
            <pc:sldMk cId="1520012316" sldId="281"/>
            <ac:spMk id="8" creationId="{0DFC2E89-AF2B-4B77-8AD9-74B4003CA501}"/>
          </ac:spMkLst>
        </pc:spChg>
        <pc:spChg chg="mod">
          <ac:chgData name="MangiliAndre, Erika (NSPD)" userId="S::erika.mangiliandre@fao.org::5d76165a-6ecd-4164-8676-25542b342780" providerId="AD" clId="Web-{AFF55125-C7BF-7EBC-397C-F4BC8169E9EE}" dt="2022-06-17T14:03:54.199" v="5" actId="14100"/>
          <ac:spMkLst>
            <pc:docMk/>
            <pc:sldMk cId="1520012316" sldId="281"/>
            <ac:spMk id="9" creationId="{D3A7FD46-512F-449D-8BE1-C46C1F389395}"/>
          </ac:spMkLst>
        </pc:spChg>
        <pc:spChg chg="mod">
          <ac:chgData name="MangiliAndre, Erika (NSPD)" userId="S::erika.mangiliandre@fao.org::5d76165a-6ecd-4164-8676-25542b342780" providerId="AD" clId="Web-{AFF55125-C7BF-7EBC-397C-F4BC8169E9EE}" dt="2022-06-17T14:04:03.137" v="8" actId="14100"/>
          <ac:spMkLst>
            <pc:docMk/>
            <pc:sldMk cId="1520012316" sldId="281"/>
            <ac:spMk id="10" creationId="{A3EAB366-73FA-47E2-9E4B-3B4D8D1C50D6}"/>
          </ac:spMkLst>
        </pc:spChg>
      </pc:sldChg>
    </pc:docChg>
  </pc:docChgLst>
  <pc:docChgLst>
    <pc:chgData name="Peterson, Barbara (NSP)" userId="S::barbara.peterson@fao.org::4a3c5689-ce26-4a0b-ba79-9ffb1c0b9846" providerId="AD" clId="Web-{880139F0-B2E3-2A48-E7C6-73D8B8258EAB}"/>
    <pc:docChg chg="mod modSld">
      <pc:chgData name="Peterson, Barbara (NSP)" userId="S::barbara.peterson@fao.org::4a3c5689-ce26-4a0b-ba79-9ffb1c0b9846" providerId="AD" clId="Web-{880139F0-B2E3-2A48-E7C6-73D8B8258EAB}" dt="2022-06-20T20:24:39.437" v="23"/>
      <pc:docMkLst>
        <pc:docMk/>
      </pc:docMkLst>
      <pc:sldChg chg="addCm">
        <pc:chgData name="Peterson, Barbara (NSP)" userId="S::barbara.peterson@fao.org::4a3c5689-ce26-4a0b-ba79-9ffb1c0b9846" providerId="AD" clId="Web-{880139F0-B2E3-2A48-E7C6-73D8B8258EAB}" dt="2022-06-20T18:34:07.086" v="1"/>
        <pc:sldMkLst>
          <pc:docMk/>
          <pc:sldMk cId="1455858111" sldId="262"/>
        </pc:sldMkLst>
      </pc:sldChg>
      <pc:sldChg chg="addCm">
        <pc:chgData name="Peterson, Barbara (NSP)" userId="S::barbara.peterson@fao.org::4a3c5689-ce26-4a0b-ba79-9ffb1c0b9846" providerId="AD" clId="Web-{880139F0-B2E3-2A48-E7C6-73D8B8258EAB}" dt="2022-06-20T18:38:42.015" v="3"/>
        <pc:sldMkLst>
          <pc:docMk/>
          <pc:sldMk cId="1520012316" sldId="281"/>
        </pc:sldMkLst>
      </pc:sldChg>
      <pc:sldChg chg="addCm">
        <pc:chgData name="Peterson, Barbara (NSP)" userId="S::barbara.peterson@fao.org::4a3c5689-ce26-4a0b-ba79-9ffb1c0b9846" providerId="AD" clId="Web-{880139F0-B2E3-2A48-E7C6-73D8B8258EAB}" dt="2022-06-20T18:35:30.213" v="2"/>
        <pc:sldMkLst>
          <pc:docMk/>
          <pc:sldMk cId="4044392927" sldId="283"/>
        </pc:sldMkLst>
      </pc:sldChg>
      <pc:sldChg chg="modSp addCm">
        <pc:chgData name="Peterson, Barbara (NSP)" userId="S::barbara.peterson@fao.org::4a3c5689-ce26-4a0b-ba79-9ffb1c0b9846" providerId="AD" clId="Web-{880139F0-B2E3-2A48-E7C6-73D8B8258EAB}" dt="2022-06-20T20:24:03.921" v="22"/>
        <pc:sldMkLst>
          <pc:docMk/>
          <pc:sldMk cId="675138906" sldId="285"/>
        </pc:sldMkLst>
        <pc:spChg chg="mod">
          <ac:chgData name="Peterson, Barbara (NSP)" userId="S::barbara.peterson@fao.org::4a3c5689-ce26-4a0b-ba79-9ffb1c0b9846" providerId="AD" clId="Web-{880139F0-B2E3-2A48-E7C6-73D8B8258EAB}" dt="2022-06-20T20:23:35.671" v="21" actId="20577"/>
          <ac:spMkLst>
            <pc:docMk/>
            <pc:sldMk cId="675138906" sldId="285"/>
            <ac:spMk id="4" creationId="{00000000-0000-0000-0000-000000000000}"/>
          </ac:spMkLst>
        </pc:spChg>
      </pc:sldChg>
      <pc:sldChg chg="addCm modCm">
        <pc:chgData name="Peterson, Barbara (NSP)" userId="S::barbara.peterson@fao.org::4a3c5689-ce26-4a0b-ba79-9ffb1c0b9846" providerId="AD" clId="Web-{880139F0-B2E3-2A48-E7C6-73D8B8258EAB}" dt="2022-06-20T20:24:39.437" v="23"/>
        <pc:sldMkLst>
          <pc:docMk/>
          <pc:sldMk cId="1540914145" sldId="286"/>
        </pc:sldMkLst>
      </pc:sldChg>
    </pc:docChg>
  </pc:docChgLst>
  <pc:docChgLst>
    <pc:chgData name="MangiliAndre, Erika (NSPD)" userId="S::erika.mangiliandre@fao.org::5d76165a-6ecd-4164-8676-25542b342780" providerId="AD" clId="Web-{82B1D098-F9E7-B779-BECC-B40498B00B05}"/>
    <pc:docChg chg="">
      <pc:chgData name="MangiliAndre, Erika (NSPD)" userId="S::erika.mangiliandre@fao.org::5d76165a-6ecd-4164-8676-25542b342780" providerId="AD" clId="Web-{82B1D098-F9E7-B779-BECC-B40498B00B05}" dt="2022-06-21T15:53:14.545" v="0"/>
      <pc:docMkLst>
        <pc:docMk/>
      </pc:docMkLst>
      <pc:sldChg chg="modCm">
        <pc:chgData name="MangiliAndre, Erika (NSPD)" userId="S::erika.mangiliandre@fao.org::5d76165a-6ecd-4164-8676-25542b342780" providerId="AD" clId="Web-{82B1D098-F9E7-B779-BECC-B40498B00B05}" dt="2022-06-21T15:53:14.545" v="0"/>
        <pc:sldMkLst>
          <pc:docMk/>
          <pc:sldMk cId="1540914145" sldId="286"/>
        </pc:sldMkLst>
      </pc:sldChg>
    </pc:docChg>
  </pc:docChgLst>
  <pc:docChgLst>
    <pc:chgData name="MangiliAndre, Erika (NSPD)" userId="S::erika.mangiliandre@fao.org::5d76165a-6ecd-4164-8676-25542b342780" providerId="AD" clId="Web-{90802E6A-55CD-9D3B-442F-26A2C284D07D}"/>
    <pc:docChg chg="modSld">
      <pc:chgData name="MangiliAndre, Erika (NSPD)" userId="S::erika.mangiliandre@fao.org::5d76165a-6ecd-4164-8676-25542b342780" providerId="AD" clId="Web-{90802E6A-55CD-9D3B-442F-26A2C284D07D}" dt="2022-06-21T17:47:08.559" v="6" actId="20577"/>
      <pc:docMkLst>
        <pc:docMk/>
      </pc:docMkLst>
      <pc:sldChg chg="modSp">
        <pc:chgData name="MangiliAndre, Erika (NSPD)" userId="S::erika.mangiliandre@fao.org::5d76165a-6ecd-4164-8676-25542b342780" providerId="AD" clId="Web-{90802E6A-55CD-9D3B-442F-26A2C284D07D}" dt="2022-06-21T17:47:08.559" v="6" actId="20577"/>
        <pc:sldMkLst>
          <pc:docMk/>
          <pc:sldMk cId="70147670" sldId="279"/>
        </pc:sldMkLst>
        <pc:spChg chg="mod">
          <ac:chgData name="MangiliAndre, Erika (NSPD)" userId="S::erika.mangiliandre@fao.org::5d76165a-6ecd-4164-8676-25542b342780" providerId="AD" clId="Web-{90802E6A-55CD-9D3B-442F-26A2C284D07D}" dt="2022-06-21T17:47:08.559" v="6" actId="20577"/>
          <ac:spMkLst>
            <pc:docMk/>
            <pc:sldMk cId="70147670" sldId="279"/>
            <ac:spMk id="2" creationId="{00000000-0000-0000-0000-000000000000}"/>
          </ac:spMkLst>
        </pc:spChg>
        <pc:spChg chg="mod">
          <ac:chgData name="MangiliAndre, Erika (NSPD)" userId="S::erika.mangiliandre@fao.org::5d76165a-6ecd-4164-8676-25542b342780" providerId="AD" clId="Web-{90802E6A-55CD-9D3B-442F-26A2C284D07D}" dt="2022-06-21T17:46:37.731" v="1" actId="20577"/>
          <ac:spMkLst>
            <pc:docMk/>
            <pc:sldMk cId="70147670" sldId="279"/>
            <ac:spMk id="65" creationId="{86507F11-6040-4BFD-83EF-961F9E69EA11}"/>
          </ac:spMkLst>
        </pc:spChg>
      </pc:sldChg>
    </pc:docChg>
  </pc:docChgLst>
  <pc:docChgLst>
    <pc:chgData name="MangiliAndre, Erika (NSPD)" userId="S::erika.mangiliandre@fao.org::5d76165a-6ecd-4164-8676-25542b342780" providerId="AD" clId="Web-{BC4D4EDD-239B-F127-32D3-8AE0FAB78D73}"/>
    <pc:docChg chg="mod modSld">
      <pc:chgData name="MangiliAndre, Erika (NSPD)" userId="S::erika.mangiliandre@fao.org::5d76165a-6ecd-4164-8676-25542b342780" providerId="AD" clId="Web-{BC4D4EDD-239B-F127-32D3-8AE0FAB78D73}" dt="2022-06-21T07:58:40.597" v="125" actId="1076"/>
      <pc:docMkLst>
        <pc:docMk/>
      </pc:docMkLst>
      <pc:sldChg chg="modSp modCm">
        <pc:chgData name="MangiliAndre, Erika (NSPD)" userId="S::erika.mangiliandre@fao.org::5d76165a-6ecd-4164-8676-25542b342780" providerId="AD" clId="Web-{BC4D4EDD-239B-F127-32D3-8AE0FAB78D73}" dt="2022-06-21T07:48:21.045" v="5" actId="20577"/>
        <pc:sldMkLst>
          <pc:docMk/>
          <pc:sldMk cId="1455858111" sldId="262"/>
        </pc:sldMkLst>
        <pc:spChg chg="mod">
          <ac:chgData name="MangiliAndre, Erika (NSPD)" userId="S::erika.mangiliandre@fao.org::5d76165a-6ecd-4164-8676-25542b342780" providerId="AD" clId="Web-{BC4D4EDD-239B-F127-32D3-8AE0FAB78D73}" dt="2022-06-21T07:48:21.045" v="5" actId="20577"/>
          <ac:spMkLst>
            <pc:docMk/>
            <pc:sldMk cId="1455858111" sldId="262"/>
            <ac:spMk id="2" creationId="{00000000-0000-0000-0000-000000000000}"/>
          </ac:spMkLst>
        </pc:spChg>
      </pc:sldChg>
      <pc:sldChg chg="modSp modCm">
        <pc:chgData name="MangiliAndre, Erika (NSPD)" userId="S::erika.mangiliandre@fao.org::5d76165a-6ecd-4164-8676-25542b342780" providerId="AD" clId="Web-{BC4D4EDD-239B-F127-32D3-8AE0FAB78D73}" dt="2022-06-21T07:51:17.801" v="56" actId="20577"/>
        <pc:sldMkLst>
          <pc:docMk/>
          <pc:sldMk cId="1520012316" sldId="281"/>
        </pc:sldMkLst>
        <pc:spChg chg="mod">
          <ac:chgData name="MangiliAndre, Erika (NSPD)" userId="S::erika.mangiliandre@fao.org::5d76165a-6ecd-4164-8676-25542b342780" providerId="AD" clId="Web-{BC4D4EDD-239B-F127-32D3-8AE0FAB78D73}" dt="2022-06-21T07:51:17.801" v="56" actId="20577"/>
          <ac:spMkLst>
            <pc:docMk/>
            <pc:sldMk cId="1520012316" sldId="281"/>
            <ac:spMk id="2" creationId="{00000000-0000-0000-0000-000000000000}"/>
          </ac:spMkLst>
        </pc:spChg>
      </pc:sldChg>
      <pc:sldChg chg="modSp modCm">
        <pc:chgData name="MangiliAndre, Erika (NSPD)" userId="S::erika.mangiliandre@fao.org::5d76165a-6ecd-4164-8676-25542b342780" providerId="AD" clId="Web-{BC4D4EDD-239B-F127-32D3-8AE0FAB78D73}" dt="2022-06-21T07:48:54.937" v="10" actId="20577"/>
        <pc:sldMkLst>
          <pc:docMk/>
          <pc:sldMk cId="4044392927" sldId="283"/>
        </pc:sldMkLst>
        <pc:spChg chg="mod">
          <ac:chgData name="MangiliAndre, Erika (NSPD)" userId="S::erika.mangiliandre@fao.org::5d76165a-6ecd-4164-8676-25542b342780" providerId="AD" clId="Web-{BC4D4EDD-239B-F127-32D3-8AE0FAB78D73}" dt="2022-06-21T07:48:54.937" v="10" actId="20577"/>
          <ac:spMkLst>
            <pc:docMk/>
            <pc:sldMk cId="4044392927" sldId="283"/>
            <ac:spMk id="8" creationId="{00000000-0000-0000-0000-000000000000}"/>
          </ac:spMkLst>
        </pc:spChg>
      </pc:sldChg>
      <pc:sldChg chg="modSp modCm">
        <pc:chgData name="MangiliAndre, Erika (NSPD)" userId="S::erika.mangiliandre@fao.org::5d76165a-6ecd-4164-8676-25542b342780" providerId="AD" clId="Web-{BC4D4EDD-239B-F127-32D3-8AE0FAB78D73}" dt="2022-06-21T07:52:52.148" v="62" actId="20577"/>
        <pc:sldMkLst>
          <pc:docMk/>
          <pc:sldMk cId="675138906" sldId="285"/>
        </pc:sldMkLst>
        <pc:spChg chg="mod">
          <ac:chgData name="MangiliAndre, Erika (NSPD)" userId="S::erika.mangiliandre@fao.org::5d76165a-6ecd-4164-8676-25542b342780" providerId="AD" clId="Web-{BC4D4EDD-239B-F127-32D3-8AE0FAB78D73}" dt="2022-06-21T07:52:52.148" v="62" actId="20577"/>
          <ac:spMkLst>
            <pc:docMk/>
            <pc:sldMk cId="675138906" sldId="285"/>
            <ac:spMk id="4" creationId="{00000000-0000-0000-0000-000000000000}"/>
          </ac:spMkLst>
        </pc:spChg>
      </pc:sldChg>
      <pc:sldChg chg="modSp modCm">
        <pc:chgData name="MangiliAndre, Erika (NSPD)" userId="S::erika.mangiliandre@fao.org::5d76165a-6ecd-4164-8676-25542b342780" providerId="AD" clId="Web-{BC4D4EDD-239B-F127-32D3-8AE0FAB78D73}" dt="2022-06-21T07:58:40.597" v="125" actId="1076"/>
        <pc:sldMkLst>
          <pc:docMk/>
          <pc:sldMk cId="1540914145" sldId="286"/>
        </pc:sldMkLst>
        <pc:spChg chg="mod">
          <ac:chgData name="MangiliAndre, Erika (NSPD)" userId="S::erika.mangiliandre@fao.org::5d76165a-6ecd-4164-8676-25542b342780" providerId="AD" clId="Web-{BC4D4EDD-239B-F127-32D3-8AE0FAB78D73}" dt="2022-06-21T07:58:28.784" v="122" actId="1076"/>
          <ac:spMkLst>
            <pc:docMk/>
            <pc:sldMk cId="1540914145" sldId="286"/>
            <ac:spMk id="2" creationId="{00000000-0000-0000-0000-000000000000}"/>
          </ac:spMkLst>
        </pc:spChg>
        <pc:spChg chg="mod">
          <ac:chgData name="MangiliAndre, Erika (NSPD)" userId="S::erika.mangiliandre@fao.org::5d76165a-6ecd-4164-8676-25542b342780" providerId="AD" clId="Web-{BC4D4EDD-239B-F127-32D3-8AE0FAB78D73}" dt="2022-06-21T07:58:37.175" v="124" actId="1076"/>
          <ac:spMkLst>
            <pc:docMk/>
            <pc:sldMk cId="1540914145" sldId="286"/>
            <ac:spMk id="16" creationId="{3F7D58E8-07C6-466E-A977-5D258B13705B}"/>
          </ac:spMkLst>
        </pc:spChg>
        <pc:grpChg chg="mod">
          <ac:chgData name="MangiliAndre, Erika (NSPD)" userId="S::erika.mangiliandre@fao.org::5d76165a-6ecd-4164-8676-25542b342780" providerId="AD" clId="Web-{BC4D4EDD-239B-F127-32D3-8AE0FAB78D73}" dt="2022-06-21T07:58:40.597" v="125" actId="1076"/>
          <ac:grpSpMkLst>
            <pc:docMk/>
            <pc:sldMk cId="1540914145" sldId="286"/>
            <ac:grpSpMk id="10" creationId="{449105BE-F543-47E6-B1E7-FC06F4D07556}"/>
          </ac:grpSpMkLst>
        </pc:grpChg>
      </pc:sldChg>
    </pc:docChg>
  </pc:docChgLst>
  <pc:docChgLst>
    <pc:chgData name="MangiliAndre, Erika (NSPD)" userId="S::erika.mangiliandre@fao.org::5d76165a-6ecd-4164-8676-25542b342780" providerId="AD" clId="Web-{BAE9E0AF-850A-6AFA-B084-D5AC7E9B9B1E}"/>
    <pc:docChg chg="">
      <pc:chgData name="MangiliAndre, Erika (NSPD)" userId="S::erika.mangiliandre@fao.org::5d76165a-6ecd-4164-8676-25542b342780" providerId="AD" clId="Web-{BAE9E0AF-850A-6AFA-B084-D5AC7E9B9B1E}" dt="2022-06-22T13:31:08.329" v="0"/>
      <pc:docMkLst>
        <pc:docMk/>
      </pc:docMkLst>
      <pc:sldChg chg="modCm">
        <pc:chgData name="MangiliAndre, Erika (NSPD)" userId="S::erika.mangiliandre@fao.org::5d76165a-6ecd-4164-8676-25542b342780" providerId="AD" clId="Web-{BAE9E0AF-850A-6AFA-B084-D5AC7E9B9B1E}" dt="2022-06-22T13:31:08.329" v="0"/>
        <pc:sldMkLst>
          <pc:docMk/>
          <pc:sldMk cId="1540914145" sldId="286"/>
        </pc:sldMkLst>
      </pc:sldChg>
    </pc:docChg>
  </pc:docChgLst>
  <pc:docChgLst>
    <pc:chgData name="MangiliAndre, Erika (NSPD)" userId="S::erika.mangiliandre@fao.org::5d76165a-6ecd-4164-8676-25542b342780" providerId="AD" clId="Web-{20DCB60B-0020-F5B2-4199-D01FB018E8D1}"/>
    <pc:docChg chg="modSld">
      <pc:chgData name="MangiliAndre, Erika (NSPD)" userId="S::erika.mangiliandre@fao.org::5d76165a-6ecd-4164-8676-25542b342780" providerId="AD" clId="Web-{20DCB60B-0020-F5B2-4199-D01FB018E8D1}" dt="2022-06-17T11:58:35.271" v="0"/>
      <pc:docMkLst>
        <pc:docMk/>
      </pc:docMkLst>
      <pc:sldChg chg="modSp">
        <pc:chgData name="MangiliAndre, Erika (NSPD)" userId="S::erika.mangiliandre@fao.org::5d76165a-6ecd-4164-8676-25542b342780" providerId="AD" clId="Web-{20DCB60B-0020-F5B2-4199-D01FB018E8D1}" dt="2022-06-17T11:58:35.271" v="0"/>
        <pc:sldMkLst>
          <pc:docMk/>
          <pc:sldMk cId="2298326437" sldId="278"/>
        </pc:sldMkLst>
        <pc:spChg chg="ord">
          <ac:chgData name="MangiliAndre, Erika (NSPD)" userId="S::erika.mangiliandre@fao.org::5d76165a-6ecd-4164-8676-25542b342780" providerId="AD" clId="Web-{20DCB60B-0020-F5B2-4199-D01FB018E8D1}" dt="2022-06-17T11:58:35.271" v="0"/>
          <ac:spMkLst>
            <pc:docMk/>
            <pc:sldMk cId="2298326437" sldId="278"/>
            <ac:spMk id="7" creationId="{00000000-0000-0000-0000-000000000000}"/>
          </ac:spMkLst>
        </pc:spChg>
      </pc:sldChg>
    </pc:docChg>
  </pc:docChgLst>
  <pc:docChgLst>
    <pc:chgData name="MangiliAndre, Erika (NSPD)" userId="S::erika.mangiliandre@fao.org::5d76165a-6ecd-4164-8676-25542b342780" providerId="AD" clId="Web-{B1073F46-F161-9A02-0FE1-44E3A448E920}"/>
    <pc:docChg chg="addSld modSld">
      <pc:chgData name="MangiliAndre, Erika (NSPD)" userId="S::erika.mangiliandre@fao.org::5d76165a-6ecd-4164-8676-25542b342780" providerId="AD" clId="Web-{B1073F46-F161-9A02-0FE1-44E3A448E920}" dt="2022-06-21T11:51:42.225" v="45" actId="20577"/>
      <pc:docMkLst>
        <pc:docMk/>
      </pc:docMkLst>
      <pc:sldChg chg="modSp modCm">
        <pc:chgData name="MangiliAndre, Erika (NSPD)" userId="S::erika.mangiliandre@fao.org::5d76165a-6ecd-4164-8676-25542b342780" providerId="AD" clId="Web-{B1073F46-F161-9A02-0FE1-44E3A448E920}" dt="2022-06-21T11:46:54.279" v="2" actId="20577"/>
        <pc:sldMkLst>
          <pc:docMk/>
          <pc:sldMk cId="4044392927" sldId="283"/>
        </pc:sldMkLst>
        <pc:spChg chg="mod">
          <ac:chgData name="MangiliAndre, Erika (NSPD)" userId="S::erika.mangiliandre@fao.org::5d76165a-6ecd-4164-8676-25542b342780" providerId="AD" clId="Web-{B1073F46-F161-9A02-0FE1-44E3A448E920}" dt="2022-06-21T11:46:54.279" v="2" actId="20577"/>
          <ac:spMkLst>
            <pc:docMk/>
            <pc:sldMk cId="4044392927" sldId="283"/>
            <ac:spMk id="8" creationId="{00000000-0000-0000-0000-000000000000}"/>
          </ac:spMkLst>
        </pc:spChg>
      </pc:sldChg>
      <pc:sldChg chg="modSp">
        <pc:chgData name="MangiliAndre, Erika (NSPD)" userId="S::erika.mangiliandre@fao.org::5d76165a-6ecd-4164-8676-25542b342780" providerId="AD" clId="Web-{B1073F46-F161-9A02-0FE1-44E3A448E920}" dt="2022-06-21T11:51:42.225" v="45" actId="20577"/>
        <pc:sldMkLst>
          <pc:docMk/>
          <pc:sldMk cId="675138906" sldId="285"/>
        </pc:sldMkLst>
        <pc:spChg chg="mod">
          <ac:chgData name="MangiliAndre, Erika (NSPD)" userId="S::erika.mangiliandre@fao.org::5d76165a-6ecd-4164-8676-25542b342780" providerId="AD" clId="Web-{B1073F46-F161-9A02-0FE1-44E3A448E920}" dt="2022-06-21T11:51:42.225" v="45" actId="20577"/>
          <ac:spMkLst>
            <pc:docMk/>
            <pc:sldMk cId="675138906" sldId="285"/>
            <ac:spMk id="4" creationId="{00000000-0000-0000-0000-000000000000}"/>
          </ac:spMkLst>
        </pc:spChg>
      </pc:sldChg>
      <pc:sldChg chg="addSp delSp modSp">
        <pc:chgData name="MangiliAndre, Erika (NSPD)" userId="S::erika.mangiliandre@fao.org::5d76165a-6ecd-4164-8676-25542b342780" providerId="AD" clId="Web-{B1073F46-F161-9A02-0FE1-44E3A448E920}" dt="2022-06-21T11:47:37.359" v="5"/>
        <pc:sldMkLst>
          <pc:docMk/>
          <pc:sldMk cId="1540914145" sldId="286"/>
        </pc:sldMkLst>
        <pc:spChg chg="add del mod">
          <ac:chgData name="MangiliAndre, Erika (NSPD)" userId="S::erika.mangiliandre@fao.org::5d76165a-6ecd-4164-8676-25542b342780" providerId="AD" clId="Web-{B1073F46-F161-9A02-0FE1-44E3A448E920}" dt="2022-06-21T11:47:37.359" v="5"/>
          <ac:spMkLst>
            <pc:docMk/>
            <pc:sldMk cId="1540914145" sldId="286"/>
            <ac:spMk id="4" creationId="{D690F9FA-B879-5B43-480A-63B446307799}"/>
          </ac:spMkLst>
        </pc:spChg>
      </pc:sldChg>
      <pc:sldChg chg="modSp add replId">
        <pc:chgData name="MangiliAndre, Erika (NSPD)" userId="S::erika.mangiliandre@fao.org::5d76165a-6ecd-4164-8676-25542b342780" providerId="AD" clId="Web-{B1073F46-F161-9A02-0FE1-44E3A448E920}" dt="2022-06-21T11:49:47.722" v="44"/>
        <pc:sldMkLst>
          <pc:docMk/>
          <pc:sldMk cId="890666133" sldId="287"/>
        </pc:sldMkLst>
        <pc:spChg chg="mod">
          <ac:chgData name="MangiliAndre, Erika (NSPD)" userId="S::erika.mangiliandre@fao.org::5d76165a-6ecd-4164-8676-25542b342780" providerId="AD" clId="Web-{B1073F46-F161-9A02-0FE1-44E3A448E920}" dt="2022-06-21T11:49:02.095" v="24" actId="20577"/>
          <ac:spMkLst>
            <pc:docMk/>
            <pc:sldMk cId="890666133" sldId="287"/>
            <ac:spMk id="2" creationId="{00000000-0000-0000-0000-000000000000}"/>
          </ac:spMkLst>
        </pc:spChg>
        <pc:spChg chg="mod">
          <ac:chgData name="MangiliAndre, Erika (NSPD)" userId="S::erika.mangiliandre@fao.org::5d76165a-6ecd-4164-8676-25542b342780" providerId="AD" clId="Web-{B1073F46-F161-9A02-0FE1-44E3A448E920}" dt="2022-06-21T11:49:47.659" v="40"/>
          <ac:spMkLst>
            <pc:docMk/>
            <pc:sldMk cId="890666133" sldId="287"/>
            <ac:spMk id="25" creationId="{2B12C55B-DAD1-42C8-AE72-6E77C12BEF30}"/>
          </ac:spMkLst>
        </pc:spChg>
        <pc:spChg chg="mod">
          <ac:chgData name="MangiliAndre, Erika (NSPD)" userId="S::erika.mangiliandre@fao.org::5d76165a-6ecd-4164-8676-25542b342780" providerId="AD" clId="Web-{B1073F46-F161-9A02-0FE1-44E3A448E920}" dt="2022-06-21T11:49:47.675" v="41"/>
          <ac:spMkLst>
            <pc:docMk/>
            <pc:sldMk cId="890666133" sldId="287"/>
            <ac:spMk id="26" creationId="{5B0F908D-3889-415C-9E20-F43ADD206661}"/>
          </ac:spMkLst>
        </pc:spChg>
        <pc:spChg chg="mod">
          <ac:chgData name="MangiliAndre, Erika (NSPD)" userId="S::erika.mangiliandre@fao.org::5d76165a-6ecd-4164-8676-25542b342780" providerId="AD" clId="Web-{B1073F46-F161-9A02-0FE1-44E3A448E920}" dt="2022-06-21T11:49:47.691" v="42"/>
          <ac:spMkLst>
            <pc:docMk/>
            <pc:sldMk cId="890666133" sldId="287"/>
            <ac:spMk id="27" creationId="{472DEF72-18E2-46E2-AE15-BA6408AFE777}"/>
          </ac:spMkLst>
        </pc:spChg>
        <pc:spChg chg="mod">
          <ac:chgData name="MangiliAndre, Erika (NSPD)" userId="S::erika.mangiliandre@fao.org::5d76165a-6ecd-4164-8676-25542b342780" providerId="AD" clId="Web-{B1073F46-F161-9A02-0FE1-44E3A448E920}" dt="2022-06-21T11:49:47.706" v="43"/>
          <ac:spMkLst>
            <pc:docMk/>
            <pc:sldMk cId="890666133" sldId="287"/>
            <ac:spMk id="28" creationId="{F491845F-DEA3-4377-BAAE-4A2570EAA035}"/>
          </ac:spMkLst>
        </pc:spChg>
        <pc:spChg chg="mod">
          <ac:chgData name="MangiliAndre, Erika (NSPD)" userId="S::erika.mangiliandre@fao.org::5d76165a-6ecd-4164-8676-25542b342780" providerId="AD" clId="Web-{B1073F46-F161-9A02-0FE1-44E3A448E920}" dt="2022-06-21T11:49:47.722" v="44"/>
          <ac:spMkLst>
            <pc:docMk/>
            <pc:sldMk cId="890666133" sldId="287"/>
            <ac:spMk id="29" creationId="{D4060725-D7CD-4E2C-9735-90EE478FFD14}"/>
          </ac:spMkLst>
        </pc:spChg>
        <pc:spChg chg="mod">
          <ac:chgData name="MangiliAndre, Erika (NSPD)" userId="S::erika.mangiliandre@fao.org::5d76165a-6ecd-4164-8676-25542b342780" providerId="AD" clId="Web-{B1073F46-F161-9A02-0FE1-44E3A448E920}" dt="2022-06-21T11:49:36.925" v="29"/>
          <ac:spMkLst>
            <pc:docMk/>
            <pc:sldMk cId="890666133" sldId="287"/>
            <ac:spMk id="30" creationId="{3F7D58E8-07C6-466E-A977-5D258B13705B}"/>
          </ac:spMkLst>
        </pc:spChg>
      </pc:sldChg>
    </pc:docChg>
  </pc:docChgLst>
  <pc:docChgLst>
    <pc:chgData name="Peterson, Barbara (NSP)" userId="S::barbara.peterson@fao.org::4a3c5689-ce26-4a0b-ba79-9ffb1c0b9846" providerId="AD" clId="Web-{AA522EE9-E4C2-BD51-15A1-1473CD206B35}"/>
    <pc:docChg chg="">
      <pc:chgData name="Peterson, Barbara (NSP)" userId="S::barbara.peterson@fao.org::4a3c5689-ce26-4a0b-ba79-9ffb1c0b9846" providerId="AD" clId="Web-{AA522EE9-E4C2-BD51-15A1-1473CD206B35}" dt="2022-06-21T15:35:37.354" v="0"/>
      <pc:docMkLst>
        <pc:docMk/>
      </pc:docMkLst>
      <pc:sldChg chg="addCm">
        <pc:chgData name="Peterson, Barbara (NSP)" userId="S::barbara.peterson@fao.org::4a3c5689-ce26-4a0b-ba79-9ffb1c0b9846" providerId="AD" clId="Web-{AA522EE9-E4C2-BD51-15A1-1473CD206B35}" dt="2022-06-21T15:35:37.354" v="0"/>
        <pc:sldMkLst>
          <pc:docMk/>
          <pc:sldMk cId="1540914145" sldId="286"/>
        </pc:sldMkLst>
      </pc:sldChg>
    </pc:docChg>
  </pc:docChgLst>
  <pc:docChgLst>
    <pc:chgData name="MangiliAndre, Erika (NSPD)" userId="S::erika.mangiliandre@fao.org::5d76165a-6ecd-4164-8676-25542b342780" providerId="AD" clId="Web-{6049DC91-D079-E767-45F2-CD93A817204A}"/>
    <pc:docChg chg="modSld">
      <pc:chgData name="MangiliAndre, Erika (NSPD)" userId="S::erika.mangiliandre@fao.org::5d76165a-6ecd-4164-8676-25542b342780" providerId="AD" clId="Web-{6049DC91-D079-E767-45F2-CD93A817204A}" dt="2022-06-21T17:58:36.780" v="2"/>
      <pc:docMkLst>
        <pc:docMk/>
      </pc:docMkLst>
      <pc:sldChg chg="addAnim delAnim modAnim">
        <pc:chgData name="MangiliAndre, Erika (NSPD)" userId="S::erika.mangiliandre@fao.org::5d76165a-6ecd-4164-8676-25542b342780" providerId="AD" clId="Web-{6049DC91-D079-E767-45F2-CD93A817204A}" dt="2022-06-21T17:58:36.780" v="2"/>
        <pc:sldMkLst>
          <pc:docMk/>
          <pc:sldMk cId="1540914145" sldId="286"/>
        </pc:sldMkLst>
      </pc:sldChg>
    </pc:docChg>
  </pc:docChgLst>
  <pc:docChgLst>
    <pc:chgData name="MangiliAndre, Erika (NSPD)" userId="S::erika.mangiliandre@fao.org::5d76165a-6ecd-4164-8676-25542b342780" providerId="AD" clId="Web-{EB390D5F-C85C-769D-F86A-56CB02DF9DF3}"/>
    <pc:docChg chg="modSld">
      <pc:chgData name="MangiliAndre, Erika (NSPD)" userId="S::erika.mangiliandre@fao.org::5d76165a-6ecd-4164-8676-25542b342780" providerId="AD" clId="Web-{EB390D5F-C85C-769D-F86A-56CB02DF9DF3}" dt="2022-06-21T17:42:11.161" v="22"/>
      <pc:docMkLst>
        <pc:docMk/>
      </pc:docMkLst>
      <pc:sldChg chg="addSp modSp modCm">
        <pc:chgData name="MangiliAndre, Erika (NSPD)" userId="S::erika.mangiliandre@fao.org::5d76165a-6ecd-4164-8676-25542b342780" providerId="AD" clId="Web-{EB390D5F-C85C-769D-F86A-56CB02DF9DF3}" dt="2022-06-21T17:42:11.161" v="22"/>
        <pc:sldMkLst>
          <pc:docMk/>
          <pc:sldMk cId="1540914145" sldId="286"/>
        </pc:sldMkLst>
        <pc:spChg chg="mod">
          <ac:chgData name="MangiliAndre, Erika (NSPD)" userId="S::erika.mangiliandre@fao.org::5d76165a-6ecd-4164-8676-25542b342780" providerId="AD" clId="Web-{EB390D5F-C85C-769D-F86A-56CB02DF9DF3}" dt="2022-06-21T17:41:15.688" v="21" actId="20577"/>
          <ac:spMkLst>
            <pc:docMk/>
            <pc:sldMk cId="1540914145" sldId="286"/>
            <ac:spMk id="2" creationId="{00000000-0000-0000-0000-000000000000}"/>
          </ac:spMkLst>
        </pc:spChg>
        <pc:picChg chg="add mod">
          <ac:chgData name="MangiliAndre, Erika (NSPD)" userId="S::erika.mangiliandre@fao.org::5d76165a-6ecd-4164-8676-25542b342780" providerId="AD" clId="Web-{EB390D5F-C85C-769D-F86A-56CB02DF9DF3}" dt="2022-06-21T17:41:07.219" v="20" actId="14100"/>
          <ac:picMkLst>
            <pc:docMk/>
            <pc:sldMk cId="1540914145" sldId="286"/>
            <ac:picMk id="4" creationId="{D7B98B29-CA3C-97F6-52CB-C77DF9461107}"/>
          </ac:picMkLst>
        </pc:picChg>
        <pc:picChg chg="add mod">
          <ac:chgData name="MangiliAndre, Erika (NSPD)" userId="S::erika.mangiliandre@fao.org::5d76165a-6ecd-4164-8676-25542b342780" providerId="AD" clId="Web-{EB390D5F-C85C-769D-F86A-56CB02DF9DF3}" dt="2022-06-21T17:40:46.436" v="19" actId="1076"/>
          <ac:picMkLst>
            <pc:docMk/>
            <pc:sldMk cId="1540914145" sldId="286"/>
            <ac:picMk id="5" creationId="{8C7726FE-7978-D81D-1D8A-67E1B94A8050}"/>
          </ac:picMkLst>
        </pc:picChg>
      </pc:sldChg>
    </pc:docChg>
  </pc:docChgLst>
  <pc:docChgLst>
    <pc:chgData name="Moreira, Adriana (NSP)" userId="S::adriana.moreira@fao.org::47c2bc3d-984a-4d3c-9ba2-255a42491b08" providerId="AD" clId="Web-{B57C13BA-FE9E-320A-5E2A-2A1E6C50D5CE}"/>
    <pc:docChg chg="modSld">
      <pc:chgData name="Moreira, Adriana (NSP)" userId="S::adriana.moreira@fao.org::47c2bc3d-984a-4d3c-9ba2-255a42491b08" providerId="AD" clId="Web-{B57C13BA-FE9E-320A-5E2A-2A1E6C50D5CE}" dt="2022-06-17T14:09:13.840" v="0" actId="14100"/>
      <pc:docMkLst>
        <pc:docMk/>
      </pc:docMkLst>
      <pc:sldChg chg="modSp">
        <pc:chgData name="Moreira, Adriana (NSP)" userId="S::adriana.moreira@fao.org::47c2bc3d-984a-4d3c-9ba2-255a42491b08" providerId="AD" clId="Web-{B57C13BA-FE9E-320A-5E2A-2A1E6C50D5CE}" dt="2022-06-17T14:09:13.840" v="0" actId="14100"/>
        <pc:sldMkLst>
          <pc:docMk/>
          <pc:sldMk cId="1520012316" sldId="281"/>
        </pc:sldMkLst>
        <pc:spChg chg="mod">
          <ac:chgData name="Moreira, Adriana (NSP)" userId="S::adriana.moreira@fao.org::47c2bc3d-984a-4d3c-9ba2-255a42491b08" providerId="AD" clId="Web-{B57C13BA-FE9E-320A-5E2A-2A1E6C50D5CE}" dt="2022-06-17T14:09:13.840" v="0" actId="14100"/>
          <ac:spMkLst>
            <pc:docMk/>
            <pc:sldMk cId="1520012316" sldId="281"/>
            <ac:spMk id="11" creationId="{07BFF91D-ED6F-4D95-8115-4D5320CB0019}"/>
          </ac:spMkLst>
        </pc:spChg>
      </pc:sldChg>
    </pc:docChg>
  </pc:docChgLst>
  <pc:docChgLst>
    <pc:chgData name="Moreira, Adriana (NSP)" userId="S::adriana.moreira@fao.org::47c2bc3d-984a-4d3c-9ba2-255a42491b08" providerId="AD" clId="Web-{5503DAB9-9A2B-A002-885D-663BD0ED6606}"/>
    <pc:docChg chg="modSld">
      <pc:chgData name="Moreira, Adriana (NSP)" userId="S::adriana.moreira@fao.org::47c2bc3d-984a-4d3c-9ba2-255a42491b08" providerId="AD" clId="Web-{5503DAB9-9A2B-A002-885D-663BD0ED6606}" dt="2022-06-21T12:02:33.882" v="7"/>
      <pc:docMkLst>
        <pc:docMk/>
      </pc:docMkLst>
      <pc:sldChg chg="modSp">
        <pc:chgData name="Moreira, Adriana (NSP)" userId="S::adriana.moreira@fao.org::47c2bc3d-984a-4d3c-9ba2-255a42491b08" providerId="AD" clId="Web-{5503DAB9-9A2B-A002-885D-663BD0ED6606}" dt="2022-06-21T12:02:33.882" v="7"/>
        <pc:sldMkLst>
          <pc:docMk/>
          <pc:sldMk cId="2605307989" sldId="282"/>
        </pc:sldMkLst>
        <pc:graphicFrameChg chg="mod modGraphic">
          <ac:chgData name="Moreira, Adriana (NSP)" userId="S::adriana.moreira@fao.org::47c2bc3d-984a-4d3c-9ba2-255a42491b08" providerId="AD" clId="Web-{5503DAB9-9A2B-A002-885D-663BD0ED6606}" dt="2022-06-21T12:02:33.882" v="7"/>
          <ac:graphicFrameMkLst>
            <pc:docMk/>
            <pc:sldMk cId="2605307989" sldId="282"/>
            <ac:graphicFrameMk id="23" creationId="{00000000-0000-0000-0000-000000000000}"/>
          </ac:graphicFrameMkLst>
        </pc:graphicFrameChg>
      </pc:sldChg>
      <pc:sldChg chg="modSp modCm">
        <pc:chgData name="Moreira, Adriana (NSP)" userId="S::adriana.moreira@fao.org::47c2bc3d-984a-4d3c-9ba2-255a42491b08" providerId="AD" clId="Web-{5503DAB9-9A2B-A002-885D-663BD0ED6606}" dt="2022-06-21T12:01:44.067" v="5" actId="20577"/>
        <pc:sldMkLst>
          <pc:docMk/>
          <pc:sldMk cId="1540914145" sldId="286"/>
        </pc:sldMkLst>
        <pc:spChg chg="mod">
          <ac:chgData name="Moreira, Adriana (NSP)" userId="S::adriana.moreira@fao.org::47c2bc3d-984a-4d3c-9ba2-255a42491b08" providerId="AD" clId="Web-{5503DAB9-9A2B-A002-885D-663BD0ED6606}" dt="2022-06-21T12:01:44.067" v="5" actId="20577"/>
          <ac:spMkLst>
            <pc:docMk/>
            <pc:sldMk cId="1540914145" sldId="286"/>
            <ac:spMk id="2" creationId="{00000000-0000-0000-0000-000000000000}"/>
          </ac:spMkLst>
        </pc:spChg>
      </pc:sldChg>
    </pc:docChg>
  </pc:docChgLst>
  <pc:docChgLst>
    <pc:chgData name="MangiliAndre, Erika (NSPD)" userId="S::erika.mangiliandre@fao.org::5d76165a-6ecd-4164-8676-25542b342780" providerId="AD" clId="Web-{1C778405-AC62-071D-0274-12FE6DEC6B95}"/>
    <pc:docChg chg="modSld">
      <pc:chgData name="MangiliAndre, Erika (NSPD)" userId="S::erika.mangiliandre@fao.org::5d76165a-6ecd-4164-8676-25542b342780" providerId="AD" clId="Web-{1C778405-AC62-071D-0274-12FE6DEC6B95}" dt="2022-06-21T14:03:43.255" v="10" actId="1076"/>
      <pc:docMkLst>
        <pc:docMk/>
      </pc:docMkLst>
      <pc:sldChg chg="modCm">
        <pc:chgData name="MangiliAndre, Erika (NSPD)" userId="S::erika.mangiliandre@fao.org::5d76165a-6ecd-4164-8676-25542b342780" providerId="AD" clId="Web-{1C778405-AC62-071D-0274-12FE6DEC6B95}" dt="2022-06-21T14:01:53.627" v="1"/>
        <pc:sldMkLst>
          <pc:docMk/>
          <pc:sldMk cId="1455858111" sldId="262"/>
        </pc:sldMkLst>
      </pc:sldChg>
      <pc:sldChg chg="modSp">
        <pc:chgData name="MangiliAndre, Erika (NSPD)" userId="S::erika.mangiliandre@fao.org::5d76165a-6ecd-4164-8676-25542b342780" providerId="AD" clId="Web-{1C778405-AC62-071D-0274-12FE6DEC6B95}" dt="2022-06-21T14:03:43.255" v="10" actId="1076"/>
        <pc:sldMkLst>
          <pc:docMk/>
          <pc:sldMk cId="4292115839" sldId="277"/>
        </pc:sldMkLst>
        <pc:graphicFrameChg chg="mod">
          <ac:chgData name="MangiliAndre, Erika (NSPD)" userId="S::erika.mangiliandre@fao.org::5d76165a-6ecd-4164-8676-25542b342780" providerId="AD" clId="Web-{1C778405-AC62-071D-0274-12FE6DEC6B95}" dt="2022-06-21T14:03:43.255" v="10" actId="1076"/>
          <ac:graphicFrameMkLst>
            <pc:docMk/>
            <pc:sldMk cId="4292115839" sldId="277"/>
            <ac:graphicFrameMk id="23" creationId="{00000000-0000-0000-0000-000000000000}"/>
          </ac:graphicFrameMkLst>
        </pc:graphicFrameChg>
      </pc:sldChg>
      <pc:sldChg chg="modCm">
        <pc:chgData name="MangiliAndre, Erika (NSPD)" userId="S::erika.mangiliandre@fao.org::5d76165a-6ecd-4164-8676-25542b342780" providerId="AD" clId="Web-{1C778405-AC62-071D-0274-12FE6DEC6B95}" dt="2022-06-21T14:02:00.893" v="2"/>
        <pc:sldMkLst>
          <pc:docMk/>
          <pc:sldMk cId="1520012316" sldId="281"/>
        </pc:sldMkLst>
      </pc:sldChg>
      <pc:sldChg chg="modCm">
        <pc:chgData name="MangiliAndre, Erika (NSPD)" userId="S::erika.mangiliandre@fao.org::5d76165a-6ecd-4164-8676-25542b342780" providerId="AD" clId="Web-{1C778405-AC62-071D-0274-12FE6DEC6B95}" dt="2022-06-21T14:01:46.377" v="0"/>
        <pc:sldMkLst>
          <pc:docMk/>
          <pc:sldMk cId="4044392927" sldId="283"/>
        </pc:sldMkLst>
      </pc:sldChg>
      <pc:sldChg chg="modCm">
        <pc:chgData name="MangiliAndre, Erika (NSPD)" userId="S::erika.mangiliandre@fao.org::5d76165a-6ecd-4164-8676-25542b342780" providerId="AD" clId="Web-{1C778405-AC62-071D-0274-12FE6DEC6B95}" dt="2022-06-21T14:02:26.612" v="4"/>
        <pc:sldMkLst>
          <pc:docMk/>
          <pc:sldMk cId="675138906" sldId="285"/>
        </pc:sldMkLst>
      </pc:sldChg>
      <pc:sldChg chg="modCm">
        <pc:chgData name="MangiliAndre, Erika (NSPD)" userId="S::erika.mangiliandre@fao.org::5d76165a-6ecd-4164-8676-25542b342780" providerId="AD" clId="Web-{1C778405-AC62-071D-0274-12FE6DEC6B95}" dt="2022-06-21T14:03:07.348" v="7"/>
        <pc:sldMkLst>
          <pc:docMk/>
          <pc:sldMk cId="1540914145" sldId="286"/>
        </pc:sldMkLst>
      </pc:sldChg>
    </pc:docChg>
  </pc:docChgLst>
</pc:chgInfo>
</file>

<file path=ppt/comments/modernComment_106_56C6A1B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2F20B6-C6B8-4DCD-943E-50EB296598F5}" authorId="{95230D79-A227-B1DC-B2C9-B7B2C9E77826}" status="resolved" created="2022-06-20T18:34:07.08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55858111" sldId="262"/>
      <ac:spMk id="2" creationId="{00000000-0000-0000-0000-000000000000}"/>
      <ac:txMk cp="46" len="3">
        <ac:context len="65" hash="4050624715"/>
      </ac:txMk>
    </ac:txMkLst>
    <p188:pos x="752928" y="526142"/>
    <p188:replyLst>
      <p188:reply id="{4F2B765E-E3EF-4ECF-95B6-73F2771DE080}" authorId="{0A063B6D-7070-110E-6326-43138E44D06B}" created="2022-06-21T07:48:13.358">
        <p188:txBody>
          <a:bodyPr/>
          <a:lstStyle/>
          <a:p>
            <a:r>
              <a:rPr lang="en-US"/>
              <a:t>Thanks</a:t>
            </a:r>
          </a:p>
        </p188:txBody>
      </p188:reply>
    </p188:replyLst>
    <p188:txBody>
      <a:bodyPr/>
      <a:lstStyle/>
      <a:p>
        <a:r>
          <a:rPr lang="en-US"/>
          <a:t>these objectives?</a:t>
        </a:r>
      </a:p>
    </p188:txBody>
  </p188:cm>
</p188:cmLst>
</file>

<file path=ppt/comments/modernComment_119_5A998C1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DACE6D-BE69-419A-A633-EBE27331E7CF}" authorId="{95230D79-A227-B1DC-B2C9-B7B2C9E77826}" status="resolved" created="2022-06-20T18:38:42.01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20012316" sldId="281"/>
      <ac:spMk id="2" creationId="{00000000-0000-0000-0000-000000000000}"/>
      <ac:txMk cp="0" len="3">
        <ac:context len="297" hash="1421202740"/>
      </ac:txMk>
    </ac:txMkLst>
    <p188:pos x="822613" y="216477"/>
    <p188:replyLst>
      <p188:reply id="{65D3D11B-DA46-4813-BB4F-06D2716EC975}" authorId="{0A063B6D-7070-110E-6326-43138E44D06B}" created="2022-06-21T07:49:25.626">
        <p188:txBody>
          <a:bodyPr/>
          <a:lstStyle/>
          <a:p>
            <a:r>
              <a:rPr lang="en-US"/>
              <a:t>Better, thanks</a:t>
            </a:r>
          </a:p>
        </p188:txBody>
      </p188:reply>
    </p188:replyLst>
    <p188:txBody>
      <a:bodyPr/>
      <a:lstStyle/>
      <a:p>
        <a:r>
          <a:rPr lang="en-US"/>
          <a:t>or "The CPM FG on C &amp; P Standards presented their report to CPM- 14 (2019)."</a:t>
        </a:r>
      </a:p>
    </p188:txBody>
  </p188:cm>
</p188:cmLst>
</file>

<file path=ppt/comments/modernComment_11B_F11089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57B1BF-BED3-4F5B-A91E-885CAAB594BC}" authorId="{95230D79-A227-B1DC-B2C9-B7B2C9E77826}" status="resolved" created="2022-06-20T18:35:30.21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44392927" sldId="283"/>
      <ac:spMk id="8" creationId="{00000000-0000-0000-0000-000000000000}"/>
      <ac:txMk cp="120" len="19">
        <ac:context len="259" hash="4000564266"/>
      </ac:txMk>
    </ac:txMkLst>
    <p188:pos x="3546928" y="1487714"/>
    <p188:replyLst>
      <p188:reply id="{E122E5FF-8EED-4C4B-B931-6E456458E88C}" authorId="{0A063B6D-7070-110E-6326-43138E44D06B}" created="2022-06-21T07:48:40.562">
        <p188:txBody>
          <a:bodyPr/>
          <a:lstStyle/>
          <a:p>
            <a:r>
              <a:rPr lang="en-US"/>
              <a:t>OK, thanks</a:t>
            </a:r>
          </a:p>
        </p188:txBody>
      </p188:reply>
    </p188:replyLst>
    <p188:txBody>
      <a:bodyPr/>
      <a:lstStyle/>
      <a:p>
        <a:r>
          <a:rPr lang="en-US"/>
          <a:t>Shorten to "optimize efficiency of"</a:t>
        </a:r>
      </a:p>
    </p188:txBody>
  </p188:cm>
</p188:cmLst>
</file>

<file path=ppt/comments/modernComment_11D_283DCD5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E1F0DC-AE00-4070-B212-3D093B78FC91}" authorId="{95230D79-A227-B1DC-B2C9-B7B2C9E77826}" status="resolved" created="2022-06-20T20:21:00.731" complete="100000">
    <pc:sldMkLst xmlns:pc="http://schemas.microsoft.com/office/powerpoint/2013/main/command">
      <pc:docMk/>
      <pc:sldMk cId="675138906" sldId="285"/>
    </pc:sldMkLst>
    <p188:replyLst>
      <p188:reply id="{DBD313FC-3CA6-44B7-8F36-D2BE6ADF53C5}" authorId="{0A063B6D-7070-110E-6326-43138E44D06B}" created="2022-06-21T07:52:03.834">
        <p188:txBody>
          <a:bodyPr/>
          <a:lstStyle/>
          <a:p>
            <a:r>
              <a:rPr lang="en-US"/>
              <a:t>2021. In 2020 the CPM was cancelled. I'll add a slide to clarify it. </a:t>
            </a:r>
          </a:p>
        </p188:txBody>
      </p188:reply>
    </p188:replyLst>
    <p188:txBody>
      <a:bodyPr/>
      <a:lstStyle/>
      <a:p>
        <a:r>
          <a:rPr lang="en-US"/>
          <a:t>In 2020 or 2021? </a:t>
        </a:r>
      </a:p>
    </p188:txBody>
  </p188:cm>
  <p188:cm id="{7A021881-B3BF-42EC-A815-48AE930B0041}" authorId="{95230D79-A227-B1DC-B2C9-B7B2C9E77826}" status="resolved" created="2022-06-20T20:24:03.92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75138906" sldId="285"/>
      <ac:spMk id="4" creationId="{00000000-0000-0000-0000-000000000000}"/>
    </ac:deMkLst>
    <p188:replyLst>
      <p188:reply id="{17AD2951-5A87-4754-9807-3F076485FFC9}" authorId="{0A063B6D-7070-110E-6326-43138E44D06B}" created="2022-06-21T07:52:41.210">
        <p188:txBody>
          <a:bodyPr/>
          <a:lstStyle/>
          <a:p>
            <a:r>
              <a:rPr lang="en-US"/>
              <a:t>Agree</a:t>
            </a:r>
          </a:p>
        </p188:txBody>
      </p188:reply>
    </p188:replyLst>
    <p188:txBody>
      <a:bodyPr/>
      <a:lstStyle/>
      <a:p>
        <a:r>
          <a:rPr lang="en-US"/>
          <a:t>Perhaps this bullet could be deleted from this slide and the next slide could state that the topic was added to the LOT with a priority level of 1?</a:t>
        </a:r>
      </a:p>
    </p188:txBody>
  </p188:cm>
</p188:cmLst>
</file>

<file path=ppt/comments/modernComment_11E_5BD87B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DFB375-48CC-42D0-BB4B-B21D8755264A}" authorId="{95230D79-A227-B1DC-B2C9-B7B2C9E77826}" status="resolved" created="2022-06-20T20:21:15.82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40914145" sldId="286"/>
      <ac:spMk id="2" creationId="{00000000-0000-0000-0000-000000000000}"/>
      <ac:txMk cp="74">
        <ac:context len="705" hash="2778328801"/>
      </ac:txMk>
    </ac:txMkLst>
    <p188:pos x="8617857" y="172357"/>
    <p188:replyLst>
      <p188:reply id="{CCE17ADF-CDB9-429C-B606-5173BB76BF65}" authorId="{0A063B6D-7070-110E-6326-43138E44D06B}" created="2022-06-21T14:02:59.066">
        <p188:txBody>
          <a:bodyPr/>
          <a:lstStyle/>
          <a:p>
            <a:r>
              <a:rPr lang="en-US"/>
              <a:t>It doesn't have a QR code</a:t>
            </a:r>
          </a:p>
        </p188:txBody>
      </p188:reply>
    </p188:replyLst>
    <p188:txBody>
      <a:bodyPr/>
      <a:lstStyle/>
      <a:p>
        <a:r>
          <a:rPr lang="en-US"/>
          <a:t>or a QR code?</a:t>
        </a:r>
      </a:p>
    </p188:txBody>
  </p188:cm>
  <p188:cm id="{01D5F783-B365-45C8-B73D-0734C353410B}" authorId="{95230D79-A227-B1DC-B2C9-B7B2C9E77826}" status="resolved" created="2022-06-20T20:22:13.60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40914145" sldId="286"/>
      <ac:spMk id="2" creationId="{00000000-0000-0000-0000-000000000000}"/>
      <ac:txMk cp="87" len="7">
        <ac:context len="705" hash="2778328801"/>
      </ac:txMk>
    </ac:txMkLst>
    <p188:pos x="1850571" y="952499"/>
    <p188:replyLst>
      <p188:reply id="{198F5E08-B832-4133-B1A2-1FA1A3724CBD}" authorId="{0A063B6D-7070-110E-6326-43138E44D06B}" created="2022-06-21T07:57:22.829">
        <p188:txBody>
          <a:bodyPr/>
          <a:lstStyle/>
          <a:p>
            <a:r>
              <a:rPr lang="en-US"/>
              <a:t>Yes, done. Thanks</a:t>
            </a:r>
          </a:p>
        </p188:txBody>
      </p188:reply>
    </p188:replyLst>
    <p188:txBody>
      <a:bodyPr/>
      <a:lstStyle/>
      <a:p>
        <a:r>
          <a:rPr lang="en-US"/>
          <a:t>CPM 16 also added the mango topic to the LOT and made it a priority level 1</a:t>
        </a:r>
      </a:p>
    </p188:txBody>
  </p188:cm>
  <p188:cm id="{100601FB-BFF7-42E7-910F-0225AC3F9181}" authorId="{95230D79-A227-B1DC-B2C9-B7B2C9E77826}" status="resolved" created="2022-06-21T15:35:37.35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40914145" sldId="286"/>
      <ac:spMk id="2" creationId="{00000000-0000-0000-0000-000000000000}"/>
      <ac:txMk cp="74">
        <ac:context len="705" hash="2778328801"/>
      </ac:txMk>
    </ac:txMkLst>
    <p188:pos x="8617857" y="172357"/>
    <p188:replyLst>
      <p188:reply id="{D61532EB-57AC-4A4B-A470-AE0AAA7564F7}" authorId="{0A063B6D-7070-110E-6326-43138E44D06B}" created="2022-06-21T15:53:14.545">
        <p188:txBody>
          <a:bodyPr/>
          <a:lstStyle/>
          <a:p>
            <a:r>
              <a:rPr lang="en-US"/>
              <a:t>I intend to mention that there is a link (like in the last bullet), but I can delete this </a:t>
            </a:r>
          </a:p>
        </p188:txBody>
      </p188:reply>
      <p188:reply id="{9637D1C3-D6FF-4254-A84B-3D1B45E0CB8A}" authorId="{0A063B6D-7070-110E-6326-43138E44D06B}" created="2022-06-21T17:42:11.161">
        <p188:txBody>
          <a:bodyPr/>
          <a:lstStyle/>
          <a:p>
            <a:r>
              <a:rPr lang="en-US"/>
              <a:t>[@Peterson, Barbara (NSP)], thanks. I'll leave both (links and QR codes) just in case.  </a:t>
            </a:r>
          </a:p>
        </p188:txBody>
      </p188:reply>
    </p188:replyLst>
    <p188:txBody>
      <a:bodyPr/>
      <a:lstStyle/>
      <a:p>
        <a:r>
          <a:rPr lang="en-US"/>
          <a:t>delete?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02/09/2022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publications/91184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3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5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9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МСФМ</a:t>
            </a:r>
            <a:r>
              <a:rPr lang="en-GB" sz="1600" dirty="0" smtClean="0"/>
              <a:t> </a:t>
            </a:r>
            <a:r>
              <a:rPr lang="en-GB" sz="1600" dirty="0"/>
              <a:t>46: </a:t>
            </a:r>
            <a:r>
              <a:rPr lang="en-US" sz="1600" dirty="0">
                <a:solidFill>
                  <a:schemeClr val="bg1"/>
                </a:solidFill>
                <a:hlinkClick r:id="rId3"/>
              </a:rPr>
              <a:t>Commodity-specific standards for </a:t>
            </a:r>
            <a:r>
              <a:rPr lang="en-US" sz="1600" dirty="0" err="1">
                <a:solidFill>
                  <a:schemeClr val="bg1"/>
                </a:solidFill>
                <a:hlinkClick r:id="rId3"/>
              </a:rPr>
              <a:t>phytosanitary</a:t>
            </a:r>
            <a:r>
              <a:rPr lang="en-US" sz="1600" dirty="0">
                <a:solidFill>
                  <a:schemeClr val="bg1"/>
                </a:solidFill>
                <a:hlinkClick r:id="rId3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hlinkClick r:id="rId3"/>
              </a:rPr>
              <a:t>measures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Стандарты по фитосанитарным мерам для отдельных сырьевых товаров)</a:t>
            </a:r>
            <a:endParaRPr lang="en-US" sz="1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US" sz="1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0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5319" y="1379728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49D9DEEA-C7C2-9045-108A-E206F0A7C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>
          <a:xfrm>
            <a:off x="-6519" y="2362254"/>
            <a:ext cx="12193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22654" y="2057400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413710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9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5BCDBC8B-9B98-FCFB-7159-CC1969DDC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2022 IPPC Regional Workshops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825F"/>
                </a:solidFill>
              </a:rPr>
              <a:t>IPPC Commodity</a:t>
            </a:r>
            <a:r>
              <a:rPr lang="en-US" baseline="0">
                <a:solidFill>
                  <a:srgbClr val="00825F"/>
                </a:solidFill>
              </a:rPr>
              <a:t> Standards</a:t>
            </a:r>
            <a:endParaRPr lang="en-US">
              <a:solidFill>
                <a:srgbClr val="00825F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56C6A1BF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B_F11089DF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9_5A998C1C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283DCD5A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18/10/relationships/comments" Target="../comments/modernComment_11E_5BD87BE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06376" y="1521070"/>
            <a:ext cx="12192000" cy="449180"/>
          </a:xfrm>
        </p:spPr>
        <p:txBody>
          <a:bodyPr/>
          <a:lstStyle/>
          <a:p>
            <a:r>
              <a:rPr lang="ru-RU" sz="2400" b="1" dirty="0" smtClean="0"/>
              <a:t>Стандарты </a:t>
            </a:r>
            <a:r>
              <a:rPr lang="ru-RU" sz="2400" b="1" dirty="0"/>
              <a:t>МККЗР </a:t>
            </a:r>
            <a:r>
              <a:rPr lang="ru-RU" sz="2400" b="1" dirty="0" smtClean="0"/>
              <a:t>для сырьевых товаров</a:t>
            </a:r>
            <a:r>
              <a:rPr lang="en-GB" sz="2400" b="1" dirty="0" smtClean="0"/>
              <a:t>: </a:t>
            </a:r>
            <a:r>
              <a:rPr lang="ru-RU" sz="2400" b="1" dirty="0"/>
              <a:t>начало и некоторые перспективы </a:t>
            </a:r>
            <a:endParaRPr lang="en-US" sz="2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12192000" cy="245913"/>
          </a:xfrm>
        </p:spPr>
        <p:txBody>
          <a:bodyPr/>
          <a:lstStyle/>
          <a:p>
            <a:pPr algn="ctr"/>
            <a:r>
              <a:rPr lang="ru-RU" sz="2400" dirty="0"/>
              <a:t>Секретариат МККЗР</a:t>
            </a:r>
          </a:p>
          <a:p>
            <a:pPr algn="ctr"/>
            <a:r>
              <a:rPr lang="ru-RU" sz="2400" dirty="0"/>
              <a:t>Региональные семинары МККЗР </a:t>
            </a:r>
            <a:r>
              <a:rPr lang="ru-RU" sz="2400" dirty="0" smtClean="0"/>
              <a:t>2022 года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381000"/>
            <a:ext cx="7239000" cy="314325"/>
          </a:xfrm>
        </p:spPr>
        <p:txBody>
          <a:bodyPr/>
          <a:lstStyle/>
          <a:p>
            <a:pPr algn="ctr"/>
            <a:r>
              <a:rPr lang="ru-RU" sz="3200" dirty="0"/>
              <a:t>Дальнейшие шаги - НОКЗР и РОКЗР</a:t>
            </a:r>
            <a:endParaRPr lang="en-US" sz="3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6507F11-6040-4BFD-83EF-961F9E69EA11}"/>
              </a:ext>
            </a:extLst>
          </p:cNvPr>
          <p:cNvSpPr txBox="1"/>
          <p:nvPr/>
        </p:nvSpPr>
        <p:spPr>
          <a:xfrm>
            <a:off x="2286000" y="1447800"/>
            <a:ext cx="7526353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/>
            <a:r>
              <a:rPr lang="ru-RU" altLang="ko-KR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июля по 30 </a:t>
            </a:r>
            <a:r>
              <a:rPr lang="ru-RU" altLang="ko-KR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сентября</a:t>
            </a:r>
          </a:p>
          <a:p>
            <a:pPr algn="just" defTabSz="914400"/>
            <a:endParaRPr lang="en-GB" altLang="ko-KR" b="1" dirty="0" smtClean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9144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altLang="ko-KR" b="1" u="sng" dirty="0" smtClean="0">
                <a:solidFill>
                  <a:srgbClr val="0070C0"/>
                </a:solidFill>
                <a:latin typeface="Calibri"/>
                <a:ea typeface="맑은 고딕"/>
                <a:cs typeface="Calibri"/>
              </a:rPr>
              <a:t>Период </a:t>
            </a:r>
            <a:r>
              <a:rPr lang="ru-RU" altLang="ko-KR" b="1" u="sng" dirty="0">
                <a:solidFill>
                  <a:srgbClr val="0070C0"/>
                </a:solidFill>
                <a:latin typeface="Calibri"/>
                <a:ea typeface="맑은 고딕"/>
                <a:cs typeface="Calibri"/>
              </a:rPr>
              <a:t>проведения </a:t>
            </a:r>
            <a:r>
              <a:rPr lang="ru-RU" altLang="ko-KR" b="1" u="sng" dirty="0" smtClean="0">
                <a:solidFill>
                  <a:srgbClr val="0070C0"/>
                </a:solidFill>
                <a:latin typeface="Calibri"/>
                <a:ea typeface="맑은 고딕"/>
                <a:cs typeface="Calibri"/>
              </a:rPr>
              <a:t>консультаций:</a:t>
            </a:r>
            <a:r>
              <a:rPr lang="ru-RU" altLang="ko-KR" b="1" dirty="0" smtClean="0">
                <a:solidFill>
                  <a:srgbClr val="0070C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lang="ru-RU" altLang="ko-KR" sz="2000" dirty="0" smtClean="0">
                <a:solidFill>
                  <a:srgbClr val="000000"/>
                </a:solidFill>
                <a:ea typeface="맑은 고딕"/>
                <a:cs typeface="Calibri"/>
              </a:rPr>
              <a:t>Проект </a:t>
            </a:r>
            <a:r>
              <a:rPr lang="ru-RU" altLang="ko-KR" sz="2000" dirty="0">
                <a:solidFill>
                  <a:srgbClr val="000000"/>
                </a:solidFill>
                <a:ea typeface="맑은 고딕"/>
                <a:cs typeface="Calibri"/>
              </a:rPr>
              <a:t>спецификации по Международному перемещению плодов манго (</a:t>
            </a:r>
            <a:r>
              <a:rPr lang="ru-RU" altLang="ko-KR" sz="2000" i="1" dirty="0" err="1">
                <a:solidFill>
                  <a:srgbClr val="000000"/>
                </a:solidFill>
                <a:ea typeface="맑은 고딕"/>
                <a:cs typeface="Calibri"/>
              </a:rPr>
              <a:t>Mangifera</a:t>
            </a:r>
            <a:r>
              <a:rPr lang="ru-RU" altLang="ko-KR" sz="2000" i="1" dirty="0">
                <a:solidFill>
                  <a:srgbClr val="000000"/>
                </a:solidFill>
                <a:ea typeface="맑은 고딕"/>
                <a:cs typeface="Calibri"/>
              </a:rPr>
              <a:t> </a:t>
            </a:r>
            <a:r>
              <a:rPr lang="ru-RU" altLang="ko-KR" sz="2000" i="1" dirty="0" err="1">
                <a:solidFill>
                  <a:srgbClr val="000000"/>
                </a:solidFill>
                <a:ea typeface="맑은 고딕"/>
                <a:cs typeface="Calibri"/>
              </a:rPr>
              <a:t>indi</a:t>
            </a:r>
            <a:r>
              <a:rPr lang="ru-RU" altLang="ko-KR" sz="2000" dirty="0" err="1">
                <a:solidFill>
                  <a:srgbClr val="000000"/>
                </a:solidFill>
                <a:ea typeface="맑은 고딕"/>
                <a:cs typeface="Calibri"/>
              </a:rPr>
              <a:t>ca</a:t>
            </a:r>
            <a:r>
              <a:rPr lang="ru-RU" altLang="ko-KR" sz="2000" dirty="0">
                <a:solidFill>
                  <a:srgbClr val="000000"/>
                </a:solidFill>
                <a:ea typeface="맑은 고딕"/>
                <a:cs typeface="Calibri"/>
              </a:rPr>
              <a:t>)</a:t>
            </a:r>
            <a:endParaRPr lang="en-GB" altLang="ko-KR" sz="2000" dirty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  <a:p>
            <a:pPr algn="just" defTabSz="914400"/>
            <a:endParaRPr lang="en-GB" altLang="ko-KR" sz="1800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/>
            <a:endParaRPr lang="en-US" altLang="ko-KR" sz="1800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/>
            <a:endParaRPr lang="en-GB" altLang="ko-KR" sz="1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/>
            <a:endParaRPr lang="ko-KR" altLang="en-US" sz="20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: Shape 164">
            <a:extLst>
              <a:ext uri="{FF2B5EF4-FFF2-40B4-BE49-F238E27FC236}">
                <a16:creationId xmlns:a16="http://schemas.microsoft.com/office/drawing/2014/main" id="{B48E4F15-C2C0-4518-8B22-34D0D4D25B0B}"/>
              </a:ext>
            </a:extLst>
          </p:cNvPr>
          <p:cNvSpPr/>
          <p:nvPr/>
        </p:nvSpPr>
        <p:spPr>
          <a:xfrm>
            <a:off x="457200" y="1573981"/>
            <a:ext cx="1524000" cy="2845619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rgbClr val="0680C3"/>
          </a:solidFill>
          <a:ln w="169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Freeform: Shape 163">
            <a:extLst>
              <a:ext uri="{FF2B5EF4-FFF2-40B4-BE49-F238E27FC236}">
                <a16:creationId xmlns:a16="http://schemas.microsoft.com/office/drawing/2014/main" id="{58F03227-2D02-41CB-B77C-FE693393F184}"/>
              </a:ext>
            </a:extLst>
          </p:cNvPr>
          <p:cNvSpPr/>
          <p:nvPr/>
        </p:nvSpPr>
        <p:spPr>
          <a:xfrm>
            <a:off x="10058400" y="3276600"/>
            <a:ext cx="1666352" cy="2882320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rgbClr val="07A398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276600"/>
            <a:ext cx="7307036" cy="29854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 algn="just" defTabSz="91440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altLang="ko-KR" b="1" u="sng" dirty="0" smtClean="0">
                <a:solidFill>
                  <a:srgbClr val="0082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Обращение в целях </a:t>
            </a:r>
            <a:r>
              <a:rPr lang="ru-RU" altLang="ko-KR" b="1" u="sng" dirty="0">
                <a:solidFill>
                  <a:srgbClr val="0082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получения информации о плодах </a:t>
            </a:r>
            <a:r>
              <a:rPr lang="ru-RU" altLang="ko-KR" b="1" u="sng" dirty="0" smtClean="0">
                <a:solidFill>
                  <a:srgbClr val="0082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манго</a:t>
            </a:r>
            <a:endParaRPr lang="en-US" altLang="ko-KR" b="1" dirty="0">
              <a:solidFill>
                <a:srgbClr val="0082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914400"/>
            <a:r>
              <a:rPr lang="en-US" altLang="ko-KR" sz="180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• </a:t>
            </a:r>
            <a:r>
              <a:rPr lang="ru-RU" altLang="ko-KR" sz="2000" dirty="0">
                <a:solidFill>
                  <a:srgbClr val="000000"/>
                </a:solidFill>
                <a:ea typeface="맑은 고딕"/>
                <a:cs typeface="Calibri"/>
              </a:rPr>
              <a:t>Существующий анализ фитосанитарного риска, фитосанитарные меры и соответствующая информация (например, региональные и национальные стандарты) по плодам манго, а также практика производства</a:t>
            </a:r>
            <a:r>
              <a:rPr lang="ru-RU" altLang="ko-KR" sz="2000" dirty="0" smtClean="0">
                <a:solidFill>
                  <a:srgbClr val="000000"/>
                </a:solidFill>
                <a:ea typeface="맑은 고딕"/>
                <a:cs typeface="Calibri"/>
              </a:rPr>
              <a:t>;</a:t>
            </a:r>
          </a:p>
          <a:p>
            <a:pPr lvl="0" algn="just" defTabSz="914400"/>
            <a:endParaRPr lang="en-US" altLang="ko-KR" sz="20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914400"/>
            <a:r>
              <a:rPr lang="en-US" altLang="ko-K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ru-RU" altLang="ko-K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Техническая информация о товаре (плоды манго), соответствующих вредных организмах и фитосанитарных мерах</a:t>
            </a:r>
            <a:endParaRPr lang="en-US" altLang="ko-KR" sz="20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096000" cy="314325"/>
          </a:xfrm>
        </p:spPr>
        <p:txBody>
          <a:bodyPr/>
          <a:lstStyle/>
          <a:p>
            <a:pPr algn="ctr"/>
            <a:r>
              <a:rPr lang="ru-RU" sz="3200" dirty="0"/>
              <a:t>Дальнейшие шаги</a:t>
            </a:r>
            <a:r>
              <a:rPr lang="en-GB" sz="3200" dirty="0" smtClean="0"/>
              <a:t> – </a:t>
            </a:r>
            <a:r>
              <a:rPr lang="ru-RU" sz="3200" dirty="0" smtClean="0"/>
              <a:t>ТГССТ</a:t>
            </a:r>
            <a:endParaRPr lang="en-US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507F11-6040-4BFD-83EF-961F9E69EA11}"/>
              </a:ext>
            </a:extLst>
          </p:cNvPr>
          <p:cNvSpPr txBox="1"/>
          <p:nvPr/>
        </p:nvSpPr>
        <p:spPr>
          <a:xfrm>
            <a:off x="5867400" y="353022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ru-RU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</a:t>
            </a:r>
            <a:r>
              <a:rPr lang="ru-RU" altLang="ko-K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Приложения </a:t>
            </a:r>
            <a:r>
              <a:rPr lang="ru-RU" altLang="ko-KR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Международное перемещение плодов манго (</a:t>
            </a:r>
            <a:r>
              <a:rPr lang="ru-RU" altLang="ko-KR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Mangifera</a:t>
            </a:r>
            <a:r>
              <a:rPr lang="ru-RU" altLang="ko-KR" sz="20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ko-KR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</a:t>
            </a:r>
            <a:r>
              <a:rPr lang="ru-RU" altLang="ko-K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к МСФМ 46 (стандарты по фитосанитарным мерам) для отдельных сырьевых товаров)</a:t>
            </a:r>
            <a:endParaRPr lang="en-US" altLang="ko-KR" sz="20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/>
            <a:endParaRPr lang="ko-KR" altLang="en-US" sz="20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3E37BC-09F1-4654-A995-506F50C33760}"/>
              </a:ext>
            </a:extLst>
          </p:cNvPr>
          <p:cNvSpPr/>
          <p:nvPr/>
        </p:nvSpPr>
        <p:spPr>
          <a:xfrm>
            <a:off x="5648967" y="2430216"/>
            <a:ext cx="54000" cy="540017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76DB45-1989-4327-A3A8-D2DD4177AADC}"/>
              </a:ext>
            </a:extLst>
          </p:cNvPr>
          <p:cNvSpPr txBox="1"/>
          <p:nvPr/>
        </p:nvSpPr>
        <p:spPr>
          <a:xfrm>
            <a:off x="5216919" y="3427636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altLang="ko-KR" sz="5400" b="1">
                <a:solidFill>
                  <a:srgbClr val="FBA200"/>
                </a:solidFill>
                <a:latin typeface="Arial"/>
                <a:cs typeface="Arial" pitchFamily="34" charset="0"/>
              </a:rPr>
              <a:t>2</a:t>
            </a:r>
            <a:endParaRPr lang="ko-KR" altLang="en-US" sz="5400" b="1">
              <a:solidFill>
                <a:srgbClr val="FBA2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90B212-C691-43BB-BFC1-37E0E653FE24}"/>
              </a:ext>
            </a:extLst>
          </p:cNvPr>
          <p:cNvSpPr/>
          <p:nvPr/>
        </p:nvSpPr>
        <p:spPr>
          <a:xfrm>
            <a:off x="5702967" y="3588756"/>
            <a:ext cx="54000" cy="540017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7C7C24-AE47-4B5C-90D8-803BC2186131}"/>
              </a:ext>
            </a:extLst>
          </p:cNvPr>
          <p:cNvSpPr txBox="1"/>
          <p:nvPr/>
        </p:nvSpPr>
        <p:spPr>
          <a:xfrm>
            <a:off x="5181600" y="228600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GB" altLang="ko-KR" sz="5400" b="1" dirty="0">
                <a:solidFill>
                  <a:srgbClr val="90C221"/>
                </a:solidFill>
                <a:latin typeface="Arial"/>
                <a:cs typeface="Arial" pitchFamily="34" charset="0"/>
              </a:rPr>
              <a:t>1</a:t>
            </a:r>
            <a:endParaRPr lang="ko-KR" altLang="en-US" sz="5400" b="1" dirty="0">
              <a:solidFill>
                <a:srgbClr val="90C221"/>
              </a:solidFill>
              <a:latin typeface="Arial"/>
              <a:cs typeface="Arial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885E9C1-321A-45EB-89D5-AA780F8195D6}"/>
              </a:ext>
            </a:extLst>
          </p:cNvPr>
          <p:cNvSpPr/>
          <p:nvPr/>
        </p:nvSpPr>
        <p:spPr>
          <a:xfrm>
            <a:off x="3446593" y="2801232"/>
            <a:ext cx="1886139" cy="710886"/>
          </a:xfrm>
          <a:prstGeom prst="rect">
            <a:avLst/>
          </a:prstGeom>
          <a:solidFill>
            <a:srgbClr val="90C221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701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Критерии</a:t>
            </a:r>
            <a:endParaRPr kumimoji="0" lang="ko-KR" altLang="en-US" sz="270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9E1323-262D-4F28-B16C-219440D97567}"/>
              </a:ext>
            </a:extLst>
          </p:cNvPr>
          <p:cNvSpPr/>
          <p:nvPr/>
        </p:nvSpPr>
        <p:spPr>
          <a:xfrm>
            <a:off x="46434" y="3396271"/>
            <a:ext cx="2648705" cy="710886"/>
          </a:xfrm>
          <a:prstGeom prst="rect">
            <a:avLst/>
          </a:prstGeom>
          <a:solidFill>
            <a:srgbClr val="FBA200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701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ru-RU" altLang="ko-KR" sz="2701" b="1" kern="0" dirty="0">
                <a:solidFill>
                  <a:prstClr val="white"/>
                </a:solidFill>
                <a:latin typeface="Arial"/>
              </a:rPr>
              <a:t>Приложение</a:t>
            </a:r>
            <a:endParaRPr lang="ko-KR" altLang="en-US" sz="2701" b="1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4" name="그룹 1">
            <a:extLst>
              <a:ext uri="{FF2B5EF4-FFF2-40B4-BE49-F238E27FC236}">
                <a16:creationId xmlns:a16="http://schemas.microsoft.com/office/drawing/2014/main" id="{71428BD1-D007-499E-AB8E-ED4C4288856F}"/>
              </a:ext>
            </a:extLst>
          </p:cNvPr>
          <p:cNvGrpSpPr/>
          <p:nvPr/>
        </p:nvGrpSpPr>
        <p:grpSpPr>
          <a:xfrm>
            <a:off x="1697604" y="1472419"/>
            <a:ext cx="2743053" cy="3783853"/>
            <a:chOff x="1424711" y="1905228"/>
            <a:chExt cx="2209824" cy="3099065"/>
          </a:xfrm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E806DE0A-A825-4A2B-BF04-11B1E204E306}"/>
                </a:ext>
              </a:extLst>
            </p:cNvPr>
            <p:cNvSpPr/>
            <p:nvPr/>
          </p:nvSpPr>
          <p:spPr>
            <a:xfrm rot="12941625">
              <a:off x="1424711" y="4433696"/>
              <a:ext cx="404735" cy="570597"/>
            </a:xfrm>
            <a:prstGeom prst="triangle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5D90EE09-1DD0-4738-964C-F2DFC562CFC4}"/>
                </a:ext>
              </a:extLst>
            </p:cNvPr>
            <p:cNvSpPr/>
            <p:nvPr/>
          </p:nvSpPr>
          <p:spPr>
            <a:xfrm rot="12941625">
              <a:off x="1766893" y="3906380"/>
              <a:ext cx="403335" cy="685009"/>
            </a:xfrm>
            <a:custGeom>
              <a:avLst/>
              <a:gdLst/>
              <a:ahLst/>
              <a:cxnLst/>
              <a:rect l="l" t="t" r="r" b="b"/>
              <a:pathLst>
                <a:path w="720775" h="1224135">
                  <a:moveTo>
                    <a:pt x="720775" y="768849"/>
                  </a:moveTo>
                  <a:lnTo>
                    <a:pt x="720775" y="1224135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close/>
                </a:path>
              </a:pathLst>
            </a:cu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00B7A17-565D-4186-86DA-F8AB08298DC5}"/>
                </a:ext>
              </a:extLst>
            </p:cNvPr>
            <p:cNvSpPr/>
            <p:nvPr/>
          </p:nvSpPr>
          <p:spPr>
            <a:xfrm rot="18341625">
              <a:off x="2017334" y="3474526"/>
              <a:ext cx="725305" cy="403335"/>
            </a:xfrm>
            <a:prstGeom prst="rect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FEFEF34-2276-499D-9D79-EFCE50C12DAC}"/>
                </a:ext>
              </a:extLst>
            </p:cNvPr>
            <p:cNvSpPr/>
            <p:nvPr/>
          </p:nvSpPr>
          <p:spPr>
            <a:xfrm rot="18341625">
              <a:off x="2440514" y="2885471"/>
              <a:ext cx="725305" cy="403335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B3BC1E-D5B7-440F-9261-BCE1C9E94B9B}"/>
                </a:ext>
              </a:extLst>
            </p:cNvPr>
            <p:cNvSpPr/>
            <p:nvPr/>
          </p:nvSpPr>
          <p:spPr>
            <a:xfrm rot="18341625">
              <a:off x="2860653" y="2294232"/>
              <a:ext cx="725305" cy="403335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Isosceles Triangle 37">
              <a:extLst>
                <a:ext uri="{FF2B5EF4-FFF2-40B4-BE49-F238E27FC236}">
                  <a16:creationId xmlns:a16="http://schemas.microsoft.com/office/drawing/2014/main" id="{64CD3F94-E544-4038-A204-A755BE5A86B3}"/>
                </a:ext>
              </a:extLst>
            </p:cNvPr>
            <p:cNvSpPr/>
            <p:nvPr/>
          </p:nvSpPr>
          <p:spPr>
            <a:xfrm rot="12941625">
              <a:off x="1459371" y="4842093"/>
              <a:ext cx="78768" cy="111048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3">
              <a:extLst>
                <a:ext uri="{FF2B5EF4-FFF2-40B4-BE49-F238E27FC236}">
                  <a16:creationId xmlns:a16="http://schemas.microsoft.com/office/drawing/2014/main" id="{3B0FF665-BFC1-4AE1-BC2B-60AD31433246}"/>
                </a:ext>
              </a:extLst>
            </p:cNvPr>
            <p:cNvSpPr/>
            <p:nvPr/>
          </p:nvSpPr>
          <p:spPr>
            <a:xfrm rot="12941625">
              <a:off x="2416025" y="1905228"/>
              <a:ext cx="407082" cy="286092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rgbClr val="000000">
                    <a:alpha val="0"/>
                  </a:srgbClr>
                </a:gs>
                <a:gs pos="100000">
                  <a:srgbClr val="000000">
                    <a:alpha val="39000"/>
                  </a:srgbClr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F402C49-96D7-46F0-985E-8245160F8688}"/>
                </a:ext>
              </a:extLst>
            </p:cNvPr>
            <p:cNvSpPr/>
            <p:nvPr/>
          </p:nvSpPr>
          <p:spPr>
            <a:xfrm rot="18341625">
              <a:off x="3393219" y="2003381"/>
              <a:ext cx="80589" cy="402043"/>
            </a:xfrm>
            <a:prstGeom prst="ellipse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0EB3D7-1FC8-4100-B7B6-A38591440F95}"/>
                </a:ext>
              </a:extLst>
            </p:cNvPr>
            <p:cNvSpPr/>
            <p:nvPr/>
          </p:nvSpPr>
          <p:spPr>
            <a:xfrm rot="18341625" flipH="1">
              <a:off x="3425271" y="2162553"/>
              <a:ext cx="26247" cy="90646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6507F11-6040-4BFD-83EF-961F9E69EA11}"/>
              </a:ext>
            </a:extLst>
          </p:cNvPr>
          <p:cNvSpPr txBox="1"/>
          <p:nvPr/>
        </p:nvSpPr>
        <p:spPr>
          <a:xfrm>
            <a:off x="5867400" y="2303119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ru-RU" altLang="ko-K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Разработка критериев для включения фитосанитарных мер в стандарты </a:t>
            </a:r>
            <a:r>
              <a:rPr lang="ru-RU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сырьевых товаров</a:t>
            </a:r>
            <a:endParaRPr lang="en-US" altLang="ko-KR" sz="20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/>
            <a:endParaRPr lang="ko-KR" altLang="en-US" sz="20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2771" y="82061"/>
            <a:ext cx="8994530" cy="314325"/>
          </a:xfrm>
        </p:spPr>
        <p:txBody>
          <a:bodyPr/>
          <a:lstStyle/>
          <a:p>
            <a:pPr algn="ctr"/>
            <a:r>
              <a:rPr lang="ru-RU" sz="3200" dirty="0" smtClean="0"/>
              <a:t>Дальнейшие шаги </a:t>
            </a:r>
            <a:r>
              <a:rPr lang="en-GB" sz="3200" dirty="0" smtClean="0"/>
              <a:t>- </a:t>
            </a:r>
            <a:r>
              <a:rPr lang="ru-RU" sz="3200" dirty="0"/>
              <a:t>Общие временные рамки</a:t>
            </a:r>
            <a:endParaRPr lang="en-US" sz="3200" dirty="0"/>
          </a:p>
        </p:txBody>
      </p:sp>
      <p:grpSp>
        <p:nvGrpSpPr>
          <p:cNvPr id="54" name="그룹 1">
            <a:extLst>
              <a:ext uri="{FF2B5EF4-FFF2-40B4-BE49-F238E27FC236}">
                <a16:creationId xmlns:a16="http://schemas.microsoft.com/office/drawing/2014/main" id="{71428BD1-D007-499E-AB8E-ED4C4288856F}"/>
              </a:ext>
            </a:extLst>
          </p:cNvPr>
          <p:cNvGrpSpPr/>
          <p:nvPr/>
        </p:nvGrpSpPr>
        <p:grpSpPr>
          <a:xfrm>
            <a:off x="76200" y="1163799"/>
            <a:ext cx="1030908" cy="1451196"/>
            <a:chOff x="1424711" y="1905228"/>
            <a:chExt cx="2209824" cy="3099065"/>
          </a:xfrm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E806DE0A-A825-4A2B-BF04-11B1E204E306}"/>
                </a:ext>
              </a:extLst>
            </p:cNvPr>
            <p:cNvSpPr/>
            <p:nvPr/>
          </p:nvSpPr>
          <p:spPr>
            <a:xfrm rot="12941625">
              <a:off x="1424711" y="4433696"/>
              <a:ext cx="404735" cy="570597"/>
            </a:xfrm>
            <a:prstGeom prst="triangle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5D90EE09-1DD0-4738-964C-F2DFC562CFC4}"/>
                </a:ext>
              </a:extLst>
            </p:cNvPr>
            <p:cNvSpPr/>
            <p:nvPr/>
          </p:nvSpPr>
          <p:spPr>
            <a:xfrm rot="12941625">
              <a:off x="1766893" y="3906380"/>
              <a:ext cx="403335" cy="685009"/>
            </a:xfrm>
            <a:custGeom>
              <a:avLst/>
              <a:gdLst/>
              <a:ahLst/>
              <a:cxnLst/>
              <a:rect l="l" t="t" r="r" b="b"/>
              <a:pathLst>
                <a:path w="720775" h="1224135">
                  <a:moveTo>
                    <a:pt x="720775" y="768849"/>
                  </a:moveTo>
                  <a:lnTo>
                    <a:pt x="720775" y="1224135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close/>
                </a:path>
              </a:pathLst>
            </a:cu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00B7A17-565D-4186-86DA-F8AB08298DC5}"/>
                </a:ext>
              </a:extLst>
            </p:cNvPr>
            <p:cNvSpPr/>
            <p:nvPr/>
          </p:nvSpPr>
          <p:spPr>
            <a:xfrm rot="18341625">
              <a:off x="2017334" y="3474526"/>
              <a:ext cx="725305" cy="403335"/>
            </a:xfrm>
            <a:prstGeom prst="rect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FEFEF34-2276-499D-9D79-EFCE50C12DAC}"/>
                </a:ext>
              </a:extLst>
            </p:cNvPr>
            <p:cNvSpPr/>
            <p:nvPr/>
          </p:nvSpPr>
          <p:spPr>
            <a:xfrm rot="18341625">
              <a:off x="2440514" y="2885471"/>
              <a:ext cx="725305" cy="403335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B3BC1E-D5B7-440F-9261-BCE1C9E94B9B}"/>
                </a:ext>
              </a:extLst>
            </p:cNvPr>
            <p:cNvSpPr/>
            <p:nvPr/>
          </p:nvSpPr>
          <p:spPr>
            <a:xfrm rot="18341625">
              <a:off x="2860653" y="2294232"/>
              <a:ext cx="725305" cy="403335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Isosceles Triangle 37">
              <a:extLst>
                <a:ext uri="{FF2B5EF4-FFF2-40B4-BE49-F238E27FC236}">
                  <a16:creationId xmlns:a16="http://schemas.microsoft.com/office/drawing/2014/main" id="{64CD3F94-E544-4038-A204-A755BE5A86B3}"/>
                </a:ext>
              </a:extLst>
            </p:cNvPr>
            <p:cNvSpPr/>
            <p:nvPr/>
          </p:nvSpPr>
          <p:spPr>
            <a:xfrm rot="12941625">
              <a:off x="1459371" y="4842093"/>
              <a:ext cx="78768" cy="111048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3">
              <a:extLst>
                <a:ext uri="{FF2B5EF4-FFF2-40B4-BE49-F238E27FC236}">
                  <a16:creationId xmlns:a16="http://schemas.microsoft.com/office/drawing/2014/main" id="{3B0FF665-BFC1-4AE1-BC2B-60AD31433246}"/>
                </a:ext>
              </a:extLst>
            </p:cNvPr>
            <p:cNvSpPr/>
            <p:nvPr/>
          </p:nvSpPr>
          <p:spPr>
            <a:xfrm rot="12941625">
              <a:off x="2416025" y="1905228"/>
              <a:ext cx="407082" cy="286092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rgbClr val="000000">
                    <a:alpha val="0"/>
                  </a:srgbClr>
                </a:gs>
                <a:gs pos="100000">
                  <a:srgbClr val="000000">
                    <a:alpha val="39000"/>
                  </a:srgbClr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F402C49-96D7-46F0-985E-8245160F8688}"/>
                </a:ext>
              </a:extLst>
            </p:cNvPr>
            <p:cNvSpPr/>
            <p:nvPr/>
          </p:nvSpPr>
          <p:spPr>
            <a:xfrm rot="18341625">
              <a:off x="3393219" y="2003381"/>
              <a:ext cx="80589" cy="402043"/>
            </a:xfrm>
            <a:prstGeom prst="ellipse">
              <a:avLst/>
            </a:prstGeom>
            <a:solidFill>
              <a:srgbClr val="EEECE1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0EB3D7-1FC8-4100-B7B6-A38591440F95}"/>
                </a:ext>
              </a:extLst>
            </p:cNvPr>
            <p:cNvSpPr/>
            <p:nvPr/>
          </p:nvSpPr>
          <p:spPr>
            <a:xfrm rot="18341625" flipH="1">
              <a:off x="3425271" y="2162553"/>
              <a:ext cx="26247" cy="90646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457918"/>
              </p:ext>
            </p:extLst>
          </p:nvPr>
        </p:nvGraphicFramePr>
        <p:xfrm>
          <a:off x="1254636" y="1510994"/>
          <a:ext cx="102108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166">
                  <a:extLst>
                    <a:ext uri="{9D8B030D-6E8A-4147-A177-3AD203B41FA5}">
                      <a16:colId xmlns:a16="http://schemas.microsoft.com/office/drawing/2014/main" val="1652686597"/>
                    </a:ext>
                  </a:extLst>
                </a:gridCol>
                <a:gridCol w="8712634">
                  <a:extLst>
                    <a:ext uri="{9D8B030D-6E8A-4147-A177-3AD203B41FA5}">
                      <a16:colId xmlns:a16="http://schemas.microsoft.com/office/drawing/2014/main" val="3861036961"/>
                    </a:ext>
                  </a:extLst>
                </a:gridCol>
              </a:tblGrid>
              <a:tr h="27519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Апрель</a:t>
                      </a:r>
                      <a:r>
                        <a:rPr lang="en-GB" sz="1600" b="1" dirty="0" smtClean="0"/>
                        <a:t> </a:t>
                      </a:r>
                      <a:r>
                        <a:rPr lang="en-GB" sz="1600" b="1" dirty="0"/>
                        <a:t>2022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82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Принятие МСФМ</a:t>
                      </a:r>
                      <a:r>
                        <a:rPr lang="ru-RU" sz="1600" baseline="0" dirty="0" smtClean="0"/>
                        <a:t> 46 </a:t>
                      </a:r>
                      <a:r>
                        <a:rPr lang="en-GB" sz="1600" dirty="0" smtClean="0"/>
                        <a:t>: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 по фитосанитарным мерам для отдельных сырьевых товаров 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82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9282"/>
                  </a:ext>
                </a:extLst>
              </a:tr>
              <a:tr h="27519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Июль</a:t>
                      </a:r>
                      <a:r>
                        <a:rPr lang="en-GB" sz="1600" b="1" dirty="0" smtClean="0"/>
                        <a:t> </a:t>
                      </a:r>
                      <a:r>
                        <a:rPr lang="en-GB" sz="1600" b="1" dirty="0"/>
                        <a:t>2022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Период проведения консультаций: проект спецификации для</a:t>
                      </a:r>
                      <a:r>
                        <a:rPr lang="ru-RU" sz="1600" baseline="0" dirty="0" smtClean="0"/>
                        <a:t> плодов манго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2825"/>
                  </a:ext>
                </a:extLst>
              </a:tr>
              <a:tr h="27519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Ноябрь</a:t>
                      </a:r>
                      <a:r>
                        <a:rPr lang="en-GB" sz="1600" b="1" dirty="0" smtClean="0"/>
                        <a:t> </a:t>
                      </a:r>
                      <a:r>
                        <a:rPr lang="en-GB" sz="1600" b="1" dirty="0"/>
                        <a:t>2022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КС Ноябрь: рассмотрение и </a:t>
                      </a:r>
                      <a:r>
                        <a:rPr lang="ru-RU" sz="1600" u="sng" dirty="0" smtClean="0"/>
                        <a:t>потенциальное утверждение Спецификации для плодов манго</a:t>
                      </a:r>
                      <a:endParaRPr lang="en-US" sz="1600" u="sng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246963"/>
                  </a:ext>
                </a:extLst>
              </a:tr>
              <a:tr h="275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Январь </a:t>
                      </a:r>
                      <a:r>
                        <a:rPr lang="en-GB" sz="1600" b="1" dirty="0" smtClean="0"/>
                        <a:t>2023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ТГССТ разработает стандарт на отдельные сырьевые товары для плодов манго </a:t>
                      </a:r>
                      <a:endParaRPr lang="en-US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26498"/>
                  </a:ext>
                </a:extLst>
              </a:tr>
              <a:tr h="4749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Май </a:t>
                      </a:r>
                      <a:r>
                        <a:rPr lang="en-GB" sz="1600" b="1" dirty="0" smtClean="0"/>
                        <a:t>2023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КС Май</a:t>
                      </a:r>
                      <a:r>
                        <a:rPr lang="en-GB" sz="1600" baseline="0" dirty="0" smtClean="0"/>
                        <a:t>: </a:t>
                      </a:r>
                      <a:r>
                        <a:rPr lang="ru-RU" sz="1600" baseline="0" dirty="0" smtClean="0"/>
                        <a:t>пересмотр и потенциальная рекомендация проекта МСФМ по плодам манго для первого периода проведения консультирования</a:t>
                      </a:r>
                      <a:endParaRPr lang="ru-RU" sz="1600" baseline="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37789"/>
                  </a:ext>
                </a:extLst>
              </a:tr>
              <a:tr h="27519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Июль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/>
                        <a:t>2023 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Первый период проведения консультаций по проекту МСФМ для плодов манго</a:t>
                      </a:r>
                      <a:endParaRPr lang="en-US" sz="1600" u="sng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56097"/>
                  </a:ext>
                </a:extLst>
              </a:tr>
              <a:tr h="4749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Май</a:t>
                      </a:r>
                      <a:r>
                        <a:rPr lang="en-GB" sz="1600" b="1" dirty="0" smtClean="0"/>
                        <a:t> </a:t>
                      </a:r>
                      <a:r>
                        <a:rPr lang="en-GB" sz="1600" b="1" dirty="0"/>
                        <a:t>2024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КС</a:t>
                      </a:r>
                      <a:r>
                        <a:rPr lang="en-GB" sz="1600" dirty="0" smtClean="0"/>
                        <a:t>-7</a:t>
                      </a:r>
                      <a:r>
                        <a:rPr lang="en-GB" sz="1600" baseline="0" dirty="0"/>
                        <a:t>: </a:t>
                      </a:r>
                      <a:r>
                        <a:rPr lang="ru-RU" sz="1600" baseline="0" dirty="0" smtClean="0"/>
                        <a:t>пересмотр и потенциальная рекомендация проекта МСФМ по плодам манго для второго периода проведения консультирования</a:t>
                      </a:r>
                      <a:endParaRPr lang="ru-RU" sz="1600" baseline="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83048"/>
                  </a:ext>
                </a:extLst>
              </a:tr>
              <a:tr h="27519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Июль </a:t>
                      </a:r>
                      <a:r>
                        <a:rPr lang="en-GB" sz="1600" b="1" baseline="0" dirty="0" smtClean="0"/>
                        <a:t>2024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Второй период проведения консультаций по проекту МСФМ для плодов манго</a:t>
                      </a:r>
                      <a:endParaRPr lang="en-US" sz="1600" u="sng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200571"/>
                  </a:ext>
                </a:extLst>
              </a:tr>
              <a:tr h="4749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Ноябрь</a:t>
                      </a:r>
                      <a:r>
                        <a:rPr lang="en-GB" sz="1600" b="1" dirty="0" smtClean="0"/>
                        <a:t> </a:t>
                      </a:r>
                      <a:r>
                        <a:rPr lang="en-GB" sz="1600" b="1" dirty="0"/>
                        <a:t>2024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КС Ноябрь</a:t>
                      </a:r>
                      <a:r>
                        <a:rPr lang="en-GB" sz="1600" dirty="0" smtClean="0"/>
                        <a:t>: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ru-RU" sz="1600" baseline="0" dirty="0" smtClean="0"/>
                        <a:t>пересмотр проекта МСФМ по плодам манго (приложение 1 к МСФМ 46) и потенциальная рекомендация для принятия КФМ</a:t>
                      </a:r>
                      <a:endParaRPr lang="en-US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84474"/>
                  </a:ext>
                </a:extLst>
              </a:tr>
              <a:tr h="4749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Апрель </a:t>
                      </a:r>
                      <a:r>
                        <a:rPr lang="en-GB" sz="1600" b="1" dirty="0" smtClean="0"/>
                        <a:t>2025</a:t>
                      </a:r>
                      <a:endParaRPr lang="en-US" sz="16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КФМ-19: потенциальное </a:t>
                      </a:r>
                      <a:r>
                        <a:rPr lang="ru-RU" sz="1600" u="sng" dirty="0" smtClean="0"/>
                        <a:t>принятие приложения 1 к МСФМ 46: стандарт по фитосанитарным мерам в отношении плодов манго </a:t>
                      </a:r>
                      <a:endParaRPr lang="en-US" sz="1600" u="sng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61903"/>
                  </a:ext>
                </a:extLst>
              </a:tr>
              <a:tr h="275191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chemeClr val="tx1"/>
                          </a:solidFill>
                        </a:rPr>
                        <a:t>Примечания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МККЗР объявляет конкурс тем: стандарты и их применение повторится в 2023 году!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9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3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Спасибо за внимание!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0" y="4462254"/>
            <a:ext cx="37751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Секретариат МККЗР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Продовольственная и сельскохозяйственная организация Объединенных Наций (ФАО)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ippc@fao.org | www.ippc.int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245" y="381000"/>
            <a:ext cx="12126600" cy="296840"/>
          </a:xfrm>
        </p:spPr>
        <p:txBody>
          <a:bodyPr/>
          <a:lstStyle/>
          <a:p>
            <a:pPr algn="ctr"/>
            <a:r>
              <a:rPr lang="ru-RU" sz="3200" dirty="0" smtClean="0"/>
              <a:t>Назначение</a:t>
            </a:r>
            <a:endParaRPr lang="en-IT" sz="3200" dirty="0"/>
          </a:p>
        </p:txBody>
      </p:sp>
      <p:sp>
        <p:nvSpPr>
          <p:cNvPr id="6" name="Rectangle 5"/>
          <p:cNvSpPr/>
          <p:nvPr/>
        </p:nvSpPr>
        <p:spPr>
          <a:xfrm>
            <a:off x="345770" y="1524000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Основными </a:t>
            </a:r>
            <a:r>
              <a:rPr lang="ru-RU" dirty="0"/>
              <a:t>элементами работы </a:t>
            </a:r>
            <a:r>
              <a:rPr lang="ru-RU" b="1" dirty="0"/>
              <a:t>Международной конвенции по карантину и защите растений (МККЗР) </a:t>
            </a:r>
            <a:r>
              <a:rPr lang="ru-RU" dirty="0"/>
              <a:t>являются </a:t>
            </a:r>
            <a:r>
              <a:rPr lang="ru-RU" b="1" dirty="0">
                <a:solidFill>
                  <a:srgbClr val="00B050"/>
                </a:solidFill>
              </a:rPr>
              <a:t>защита растений на уровне сельского хозяйства</a:t>
            </a:r>
            <a:r>
              <a:rPr lang="ru-RU" dirty="0"/>
              <a:t>, </a:t>
            </a:r>
            <a:r>
              <a:rPr lang="ru-RU" b="1" dirty="0">
                <a:solidFill>
                  <a:srgbClr val="0070C0"/>
                </a:solidFill>
              </a:rPr>
              <a:t>охрана окружающей среды и природных ресурсов </a:t>
            </a:r>
            <a:r>
              <a:rPr lang="ru-RU" dirty="0"/>
              <a:t>от инвазивных вредных организмов 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содействие безопасной торговле.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063" y="2057400"/>
            <a:ext cx="4816911" cy="3124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4319227"/>
            <a:ext cx="6096000" cy="120032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just"/>
            <a:r>
              <a:rPr lang="ru-RU" b="1" dirty="0"/>
              <a:t>Стандарты </a:t>
            </a:r>
            <a:r>
              <a:rPr lang="ru-RU" b="1" dirty="0" smtClean="0"/>
              <a:t>для сырьевых товаров </a:t>
            </a:r>
            <a:r>
              <a:rPr lang="ru-RU" dirty="0" smtClean="0"/>
              <a:t>имеют </a:t>
            </a:r>
            <a:r>
              <a:rPr lang="ru-RU" dirty="0"/>
              <a:t>решающее значение для достижения этих целей.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245" y="381000"/>
            <a:ext cx="12126600" cy="296840"/>
          </a:xfrm>
        </p:spPr>
        <p:txBody>
          <a:bodyPr/>
          <a:lstStyle/>
          <a:p>
            <a:pPr algn="ctr"/>
            <a:r>
              <a:rPr lang="ru-RU" sz="3200" dirty="0" smtClean="0"/>
              <a:t>Назначение</a:t>
            </a:r>
            <a:endParaRPr lang="en-IT" sz="3200" dirty="0"/>
          </a:p>
        </p:txBody>
      </p:sp>
      <p:sp>
        <p:nvSpPr>
          <p:cNvPr id="6" name="Rectangle 5"/>
          <p:cNvSpPr/>
          <p:nvPr/>
        </p:nvSpPr>
        <p:spPr>
          <a:xfrm>
            <a:off x="5181600" y="1544648"/>
            <a:ext cx="6460671" cy="230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Стандарты на отдельные сырьевые товары будут разработаны </a:t>
            </a:r>
            <a:r>
              <a:rPr lang="ru-RU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основе научных методов и доказательств. </a:t>
            </a:r>
            <a:endParaRPr lang="en-US" u="sng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b="1" u="sng" dirty="0">
              <a:solidFill>
                <a:srgbClr val="1B1E24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2400" y="4661217"/>
            <a:ext cx="1967205" cy="240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solidFill>
                  <a:srgbClr val="6C75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FAO/ Vyacheslav Oseledko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Responsiv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9017"/>
            <a:ext cx="4516755" cy="2259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252707" y="2750491"/>
            <a:ext cx="6096000" cy="20506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Они имеют стратегическое значение, </a:t>
            </a:r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гармонизируя фитосанитарные меры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оптимизируя эффективность использования ресурсов и обеспечивая последовательность действий Договаривающихся сторон.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2707" y="4746678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1B1E2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dirty="0">
                <a:solidFill>
                  <a:srgbClr val="1B1E2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страны-импортеры </a:t>
            </a:r>
            <a:r>
              <a:rPr lang="ru-RU" b="1" u="sng" dirty="0">
                <a:solidFill>
                  <a:srgbClr val="1B1E2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не накладываются дополнительные обязательства </a:t>
            </a:r>
            <a:r>
              <a:rPr lang="ru-RU" dirty="0">
                <a:solidFill>
                  <a:srgbClr val="1B1E2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dirty="0" smtClean="0">
                <a:solidFill>
                  <a:srgbClr val="1B1E2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стандартам на сырьевые товары.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245" y="381000"/>
            <a:ext cx="12126600" cy="296840"/>
          </a:xfrm>
        </p:spPr>
        <p:txBody>
          <a:bodyPr/>
          <a:lstStyle/>
          <a:p>
            <a:pPr algn="ctr"/>
            <a:r>
              <a:rPr lang="ru-RU" sz="3200" dirty="0" smtClean="0"/>
              <a:t>Назначение</a:t>
            </a:r>
            <a:endParaRPr lang="en-IT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90477" y="1508678"/>
            <a:ext cx="9516622" cy="2659190"/>
          </a:xfrm>
          <a:prstGeom prst="rect">
            <a:avLst/>
          </a:prstGeom>
        </p:spPr>
        <p:txBody>
          <a:bodyPr wrap="square" lIns="540000" tIns="0" rIns="360000" bIns="45720" rtlCol="0" anchor="t" anchorCtr="0">
            <a:spAutoFit/>
          </a:bodyPr>
          <a:lstStyle/>
          <a:p>
            <a:pPr defTabSz="914400">
              <a:lnSpc>
                <a:spcPct val="107000"/>
              </a:lnSpc>
            </a:pPr>
            <a:r>
              <a:rPr lang="ru-RU" sz="2000" b="1" u="sng" dirty="0" smtClean="0">
                <a:solidFill>
                  <a:srgbClr val="0070C0"/>
                </a:solidFill>
              </a:rPr>
              <a:t>Стратегическая </a:t>
            </a:r>
            <a:r>
              <a:rPr lang="ru-RU" sz="2000" b="1" u="sng" dirty="0">
                <a:solidFill>
                  <a:srgbClr val="0070C0"/>
                </a:solidFill>
              </a:rPr>
              <a:t>ценность и назначение </a:t>
            </a:r>
            <a:r>
              <a:rPr lang="ru-RU" sz="2000" b="1" dirty="0"/>
              <a:t>стандартов </a:t>
            </a:r>
            <a:r>
              <a:rPr lang="ru-RU" sz="2000" b="1" dirty="0" smtClean="0"/>
              <a:t>для сырьевых товаров </a:t>
            </a:r>
            <a:r>
              <a:rPr lang="ru-RU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заключаются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следующем: </a:t>
            </a:r>
            <a:endParaRPr lang="ru-RU" sz="20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содействие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безопасной торговле</a:t>
            </a:r>
          </a:p>
          <a:p>
            <a:pPr marL="342900" indent="-342900" defTabSz="9144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мер</a:t>
            </a:r>
          </a:p>
          <a:p>
            <a:pPr marL="342900" indent="-342900" defTabSz="9144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эффективности использования ресурсов</a:t>
            </a:r>
          </a:p>
          <a:p>
            <a:pPr marL="342900" indent="-342900" defTabSz="9144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поддержка и помощь развивающимся странам</a:t>
            </a:r>
          </a:p>
          <a:p>
            <a:pPr marL="342900" indent="-342900" defTabSz="9144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поддержание значимости и влияния МККЗР </a:t>
            </a:r>
            <a:endParaRPr lang="en-GB" sz="20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cs typeface="Calibri"/>
            </a:endParaRPr>
          </a:p>
        </p:txBody>
      </p:sp>
      <p:sp>
        <p:nvSpPr>
          <p:cNvPr id="10" name="Freeform: Shape 572">
            <a:extLst>
              <a:ext uri="{FF2B5EF4-FFF2-40B4-BE49-F238E27FC236}">
                <a16:creationId xmlns:a16="http://schemas.microsoft.com/office/drawing/2014/main" id="{C6AED25A-6C77-45C8-8D7B-EE5DEDCF8895}"/>
              </a:ext>
            </a:extLst>
          </p:cNvPr>
          <p:cNvSpPr/>
          <p:nvPr/>
        </p:nvSpPr>
        <p:spPr>
          <a:xfrm rot="1373641">
            <a:off x="1656975" y="3023636"/>
            <a:ext cx="1053378" cy="1176492"/>
          </a:xfrm>
          <a:custGeom>
            <a:avLst/>
            <a:gdLst>
              <a:gd name="connsiteX0" fmla="*/ 768582 w 1354293"/>
              <a:gd name="connsiteY0" fmla="*/ 0 h 1414242"/>
              <a:gd name="connsiteX1" fmla="*/ 881205 w 1354293"/>
              <a:gd name="connsiteY1" fmla="*/ 123916 h 1414242"/>
              <a:gd name="connsiteX2" fmla="*/ 1345176 w 1354293"/>
              <a:gd name="connsiteY2" fmla="*/ 1233698 h 1414242"/>
              <a:gd name="connsiteX3" fmla="*/ 1354293 w 1354293"/>
              <a:gd name="connsiteY3" fmla="*/ 1414242 h 1414242"/>
              <a:gd name="connsiteX4" fmla="*/ 268893 w 1354293"/>
              <a:gd name="connsiteY4" fmla="*/ 1414242 h 1414242"/>
              <a:gd name="connsiteX5" fmla="*/ 265380 w 1354293"/>
              <a:gd name="connsiteY5" fmla="*/ 1344673 h 1414242"/>
              <a:gd name="connsiteX6" fmla="*/ 100846 w 1354293"/>
              <a:gd name="connsiteY6" fmla="*/ 890809 h 1414242"/>
              <a:gd name="connsiteX7" fmla="*/ 0 w 1354293"/>
              <a:gd name="connsiteY7" fmla="*/ 768583 h 1414242"/>
              <a:gd name="connsiteX8" fmla="*/ 768582 w 1354293"/>
              <a:gd name="connsiteY8" fmla="*/ 0 h 141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4293" h="1414242">
                <a:moveTo>
                  <a:pt x="768582" y="0"/>
                </a:moveTo>
                <a:lnTo>
                  <a:pt x="881205" y="123916"/>
                </a:lnTo>
                <a:cubicBezTo>
                  <a:pt x="1135397" y="431926"/>
                  <a:pt x="1302594" y="814392"/>
                  <a:pt x="1345176" y="1233698"/>
                </a:cubicBezTo>
                <a:lnTo>
                  <a:pt x="1354293" y="1414242"/>
                </a:lnTo>
                <a:lnTo>
                  <a:pt x="268893" y="1414242"/>
                </a:lnTo>
                <a:lnTo>
                  <a:pt x="265380" y="1344673"/>
                </a:lnTo>
                <a:cubicBezTo>
                  <a:pt x="248422" y="1177692"/>
                  <a:pt x="190110" y="1022936"/>
                  <a:pt x="100846" y="890809"/>
                </a:cubicBezTo>
                <a:lnTo>
                  <a:pt x="0" y="768583"/>
                </a:lnTo>
                <a:lnTo>
                  <a:pt x="768582" y="0"/>
                </a:lnTo>
                <a:close/>
              </a:path>
            </a:pathLst>
          </a:cu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Freeform: Shape 574">
            <a:extLst>
              <a:ext uri="{FF2B5EF4-FFF2-40B4-BE49-F238E27FC236}">
                <a16:creationId xmlns:a16="http://schemas.microsoft.com/office/drawing/2014/main" id="{862C95ED-9E04-400A-9B50-81E74A833199}"/>
              </a:ext>
            </a:extLst>
          </p:cNvPr>
          <p:cNvSpPr/>
          <p:nvPr/>
        </p:nvSpPr>
        <p:spPr>
          <a:xfrm rot="1525870">
            <a:off x="485018" y="4611374"/>
            <a:ext cx="1148309" cy="1029073"/>
          </a:xfrm>
          <a:custGeom>
            <a:avLst/>
            <a:gdLst>
              <a:gd name="connsiteX0" fmla="*/ 645660 w 1414242"/>
              <a:gd name="connsiteY0" fmla="*/ 0 h 1354292"/>
              <a:gd name="connsiteX1" fmla="*/ 1414242 w 1414242"/>
              <a:gd name="connsiteY1" fmla="*/ 768582 h 1354292"/>
              <a:gd name="connsiteX2" fmla="*/ 1290327 w 1414242"/>
              <a:gd name="connsiteY2" fmla="*/ 881204 h 1354292"/>
              <a:gd name="connsiteX3" fmla="*/ 180545 w 1414242"/>
              <a:gd name="connsiteY3" fmla="*/ 1345175 h 1354292"/>
              <a:gd name="connsiteX4" fmla="*/ 0 w 1414242"/>
              <a:gd name="connsiteY4" fmla="*/ 1354292 h 1354292"/>
              <a:gd name="connsiteX5" fmla="*/ 0 w 1414242"/>
              <a:gd name="connsiteY5" fmla="*/ 268892 h 1354292"/>
              <a:gd name="connsiteX6" fmla="*/ 69570 w 1414242"/>
              <a:gd name="connsiteY6" fmla="*/ 265379 h 1354292"/>
              <a:gd name="connsiteX7" fmla="*/ 523434 w 1414242"/>
              <a:gd name="connsiteY7" fmla="*/ 100845 h 1354292"/>
              <a:gd name="connsiteX8" fmla="*/ 645660 w 1414242"/>
              <a:gd name="connsiteY8" fmla="*/ 0 h 135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242" h="1354292">
                <a:moveTo>
                  <a:pt x="645660" y="0"/>
                </a:moveTo>
                <a:lnTo>
                  <a:pt x="1414242" y="768582"/>
                </a:lnTo>
                <a:lnTo>
                  <a:pt x="1290327" y="881204"/>
                </a:lnTo>
                <a:cubicBezTo>
                  <a:pt x="982318" y="1135396"/>
                  <a:pt x="599851" y="1302593"/>
                  <a:pt x="180545" y="1345175"/>
                </a:cubicBezTo>
                <a:lnTo>
                  <a:pt x="0" y="1354292"/>
                </a:lnTo>
                <a:lnTo>
                  <a:pt x="0" y="268892"/>
                </a:lnTo>
                <a:lnTo>
                  <a:pt x="69570" y="265379"/>
                </a:lnTo>
                <a:cubicBezTo>
                  <a:pt x="236551" y="248421"/>
                  <a:pt x="391307" y="190109"/>
                  <a:pt x="523434" y="100845"/>
                </a:cubicBezTo>
                <a:lnTo>
                  <a:pt x="645660" y="0"/>
                </a:lnTo>
                <a:close/>
              </a:path>
            </a:pathLst>
          </a:custGeom>
          <a:solidFill>
            <a:srgbClr val="E626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6710" y="2267938"/>
            <a:ext cx="2135234" cy="3120093"/>
            <a:chOff x="346709" y="2267938"/>
            <a:chExt cx="2661280" cy="3602304"/>
          </a:xfrm>
        </p:grpSpPr>
        <p:sp>
          <p:nvSpPr>
            <p:cNvPr id="9" name="Freeform: Shape 570">
              <a:extLst>
                <a:ext uri="{FF2B5EF4-FFF2-40B4-BE49-F238E27FC236}">
                  <a16:creationId xmlns:a16="http://schemas.microsoft.com/office/drawing/2014/main" id="{99AB3563-A30F-4BD6-A641-9CF7390F9927}"/>
                </a:ext>
              </a:extLst>
            </p:cNvPr>
            <p:cNvSpPr/>
            <p:nvPr/>
          </p:nvSpPr>
          <p:spPr>
            <a:xfrm rot="1373641">
              <a:off x="1593747" y="2298915"/>
              <a:ext cx="1414242" cy="1354292"/>
            </a:xfrm>
            <a:custGeom>
              <a:avLst/>
              <a:gdLst>
                <a:gd name="connsiteX0" fmla="*/ 0 w 1414242"/>
                <a:gd name="connsiteY0" fmla="*/ 0 h 1354292"/>
                <a:gd name="connsiteX1" fmla="*/ 180545 w 1414242"/>
                <a:gd name="connsiteY1" fmla="*/ 9117 h 1354292"/>
                <a:gd name="connsiteX2" fmla="*/ 1290327 w 1414242"/>
                <a:gd name="connsiteY2" fmla="*/ 473088 h 1354292"/>
                <a:gd name="connsiteX3" fmla="*/ 1414242 w 1414242"/>
                <a:gd name="connsiteY3" fmla="*/ 585710 h 1354292"/>
                <a:gd name="connsiteX4" fmla="*/ 645659 w 1414242"/>
                <a:gd name="connsiteY4" fmla="*/ 1354292 h 1354292"/>
                <a:gd name="connsiteX5" fmla="*/ 523434 w 1414242"/>
                <a:gd name="connsiteY5" fmla="*/ 1253447 h 1354292"/>
                <a:gd name="connsiteX6" fmla="*/ 69570 w 1414242"/>
                <a:gd name="connsiteY6" fmla="*/ 1088913 h 1354292"/>
                <a:gd name="connsiteX7" fmla="*/ 0 w 1414242"/>
                <a:gd name="connsiteY7" fmla="*/ 1085400 h 1354292"/>
                <a:gd name="connsiteX8" fmla="*/ 0 w 1414242"/>
                <a:gd name="connsiteY8" fmla="*/ 0 h 13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242" h="1354292">
                  <a:moveTo>
                    <a:pt x="0" y="0"/>
                  </a:moveTo>
                  <a:lnTo>
                    <a:pt x="180545" y="9117"/>
                  </a:lnTo>
                  <a:cubicBezTo>
                    <a:pt x="599851" y="51700"/>
                    <a:pt x="982318" y="218896"/>
                    <a:pt x="1290327" y="473088"/>
                  </a:cubicBezTo>
                  <a:lnTo>
                    <a:pt x="1414242" y="585710"/>
                  </a:lnTo>
                  <a:lnTo>
                    <a:pt x="645659" y="1354292"/>
                  </a:lnTo>
                  <a:lnTo>
                    <a:pt x="523434" y="1253447"/>
                  </a:lnTo>
                  <a:cubicBezTo>
                    <a:pt x="391307" y="1164183"/>
                    <a:pt x="236551" y="1105871"/>
                    <a:pt x="69570" y="1088913"/>
                  </a:cubicBezTo>
                  <a:lnTo>
                    <a:pt x="0" y="108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573">
              <a:extLst>
                <a:ext uri="{FF2B5EF4-FFF2-40B4-BE49-F238E27FC236}">
                  <a16:creationId xmlns:a16="http://schemas.microsoft.com/office/drawing/2014/main" id="{0D0D4C61-698A-4450-99A5-AA7F639ED0B3}"/>
                </a:ext>
              </a:extLst>
            </p:cNvPr>
            <p:cNvSpPr/>
            <p:nvPr/>
          </p:nvSpPr>
          <p:spPr>
            <a:xfrm rot="1202455">
              <a:off x="1468972" y="4508981"/>
              <a:ext cx="1195557" cy="1361261"/>
            </a:xfrm>
            <a:custGeom>
              <a:avLst/>
              <a:gdLst>
                <a:gd name="connsiteX0" fmla="*/ 268893 w 1354293"/>
                <a:gd name="connsiteY0" fmla="*/ 0 h 1414242"/>
                <a:gd name="connsiteX1" fmla="*/ 1354293 w 1354293"/>
                <a:gd name="connsiteY1" fmla="*/ 0 h 1414242"/>
                <a:gd name="connsiteX2" fmla="*/ 1345176 w 1354293"/>
                <a:gd name="connsiteY2" fmla="*/ 180544 h 1414242"/>
                <a:gd name="connsiteX3" fmla="*/ 881205 w 1354293"/>
                <a:gd name="connsiteY3" fmla="*/ 1290326 h 1414242"/>
                <a:gd name="connsiteX4" fmla="*/ 768583 w 1354293"/>
                <a:gd name="connsiteY4" fmla="*/ 1414242 h 1414242"/>
                <a:gd name="connsiteX5" fmla="*/ 0 w 1354293"/>
                <a:gd name="connsiteY5" fmla="*/ 645659 h 1414242"/>
                <a:gd name="connsiteX6" fmla="*/ 100846 w 1354293"/>
                <a:gd name="connsiteY6" fmla="*/ 523433 h 1414242"/>
                <a:gd name="connsiteX7" fmla="*/ 265380 w 1354293"/>
                <a:gd name="connsiteY7" fmla="*/ 69569 h 1414242"/>
                <a:gd name="connsiteX8" fmla="*/ 268893 w 1354293"/>
                <a:gd name="connsiteY8" fmla="*/ 0 h 141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293" h="1414242">
                  <a:moveTo>
                    <a:pt x="268893" y="0"/>
                  </a:moveTo>
                  <a:lnTo>
                    <a:pt x="1354293" y="0"/>
                  </a:lnTo>
                  <a:lnTo>
                    <a:pt x="1345176" y="180544"/>
                  </a:lnTo>
                  <a:cubicBezTo>
                    <a:pt x="1302594" y="599850"/>
                    <a:pt x="1135397" y="982317"/>
                    <a:pt x="881205" y="1290326"/>
                  </a:cubicBezTo>
                  <a:lnTo>
                    <a:pt x="768583" y="1414242"/>
                  </a:lnTo>
                  <a:lnTo>
                    <a:pt x="0" y="645659"/>
                  </a:lnTo>
                  <a:lnTo>
                    <a:pt x="100846" y="523433"/>
                  </a:lnTo>
                  <a:cubicBezTo>
                    <a:pt x="190110" y="391306"/>
                    <a:pt x="248422" y="236550"/>
                    <a:pt x="265380" y="69569"/>
                  </a:cubicBezTo>
                  <a:lnTo>
                    <a:pt x="268893" y="0"/>
                  </a:lnTo>
                  <a:close/>
                </a:path>
              </a:pathLst>
            </a:cu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3EBA0A1-8B4C-482C-89E3-49299A2FEB40}"/>
                </a:ext>
              </a:extLst>
            </p:cNvPr>
            <p:cNvSpPr/>
            <p:nvPr/>
          </p:nvSpPr>
          <p:spPr>
            <a:xfrm>
              <a:off x="346709" y="3274793"/>
              <a:ext cx="1407018" cy="1407018"/>
            </a:xfrm>
            <a:prstGeom prst="ellipse">
              <a:avLst/>
            </a:prstGeom>
            <a:solidFill>
              <a:srgbClr val="2C2F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A1B8DA-8BC6-4296-A6AD-2FCA6552EDF0}"/>
                </a:ext>
              </a:extLst>
            </p:cNvPr>
            <p:cNvSpPr/>
            <p:nvPr/>
          </p:nvSpPr>
          <p:spPr>
            <a:xfrm>
              <a:off x="855029" y="3084553"/>
              <a:ext cx="410020" cy="410020"/>
            </a:xfrm>
            <a:prstGeom prst="ellipse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BF6921-A7A3-4D0D-B6D7-474F83C2B08D}"/>
                </a:ext>
              </a:extLst>
            </p:cNvPr>
            <p:cNvSpPr/>
            <p:nvPr/>
          </p:nvSpPr>
          <p:spPr>
            <a:xfrm>
              <a:off x="855029" y="4476801"/>
              <a:ext cx="410020" cy="410020"/>
            </a:xfrm>
            <a:prstGeom prst="ellipse">
              <a:avLst/>
            </a:pr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3E3EB6-3A5C-44D4-9E23-1538116C4D14}"/>
                </a:ext>
              </a:extLst>
            </p:cNvPr>
            <p:cNvSpPr/>
            <p:nvPr/>
          </p:nvSpPr>
          <p:spPr>
            <a:xfrm>
              <a:off x="1325025" y="4234682"/>
              <a:ext cx="410020" cy="410020"/>
            </a:xfrm>
            <a:prstGeom prst="ellipse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9E1A1F-A08E-499D-BA79-33A85CD93102}"/>
                </a:ext>
              </a:extLst>
            </p:cNvPr>
            <p:cNvSpPr/>
            <p:nvPr/>
          </p:nvSpPr>
          <p:spPr>
            <a:xfrm>
              <a:off x="1548717" y="3788374"/>
              <a:ext cx="410020" cy="410020"/>
            </a:xfrm>
            <a:prstGeom prst="ellipse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0DBEB2-523B-4B23-AA43-C8AAFE1333CF}"/>
                </a:ext>
              </a:extLst>
            </p:cNvPr>
            <p:cNvSpPr/>
            <p:nvPr/>
          </p:nvSpPr>
          <p:spPr>
            <a:xfrm>
              <a:off x="1325025" y="3313947"/>
              <a:ext cx="410020" cy="410020"/>
            </a:xfrm>
            <a:prstGeom prst="ellipse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  <p:sp>
          <p:nvSpPr>
            <p:cNvPr id="19" name="Rounded Rectangle 32">
              <a:extLst>
                <a:ext uri="{FF2B5EF4-FFF2-40B4-BE49-F238E27FC236}">
                  <a16:creationId xmlns:a16="http://schemas.microsoft.com/office/drawing/2014/main" id="{1D26EFBD-F2F6-4669-BB1F-6A28BB5B9063}"/>
                </a:ext>
              </a:extLst>
            </p:cNvPr>
            <p:cNvSpPr/>
            <p:nvPr/>
          </p:nvSpPr>
          <p:spPr>
            <a:xfrm>
              <a:off x="1936867" y="4847542"/>
              <a:ext cx="420280" cy="42027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Parallelogram 15">
              <a:extLst>
                <a:ext uri="{FF2B5EF4-FFF2-40B4-BE49-F238E27FC236}">
                  <a16:creationId xmlns:a16="http://schemas.microsoft.com/office/drawing/2014/main" id="{27CA4949-780F-4D9B-9D5A-0114684C956C}"/>
                </a:ext>
              </a:extLst>
            </p:cNvPr>
            <p:cNvSpPr/>
            <p:nvPr/>
          </p:nvSpPr>
          <p:spPr>
            <a:xfrm flipH="1">
              <a:off x="2328638" y="3774558"/>
              <a:ext cx="465914" cy="465914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E535382F-E6C6-4040-BF08-F686938B3A3D}"/>
                </a:ext>
              </a:extLst>
            </p:cNvPr>
            <p:cNvSpPr/>
            <p:nvPr/>
          </p:nvSpPr>
          <p:spPr>
            <a:xfrm rot="2700000">
              <a:off x="899874" y="2130625"/>
              <a:ext cx="346394" cy="62102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758C7EEF-F3C0-4261-9427-39C78A690D5E}"/>
                </a:ext>
              </a:extLst>
            </p:cNvPr>
            <p:cNvSpPr/>
            <p:nvPr/>
          </p:nvSpPr>
          <p:spPr>
            <a:xfrm>
              <a:off x="845455" y="5300886"/>
              <a:ext cx="429168" cy="401738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ame 17">
              <a:extLst>
                <a:ext uri="{FF2B5EF4-FFF2-40B4-BE49-F238E27FC236}">
                  <a16:creationId xmlns:a16="http://schemas.microsoft.com/office/drawing/2014/main" id="{2D3FEE6C-7DDD-4AC2-80C5-1A0CAE7F9192}"/>
                </a:ext>
              </a:extLst>
            </p:cNvPr>
            <p:cNvSpPr/>
            <p:nvPr/>
          </p:nvSpPr>
          <p:spPr>
            <a:xfrm>
              <a:off x="2006313" y="2720262"/>
              <a:ext cx="430613" cy="43061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85200" y="3826236"/>
            <a:ext cx="8733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Разработка</a:t>
            </a:r>
            <a:r>
              <a:rPr lang="ru-RU" sz="2000" dirty="0">
                <a:solidFill>
                  <a:prstClr val="black"/>
                </a:solidFill>
              </a:rPr>
              <a:t>, принятие и применение стандартов </a:t>
            </a:r>
            <a:r>
              <a:rPr lang="ru-RU" sz="2000" dirty="0" smtClean="0">
                <a:solidFill>
                  <a:prstClr val="black"/>
                </a:solidFill>
              </a:rPr>
              <a:t>для сырьевых товаров </a:t>
            </a:r>
            <a:r>
              <a:rPr lang="ru-RU" sz="2000" b="1" u="sng" dirty="0" smtClean="0">
                <a:solidFill>
                  <a:srgbClr val="FF0000"/>
                </a:solidFill>
              </a:rPr>
              <a:t>НЕ </a:t>
            </a:r>
            <a:r>
              <a:rPr lang="ru-RU" sz="2000" b="1" u="sng" dirty="0">
                <a:solidFill>
                  <a:prstClr val="black"/>
                </a:solidFill>
              </a:rPr>
              <a:t>изменит суверенных прав</a:t>
            </a:r>
            <a:r>
              <a:rPr lang="ru-RU" sz="2000" dirty="0">
                <a:solidFill>
                  <a:prstClr val="black"/>
                </a:solidFill>
              </a:rPr>
              <a:t> и </a:t>
            </a:r>
            <a:r>
              <a:rPr lang="ru-RU" sz="2000" b="1" u="sng" dirty="0">
                <a:solidFill>
                  <a:prstClr val="black"/>
                </a:solidFill>
              </a:rPr>
              <a:t>основных обязательств </a:t>
            </a:r>
            <a:r>
              <a:rPr lang="ru-RU" sz="2000" dirty="0">
                <a:solidFill>
                  <a:prstClr val="black"/>
                </a:solidFill>
              </a:rPr>
              <a:t>по МККЗР и Соглашению ВТО о СФС.</a:t>
            </a:r>
            <a:endParaRPr lang="en-US" sz="2000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</a:rPr>
              <a:t>регулирование </a:t>
            </a:r>
            <a:r>
              <a:rPr lang="ru-RU" sz="2000" b="1" dirty="0">
                <a:solidFill>
                  <a:prstClr val="black"/>
                </a:solidFill>
              </a:rPr>
              <a:t>вредных организмов </a:t>
            </a:r>
            <a:r>
              <a:rPr lang="ru-RU" sz="2000" dirty="0">
                <a:solidFill>
                  <a:prstClr val="black"/>
                </a:solidFill>
              </a:rPr>
              <a:t>будет по-прежнему твердо основываться на </a:t>
            </a:r>
            <a:r>
              <a:rPr lang="ru-RU" sz="2000" b="1" dirty="0">
                <a:solidFill>
                  <a:prstClr val="black"/>
                </a:solidFill>
              </a:rPr>
              <a:t>анализе фитосанитарного риска </a:t>
            </a:r>
            <a:r>
              <a:rPr lang="ru-RU" sz="2000" dirty="0">
                <a:solidFill>
                  <a:prstClr val="black"/>
                </a:solidFill>
              </a:rPr>
              <a:t>и подлежать </a:t>
            </a:r>
            <a:r>
              <a:rPr lang="ru-RU" sz="2000" u="sng" dirty="0">
                <a:solidFill>
                  <a:prstClr val="black"/>
                </a:solidFill>
              </a:rPr>
              <a:t>техническому обоснованию</a:t>
            </a:r>
            <a:endParaRPr lang="en-US" sz="2000" u="sng" dirty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  <a:cs typeface="Calibri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обязательства </a:t>
            </a:r>
            <a:r>
              <a:rPr lang="ru-RU" sz="2000" b="1" dirty="0">
                <a:solidFill>
                  <a:srgbClr val="FF0000"/>
                </a:solidFill>
              </a:rPr>
              <a:t>НЕ </a:t>
            </a:r>
            <a:r>
              <a:rPr lang="ru-RU" sz="2000" b="1" dirty="0">
                <a:solidFill>
                  <a:prstClr val="black"/>
                </a:solidFill>
              </a:rPr>
              <a:t>будут налагаться </a:t>
            </a:r>
            <a:r>
              <a:rPr lang="ru-RU" sz="2000" dirty="0">
                <a:solidFill>
                  <a:prstClr val="black"/>
                </a:solidFill>
              </a:rPr>
              <a:t>на страны-импортеры</a:t>
            </a:r>
            <a:endParaRPr lang="en-GB" sz="20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3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11517000" cy="457200"/>
          </a:xfrm>
        </p:spPr>
        <p:txBody>
          <a:bodyPr/>
          <a:lstStyle/>
          <a:p>
            <a:pPr algn="ctr"/>
            <a:r>
              <a:rPr lang="ru-RU" sz="3200" dirty="0" smtClean="0"/>
              <a:t>Сроки и последовательность</a:t>
            </a:r>
            <a:endParaRPr lang="en-IT" sz="3200" dirty="0"/>
          </a:p>
        </p:txBody>
      </p:sp>
      <p:sp>
        <p:nvSpPr>
          <p:cNvPr id="2" name="Rectangle 1"/>
          <p:cNvSpPr/>
          <p:nvPr/>
        </p:nvSpPr>
        <p:spPr>
          <a:xfrm>
            <a:off x="902761" y="2422741"/>
            <a:ext cx="10625877" cy="36471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9144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altLang="ko-KR" sz="2000" u="sng" dirty="0" smtClean="0">
                <a:solidFill>
                  <a:srgbClr val="000000"/>
                </a:solidFill>
                <a:ea typeface="Arial Unicode MS"/>
                <a:cs typeface="Calibri"/>
              </a:rPr>
              <a:t>Целевая </a:t>
            </a:r>
            <a:r>
              <a:rPr lang="ru-RU" altLang="ko-KR" sz="2000" u="sng" dirty="0">
                <a:solidFill>
                  <a:srgbClr val="000000"/>
                </a:solidFill>
                <a:ea typeface="Arial Unicode MS"/>
                <a:cs typeface="Calibri"/>
              </a:rPr>
              <a:t>группа КФМ по стандартам для сырьевых товаров и путей распространения </a:t>
            </a:r>
            <a:r>
              <a:rPr lang="ru-RU" altLang="ko-KR" sz="2000" dirty="0">
                <a:solidFill>
                  <a:srgbClr val="000000"/>
                </a:solidFill>
                <a:ea typeface="Arial Unicode MS"/>
                <a:cs typeface="Calibri"/>
              </a:rPr>
              <a:t>представила свой отчет Комиссии по фитосанитарным мерам (</a:t>
            </a:r>
            <a:r>
              <a:rPr lang="ru-RU" altLang="ko-KR" sz="2000" b="1" dirty="0">
                <a:solidFill>
                  <a:srgbClr val="000000"/>
                </a:solidFill>
                <a:ea typeface="Arial Unicode MS"/>
                <a:cs typeface="Calibri"/>
              </a:rPr>
              <a:t>КФМ-14</a:t>
            </a:r>
            <a:r>
              <a:rPr lang="ru-RU" altLang="ko-KR" sz="2000" dirty="0">
                <a:solidFill>
                  <a:srgbClr val="000000"/>
                </a:solidFill>
                <a:ea typeface="Arial Unicode MS"/>
                <a:cs typeface="Calibri"/>
              </a:rPr>
              <a:t>) </a:t>
            </a:r>
            <a:endParaRPr lang="en-US" sz="2000" dirty="0">
              <a:solidFill>
                <a:srgbClr val="000000"/>
              </a:solidFill>
              <a:ea typeface="Arial Unicode MS"/>
              <a:cs typeface="Calibri"/>
            </a:endParaRPr>
          </a:p>
          <a:p>
            <a:pPr defTabSz="914400">
              <a:lnSpc>
                <a:spcPts val="3000"/>
              </a:lnSpc>
            </a:pPr>
            <a:r>
              <a:rPr lang="en-US" altLang="ko-KR" sz="2000" dirty="0">
                <a:solidFill>
                  <a:srgbClr val="000000"/>
                </a:solidFill>
                <a:ea typeface="Arial Unicode MS"/>
                <a:cs typeface="Calibri"/>
              </a:rPr>
              <a:t>  </a:t>
            </a:r>
            <a:endParaRPr lang="en-US" sz="2000" dirty="0">
              <a:solidFill>
                <a:srgbClr val="000000"/>
              </a:solidFill>
              <a:ea typeface="Arial Unicode MS"/>
              <a:cs typeface="Calibri"/>
            </a:endParaRPr>
          </a:p>
          <a:p>
            <a:pPr marL="342900" indent="-34290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КФМ-14 </a:t>
            </a:r>
            <a:r>
              <a:rPr lang="ru-RU" dirty="0"/>
              <a:t>учредил </a:t>
            </a:r>
            <a:r>
              <a:rPr lang="ru-RU" b="1" dirty="0"/>
              <a:t>Техническую группу экспертов по стандартам </a:t>
            </a:r>
            <a:r>
              <a:rPr lang="ru-RU" b="1" dirty="0" smtClean="0"/>
              <a:t>для сырьевых товаров (</a:t>
            </a:r>
            <a:r>
              <a:rPr lang="ru-RU" b="1" dirty="0"/>
              <a:t>ТГССТ)</a:t>
            </a:r>
            <a:endParaRPr lang="en-US" dirty="0"/>
          </a:p>
          <a:p>
            <a:pPr lvl="0" defTabSz="914400">
              <a:lnSpc>
                <a:spcPct val="150000"/>
              </a:lnSpc>
            </a:pPr>
            <a:endParaRPr lang="en-US" altLang="ko-KR" sz="2000" dirty="0">
              <a:solidFill>
                <a:srgbClr val="000000"/>
              </a:solidFill>
              <a:ea typeface="Arial Unicode MS"/>
              <a:cs typeface="Calibri"/>
            </a:endParaRPr>
          </a:p>
          <a:p>
            <a:pPr lvl="0" defTabSz="914400">
              <a:lnSpc>
                <a:spcPct val="150000"/>
              </a:lnSpc>
            </a:pPr>
            <a:r>
              <a:rPr lang="ru-RU" altLang="ko-KR" sz="2000" dirty="0" smtClean="0">
                <a:solidFill>
                  <a:srgbClr val="000000"/>
                </a:solidFill>
                <a:ea typeface="Arial Unicode MS"/>
                <a:cs typeface="Calibri"/>
              </a:rPr>
              <a:t>Ожидается</a:t>
            </a:r>
            <a:r>
              <a:rPr lang="ru-RU" altLang="ko-KR" sz="2000" dirty="0">
                <a:solidFill>
                  <a:srgbClr val="000000"/>
                </a:solidFill>
                <a:ea typeface="Arial Unicode MS"/>
                <a:cs typeface="Calibri"/>
              </a:rPr>
              <a:t>, что </a:t>
            </a:r>
            <a:r>
              <a:rPr lang="ru-RU" sz="2000" dirty="0"/>
              <a:t>ТГССТ</a:t>
            </a:r>
            <a:r>
              <a:rPr lang="en-US" altLang="ko-KR" sz="2000" dirty="0" smtClean="0">
                <a:solidFill>
                  <a:srgbClr val="000000"/>
                </a:solidFill>
                <a:ea typeface="Arial Unicode MS"/>
                <a:cs typeface="Calibri"/>
              </a:rPr>
              <a:t> </a:t>
            </a:r>
            <a:r>
              <a:rPr lang="ru-RU" altLang="ko-KR" sz="2000" dirty="0" smtClean="0">
                <a:solidFill>
                  <a:srgbClr val="000000"/>
                </a:solidFill>
                <a:ea typeface="Arial Unicode MS"/>
                <a:cs typeface="Calibri"/>
              </a:rPr>
              <a:t>создаст:</a:t>
            </a:r>
            <a:endParaRPr lang="en-US" altLang="ko-KR" sz="2000" dirty="0">
              <a:solidFill>
                <a:srgbClr val="000000"/>
              </a:solidFill>
              <a:ea typeface="Arial Unicode MS"/>
              <a:cs typeface="Calibri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ea typeface="Arial Unicode MS"/>
                <a:cs typeface="Calibri"/>
              </a:rPr>
              <a:t>Проект </a:t>
            </a:r>
            <a:r>
              <a:rPr lang="ru-RU" sz="2000" b="1" dirty="0">
                <a:solidFill>
                  <a:srgbClr val="000000"/>
                </a:solidFill>
                <a:ea typeface="Arial Unicode MS"/>
                <a:cs typeface="Calibri"/>
              </a:rPr>
              <a:t>Стандартов по фитосанитарным мерам для отдельных сырьевых товаров </a:t>
            </a:r>
            <a:r>
              <a:rPr lang="ru-RU" dirty="0" smtClean="0"/>
              <a:t> </a:t>
            </a:r>
            <a:endParaRPr lang="en-US" altLang="ko-KR" sz="2000" b="1" dirty="0">
              <a:solidFill>
                <a:srgbClr val="000000"/>
              </a:solidFill>
              <a:ea typeface="Arial Unicode MS"/>
              <a:cs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9105BE-F543-47E6-B1E7-FC06F4D07556}"/>
              </a:ext>
            </a:extLst>
          </p:cNvPr>
          <p:cNvGrpSpPr>
            <a:grpSpLocks noChangeAspect="1"/>
          </p:cNvGrpSpPr>
          <p:nvPr/>
        </p:nvGrpSpPr>
        <p:grpSpPr>
          <a:xfrm>
            <a:off x="2446735" y="1580497"/>
            <a:ext cx="1915672" cy="548640"/>
            <a:chOff x="1801153" y="3586358"/>
            <a:chExt cx="2346663" cy="672074"/>
          </a:xfrm>
          <a:solidFill>
            <a:srgbClr val="0680C3"/>
          </a:solidFill>
        </p:grpSpPr>
        <p:sp>
          <p:nvSpPr>
            <p:cNvPr id="25" name="Chevron 3">
              <a:extLst>
                <a:ext uri="{FF2B5EF4-FFF2-40B4-BE49-F238E27FC236}">
                  <a16:creationId xmlns:a16="http://schemas.microsoft.com/office/drawing/2014/main" id="{2B12C55B-DAD1-42C8-AE72-6E77C12BEF30}"/>
                </a:ext>
              </a:extLst>
            </p:cNvPr>
            <p:cNvSpPr/>
            <p:nvPr/>
          </p:nvSpPr>
          <p:spPr>
            <a:xfrm>
              <a:off x="1801153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Chevron 4">
              <a:extLst>
                <a:ext uri="{FF2B5EF4-FFF2-40B4-BE49-F238E27FC236}">
                  <a16:creationId xmlns:a16="http://schemas.microsoft.com/office/drawing/2014/main" id="{5B0F908D-3889-415C-9E20-F43ADD206661}"/>
                </a:ext>
              </a:extLst>
            </p:cNvPr>
            <p:cNvSpPr/>
            <p:nvPr/>
          </p:nvSpPr>
          <p:spPr>
            <a:xfrm>
              <a:off x="2243803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Chevron 5">
              <a:extLst>
                <a:ext uri="{FF2B5EF4-FFF2-40B4-BE49-F238E27FC236}">
                  <a16:creationId xmlns:a16="http://schemas.microsoft.com/office/drawing/2014/main" id="{472DEF72-18E2-46E2-AE15-BA6408AFE777}"/>
                </a:ext>
              </a:extLst>
            </p:cNvPr>
            <p:cNvSpPr/>
            <p:nvPr/>
          </p:nvSpPr>
          <p:spPr>
            <a:xfrm>
              <a:off x="2686452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Chevron 5">
              <a:extLst>
                <a:ext uri="{FF2B5EF4-FFF2-40B4-BE49-F238E27FC236}">
                  <a16:creationId xmlns:a16="http://schemas.microsoft.com/office/drawing/2014/main" id="{F491845F-DEA3-4377-BAAE-4A2570EAA035}"/>
                </a:ext>
              </a:extLst>
            </p:cNvPr>
            <p:cNvSpPr/>
            <p:nvPr/>
          </p:nvSpPr>
          <p:spPr>
            <a:xfrm>
              <a:off x="3129102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Chevron 5">
              <a:extLst>
                <a:ext uri="{FF2B5EF4-FFF2-40B4-BE49-F238E27FC236}">
                  <a16:creationId xmlns:a16="http://schemas.microsoft.com/office/drawing/2014/main" id="{D4060725-D7CD-4E2C-9735-90EE478FFD14}"/>
                </a:ext>
              </a:extLst>
            </p:cNvPr>
            <p:cNvSpPr/>
            <p:nvPr/>
          </p:nvSpPr>
          <p:spPr>
            <a:xfrm>
              <a:off x="3571752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F7D58E8-07C6-466E-A977-5D258B13705B}"/>
              </a:ext>
            </a:extLst>
          </p:cNvPr>
          <p:cNvSpPr/>
          <p:nvPr/>
        </p:nvSpPr>
        <p:spPr>
          <a:xfrm>
            <a:off x="693866" y="1533317"/>
            <a:ext cx="1988863" cy="6430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680C3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2019</a:t>
            </a:r>
            <a:endParaRPr kumimoji="0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680C3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0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11517000" cy="457200"/>
          </a:xfrm>
        </p:spPr>
        <p:txBody>
          <a:bodyPr/>
          <a:lstStyle/>
          <a:p>
            <a:pPr algn="ctr"/>
            <a:r>
              <a:rPr lang="ru-RU" sz="3200" dirty="0" smtClean="0"/>
              <a:t>Сроки и последовательность</a:t>
            </a:r>
            <a:endParaRPr lang="en-IT" sz="3200" dirty="0"/>
          </a:p>
        </p:txBody>
      </p:sp>
      <p:sp>
        <p:nvSpPr>
          <p:cNvPr id="2" name="Rectangle 1"/>
          <p:cNvSpPr/>
          <p:nvPr/>
        </p:nvSpPr>
        <p:spPr>
          <a:xfrm>
            <a:off x="902761" y="2422741"/>
            <a:ext cx="10625877" cy="4485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9144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altLang="ko-KR" sz="2000" dirty="0">
                <a:solidFill>
                  <a:srgbClr val="000000"/>
                </a:solidFill>
                <a:ea typeface="Arial Unicode MS"/>
                <a:cs typeface="Calibri"/>
              </a:rPr>
              <a:t>КФМ был отменен из-за Covid-19. </a:t>
            </a:r>
            <a:endParaRPr lang="en-US" altLang="ko-KR" sz="2000" dirty="0">
              <a:solidFill>
                <a:srgbClr val="000000"/>
              </a:solidFill>
              <a:ea typeface="Arial Unicode MS"/>
              <a:cs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9105BE-F543-47E6-B1E7-FC06F4D07556}"/>
              </a:ext>
            </a:extLst>
          </p:cNvPr>
          <p:cNvGrpSpPr>
            <a:grpSpLocks noChangeAspect="1"/>
          </p:cNvGrpSpPr>
          <p:nvPr/>
        </p:nvGrpSpPr>
        <p:grpSpPr>
          <a:xfrm>
            <a:off x="2446735" y="1580497"/>
            <a:ext cx="1915672" cy="548640"/>
            <a:chOff x="1801153" y="3586358"/>
            <a:chExt cx="2346663" cy="672074"/>
          </a:xfrm>
          <a:solidFill>
            <a:srgbClr val="0680C3"/>
          </a:solidFill>
        </p:grpSpPr>
        <p:sp>
          <p:nvSpPr>
            <p:cNvPr id="25" name="Chevron 3">
              <a:extLst>
                <a:ext uri="{FF2B5EF4-FFF2-40B4-BE49-F238E27FC236}">
                  <a16:creationId xmlns:a16="http://schemas.microsoft.com/office/drawing/2014/main" id="{2B12C55B-DAD1-42C8-AE72-6E77C12BEF30}"/>
                </a:ext>
              </a:extLst>
            </p:cNvPr>
            <p:cNvSpPr/>
            <p:nvPr/>
          </p:nvSpPr>
          <p:spPr>
            <a:xfrm>
              <a:off x="1801153" y="3586358"/>
              <a:ext cx="576064" cy="672074"/>
            </a:xfrm>
            <a:prstGeom prst="chevron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Chevron 4">
              <a:extLst>
                <a:ext uri="{FF2B5EF4-FFF2-40B4-BE49-F238E27FC236}">
                  <a16:creationId xmlns:a16="http://schemas.microsoft.com/office/drawing/2014/main" id="{5B0F908D-3889-415C-9E20-F43ADD206661}"/>
                </a:ext>
              </a:extLst>
            </p:cNvPr>
            <p:cNvSpPr/>
            <p:nvPr/>
          </p:nvSpPr>
          <p:spPr>
            <a:xfrm>
              <a:off x="2243803" y="3586358"/>
              <a:ext cx="576064" cy="672074"/>
            </a:xfrm>
            <a:prstGeom prst="chevron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Chevron 5">
              <a:extLst>
                <a:ext uri="{FF2B5EF4-FFF2-40B4-BE49-F238E27FC236}">
                  <a16:creationId xmlns:a16="http://schemas.microsoft.com/office/drawing/2014/main" id="{472DEF72-18E2-46E2-AE15-BA6408AFE777}"/>
                </a:ext>
              </a:extLst>
            </p:cNvPr>
            <p:cNvSpPr/>
            <p:nvPr/>
          </p:nvSpPr>
          <p:spPr>
            <a:xfrm>
              <a:off x="2686452" y="3586358"/>
              <a:ext cx="576064" cy="672074"/>
            </a:xfrm>
            <a:prstGeom prst="chevron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Chevron 5">
              <a:extLst>
                <a:ext uri="{FF2B5EF4-FFF2-40B4-BE49-F238E27FC236}">
                  <a16:creationId xmlns:a16="http://schemas.microsoft.com/office/drawing/2014/main" id="{F491845F-DEA3-4377-BAAE-4A2570EAA035}"/>
                </a:ext>
              </a:extLst>
            </p:cNvPr>
            <p:cNvSpPr/>
            <p:nvPr/>
          </p:nvSpPr>
          <p:spPr>
            <a:xfrm>
              <a:off x="3129102" y="3586358"/>
              <a:ext cx="576064" cy="672074"/>
            </a:xfrm>
            <a:prstGeom prst="chevron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Chevron 5">
              <a:extLst>
                <a:ext uri="{FF2B5EF4-FFF2-40B4-BE49-F238E27FC236}">
                  <a16:creationId xmlns:a16="http://schemas.microsoft.com/office/drawing/2014/main" id="{D4060725-D7CD-4E2C-9735-90EE478FFD14}"/>
                </a:ext>
              </a:extLst>
            </p:cNvPr>
            <p:cNvSpPr/>
            <p:nvPr/>
          </p:nvSpPr>
          <p:spPr>
            <a:xfrm>
              <a:off x="3571752" y="3586358"/>
              <a:ext cx="576064" cy="672074"/>
            </a:xfrm>
            <a:prstGeom prst="chevron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F7D58E8-07C6-466E-A977-5D258B13705B}"/>
              </a:ext>
            </a:extLst>
          </p:cNvPr>
          <p:cNvSpPr/>
          <p:nvPr/>
        </p:nvSpPr>
        <p:spPr>
          <a:xfrm>
            <a:off x="693866" y="1533317"/>
            <a:ext cx="1988863" cy="6430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kern="0" dirty="0">
                <a:solidFill>
                  <a:srgbClr val="C00000"/>
                </a:solidFill>
                <a:latin typeface="Arial"/>
                <a:ea typeface="Arial Unicode MS"/>
              </a:rPr>
              <a:t>2020</a:t>
            </a:r>
            <a:endParaRPr lang="ko-KR" altLang="en-US" sz="4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맑은 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6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11517000" cy="457200"/>
          </a:xfrm>
        </p:spPr>
        <p:txBody>
          <a:bodyPr/>
          <a:lstStyle/>
          <a:p>
            <a:pPr algn="ctr"/>
            <a:r>
              <a:rPr lang="ru-RU" sz="3200" dirty="0"/>
              <a:t>Сроки и последовательность</a:t>
            </a:r>
            <a:endParaRPr lang="en-IT" sz="3200" dirty="0"/>
          </a:p>
        </p:txBody>
      </p:sp>
      <p:sp>
        <p:nvSpPr>
          <p:cNvPr id="4" name="Rectangle 3"/>
          <p:cNvSpPr/>
          <p:nvPr/>
        </p:nvSpPr>
        <p:spPr>
          <a:xfrm>
            <a:off x="610917" y="2354188"/>
            <a:ext cx="11112997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defTabSz="914400">
              <a:lnSpc>
                <a:spcPts val="3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КФМ-15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приняла 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Стратегическую рамочную программу (СРП) МККЗР на 2020-2030 </a:t>
            </a:r>
            <a:r>
              <a:rPr lang="ru-RU" sz="2000" b="1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гг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lnSpc>
                <a:spcPts val="3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     </a:t>
            </a:r>
            <a:r>
              <a:rPr lang="ru-RU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Стандарты для сырьевых товаров-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один из восьми </a:t>
            </a:r>
            <a:r>
              <a:rPr lang="ru-RU" sz="2000" u="sng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пунктов повестки дня развития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Стратегической рамочной программы МККЗР на 2020-2030 гг.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>
              <a:lnSpc>
                <a:spcPts val="3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Международное перемещение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плодов манго (</a:t>
            </a:r>
            <a:r>
              <a:rPr lang="ru-RU" sz="20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Mangifera</a:t>
            </a:r>
            <a:r>
              <a:rPr lang="ru-RU" sz="2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)"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представлена в рамках </a:t>
            </a:r>
            <a:r>
              <a:rPr lang="ru-RU" sz="20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 тем МККЗР 2021 года</a:t>
            </a:r>
            <a:endParaRPr lang="en-US" sz="2000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>
              <a:lnSpc>
                <a:spcPts val="3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КС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одобрил окончательный текст 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пецификации 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TP 06 для </a:t>
            </a:r>
            <a:r>
              <a:rPr lang="ru-RU" sz="2000" b="1" dirty="0"/>
              <a:t>ТГССТ</a:t>
            </a:r>
            <a:endParaRPr lang="en-US" sz="20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9105BE-F543-47E6-B1E7-FC06F4D07556}"/>
              </a:ext>
            </a:extLst>
          </p:cNvPr>
          <p:cNvGrpSpPr>
            <a:grpSpLocks noChangeAspect="1"/>
          </p:cNvGrpSpPr>
          <p:nvPr/>
        </p:nvGrpSpPr>
        <p:grpSpPr>
          <a:xfrm>
            <a:off x="2446735" y="1580497"/>
            <a:ext cx="1915672" cy="548640"/>
            <a:chOff x="1801153" y="3586358"/>
            <a:chExt cx="2346663" cy="672074"/>
          </a:xfrm>
          <a:solidFill>
            <a:srgbClr val="47B583"/>
          </a:solidFill>
        </p:grpSpPr>
        <p:sp>
          <p:nvSpPr>
            <p:cNvPr id="11" name="Chevron 3">
              <a:extLst>
                <a:ext uri="{FF2B5EF4-FFF2-40B4-BE49-F238E27FC236}">
                  <a16:creationId xmlns:a16="http://schemas.microsoft.com/office/drawing/2014/main" id="{2B12C55B-DAD1-42C8-AE72-6E77C12BEF30}"/>
                </a:ext>
              </a:extLst>
            </p:cNvPr>
            <p:cNvSpPr/>
            <p:nvPr/>
          </p:nvSpPr>
          <p:spPr>
            <a:xfrm>
              <a:off x="1801153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Chevron 4">
              <a:extLst>
                <a:ext uri="{FF2B5EF4-FFF2-40B4-BE49-F238E27FC236}">
                  <a16:creationId xmlns:a16="http://schemas.microsoft.com/office/drawing/2014/main" id="{5B0F908D-3889-415C-9E20-F43ADD206661}"/>
                </a:ext>
              </a:extLst>
            </p:cNvPr>
            <p:cNvSpPr/>
            <p:nvPr/>
          </p:nvSpPr>
          <p:spPr>
            <a:xfrm>
              <a:off x="2243803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Chevron 5">
              <a:extLst>
                <a:ext uri="{FF2B5EF4-FFF2-40B4-BE49-F238E27FC236}">
                  <a16:creationId xmlns:a16="http://schemas.microsoft.com/office/drawing/2014/main" id="{472DEF72-18E2-46E2-AE15-BA6408AFE777}"/>
                </a:ext>
              </a:extLst>
            </p:cNvPr>
            <p:cNvSpPr/>
            <p:nvPr/>
          </p:nvSpPr>
          <p:spPr>
            <a:xfrm>
              <a:off x="2686452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Chevron 5">
              <a:extLst>
                <a:ext uri="{FF2B5EF4-FFF2-40B4-BE49-F238E27FC236}">
                  <a16:creationId xmlns:a16="http://schemas.microsoft.com/office/drawing/2014/main" id="{F491845F-DEA3-4377-BAAE-4A2570EAA035}"/>
                </a:ext>
              </a:extLst>
            </p:cNvPr>
            <p:cNvSpPr/>
            <p:nvPr/>
          </p:nvSpPr>
          <p:spPr>
            <a:xfrm>
              <a:off x="3129102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Chevron 5">
              <a:extLst>
                <a:ext uri="{FF2B5EF4-FFF2-40B4-BE49-F238E27FC236}">
                  <a16:creationId xmlns:a16="http://schemas.microsoft.com/office/drawing/2014/main" id="{D4060725-D7CD-4E2C-9735-90EE478FFD14}"/>
                </a:ext>
              </a:extLst>
            </p:cNvPr>
            <p:cNvSpPr/>
            <p:nvPr/>
          </p:nvSpPr>
          <p:spPr>
            <a:xfrm>
              <a:off x="3571752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F7D58E8-07C6-466E-A977-5D258B13705B}"/>
              </a:ext>
            </a:extLst>
          </p:cNvPr>
          <p:cNvSpPr/>
          <p:nvPr/>
        </p:nvSpPr>
        <p:spPr>
          <a:xfrm>
            <a:off x="693866" y="1533317"/>
            <a:ext cx="1988863" cy="6430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47B583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2021</a:t>
            </a:r>
            <a:endParaRPr kumimoji="0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47B583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11517000" cy="457200"/>
          </a:xfrm>
        </p:spPr>
        <p:txBody>
          <a:bodyPr/>
          <a:lstStyle/>
          <a:p>
            <a:pPr algn="ctr"/>
            <a:r>
              <a:rPr lang="ru-RU" sz="3200" dirty="0"/>
              <a:t>Сроки и последовательность</a:t>
            </a:r>
            <a:endParaRPr lang="en-IT" sz="3200" dirty="0"/>
          </a:p>
        </p:txBody>
      </p:sp>
      <p:sp>
        <p:nvSpPr>
          <p:cNvPr id="2" name="Rectangle 1"/>
          <p:cNvSpPr/>
          <p:nvPr/>
        </p:nvSpPr>
        <p:spPr>
          <a:xfrm>
            <a:off x="840015" y="2089098"/>
            <a:ext cx="10757807" cy="4157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800"/>
              </a:spcAft>
            </a:pPr>
            <a:r>
              <a:rPr lang="ru-RU" sz="1800" b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Февраль</a:t>
            </a:r>
            <a:r>
              <a:rPr lang="en-GB" sz="1800" b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:</a:t>
            </a:r>
            <a:r>
              <a:rPr lang="en-GB" sz="1800" b="1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Секретариат МККЗР организовал </a:t>
            </a:r>
            <a:r>
              <a:rPr lang="ru-RU" sz="1800" b="1" u="sng" dirty="0" err="1" smtClean="0">
                <a:solidFill>
                  <a:srgbClr val="00B050"/>
                </a:solidFill>
                <a:ea typeface="Calibri" panose="020F0502020204030204" pitchFamily="34" charset="0"/>
                <a:cs typeface="Times New Roman"/>
              </a:rPr>
              <a:t>Вебинар</a:t>
            </a:r>
            <a:r>
              <a:rPr lang="ru-RU" sz="1800" b="1" u="sng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ru-RU" sz="1800" b="1" u="sng" dirty="0">
                <a:solidFill>
                  <a:srgbClr val="00B050"/>
                </a:solidFill>
                <a:ea typeface="Calibri" panose="020F0502020204030204" pitchFamily="34" charset="0"/>
                <a:cs typeface="Times New Roman"/>
              </a:rPr>
              <a:t>по Стандартам на сырьевые товары</a:t>
            </a:r>
          </a:p>
          <a:p>
            <a:r>
              <a:rPr lang="ru-RU" sz="1800" b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Апрель</a:t>
            </a:r>
            <a:r>
              <a:rPr lang="en-GB" sz="1800" b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:</a:t>
            </a:r>
            <a:r>
              <a:rPr lang="en-GB" sz="1800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КФМ-16 одобрил </a:t>
            </a:r>
            <a:r>
              <a:rPr lang="ru-RU" sz="1800" b="1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МСФМ </a:t>
            </a:r>
            <a:r>
              <a:rPr lang="en-GB" sz="1800" b="1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46 (</a:t>
            </a:r>
            <a:r>
              <a:rPr lang="ru-RU" dirty="0" smtClean="0"/>
              <a:t>с</a:t>
            </a:r>
            <a:r>
              <a:rPr lang="ru-RU" sz="1800" b="1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тандарты </a:t>
            </a:r>
            <a:r>
              <a:rPr lang="ru-RU" sz="18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по фитосанитарным мерам для отдельных сырьевых </a:t>
            </a:r>
            <a:r>
              <a:rPr lang="ru-RU" sz="1800" b="1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товаров</a:t>
            </a:r>
            <a:r>
              <a:rPr lang="en-GB" sz="1800" b="1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)</a:t>
            </a:r>
            <a:endParaRPr lang="en-US" sz="1800" b="1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285750" lvl="0" indent="-285750" algn="just" defTabSz="9144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Стандарты для отдельных сырьевых товаров </a:t>
            </a:r>
            <a:r>
              <a:rPr lang="ru-RU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разрабатываться в качестве </a:t>
            </a:r>
            <a:r>
              <a:rPr lang="ru-RU" sz="18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приложений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МСФМ 46.</a:t>
            </a:r>
            <a:endParaRPr lang="en-US" sz="18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0000"/>
                </a:solidFill>
                <a:ea typeface="+mn-lt"/>
                <a:cs typeface="Calibri"/>
              </a:rPr>
              <a:t>КФМ-16 </a:t>
            </a:r>
            <a:r>
              <a:rPr lang="ru-RU" sz="1800" dirty="0">
                <a:solidFill>
                  <a:srgbClr val="000000"/>
                </a:solidFill>
                <a:ea typeface="+mn-lt"/>
                <a:cs typeface="Calibri"/>
              </a:rPr>
              <a:t>добавил тему плодов манго в </a:t>
            </a:r>
            <a:r>
              <a:rPr lang="ru-RU" sz="1800" b="1" dirty="0">
                <a:solidFill>
                  <a:srgbClr val="000000"/>
                </a:solidFill>
                <a:ea typeface="+mn-lt"/>
                <a:cs typeface="Calibri"/>
              </a:rPr>
              <a:t>Список тем для стандартов МККЗР (LOT) </a:t>
            </a:r>
            <a:r>
              <a:rPr lang="ru-RU" sz="1800" dirty="0">
                <a:solidFill>
                  <a:srgbClr val="000000"/>
                </a:solidFill>
                <a:ea typeface="+mn-lt"/>
                <a:cs typeface="Calibri"/>
              </a:rPr>
              <a:t>с приоритетом 1</a:t>
            </a:r>
            <a:r>
              <a:rPr lang="ru-RU" sz="1800" dirty="0" smtClean="0">
                <a:solidFill>
                  <a:srgbClr val="000000"/>
                </a:solidFill>
                <a:ea typeface="+mn-lt"/>
                <a:cs typeface="Calibri"/>
              </a:rPr>
              <a:t>.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/>
            <a:r>
              <a:rPr lang="ru-RU" sz="1800" b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Май</a:t>
            </a:r>
            <a:r>
              <a:rPr lang="en-US" sz="1800" b="1" u="sng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Комитет по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стандартам (КС) одобрил проект спецификации по </a:t>
            </a:r>
            <a:r>
              <a:rPr lang="ru-RU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Международному перемещению плодов манго (</a:t>
            </a:r>
            <a:r>
              <a:rPr lang="ru-RU" sz="1800" b="1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Mangifera</a:t>
            </a:r>
            <a:r>
              <a:rPr lang="ru-RU" sz="1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indica</a:t>
            </a:r>
            <a:r>
              <a:rPr lang="ru-RU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периода проведения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консультаций.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  В настоящее время в рабочей программе </a:t>
            </a:r>
            <a:r>
              <a:rPr lang="ru-RU" sz="1800" b="1" dirty="0" smtClean="0"/>
              <a:t>ТГССТ</a:t>
            </a:r>
            <a:r>
              <a:rPr lang="ru-RU" sz="18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присутствует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только эта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Членский состав </a:t>
            </a:r>
            <a:r>
              <a:rPr lang="ru-RU" sz="1800" dirty="0"/>
              <a:t>ТГССТ </a:t>
            </a:r>
            <a:r>
              <a:rPr lang="ru-RU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отобран КС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Первое </a:t>
            </a:r>
            <a:r>
              <a:rPr lang="ru-RU" sz="1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виртуальное заседание </a:t>
            </a:r>
            <a:r>
              <a:rPr lang="ru-RU" sz="1800" b="1" dirty="0"/>
              <a:t>ТГССТ</a:t>
            </a:r>
            <a:r>
              <a:rPr lang="ru-RU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состоялось 31 мая 2022 </a:t>
            </a:r>
            <a:r>
              <a:rPr lang="ru-RU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года (ссылка </a:t>
            </a: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b="1" u="sng" dirty="0">
                <a:solidFill>
                  <a:srgbClr val="00B050"/>
                </a:solidFill>
                <a:ea typeface="Calibri" panose="020F0502020204030204" pitchFamily="34" charset="0"/>
                <a:cs typeface="Times New Roman"/>
              </a:rPr>
              <a:t>веб-страницу ТГССТ</a:t>
            </a:r>
            <a:r>
              <a:rPr lang="ru-RU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9105BE-F543-47E6-B1E7-FC06F4D07556}"/>
              </a:ext>
            </a:extLst>
          </p:cNvPr>
          <p:cNvGrpSpPr>
            <a:grpSpLocks noChangeAspect="1"/>
          </p:cNvGrpSpPr>
          <p:nvPr/>
        </p:nvGrpSpPr>
        <p:grpSpPr>
          <a:xfrm>
            <a:off x="2551964" y="1330404"/>
            <a:ext cx="1915672" cy="548640"/>
            <a:chOff x="1801153" y="3586358"/>
            <a:chExt cx="2346663" cy="672074"/>
          </a:xfrm>
          <a:solidFill>
            <a:srgbClr val="EFA91F"/>
          </a:solidFill>
        </p:grpSpPr>
        <p:sp>
          <p:nvSpPr>
            <p:cNvPr id="11" name="Chevron 3">
              <a:extLst>
                <a:ext uri="{FF2B5EF4-FFF2-40B4-BE49-F238E27FC236}">
                  <a16:creationId xmlns:a16="http://schemas.microsoft.com/office/drawing/2014/main" id="{2B12C55B-DAD1-42C8-AE72-6E77C12BEF30}"/>
                </a:ext>
              </a:extLst>
            </p:cNvPr>
            <p:cNvSpPr/>
            <p:nvPr/>
          </p:nvSpPr>
          <p:spPr>
            <a:xfrm>
              <a:off x="1801153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Chevron 4">
              <a:extLst>
                <a:ext uri="{FF2B5EF4-FFF2-40B4-BE49-F238E27FC236}">
                  <a16:creationId xmlns:a16="http://schemas.microsoft.com/office/drawing/2014/main" id="{5B0F908D-3889-415C-9E20-F43ADD206661}"/>
                </a:ext>
              </a:extLst>
            </p:cNvPr>
            <p:cNvSpPr/>
            <p:nvPr/>
          </p:nvSpPr>
          <p:spPr>
            <a:xfrm>
              <a:off x="2243803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Chevron 5">
              <a:extLst>
                <a:ext uri="{FF2B5EF4-FFF2-40B4-BE49-F238E27FC236}">
                  <a16:creationId xmlns:a16="http://schemas.microsoft.com/office/drawing/2014/main" id="{472DEF72-18E2-46E2-AE15-BA6408AFE777}"/>
                </a:ext>
              </a:extLst>
            </p:cNvPr>
            <p:cNvSpPr/>
            <p:nvPr/>
          </p:nvSpPr>
          <p:spPr>
            <a:xfrm>
              <a:off x="2686452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Chevron 5">
              <a:extLst>
                <a:ext uri="{FF2B5EF4-FFF2-40B4-BE49-F238E27FC236}">
                  <a16:creationId xmlns:a16="http://schemas.microsoft.com/office/drawing/2014/main" id="{F491845F-DEA3-4377-BAAE-4A2570EAA035}"/>
                </a:ext>
              </a:extLst>
            </p:cNvPr>
            <p:cNvSpPr/>
            <p:nvPr/>
          </p:nvSpPr>
          <p:spPr>
            <a:xfrm>
              <a:off x="3129102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Chevron 5">
              <a:extLst>
                <a:ext uri="{FF2B5EF4-FFF2-40B4-BE49-F238E27FC236}">
                  <a16:creationId xmlns:a16="http://schemas.microsoft.com/office/drawing/2014/main" id="{D4060725-D7CD-4E2C-9735-90EE478FFD14}"/>
                </a:ext>
              </a:extLst>
            </p:cNvPr>
            <p:cNvSpPr/>
            <p:nvPr/>
          </p:nvSpPr>
          <p:spPr>
            <a:xfrm>
              <a:off x="3571752" y="3586358"/>
              <a:ext cx="576064" cy="672074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F7D58E8-07C6-466E-A977-5D258B13705B}"/>
              </a:ext>
            </a:extLst>
          </p:cNvPr>
          <p:cNvSpPr/>
          <p:nvPr/>
        </p:nvSpPr>
        <p:spPr>
          <a:xfrm>
            <a:off x="680451" y="1283748"/>
            <a:ext cx="1988863" cy="6430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EFA91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2022</a:t>
            </a:r>
            <a:endParaRPr kumimoji="0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EFA91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D7B98B29-CA3C-97F6-52CB-C77DF9461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512" y="1487071"/>
            <a:ext cx="833120" cy="1041705"/>
          </a:xfrm>
          <a:prstGeom prst="rect">
            <a:avLst/>
          </a:prstGeom>
        </p:spPr>
      </p:pic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8C7726FE-7978-D81D-1D8A-67E1B94A8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390" y="5126936"/>
            <a:ext cx="843280" cy="10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096000" cy="314325"/>
          </a:xfrm>
        </p:spPr>
        <p:txBody>
          <a:bodyPr/>
          <a:lstStyle/>
          <a:p>
            <a:pPr algn="ctr"/>
            <a:r>
              <a:rPr lang="ru-RU" sz="3200" dirty="0" smtClean="0"/>
              <a:t>Членский состав ТГССТ</a:t>
            </a:r>
            <a:endParaRPr lang="en-US" sz="32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397178"/>
              </p:ext>
            </p:extLst>
          </p:nvPr>
        </p:nvGraphicFramePr>
        <p:xfrm>
          <a:off x="1155482" y="1289192"/>
          <a:ext cx="9544515" cy="612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5" name="Document" r:id="rId3" imgW="8875907" imgH="5682128" progId="Word.Document.12">
                  <p:embed/>
                </p:oleObj>
              </mc:Choice>
              <mc:Fallback>
                <p:oleObj name="Document" r:id="rId3" imgW="8875907" imgH="5682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5482" y="1289192"/>
                        <a:ext cx="9544515" cy="612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1158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23830F-8912-4EC4-B291-51F551109B7A}">
  <ds:schemaRefs>
    <ds:schemaRef ds:uri="a05d7f75-f42e-4288-8809-604fd4d9691f"/>
    <ds:schemaRef ds:uri="ea6feb38-a85a-45e8-92e9-814486bbe3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a05d7f75-f42e-4288-8809-604fd4d9691f"/>
    <ds:schemaRef ds:uri="http://purl.org/dc/terms/"/>
    <ds:schemaRef ds:uri="ea6feb38-a85a-45e8-92e9-814486bbe37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169</TotalTime>
  <Words>570</Words>
  <Application>Microsoft Office PowerPoint</Application>
  <PresentationFormat>Широкоэкранный</PresentationFormat>
  <Paragraphs>102</Paragraphs>
  <Slides>13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맑은 고딕</vt:lpstr>
      <vt:lpstr>.AppleSystemUIFont</vt:lpstr>
      <vt:lpstr>Arial</vt:lpstr>
      <vt:lpstr>Arial Unicode MS</vt:lpstr>
      <vt:lpstr>Calibri</vt:lpstr>
      <vt:lpstr>Georgia</vt:lpstr>
      <vt:lpstr>Times New Roman</vt:lpstr>
      <vt:lpstr>Wingdings</vt:lpstr>
      <vt:lpstr>COVER</vt:lpstr>
      <vt:lpstr>Internal screen</vt:lpstr>
      <vt:lpstr>Document</vt:lpstr>
      <vt:lpstr>Стандарты МККЗР для сырьевых товаров: начало и некоторые перспективы </vt:lpstr>
      <vt:lpstr>Назначение</vt:lpstr>
      <vt:lpstr>Назначение</vt:lpstr>
      <vt:lpstr>Назначение</vt:lpstr>
      <vt:lpstr>Сроки и последовательность</vt:lpstr>
      <vt:lpstr>Сроки и последовательность</vt:lpstr>
      <vt:lpstr>Сроки и последовательность</vt:lpstr>
      <vt:lpstr>Сроки и последовательность</vt:lpstr>
      <vt:lpstr>Членский состав ТГССТ</vt:lpstr>
      <vt:lpstr>Дальнейшие шаги - НОКЗР и РОКЗР</vt:lpstr>
      <vt:lpstr>Дальнейшие шаги – ТГССТ</vt:lpstr>
      <vt:lpstr>Дальнейшие шаги - Общие временные рамки</vt:lpstr>
      <vt:lpstr>Спасибо за внимание!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Усачева Снежана</cp:lastModifiedBy>
  <cp:revision>160</cp:revision>
  <cp:lastPrinted>2018-12-10T09:55:32Z</cp:lastPrinted>
  <dcterms:created xsi:type="dcterms:W3CDTF">2019-07-18T08:44:31Z</dcterms:created>
  <dcterms:modified xsi:type="dcterms:W3CDTF">2022-09-02T17:08:55Z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  <property fmtid="{D5CDD505-2E9C-101B-9397-08002B2CF9AE}" pid="6" name="MediaServiceImageTags">
    <vt:lpwstr/>
  </property>
</Properties>
</file>