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02" r:id="rId1"/>
    <p:sldMasterId id="2147484558" r:id="rId2"/>
    <p:sldMasterId id="2147484546" r:id="rId3"/>
    <p:sldMasterId id="2147484534" r:id="rId4"/>
  </p:sldMasterIdLst>
  <p:notesMasterIdLst>
    <p:notesMasterId r:id="rId23"/>
  </p:notesMasterIdLst>
  <p:handoutMasterIdLst>
    <p:handoutMasterId r:id="rId24"/>
  </p:handoutMasterIdLst>
  <p:sldIdLst>
    <p:sldId id="370" r:id="rId5"/>
    <p:sldId id="371" r:id="rId6"/>
    <p:sldId id="372" r:id="rId7"/>
    <p:sldId id="374" r:id="rId8"/>
    <p:sldId id="373" r:id="rId9"/>
    <p:sldId id="375" r:id="rId10"/>
    <p:sldId id="376" r:id="rId11"/>
    <p:sldId id="377" r:id="rId12"/>
    <p:sldId id="378" r:id="rId13"/>
    <p:sldId id="379" r:id="rId14"/>
    <p:sldId id="380" r:id="rId15"/>
    <p:sldId id="381" r:id="rId16"/>
    <p:sldId id="382" r:id="rId17"/>
    <p:sldId id="383" r:id="rId18"/>
    <p:sldId id="384" r:id="rId19"/>
    <p:sldId id="385" r:id="rId20"/>
    <p:sldId id="386" r:id="rId21"/>
    <p:sldId id="387" r:id="rId22"/>
  </p:sldIdLst>
  <p:sldSz cx="9906000" cy="6858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CCFE6"/>
    <a:srgbClr val="FFFFFF"/>
    <a:srgbClr val="485782"/>
    <a:srgbClr val="FDEDDF"/>
    <a:srgbClr val="DDDDDD"/>
    <a:srgbClr val="325682"/>
    <a:srgbClr val="3A6496"/>
    <a:srgbClr val="FFFFCC"/>
    <a:srgbClr val="3072C2"/>
    <a:srgbClr val="85AFD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99" autoAdjust="0"/>
    <p:restoredTop sz="77001" autoAdjust="0"/>
  </p:normalViewPr>
  <p:slideViewPr>
    <p:cSldViewPr>
      <p:cViewPr>
        <p:scale>
          <a:sx n="70" d="100"/>
          <a:sy n="70" d="100"/>
        </p:scale>
        <p:origin x="-996" y="-31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232" y="-96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44A7B8-410E-4EDE-B5D0-6E752A427D97}" type="doc">
      <dgm:prSet loTypeId="urn:microsoft.com/office/officeart/2005/8/layout/radial6" loCatId="relationship" qsTypeId="urn:microsoft.com/office/officeart/2005/8/quickstyle/simple1#1" qsCatId="simple" csTypeId="urn:microsoft.com/office/officeart/2005/8/colors/accent1_3" csCatId="accent1" phldr="1"/>
      <dgm:spPr/>
      <dgm:t>
        <a:bodyPr/>
        <a:lstStyle/>
        <a:p>
          <a:endParaRPr lang="en-ZA"/>
        </a:p>
      </dgm:t>
    </dgm:pt>
    <dgm:pt modelId="{4A6E88BA-A752-4ADB-B8BF-E95BCD0AE7BD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ZA" sz="2400" b="1" dirty="0" smtClean="0"/>
            <a:t>C21</a:t>
          </a:r>
          <a:endParaRPr lang="en-ZA" sz="2400" b="1" dirty="0"/>
        </a:p>
      </dgm:t>
    </dgm:pt>
    <dgm:pt modelId="{622D6124-D1FD-4EAE-8B9C-53605A10AAE0}" type="parTrans" cxnId="{9A23738B-F7C5-4D42-980E-570C1BA5470C}">
      <dgm:prSet/>
      <dgm:spPr/>
      <dgm:t>
        <a:bodyPr/>
        <a:lstStyle/>
        <a:p>
          <a:endParaRPr lang="en-ZA" sz="900"/>
        </a:p>
      </dgm:t>
    </dgm:pt>
    <dgm:pt modelId="{7EA81465-0281-4217-961F-EC9BD4EF8E59}" type="sibTrans" cxnId="{9A23738B-F7C5-4D42-980E-570C1BA5470C}">
      <dgm:prSet/>
      <dgm:spPr/>
      <dgm:t>
        <a:bodyPr/>
        <a:lstStyle/>
        <a:p>
          <a:endParaRPr lang="en-ZA" sz="900"/>
        </a:p>
      </dgm:t>
    </dgm:pt>
    <dgm:pt modelId="{0F6BD83D-3463-4005-910B-1A9149ED0195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ZA" sz="1200" b="1" dirty="0" smtClean="0"/>
            <a:t>GNC</a:t>
          </a:r>
          <a:endParaRPr lang="en-ZA" sz="1200" b="1" dirty="0"/>
        </a:p>
      </dgm:t>
    </dgm:pt>
    <dgm:pt modelId="{FF40B022-B371-4CCA-B903-5A4CEB01D740}" type="parTrans" cxnId="{CD1C8518-4DAC-4052-89E6-C6B846428D3C}">
      <dgm:prSet/>
      <dgm:spPr/>
      <dgm:t>
        <a:bodyPr/>
        <a:lstStyle/>
        <a:p>
          <a:endParaRPr lang="en-ZA" sz="900"/>
        </a:p>
      </dgm:t>
    </dgm:pt>
    <dgm:pt modelId="{5B54A6A7-3DA2-42FA-A59E-15A1C5B84B36}" type="sibTrans" cxnId="{CD1C8518-4DAC-4052-89E6-C6B846428D3C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ZA" sz="900"/>
        </a:p>
      </dgm:t>
    </dgm:pt>
    <dgm:pt modelId="{43C07AD8-DEAE-4CEE-92A6-09DADD6BDEA0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ZA" sz="1200" b="1" dirty="0" smtClean="0"/>
            <a:t>CBM</a:t>
          </a:r>
          <a:endParaRPr lang="en-ZA" sz="1200" b="1" dirty="0"/>
        </a:p>
      </dgm:t>
    </dgm:pt>
    <dgm:pt modelId="{7DB4AC30-752C-4F78-8F4E-87BFA6ABBD51}" type="parTrans" cxnId="{E0A0E6F9-E787-481E-9C03-55ABADF91EAD}">
      <dgm:prSet/>
      <dgm:spPr/>
      <dgm:t>
        <a:bodyPr/>
        <a:lstStyle/>
        <a:p>
          <a:endParaRPr lang="en-ZA" sz="900"/>
        </a:p>
      </dgm:t>
    </dgm:pt>
    <dgm:pt modelId="{3DC42FD8-1175-4622-B551-8AABBC68F3D3}" type="sibTrans" cxnId="{E0A0E6F9-E787-481E-9C03-55ABADF91EAD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ZA" sz="900"/>
        </a:p>
      </dgm:t>
    </dgm:pt>
    <dgm:pt modelId="{DB48257A-FE44-44AC-A2E9-A046E4ED64D5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ZA" sz="900" dirty="0" smtClean="0"/>
            <a:t>Intelligence driven Risk-Mgt</a:t>
          </a:r>
          <a:endParaRPr lang="en-ZA" sz="900" dirty="0"/>
        </a:p>
      </dgm:t>
    </dgm:pt>
    <dgm:pt modelId="{C05784C4-109E-4A27-9D81-41EE2FDF4691}" type="parTrans" cxnId="{B73963AF-BA76-40CD-AD8A-0820FD7BF78A}">
      <dgm:prSet/>
      <dgm:spPr/>
      <dgm:t>
        <a:bodyPr/>
        <a:lstStyle/>
        <a:p>
          <a:endParaRPr lang="en-ZA" sz="900"/>
        </a:p>
      </dgm:t>
    </dgm:pt>
    <dgm:pt modelId="{CBBD46AC-F315-479F-B9C6-78EFEA40EDF5}" type="sibTrans" cxnId="{B73963AF-BA76-40CD-AD8A-0820FD7BF78A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ZA" sz="900"/>
        </a:p>
      </dgm:t>
    </dgm:pt>
    <dgm:pt modelId="{02A70B14-F773-4B6A-94FC-8EE6F9344145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ZA" sz="900" dirty="0" smtClean="0"/>
            <a:t>Customs-Trade partnership</a:t>
          </a:r>
          <a:endParaRPr lang="en-ZA" sz="900" dirty="0"/>
        </a:p>
      </dgm:t>
    </dgm:pt>
    <dgm:pt modelId="{76156AB5-D165-4A41-8D96-056EFF1C310D}" type="parTrans" cxnId="{F4A6C39A-1BFF-4D97-96CD-24869E4D5C0A}">
      <dgm:prSet/>
      <dgm:spPr/>
      <dgm:t>
        <a:bodyPr/>
        <a:lstStyle/>
        <a:p>
          <a:endParaRPr lang="en-ZA" sz="900"/>
        </a:p>
      </dgm:t>
    </dgm:pt>
    <dgm:pt modelId="{602EF8E8-5B47-4754-B470-0F0D2DA86E56}" type="sibTrans" cxnId="{F4A6C39A-1BFF-4D97-96CD-24869E4D5C0A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ZA" sz="900"/>
        </a:p>
      </dgm:t>
    </dgm:pt>
    <dgm:pt modelId="{C1BEA8BC-A6D8-4602-B025-A68C63344DA1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ZA" sz="900" dirty="0" smtClean="0"/>
            <a:t>Modern methods</a:t>
          </a:r>
          <a:endParaRPr lang="en-ZA" sz="900" dirty="0"/>
        </a:p>
      </dgm:t>
    </dgm:pt>
    <dgm:pt modelId="{C5B73F60-2204-4D81-9F48-C2D7D885235F}" type="parTrans" cxnId="{135D59F0-CAE4-4926-90D2-BEA673A5F28B}">
      <dgm:prSet/>
      <dgm:spPr/>
      <dgm:t>
        <a:bodyPr/>
        <a:lstStyle/>
        <a:p>
          <a:endParaRPr lang="en-ZA" sz="900"/>
        </a:p>
      </dgm:t>
    </dgm:pt>
    <dgm:pt modelId="{0BB86CC6-9AD7-41F4-9E94-3EE52224E274}" type="sibTrans" cxnId="{135D59F0-CAE4-4926-90D2-BEA673A5F28B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ZA" sz="900"/>
        </a:p>
      </dgm:t>
    </dgm:pt>
    <dgm:pt modelId="{54AB341D-4903-48A4-A5B3-E1A1663FAE7A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ZA" sz="900" dirty="0" smtClean="0"/>
            <a:t>Enabling technology</a:t>
          </a:r>
          <a:endParaRPr lang="en-ZA" sz="900" dirty="0"/>
        </a:p>
      </dgm:t>
    </dgm:pt>
    <dgm:pt modelId="{CA226C84-E0AC-405F-ABCA-A365C5902B50}" type="parTrans" cxnId="{A68630FA-D1C8-4617-995C-D4C8962A7AF8}">
      <dgm:prSet/>
      <dgm:spPr/>
      <dgm:t>
        <a:bodyPr/>
        <a:lstStyle/>
        <a:p>
          <a:endParaRPr lang="en-ZA" sz="900"/>
        </a:p>
      </dgm:t>
    </dgm:pt>
    <dgm:pt modelId="{FD15665F-7DD5-41BB-B65A-06976E0613F3}" type="sibTrans" cxnId="{A68630FA-D1C8-4617-995C-D4C8962A7AF8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ZA" sz="900"/>
        </a:p>
      </dgm:t>
    </dgm:pt>
    <dgm:pt modelId="{EBE865D0-1F46-4E6B-A71D-063264008D48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ZA" sz="900" dirty="0" smtClean="0"/>
            <a:t>Enabling powers</a:t>
          </a:r>
          <a:endParaRPr lang="en-ZA" sz="900" dirty="0"/>
        </a:p>
      </dgm:t>
    </dgm:pt>
    <dgm:pt modelId="{8B63F724-F21E-49BA-A83C-0F9D85A0E248}" type="parTrans" cxnId="{9840F2A3-4822-4B71-9F6D-63D42E9866DA}">
      <dgm:prSet/>
      <dgm:spPr/>
      <dgm:t>
        <a:bodyPr/>
        <a:lstStyle/>
        <a:p>
          <a:endParaRPr lang="en-ZA" sz="900"/>
        </a:p>
      </dgm:t>
    </dgm:pt>
    <dgm:pt modelId="{865E1803-F0C6-4172-80C1-12F59D845F06}" type="sibTrans" cxnId="{9840F2A3-4822-4B71-9F6D-63D42E9866DA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ZA" sz="900"/>
        </a:p>
      </dgm:t>
    </dgm:pt>
    <dgm:pt modelId="{A39E52AF-9117-4FA2-944C-D9669FC4D61C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0" rIns="0"/>
        <a:lstStyle/>
        <a:p>
          <a:r>
            <a:rPr lang="en-ZA" sz="900" dirty="0" smtClean="0"/>
            <a:t>Professional Service Culture</a:t>
          </a:r>
          <a:endParaRPr lang="en-ZA" sz="900" dirty="0"/>
        </a:p>
      </dgm:t>
    </dgm:pt>
    <dgm:pt modelId="{0F9E72F3-E2D3-4500-AB22-474DFBFD118C}" type="parTrans" cxnId="{C43F83D0-7FAF-48E5-BC65-C2A90C642CC4}">
      <dgm:prSet/>
      <dgm:spPr/>
      <dgm:t>
        <a:bodyPr/>
        <a:lstStyle/>
        <a:p>
          <a:endParaRPr lang="en-ZA" sz="900"/>
        </a:p>
      </dgm:t>
    </dgm:pt>
    <dgm:pt modelId="{A5728770-C652-4D55-81CE-1F7193C33FEA}" type="sibTrans" cxnId="{C43F83D0-7FAF-48E5-BC65-C2A90C642CC4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ZA" sz="900"/>
        </a:p>
      </dgm:t>
    </dgm:pt>
    <dgm:pt modelId="{CD4A6D7B-7AE8-404C-9DD5-6959C1DC0CD0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ZA" sz="900" dirty="0" smtClean="0"/>
            <a:t>Capacity Building</a:t>
          </a:r>
          <a:endParaRPr lang="en-ZA" sz="900" dirty="0"/>
        </a:p>
      </dgm:t>
    </dgm:pt>
    <dgm:pt modelId="{BEB55E0F-FA2A-4CA9-9E6D-BEAE34F5E269}" type="parTrans" cxnId="{940EB900-135A-4D5C-BD3C-A13B35554058}">
      <dgm:prSet/>
      <dgm:spPr/>
      <dgm:t>
        <a:bodyPr/>
        <a:lstStyle/>
        <a:p>
          <a:endParaRPr lang="en-ZA" sz="900"/>
        </a:p>
      </dgm:t>
    </dgm:pt>
    <dgm:pt modelId="{DF381F19-6A57-42F4-816F-0E9D9FA4773E}" type="sibTrans" cxnId="{940EB900-135A-4D5C-BD3C-A13B35554058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ZA" sz="900"/>
        </a:p>
      </dgm:t>
    </dgm:pt>
    <dgm:pt modelId="{27F993C1-CAA7-4C01-943F-32889BCB29B4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ZA" sz="900" dirty="0" smtClean="0"/>
            <a:t>Integrity</a:t>
          </a:r>
          <a:endParaRPr lang="en-ZA" sz="900" dirty="0"/>
        </a:p>
      </dgm:t>
    </dgm:pt>
    <dgm:pt modelId="{2F41DABD-2257-4479-AC1C-66D0D8CC1FC3}" type="parTrans" cxnId="{AA74FB63-74FB-4CB9-9B79-E3948F1D186C}">
      <dgm:prSet/>
      <dgm:spPr/>
      <dgm:t>
        <a:bodyPr/>
        <a:lstStyle/>
        <a:p>
          <a:endParaRPr lang="en-ZA" sz="900"/>
        </a:p>
      </dgm:t>
    </dgm:pt>
    <dgm:pt modelId="{D2259F75-8BAE-426B-B177-8374C5469FC8}" type="sibTrans" cxnId="{AA74FB63-74FB-4CB9-9B79-E3948F1D186C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ZA" sz="900"/>
        </a:p>
      </dgm:t>
    </dgm:pt>
    <dgm:pt modelId="{974A35FF-F78D-473C-98C5-55C95FA5540E}" type="pres">
      <dgm:prSet presAssocID="{DD44A7B8-410E-4EDE-B5D0-6E752A427D9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A89555-9628-43D2-BE9A-85C813B17DAE}" type="pres">
      <dgm:prSet presAssocID="{4A6E88BA-A752-4ADB-B8BF-E95BCD0AE7BD}" presName="centerShape" presStyleLbl="node0" presStyleIdx="0" presStyleCnt="1" custScaleX="166826" custScaleY="166826"/>
      <dgm:spPr/>
      <dgm:t>
        <a:bodyPr/>
        <a:lstStyle/>
        <a:p>
          <a:endParaRPr lang="en-US"/>
        </a:p>
      </dgm:t>
    </dgm:pt>
    <dgm:pt modelId="{2535E2A3-F22A-4672-8A27-0573F36142B1}" type="pres">
      <dgm:prSet presAssocID="{0F6BD83D-3463-4005-910B-1A9149ED0195}" presName="node" presStyleLbl="node1" presStyleIdx="0" presStyleCnt="10" custScaleX="132294" custScaleY="132294" custRadScaleRad="10272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038B91E-E8A4-42AA-B22F-53EBC0906DDC}" type="pres">
      <dgm:prSet presAssocID="{0F6BD83D-3463-4005-910B-1A9149ED0195}" presName="dummy" presStyleCnt="0"/>
      <dgm:spPr/>
    </dgm:pt>
    <dgm:pt modelId="{30496408-83D0-481B-936D-FFC928D4DAFA}" type="pres">
      <dgm:prSet presAssocID="{5B54A6A7-3DA2-42FA-A59E-15A1C5B84B36}" presName="sibTrans" presStyleLbl="sibTrans2D1" presStyleIdx="0" presStyleCnt="10"/>
      <dgm:spPr/>
      <dgm:t>
        <a:bodyPr/>
        <a:lstStyle/>
        <a:p>
          <a:endParaRPr lang="en-US"/>
        </a:p>
      </dgm:t>
    </dgm:pt>
    <dgm:pt modelId="{E262B576-528A-4B78-A04D-8916E62A412C}" type="pres">
      <dgm:prSet presAssocID="{43C07AD8-DEAE-4CEE-92A6-09DADD6BDEA0}" presName="node" presStyleLbl="node1" presStyleIdx="1" presStyleCnt="10" custScaleX="132294" custScaleY="13229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405D778-945F-449C-AA17-D1A379B738C1}" type="pres">
      <dgm:prSet presAssocID="{43C07AD8-DEAE-4CEE-92A6-09DADD6BDEA0}" presName="dummy" presStyleCnt="0"/>
      <dgm:spPr/>
    </dgm:pt>
    <dgm:pt modelId="{86E4D684-99B9-4B34-B667-F21B3802A1DD}" type="pres">
      <dgm:prSet presAssocID="{3DC42FD8-1175-4622-B551-8AABBC68F3D3}" presName="sibTrans" presStyleLbl="sibTrans2D1" presStyleIdx="1" presStyleCnt="10"/>
      <dgm:spPr/>
      <dgm:t>
        <a:bodyPr/>
        <a:lstStyle/>
        <a:p>
          <a:endParaRPr lang="en-US"/>
        </a:p>
      </dgm:t>
    </dgm:pt>
    <dgm:pt modelId="{02206DD4-D44D-4B5A-9BD5-1FD489D0928A}" type="pres">
      <dgm:prSet presAssocID="{DB48257A-FE44-44AC-A2E9-A046E4ED64D5}" presName="node" presStyleLbl="node1" presStyleIdx="2" presStyleCnt="10" custScaleX="132294" custScaleY="13229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0DE0C45-E158-431A-B00C-B2DB24E46514}" type="pres">
      <dgm:prSet presAssocID="{DB48257A-FE44-44AC-A2E9-A046E4ED64D5}" presName="dummy" presStyleCnt="0"/>
      <dgm:spPr/>
    </dgm:pt>
    <dgm:pt modelId="{5CE87F80-0A3D-4236-A3B2-5B4F17200B3E}" type="pres">
      <dgm:prSet presAssocID="{CBBD46AC-F315-479F-B9C6-78EFEA40EDF5}" presName="sibTrans" presStyleLbl="sibTrans2D1" presStyleIdx="2" presStyleCnt="10"/>
      <dgm:spPr/>
      <dgm:t>
        <a:bodyPr/>
        <a:lstStyle/>
        <a:p>
          <a:endParaRPr lang="en-US"/>
        </a:p>
      </dgm:t>
    </dgm:pt>
    <dgm:pt modelId="{97A12608-4EBC-47F9-99C2-170931E6D637}" type="pres">
      <dgm:prSet presAssocID="{02A70B14-F773-4B6A-94FC-8EE6F9344145}" presName="node" presStyleLbl="node1" presStyleIdx="3" presStyleCnt="10" custScaleX="132294" custScaleY="13229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7F02060-19C2-478F-AE11-C41A68B7D4BA}" type="pres">
      <dgm:prSet presAssocID="{02A70B14-F773-4B6A-94FC-8EE6F9344145}" presName="dummy" presStyleCnt="0"/>
      <dgm:spPr/>
    </dgm:pt>
    <dgm:pt modelId="{9DE86245-78AB-493A-9A07-EDCE42A37C84}" type="pres">
      <dgm:prSet presAssocID="{602EF8E8-5B47-4754-B470-0F0D2DA86E56}" presName="sibTrans" presStyleLbl="sibTrans2D1" presStyleIdx="3" presStyleCnt="10"/>
      <dgm:spPr/>
      <dgm:t>
        <a:bodyPr/>
        <a:lstStyle/>
        <a:p>
          <a:endParaRPr lang="en-US"/>
        </a:p>
      </dgm:t>
    </dgm:pt>
    <dgm:pt modelId="{E2FA5ABC-E90E-4079-BF8B-C815C58524D0}" type="pres">
      <dgm:prSet presAssocID="{C1BEA8BC-A6D8-4602-B025-A68C63344DA1}" presName="node" presStyleLbl="node1" presStyleIdx="4" presStyleCnt="10" custScaleX="132294" custScaleY="13229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0D5193E-4E30-43F2-B611-31196ACCA261}" type="pres">
      <dgm:prSet presAssocID="{C1BEA8BC-A6D8-4602-B025-A68C63344DA1}" presName="dummy" presStyleCnt="0"/>
      <dgm:spPr/>
    </dgm:pt>
    <dgm:pt modelId="{97009186-6282-4E6B-808B-9ED9811F5B06}" type="pres">
      <dgm:prSet presAssocID="{0BB86CC6-9AD7-41F4-9E94-3EE52224E274}" presName="sibTrans" presStyleLbl="sibTrans2D1" presStyleIdx="4" presStyleCnt="10"/>
      <dgm:spPr/>
      <dgm:t>
        <a:bodyPr/>
        <a:lstStyle/>
        <a:p>
          <a:endParaRPr lang="en-US"/>
        </a:p>
      </dgm:t>
    </dgm:pt>
    <dgm:pt modelId="{9907DAC2-9819-40D2-8E1B-79C2757B1410}" type="pres">
      <dgm:prSet presAssocID="{54AB341D-4903-48A4-A5B3-E1A1663FAE7A}" presName="node" presStyleLbl="node1" presStyleIdx="5" presStyleCnt="10" custScaleX="132294" custScaleY="13229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2B12B74-207F-4171-90C3-2C57FBA75526}" type="pres">
      <dgm:prSet presAssocID="{54AB341D-4903-48A4-A5B3-E1A1663FAE7A}" presName="dummy" presStyleCnt="0"/>
      <dgm:spPr/>
    </dgm:pt>
    <dgm:pt modelId="{19862E82-4402-4931-8551-84ECDA266285}" type="pres">
      <dgm:prSet presAssocID="{FD15665F-7DD5-41BB-B65A-06976E0613F3}" presName="sibTrans" presStyleLbl="sibTrans2D1" presStyleIdx="5" presStyleCnt="10"/>
      <dgm:spPr/>
      <dgm:t>
        <a:bodyPr/>
        <a:lstStyle/>
        <a:p>
          <a:endParaRPr lang="en-US"/>
        </a:p>
      </dgm:t>
    </dgm:pt>
    <dgm:pt modelId="{759D25DA-14E6-420E-9C2F-5833F916E473}" type="pres">
      <dgm:prSet presAssocID="{EBE865D0-1F46-4E6B-A71D-063264008D48}" presName="node" presStyleLbl="node1" presStyleIdx="6" presStyleCnt="10" custScaleX="132294" custScaleY="13229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357141F-7663-490A-AB76-3D1F03778332}" type="pres">
      <dgm:prSet presAssocID="{EBE865D0-1F46-4E6B-A71D-063264008D48}" presName="dummy" presStyleCnt="0"/>
      <dgm:spPr/>
    </dgm:pt>
    <dgm:pt modelId="{14BB0203-2176-4A9F-8121-E341359E1C17}" type="pres">
      <dgm:prSet presAssocID="{865E1803-F0C6-4172-80C1-12F59D845F06}" presName="sibTrans" presStyleLbl="sibTrans2D1" presStyleIdx="6" presStyleCnt="10"/>
      <dgm:spPr/>
      <dgm:t>
        <a:bodyPr/>
        <a:lstStyle/>
        <a:p>
          <a:endParaRPr lang="en-US"/>
        </a:p>
      </dgm:t>
    </dgm:pt>
    <dgm:pt modelId="{1C8597D9-97C4-4341-99E1-BE3B9FF96384}" type="pres">
      <dgm:prSet presAssocID="{A39E52AF-9117-4FA2-944C-D9669FC4D61C}" presName="node" presStyleLbl="node1" presStyleIdx="7" presStyleCnt="10" custScaleX="132294" custScaleY="13229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0350702-2D1C-476F-8A57-55245D6EB7D6}" type="pres">
      <dgm:prSet presAssocID="{A39E52AF-9117-4FA2-944C-D9669FC4D61C}" presName="dummy" presStyleCnt="0"/>
      <dgm:spPr/>
    </dgm:pt>
    <dgm:pt modelId="{820F2BED-46E3-4CAA-9563-A6BC363AE6FD}" type="pres">
      <dgm:prSet presAssocID="{A5728770-C652-4D55-81CE-1F7193C33FEA}" presName="sibTrans" presStyleLbl="sibTrans2D1" presStyleIdx="7" presStyleCnt="10"/>
      <dgm:spPr/>
      <dgm:t>
        <a:bodyPr/>
        <a:lstStyle/>
        <a:p>
          <a:endParaRPr lang="en-US"/>
        </a:p>
      </dgm:t>
    </dgm:pt>
    <dgm:pt modelId="{4C5050C0-8569-482B-98BF-F819FCCDE77B}" type="pres">
      <dgm:prSet presAssocID="{CD4A6D7B-7AE8-404C-9DD5-6959C1DC0CD0}" presName="node" presStyleLbl="node1" presStyleIdx="8" presStyleCnt="10" custScaleX="132294" custScaleY="13229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BB684BA-CD94-4A58-A9C9-516A5F607529}" type="pres">
      <dgm:prSet presAssocID="{CD4A6D7B-7AE8-404C-9DD5-6959C1DC0CD0}" presName="dummy" presStyleCnt="0"/>
      <dgm:spPr/>
    </dgm:pt>
    <dgm:pt modelId="{59DE8569-1693-4658-A562-92868ED801B4}" type="pres">
      <dgm:prSet presAssocID="{DF381F19-6A57-42F4-816F-0E9D9FA4773E}" presName="sibTrans" presStyleLbl="sibTrans2D1" presStyleIdx="8" presStyleCnt="10"/>
      <dgm:spPr/>
      <dgm:t>
        <a:bodyPr/>
        <a:lstStyle/>
        <a:p>
          <a:endParaRPr lang="en-US"/>
        </a:p>
      </dgm:t>
    </dgm:pt>
    <dgm:pt modelId="{C7AFF017-16B1-4783-877C-0CE76BAA8E44}" type="pres">
      <dgm:prSet presAssocID="{27F993C1-CAA7-4C01-943F-32889BCB29B4}" presName="node" presStyleLbl="node1" presStyleIdx="9" presStyleCnt="10" custAng="0" custScaleX="132294" custScaleY="13229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74BDE4F-611B-4E71-B7AA-ABDC1CA8AAEE}" type="pres">
      <dgm:prSet presAssocID="{27F993C1-CAA7-4C01-943F-32889BCB29B4}" presName="dummy" presStyleCnt="0"/>
      <dgm:spPr/>
    </dgm:pt>
    <dgm:pt modelId="{CDD2B2FB-E562-4CF0-85D0-A2DD53D632A3}" type="pres">
      <dgm:prSet presAssocID="{D2259F75-8BAE-426B-B177-8374C5469FC8}" presName="sibTrans" presStyleLbl="sibTrans2D1" presStyleIdx="9" presStyleCnt="10"/>
      <dgm:spPr/>
      <dgm:t>
        <a:bodyPr/>
        <a:lstStyle/>
        <a:p>
          <a:endParaRPr lang="en-US"/>
        </a:p>
      </dgm:t>
    </dgm:pt>
  </dgm:ptLst>
  <dgm:cxnLst>
    <dgm:cxn modelId="{135D59F0-CAE4-4926-90D2-BEA673A5F28B}" srcId="{4A6E88BA-A752-4ADB-B8BF-E95BCD0AE7BD}" destId="{C1BEA8BC-A6D8-4602-B025-A68C63344DA1}" srcOrd="4" destOrd="0" parTransId="{C5B73F60-2204-4D81-9F48-C2D7D885235F}" sibTransId="{0BB86CC6-9AD7-41F4-9E94-3EE52224E274}"/>
    <dgm:cxn modelId="{AA74FB63-74FB-4CB9-9B79-E3948F1D186C}" srcId="{4A6E88BA-A752-4ADB-B8BF-E95BCD0AE7BD}" destId="{27F993C1-CAA7-4C01-943F-32889BCB29B4}" srcOrd="9" destOrd="0" parTransId="{2F41DABD-2257-4479-AC1C-66D0D8CC1FC3}" sibTransId="{D2259F75-8BAE-426B-B177-8374C5469FC8}"/>
    <dgm:cxn modelId="{1C11CB53-BB36-4292-BFCC-0E71C69D4312}" type="presOf" srcId="{D2259F75-8BAE-426B-B177-8374C5469FC8}" destId="{CDD2B2FB-E562-4CF0-85D0-A2DD53D632A3}" srcOrd="0" destOrd="0" presId="urn:microsoft.com/office/officeart/2005/8/layout/radial6"/>
    <dgm:cxn modelId="{A3513F70-3841-4951-83C9-15B5BEDE353F}" type="presOf" srcId="{DD44A7B8-410E-4EDE-B5D0-6E752A427D97}" destId="{974A35FF-F78D-473C-98C5-55C95FA5540E}" srcOrd="0" destOrd="0" presId="urn:microsoft.com/office/officeart/2005/8/layout/radial6"/>
    <dgm:cxn modelId="{86633080-F9B3-4EF6-AFA1-AFB63E4BB835}" type="presOf" srcId="{A39E52AF-9117-4FA2-944C-D9669FC4D61C}" destId="{1C8597D9-97C4-4341-99E1-BE3B9FF96384}" srcOrd="0" destOrd="0" presId="urn:microsoft.com/office/officeart/2005/8/layout/radial6"/>
    <dgm:cxn modelId="{AE9A08F5-A9CB-47A3-82A2-D48CA750859B}" type="presOf" srcId="{FD15665F-7DD5-41BB-B65A-06976E0613F3}" destId="{19862E82-4402-4931-8551-84ECDA266285}" srcOrd="0" destOrd="0" presId="urn:microsoft.com/office/officeart/2005/8/layout/radial6"/>
    <dgm:cxn modelId="{DA3FEA59-727E-41F4-B794-EB6B29BC91C5}" type="presOf" srcId="{865E1803-F0C6-4172-80C1-12F59D845F06}" destId="{14BB0203-2176-4A9F-8121-E341359E1C17}" srcOrd="0" destOrd="0" presId="urn:microsoft.com/office/officeart/2005/8/layout/radial6"/>
    <dgm:cxn modelId="{C43F83D0-7FAF-48E5-BC65-C2A90C642CC4}" srcId="{4A6E88BA-A752-4ADB-B8BF-E95BCD0AE7BD}" destId="{A39E52AF-9117-4FA2-944C-D9669FC4D61C}" srcOrd="7" destOrd="0" parTransId="{0F9E72F3-E2D3-4500-AB22-474DFBFD118C}" sibTransId="{A5728770-C652-4D55-81CE-1F7193C33FEA}"/>
    <dgm:cxn modelId="{E9168448-CF00-4E82-A88F-D7E3F9FBC735}" type="presOf" srcId="{54AB341D-4903-48A4-A5B3-E1A1663FAE7A}" destId="{9907DAC2-9819-40D2-8E1B-79C2757B1410}" srcOrd="0" destOrd="0" presId="urn:microsoft.com/office/officeart/2005/8/layout/radial6"/>
    <dgm:cxn modelId="{463D3E0E-88AA-4927-87B2-A91BFE419E13}" type="presOf" srcId="{C1BEA8BC-A6D8-4602-B025-A68C63344DA1}" destId="{E2FA5ABC-E90E-4079-BF8B-C815C58524D0}" srcOrd="0" destOrd="0" presId="urn:microsoft.com/office/officeart/2005/8/layout/radial6"/>
    <dgm:cxn modelId="{49846ABD-AAF0-417B-9297-33EF18E7759B}" type="presOf" srcId="{DF381F19-6A57-42F4-816F-0E9D9FA4773E}" destId="{59DE8569-1693-4658-A562-92868ED801B4}" srcOrd="0" destOrd="0" presId="urn:microsoft.com/office/officeart/2005/8/layout/radial6"/>
    <dgm:cxn modelId="{B33A3364-3185-4D40-8184-8D7AA31681FA}" type="presOf" srcId="{4A6E88BA-A752-4ADB-B8BF-E95BCD0AE7BD}" destId="{3EA89555-9628-43D2-BE9A-85C813B17DAE}" srcOrd="0" destOrd="0" presId="urn:microsoft.com/office/officeart/2005/8/layout/radial6"/>
    <dgm:cxn modelId="{940EB900-135A-4D5C-BD3C-A13B35554058}" srcId="{4A6E88BA-A752-4ADB-B8BF-E95BCD0AE7BD}" destId="{CD4A6D7B-7AE8-404C-9DD5-6959C1DC0CD0}" srcOrd="8" destOrd="0" parTransId="{BEB55E0F-FA2A-4CA9-9E6D-BEAE34F5E269}" sibTransId="{DF381F19-6A57-42F4-816F-0E9D9FA4773E}"/>
    <dgm:cxn modelId="{3429A702-407E-4E9C-9E4A-310F11F5C437}" type="presOf" srcId="{27F993C1-CAA7-4C01-943F-32889BCB29B4}" destId="{C7AFF017-16B1-4783-877C-0CE76BAA8E44}" srcOrd="0" destOrd="0" presId="urn:microsoft.com/office/officeart/2005/8/layout/radial6"/>
    <dgm:cxn modelId="{A68630FA-D1C8-4617-995C-D4C8962A7AF8}" srcId="{4A6E88BA-A752-4ADB-B8BF-E95BCD0AE7BD}" destId="{54AB341D-4903-48A4-A5B3-E1A1663FAE7A}" srcOrd="5" destOrd="0" parTransId="{CA226C84-E0AC-405F-ABCA-A365C5902B50}" sibTransId="{FD15665F-7DD5-41BB-B65A-06976E0613F3}"/>
    <dgm:cxn modelId="{50B4885D-9DA8-4315-9FCD-A8E3685323E4}" type="presOf" srcId="{0BB86CC6-9AD7-41F4-9E94-3EE52224E274}" destId="{97009186-6282-4E6B-808B-9ED9811F5B06}" srcOrd="0" destOrd="0" presId="urn:microsoft.com/office/officeart/2005/8/layout/radial6"/>
    <dgm:cxn modelId="{56F2E034-C451-41B7-8DBC-55162F5BE257}" type="presOf" srcId="{5B54A6A7-3DA2-42FA-A59E-15A1C5B84B36}" destId="{30496408-83D0-481B-936D-FFC928D4DAFA}" srcOrd="0" destOrd="0" presId="urn:microsoft.com/office/officeart/2005/8/layout/radial6"/>
    <dgm:cxn modelId="{6D4E90F9-D09B-4B42-A4F3-85BEC9FC4581}" type="presOf" srcId="{02A70B14-F773-4B6A-94FC-8EE6F9344145}" destId="{97A12608-4EBC-47F9-99C2-170931E6D637}" srcOrd="0" destOrd="0" presId="urn:microsoft.com/office/officeart/2005/8/layout/radial6"/>
    <dgm:cxn modelId="{B73963AF-BA76-40CD-AD8A-0820FD7BF78A}" srcId="{4A6E88BA-A752-4ADB-B8BF-E95BCD0AE7BD}" destId="{DB48257A-FE44-44AC-A2E9-A046E4ED64D5}" srcOrd="2" destOrd="0" parTransId="{C05784C4-109E-4A27-9D81-41EE2FDF4691}" sibTransId="{CBBD46AC-F315-479F-B9C6-78EFEA40EDF5}"/>
    <dgm:cxn modelId="{B58C4AE9-FD6C-421F-81C0-1ACBBEE3141B}" type="presOf" srcId="{A5728770-C652-4D55-81CE-1F7193C33FEA}" destId="{820F2BED-46E3-4CAA-9563-A6BC363AE6FD}" srcOrd="0" destOrd="0" presId="urn:microsoft.com/office/officeart/2005/8/layout/radial6"/>
    <dgm:cxn modelId="{1E8824DC-F4D5-4895-8EE8-6C8473904A2C}" type="presOf" srcId="{43C07AD8-DEAE-4CEE-92A6-09DADD6BDEA0}" destId="{E262B576-528A-4B78-A04D-8916E62A412C}" srcOrd="0" destOrd="0" presId="urn:microsoft.com/office/officeart/2005/8/layout/radial6"/>
    <dgm:cxn modelId="{D03962DC-D057-47A2-A2DF-C8409A23E226}" type="presOf" srcId="{3DC42FD8-1175-4622-B551-8AABBC68F3D3}" destId="{86E4D684-99B9-4B34-B667-F21B3802A1DD}" srcOrd="0" destOrd="0" presId="urn:microsoft.com/office/officeart/2005/8/layout/radial6"/>
    <dgm:cxn modelId="{4431E174-3C7C-4A7F-9C5A-2F7A2F9BE423}" type="presOf" srcId="{CBBD46AC-F315-479F-B9C6-78EFEA40EDF5}" destId="{5CE87F80-0A3D-4236-A3B2-5B4F17200B3E}" srcOrd="0" destOrd="0" presId="urn:microsoft.com/office/officeart/2005/8/layout/radial6"/>
    <dgm:cxn modelId="{CABC940D-6694-4BBD-A0D6-C2FCF555F72C}" type="presOf" srcId="{EBE865D0-1F46-4E6B-A71D-063264008D48}" destId="{759D25DA-14E6-420E-9C2F-5833F916E473}" srcOrd="0" destOrd="0" presId="urn:microsoft.com/office/officeart/2005/8/layout/radial6"/>
    <dgm:cxn modelId="{3442786C-660F-4834-A062-F9B049840D25}" type="presOf" srcId="{CD4A6D7B-7AE8-404C-9DD5-6959C1DC0CD0}" destId="{4C5050C0-8569-482B-98BF-F819FCCDE77B}" srcOrd="0" destOrd="0" presId="urn:microsoft.com/office/officeart/2005/8/layout/radial6"/>
    <dgm:cxn modelId="{E0A0E6F9-E787-481E-9C03-55ABADF91EAD}" srcId="{4A6E88BA-A752-4ADB-B8BF-E95BCD0AE7BD}" destId="{43C07AD8-DEAE-4CEE-92A6-09DADD6BDEA0}" srcOrd="1" destOrd="0" parTransId="{7DB4AC30-752C-4F78-8F4E-87BFA6ABBD51}" sibTransId="{3DC42FD8-1175-4622-B551-8AABBC68F3D3}"/>
    <dgm:cxn modelId="{9840F2A3-4822-4B71-9F6D-63D42E9866DA}" srcId="{4A6E88BA-A752-4ADB-B8BF-E95BCD0AE7BD}" destId="{EBE865D0-1F46-4E6B-A71D-063264008D48}" srcOrd="6" destOrd="0" parTransId="{8B63F724-F21E-49BA-A83C-0F9D85A0E248}" sibTransId="{865E1803-F0C6-4172-80C1-12F59D845F06}"/>
    <dgm:cxn modelId="{F4A6C39A-1BFF-4D97-96CD-24869E4D5C0A}" srcId="{4A6E88BA-A752-4ADB-B8BF-E95BCD0AE7BD}" destId="{02A70B14-F773-4B6A-94FC-8EE6F9344145}" srcOrd="3" destOrd="0" parTransId="{76156AB5-D165-4A41-8D96-056EFF1C310D}" sibTransId="{602EF8E8-5B47-4754-B470-0F0D2DA86E56}"/>
    <dgm:cxn modelId="{CD1C8518-4DAC-4052-89E6-C6B846428D3C}" srcId="{4A6E88BA-A752-4ADB-B8BF-E95BCD0AE7BD}" destId="{0F6BD83D-3463-4005-910B-1A9149ED0195}" srcOrd="0" destOrd="0" parTransId="{FF40B022-B371-4CCA-B903-5A4CEB01D740}" sibTransId="{5B54A6A7-3DA2-42FA-A59E-15A1C5B84B36}"/>
    <dgm:cxn modelId="{B7F6E09C-D14A-400D-807A-6F91F90A216C}" type="presOf" srcId="{DB48257A-FE44-44AC-A2E9-A046E4ED64D5}" destId="{02206DD4-D44D-4B5A-9BD5-1FD489D0928A}" srcOrd="0" destOrd="0" presId="urn:microsoft.com/office/officeart/2005/8/layout/radial6"/>
    <dgm:cxn modelId="{9D75D253-A2D2-48ED-A823-211A3F977E99}" type="presOf" srcId="{0F6BD83D-3463-4005-910B-1A9149ED0195}" destId="{2535E2A3-F22A-4672-8A27-0573F36142B1}" srcOrd="0" destOrd="0" presId="urn:microsoft.com/office/officeart/2005/8/layout/radial6"/>
    <dgm:cxn modelId="{17A5B214-9D71-460E-B155-DBC56865BA8E}" type="presOf" srcId="{602EF8E8-5B47-4754-B470-0F0D2DA86E56}" destId="{9DE86245-78AB-493A-9A07-EDCE42A37C84}" srcOrd="0" destOrd="0" presId="urn:microsoft.com/office/officeart/2005/8/layout/radial6"/>
    <dgm:cxn modelId="{9A23738B-F7C5-4D42-980E-570C1BA5470C}" srcId="{DD44A7B8-410E-4EDE-B5D0-6E752A427D97}" destId="{4A6E88BA-A752-4ADB-B8BF-E95BCD0AE7BD}" srcOrd="0" destOrd="0" parTransId="{622D6124-D1FD-4EAE-8B9C-53605A10AAE0}" sibTransId="{7EA81465-0281-4217-961F-EC9BD4EF8E59}"/>
    <dgm:cxn modelId="{7AE5CA77-65D9-4FC3-B9B4-C6731A557C77}" type="presParOf" srcId="{974A35FF-F78D-473C-98C5-55C95FA5540E}" destId="{3EA89555-9628-43D2-BE9A-85C813B17DAE}" srcOrd="0" destOrd="0" presId="urn:microsoft.com/office/officeart/2005/8/layout/radial6"/>
    <dgm:cxn modelId="{11DCE427-4012-464D-86B3-24DFE8E5A186}" type="presParOf" srcId="{974A35FF-F78D-473C-98C5-55C95FA5540E}" destId="{2535E2A3-F22A-4672-8A27-0573F36142B1}" srcOrd="1" destOrd="0" presId="urn:microsoft.com/office/officeart/2005/8/layout/radial6"/>
    <dgm:cxn modelId="{8D13B62C-7220-4269-AF43-BB81F62B2338}" type="presParOf" srcId="{974A35FF-F78D-473C-98C5-55C95FA5540E}" destId="{4038B91E-E8A4-42AA-B22F-53EBC0906DDC}" srcOrd="2" destOrd="0" presId="urn:microsoft.com/office/officeart/2005/8/layout/radial6"/>
    <dgm:cxn modelId="{88E7DCE6-2C3E-4A9C-8007-13E843FA77AA}" type="presParOf" srcId="{974A35FF-F78D-473C-98C5-55C95FA5540E}" destId="{30496408-83D0-481B-936D-FFC928D4DAFA}" srcOrd="3" destOrd="0" presId="urn:microsoft.com/office/officeart/2005/8/layout/radial6"/>
    <dgm:cxn modelId="{E92C1BFD-56A9-42EF-9CE3-09F568E54B96}" type="presParOf" srcId="{974A35FF-F78D-473C-98C5-55C95FA5540E}" destId="{E262B576-528A-4B78-A04D-8916E62A412C}" srcOrd="4" destOrd="0" presId="urn:microsoft.com/office/officeart/2005/8/layout/radial6"/>
    <dgm:cxn modelId="{99682C4E-469B-4E45-9CF0-55807C23869F}" type="presParOf" srcId="{974A35FF-F78D-473C-98C5-55C95FA5540E}" destId="{4405D778-945F-449C-AA17-D1A379B738C1}" srcOrd="5" destOrd="0" presId="urn:microsoft.com/office/officeart/2005/8/layout/radial6"/>
    <dgm:cxn modelId="{15C8B3D2-4EEB-4FF2-B879-40E2A5F620D8}" type="presParOf" srcId="{974A35FF-F78D-473C-98C5-55C95FA5540E}" destId="{86E4D684-99B9-4B34-B667-F21B3802A1DD}" srcOrd="6" destOrd="0" presId="urn:microsoft.com/office/officeart/2005/8/layout/radial6"/>
    <dgm:cxn modelId="{B21B6E8C-61CA-4138-9C6D-63E6136A271C}" type="presParOf" srcId="{974A35FF-F78D-473C-98C5-55C95FA5540E}" destId="{02206DD4-D44D-4B5A-9BD5-1FD489D0928A}" srcOrd="7" destOrd="0" presId="urn:microsoft.com/office/officeart/2005/8/layout/radial6"/>
    <dgm:cxn modelId="{65E8B7D9-B54B-4DF1-AC6B-E3EA5E69D18C}" type="presParOf" srcId="{974A35FF-F78D-473C-98C5-55C95FA5540E}" destId="{70DE0C45-E158-431A-B00C-B2DB24E46514}" srcOrd="8" destOrd="0" presId="urn:microsoft.com/office/officeart/2005/8/layout/radial6"/>
    <dgm:cxn modelId="{0490AAFC-9477-418E-BEB9-8A1EB539F2A8}" type="presParOf" srcId="{974A35FF-F78D-473C-98C5-55C95FA5540E}" destId="{5CE87F80-0A3D-4236-A3B2-5B4F17200B3E}" srcOrd="9" destOrd="0" presId="urn:microsoft.com/office/officeart/2005/8/layout/radial6"/>
    <dgm:cxn modelId="{1589D73E-581E-45F3-9E75-7EDC8C881328}" type="presParOf" srcId="{974A35FF-F78D-473C-98C5-55C95FA5540E}" destId="{97A12608-4EBC-47F9-99C2-170931E6D637}" srcOrd="10" destOrd="0" presId="urn:microsoft.com/office/officeart/2005/8/layout/radial6"/>
    <dgm:cxn modelId="{B5C44ED3-2AD5-45F9-834B-8FF140A82DF2}" type="presParOf" srcId="{974A35FF-F78D-473C-98C5-55C95FA5540E}" destId="{A7F02060-19C2-478F-AE11-C41A68B7D4BA}" srcOrd="11" destOrd="0" presId="urn:microsoft.com/office/officeart/2005/8/layout/radial6"/>
    <dgm:cxn modelId="{F6B5C4FA-34CB-427A-82EA-EAFC5C75DC56}" type="presParOf" srcId="{974A35FF-F78D-473C-98C5-55C95FA5540E}" destId="{9DE86245-78AB-493A-9A07-EDCE42A37C84}" srcOrd="12" destOrd="0" presId="urn:microsoft.com/office/officeart/2005/8/layout/radial6"/>
    <dgm:cxn modelId="{719B9D5D-363B-4582-A355-0F9FB7A49496}" type="presParOf" srcId="{974A35FF-F78D-473C-98C5-55C95FA5540E}" destId="{E2FA5ABC-E90E-4079-BF8B-C815C58524D0}" srcOrd="13" destOrd="0" presId="urn:microsoft.com/office/officeart/2005/8/layout/radial6"/>
    <dgm:cxn modelId="{1D5F8FCB-FCA5-4726-B8C3-E1936E655BD9}" type="presParOf" srcId="{974A35FF-F78D-473C-98C5-55C95FA5540E}" destId="{C0D5193E-4E30-43F2-B611-31196ACCA261}" srcOrd="14" destOrd="0" presId="urn:microsoft.com/office/officeart/2005/8/layout/radial6"/>
    <dgm:cxn modelId="{C85B8D4B-3888-4B35-93A9-913BB2A26969}" type="presParOf" srcId="{974A35FF-F78D-473C-98C5-55C95FA5540E}" destId="{97009186-6282-4E6B-808B-9ED9811F5B06}" srcOrd="15" destOrd="0" presId="urn:microsoft.com/office/officeart/2005/8/layout/radial6"/>
    <dgm:cxn modelId="{23E0BF29-39D7-4E67-93EF-23B974CEC5A4}" type="presParOf" srcId="{974A35FF-F78D-473C-98C5-55C95FA5540E}" destId="{9907DAC2-9819-40D2-8E1B-79C2757B1410}" srcOrd="16" destOrd="0" presId="urn:microsoft.com/office/officeart/2005/8/layout/radial6"/>
    <dgm:cxn modelId="{F29BDDBE-AD14-452F-BCD5-A0B57D2451C4}" type="presParOf" srcId="{974A35FF-F78D-473C-98C5-55C95FA5540E}" destId="{D2B12B74-207F-4171-90C3-2C57FBA75526}" srcOrd="17" destOrd="0" presId="urn:microsoft.com/office/officeart/2005/8/layout/radial6"/>
    <dgm:cxn modelId="{8C0358B0-F191-4C4A-94F1-BF109EE0444F}" type="presParOf" srcId="{974A35FF-F78D-473C-98C5-55C95FA5540E}" destId="{19862E82-4402-4931-8551-84ECDA266285}" srcOrd="18" destOrd="0" presId="urn:microsoft.com/office/officeart/2005/8/layout/radial6"/>
    <dgm:cxn modelId="{808C0F71-8D03-4207-AA06-124D0528D41A}" type="presParOf" srcId="{974A35FF-F78D-473C-98C5-55C95FA5540E}" destId="{759D25DA-14E6-420E-9C2F-5833F916E473}" srcOrd="19" destOrd="0" presId="urn:microsoft.com/office/officeart/2005/8/layout/radial6"/>
    <dgm:cxn modelId="{150C3473-58BB-4795-B4F1-57D470B974B0}" type="presParOf" srcId="{974A35FF-F78D-473C-98C5-55C95FA5540E}" destId="{C357141F-7663-490A-AB76-3D1F03778332}" srcOrd="20" destOrd="0" presId="urn:microsoft.com/office/officeart/2005/8/layout/radial6"/>
    <dgm:cxn modelId="{30AAF10A-B81A-44D3-AAB3-989B97DD58CE}" type="presParOf" srcId="{974A35FF-F78D-473C-98C5-55C95FA5540E}" destId="{14BB0203-2176-4A9F-8121-E341359E1C17}" srcOrd="21" destOrd="0" presId="urn:microsoft.com/office/officeart/2005/8/layout/radial6"/>
    <dgm:cxn modelId="{317DBCD3-115D-4375-87B8-CB34117199C7}" type="presParOf" srcId="{974A35FF-F78D-473C-98C5-55C95FA5540E}" destId="{1C8597D9-97C4-4341-99E1-BE3B9FF96384}" srcOrd="22" destOrd="0" presId="urn:microsoft.com/office/officeart/2005/8/layout/radial6"/>
    <dgm:cxn modelId="{7A2E9C76-9BFA-428E-BF87-838D04401143}" type="presParOf" srcId="{974A35FF-F78D-473C-98C5-55C95FA5540E}" destId="{40350702-2D1C-476F-8A57-55245D6EB7D6}" srcOrd="23" destOrd="0" presId="urn:microsoft.com/office/officeart/2005/8/layout/radial6"/>
    <dgm:cxn modelId="{9A0BED2D-4821-4D27-8B76-E98BF2C12613}" type="presParOf" srcId="{974A35FF-F78D-473C-98C5-55C95FA5540E}" destId="{820F2BED-46E3-4CAA-9563-A6BC363AE6FD}" srcOrd="24" destOrd="0" presId="urn:microsoft.com/office/officeart/2005/8/layout/radial6"/>
    <dgm:cxn modelId="{443992AD-ABDE-4C68-A55F-EC8447B0BE4D}" type="presParOf" srcId="{974A35FF-F78D-473C-98C5-55C95FA5540E}" destId="{4C5050C0-8569-482B-98BF-F819FCCDE77B}" srcOrd="25" destOrd="0" presId="urn:microsoft.com/office/officeart/2005/8/layout/radial6"/>
    <dgm:cxn modelId="{4E471044-19C5-41BD-B1F0-8F10C9413734}" type="presParOf" srcId="{974A35FF-F78D-473C-98C5-55C95FA5540E}" destId="{BBB684BA-CD94-4A58-A9C9-516A5F607529}" srcOrd="26" destOrd="0" presId="urn:microsoft.com/office/officeart/2005/8/layout/radial6"/>
    <dgm:cxn modelId="{030B4B42-2541-4945-834C-E5925756CFAC}" type="presParOf" srcId="{974A35FF-F78D-473C-98C5-55C95FA5540E}" destId="{59DE8569-1693-4658-A562-92868ED801B4}" srcOrd="27" destOrd="0" presId="urn:microsoft.com/office/officeart/2005/8/layout/radial6"/>
    <dgm:cxn modelId="{1811522F-A612-45F6-9D9F-F23C75AF35F1}" type="presParOf" srcId="{974A35FF-F78D-473C-98C5-55C95FA5540E}" destId="{C7AFF017-16B1-4783-877C-0CE76BAA8E44}" srcOrd="28" destOrd="0" presId="urn:microsoft.com/office/officeart/2005/8/layout/radial6"/>
    <dgm:cxn modelId="{20CB2126-FD76-422B-8C81-B56DF17547B6}" type="presParOf" srcId="{974A35FF-F78D-473C-98C5-55C95FA5540E}" destId="{874BDE4F-611B-4E71-B7AA-ABDC1CA8AAEE}" srcOrd="29" destOrd="0" presId="urn:microsoft.com/office/officeart/2005/8/layout/radial6"/>
    <dgm:cxn modelId="{9FC5D0E4-7A52-46B6-8762-8320F6B6F248}" type="presParOf" srcId="{974A35FF-F78D-473C-98C5-55C95FA5540E}" destId="{CDD2B2FB-E562-4CF0-85D0-A2DD53D632A3}" srcOrd="30" destOrd="0" presId="urn:microsoft.com/office/officeart/2005/8/layout/radial6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F5AC2-CA54-49F2-BA98-AE6E9F06C240}" type="datetimeFigureOut">
              <a:rPr lang="ko-KR" altLang="en-US" smtClean="0"/>
              <a:pPr/>
              <a:t>2011-06-03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08D2D-B9C6-4012-9B44-13BFF856CA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481441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F2075-E01C-46E0-9F6F-17A53E337715}" type="datetimeFigureOut">
              <a:rPr lang="ko-KR" altLang="en-US" smtClean="0"/>
              <a:pPr/>
              <a:t>2011-06-03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03D3D-F56F-4ADF-B16C-5AC355CF4E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198847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FC111-6008-42F8-A51E-B624ECADC23A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latinLnBrk="0" hangingPunct="1">
              <a:lnSpc>
                <a:spcPct val="85000"/>
              </a:lnSpc>
              <a:buFontTx/>
              <a:buNone/>
            </a:pPr>
            <a:endParaRPr lang="en-US" altLang="ko-K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None/>
            </a:pPr>
            <a:endParaRPr lang="en-US" altLang="ko-KR" baseline="0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03D3D-F56F-4ADF-B16C-5AC355CF4EE8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7EB1E-4F39-47AC-ADCF-1C7934EF557F}" type="datetimeFigureOut">
              <a:rPr lang="en-US" smtClean="0"/>
              <a:pPr/>
              <a:t>6/3/2011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CEE6-A8B9-4E87-81E3-67B1867F1C23}" type="slidenum">
              <a:rPr kumimoji="0" lang="ko-KR" altLang="en-US" smtClean="0"/>
              <a:pPr/>
              <a:t>‹#›</a:t>
            </a:fld>
            <a:endParaRPr kumimoji="0"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0F57AF-83DE-4180-96BD-AA94D8A695B2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7EB1E-4F39-47AC-ADCF-1C7934EF557F}" type="datetimeFigureOut">
              <a:rPr lang="en-US" smtClean="0"/>
              <a:pPr/>
              <a:t>6/3/2011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CEE6-A8B9-4E87-81E3-67B1867F1C23}" type="slidenum">
              <a:rPr kumimoji="0" lang="ko-KR" altLang="en-US" smtClean="0"/>
              <a:pPr/>
              <a:t>‹#›</a:t>
            </a:fld>
            <a:endParaRPr kumimoji="0"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2" y="273055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7EB1E-4F39-47AC-ADCF-1C7934EF557F}" type="datetimeFigureOut">
              <a:rPr lang="en-US" smtClean="0"/>
              <a:pPr/>
              <a:t>6/3/2011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CEE6-A8B9-4E87-81E3-67B1867F1C23}" type="slidenum">
              <a:rPr kumimoji="0" lang="ko-KR" altLang="en-US" smtClean="0"/>
              <a:pPr/>
              <a:t>‹#›</a:t>
            </a:fld>
            <a:endParaRPr kumimoji="0"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7EB1E-4F39-47AC-ADCF-1C7934EF557F}" type="datetimeFigureOut">
              <a:rPr lang="en-US" smtClean="0"/>
              <a:pPr/>
              <a:t>6/3/2011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CEE6-A8B9-4E87-81E3-67B1867F1C23}" type="slidenum">
              <a:rPr kumimoji="0" lang="ko-KR" altLang="en-US" smtClean="0"/>
              <a:pPr/>
              <a:t>‹#›</a:t>
            </a:fld>
            <a:endParaRPr kumimoji="0"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7EB1E-4F39-47AC-ADCF-1C7934EF557F}" type="datetimeFigureOut">
              <a:rPr lang="en-US" smtClean="0"/>
              <a:pPr/>
              <a:t>6/3/2011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CEE6-A8B9-4E87-81E3-67B1867F1C23}" type="slidenum">
              <a:rPr kumimoji="0" lang="ko-KR" altLang="en-US" smtClean="0"/>
              <a:pPr/>
              <a:t>‹#›</a:t>
            </a:fld>
            <a:endParaRPr kumimoji="0"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43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7" y="274643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7EB1E-4F39-47AC-ADCF-1C7934EF557F}" type="datetimeFigureOut">
              <a:rPr lang="en-US" smtClean="0"/>
              <a:pPr/>
              <a:t>6/3/2011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CEE6-A8B9-4E87-81E3-67B1867F1C23}" type="slidenum">
              <a:rPr kumimoji="0" lang="ko-KR" altLang="en-US" smtClean="0"/>
              <a:pPr/>
              <a:t>‹#›</a:t>
            </a:fld>
            <a:endParaRPr kumimoji="0"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23295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48457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AC83-E762-4F36-8A2B-7673914735DA}" type="datetimeFigureOut">
              <a:rPr lang="ko-KR" altLang="en-US" smtClean="0"/>
              <a:t>2011-06-03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CF70-6615-46C9-9A8E-AD06F4E0B5C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980729"/>
            <a:ext cx="8915400" cy="51454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양쪽 모서리가 둥근 사각형 6"/>
          <p:cNvSpPr/>
          <p:nvPr userDrawn="1"/>
        </p:nvSpPr>
        <p:spPr>
          <a:xfrm rot="5400000">
            <a:off x="4384961" y="-4284051"/>
            <a:ext cx="719581" cy="9489504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49A2E3"/>
              </a:gs>
              <a:gs pos="98750">
                <a:srgbClr val="3A6496"/>
              </a:gs>
              <a:gs pos="50000">
                <a:srgbClr val="407BB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30088" y="100910"/>
            <a:ext cx="8915400" cy="70609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8" name="자유형 7"/>
          <p:cNvSpPr/>
          <p:nvPr userDrawn="1"/>
        </p:nvSpPr>
        <p:spPr>
          <a:xfrm>
            <a:off x="6572264" y="-1"/>
            <a:ext cx="2571768" cy="1216179"/>
          </a:xfrm>
          <a:custGeom>
            <a:avLst/>
            <a:gdLst>
              <a:gd name="connsiteX0" fmla="*/ 0 w 6500826"/>
              <a:gd name="connsiteY0" fmla="*/ 0 h 2928958"/>
              <a:gd name="connsiteX1" fmla="*/ 6500826 w 6500826"/>
              <a:gd name="connsiteY1" fmla="*/ 0 h 2928958"/>
              <a:gd name="connsiteX2" fmla="*/ 6500826 w 6500826"/>
              <a:gd name="connsiteY2" fmla="*/ 2928958 h 2928958"/>
              <a:gd name="connsiteX3" fmla="*/ 0 w 6500826"/>
              <a:gd name="connsiteY3" fmla="*/ 2928958 h 2928958"/>
              <a:gd name="connsiteX4" fmla="*/ 0 w 6500826"/>
              <a:gd name="connsiteY4" fmla="*/ 0 h 2928958"/>
              <a:gd name="connsiteX0" fmla="*/ 0 w 6500826"/>
              <a:gd name="connsiteY0" fmla="*/ 2786082 h 2928958"/>
              <a:gd name="connsiteX1" fmla="*/ 6500826 w 6500826"/>
              <a:gd name="connsiteY1" fmla="*/ 0 h 2928958"/>
              <a:gd name="connsiteX2" fmla="*/ 6500826 w 6500826"/>
              <a:gd name="connsiteY2" fmla="*/ 2928958 h 2928958"/>
              <a:gd name="connsiteX3" fmla="*/ 0 w 6500826"/>
              <a:gd name="connsiteY3" fmla="*/ 2928958 h 2928958"/>
              <a:gd name="connsiteX4" fmla="*/ 0 w 6500826"/>
              <a:gd name="connsiteY4" fmla="*/ 2786082 h 2928958"/>
              <a:gd name="connsiteX0" fmla="*/ 0 w 6500826"/>
              <a:gd name="connsiteY0" fmla="*/ 2786082 h 2928958"/>
              <a:gd name="connsiteX1" fmla="*/ 6500826 w 6500826"/>
              <a:gd name="connsiteY1" fmla="*/ 0 h 2928958"/>
              <a:gd name="connsiteX2" fmla="*/ 6500826 w 6500826"/>
              <a:gd name="connsiteY2" fmla="*/ 2928958 h 2928958"/>
              <a:gd name="connsiteX3" fmla="*/ 0 w 6500826"/>
              <a:gd name="connsiteY3" fmla="*/ 2928958 h 2928958"/>
              <a:gd name="connsiteX4" fmla="*/ 0 w 6500826"/>
              <a:gd name="connsiteY4" fmla="*/ 2786082 h 2928958"/>
              <a:gd name="connsiteX0" fmla="*/ 0 w 6500826"/>
              <a:gd name="connsiteY0" fmla="*/ 2786082 h 2928958"/>
              <a:gd name="connsiteX1" fmla="*/ 6500826 w 6500826"/>
              <a:gd name="connsiteY1" fmla="*/ 0 h 2928958"/>
              <a:gd name="connsiteX2" fmla="*/ 6500826 w 6500826"/>
              <a:gd name="connsiteY2" fmla="*/ 2928958 h 2928958"/>
              <a:gd name="connsiteX3" fmla="*/ 0 w 6500826"/>
              <a:gd name="connsiteY3" fmla="*/ 2928958 h 2928958"/>
              <a:gd name="connsiteX4" fmla="*/ 0 w 6500826"/>
              <a:gd name="connsiteY4" fmla="*/ 2786082 h 2928958"/>
              <a:gd name="connsiteX0" fmla="*/ 0 w 6500826"/>
              <a:gd name="connsiteY0" fmla="*/ 2786082 h 2928958"/>
              <a:gd name="connsiteX1" fmla="*/ 6500826 w 6500826"/>
              <a:gd name="connsiteY1" fmla="*/ 0 h 2928958"/>
              <a:gd name="connsiteX2" fmla="*/ 6500826 w 6500826"/>
              <a:gd name="connsiteY2" fmla="*/ 2928958 h 2928958"/>
              <a:gd name="connsiteX3" fmla="*/ 0 w 6500826"/>
              <a:gd name="connsiteY3" fmla="*/ 2928958 h 2928958"/>
              <a:gd name="connsiteX4" fmla="*/ 0 w 6500826"/>
              <a:gd name="connsiteY4" fmla="*/ 2786082 h 2928958"/>
              <a:gd name="connsiteX0" fmla="*/ 0 w 6500826"/>
              <a:gd name="connsiteY0" fmla="*/ 2786082 h 2928958"/>
              <a:gd name="connsiteX1" fmla="*/ 6500826 w 6500826"/>
              <a:gd name="connsiteY1" fmla="*/ 0 h 2928958"/>
              <a:gd name="connsiteX2" fmla="*/ 6500826 w 6500826"/>
              <a:gd name="connsiteY2" fmla="*/ 2928958 h 2928958"/>
              <a:gd name="connsiteX3" fmla="*/ 0 w 6500826"/>
              <a:gd name="connsiteY3" fmla="*/ 2928958 h 2928958"/>
              <a:gd name="connsiteX4" fmla="*/ 0 w 6500826"/>
              <a:gd name="connsiteY4" fmla="*/ 2786082 h 2928958"/>
              <a:gd name="connsiteX0" fmla="*/ 14274 w 6515100"/>
              <a:gd name="connsiteY0" fmla="*/ 2786082 h 2928958"/>
              <a:gd name="connsiteX1" fmla="*/ 6515100 w 6515100"/>
              <a:gd name="connsiteY1" fmla="*/ 0 h 2928958"/>
              <a:gd name="connsiteX2" fmla="*/ 6515100 w 6515100"/>
              <a:gd name="connsiteY2" fmla="*/ 2928958 h 2928958"/>
              <a:gd name="connsiteX3" fmla="*/ 0 w 6515100"/>
              <a:gd name="connsiteY3" fmla="*/ 2828927 h 2928958"/>
              <a:gd name="connsiteX4" fmla="*/ 14274 w 6515100"/>
              <a:gd name="connsiteY4" fmla="*/ 2786082 h 2928958"/>
              <a:gd name="connsiteX0" fmla="*/ 14274 w 6524625"/>
              <a:gd name="connsiteY0" fmla="*/ 2786082 h 2828927"/>
              <a:gd name="connsiteX1" fmla="*/ 6515100 w 6524625"/>
              <a:gd name="connsiteY1" fmla="*/ 0 h 2828927"/>
              <a:gd name="connsiteX2" fmla="*/ 6524625 w 6524625"/>
              <a:gd name="connsiteY2" fmla="*/ 1652608 h 2828927"/>
              <a:gd name="connsiteX3" fmla="*/ 0 w 6524625"/>
              <a:gd name="connsiteY3" fmla="*/ 2828927 h 2828927"/>
              <a:gd name="connsiteX4" fmla="*/ 14274 w 6524625"/>
              <a:gd name="connsiteY4" fmla="*/ 2786082 h 2828927"/>
              <a:gd name="connsiteX0" fmla="*/ 14274 w 6524625"/>
              <a:gd name="connsiteY0" fmla="*/ 2786082 h 2828927"/>
              <a:gd name="connsiteX1" fmla="*/ 6515100 w 6524625"/>
              <a:gd name="connsiteY1" fmla="*/ 0 h 2828927"/>
              <a:gd name="connsiteX2" fmla="*/ 6524625 w 6524625"/>
              <a:gd name="connsiteY2" fmla="*/ 1652608 h 2828927"/>
              <a:gd name="connsiteX3" fmla="*/ 0 w 6524625"/>
              <a:gd name="connsiteY3" fmla="*/ 2828927 h 2828927"/>
              <a:gd name="connsiteX4" fmla="*/ 14274 w 6524625"/>
              <a:gd name="connsiteY4" fmla="*/ 2786082 h 2828927"/>
              <a:gd name="connsiteX0" fmla="*/ 14274 w 6524625"/>
              <a:gd name="connsiteY0" fmla="*/ 2786082 h 3017831"/>
              <a:gd name="connsiteX1" fmla="*/ 6515100 w 6524625"/>
              <a:gd name="connsiteY1" fmla="*/ 0 h 3017831"/>
              <a:gd name="connsiteX2" fmla="*/ 6524625 w 6524625"/>
              <a:gd name="connsiteY2" fmla="*/ 1652608 h 3017831"/>
              <a:gd name="connsiteX3" fmla="*/ 0 w 6524625"/>
              <a:gd name="connsiteY3" fmla="*/ 2828927 h 3017831"/>
              <a:gd name="connsiteX4" fmla="*/ 14274 w 6524625"/>
              <a:gd name="connsiteY4" fmla="*/ 2786082 h 3017831"/>
              <a:gd name="connsiteX0" fmla="*/ 14274 w 6524625"/>
              <a:gd name="connsiteY0" fmla="*/ 2786082 h 2913037"/>
              <a:gd name="connsiteX1" fmla="*/ 6515100 w 6524625"/>
              <a:gd name="connsiteY1" fmla="*/ 0 h 2913037"/>
              <a:gd name="connsiteX2" fmla="*/ 6524625 w 6524625"/>
              <a:gd name="connsiteY2" fmla="*/ 1652608 h 2913037"/>
              <a:gd name="connsiteX3" fmla="*/ 0 w 6524625"/>
              <a:gd name="connsiteY3" fmla="*/ 2828927 h 2913037"/>
              <a:gd name="connsiteX4" fmla="*/ 14274 w 6524625"/>
              <a:gd name="connsiteY4" fmla="*/ 2786082 h 2913037"/>
              <a:gd name="connsiteX0" fmla="*/ 14274 w 6524625"/>
              <a:gd name="connsiteY0" fmla="*/ 2786082 h 2913037"/>
              <a:gd name="connsiteX1" fmla="*/ 6515100 w 6524625"/>
              <a:gd name="connsiteY1" fmla="*/ 0 h 2913037"/>
              <a:gd name="connsiteX2" fmla="*/ 6524625 w 6524625"/>
              <a:gd name="connsiteY2" fmla="*/ 1652608 h 2913037"/>
              <a:gd name="connsiteX3" fmla="*/ 0 w 6524625"/>
              <a:gd name="connsiteY3" fmla="*/ 2828927 h 2913037"/>
              <a:gd name="connsiteX4" fmla="*/ 14274 w 6524625"/>
              <a:gd name="connsiteY4" fmla="*/ 2786082 h 2913037"/>
              <a:gd name="connsiteX0" fmla="*/ 14274 w 6524625"/>
              <a:gd name="connsiteY0" fmla="*/ 2786082 h 2913037"/>
              <a:gd name="connsiteX1" fmla="*/ 6515100 w 6524625"/>
              <a:gd name="connsiteY1" fmla="*/ 0 h 2913037"/>
              <a:gd name="connsiteX2" fmla="*/ 6524625 w 6524625"/>
              <a:gd name="connsiteY2" fmla="*/ 1624033 h 2913037"/>
              <a:gd name="connsiteX3" fmla="*/ 0 w 6524625"/>
              <a:gd name="connsiteY3" fmla="*/ 2828927 h 2913037"/>
              <a:gd name="connsiteX4" fmla="*/ 14274 w 6524625"/>
              <a:gd name="connsiteY4" fmla="*/ 2786082 h 2913037"/>
              <a:gd name="connsiteX0" fmla="*/ 14274 w 6524625"/>
              <a:gd name="connsiteY0" fmla="*/ 2786082 h 2913037"/>
              <a:gd name="connsiteX1" fmla="*/ 6515100 w 6524625"/>
              <a:gd name="connsiteY1" fmla="*/ 0 h 2913037"/>
              <a:gd name="connsiteX2" fmla="*/ 6524625 w 6524625"/>
              <a:gd name="connsiteY2" fmla="*/ 1624033 h 2913037"/>
              <a:gd name="connsiteX3" fmla="*/ 0 w 6524625"/>
              <a:gd name="connsiteY3" fmla="*/ 2828927 h 2913037"/>
              <a:gd name="connsiteX4" fmla="*/ 14274 w 6524625"/>
              <a:gd name="connsiteY4" fmla="*/ 2786082 h 2913037"/>
              <a:gd name="connsiteX0" fmla="*/ 0 w 6530975"/>
              <a:gd name="connsiteY0" fmla="*/ 2816227 h 2913037"/>
              <a:gd name="connsiteX1" fmla="*/ 6521450 w 6530975"/>
              <a:gd name="connsiteY1" fmla="*/ 0 h 2913037"/>
              <a:gd name="connsiteX2" fmla="*/ 6530975 w 6530975"/>
              <a:gd name="connsiteY2" fmla="*/ 1624033 h 2913037"/>
              <a:gd name="connsiteX3" fmla="*/ 6350 w 6530975"/>
              <a:gd name="connsiteY3" fmla="*/ 2828927 h 2913037"/>
              <a:gd name="connsiteX4" fmla="*/ 0 w 6530975"/>
              <a:gd name="connsiteY4" fmla="*/ 2816227 h 2913037"/>
              <a:gd name="connsiteX0" fmla="*/ 0 w 6594475"/>
              <a:gd name="connsiteY0" fmla="*/ 2819402 h 2913037"/>
              <a:gd name="connsiteX1" fmla="*/ 6584950 w 6594475"/>
              <a:gd name="connsiteY1" fmla="*/ 0 h 2913037"/>
              <a:gd name="connsiteX2" fmla="*/ 6594475 w 6594475"/>
              <a:gd name="connsiteY2" fmla="*/ 1624033 h 2913037"/>
              <a:gd name="connsiteX3" fmla="*/ 69850 w 6594475"/>
              <a:gd name="connsiteY3" fmla="*/ 2828927 h 2913037"/>
              <a:gd name="connsiteX4" fmla="*/ 0 w 6594475"/>
              <a:gd name="connsiteY4" fmla="*/ 2819402 h 2913037"/>
              <a:gd name="connsiteX0" fmla="*/ 0 w 6594475"/>
              <a:gd name="connsiteY0" fmla="*/ 2819402 h 2906687"/>
              <a:gd name="connsiteX1" fmla="*/ 6584950 w 6594475"/>
              <a:gd name="connsiteY1" fmla="*/ 0 h 2906687"/>
              <a:gd name="connsiteX2" fmla="*/ 6594475 w 6594475"/>
              <a:gd name="connsiteY2" fmla="*/ 1624033 h 2906687"/>
              <a:gd name="connsiteX3" fmla="*/ 0 w 6594475"/>
              <a:gd name="connsiteY3" fmla="*/ 2822577 h 2906687"/>
              <a:gd name="connsiteX4" fmla="*/ 0 w 6594475"/>
              <a:gd name="connsiteY4" fmla="*/ 2819402 h 2906687"/>
              <a:gd name="connsiteX0" fmla="*/ 0 w 6694185"/>
              <a:gd name="connsiteY0" fmla="*/ 2824164 h 2906687"/>
              <a:gd name="connsiteX1" fmla="*/ 6684660 w 6694185"/>
              <a:gd name="connsiteY1" fmla="*/ 0 h 2906687"/>
              <a:gd name="connsiteX2" fmla="*/ 6694185 w 6694185"/>
              <a:gd name="connsiteY2" fmla="*/ 1624033 h 2906687"/>
              <a:gd name="connsiteX3" fmla="*/ 99710 w 6694185"/>
              <a:gd name="connsiteY3" fmla="*/ 2822577 h 2906687"/>
              <a:gd name="connsiteX4" fmla="*/ 0 w 6694185"/>
              <a:gd name="connsiteY4" fmla="*/ 2824164 h 2906687"/>
              <a:gd name="connsiteX0" fmla="*/ 0 w 6694185"/>
              <a:gd name="connsiteY0" fmla="*/ 1266975 h 1349498"/>
              <a:gd name="connsiteX1" fmla="*/ 4656870 w 6694185"/>
              <a:gd name="connsiteY1" fmla="*/ 0 h 1349498"/>
              <a:gd name="connsiteX2" fmla="*/ 6694185 w 6694185"/>
              <a:gd name="connsiteY2" fmla="*/ 66844 h 1349498"/>
              <a:gd name="connsiteX3" fmla="*/ 99710 w 6694185"/>
              <a:gd name="connsiteY3" fmla="*/ 1265388 h 1349498"/>
              <a:gd name="connsiteX4" fmla="*/ 0 w 6694185"/>
              <a:gd name="connsiteY4" fmla="*/ 1266975 h 1349498"/>
              <a:gd name="connsiteX0" fmla="*/ 0 w 6694185"/>
              <a:gd name="connsiteY0" fmla="*/ 1266975 h 1349498"/>
              <a:gd name="connsiteX1" fmla="*/ 4365815 w 6694185"/>
              <a:gd name="connsiteY1" fmla="*/ 0 h 1349498"/>
              <a:gd name="connsiteX2" fmla="*/ 6694185 w 6694185"/>
              <a:gd name="connsiteY2" fmla="*/ 66844 h 1349498"/>
              <a:gd name="connsiteX3" fmla="*/ 99710 w 6694185"/>
              <a:gd name="connsiteY3" fmla="*/ 1265388 h 1349498"/>
              <a:gd name="connsiteX4" fmla="*/ 0 w 6694185"/>
              <a:gd name="connsiteY4" fmla="*/ 1266975 h 1349498"/>
              <a:gd name="connsiteX0" fmla="*/ 0 w 6694185"/>
              <a:gd name="connsiteY0" fmla="*/ 1266975 h 1349498"/>
              <a:gd name="connsiteX1" fmla="*/ 4365815 w 6694185"/>
              <a:gd name="connsiteY1" fmla="*/ 0 h 1349498"/>
              <a:gd name="connsiteX2" fmla="*/ 6694185 w 6694185"/>
              <a:gd name="connsiteY2" fmla="*/ 66844 h 1349498"/>
              <a:gd name="connsiteX3" fmla="*/ 99710 w 6694185"/>
              <a:gd name="connsiteY3" fmla="*/ 1265388 h 1349498"/>
              <a:gd name="connsiteX4" fmla="*/ 0 w 6694185"/>
              <a:gd name="connsiteY4" fmla="*/ 1266975 h 1349498"/>
              <a:gd name="connsiteX0" fmla="*/ 0 w 6694185"/>
              <a:gd name="connsiteY0" fmla="*/ 1266975 h 1349498"/>
              <a:gd name="connsiteX1" fmla="*/ 4365815 w 6694185"/>
              <a:gd name="connsiteY1" fmla="*/ 0 h 1349498"/>
              <a:gd name="connsiteX2" fmla="*/ 6694185 w 6694185"/>
              <a:gd name="connsiteY2" fmla="*/ 66844 h 1349498"/>
              <a:gd name="connsiteX3" fmla="*/ 99710 w 6694185"/>
              <a:gd name="connsiteY3" fmla="*/ 1265388 h 1349498"/>
              <a:gd name="connsiteX4" fmla="*/ 0 w 6694185"/>
              <a:gd name="connsiteY4" fmla="*/ 1266975 h 1349498"/>
              <a:gd name="connsiteX0" fmla="*/ 0 w 6694185"/>
              <a:gd name="connsiteY0" fmla="*/ 1266975 h 1349498"/>
              <a:gd name="connsiteX1" fmla="*/ 4365815 w 6694185"/>
              <a:gd name="connsiteY1" fmla="*/ 0 h 1349498"/>
              <a:gd name="connsiteX2" fmla="*/ 6694185 w 6694185"/>
              <a:gd name="connsiteY2" fmla="*/ 0 h 1349498"/>
              <a:gd name="connsiteX3" fmla="*/ 99710 w 6694185"/>
              <a:gd name="connsiteY3" fmla="*/ 1265388 h 1349498"/>
              <a:gd name="connsiteX4" fmla="*/ 0 w 6694185"/>
              <a:gd name="connsiteY4" fmla="*/ 1266975 h 1349498"/>
              <a:gd name="connsiteX0" fmla="*/ 0 w 6694185"/>
              <a:gd name="connsiteY0" fmla="*/ 1266975 h 1349498"/>
              <a:gd name="connsiteX1" fmla="*/ 4365815 w 6694185"/>
              <a:gd name="connsiteY1" fmla="*/ 0 h 1349498"/>
              <a:gd name="connsiteX2" fmla="*/ 6694185 w 6694185"/>
              <a:gd name="connsiteY2" fmla="*/ 0 h 1349498"/>
              <a:gd name="connsiteX3" fmla="*/ 99710 w 6694185"/>
              <a:gd name="connsiteY3" fmla="*/ 1265388 h 1349498"/>
              <a:gd name="connsiteX4" fmla="*/ 0 w 6694185"/>
              <a:gd name="connsiteY4" fmla="*/ 1266975 h 1349498"/>
              <a:gd name="connsiteX0" fmla="*/ 0 w 6694185"/>
              <a:gd name="connsiteY0" fmla="*/ 1266975 h 1349498"/>
              <a:gd name="connsiteX1" fmla="*/ 4365815 w 6694185"/>
              <a:gd name="connsiteY1" fmla="*/ 0 h 1349498"/>
              <a:gd name="connsiteX2" fmla="*/ 6694185 w 6694185"/>
              <a:gd name="connsiteY2" fmla="*/ 0 h 1349498"/>
              <a:gd name="connsiteX3" fmla="*/ 99710 w 6694185"/>
              <a:gd name="connsiteY3" fmla="*/ 1265388 h 1349498"/>
              <a:gd name="connsiteX4" fmla="*/ 0 w 6694185"/>
              <a:gd name="connsiteY4" fmla="*/ 1266975 h 1349498"/>
              <a:gd name="connsiteX0" fmla="*/ 0 w 6694185"/>
              <a:gd name="connsiteY0" fmla="*/ 1266975 h 1349498"/>
              <a:gd name="connsiteX1" fmla="*/ 4365815 w 6694185"/>
              <a:gd name="connsiteY1" fmla="*/ 0 h 1349498"/>
              <a:gd name="connsiteX2" fmla="*/ 6694185 w 6694185"/>
              <a:gd name="connsiteY2" fmla="*/ 0 h 1349498"/>
              <a:gd name="connsiteX3" fmla="*/ 99710 w 6694185"/>
              <a:gd name="connsiteY3" fmla="*/ 1265388 h 1349498"/>
              <a:gd name="connsiteX4" fmla="*/ 0 w 6694185"/>
              <a:gd name="connsiteY4" fmla="*/ 1266975 h 1349498"/>
              <a:gd name="connsiteX0" fmla="*/ 0 w 6694185"/>
              <a:gd name="connsiteY0" fmla="*/ 1266975 h 1745039"/>
              <a:gd name="connsiteX1" fmla="*/ 4365815 w 6694185"/>
              <a:gd name="connsiteY1" fmla="*/ 0 h 1745039"/>
              <a:gd name="connsiteX2" fmla="*/ 6694185 w 6694185"/>
              <a:gd name="connsiteY2" fmla="*/ 0 h 1745039"/>
              <a:gd name="connsiteX3" fmla="*/ 291054 w 6694185"/>
              <a:gd name="connsiteY3" fmla="*/ 1660929 h 1745039"/>
              <a:gd name="connsiteX4" fmla="*/ 0 w 6694185"/>
              <a:gd name="connsiteY4" fmla="*/ 1266975 h 1745039"/>
              <a:gd name="connsiteX0" fmla="*/ 0 w 6694185"/>
              <a:gd name="connsiteY0" fmla="*/ 1266975 h 1641229"/>
              <a:gd name="connsiteX1" fmla="*/ 4365815 w 6694185"/>
              <a:gd name="connsiteY1" fmla="*/ 0 h 1641229"/>
              <a:gd name="connsiteX2" fmla="*/ 6694185 w 6694185"/>
              <a:gd name="connsiteY2" fmla="*/ 0 h 1641229"/>
              <a:gd name="connsiteX3" fmla="*/ 291054 w 6694185"/>
              <a:gd name="connsiteY3" fmla="*/ 1557119 h 1641229"/>
              <a:gd name="connsiteX4" fmla="*/ 0 w 6694185"/>
              <a:gd name="connsiteY4" fmla="*/ 1266975 h 1641229"/>
              <a:gd name="connsiteX0" fmla="*/ 0 w 6694185"/>
              <a:gd name="connsiteY0" fmla="*/ 1266975 h 1641229"/>
              <a:gd name="connsiteX1" fmla="*/ 4365815 w 6694185"/>
              <a:gd name="connsiteY1" fmla="*/ 0 h 1641229"/>
              <a:gd name="connsiteX2" fmla="*/ 6694185 w 6694185"/>
              <a:gd name="connsiteY2" fmla="*/ 0 h 1641229"/>
              <a:gd name="connsiteX3" fmla="*/ 291054 w 6694185"/>
              <a:gd name="connsiteY3" fmla="*/ 1557119 h 1641229"/>
              <a:gd name="connsiteX4" fmla="*/ 0 w 6694185"/>
              <a:gd name="connsiteY4" fmla="*/ 1266975 h 1641229"/>
              <a:gd name="connsiteX0" fmla="*/ 291055 w 6403131"/>
              <a:gd name="connsiteY0" fmla="*/ 1349499 h 1641229"/>
              <a:gd name="connsiteX1" fmla="*/ 4074761 w 6403131"/>
              <a:gd name="connsiteY1" fmla="*/ 0 h 1641229"/>
              <a:gd name="connsiteX2" fmla="*/ 6403131 w 6403131"/>
              <a:gd name="connsiteY2" fmla="*/ 0 h 1641229"/>
              <a:gd name="connsiteX3" fmla="*/ 0 w 6403131"/>
              <a:gd name="connsiteY3" fmla="*/ 1557119 h 1641229"/>
              <a:gd name="connsiteX4" fmla="*/ 291055 w 6403131"/>
              <a:gd name="connsiteY4" fmla="*/ 1349499 h 1641229"/>
              <a:gd name="connsiteX0" fmla="*/ 1 w 6112077"/>
              <a:gd name="connsiteY0" fmla="*/ 1349499 h 2160280"/>
              <a:gd name="connsiteX1" fmla="*/ 3783707 w 6112077"/>
              <a:gd name="connsiteY1" fmla="*/ 0 h 2160280"/>
              <a:gd name="connsiteX2" fmla="*/ 6112077 w 6112077"/>
              <a:gd name="connsiteY2" fmla="*/ 0 h 2160280"/>
              <a:gd name="connsiteX3" fmla="*/ 582109 w 6112077"/>
              <a:gd name="connsiteY3" fmla="*/ 2076170 h 2160280"/>
              <a:gd name="connsiteX4" fmla="*/ 1 w 6112077"/>
              <a:gd name="connsiteY4" fmla="*/ 1349499 h 2160280"/>
              <a:gd name="connsiteX0" fmla="*/ 0 w 6694186"/>
              <a:gd name="connsiteY0" fmla="*/ 1764739 h 2160280"/>
              <a:gd name="connsiteX1" fmla="*/ 4365816 w 6694186"/>
              <a:gd name="connsiteY1" fmla="*/ 0 h 2160280"/>
              <a:gd name="connsiteX2" fmla="*/ 6694186 w 6694186"/>
              <a:gd name="connsiteY2" fmla="*/ 0 h 2160280"/>
              <a:gd name="connsiteX3" fmla="*/ 1164218 w 6694186"/>
              <a:gd name="connsiteY3" fmla="*/ 2076170 h 2160280"/>
              <a:gd name="connsiteX4" fmla="*/ 0 w 6694186"/>
              <a:gd name="connsiteY4" fmla="*/ 1764739 h 2160280"/>
              <a:gd name="connsiteX0" fmla="*/ 0 w 6694186"/>
              <a:gd name="connsiteY0" fmla="*/ 1764739 h 2160280"/>
              <a:gd name="connsiteX1" fmla="*/ 4365816 w 6694186"/>
              <a:gd name="connsiteY1" fmla="*/ 0 h 2160280"/>
              <a:gd name="connsiteX2" fmla="*/ 6694186 w 6694186"/>
              <a:gd name="connsiteY2" fmla="*/ 0 h 2160280"/>
              <a:gd name="connsiteX3" fmla="*/ 1164218 w 6694186"/>
              <a:gd name="connsiteY3" fmla="*/ 2076170 h 2160280"/>
              <a:gd name="connsiteX4" fmla="*/ 0 w 6694186"/>
              <a:gd name="connsiteY4" fmla="*/ 1764739 h 2160280"/>
              <a:gd name="connsiteX0" fmla="*/ 0 w 6694186"/>
              <a:gd name="connsiteY0" fmla="*/ 1764739 h 2160280"/>
              <a:gd name="connsiteX1" fmla="*/ 4365816 w 6694186"/>
              <a:gd name="connsiteY1" fmla="*/ 0 h 2160280"/>
              <a:gd name="connsiteX2" fmla="*/ 6694186 w 6694186"/>
              <a:gd name="connsiteY2" fmla="*/ 0 h 2160280"/>
              <a:gd name="connsiteX3" fmla="*/ 1164218 w 6694186"/>
              <a:gd name="connsiteY3" fmla="*/ 2076170 h 2160280"/>
              <a:gd name="connsiteX4" fmla="*/ 0 w 6694186"/>
              <a:gd name="connsiteY4" fmla="*/ 1764739 h 2160280"/>
              <a:gd name="connsiteX0" fmla="*/ 0 w 6694186"/>
              <a:gd name="connsiteY0" fmla="*/ 1764739 h 2076170"/>
              <a:gd name="connsiteX1" fmla="*/ 4365816 w 6694186"/>
              <a:gd name="connsiteY1" fmla="*/ 0 h 2076170"/>
              <a:gd name="connsiteX2" fmla="*/ 6694186 w 6694186"/>
              <a:gd name="connsiteY2" fmla="*/ 0 h 2076170"/>
              <a:gd name="connsiteX3" fmla="*/ 1164218 w 6694186"/>
              <a:gd name="connsiteY3" fmla="*/ 2076170 h 2076170"/>
              <a:gd name="connsiteX4" fmla="*/ 0 w 6694186"/>
              <a:gd name="connsiteY4" fmla="*/ 1764739 h 2076170"/>
              <a:gd name="connsiteX0" fmla="*/ 0 w 6694186"/>
              <a:gd name="connsiteY0" fmla="*/ 1764739 h 2076170"/>
              <a:gd name="connsiteX1" fmla="*/ 4365816 w 6694186"/>
              <a:gd name="connsiteY1" fmla="*/ 0 h 2076170"/>
              <a:gd name="connsiteX2" fmla="*/ 6694186 w 6694186"/>
              <a:gd name="connsiteY2" fmla="*/ 0 h 2076170"/>
              <a:gd name="connsiteX3" fmla="*/ 1164218 w 6694186"/>
              <a:gd name="connsiteY3" fmla="*/ 2076170 h 2076170"/>
              <a:gd name="connsiteX4" fmla="*/ 0 w 6694186"/>
              <a:gd name="connsiteY4" fmla="*/ 1764739 h 2076170"/>
              <a:gd name="connsiteX0" fmla="*/ 0 w 6694186"/>
              <a:gd name="connsiteY0" fmla="*/ 1764739 h 2076170"/>
              <a:gd name="connsiteX1" fmla="*/ 4365816 w 6694186"/>
              <a:gd name="connsiteY1" fmla="*/ 0 h 2076170"/>
              <a:gd name="connsiteX2" fmla="*/ 6694186 w 6694186"/>
              <a:gd name="connsiteY2" fmla="*/ 0 h 2076170"/>
              <a:gd name="connsiteX3" fmla="*/ 1164218 w 6694186"/>
              <a:gd name="connsiteY3" fmla="*/ 2076170 h 2076170"/>
              <a:gd name="connsiteX4" fmla="*/ 0 w 6694186"/>
              <a:gd name="connsiteY4" fmla="*/ 1764739 h 2076170"/>
              <a:gd name="connsiteX0" fmla="*/ 0 w 6694186"/>
              <a:gd name="connsiteY0" fmla="*/ 1764739 h 1972360"/>
              <a:gd name="connsiteX1" fmla="*/ 4365816 w 6694186"/>
              <a:gd name="connsiteY1" fmla="*/ 0 h 1972360"/>
              <a:gd name="connsiteX2" fmla="*/ 6694186 w 6694186"/>
              <a:gd name="connsiteY2" fmla="*/ 0 h 1972360"/>
              <a:gd name="connsiteX3" fmla="*/ 873163 w 6694186"/>
              <a:gd name="connsiteY3" fmla="*/ 1972360 h 1972360"/>
              <a:gd name="connsiteX4" fmla="*/ 0 w 6694186"/>
              <a:gd name="connsiteY4" fmla="*/ 1764739 h 1972360"/>
              <a:gd name="connsiteX0" fmla="*/ 0 w 7000608"/>
              <a:gd name="connsiteY0" fmla="*/ 1650002 h 1972360"/>
              <a:gd name="connsiteX1" fmla="*/ 4672238 w 7000608"/>
              <a:gd name="connsiteY1" fmla="*/ 0 h 1972360"/>
              <a:gd name="connsiteX2" fmla="*/ 7000608 w 7000608"/>
              <a:gd name="connsiteY2" fmla="*/ 0 h 1972360"/>
              <a:gd name="connsiteX3" fmla="*/ 1179585 w 7000608"/>
              <a:gd name="connsiteY3" fmla="*/ 1972360 h 1972360"/>
              <a:gd name="connsiteX4" fmla="*/ 0 w 7000608"/>
              <a:gd name="connsiteY4" fmla="*/ 1650002 h 1972360"/>
              <a:gd name="connsiteX0" fmla="*/ 0 w 7000608"/>
              <a:gd name="connsiteY0" fmla="*/ 1650002 h 1972360"/>
              <a:gd name="connsiteX1" fmla="*/ 4672238 w 7000608"/>
              <a:gd name="connsiteY1" fmla="*/ 0 h 1972360"/>
              <a:gd name="connsiteX2" fmla="*/ 7000608 w 7000608"/>
              <a:gd name="connsiteY2" fmla="*/ 0 h 1972360"/>
              <a:gd name="connsiteX3" fmla="*/ 1179585 w 7000608"/>
              <a:gd name="connsiteY3" fmla="*/ 1972360 h 1972360"/>
              <a:gd name="connsiteX4" fmla="*/ 0 w 7000608"/>
              <a:gd name="connsiteY4" fmla="*/ 1650002 h 1972360"/>
              <a:gd name="connsiteX0" fmla="*/ 0 w 7000608"/>
              <a:gd name="connsiteY0" fmla="*/ 1650002 h 1972360"/>
              <a:gd name="connsiteX1" fmla="*/ 4672238 w 7000608"/>
              <a:gd name="connsiteY1" fmla="*/ 0 h 1972360"/>
              <a:gd name="connsiteX2" fmla="*/ 7000608 w 7000608"/>
              <a:gd name="connsiteY2" fmla="*/ 0 h 1972360"/>
              <a:gd name="connsiteX3" fmla="*/ 1179585 w 7000608"/>
              <a:gd name="connsiteY3" fmla="*/ 1972360 h 1972360"/>
              <a:gd name="connsiteX4" fmla="*/ 0 w 7000608"/>
              <a:gd name="connsiteY4" fmla="*/ 1650002 h 1972360"/>
              <a:gd name="connsiteX0" fmla="*/ 0 w 7000608"/>
              <a:gd name="connsiteY0" fmla="*/ 1650002 h 1883629"/>
              <a:gd name="connsiteX1" fmla="*/ 4672238 w 7000608"/>
              <a:gd name="connsiteY1" fmla="*/ 0 h 1883629"/>
              <a:gd name="connsiteX2" fmla="*/ 7000608 w 7000608"/>
              <a:gd name="connsiteY2" fmla="*/ 0 h 1883629"/>
              <a:gd name="connsiteX3" fmla="*/ 941602 w 7000608"/>
              <a:gd name="connsiteY3" fmla="*/ 1883629 h 1883629"/>
              <a:gd name="connsiteX4" fmla="*/ 0 w 7000608"/>
              <a:gd name="connsiteY4" fmla="*/ 1650002 h 1883629"/>
              <a:gd name="connsiteX0" fmla="*/ 0 w 7000608"/>
              <a:gd name="connsiteY0" fmla="*/ 1650002 h 1883629"/>
              <a:gd name="connsiteX1" fmla="*/ 4672238 w 7000608"/>
              <a:gd name="connsiteY1" fmla="*/ 0 h 1883629"/>
              <a:gd name="connsiteX2" fmla="*/ 7000608 w 7000608"/>
              <a:gd name="connsiteY2" fmla="*/ 0 h 1883629"/>
              <a:gd name="connsiteX3" fmla="*/ 941602 w 7000608"/>
              <a:gd name="connsiteY3" fmla="*/ 1883629 h 1883629"/>
              <a:gd name="connsiteX4" fmla="*/ 0 w 7000608"/>
              <a:gd name="connsiteY4" fmla="*/ 1650002 h 1883629"/>
              <a:gd name="connsiteX0" fmla="*/ 0 w 7000608"/>
              <a:gd name="connsiteY0" fmla="*/ 1650002 h 1767293"/>
              <a:gd name="connsiteX1" fmla="*/ 4672238 w 7000608"/>
              <a:gd name="connsiteY1" fmla="*/ 0 h 1767293"/>
              <a:gd name="connsiteX2" fmla="*/ 7000608 w 7000608"/>
              <a:gd name="connsiteY2" fmla="*/ 0 h 1767293"/>
              <a:gd name="connsiteX3" fmla="*/ 569627 w 7000608"/>
              <a:gd name="connsiteY3" fmla="*/ 1767293 h 1767293"/>
              <a:gd name="connsiteX4" fmla="*/ 0 w 7000608"/>
              <a:gd name="connsiteY4" fmla="*/ 1650002 h 1767293"/>
              <a:gd name="connsiteX0" fmla="*/ 121392 w 6430981"/>
              <a:gd name="connsiteY0" fmla="*/ 1460178 h 1767293"/>
              <a:gd name="connsiteX1" fmla="*/ 4102611 w 6430981"/>
              <a:gd name="connsiteY1" fmla="*/ 0 h 1767293"/>
              <a:gd name="connsiteX2" fmla="*/ 6430981 w 6430981"/>
              <a:gd name="connsiteY2" fmla="*/ 0 h 1767293"/>
              <a:gd name="connsiteX3" fmla="*/ 0 w 6430981"/>
              <a:gd name="connsiteY3" fmla="*/ 1767293 h 1767293"/>
              <a:gd name="connsiteX4" fmla="*/ 121392 w 6430981"/>
              <a:gd name="connsiteY4" fmla="*/ 1460178 h 1767293"/>
              <a:gd name="connsiteX0" fmla="*/ 121392 w 6430981"/>
              <a:gd name="connsiteY0" fmla="*/ 1460178 h 1767293"/>
              <a:gd name="connsiteX1" fmla="*/ 4102611 w 6430981"/>
              <a:gd name="connsiteY1" fmla="*/ 0 h 1767293"/>
              <a:gd name="connsiteX2" fmla="*/ 6430981 w 6430981"/>
              <a:gd name="connsiteY2" fmla="*/ 0 h 1767293"/>
              <a:gd name="connsiteX3" fmla="*/ 0 w 6430981"/>
              <a:gd name="connsiteY3" fmla="*/ 1767293 h 1767293"/>
              <a:gd name="connsiteX4" fmla="*/ 121392 w 6430981"/>
              <a:gd name="connsiteY4" fmla="*/ 1460178 h 1767293"/>
              <a:gd name="connsiteX0" fmla="*/ 27716 w 6430981"/>
              <a:gd name="connsiteY0" fmla="*/ 1321030 h 1767293"/>
              <a:gd name="connsiteX1" fmla="*/ 4102611 w 6430981"/>
              <a:gd name="connsiteY1" fmla="*/ 0 h 1767293"/>
              <a:gd name="connsiteX2" fmla="*/ 6430981 w 6430981"/>
              <a:gd name="connsiteY2" fmla="*/ 0 h 1767293"/>
              <a:gd name="connsiteX3" fmla="*/ 0 w 6430981"/>
              <a:gd name="connsiteY3" fmla="*/ 1767293 h 1767293"/>
              <a:gd name="connsiteX4" fmla="*/ 27716 w 6430981"/>
              <a:gd name="connsiteY4" fmla="*/ 1321030 h 1767293"/>
              <a:gd name="connsiteX0" fmla="*/ 27716 w 6430981"/>
              <a:gd name="connsiteY0" fmla="*/ 1321030 h 1767293"/>
              <a:gd name="connsiteX1" fmla="*/ 4102611 w 6430981"/>
              <a:gd name="connsiteY1" fmla="*/ 0 h 1767293"/>
              <a:gd name="connsiteX2" fmla="*/ 6430981 w 6430981"/>
              <a:gd name="connsiteY2" fmla="*/ 0 h 1767293"/>
              <a:gd name="connsiteX3" fmla="*/ 0 w 6430981"/>
              <a:gd name="connsiteY3" fmla="*/ 1767293 h 1767293"/>
              <a:gd name="connsiteX4" fmla="*/ 27716 w 6430981"/>
              <a:gd name="connsiteY4" fmla="*/ 1321030 h 1767293"/>
              <a:gd name="connsiteX0" fmla="*/ 27716 w 6430981"/>
              <a:gd name="connsiteY0" fmla="*/ 1321030 h 1767293"/>
              <a:gd name="connsiteX1" fmla="*/ 4102611 w 6430981"/>
              <a:gd name="connsiteY1" fmla="*/ 0 h 1767293"/>
              <a:gd name="connsiteX2" fmla="*/ 6430981 w 6430981"/>
              <a:gd name="connsiteY2" fmla="*/ 0 h 1767293"/>
              <a:gd name="connsiteX3" fmla="*/ 0 w 6430981"/>
              <a:gd name="connsiteY3" fmla="*/ 1767293 h 1767293"/>
              <a:gd name="connsiteX4" fmla="*/ 27716 w 6430981"/>
              <a:gd name="connsiteY4" fmla="*/ 1321030 h 1767293"/>
              <a:gd name="connsiteX0" fmla="*/ 27716 w 6430981"/>
              <a:gd name="connsiteY0" fmla="*/ 1321030 h 1767293"/>
              <a:gd name="connsiteX1" fmla="*/ 4102611 w 6430981"/>
              <a:gd name="connsiteY1" fmla="*/ 0 h 1767293"/>
              <a:gd name="connsiteX2" fmla="*/ 6430981 w 6430981"/>
              <a:gd name="connsiteY2" fmla="*/ 0 h 1767293"/>
              <a:gd name="connsiteX3" fmla="*/ 0 w 6430981"/>
              <a:gd name="connsiteY3" fmla="*/ 1767293 h 1767293"/>
              <a:gd name="connsiteX4" fmla="*/ 27716 w 6430981"/>
              <a:gd name="connsiteY4" fmla="*/ 1321030 h 1767293"/>
              <a:gd name="connsiteX0" fmla="*/ 27716 w 6430981"/>
              <a:gd name="connsiteY0" fmla="*/ 1321030 h 1767293"/>
              <a:gd name="connsiteX1" fmla="*/ 4102611 w 6430981"/>
              <a:gd name="connsiteY1" fmla="*/ 0 h 1767293"/>
              <a:gd name="connsiteX2" fmla="*/ 6430981 w 6430981"/>
              <a:gd name="connsiteY2" fmla="*/ 0 h 1767293"/>
              <a:gd name="connsiteX3" fmla="*/ 0 w 6430981"/>
              <a:gd name="connsiteY3" fmla="*/ 1767293 h 1767293"/>
              <a:gd name="connsiteX4" fmla="*/ 27716 w 6430981"/>
              <a:gd name="connsiteY4" fmla="*/ 1321030 h 1767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0981" h="1767293">
                <a:moveTo>
                  <a:pt x="27716" y="1321030"/>
                </a:moveTo>
                <a:cubicBezTo>
                  <a:pt x="1853168" y="911647"/>
                  <a:pt x="2370635" y="795855"/>
                  <a:pt x="4102611" y="0"/>
                </a:cubicBezTo>
                <a:lnTo>
                  <a:pt x="6430981" y="0"/>
                </a:lnTo>
                <a:cubicBezTo>
                  <a:pt x="4514495" y="1074836"/>
                  <a:pt x="2038065" y="1512845"/>
                  <a:pt x="0" y="1767293"/>
                </a:cubicBezTo>
                <a:lnTo>
                  <a:pt x="27716" y="1321030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50000">
                <a:schemeClr val="bg1">
                  <a:lumMod val="95000"/>
                  <a:alpha val="14000"/>
                </a:schemeClr>
              </a:gs>
              <a:gs pos="50000">
                <a:schemeClr val="bg1">
                  <a:lumMod val="75000"/>
                  <a:alpha val="0"/>
                </a:schemeClr>
              </a:gs>
            </a:gsLst>
            <a:lin ang="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1" hangingPunct="1"/>
            <a:endParaRPr lang="ko-KR" alt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5" name="Picture 2" descr="C:\Users\hana\Desktop\AEO포탈(PT)\img1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504" y="980728"/>
            <a:ext cx="892899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직사각형 15"/>
          <p:cNvSpPr/>
          <p:nvPr userDrawn="1"/>
        </p:nvSpPr>
        <p:spPr>
          <a:xfrm>
            <a:off x="0" y="6286520"/>
            <a:ext cx="9906000" cy="5714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Picture 2" descr="C:\msg\downfile\로고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503" y="6368871"/>
            <a:ext cx="1892729" cy="444505"/>
          </a:xfrm>
          <a:prstGeom prst="rect">
            <a:avLst/>
          </a:prstGeom>
          <a:noFill/>
        </p:spPr>
      </p:pic>
      <p:grpSp>
        <p:nvGrpSpPr>
          <p:cNvPr id="12" name="그룹 11"/>
          <p:cNvGrpSpPr/>
          <p:nvPr userDrawn="1"/>
        </p:nvGrpSpPr>
        <p:grpSpPr>
          <a:xfrm>
            <a:off x="7381892" y="6429396"/>
            <a:ext cx="2524108" cy="428604"/>
            <a:chOff x="7381892" y="6429396"/>
            <a:chExt cx="2524108" cy="428604"/>
          </a:xfrm>
        </p:grpSpPr>
        <p:grpSp>
          <p:nvGrpSpPr>
            <p:cNvPr id="13" name="Group 2"/>
            <p:cNvGrpSpPr>
              <a:grpSpLocks/>
            </p:cNvGrpSpPr>
            <p:nvPr/>
          </p:nvGrpSpPr>
          <p:grpSpPr bwMode="auto">
            <a:xfrm>
              <a:off x="7381902" y="6429396"/>
              <a:ext cx="500085" cy="428612"/>
              <a:chOff x="306" y="99"/>
              <a:chExt cx="799" cy="687"/>
            </a:xfrm>
          </p:grpSpPr>
          <p:sp>
            <p:nvSpPr>
              <p:cNvPr id="19" name="Freeform 3"/>
              <p:cNvSpPr>
                <a:spLocks/>
              </p:cNvSpPr>
              <p:nvPr/>
            </p:nvSpPr>
            <p:spPr bwMode="auto">
              <a:xfrm>
                <a:off x="690" y="99"/>
                <a:ext cx="48" cy="152"/>
              </a:xfrm>
              <a:custGeom>
                <a:avLst/>
                <a:gdLst>
                  <a:gd name="T0" fmla="*/ 47 w 48"/>
                  <a:gd name="T1" fmla="*/ 0 h 152"/>
                  <a:gd name="T2" fmla="*/ 47 w 48"/>
                  <a:gd name="T3" fmla="*/ 83 h 152"/>
                  <a:gd name="T4" fmla="*/ 0 w 48"/>
                  <a:gd name="T5" fmla="*/ 151 h 152"/>
                  <a:gd name="T6" fmla="*/ 0 w 48"/>
                  <a:gd name="T7" fmla="*/ 73 h 152"/>
                  <a:gd name="T8" fmla="*/ 47 w 48"/>
                  <a:gd name="T9" fmla="*/ 0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52"/>
                  <a:gd name="T17" fmla="*/ 48 w 48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52">
                    <a:moveTo>
                      <a:pt x="47" y="0"/>
                    </a:moveTo>
                    <a:lnTo>
                      <a:pt x="47" y="83"/>
                    </a:lnTo>
                    <a:lnTo>
                      <a:pt x="0" y="151"/>
                    </a:lnTo>
                    <a:lnTo>
                      <a:pt x="0" y="73"/>
                    </a:lnTo>
                    <a:lnTo>
                      <a:pt x="47" y="0"/>
                    </a:lnTo>
                  </a:path>
                </a:pathLst>
              </a:custGeom>
              <a:solidFill>
                <a:srgbClr val="E7E7E7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4"/>
              <p:cNvSpPr>
                <a:spLocks/>
              </p:cNvSpPr>
              <p:nvPr/>
            </p:nvSpPr>
            <p:spPr bwMode="auto">
              <a:xfrm>
                <a:off x="747" y="209"/>
                <a:ext cx="56" cy="68"/>
              </a:xfrm>
              <a:custGeom>
                <a:avLst/>
                <a:gdLst>
                  <a:gd name="T0" fmla="*/ 52 w 56"/>
                  <a:gd name="T1" fmla="*/ 0 h 68"/>
                  <a:gd name="T2" fmla="*/ 55 w 56"/>
                  <a:gd name="T3" fmla="*/ 2 h 68"/>
                  <a:gd name="T4" fmla="*/ 3 w 56"/>
                  <a:gd name="T5" fmla="*/ 67 h 68"/>
                  <a:gd name="T6" fmla="*/ 0 w 56"/>
                  <a:gd name="T7" fmla="*/ 65 h 68"/>
                  <a:gd name="T8" fmla="*/ 52 w 56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68"/>
                  <a:gd name="T17" fmla="*/ 56 w 56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68">
                    <a:moveTo>
                      <a:pt x="52" y="0"/>
                    </a:moveTo>
                    <a:lnTo>
                      <a:pt x="55" y="2"/>
                    </a:lnTo>
                    <a:lnTo>
                      <a:pt x="3" y="67"/>
                    </a:lnTo>
                    <a:lnTo>
                      <a:pt x="0" y="65"/>
                    </a:lnTo>
                    <a:lnTo>
                      <a:pt x="52" y="0"/>
                    </a:lnTo>
                  </a:path>
                </a:pathLst>
              </a:custGeom>
              <a:solidFill>
                <a:srgbClr val="40404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5"/>
              <p:cNvSpPr>
                <a:spLocks/>
              </p:cNvSpPr>
              <p:nvPr/>
            </p:nvSpPr>
            <p:spPr bwMode="auto">
              <a:xfrm>
                <a:off x="744" y="208"/>
                <a:ext cx="55" cy="66"/>
              </a:xfrm>
              <a:custGeom>
                <a:avLst/>
                <a:gdLst>
                  <a:gd name="T0" fmla="*/ 51 w 55"/>
                  <a:gd name="T1" fmla="*/ 0 h 66"/>
                  <a:gd name="T2" fmla="*/ 54 w 55"/>
                  <a:gd name="T3" fmla="*/ 2 h 66"/>
                  <a:gd name="T4" fmla="*/ 3 w 55"/>
                  <a:gd name="T5" fmla="*/ 65 h 66"/>
                  <a:gd name="T6" fmla="*/ 0 w 55"/>
                  <a:gd name="T7" fmla="*/ 63 h 66"/>
                  <a:gd name="T8" fmla="*/ 51 w 55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6"/>
                  <a:gd name="T17" fmla="*/ 55 w 55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6">
                    <a:moveTo>
                      <a:pt x="51" y="0"/>
                    </a:moveTo>
                    <a:lnTo>
                      <a:pt x="54" y="2"/>
                    </a:lnTo>
                    <a:lnTo>
                      <a:pt x="3" y="65"/>
                    </a:lnTo>
                    <a:lnTo>
                      <a:pt x="0" y="63"/>
                    </a:lnTo>
                    <a:lnTo>
                      <a:pt x="51" y="0"/>
                    </a:lnTo>
                  </a:path>
                </a:pathLst>
              </a:custGeom>
              <a:solidFill>
                <a:srgbClr val="40404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6"/>
              <p:cNvSpPr>
                <a:spLocks/>
              </p:cNvSpPr>
              <p:nvPr/>
            </p:nvSpPr>
            <p:spPr bwMode="auto">
              <a:xfrm>
                <a:off x="730" y="199"/>
                <a:ext cx="66" cy="72"/>
              </a:xfrm>
              <a:custGeom>
                <a:avLst/>
                <a:gdLst>
                  <a:gd name="T0" fmla="*/ 52 w 66"/>
                  <a:gd name="T1" fmla="*/ 0 h 72"/>
                  <a:gd name="T2" fmla="*/ 65 w 66"/>
                  <a:gd name="T3" fmla="*/ 7 h 72"/>
                  <a:gd name="T4" fmla="*/ 13 w 66"/>
                  <a:gd name="T5" fmla="*/ 71 h 72"/>
                  <a:gd name="T6" fmla="*/ 0 w 66"/>
                  <a:gd name="T7" fmla="*/ 64 h 72"/>
                  <a:gd name="T8" fmla="*/ 52 w 66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72"/>
                  <a:gd name="T17" fmla="*/ 66 w 66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72">
                    <a:moveTo>
                      <a:pt x="52" y="0"/>
                    </a:moveTo>
                    <a:lnTo>
                      <a:pt x="65" y="7"/>
                    </a:lnTo>
                    <a:lnTo>
                      <a:pt x="13" y="71"/>
                    </a:lnTo>
                    <a:lnTo>
                      <a:pt x="0" y="64"/>
                    </a:lnTo>
                    <a:lnTo>
                      <a:pt x="52" y="0"/>
                    </a:lnTo>
                  </a:path>
                </a:pathLst>
              </a:custGeom>
              <a:solidFill>
                <a:srgbClr val="40404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7"/>
              <p:cNvSpPr>
                <a:spLocks/>
              </p:cNvSpPr>
              <p:nvPr/>
            </p:nvSpPr>
            <p:spPr bwMode="auto">
              <a:xfrm>
                <a:off x="751" y="212"/>
                <a:ext cx="62" cy="73"/>
              </a:xfrm>
              <a:custGeom>
                <a:avLst/>
                <a:gdLst>
                  <a:gd name="T0" fmla="*/ 52 w 62"/>
                  <a:gd name="T1" fmla="*/ 0 h 73"/>
                  <a:gd name="T2" fmla="*/ 61 w 62"/>
                  <a:gd name="T3" fmla="*/ 10 h 73"/>
                  <a:gd name="T4" fmla="*/ 8 w 62"/>
                  <a:gd name="T5" fmla="*/ 72 h 73"/>
                  <a:gd name="T6" fmla="*/ 0 w 62"/>
                  <a:gd name="T7" fmla="*/ 64 h 73"/>
                  <a:gd name="T8" fmla="*/ 52 w 62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73"/>
                  <a:gd name="T17" fmla="*/ 62 w 62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73">
                    <a:moveTo>
                      <a:pt x="52" y="0"/>
                    </a:moveTo>
                    <a:lnTo>
                      <a:pt x="61" y="10"/>
                    </a:lnTo>
                    <a:lnTo>
                      <a:pt x="8" y="72"/>
                    </a:lnTo>
                    <a:lnTo>
                      <a:pt x="0" y="64"/>
                    </a:lnTo>
                    <a:lnTo>
                      <a:pt x="52" y="0"/>
                    </a:lnTo>
                  </a:path>
                </a:pathLst>
              </a:custGeom>
              <a:solidFill>
                <a:srgbClr val="595959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8"/>
              <p:cNvSpPr>
                <a:spLocks/>
              </p:cNvSpPr>
              <p:nvPr/>
            </p:nvSpPr>
            <p:spPr bwMode="auto">
              <a:xfrm>
                <a:off x="723" y="195"/>
                <a:ext cx="58" cy="69"/>
              </a:xfrm>
              <a:custGeom>
                <a:avLst/>
                <a:gdLst>
                  <a:gd name="T0" fmla="*/ 50 w 58"/>
                  <a:gd name="T1" fmla="*/ 0 h 69"/>
                  <a:gd name="T2" fmla="*/ 57 w 58"/>
                  <a:gd name="T3" fmla="*/ 3 h 69"/>
                  <a:gd name="T4" fmla="*/ 6 w 58"/>
                  <a:gd name="T5" fmla="*/ 68 h 69"/>
                  <a:gd name="T6" fmla="*/ 0 w 58"/>
                  <a:gd name="T7" fmla="*/ 65 h 69"/>
                  <a:gd name="T8" fmla="*/ 50 w 58"/>
                  <a:gd name="T9" fmla="*/ 0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9"/>
                  <a:gd name="T17" fmla="*/ 58 w 58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9">
                    <a:moveTo>
                      <a:pt x="50" y="0"/>
                    </a:moveTo>
                    <a:lnTo>
                      <a:pt x="57" y="3"/>
                    </a:lnTo>
                    <a:lnTo>
                      <a:pt x="6" y="68"/>
                    </a:lnTo>
                    <a:lnTo>
                      <a:pt x="0" y="65"/>
                    </a:lnTo>
                    <a:lnTo>
                      <a:pt x="50" y="0"/>
                    </a:lnTo>
                  </a:path>
                </a:pathLst>
              </a:custGeom>
              <a:solidFill>
                <a:srgbClr val="40404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9"/>
              <p:cNvSpPr>
                <a:spLocks/>
              </p:cNvSpPr>
              <p:nvPr/>
            </p:nvSpPr>
            <p:spPr bwMode="auto">
              <a:xfrm>
                <a:off x="760" y="222"/>
                <a:ext cx="62" cy="70"/>
              </a:xfrm>
              <a:custGeom>
                <a:avLst/>
                <a:gdLst>
                  <a:gd name="T0" fmla="*/ 53 w 62"/>
                  <a:gd name="T1" fmla="*/ 0 h 70"/>
                  <a:gd name="T2" fmla="*/ 61 w 62"/>
                  <a:gd name="T3" fmla="*/ 9 h 70"/>
                  <a:gd name="T4" fmla="*/ 7 w 62"/>
                  <a:gd name="T5" fmla="*/ 69 h 70"/>
                  <a:gd name="T6" fmla="*/ 0 w 62"/>
                  <a:gd name="T7" fmla="*/ 61 h 70"/>
                  <a:gd name="T8" fmla="*/ 53 w 62"/>
                  <a:gd name="T9" fmla="*/ 0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70"/>
                  <a:gd name="T17" fmla="*/ 62 w 62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70">
                    <a:moveTo>
                      <a:pt x="53" y="0"/>
                    </a:moveTo>
                    <a:lnTo>
                      <a:pt x="61" y="9"/>
                    </a:lnTo>
                    <a:lnTo>
                      <a:pt x="7" y="69"/>
                    </a:lnTo>
                    <a:lnTo>
                      <a:pt x="0" y="61"/>
                    </a:lnTo>
                    <a:lnTo>
                      <a:pt x="53" y="0"/>
                    </a:lnTo>
                  </a:path>
                </a:pathLst>
              </a:custGeom>
              <a:solidFill>
                <a:srgbClr val="5D5D5D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10"/>
              <p:cNvSpPr>
                <a:spLocks/>
              </p:cNvSpPr>
              <p:nvPr/>
            </p:nvSpPr>
            <p:spPr bwMode="auto">
              <a:xfrm>
                <a:off x="722" y="195"/>
                <a:ext cx="51" cy="64"/>
              </a:xfrm>
              <a:custGeom>
                <a:avLst/>
                <a:gdLst>
                  <a:gd name="T0" fmla="*/ 48 w 51"/>
                  <a:gd name="T1" fmla="*/ 0 h 64"/>
                  <a:gd name="T2" fmla="*/ 50 w 51"/>
                  <a:gd name="T3" fmla="*/ 2 h 64"/>
                  <a:gd name="T4" fmla="*/ 2 w 51"/>
                  <a:gd name="T5" fmla="*/ 63 h 64"/>
                  <a:gd name="T6" fmla="*/ 0 w 51"/>
                  <a:gd name="T7" fmla="*/ 62 h 64"/>
                  <a:gd name="T8" fmla="*/ 48 w 51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64"/>
                  <a:gd name="T17" fmla="*/ 51 w 51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64">
                    <a:moveTo>
                      <a:pt x="48" y="0"/>
                    </a:moveTo>
                    <a:lnTo>
                      <a:pt x="50" y="2"/>
                    </a:lnTo>
                    <a:lnTo>
                      <a:pt x="2" y="63"/>
                    </a:lnTo>
                    <a:lnTo>
                      <a:pt x="0" y="62"/>
                    </a:lnTo>
                    <a:lnTo>
                      <a:pt x="48" y="0"/>
                    </a:lnTo>
                  </a:path>
                </a:pathLst>
              </a:custGeom>
              <a:solidFill>
                <a:srgbClr val="40404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11"/>
              <p:cNvSpPr>
                <a:spLocks/>
              </p:cNvSpPr>
              <p:nvPr/>
            </p:nvSpPr>
            <p:spPr bwMode="auto">
              <a:xfrm>
                <a:off x="717" y="192"/>
                <a:ext cx="55" cy="66"/>
              </a:xfrm>
              <a:custGeom>
                <a:avLst/>
                <a:gdLst>
                  <a:gd name="T0" fmla="*/ 50 w 55"/>
                  <a:gd name="T1" fmla="*/ 0 h 66"/>
                  <a:gd name="T2" fmla="*/ 54 w 55"/>
                  <a:gd name="T3" fmla="*/ 2 h 66"/>
                  <a:gd name="T4" fmla="*/ 4 w 55"/>
                  <a:gd name="T5" fmla="*/ 65 h 66"/>
                  <a:gd name="T6" fmla="*/ 0 w 55"/>
                  <a:gd name="T7" fmla="*/ 63 h 66"/>
                  <a:gd name="T8" fmla="*/ 50 w 55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6"/>
                  <a:gd name="T17" fmla="*/ 55 w 55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6">
                    <a:moveTo>
                      <a:pt x="50" y="0"/>
                    </a:moveTo>
                    <a:lnTo>
                      <a:pt x="54" y="2"/>
                    </a:lnTo>
                    <a:lnTo>
                      <a:pt x="4" y="65"/>
                    </a:lnTo>
                    <a:lnTo>
                      <a:pt x="0" y="63"/>
                    </a:lnTo>
                    <a:lnTo>
                      <a:pt x="50" y="0"/>
                    </a:lnTo>
                  </a:path>
                </a:pathLst>
              </a:custGeom>
              <a:solidFill>
                <a:srgbClr val="40404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769" y="232"/>
                <a:ext cx="57" cy="68"/>
              </a:xfrm>
              <a:custGeom>
                <a:avLst/>
                <a:gdLst>
                  <a:gd name="T0" fmla="*/ 53 w 57"/>
                  <a:gd name="T1" fmla="*/ 0 h 68"/>
                  <a:gd name="T2" fmla="*/ 56 w 57"/>
                  <a:gd name="T3" fmla="*/ 4 h 68"/>
                  <a:gd name="T4" fmla="*/ 3 w 57"/>
                  <a:gd name="T5" fmla="*/ 67 h 68"/>
                  <a:gd name="T6" fmla="*/ 0 w 57"/>
                  <a:gd name="T7" fmla="*/ 62 h 68"/>
                  <a:gd name="T8" fmla="*/ 53 w 57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68"/>
                  <a:gd name="T17" fmla="*/ 57 w 57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68">
                    <a:moveTo>
                      <a:pt x="53" y="0"/>
                    </a:moveTo>
                    <a:lnTo>
                      <a:pt x="56" y="4"/>
                    </a:lnTo>
                    <a:lnTo>
                      <a:pt x="3" y="67"/>
                    </a:lnTo>
                    <a:lnTo>
                      <a:pt x="0" y="62"/>
                    </a:lnTo>
                    <a:lnTo>
                      <a:pt x="53" y="0"/>
                    </a:lnTo>
                  </a:path>
                </a:pathLst>
              </a:custGeom>
              <a:solidFill>
                <a:srgbClr val="8E8E8E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711" y="190"/>
                <a:ext cx="56" cy="66"/>
              </a:xfrm>
              <a:custGeom>
                <a:avLst/>
                <a:gdLst>
                  <a:gd name="T0" fmla="*/ 49 w 56"/>
                  <a:gd name="T1" fmla="*/ 0 h 66"/>
                  <a:gd name="T2" fmla="*/ 55 w 56"/>
                  <a:gd name="T3" fmla="*/ 2 h 66"/>
                  <a:gd name="T4" fmla="*/ 6 w 56"/>
                  <a:gd name="T5" fmla="*/ 65 h 66"/>
                  <a:gd name="T6" fmla="*/ 0 w 56"/>
                  <a:gd name="T7" fmla="*/ 63 h 66"/>
                  <a:gd name="T8" fmla="*/ 49 w 56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66"/>
                  <a:gd name="T17" fmla="*/ 56 w 56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66">
                    <a:moveTo>
                      <a:pt x="49" y="0"/>
                    </a:moveTo>
                    <a:lnTo>
                      <a:pt x="55" y="2"/>
                    </a:lnTo>
                    <a:lnTo>
                      <a:pt x="6" y="65"/>
                    </a:lnTo>
                    <a:lnTo>
                      <a:pt x="0" y="63"/>
                    </a:lnTo>
                    <a:lnTo>
                      <a:pt x="49" y="0"/>
                    </a:lnTo>
                  </a:path>
                </a:pathLst>
              </a:custGeom>
              <a:solidFill>
                <a:srgbClr val="40404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4"/>
              <p:cNvSpPr>
                <a:spLocks/>
              </p:cNvSpPr>
              <p:nvPr/>
            </p:nvSpPr>
            <p:spPr bwMode="auto">
              <a:xfrm>
                <a:off x="772" y="237"/>
                <a:ext cx="58" cy="66"/>
              </a:xfrm>
              <a:custGeom>
                <a:avLst/>
                <a:gdLst>
                  <a:gd name="T0" fmla="*/ 54 w 58"/>
                  <a:gd name="T1" fmla="*/ 0 h 66"/>
                  <a:gd name="T2" fmla="*/ 57 w 58"/>
                  <a:gd name="T3" fmla="*/ 5 h 66"/>
                  <a:gd name="T4" fmla="*/ 2 w 58"/>
                  <a:gd name="T5" fmla="*/ 65 h 66"/>
                  <a:gd name="T6" fmla="*/ 0 w 58"/>
                  <a:gd name="T7" fmla="*/ 62 h 66"/>
                  <a:gd name="T8" fmla="*/ 54 w 58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6"/>
                  <a:gd name="T17" fmla="*/ 58 w 58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6">
                    <a:moveTo>
                      <a:pt x="54" y="0"/>
                    </a:moveTo>
                    <a:lnTo>
                      <a:pt x="57" y="5"/>
                    </a:lnTo>
                    <a:lnTo>
                      <a:pt x="2" y="65"/>
                    </a:lnTo>
                    <a:lnTo>
                      <a:pt x="0" y="62"/>
                    </a:lnTo>
                    <a:lnTo>
                      <a:pt x="54" y="0"/>
                    </a:lnTo>
                  </a:path>
                </a:pathLst>
              </a:custGeom>
              <a:solidFill>
                <a:srgbClr val="9C9C9C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5"/>
              <p:cNvSpPr>
                <a:spLocks/>
              </p:cNvSpPr>
              <p:nvPr/>
            </p:nvSpPr>
            <p:spPr bwMode="auto">
              <a:xfrm>
                <a:off x="704" y="187"/>
                <a:ext cx="56" cy="66"/>
              </a:xfrm>
              <a:custGeom>
                <a:avLst/>
                <a:gdLst>
                  <a:gd name="T0" fmla="*/ 49 w 56"/>
                  <a:gd name="T1" fmla="*/ 0 h 66"/>
                  <a:gd name="T2" fmla="*/ 55 w 56"/>
                  <a:gd name="T3" fmla="*/ 2 h 66"/>
                  <a:gd name="T4" fmla="*/ 6 w 56"/>
                  <a:gd name="T5" fmla="*/ 65 h 66"/>
                  <a:gd name="T6" fmla="*/ 0 w 56"/>
                  <a:gd name="T7" fmla="*/ 63 h 66"/>
                  <a:gd name="T8" fmla="*/ 49 w 56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66"/>
                  <a:gd name="T17" fmla="*/ 56 w 56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66">
                    <a:moveTo>
                      <a:pt x="49" y="0"/>
                    </a:moveTo>
                    <a:lnTo>
                      <a:pt x="55" y="2"/>
                    </a:lnTo>
                    <a:lnTo>
                      <a:pt x="6" y="65"/>
                    </a:lnTo>
                    <a:lnTo>
                      <a:pt x="0" y="63"/>
                    </a:lnTo>
                    <a:lnTo>
                      <a:pt x="49" y="0"/>
                    </a:lnTo>
                  </a:path>
                </a:pathLst>
              </a:custGeom>
              <a:solidFill>
                <a:srgbClr val="40404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16"/>
              <p:cNvSpPr>
                <a:spLocks/>
              </p:cNvSpPr>
              <p:nvPr/>
            </p:nvSpPr>
            <p:spPr bwMode="auto">
              <a:xfrm>
                <a:off x="775" y="242"/>
                <a:ext cx="58" cy="65"/>
              </a:xfrm>
              <a:custGeom>
                <a:avLst/>
                <a:gdLst>
                  <a:gd name="T0" fmla="*/ 55 w 58"/>
                  <a:gd name="T1" fmla="*/ 0 h 65"/>
                  <a:gd name="T2" fmla="*/ 57 w 58"/>
                  <a:gd name="T3" fmla="*/ 4 h 65"/>
                  <a:gd name="T4" fmla="*/ 3 w 58"/>
                  <a:gd name="T5" fmla="*/ 64 h 65"/>
                  <a:gd name="T6" fmla="*/ 0 w 58"/>
                  <a:gd name="T7" fmla="*/ 60 h 65"/>
                  <a:gd name="T8" fmla="*/ 55 w 58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5"/>
                  <a:gd name="T17" fmla="*/ 58 w 58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5">
                    <a:moveTo>
                      <a:pt x="55" y="0"/>
                    </a:moveTo>
                    <a:lnTo>
                      <a:pt x="57" y="4"/>
                    </a:lnTo>
                    <a:lnTo>
                      <a:pt x="3" y="64"/>
                    </a:lnTo>
                    <a:lnTo>
                      <a:pt x="0" y="60"/>
                    </a:lnTo>
                    <a:lnTo>
                      <a:pt x="55" y="0"/>
                    </a:lnTo>
                  </a:path>
                </a:pathLst>
              </a:custGeom>
              <a:solidFill>
                <a:srgbClr val="9C9C9C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7"/>
              <p:cNvSpPr>
                <a:spLocks/>
              </p:cNvSpPr>
              <p:nvPr/>
            </p:nvSpPr>
            <p:spPr bwMode="auto">
              <a:xfrm>
                <a:off x="779" y="247"/>
                <a:ext cx="54" cy="63"/>
              </a:xfrm>
              <a:custGeom>
                <a:avLst/>
                <a:gdLst>
                  <a:gd name="T0" fmla="*/ 52 w 54"/>
                  <a:gd name="T1" fmla="*/ 0 h 63"/>
                  <a:gd name="T2" fmla="*/ 53 w 54"/>
                  <a:gd name="T3" fmla="*/ 2 h 63"/>
                  <a:gd name="T4" fmla="*/ 1 w 54"/>
                  <a:gd name="T5" fmla="*/ 62 h 63"/>
                  <a:gd name="T6" fmla="*/ 0 w 54"/>
                  <a:gd name="T7" fmla="*/ 59 h 63"/>
                  <a:gd name="T8" fmla="*/ 52 w 5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63"/>
                  <a:gd name="T17" fmla="*/ 54 w 5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63">
                    <a:moveTo>
                      <a:pt x="52" y="0"/>
                    </a:moveTo>
                    <a:lnTo>
                      <a:pt x="53" y="2"/>
                    </a:lnTo>
                    <a:lnTo>
                      <a:pt x="1" y="62"/>
                    </a:lnTo>
                    <a:lnTo>
                      <a:pt x="0" y="59"/>
                    </a:lnTo>
                    <a:lnTo>
                      <a:pt x="52" y="0"/>
                    </a:lnTo>
                  </a:path>
                </a:pathLst>
              </a:custGeom>
              <a:solidFill>
                <a:srgbClr val="AAAAAA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8"/>
              <p:cNvSpPr>
                <a:spLocks/>
              </p:cNvSpPr>
              <p:nvPr/>
            </p:nvSpPr>
            <p:spPr bwMode="auto">
              <a:xfrm>
                <a:off x="690" y="185"/>
                <a:ext cx="63" cy="67"/>
              </a:xfrm>
              <a:custGeom>
                <a:avLst/>
                <a:gdLst>
                  <a:gd name="T0" fmla="*/ 49 w 63"/>
                  <a:gd name="T1" fmla="*/ 0 h 67"/>
                  <a:gd name="T2" fmla="*/ 62 w 63"/>
                  <a:gd name="T3" fmla="*/ 2 h 67"/>
                  <a:gd name="T4" fmla="*/ 12 w 63"/>
                  <a:gd name="T5" fmla="*/ 66 h 67"/>
                  <a:gd name="T6" fmla="*/ 0 w 63"/>
                  <a:gd name="T7" fmla="*/ 64 h 67"/>
                  <a:gd name="T8" fmla="*/ 49 w 63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67"/>
                  <a:gd name="T17" fmla="*/ 63 w 63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67">
                    <a:moveTo>
                      <a:pt x="49" y="0"/>
                    </a:moveTo>
                    <a:lnTo>
                      <a:pt x="62" y="2"/>
                    </a:lnTo>
                    <a:lnTo>
                      <a:pt x="12" y="66"/>
                    </a:lnTo>
                    <a:lnTo>
                      <a:pt x="0" y="64"/>
                    </a:lnTo>
                    <a:lnTo>
                      <a:pt x="49" y="0"/>
                    </a:lnTo>
                  </a:path>
                </a:pathLst>
              </a:custGeom>
              <a:solidFill>
                <a:srgbClr val="40404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9"/>
              <p:cNvSpPr>
                <a:spLocks/>
              </p:cNvSpPr>
              <p:nvPr/>
            </p:nvSpPr>
            <p:spPr bwMode="auto">
              <a:xfrm>
                <a:off x="780" y="250"/>
                <a:ext cx="58" cy="67"/>
              </a:xfrm>
              <a:custGeom>
                <a:avLst/>
                <a:gdLst>
                  <a:gd name="T0" fmla="*/ 53 w 58"/>
                  <a:gd name="T1" fmla="*/ 0 h 67"/>
                  <a:gd name="T2" fmla="*/ 57 w 58"/>
                  <a:gd name="T3" fmla="*/ 7 h 67"/>
                  <a:gd name="T4" fmla="*/ 3 w 58"/>
                  <a:gd name="T5" fmla="*/ 66 h 67"/>
                  <a:gd name="T6" fmla="*/ 0 w 58"/>
                  <a:gd name="T7" fmla="*/ 60 h 67"/>
                  <a:gd name="T8" fmla="*/ 53 w 58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7"/>
                  <a:gd name="T17" fmla="*/ 58 w 5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7">
                    <a:moveTo>
                      <a:pt x="53" y="0"/>
                    </a:moveTo>
                    <a:lnTo>
                      <a:pt x="57" y="7"/>
                    </a:lnTo>
                    <a:lnTo>
                      <a:pt x="3" y="66"/>
                    </a:lnTo>
                    <a:lnTo>
                      <a:pt x="0" y="60"/>
                    </a:lnTo>
                    <a:lnTo>
                      <a:pt x="53" y="0"/>
                    </a:lnTo>
                  </a:path>
                </a:pathLst>
              </a:custGeom>
              <a:solidFill>
                <a:srgbClr val="ADADAD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20"/>
              <p:cNvSpPr>
                <a:spLocks/>
              </p:cNvSpPr>
              <p:nvPr/>
            </p:nvSpPr>
            <p:spPr bwMode="auto">
              <a:xfrm>
                <a:off x="784" y="257"/>
                <a:ext cx="61" cy="74"/>
              </a:xfrm>
              <a:custGeom>
                <a:avLst/>
                <a:gdLst>
                  <a:gd name="T0" fmla="*/ 54 w 61"/>
                  <a:gd name="T1" fmla="*/ 0 h 74"/>
                  <a:gd name="T2" fmla="*/ 60 w 61"/>
                  <a:gd name="T3" fmla="*/ 13 h 74"/>
                  <a:gd name="T4" fmla="*/ 6 w 61"/>
                  <a:gd name="T5" fmla="*/ 73 h 74"/>
                  <a:gd name="T6" fmla="*/ 0 w 61"/>
                  <a:gd name="T7" fmla="*/ 60 h 74"/>
                  <a:gd name="T8" fmla="*/ 54 w 61"/>
                  <a:gd name="T9" fmla="*/ 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"/>
                  <a:gd name="T16" fmla="*/ 0 h 74"/>
                  <a:gd name="T17" fmla="*/ 61 w 61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" h="74">
                    <a:moveTo>
                      <a:pt x="54" y="0"/>
                    </a:moveTo>
                    <a:lnTo>
                      <a:pt x="60" y="13"/>
                    </a:lnTo>
                    <a:lnTo>
                      <a:pt x="6" y="73"/>
                    </a:lnTo>
                    <a:lnTo>
                      <a:pt x="0" y="60"/>
                    </a:lnTo>
                    <a:lnTo>
                      <a:pt x="54" y="0"/>
                    </a:lnTo>
                  </a:path>
                </a:pathLst>
              </a:custGeom>
              <a:solidFill>
                <a:srgbClr val="B9B9B9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21"/>
              <p:cNvSpPr>
                <a:spLocks/>
              </p:cNvSpPr>
              <p:nvPr/>
            </p:nvSpPr>
            <p:spPr bwMode="auto">
              <a:xfrm>
                <a:off x="790" y="271"/>
                <a:ext cx="57" cy="68"/>
              </a:xfrm>
              <a:custGeom>
                <a:avLst/>
                <a:gdLst>
                  <a:gd name="T0" fmla="*/ 54 w 57"/>
                  <a:gd name="T1" fmla="*/ 0 h 68"/>
                  <a:gd name="T2" fmla="*/ 56 w 57"/>
                  <a:gd name="T3" fmla="*/ 7 h 68"/>
                  <a:gd name="T4" fmla="*/ 2 w 57"/>
                  <a:gd name="T5" fmla="*/ 67 h 68"/>
                  <a:gd name="T6" fmla="*/ 0 w 57"/>
                  <a:gd name="T7" fmla="*/ 61 h 68"/>
                  <a:gd name="T8" fmla="*/ 54 w 57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68"/>
                  <a:gd name="T17" fmla="*/ 57 w 57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68">
                    <a:moveTo>
                      <a:pt x="54" y="0"/>
                    </a:moveTo>
                    <a:lnTo>
                      <a:pt x="56" y="7"/>
                    </a:lnTo>
                    <a:lnTo>
                      <a:pt x="2" y="67"/>
                    </a:lnTo>
                    <a:lnTo>
                      <a:pt x="0" y="61"/>
                    </a:lnTo>
                    <a:lnTo>
                      <a:pt x="54" y="0"/>
                    </a:lnTo>
                  </a:path>
                </a:pathLst>
              </a:custGeom>
              <a:solidFill>
                <a:srgbClr val="C1C1C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22"/>
              <p:cNvSpPr>
                <a:spLocks/>
              </p:cNvSpPr>
              <p:nvPr/>
            </p:nvSpPr>
            <p:spPr bwMode="auto">
              <a:xfrm>
                <a:off x="793" y="278"/>
                <a:ext cx="56" cy="66"/>
              </a:xfrm>
              <a:custGeom>
                <a:avLst/>
                <a:gdLst>
                  <a:gd name="T0" fmla="*/ 53 w 56"/>
                  <a:gd name="T1" fmla="*/ 0 h 66"/>
                  <a:gd name="T2" fmla="*/ 55 w 56"/>
                  <a:gd name="T3" fmla="*/ 6 h 66"/>
                  <a:gd name="T4" fmla="*/ 2 w 56"/>
                  <a:gd name="T5" fmla="*/ 65 h 66"/>
                  <a:gd name="T6" fmla="*/ 0 w 56"/>
                  <a:gd name="T7" fmla="*/ 59 h 66"/>
                  <a:gd name="T8" fmla="*/ 53 w 56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66"/>
                  <a:gd name="T17" fmla="*/ 56 w 56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66">
                    <a:moveTo>
                      <a:pt x="53" y="0"/>
                    </a:moveTo>
                    <a:lnTo>
                      <a:pt x="55" y="6"/>
                    </a:lnTo>
                    <a:lnTo>
                      <a:pt x="2" y="65"/>
                    </a:lnTo>
                    <a:lnTo>
                      <a:pt x="0" y="59"/>
                    </a:lnTo>
                    <a:lnTo>
                      <a:pt x="53" y="0"/>
                    </a:lnTo>
                  </a:path>
                </a:pathLst>
              </a:custGeom>
              <a:solidFill>
                <a:srgbClr val="D1D1D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23"/>
              <p:cNvSpPr>
                <a:spLocks/>
              </p:cNvSpPr>
              <p:nvPr/>
            </p:nvSpPr>
            <p:spPr bwMode="auto">
              <a:xfrm>
                <a:off x="795" y="286"/>
                <a:ext cx="56" cy="67"/>
              </a:xfrm>
              <a:custGeom>
                <a:avLst/>
                <a:gdLst>
                  <a:gd name="T0" fmla="*/ 53 w 56"/>
                  <a:gd name="T1" fmla="*/ 0 h 67"/>
                  <a:gd name="T2" fmla="*/ 55 w 56"/>
                  <a:gd name="T3" fmla="*/ 7 h 67"/>
                  <a:gd name="T4" fmla="*/ 1 w 56"/>
                  <a:gd name="T5" fmla="*/ 66 h 67"/>
                  <a:gd name="T6" fmla="*/ 0 w 56"/>
                  <a:gd name="T7" fmla="*/ 59 h 67"/>
                  <a:gd name="T8" fmla="*/ 53 w 56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67"/>
                  <a:gd name="T17" fmla="*/ 56 w 56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67">
                    <a:moveTo>
                      <a:pt x="53" y="0"/>
                    </a:moveTo>
                    <a:lnTo>
                      <a:pt x="55" y="7"/>
                    </a:lnTo>
                    <a:lnTo>
                      <a:pt x="1" y="66"/>
                    </a:lnTo>
                    <a:lnTo>
                      <a:pt x="0" y="59"/>
                    </a:lnTo>
                    <a:lnTo>
                      <a:pt x="53" y="0"/>
                    </a:lnTo>
                  </a:path>
                </a:pathLst>
              </a:custGeom>
              <a:solidFill>
                <a:srgbClr val="D9D9D9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24"/>
              <p:cNvSpPr>
                <a:spLocks/>
              </p:cNvSpPr>
              <p:nvPr/>
            </p:nvSpPr>
            <p:spPr bwMode="auto">
              <a:xfrm>
                <a:off x="796" y="294"/>
                <a:ext cx="55" cy="66"/>
              </a:xfrm>
              <a:custGeom>
                <a:avLst/>
                <a:gdLst>
                  <a:gd name="T0" fmla="*/ 54 w 55"/>
                  <a:gd name="T1" fmla="*/ 0 h 66"/>
                  <a:gd name="T2" fmla="*/ 54 w 55"/>
                  <a:gd name="T3" fmla="*/ 7 h 66"/>
                  <a:gd name="T4" fmla="*/ 0 w 55"/>
                  <a:gd name="T5" fmla="*/ 65 h 66"/>
                  <a:gd name="T6" fmla="*/ 0 w 55"/>
                  <a:gd name="T7" fmla="*/ 59 h 66"/>
                  <a:gd name="T8" fmla="*/ 54 w 55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6"/>
                  <a:gd name="T17" fmla="*/ 55 w 55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6">
                    <a:moveTo>
                      <a:pt x="54" y="0"/>
                    </a:moveTo>
                    <a:lnTo>
                      <a:pt x="54" y="7"/>
                    </a:lnTo>
                    <a:lnTo>
                      <a:pt x="0" y="65"/>
                    </a:lnTo>
                    <a:lnTo>
                      <a:pt x="0" y="59"/>
                    </a:lnTo>
                    <a:lnTo>
                      <a:pt x="54" y="0"/>
                    </a:lnTo>
                  </a:path>
                </a:pathLst>
              </a:custGeom>
              <a:solidFill>
                <a:srgbClr val="DFDFD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25"/>
              <p:cNvSpPr>
                <a:spLocks/>
              </p:cNvSpPr>
              <p:nvPr/>
            </p:nvSpPr>
            <p:spPr bwMode="auto">
              <a:xfrm>
                <a:off x="796" y="302"/>
                <a:ext cx="56" cy="68"/>
              </a:xfrm>
              <a:custGeom>
                <a:avLst/>
                <a:gdLst>
                  <a:gd name="T0" fmla="*/ 54 w 56"/>
                  <a:gd name="T1" fmla="*/ 0 h 68"/>
                  <a:gd name="T2" fmla="*/ 55 w 56"/>
                  <a:gd name="T3" fmla="*/ 10 h 68"/>
                  <a:gd name="T4" fmla="*/ 1 w 56"/>
                  <a:gd name="T5" fmla="*/ 67 h 68"/>
                  <a:gd name="T6" fmla="*/ 0 w 56"/>
                  <a:gd name="T7" fmla="*/ 58 h 68"/>
                  <a:gd name="T8" fmla="*/ 54 w 56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68"/>
                  <a:gd name="T17" fmla="*/ 56 w 56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68">
                    <a:moveTo>
                      <a:pt x="54" y="0"/>
                    </a:moveTo>
                    <a:lnTo>
                      <a:pt x="55" y="10"/>
                    </a:lnTo>
                    <a:lnTo>
                      <a:pt x="1" y="67"/>
                    </a:lnTo>
                    <a:lnTo>
                      <a:pt x="0" y="58"/>
                    </a:lnTo>
                    <a:lnTo>
                      <a:pt x="54" y="0"/>
                    </a:lnTo>
                  </a:path>
                </a:pathLst>
              </a:custGeom>
              <a:solidFill>
                <a:srgbClr val="E4E4E4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26"/>
              <p:cNvSpPr>
                <a:spLocks/>
              </p:cNvSpPr>
              <p:nvPr/>
            </p:nvSpPr>
            <p:spPr bwMode="auto">
              <a:xfrm>
                <a:off x="796" y="313"/>
                <a:ext cx="56" cy="68"/>
              </a:xfrm>
              <a:custGeom>
                <a:avLst/>
                <a:gdLst>
                  <a:gd name="T0" fmla="*/ 55 w 56"/>
                  <a:gd name="T1" fmla="*/ 0 h 68"/>
                  <a:gd name="T2" fmla="*/ 54 w 56"/>
                  <a:gd name="T3" fmla="*/ 10 h 68"/>
                  <a:gd name="T4" fmla="*/ 0 w 56"/>
                  <a:gd name="T5" fmla="*/ 67 h 68"/>
                  <a:gd name="T6" fmla="*/ 1 w 56"/>
                  <a:gd name="T7" fmla="*/ 57 h 68"/>
                  <a:gd name="T8" fmla="*/ 55 w 56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68"/>
                  <a:gd name="T17" fmla="*/ 56 w 56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68">
                    <a:moveTo>
                      <a:pt x="55" y="0"/>
                    </a:moveTo>
                    <a:lnTo>
                      <a:pt x="54" y="10"/>
                    </a:lnTo>
                    <a:lnTo>
                      <a:pt x="0" y="67"/>
                    </a:lnTo>
                    <a:lnTo>
                      <a:pt x="1" y="57"/>
                    </a:lnTo>
                    <a:lnTo>
                      <a:pt x="55" y="0"/>
                    </a:lnTo>
                  </a:path>
                </a:pathLst>
              </a:custGeom>
              <a:solidFill>
                <a:srgbClr val="ECECEC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27"/>
              <p:cNvSpPr>
                <a:spLocks/>
              </p:cNvSpPr>
              <p:nvPr/>
            </p:nvSpPr>
            <p:spPr bwMode="auto">
              <a:xfrm>
                <a:off x="795" y="325"/>
                <a:ext cx="56" cy="66"/>
              </a:xfrm>
              <a:custGeom>
                <a:avLst/>
                <a:gdLst>
                  <a:gd name="T0" fmla="*/ 55 w 56"/>
                  <a:gd name="T1" fmla="*/ 0 h 66"/>
                  <a:gd name="T2" fmla="*/ 53 w 56"/>
                  <a:gd name="T3" fmla="*/ 10 h 66"/>
                  <a:gd name="T4" fmla="*/ 0 w 56"/>
                  <a:gd name="T5" fmla="*/ 65 h 66"/>
                  <a:gd name="T6" fmla="*/ 1 w 56"/>
                  <a:gd name="T7" fmla="*/ 56 h 66"/>
                  <a:gd name="T8" fmla="*/ 55 w 56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66"/>
                  <a:gd name="T17" fmla="*/ 56 w 56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66">
                    <a:moveTo>
                      <a:pt x="55" y="0"/>
                    </a:moveTo>
                    <a:lnTo>
                      <a:pt x="53" y="10"/>
                    </a:lnTo>
                    <a:lnTo>
                      <a:pt x="0" y="65"/>
                    </a:lnTo>
                    <a:lnTo>
                      <a:pt x="1" y="56"/>
                    </a:lnTo>
                    <a:lnTo>
                      <a:pt x="55" y="0"/>
                    </a:lnTo>
                  </a:path>
                </a:pathLst>
              </a:custGeom>
              <a:solidFill>
                <a:srgbClr val="F2F2F2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28"/>
              <p:cNvSpPr>
                <a:spLocks/>
              </p:cNvSpPr>
              <p:nvPr/>
            </p:nvSpPr>
            <p:spPr bwMode="auto">
              <a:xfrm>
                <a:off x="792" y="335"/>
                <a:ext cx="57" cy="67"/>
              </a:xfrm>
              <a:custGeom>
                <a:avLst/>
                <a:gdLst>
                  <a:gd name="T0" fmla="*/ 56 w 57"/>
                  <a:gd name="T1" fmla="*/ 0 h 67"/>
                  <a:gd name="T2" fmla="*/ 54 w 57"/>
                  <a:gd name="T3" fmla="*/ 10 h 67"/>
                  <a:gd name="T4" fmla="*/ 0 w 57"/>
                  <a:gd name="T5" fmla="*/ 66 h 67"/>
                  <a:gd name="T6" fmla="*/ 2 w 57"/>
                  <a:gd name="T7" fmla="*/ 56 h 67"/>
                  <a:gd name="T8" fmla="*/ 56 w 57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67"/>
                  <a:gd name="T17" fmla="*/ 57 w 57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67">
                    <a:moveTo>
                      <a:pt x="56" y="0"/>
                    </a:moveTo>
                    <a:lnTo>
                      <a:pt x="54" y="10"/>
                    </a:lnTo>
                    <a:lnTo>
                      <a:pt x="0" y="66"/>
                    </a:lnTo>
                    <a:lnTo>
                      <a:pt x="2" y="56"/>
                    </a:lnTo>
                    <a:lnTo>
                      <a:pt x="56" y="0"/>
                    </a:lnTo>
                  </a:path>
                </a:pathLst>
              </a:custGeom>
              <a:solidFill>
                <a:srgbClr val="F2F2F2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29"/>
              <p:cNvSpPr>
                <a:spLocks/>
              </p:cNvSpPr>
              <p:nvPr/>
            </p:nvSpPr>
            <p:spPr bwMode="auto">
              <a:xfrm>
                <a:off x="788" y="346"/>
                <a:ext cx="58" cy="65"/>
              </a:xfrm>
              <a:custGeom>
                <a:avLst/>
                <a:gdLst>
                  <a:gd name="T0" fmla="*/ 57 w 58"/>
                  <a:gd name="T1" fmla="*/ 0 h 65"/>
                  <a:gd name="T2" fmla="*/ 54 w 58"/>
                  <a:gd name="T3" fmla="*/ 9 h 65"/>
                  <a:gd name="T4" fmla="*/ 0 w 58"/>
                  <a:gd name="T5" fmla="*/ 64 h 65"/>
                  <a:gd name="T6" fmla="*/ 3 w 58"/>
                  <a:gd name="T7" fmla="*/ 56 h 65"/>
                  <a:gd name="T8" fmla="*/ 57 w 58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5"/>
                  <a:gd name="T17" fmla="*/ 58 w 58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5">
                    <a:moveTo>
                      <a:pt x="57" y="0"/>
                    </a:moveTo>
                    <a:lnTo>
                      <a:pt x="54" y="9"/>
                    </a:lnTo>
                    <a:lnTo>
                      <a:pt x="0" y="64"/>
                    </a:lnTo>
                    <a:lnTo>
                      <a:pt x="3" y="56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F2F2F2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30"/>
              <p:cNvSpPr>
                <a:spLocks/>
              </p:cNvSpPr>
              <p:nvPr/>
            </p:nvSpPr>
            <p:spPr bwMode="auto">
              <a:xfrm>
                <a:off x="784" y="356"/>
                <a:ext cx="59" cy="64"/>
              </a:xfrm>
              <a:custGeom>
                <a:avLst/>
                <a:gdLst>
                  <a:gd name="T0" fmla="*/ 58 w 59"/>
                  <a:gd name="T1" fmla="*/ 0 h 64"/>
                  <a:gd name="T2" fmla="*/ 55 w 59"/>
                  <a:gd name="T3" fmla="*/ 8 h 64"/>
                  <a:gd name="T4" fmla="*/ 0 w 59"/>
                  <a:gd name="T5" fmla="*/ 63 h 64"/>
                  <a:gd name="T6" fmla="*/ 3 w 59"/>
                  <a:gd name="T7" fmla="*/ 55 h 64"/>
                  <a:gd name="T8" fmla="*/ 58 w 59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64"/>
                  <a:gd name="T17" fmla="*/ 59 w 59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64">
                    <a:moveTo>
                      <a:pt x="58" y="0"/>
                    </a:moveTo>
                    <a:lnTo>
                      <a:pt x="55" y="8"/>
                    </a:lnTo>
                    <a:lnTo>
                      <a:pt x="0" y="63"/>
                    </a:lnTo>
                    <a:lnTo>
                      <a:pt x="3" y="5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F2F2F2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31"/>
              <p:cNvSpPr>
                <a:spLocks/>
              </p:cNvSpPr>
              <p:nvPr/>
            </p:nvSpPr>
            <p:spPr bwMode="auto">
              <a:xfrm>
                <a:off x="782" y="365"/>
                <a:ext cx="57" cy="59"/>
              </a:xfrm>
              <a:custGeom>
                <a:avLst/>
                <a:gdLst>
                  <a:gd name="T0" fmla="*/ 56 w 57"/>
                  <a:gd name="T1" fmla="*/ 0 h 59"/>
                  <a:gd name="T2" fmla="*/ 53 w 57"/>
                  <a:gd name="T3" fmla="*/ 5 h 59"/>
                  <a:gd name="T4" fmla="*/ 0 w 57"/>
                  <a:gd name="T5" fmla="*/ 58 h 59"/>
                  <a:gd name="T6" fmla="*/ 2 w 57"/>
                  <a:gd name="T7" fmla="*/ 54 h 59"/>
                  <a:gd name="T8" fmla="*/ 56 w 57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59"/>
                  <a:gd name="T17" fmla="*/ 57 w 57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59">
                    <a:moveTo>
                      <a:pt x="56" y="0"/>
                    </a:moveTo>
                    <a:lnTo>
                      <a:pt x="53" y="5"/>
                    </a:lnTo>
                    <a:lnTo>
                      <a:pt x="0" y="58"/>
                    </a:lnTo>
                    <a:lnTo>
                      <a:pt x="2" y="54"/>
                    </a:lnTo>
                    <a:lnTo>
                      <a:pt x="56" y="0"/>
                    </a:lnTo>
                  </a:path>
                </a:pathLst>
              </a:custGeom>
              <a:solidFill>
                <a:srgbClr val="F2F2F2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32"/>
              <p:cNvSpPr>
                <a:spLocks/>
              </p:cNvSpPr>
              <p:nvPr/>
            </p:nvSpPr>
            <p:spPr bwMode="auto">
              <a:xfrm>
                <a:off x="779" y="369"/>
                <a:ext cx="56" cy="61"/>
              </a:xfrm>
              <a:custGeom>
                <a:avLst/>
                <a:gdLst>
                  <a:gd name="T0" fmla="*/ 55 w 56"/>
                  <a:gd name="T1" fmla="*/ 0 h 61"/>
                  <a:gd name="T2" fmla="*/ 53 w 56"/>
                  <a:gd name="T3" fmla="*/ 5 h 61"/>
                  <a:gd name="T4" fmla="*/ 0 w 56"/>
                  <a:gd name="T5" fmla="*/ 60 h 61"/>
                  <a:gd name="T6" fmla="*/ 2 w 56"/>
                  <a:gd name="T7" fmla="*/ 55 h 61"/>
                  <a:gd name="T8" fmla="*/ 55 w 56"/>
                  <a:gd name="T9" fmla="*/ 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61"/>
                  <a:gd name="T17" fmla="*/ 56 w 56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61">
                    <a:moveTo>
                      <a:pt x="55" y="0"/>
                    </a:moveTo>
                    <a:lnTo>
                      <a:pt x="53" y="5"/>
                    </a:lnTo>
                    <a:lnTo>
                      <a:pt x="0" y="60"/>
                    </a:lnTo>
                    <a:lnTo>
                      <a:pt x="2" y="55"/>
                    </a:lnTo>
                    <a:lnTo>
                      <a:pt x="55" y="0"/>
                    </a:lnTo>
                  </a:path>
                </a:pathLst>
              </a:custGeom>
              <a:solidFill>
                <a:srgbClr val="F2F2F2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33"/>
              <p:cNvSpPr>
                <a:spLocks/>
              </p:cNvSpPr>
              <p:nvPr/>
            </p:nvSpPr>
            <p:spPr bwMode="auto">
              <a:xfrm>
                <a:off x="775" y="377"/>
                <a:ext cx="58" cy="57"/>
              </a:xfrm>
              <a:custGeom>
                <a:avLst/>
                <a:gdLst>
                  <a:gd name="T0" fmla="*/ 57 w 58"/>
                  <a:gd name="T1" fmla="*/ 0 h 57"/>
                  <a:gd name="T2" fmla="*/ 54 w 58"/>
                  <a:gd name="T3" fmla="*/ 5 h 57"/>
                  <a:gd name="T4" fmla="*/ 0 w 58"/>
                  <a:gd name="T5" fmla="*/ 56 h 57"/>
                  <a:gd name="T6" fmla="*/ 3 w 58"/>
                  <a:gd name="T7" fmla="*/ 51 h 57"/>
                  <a:gd name="T8" fmla="*/ 57 w 58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7"/>
                  <a:gd name="T17" fmla="*/ 58 w 58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7">
                    <a:moveTo>
                      <a:pt x="57" y="0"/>
                    </a:moveTo>
                    <a:lnTo>
                      <a:pt x="54" y="5"/>
                    </a:lnTo>
                    <a:lnTo>
                      <a:pt x="0" y="56"/>
                    </a:lnTo>
                    <a:lnTo>
                      <a:pt x="3" y="51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F2F2F2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34"/>
              <p:cNvSpPr>
                <a:spLocks/>
              </p:cNvSpPr>
              <p:nvPr/>
            </p:nvSpPr>
            <p:spPr bwMode="auto">
              <a:xfrm>
                <a:off x="772" y="381"/>
                <a:ext cx="57" cy="59"/>
              </a:xfrm>
              <a:custGeom>
                <a:avLst/>
                <a:gdLst>
                  <a:gd name="T0" fmla="*/ 56 w 57"/>
                  <a:gd name="T1" fmla="*/ 0 h 59"/>
                  <a:gd name="T2" fmla="*/ 53 w 57"/>
                  <a:gd name="T3" fmla="*/ 5 h 59"/>
                  <a:gd name="T4" fmla="*/ 0 w 57"/>
                  <a:gd name="T5" fmla="*/ 58 h 59"/>
                  <a:gd name="T6" fmla="*/ 3 w 57"/>
                  <a:gd name="T7" fmla="*/ 53 h 59"/>
                  <a:gd name="T8" fmla="*/ 56 w 57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59"/>
                  <a:gd name="T17" fmla="*/ 57 w 57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59">
                    <a:moveTo>
                      <a:pt x="56" y="0"/>
                    </a:moveTo>
                    <a:lnTo>
                      <a:pt x="53" y="5"/>
                    </a:lnTo>
                    <a:lnTo>
                      <a:pt x="0" y="58"/>
                    </a:lnTo>
                    <a:lnTo>
                      <a:pt x="3" y="53"/>
                    </a:lnTo>
                    <a:lnTo>
                      <a:pt x="56" y="0"/>
                    </a:lnTo>
                  </a:path>
                </a:pathLst>
              </a:custGeom>
              <a:solidFill>
                <a:srgbClr val="F2F2F2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35"/>
              <p:cNvSpPr>
                <a:spLocks/>
              </p:cNvSpPr>
              <p:nvPr/>
            </p:nvSpPr>
            <p:spPr bwMode="auto">
              <a:xfrm>
                <a:off x="769" y="388"/>
                <a:ext cx="55" cy="53"/>
              </a:xfrm>
              <a:custGeom>
                <a:avLst/>
                <a:gdLst>
                  <a:gd name="T0" fmla="*/ 54 w 55"/>
                  <a:gd name="T1" fmla="*/ 0 h 53"/>
                  <a:gd name="T2" fmla="*/ 52 w 55"/>
                  <a:gd name="T3" fmla="*/ 1 h 53"/>
                  <a:gd name="T4" fmla="*/ 0 w 55"/>
                  <a:gd name="T5" fmla="*/ 52 h 53"/>
                  <a:gd name="T6" fmla="*/ 2 w 55"/>
                  <a:gd name="T7" fmla="*/ 50 h 53"/>
                  <a:gd name="T8" fmla="*/ 54 w 55"/>
                  <a:gd name="T9" fmla="*/ 0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53"/>
                  <a:gd name="T17" fmla="*/ 55 w 55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53">
                    <a:moveTo>
                      <a:pt x="54" y="0"/>
                    </a:moveTo>
                    <a:lnTo>
                      <a:pt x="52" y="1"/>
                    </a:lnTo>
                    <a:lnTo>
                      <a:pt x="0" y="52"/>
                    </a:lnTo>
                    <a:lnTo>
                      <a:pt x="2" y="50"/>
                    </a:lnTo>
                    <a:lnTo>
                      <a:pt x="54" y="0"/>
                    </a:lnTo>
                  </a:path>
                </a:pathLst>
              </a:custGeom>
              <a:solidFill>
                <a:srgbClr val="F2F2F2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36"/>
              <p:cNvSpPr>
                <a:spLocks/>
              </p:cNvSpPr>
              <p:nvPr/>
            </p:nvSpPr>
            <p:spPr bwMode="auto">
              <a:xfrm>
                <a:off x="764" y="390"/>
                <a:ext cx="58" cy="57"/>
              </a:xfrm>
              <a:custGeom>
                <a:avLst/>
                <a:gdLst>
                  <a:gd name="T0" fmla="*/ 57 w 58"/>
                  <a:gd name="T1" fmla="*/ 0 h 57"/>
                  <a:gd name="T2" fmla="*/ 52 w 58"/>
                  <a:gd name="T3" fmla="*/ 6 h 57"/>
                  <a:gd name="T4" fmla="*/ 0 w 58"/>
                  <a:gd name="T5" fmla="*/ 56 h 57"/>
                  <a:gd name="T6" fmla="*/ 4 w 58"/>
                  <a:gd name="T7" fmla="*/ 51 h 57"/>
                  <a:gd name="T8" fmla="*/ 57 w 58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7"/>
                  <a:gd name="T17" fmla="*/ 58 w 58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7">
                    <a:moveTo>
                      <a:pt x="57" y="0"/>
                    </a:moveTo>
                    <a:lnTo>
                      <a:pt x="52" y="6"/>
                    </a:lnTo>
                    <a:lnTo>
                      <a:pt x="0" y="56"/>
                    </a:lnTo>
                    <a:lnTo>
                      <a:pt x="4" y="51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F2F2F2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37"/>
              <p:cNvSpPr>
                <a:spLocks/>
              </p:cNvSpPr>
              <p:nvPr/>
            </p:nvSpPr>
            <p:spPr bwMode="auto">
              <a:xfrm>
                <a:off x="760" y="395"/>
                <a:ext cx="57" cy="55"/>
              </a:xfrm>
              <a:custGeom>
                <a:avLst/>
                <a:gdLst>
                  <a:gd name="T0" fmla="*/ 56 w 57"/>
                  <a:gd name="T1" fmla="*/ 0 h 55"/>
                  <a:gd name="T2" fmla="*/ 53 w 57"/>
                  <a:gd name="T3" fmla="*/ 2 h 55"/>
                  <a:gd name="T4" fmla="*/ 0 w 57"/>
                  <a:gd name="T5" fmla="*/ 54 h 55"/>
                  <a:gd name="T6" fmla="*/ 3 w 57"/>
                  <a:gd name="T7" fmla="*/ 52 h 55"/>
                  <a:gd name="T8" fmla="*/ 56 w 57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55"/>
                  <a:gd name="T17" fmla="*/ 57 w 57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55">
                    <a:moveTo>
                      <a:pt x="56" y="0"/>
                    </a:moveTo>
                    <a:lnTo>
                      <a:pt x="53" y="2"/>
                    </a:lnTo>
                    <a:lnTo>
                      <a:pt x="0" y="54"/>
                    </a:lnTo>
                    <a:lnTo>
                      <a:pt x="3" y="52"/>
                    </a:lnTo>
                    <a:lnTo>
                      <a:pt x="56" y="0"/>
                    </a:lnTo>
                  </a:path>
                </a:pathLst>
              </a:custGeom>
              <a:solidFill>
                <a:srgbClr val="F2F2F2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38"/>
              <p:cNvSpPr>
                <a:spLocks/>
              </p:cNvSpPr>
              <p:nvPr/>
            </p:nvSpPr>
            <p:spPr bwMode="auto">
              <a:xfrm>
                <a:off x="757" y="398"/>
                <a:ext cx="56" cy="56"/>
              </a:xfrm>
              <a:custGeom>
                <a:avLst/>
                <a:gdLst>
                  <a:gd name="T0" fmla="*/ 55 w 56"/>
                  <a:gd name="T1" fmla="*/ 0 h 56"/>
                  <a:gd name="T2" fmla="*/ 52 w 56"/>
                  <a:gd name="T3" fmla="*/ 5 h 56"/>
                  <a:gd name="T4" fmla="*/ 0 w 56"/>
                  <a:gd name="T5" fmla="*/ 55 h 56"/>
                  <a:gd name="T6" fmla="*/ 3 w 56"/>
                  <a:gd name="T7" fmla="*/ 51 h 56"/>
                  <a:gd name="T8" fmla="*/ 55 w 56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56"/>
                  <a:gd name="T17" fmla="*/ 56 w 56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56">
                    <a:moveTo>
                      <a:pt x="55" y="0"/>
                    </a:moveTo>
                    <a:lnTo>
                      <a:pt x="52" y="5"/>
                    </a:lnTo>
                    <a:lnTo>
                      <a:pt x="0" y="55"/>
                    </a:lnTo>
                    <a:lnTo>
                      <a:pt x="3" y="51"/>
                    </a:lnTo>
                    <a:lnTo>
                      <a:pt x="55" y="0"/>
                    </a:lnTo>
                  </a:path>
                </a:pathLst>
              </a:custGeom>
              <a:solidFill>
                <a:srgbClr val="F2F2F2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39"/>
              <p:cNvSpPr>
                <a:spLocks/>
              </p:cNvSpPr>
              <p:nvPr/>
            </p:nvSpPr>
            <p:spPr bwMode="auto">
              <a:xfrm>
                <a:off x="753" y="404"/>
                <a:ext cx="56" cy="55"/>
              </a:xfrm>
              <a:custGeom>
                <a:avLst/>
                <a:gdLst>
                  <a:gd name="T0" fmla="*/ 55 w 56"/>
                  <a:gd name="T1" fmla="*/ 0 h 55"/>
                  <a:gd name="T2" fmla="*/ 51 w 56"/>
                  <a:gd name="T3" fmla="*/ 4 h 55"/>
                  <a:gd name="T4" fmla="*/ 0 w 56"/>
                  <a:gd name="T5" fmla="*/ 54 h 55"/>
                  <a:gd name="T6" fmla="*/ 3 w 56"/>
                  <a:gd name="T7" fmla="*/ 50 h 55"/>
                  <a:gd name="T8" fmla="*/ 55 w 56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55"/>
                  <a:gd name="T17" fmla="*/ 56 w 56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55">
                    <a:moveTo>
                      <a:pt x="55" y="0"/>
                    </a:moveTo>
                    <a:lnTo>
                      <a:pt x="51" y="4"/>
                    </a:lnTo>
                    <a:lnTo>
                      <a:pt x="0" y="54"/>
                    </a:lnTo>
                    <a:lnTo>
                      <a:pt x="3" y="50"/>
                    </a:lnTo>
                    <a:lnTo>
                      <a:pt x="55" y="0"/>
                    </a:lnTo>
                  </a:path>
                </a:pathLst>
              </a:custGeom>
              <a:solidFill>
                <a:srgbClr val="F2F2F2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40"/>
              <p:cNvSpPr>
                <a:spLocks/>
              </p:cNvSpPr>
              <p:nvPr/>
            </p:nvSpPr>
            <p:spPr bwMode="auto">
              <a:xfrm>
                <a:off x="796" y="473"/>
                <a:ext cx="63" cy="56"/>
              </a:xfrm>
              <a:custGeom>
                <a:avLst/>
                <a:gdLst>
                  <a:gd name="T0" fmla="*/ 55 w 63"/>
                  <a:gd name="T1" fmla="*/ 7 h 56"/>
                  <a:gd name="T2" fmla="*/ 62 w 63"/>
                  <a:gd name="T3" fmla="*/ 0 h 56"/>
                  <a:gd name="T4" fmla="*/ 7 w 63"/>
                  <a:gd name="T5" fmla="*/ 49 h 56"/>
                  <a:gd name="T6" fmla="*/ 0 w 63"/>
                  <a:gd name="T7" fmla="*/ 55 h 56"/>
                  <a:gd name="T8" fmla="*/ 55 w 63"/>
                  <a:gd name="T9" fmla="*/ 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56"/>
                  <a:gd name="T17" fmla="*/ 63 w 6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56">
                    <a:moveTo>
                      <a:pt x="55" y="7"/>
                    </a:moveTo>
                    <a:lnTo>
                      <a:pt x="62" y="0"/>
                    </a:lnTo>
                    <a:lnTo>
                      <a:pt x="7" y="49"/>
                    </a:lnTo>
                    <a:lnTo>
                      <a:pt x="0" y="55"/>
                    </a:lnTo>
                    <a:lnTo>
                      <a:pt x="55" y="7"/>
                    </a:lnTo>
                  </a:path>
                </a:pathLst>
              </a:custGeom>
              <a:solidFill>
                <a:srgbClr val="E0E0E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41"/>
              <p:cNvSpPr>
                <a:spLocks/>
              </p:cNvSpPr>
              <p:nvPr/>
            </p:nvSpPr>
            <p:spPr bwMode="auto">
              <a:xfrm>
                <a:off x="787" y="482"/>
                <a:ext cx="64" cy="53"/>
              </a:xfrm>
              <a:custGeom>
                <a:avLst/>
                <a:gdLst>
                  <a:gd name="T0" fmla="*/ 54 w 64"/>
                  <a:gd name="T1" fmla="*/ 5 h 53"/>
                  <a:gd name="T2" fmla="*/ 63 w 64"/>
                  <a:gd name="T3" fmla="*/ 0 h 53"/>
                  <a:gd name="T4" fmla="*/ 7 w 64"/>
                  <a:gd name="T5" fmla="*/ 47 h 53"/>
                  <a:gd name="T6" fmla="*/ 0 w 64"/>
                  <a:gd name="T7" fmla="*/ 52 h 53"/>
                  <a:gd name="T8" fmla="*/ 54 w 64"/>
                  <a:gd name="T9" fmla="*/ 5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53"/>
                  <a:gd name="T17" fmla="*/ 64 w 64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53">
                    <a:moveTo>
                      <a:pt x="54" y="5"/>
                    </a:moveTo>
                    <a:lnTo>
                      <a:pt x="63" y="0"/>
                    </a:lnTo>
                    <a:lnTo>
                      <a:pt x="7" y="47"/>
                    </a:lnTo>
                    <a:lnTo>
                      <a:pt x="0" y="52"/>
                    </a:lnTo>
                    <a:lnTo>
                      <a:pt x="54" y="5"/>
                    </a:lnTo>
                  </a:path>
                </a:pathLst>
              </a:custGeom>
              <a:solidFill>
                <a:srgbClr val="D5D5D5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42"/>
              <p:cNvSpPr>
                <a:spLocks/>
              </p:cNvSpPr>
              <p:nvPr/>
            </p:nvSpPr>
            <p:spPr bwMode="auto">
              <a:xfrm>
                <a:off x="777" y="488"/>
                <a:ext cx="64" cy="51"/>
              </a:xfrm>
              <a:custGeom>
                <a:avLst/>
                <a:gdLst>
                  <a:gd name="T0" fmla="*/ 55 w 64"/>
                  <a:gd name="T1" fmla="*/ 5 h 51"/>
                  <a:gd name="T2" fmla="*/ 63 w 64"/>
                  <a:gd name="T3" fmla="*/ 0 h 51"/>
                  <a:gd name="T4" fmla="*/ 9 w 64"/>
                  <a:gd name="T5" fmla="*/ 45 h 51"/>
                  <a:gd name="T6" fmla="*/ 0 w 64"/>
                  <a:gd name="T7" fmla="*/ 50 h 51"/>
                  <a:gd name="T8" fmla="*/ 55 w 64"/>
                  <a:gd name="T9" fmla="*/ 5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51"/>
                  <a:gd name="T17" fmla="*/ 64 w 64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51">
                    <a:moveTo>
                      <a:pt x="55" y="5"/>
                    </a:moveTo>
                    <a:lnTo>
                      <a:pt x="63" y="0"/>
                    </a:lnTo>
                    <a:lnTo>
                      <a:pt x="9" y="45"/>
                    </a:lnTo>
                    <a:lnTo>
                      <a:pt x="0" y="50"/>
                    </a:lnTo>
                    <a:lnTo>
                      <a:pt x="55" y="5"/>
                    </a:lnTo>
                  </a:path>
                </a:pathLst>
              </a:custGeom>
              <a:solidFill>
                <a:srgbClr val="CBCBCB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43"/>
              <p:cNvSpPr>
                <a:spLocks/>
              </p:cNvSpPr>
              <p:nvPr/>
            </p:nvSpPr>
            <p:spPr bwMode="auto">
              <a:xfrm>
                <a:off x="768" y="494"/>
                <a:ext cx="64" cy="51"/>
              </a:xfrm>
              <a:custGeom>
                <a:avLst/>
                <a:gdLst>
                  <a:gd name="T0" fmla="*/ 54 w 64"/>
                  <a:gd name="T1" fmla="*/ 5 h 51"/>
                  <a:gd name="T2" fmla="*/ 63 w 64"/>
                  <a:gd name="T3" fmla="*/ 0 h 51"/>
                  <a:gd name="T4" fmla="*/ 8 w 64"/>
                  <a:gd name="T5" fmla="*/ 46 h 51"/>
                  <a:gd name="T6" fmla="*/ 0 w 64"/>
                  <a:gd name="T7" fmla="*/ 50 h 51"/>
                  <a:gd name="T8" fmla="*/ 54 w 64"/>
                  <a:gd name="T9" fmla="*/ 5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51"/>
                  <a:gd name="T17" fmla="*/ 64 w 64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51">
                    <a:moveTo>
                      <a:pt x="54" y="5"/>
                    </a:moveTo>
                    <a:lnTo>
                      <a:pt x="63" y="0"/>
                    </a:lnTo>
                    <a:lnTo>
                      <a:pt x="8" y="46"/>
                    </a:lnTo>
                    <a:lnTo>
                      <a:pt x="0" y="50"/>
                    </a:lnTo>
                    <a:lnTo>
                      <a:pt x="54" y="5"/>
                    </a:lnTo>
                  </a:path>
                </a:pathLst>
              </a:custGeom>
              <a:solidFill>
                <a:srgbClr val="C3C3C3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44"/>
              <p:cNvSpPr>
                <a:spLocks/>
              </p:cNvSpPr>
              <p:nvPr/>
            </p:nvSpPr>
            <p:spPr bwMode="auto">
              <a:xfrm>
                <a:off x="759" y="499"/>
                <a:ext cx="62" cy="51"/>
              </a:xfrm>
              <a:custGeom>
                <a:avLst/>
                <a:gdLst>
                  <a:gd name="T0" fmla="*/ 52 w 62"/>
                  <a:gd name="T1" fmla="*/ 5 h 51"/>
                  <a:gd name="T2" fmla="*/ 61 w 62"/>
                  <a:gd name="T3" fmla="*/ 0 h 51"/>
                  <a:gd name="T4" fmla="*/ 8 w 62"/>
                  <a:gd name="T5" fmla="*/ 46 h 51"/>
                  <a:gd name="T6" fmla="*/ 0 w 62"/>
                  <a:gd name="T7" fmla="*/ 50 h 51"/>
                  <a:gd name="T8" fmla="*/ 52 w 62"/>
                  <a:gd name="T9" fmla="*/ 5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51"/>
                  <a:gd name="T17" fmla="*/ 62 w 62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51">
                    <a:moveTo>
                      <a:pt x="52" y="5"/>
                    </a:moveTo>
                    <a:lnTo>
                      <a:pt x="61" y="0"/>
                    </a:lnTo>
                    <a:lnTo>
                      <a:pt x="8" y="46"/>
                    </a:lnTo>
                    <a:lnTo>
                      <a:pt x="0" y="50"/>
                    </a:lnTo>
                    <a:lnTo>
                      <a:pt x="52" y="5"/>
                    </a:lnTo>
                  </a:path>
                </a:pathLst>
              </a:custGeom>
              <a:solidFill>
                <a:srgbClr val="B9B9B9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45"/>
              <p:cNvSpPr>
                <a:spLocks/>
              </p:cNvSpPr>
              <p:nvPr/>
            </p:nvSpPr>
            <p:spPr bwMode="auto">
              <a:xfrm>
                <a:off x="749" y="504"/>
                <a:ext cx="62" cy="48"/>
              </a:xfrm>
              <a:custGeom>
                <a:avLst/>
                <a:gdLst>
                  <a:gd name="T0" fmla="*/ 52 w 62"/>
                  <a:gd name="T1" fmla="*/ 3 h 48"/>
                  <a:gd name="T2" fmla="*/ 61 w 62"/>
                  <a:gd name="T3" fmla="*/ 0 h 48"/>
                  <a:gd name="T4" fmla="*/ 8 w 62"/>
                  <a:gd name="T5" fmla="*/ 43 h 48"/>
                  <a:gd name="T6" fmla="*/ 0 w 62"/>
                  <a:gd name="T7" fmla="*/ 47 h 48"/>
                  <a:gd name="T8" fmla="*/ 52 w 62"/>
                  <a:gd name="T9" fmla="*/ 3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48"/>
                  <a:gd name="T17" fmla="*/ 62 w 6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48">
                    <a:moveTo>
                      <a:pt x="52" y="3"/>
                    </a:moveTo>
                    <a:lnTo>
                      <a:pt x="61" y="0"/>
                    </a:lnTo>
                    <a:lnTo>
                      <a:pt x="8" y="43"/>
                    </a:lnTo>
                    <a:lnTo>
                      <a:pt x="0" y="47"/>
                    </a:lnTo>
                    <a:lnTo>
                      <a:pt x="52" y="3"/>
                    </a:lnTo>
                  </a:path>
                </a:pathLst>
              </a:custGeom>
              <a:solidFill>
                <a:srgbClr val="B0B0B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46"/>
              <p:cNvSpPr>
                <a:spLocks/>
              </p:cNvSpPr>
              <p:nvPr/>
            </p:nvSpPr>
            <p:spPr bwMode="auto">
              <a:xfrm>
                <a:off x="740" y="508"/>
                <a:ext cx="61" cy="47"/>
              </a:xfrm>
              <a:custGeom>
                <a:avLst/>
                <a:gdLst>
                  <a:gd name="T0" fmla="*/ 51 w 61"/>
                  <a:gd name="T1" fmla="*/ 3 h 47"/>
                  <a:gd name="T2" fmla="*/ 60 w 61"/>
                  <a:gd name="T3" fmla="*/ 0 h 47"/>
                  <a:gd name="T4" fmla="*/ 8 w 61"/>
                  <a:gd name="T5" fmla="*/ 44 h 47"/>
                  <a:gd name="T6" fmla="*/ 0 w 61"/>
                  <a:gd name="T7" fmla="*/ 46 h 47"/>
                  <a:gd name="T8" fmla="*/ 51 w 61"/>
                  <a:gd name="T9" fmla="*/ 3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"/>
                  <a:gd name="T16" fmla="*/ 0 h 47"/>
                  <a:gd name="T17" fmla="*/ 61 w 61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" h="47">
                    <a:moveTo>
                      <a:pt x="51" y="3"/>
                    </a:moveTo>
                    <a:lnTo>
                      <a:pt x="60" y="0"/>
                    </a:lnTo>
                    <a:lnTo>
                      <a:pt x="8" y="44"/>
                    </a:lnTo>
                    <a:lnTo>
                      <a:pt x="0" y="46"/>
                    </a:lnTo>
                    <a:lnTo>
                      <a:pt x="51" y="3"/>
                    </a:lnTo>
                  </a:path>
                </a:pathLst>
              </a:custGeom>
              <a:solidFill>
                <a:srgbClr val="A8A8A8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47"/>
              <p:cNvSpPr>
                <a:spLocks/>
              </p:cNvSpPr>
              <p:nvPr/>
            </p:nvSpPr>
            <p:spPr bwMode="auto">
              <a:xfrm>
                <a:off x="731" y="511"/>
                <a:ext cx="60" cy="49"/>
              </a:xfrm>
              <a:custGeom>
                <a:avLst/>
                <a:gdLst>
                  <a:gd name="T0" fmla="*/ 50 w 60"/>
                  <a:gd name="T1" fmla="*/ 3 h 49"/>
                  <a:gd name="T2" fmla="*/ 59 w 60"/>
                  <a:gd name="T3" fmla="*/ 0 h 49"/>
                  <a:gd name="T4" fmla="*/ 8 w 60"/>
                  <a:gd name="T5" fmla="*/ 46 h 49"/>
                  <a:gd name="T6" fmla="*/ 0 w 60"/>
                  <a:gd name="T7" fmla="*/ 48 h 49"/>
                  <a:gd name="T8" fmla="*/ 50 w 60"/>
                  <a:gd name="T9" fmla="*/ 3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49"/>
                  <a:gd name="T17" fmla="*/ 60 w 60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49">
                    <a:moveTo>
                      <a:pt x="50" y="3"/>
                    </a:moveTo>
                    <a:lnTo>
                      <a:pt x="59" y="0"/>
                    </a:lnTo>
                    <a:lnTo>
                      <a:pt x="8" y="46"/>
                    </a:lnTo>
                    <a:lnTo>
                      <a:pt x="0" y="48"/>
                    </a:lnTo>
                    <a:lnTo>
                      <a:pt x="50" y="3"/>
                    </a:lnTo>
                  </a:path>
                </a:pathLst>
              </a:custGeom>
              <a:solidFill>
                <a:srgbClr val="A2A2A2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48"/>
              <p:cNvSpPr>
                <a:spLocks/>
              </p:cNvSpPr>
              <p:nvPr/>
            </p:nvSpPr>
            <p:spPr bwMode="auto">
              <a:xfrm>
                <a:off x="692" y="436"/>
                <a:ext cx="48" cy="129"/>
              </a:xfrm>
              <a:custGeom>
                <a:avLst/>
                <a:gdLst>
                  <a:gd name="T0" fmla="*/ 47 w 48"/>
                  <a:gd name="T1" fmla="*/ 0 h 129"/>
                  <a:gd name="T2" fmla="*/ 47 w 48"/>
                  <a:gd name="T3" fmla="*/ 81 h 129"/>
                  <a:gd name="T4" fmla="*/ 0 w 48"/>
                  <a:gd name="T5" fmla="*/ 128 h 129"/>
                  <a:gd name="T6" fmla="*/ 0 w 48"/>
                  <a:gd name="T7" fmla="*/ 52 h 129"/>
                  <a:gd name="T8" fmla="*/ 47 w 48"/>
                  <a:gd name="T9" fmla="*/ 0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29"/>
                  <a:gd name="T17" fmla="*/ 48 w 48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29">
                    <a:moveTo>
                      <a:pt x="47" y="0"/>
                    </a:moveTo>
                    <a:lnTo>
                      <a:pt x="47" y="81"/>
                    </a:lnTo>
                    <a:lnTo>
                      <a:pt x="0" y="128"/>
                    </a:lnTo>
                    <a:lnTo>
                      <a:pt x="0" y="52"/>
                    </a:lnTo>
                    <a:lnTo>
                      <a:pt x="47" y="0"/>
                    </a:lnTo>
                  </a:path>
                </a:pathLst>
              </a:custGeom>
              <a:solidFill>
                <a:srgbClr val="E7E7E7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49"/>
              <p:cNvSpPr>
                <a:spLocks/>
              </p:cNvSpPr>
              <p:nvPr/>
            </p:nvSpPr>
            <p:spPr bwMode="auto">
              <a:xfrm>
                <a:off x="721" y="515"/>
                <a:ext cx="60" cy="46"/>
              </a:xfrm>
              <a:custGeom>
                <a:avLst/>
                <a:gdLst>
                  <a:gd name="T0" fmla="*/ 50 w 60"/>
                  <a:gd name="T1" fmla="*/ 2 h 46"/>
                  <a:gd name="T2" fmla="*/ 59 w 60"/>
                  <a:gd name="T3" fmla="*/ 0 h 46"/>
                  <a:gd name="T4" fmla="*/ 9 w 60"/>
                  <a:gd name="T5" fmla="*/ 43 h 46"/>
                  <a:gd name="T6" fmla="*/ 0 w 60"/>
                  <a:gd name="T7" fmla="*/ 45 h 46"/>
                  <a:gd name="T8" fmla="*/ 50 w 60"/>
                  <a:gd name="T9" fmla="*/ 2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46"/>
                  <a:gd name="T17" fmla="*/ 60 w 60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46">
                    <a:moveTo>
                      <a:pt x="50" y="2"/>
                    </a:moveTo>
                    <a:lnTo>
                      <a:pt x="59" y="0"/>
                    </a:lnTo>
                    <a:lnTo>
                      <a:pt x="9" y="43"/>
                    </a:lnTo>
                    <a:lnTo>
                      <a:pt x="0" y="45"/>
                    </a:lnTo>
                    <a:lnTo>
                      <a:pt x="50" y="2"/>
                    </a:lnTo>
                  </a:path>
                </a:pathLst>
              </a:custGeom>
              <a:solidFill>
                <a:srgbClr val="989898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50"/>
              <p:cNvSpPr>
                <a:spLocks/>
              </p:cNvSpPr>
              <p:nvPr/>
            </p:nvSpPr>
            <p:spPr bwMode="auto">
              <a:xfrm>
                <a:off x="711" y="517"/>
                <a:ext cx="60" cy="46"/>
              </a:xfrm>
              <a:custGeom>
                <a:avLst/>
                <a:gdLst>
                  <a:gd name="T0" fmla="*/ 49 w 60"/>
                  <a:gd name="T1" fmla="*/ 1 h 46"/>
                  <a:gd name="T2" fmla="*/ 59 w 60"/>
                  <a:gd name="T3" fmla="*/ 0 h 46"/>
                  <a:gd name="T4" fmla="*/ 9 w 60"/>
                  <a:gd name="T5" fmla="*/ 43 h 46"/>
                  <a:gd name="T6" fmla="*/ 0 w 60"/>
                  <a:gd name="T7" fmla="*/ 45 h 46"/>
                  <a:gd name="T8" fmla="*/ 49 w 60"/>
                  <a:gd name="T9" fmla="*/ 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46"/>
                  <a:gd name="T17" fmla="*/ 60 w 60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46">
                    <a:moveTo>
                      <a:pt x="49" y="1"/>
                    </a:moveTo>
                    <a:lnTo>
                      <a:pt x="59" y="0"/>
                    </a:lnTo>
                    <a:lnTo>
                      <a:pt x="9" y="43"/>
                    </a:lnTo>
                    <a:lnTo>
                      <a:pt x="0" y="45"/>
                    </a:lnTo>
                    <a:lnTo>
                      <a:pt x="49" y="1"/>
                    </a:lnTo>
                  </a:path>
                </a:pathLst>
              </a:custGeom>
              <a:solidFill>
                <a:srgbClr val="8C8C8C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51"/>
              <p:cNvSpPr>
                <a:spLocks/>
              </p:cNvSpPr>
              <p:nvPr/>
            </p:nvSpPr>
            <p:spPr bwMode="auto">
              <a:xfrm>
                <a:off x="692" y="518"/>
                <a:ext cx="68" cy="47"/>
              </a:xfrm>
              <a:custGeom>
                <a:avLst/>
                <a:gdLst>
                  <a:gd name="T0" fmla="*/ 49 w 68"/>
                  <a:gd name="T1" fmla="*/ 3 h 47"/>
                  <a:gd name="T2" fmla="*/ 67 w 68"/>
                  <a:gd name="T3" fmla="*/ 0 h 47"/>
                  <a:gd name="T4" fmla="*/ 17 w 68"/>
                  <a:gd name="T5" fmla="*/ 44 h 47"/>
                  <a:gd name="T6" fmla="*/ 0 w 68"/>
                  <a:gd name="T7" fmla="*/ 46 h 47"/>
                  <a:gd name="T8" fmla="*/ 49 w 68"/>
                  <a:gd name="T9" fmla="*/ 3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47"/>
                  <a:gd name="T17" fmla="*/ 68 w 68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47">
                    <a:moveTo>
                      <a:pt x="49" y="3"/>
                    </a:moveTo>
                    <a:lnTo>
                      <a:pt x="67" y="0"/>
                    </a:lnTo>
                    <a:lnTo>
                      <a:pt x="17" y="44"/>
                    </a:lnTo>
                    <a:lnTo>
                      <a:pt x="0" y="46"/>
                    </a:lnTo>
                    <a:lnTo>
                      <a:pt x="49" y="3"/>
                    </a:lnTo>
                  </a:path>
                </a:pathLst>
              </a:custGeom>
              <a:solidFill>
                <a:srgbClr val="868686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52"/>
              <p:cNvSpPr>
                <a:spLocks/>
              </p:cNvSpPr>
              <p:nvPr/>
            </p:nvSpPr>
            <p:spPr bwMode="auto">
              <a:xfrm>
                <a:off x="929" y="291"/>
                <a:ext cx="63" cy="72"/>
              </a:xfrm>
              <a:custGeom>
                <a:avLst/>
                <a:gdLst>
                  <a:gd name="T0" fmla="*/ 62 w 63"/>
                  <a:gd name="T1" fmla="*/ 0 h 72"/>
                  <a:gd name="T2" fmla="*/ 62 w 63"/>
                  <a:gd name="T3" fmla="*/ 13 h 72"/>
                  <a:gd name="T4" fmla="*/ 0 w 63"/>
                  <a:gd name="T5" fmla="*/ 71 h 72"/>
                  <a:gd name="T6" fmla="*/ 0 w 63"/>
                  <a:gd name="T7" fmla="*/ 59 h 72"/>
                  <a:gd name="T8" fmla="*/ 62 w 63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72"/>
                  <a:gd name="T17" fmla="*/ 63 w 63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72">
                    <a:moveTo>
                      <a:pt x="62" y="0"/>
                    </a:moveTo>
                    <a:lnTo>
                      <a:pt x="62" y="13"/>
                    </a:lnTo>
                    <a:lnTo>
                      <a:pt x="0" y="71"/>
                    </a:lnTo>
                    <a:lnTo>
                      <a:pt x="0" y="59"/>
                    </a:lnTo>
                    <a:lnTo>
                      <a:pt x="62" y="0"/>
                    </a:lnTo>
                  </a:path>
                </a:pathLst>
              </a:custGeom>
              <a:solidFill>
                <a:srgbClr val="D1D1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53"/>
              <p:cNvSpPr>
                <a:spLocks/>
              </p:cNvSpPr>
              <p:nvPr/>
            </p:nvSpPr>
            <p:spPr bwMode="auto">
              <a:xfrm>
                <a:off x="928" y="306"/>
                <a:ext cx="64" cy="72"/>
              </a:xfrm>
              <a:custGeom>
                <a:avLst/>
                <a:gdLst>
                  <a:gd name="T0" fmla="*/ 63 w 64"/>
                  <a:gd name="T1" fmla="*/ 0 h 72"/>
                  <a:gd name="T2" fmla="*/ 62 w 64"/>
                  <a:gd name="T3" fmla="*/ 13 h 72"/>
                  <a:gd name="T4" fmla="*/ 0 w 64"/>
                  <a:gd name="T5" fmla="*/ 71 h 72"/>
                  <a:gd name="T6" fmla="*/ 1 w 64"/>
                  <a:gd name="T7" fmla="*/ 59 h 72"/>
                  <a:gd name="T8" fmla="*/ 63 w 64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72"/>
                  <a:gd name="T17" fmla="*/ 64 w 64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72">
                    <a:moveTo>
                      <a:pt x="63" y="0"/>
                    </a:moveTo>
                    <a:lnTo>
                      <a:pt x="62" y="13"/>
                    </a:lnTo>
                    <a:lnTo>
                      <a:pt x="0" y="71"/>
                    </a:lnTo>
                    <a:lnTo>
                      <a:pt x="1" y="59"/>
                    </a:lnTo>
                    <a:lnTo>
                      <a:pt x="63" y="0"/>
                    </a:lnTo>
                  </a:path>
                </a:pathLst>
              </a:custGeom>
              <a:solidFill>
                <a:srgbClr val="D9D9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54"/>
              <p:cNvSpPr>
                <a:spLocks/>
              </p:cNvSpPr>
              <p:nvPr/>
            </p:nvSpPr>
            <p:spPr bwMode="auto">
              <a:xfrm>
                <a:off x="927" y="320"/>
                <a:ext cx="64" cy="71"/>
              </a:xfrm>
              <a:custGeom>
                <a:avLst/>
                <a:gdLst>
                  <a:gd name="T0" fmla="*/ 63 w 64"/>
                  <a:gd name="T1" fmla="*/ 0 h 71"/>
                  <a:gd name="T2" fmla="*/ 61 w 64"/>
                  <a:gd name="T3" fmla="*/ 13 h 71"/>
                  <a:gd name="T4" fmla="*/ 0 w 64"/>
                  <a:gd name="T5" fmla="*/ 70 h 71"/>
                  <a:gd name="T6" fmla="*/ 1 w 64"/>
                  <a:gd name="T7" fmla="*/ 58 h 71"/>
                  <a:gd name="T8" fmla="*/ 63 w 64"/>
                  <a:gd name="T9" fmla="*/ 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71"/>
                  <a:gd name="T17" fmla="*/ 64 w 64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71">
                    <a:moveTo>
                      <a:pt x="63" y="0"/>
                    </a:moveTo>
                    <a:lnTo>
                      <a:pt x="61" y="13"/>
                    </a:lnTo>
                    <a:lnTo>
                      <a:pt x="0" y="70"/>
                    </a:lnTo>
                    <a:lnTo>
                      <a:pt x="1" y="58"/>
                    </a:lnTo>
                    <a:lnTo>
                      <a:pt x="63" y="0"/>
                    </a:lnTo>
                  </a:path>
                </a:pathLst>
              </a:custGeom>
              <a:solidFill>
                <a:srgbClr val="E0E0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55"/>
              <p:cNvSpPr>
                <a:spLocks/>
              </p:cNvSpPr>
              <p:nvPr/>
            </p:nvSpPr>
            <p:spPr bwMode="auto">
              <a:xfrm>
                <a:off x="924" y="333"/>
                <a:ext cx="66" cy="69"/>
              </a:xfrm>
              <a:custGeom>
                <a:avLst/>
                <a:gdLst>
                  <a:gd name="T0" fmla="*/ 65 w 66"/>
                  <a:gd name="T1" fmla="*/ 0 h 69"/>
                  <a:gd name="T2" fmla="*/ 63 w 66"/>
                  <a:gd name="T3" fmla="*/ 12 h 69"/>
                  <a:gd name="T4" fmla="*/ 0 w 66"/>
                  <a:gd name="T5" fmla="*/ 68 h 69"/>
                  <a:gd name="T6" fmla="*/ 3 w 66"/>
                  <a:gd name="T7" fmla="*/ 57 h 69"/>
                  <a:gd name="T8" fmla="*/ 65 w 66"/>
                  <a:gd name="T9" fmla="*/ 0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69"/>
                  <a:gd name="T17" fmla="*/ 66 w 66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69">
                    <a:moveTo>
                      <a:pt x="65" y="0"/>
                    </a:moveTo>
                    <a:lnTo>
                      <a:pt x="63" y="12"/>
                    </a:lnTo>
                    <a:lnTo>
                      <a:pt x="0" y="68"/>
                    </a:lnTo>
                    <a:lnTo>
                      <a:pt x="3" y="57"/>
                    </a:lnTo>
                    <a:lnTo>
                      <a:pt x="65" y="0"/>
                    </a:lnTo>
                  </a:path>
                </a:pathLst>
              </a:custGeom>
              <a:solidFill>
                <a:srgbClr val="E5E5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56"/>
              <p:cNvSpPr>
                <a:spLocks/>
              </p:cNvSpPr>
              <p:nvPr/>
            </p:nvSpPr>
            <p:spPr bwMode="auto">
              <a:xfrm>
                <a:off x="921" y="346"/>
                <a:ext cx="67" cy="69"/>
              </a:xfrm>
              <a:custGeom>
                <a:avLst/>
                <a:gdLst>
                  <a:gd name="T0" fmla="*/ 66 w 67"/>
                  <a:gd name="T1" fmla="*/ 0 h 69"/>
                  <a:gd name="T2" fmla="*/ 63 w 67"/>
                  <a:gd name="T3" fmla="*/ 13 h 69"/>
                  <a:gd name="T4" fmla="*/ 0 w 67"/>
                  <a:gd name="T5" fmla="*/ 68 h 69"/>
                  <a:gd name="T6" fmla="*/ 3 w 67"/>
                  <a:gd name="T7" fmla="*/ 56 h 69"/>
                  <a:gd name="T8" fmla="*/ 66 w 67"/>
                  <a:gd name="T9" fmla="*/ 0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69"/>
                  <a:gd name="T17" fmla="*/ 67 w 67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69">
                    <a:moveTo>
                      <a:pt x="66" y="0"/>
                    </a:moveTo>
                    <a:lnTo>
                      <a:pt x="63" y="13"/>
                    </a:lnTo>
                    <a:lnTo>
                      <a:pt x="0" y="68"/>
                    </a:lnTo>
                    <a:lnTo>
                      <a:pt x="3" y="56"/>
                    </a:lnTo>
                    <a:lnTo>
                      <a:pt x="66" y="0"/>
                    </a:lnTo>
                  </a:path>
                </a:pathLst>
              </a:custGeom>
              <a:solidFill>
                <a:srgbClr val="E5E5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57"/>
              <p:cNvSpPr>
                <a:spLocks/>
              </p:cNvSpPr>
              <p:nvPr/>
            </p:nvSpPr>
            <p:spPr bwMode="auto">
              <a:xfrm>
                <a:off x="918" y="361"/>
                <a:ext cx="67" cy="64"/>
              </a:xfrm>
              <a:custGeom>
                <a:avLst/>
                <a:gdLst>
                  <a:gd name="T0" fmla="*/ 66 w 67"/>
                  <a:gd name="T1" fmla="*/ 0 h 64"/>
                  <a:gd name="T2" fmla="*/ 63 w 67"/>
                  <a:gd name="T3" fmla="*/ 11 h 64"/>
                  <a:gd name="T4" fmla="*/ 0 w 67"/>
                  <a:gd name="T5" fmla="*/ 63 h 64"/>
                  <a:gd name="T6" fmla="*/ 3 w 67"/>
                  <a:gd name="T7" fmla="*/ 53 h 64"/>
                  <a:gd name="T8" fmla="*/ 66 w 67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64"/>
                  <a:gd name="T17" fmla="*/ 67 w 67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64">
                    <a:moveTo>
                      <a:pt x="66" y="0"/>
                    </a:moveTo>
                    <a:lnTo>
                      <a:pt x="63" y="11"/>
                    </a:lnTo>
                    <a:lnTo>
                      <a:pt x="0" y="63"/>
                    </a:lnTo>
                    <a:lnTo>
                      <a:pt x="3" y="53"/>
                    </a:lnTo>
                    <a:lnTo>
                      <a:pt x="66" y="0"/>
                    </a:lnTo>
                  </a:path>
                </a:pathLst>
              </a:custGeom>
              <a:solidFill>
                <a:srgbClr val="E5E5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58"/>
              <p:cNvSpPr>
                <a:spLocks/>
              </p:cNvSpPr>
              <p:nvPr/>
            </p:nvSpPr>
            <p:spPr bwMode="auto">
              <a:xfrm>
                <a:off x="915" y="372"/>
                <a:ext cx="66" cy="66"/>
              </a:xfrm>
              <a:custGeom>
                <a:avLst/>
                <a:gdLst>
                  <a:gd name="T0" fmla="*/ 65 w 66"/>
                  <a:gd name="T1" fmla="*/ 0 h 66"/>
                  <a:gd name="T2" fmla="*/ 62 w 66"/>
                  <a:gd name="T3" fmla="*/ 12 h 66"/>
                  <a:gd name="T4" fmla="*/ 0 w 66"/>
                  <a:gd name="T5" fmla="*/ 65 h 66"/>
                  <a:gd name="T6" fmla="*/ 3 w 66"/>
                  <a:gd name="T7" fmla="*/ 54 h 66"/>
                  <a:gd name="T8" fmla="*/ 65 w 66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66"/>
                  <a:gd name="T17" fmla="*/ 66 w 66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66">
                    <a:moveTo>
                      <a:pt x="65" y="0"/>
                    </a:moveTo>
                    <a:lnTo>
                      <a:pt x="62" y="12"/>
                    </a:lnTo>
                    <a:lnTo>
                      <a:pt x="0" y="65"/>
                    </a:lnTo>
                    <a:lnTo>
                      <a:pt x="3" y="54"/>
                    </a:lnTo>
                    <a:lnTo>
                      <a:pt x="65" y="0"/>
                    </a:lnTo>
                  </a:path>
                </a:pathLst>
              </a:custGeom>
              <a:solidFill>
                <a:srgbClr val="E5E5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59"/>
              <p:cNvSpPr>
                <a:spLocks/>
              </p:cNvSpPr>
              <p:nvPr/>
            </p:nvSpPr>
            <p:spPr bwMode="auto">
              <a:xfrm>
                <a:off x="911" y="385"/>
                <a:ext cx="67" cy="66"/>
              </a:xfrm>
              <a:custGeom>
                <a:avLst/>
                <a:gdLst>
                  <a:gd name="T0" fmla="*/ 66 w 67"/>
                  <a:gd name="T1" fmla="*/ 0 h 66"/>
                  <a:gd name="T2" fmla="*/ 62 w 67"/>
                  <a:gd name="T3" fmla="*/ 12 h 66"/>
                  <a:gd name="T4" fmla="*/ 0 w 67"/>
                  <a:gd name="T5" fmla="*/ 65 h 66"/>
                  <a:gd name="T6" fmla="*/ 3 w 67"/>
                  <a:gd name="T7" fmla="*/ 54 h 66"/>
                  <a:gd name="T8" fmla="*/ 66 w 67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66"/>
                  <a:gd name="T17" fmla="*/ 67 w 67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66">
                    <a:moveTo>
                      <a:pt x="66" y="0"/>
                    </a:moveTo>
                    <a:lnTo>
                      <a:pt x="62" y="12"/>
                    </a:lnTo>
                    <a:lnTo>
                      <a:pt x="0" y="65"/>
                    </a:lnTo>
                    <a:lnTo>
                      <a:pt x="3" y="54"/>
                    </a:lnTo>
                    <a:lnTo>
                      <a:pt x="66" y="0"/>
                    </a:lnTo>
                  </a:path>
                </a:pathLst>
              </a:custGeom>
              <a:solidFill>
                <a:srgbClr val="E5E5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60"/>
              <p:cNvSpPr>
                <a:spLocks/>
              </p:cNvSpPr>
              <p:nvPr/>
            </p:nvSpPr>
            <p:spPr bwMode="auto">
              <a:xfrm>
                <a:off x="905" y="398"/>
                <a:ext cx="68" cy="63"/>
              </a:xfrm>
              <a:custGeom>
                <a:avLst/>
                <a:gdLst>
                  <a:gd name="T0" fmla="*/ 67 w 68"/>
                  <a:gd name="T1" fmla="*/ 0 h 63"/>
                  <a:gd name="T2" fmla="*/ 63 w 68"/>
                  <a:gd name="T3" fmla="*/ 11 h 63"/>
                  <a:gd name="T4" fmla="*/ 0 w 68"/>
                  <a:gd name="T5" fmla="*/ 62 h 63"/>
                  <a:gd name="T6" fmla="*/ 5 w 68"/>
                  <a:gd name="T7" fmla="*/ 52 h 63"/>
                  <a:gd name="T8" fmla="*/ 67 w 68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63"/>
                  <a:gd name="T17" fmla="*/ 68 w 68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63">
                    <a:moveTo>
                      <a:pt x="67" y="0"/>
                    </a:moveTo>
                    <a:lnTo>
                      <a:pt x="63" y="11"/>
                    </a:lnTo>
                    <a:lnTo>
                      <a:pt x="0" y="62"/>
                    </a:lnTo>
                    <a:lnTo>
                      <a:pt x="5" y="52"/>
                    </a:lnTo>
                    <a:lnTo>
                      <a:pt x="67" y="0"/>
                    </a:lnTo>
                  </a:path>
                </a:pathLst>
              </a:custGeom>
              <a:solidFill>
                <a:srgbClr val="E5E5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61"/>
              <p:cNvSpPr>
                <a:spLocks/>
              </p:cNvSpPr>
              <p:nvPr/>
            </p:nvSpPr>
            <p:spPr bwMode="auto">
              <a:xfrm>
                <a:off x="901" y="411"/>
                <a:ext cx="67" cy="63"/>
              </a:xfrm>
              <a:custGeom>
                <a:avLst/>
                <a:gdLst>
                  <a:gd name="T0" fmla="*/ 66 w 67"/>
                  <a:gd name="T1" fmla="*/ 0 h 63"/>
                  <a:gd name="T2" fmla="*/ 61 w 67"/>
                  <a:gd name="T3" fmla="*/ 11 h 63"/>
                  <a:gd name="T4" fmla="*/ 0 w 67"/>
                  <a:gd name="T5" fmla="*/ 62 h 63"/>
                  <a:gd name="T6" fmla="*/ 4 w 67"/>
                  <a:gd name="T7" fmla="*/ 52 h 63"/>
                  <a:gd name="T8" fmla="*/ 66 w 67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63"/>
                  <a:gd name="T17" fmla="*/ 67 w 67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63">
                    <a:moveTo>
                      <a:pt x="66" y="0"/>
                    </a:moveTo>
                    <a:lnTo>
                      <a:pt x="61" y="11"/>
                    </a:lnTo>
                    <a:lnTo>
                      <a:pt x="0" y="62"/>
                    </a:lnTo>
                    <a:lnTo>
                      <a:pt x="4" y="52"/>
                    </a:lnTo>
                    <a:lnTo>
                      <a:pt x="66" y="0"/>
                    </a:lnTo>
                  </a:path>
                </a:pathLst>
              </a:custGeom>
              <a:solidFill>
                <a:srgbClr val="E5E5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62"/>
              <p:cNvSpPr>
                <a:spLocks/>
              </p:cNvSpPr>
              <p:nvPr/>
            </p:nvSpPr>
            <p:spPr bwMode="auto">
              <a:xfrm>
                <a:off x="894" y="424"/>
                <a:ext cx="69" cy="61"/>
              </a:xfrm>
              <a:custGeom>
                <a:avLst/>
                <a:gdLst>
                  <a:gd name="T0" fmla="*/ 68 w 69"/>
                  <a:gd name="T1" fmla="*/ 0 h 61"/>
                  <a:gd name="T2" fmla="*/ 62 w 69"/>
                  <a:gd name="T3" fmla="*/ 10 h 61"/>
                  <a:gd name="T4" fmla="*/ 0 w 69"/>
                  <a:gd name="T5" fmla="*/ 60 h 61"/>
                  <a:gd name="T6" fmla="*/ 6 w 69"/>
                  <a:gd name="T7" fmla="*/ 50 h 61"/>
                  <a:gd name="T8" fmla="*/ 68 w 69"/>
                  <a:gd name="T9" fmla="*/ 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61"/>
                  <a:gd name="T17" fmla="*/ 69 w 6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61">
                    <a:moveTo>
                      <a:pt x="68" y="0"/>
                    </a:moveTo>
                    <a:lnTo>
                      <a:pt x="62" y="10"/>
                    </a:lnTo>
                    <a:lnTo>
                      <a:pt x="0" y="60"/>
                    </a:lnTo>
                    <a:lnTo>
                      <a:pt x="6" y="50"/>
                    </a:lnTo>
                    <a:lnTo>
                      <a:pt x="68" y="0"/>
                    </a:lnTo>
                  </a:path>
                </a:pathLst>
              </a:custGeom>
              <a:solidFill>
                <a:srgbClr val="E5E5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63"/>
              <p:cNvSpPr>
                <a:spLocks/>
              </p:cNvSpPr>
              <p:nvPr/>
            </p:nvSpPr>
            <p:spPr bwMode="auto">
              <a:xfrm>
                <a:off x="889" y="434"/>
                <a:ext cx="67" cy="62"/>
              </a:xfrm>
              <a:custGeom>
                <a:avLst/>
                <a:gdLst>
                  <a:gd name="T0" fmla="*/ 66 w 67"/>
                  <a:gd name="T1" fmla="*/ 0 h 62"/>
                  <a:gd name="T2" fmla="*/ 60 w 67"/>
                  <a:gd name="T3" fmla="*/ 10 h 62"/>
                  <a:gd name="T4" fmla="*/ 0 w 67"/>
                  <a:gd name="T5" fmla="*/ 61 h 62"/>
                  <a:gd name="T6" fmla="*/ 5 w 67"/>
                  <a:gd name="T7" fmla="*/ 51 h 62"/>
                  <a:gd name="T8" fmla="*/ 66 w 67"/>
                  <a:gd name="T9" fmla="*/ 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62"/>
                  <a:gd name="T17" fmla="*/ 67 w 67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62">
                    <a:moveTo>
                      <a:pt x="66" y="0"/>
                    </a:moveTo>
                    <a:lnTo>
                      <a:pt x="60" y="10"/>
                    </a:lnTo>
                    <a:lnTo>
                      <a:pt x="0" y="61"/>
                    </a:lnTo>
                    <a:lnTo>
                      <a:pt x="5" y="51"/>
                    </a:lnTo>
                    <a:lnTo>
                      <a:pt x="66" y="0"/>
                    </a:lnTo>
                  </a:path>
                </a:pathLst>
              </a:custGeom>
              <a:solidFill>
                <a:srgbClr val="E5E5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64"/>
              <p:cNvSpPr>
                <a:spLocks/>
              </p:cNvSpPr>
              <p:nvPr/>
            </p:nvSpPr>
            <p:spPr bwMode="auto">
              <a:xfrm>
                <a:off x="882" y="446"/>
                <a:ext cx="68" cy="59"/>
              </a:xfrm>
              <a:custGeom>
                <a:avLst/>
                <a:gdLst>
                  <a:gd name="T0" fmla="*/ 67 w 68"/>
                  <a:gd name="T1" fmla="*/ 0 h 59"/>
                  <a:gd name="T2" fmla="*/ 60 w 68"/>
                  <a:gd name="T3" fmla="*/ 10 h 59"/>
                  <a:gd name="T4" fmla="*/ 0 w 68"/>
                  <a:gd name="T5" fmla="*/ 58 h 59"/>
                  <a:gd name="T6" fmla="*/ 6 w 68"/>
                  <a:gd name="T7" fmla="*/ 49 h 59"/>
                  <a:gd name="T8" fmla="*/ 67 w 68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59"/>
                  <a:gd name="T17" fmla="*/ 68 w 68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59">
                    <a:moveTo>
                      <a:pt x="67" y="0"/>
                    </a:moveTo>
                    <a:lnTo>
                      <a:pt x="60" y="10"/>
                    </a:lnTo>
                    <a:lnTo>
                      <a:pt x="0" y="58"/>
                    </a:lnTo>
                    <a:lnTo>
                      <a:pt x="6" y="49"/>
                    </a:lnTo>
                    <a:lnTo>
                      <a:pt x="67" y="0"/>
                    </a:lnTo>
                  </a:path>
                </a:pathLst>
              </a:custGeom>
              <a:solidFill>
                <a:srgbClr val="E5E5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65"/>
              <p:cNvSpPr>
                <a:spLocks/>
              </p:cNvSpPr>
              <p:nvPr/>
            </p:nvSpPr>
            <p:spPr bwMode="auto">
              <a:xfrm>
                <a:off x="874" y="458"/>
                <a:ext cx="68" cy="57"/>
              </a:xfrm>
              <a:custGeom>
                <a:avLst/>
                <a:gdLst>
                  <a:gd name="T0" fmla="*/ 67 w 68"/>
                  <a:gd name="T1" fmla="*/ 0 h 57"/>
                  <a:gd name="T2" fmla="*/ 60 w 68"/>
                  <a:gd name="T3" fmla="*/ 9 h 57"/>
                  <a:gd name="T4" fmla="*/ 0 w 68"/>
                  <a:gd name="T5" fmla="*/ 56 h 57"/>
                  <a:gd name="T6" fmla="*/ 7 w 68"/>
                  <a:gd name="T7" fmla="*/ 48 h 57"/>
                  <a:gd name="T8" fmla="*/ 67 w 68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57"/>
                  <a:gd name="T17" fmla="*/ 68 w 68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57">
                    <a:moveTo>
                      <a:pt x="67" y="0"/>
                    </a:moveTo>
                    <a:lnTo>
                      <a:pt x="60" y="9"/>
                    </a:lnTo>
                    <a:lnTo>
                      <a:pt x="0" y="56"/>
                    </a:lnTo>
                    <a:lnTo>
                      <a:pt x="7" y="48"/>
                    </a:lnTo>
                    <a:lnTo>
                      <a:pt x="67" y="0"/>
                    </a:lnTo>
                  </a:path>
                </a:pathLst>
              </a:custGeom>
              <a:solidFill>
                <a:srgbClr val="E5E5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66"/>
              <p:cNvSpPr>
                <a:spLocks/>
              </p:cNvSpPr>
              <p:nvPr/>
            </p:nvSpPr>
            <p:spPr bwMode="auto">
              <a:xfrm>
                <a:off x="867" y="468"/>
                <a:ext cx="67" cy="56"/>
              </a:xfrm>
              <a:custGeom>
                <a:avLst/>
                <a:gdLst>
                  <a:gd name="T0" fmla="*/ 66 w 67"/>
                  <a:gd name="T1" fmla="*/ 0 h 56"/>
                  <a:gd name="T2" fmla="*/ 59 w 67"/>
                  <a:gd name="T3" fmla="*/ 8 h 56"/>
                  <a:gd name="T4" fmla="*/ 0 w 67"/>
                  <a:gd name="T5" fmla="*/ 55 h 56"/>
                  <a:gd name="T6" fmla="*/ 7 w 67"/>
                  <a:gd name="T7" fmla="*/ 47 h 56"/>
                  <a:gd name="T8" fmla="*/ 66 w 67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56"/>
                  <a:gd name="T17" fmla="*/ 67 w 6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56">
                    <a:moveTo>
                      <a:pt x="66" y="0"/>
                    </a:moveTo>
                    <a:lnTo>
                      <a:pt x="59" y="8"/>
                    </a:lnTo>
                    <a:lnTo>
                      <a:pt x="0" y="55"/>
                    </a:lnTo>
                    <a:lnTo>
                      <a:pt x="7" y="47"/>
                    </a:lnTo>
                    <a:lnTo>
                      <a:pt x="66" y="0"/>
                    </a:lnTo>
                  </a:path>
                </a:pathLst>
              </a:custGeom>
              <a:solidFill>
                <a:srgbClr val="E5E5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67"/>
              <p:cNvSpPr>
                <a:spLocks/>
              </p:cNvSpPr>
              <p:nvPr/>
            </p:nvSpPr>
            <p:spPr bwMode="auto">
              <a:xfrm>
                <a:off x="858" y="476"/>
                <a:ext cx="69" cy="58"/>
              </a:xfrm>
              <a:custGeom>
                <a:avLst/>
                <a:gdLst>
                  <a:gd name="T0" fmla="*/ 68 w 69"/>
                  <a:gd name="T1" fmla="*/ 0 h 58"/>
                  <a:gd name="T2" fmla="*/ 60 w 69"/>
                  <a:gd name="T3" fmla="*/ 10 h 58"/>
                  <a:gd name="T4" fmla="*/ 0 w 69"/>
                  <a:gd name="T5" fmla="*/ 57 h 58"/>
                  <a:gd name="T6" fmla="*/ 8 w 69"/>
                  <a:gd name="T7" fmla="*/ 49 h 58"/>
                  <a:gd name="T8" fmla="*/ 68 w 69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58"/>
                  <a:gd name="T17" fmla="*/ 69 w 69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58">
                    <a:moveTo>
                      <a:pt x="68" y="0"/>
                    </a:moveTo>
                    <a:lnTo>
                      <a:pt x="60" y="10"/>
                    </a:lnTo>
                    <a:lnTo>
                      <a:pt x="0" y="57"/>
                    </a:lnTo>
                    <a:lnTo>
                      <a:pt x="8" y="49"/>
                    </a:lnTo>
                    <a:lnTo>
                      <a:pt x="68" y="0"/>
                    </a:lnTo>
                  </a:path>
                </a:pathLst>
              </a:custGeom>
              <a:solidFill>
                <a:srgbClr val="E5E5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68"/>
              <p:cNvSpPr>
                <a:spLocks/>
              </p:cNvSpPr>
              <p:nvPr/>
            </p:nvSpPr>
            <p:spPr bwMode="auto">
              <a:xfrm>
                <a:off x="850" y="488"/>
                <a:ext cx="68" cy="54"/>
              </a:xfrm>
              <a:custGeom>
                <a:avLst/>
                <a:gdLst>
                  <a:gd name="T0" fmla="*/ 67 w 68"/>
                  <a:gd name="T1" fmla="*/ 0 h 54"/>
                  <a:gd name="T2" fmla="*/ 59 w 68"/>
                  <a:gd name="T3" fmla="*/ 8 h 54"/>
                  <a:gd name="T4" fmla="*/ 0 w 68"/>
                  <a:gd name="T5" fmla="*/ 53 h 54"/>
                  <a:gd name="T6" fmla="*/ 8 w 68"/>
                  <a:gd name="T7" fmla="*/ 45 h 54"/>
                  <a:gd name="T8" fmla="*/ 67 w 68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54"/>
                  <a:gd name="T17" fmla="*/ 68 w 68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54">
                    <a:moveTo>
                      <a:pt x="67" y="0"/>
                    </a:moveTo>
                    <a:lnTo>
                      <a:pt x="59" y="8"/>
                    </a:lnTo>
                    <a:lnTo>
                      <a:pt x="0" y="53"/>
                    </a:lnTo>
                    <a:lnTo>
                      <a:pt x="8" y="45"/>
                    </a:lnTo>
                    <a:lnTo>
                      <a:pt x="67" y="0"/>
                    </a:lnTo>
                  </a:path>
                </a:pathLst>
              </a:custGeom>
              <a:solidFill>
                <a:srgbClr val="E5E5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69"/>
              <p:cNvSpPr>
                <a:spLocks/>
              </p:cNvSpPr>
              <p:nvPr/>
            </p:nvSpPr>
            <p:spPr bwMode="auto">
              <a:xfrm>
                <a:off x="841" y="497"/>
                <a:ext cx="67" cy="54"/>
              </a:xfrm>
              <a:custGeom>
                <a:avLst/>
                <a:gdLst>
                  <a:gd name="T0" fmla="*/ 66 w 67"/>
                  <a:gd name="T1" fmla="*/ 0 h 54"/>
                  <a:gd name="T2" fmla="*/ 58 w 67"/>
                  <a:gd name="T3" fmla="*/ 8 h 54"/>
                  <a:gd name="T4" fmla="*/ 0 w 67"/>
                  <a:gd name="T5" fmla="*/ 53 h 54"/>
                  <a:gd name="T6" fmla="*/ 8 w 67"/>
                  <a:gd name="T7" fmla="*/ 46 h 54"/>
                  <a:gd name="T8" fmla="*/ 66 w 67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54"/>
                  <a:gd name="T17" fmla="*/ 67 w 67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54">
                    <a:moveTo>
                      <a:pt x="66" y="0"/>
                    </a:moveTo>
                    <a:lnTo>
                      <a:pt x="58" y="8"/>
                    </a:lnTo>
                    <a:lnTo>
                      <a:pt x="0" y="53"/>
                    </a:lnTo>
                    <a:lnTo>
                      <a:pt x="8" y="46"/>
                    </a:lnTo>
                    <a:lnTo>
                      <a:pt x="66" y="0"/>
                    </a:lnTo>
                  </a:path>
                </a:pathLst>
              </a:custGeom>
              <a:solidFill>
                <a:srgbClr val="DBDB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70"/>
              <p:cNvSpPr>
                <a:spLocks/>
              </p:cNvSpPr>
              <p:nvPr/>
            </p:nvSpPr>
            <p:spPr bwMode="auto">
              <a:xfrm>
                <a:off x="832" y="505"/>
                <a:ext cx="67" cy="55"/>
              </a:xfrm>
              <a:custGeom>
                <a:avLst/>
                <a:gdLst>
                  <a:gd name="T0" fmla="*/ 66 w 67"/>
                  <a:gd name="T1" fmla="*/ 0 h 55"/>
                  <a:gd name="T2" fmla="*/ 56 w 67"/>
                  <a:gd name="T3" fmla="*/ 8 h 55"/>
                  <a:gd name="T4" fmla="*/ 0 w 67"/>
                  <a:gd name="T5" fmla="*/ 54 h 55"/>
                  <a:gd name="T6" fmla="*/ 8 w 67"/>
                  <a:gd name="T7" fmla="*/ 47 h 55"/>
                  <a:gd name="T8" fmla="*/ 66 w 67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55"/>
                  <a:gd name="T17" fmla="*/ 67 w 67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55">
                    <a:moveTo>
                      <a:pt x="66" y="0"/>
                    </a:moveTo>
                    <a:lnTo>
                      <a:pt x="56" y="8"/>
                    </a:lnTo>
                    <a:lnTo>
                      <a:pt x="0" y="54"/>
                    </a:lnTo>
                    <a:lnTo>
                      <a:pt x="8" y="47"/>
                    </a:lnTo>
                    <a:lnTo>
                      <a:pt x="66" y="0"/>
                    </a:lnTo>
                  </a:path>
                </a:pathLst>
              </a:custGeom>
              <a:solidFill>
                <a:srgbClr val="C9C9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71"/>
              <p:cNvSpPr>
                <a:spLocks/>
              </p:cNvSpPr>
              <p:nvPr/>
            </p:nvSpPr>
            <p:spPr bwMode="auto">
              <a:xfrm>
                <a:off x="745" y="99"/>
                <a:ext cx="197" cy="417"/>
              </a:xfrm>
              <a:custGeom>
                <a:avLst/>
                <a:gdLst>
                  <a:gd name="T0" fmla="*/ 15 w 197"/>
                  <a:gd name="T1" fmla="*/ 2 h 417"/>
                  <a:gd name="T2" fmla="*/ 44 w 197"/>
                  <a:gd name="T3" fmla="*/ 9 h 417"/>
                  <a:gd name="T4" fmla="*/ 69 w 197"/>
                  <a:gd name="T5" fmla="*/ 18 h 417"/>
                  <a:gd name="T6" fmla="*/ 94 w 197"/>
                  <a:gd name="T7" fmla="*/ 29 h 417"/>
                  <a:gd name="T8" fmla="*/ 114 w 197"/>
                  <a:gd name="T9" fmla="*/ 43 h 417"/>
                  <a:gd name="T10" fmla="*/ 133 w 197"/>
                  <a:gd name="T11" fmla="*/ 59 h 417"/>
                  <a:gd name="T12" fmla="*/ 149 w 197"/>
                  <a:gd name="T13" fmla="*/ 77 h 417"/>
                  <a:gd name="T14" fmla="*/ 162 w 197"/>
                  <a:gd name="T15" fmla="*/ 96 h 417"/>
                  <a:gd name="T16" fmla="*/ 176 w 197"/>
                  <a:gd name="T17" fmla="*/ 121 h 417"/>
                  <a:gd name="T18" fmla="*/ 183 w 197"/>
                  <a:gd name="T19" fmla="*/ 136 h 417"/>
                  <a:gd name="T20" fmla="*/ 191 w 197"/>
                  <a:gd name="T21" fmla="*/ 160 h 417"/>
                  <a:gd name="T22" fmla="*/ 194 w 197"/>
                  <a:gd name="T23" fmla="*/ 184 h 417"/>
                  <a:gd name="T24" fmla="*/ 196 w 197"/>
                  <a:gd name="T25" fmla="*/ 195 h 417"/>
                  <a:gd name="T26" fmla="*/ 196 w 197"/>
                  <a:gd name="T27" fmla="*/ 206 h 417"/>
                  <a:gd name="T28" fmla="*/ 196 w 197"/>
                  <a:gd name="T29" fmla="*/ 220 h 417"/>
                  <a:gd name="T30" fmla="*/ 194 w 197"/>
                  <a:gd name="T31" fmla="*/ 233 h 417"/>
                  <a:gd name="T32" fmla="*/ 190 w 197"/>
                  <a:gd name="T33" fmla="*/ 258 h 417"/>
                  <a:gd name="T34" fmla="*/ 186 w 197"/>
                  <a:gd name="T35" fmla="*/ 270 h 417"/>
                  <a:gd name="T36" fmla="*/ 176 w 197"/>
                  <a:gd name="T37" fmla="*/ 293 h 417"/>
                  <a:gd name="T38" fmla="*/ 167 w 197"/>
                  <a:gd name="T39" fmla="*/ 310 h 417"/>
                  <a:gd name="T40" fmla="*/ 154 w 197"/>
                  <a:gd name="T41" fmla="*/ 331 h 417"/>
                  <a:gd name="T42" fmla="*/ 139 w 197"/>
                  <a:gd name="T43" fmla="*/ 348 h 417"/>
                  <a:gd name="T44" fmla="*/ 125 w 197"/>
                  <a:gd name="T45" fmla="*/ 363 h 417"/>
                  <a:gd name="T46" fmla="*/ 109 w 197"/>
                  <a:gd name="T47" fmla="*/ 377 h 417"/>
                  <a:gd name="T48" fmla="*/ 90 w 197"/>
                  <a:gd name="T49" fmla="*/ 388 h 417"/>
                  <a:gd name="T50" fmla="*/ 70 w 197"/>
                  <a:gd name="T51" fmla="*/ 399 h 417"/>
                  <a:gd name="T52" fmla="*/ 51 w 197"/>
                  <a:gd name="T53" fmla="*/ 406 h 417"/>
                  <a:gd name="T54" fmla="*/ 31 w 197"/>
                  <a:gd name="T55" fmla="*/ 412 h 417"/>
                  <a:gd name="T56" fmla="*/ 2 w 197"/>
                  <a:gd name="T57" fmla="*/ 416 h 417"/>
                  <a:gd name="T58" fmla="*/ 8 w 197"/>
                  <a:gd name="T59" fmla="*/ 331 h 417"/>
                  <a:gd name="T60" fmla="*/ 25 w 197"/>
                  <a:gd name="T61" fmla="*/ 326 h 417"/>
                  <a:gd name="T62" fmla="*/ 37 w 197"/>
                  <a:gd name="T63" fmla="*/ 320 h 417"/>
                  <a:gd name="T64" fmla="*/ 52 w 197"/>
                  <a:gd name="T65" fmla="*/ 313 h 417"/>
                  <a:gd name="T66" fmla="*/ 59 w 197"/>
                  <a:gd name="T67" fmla="*/ 307 h 417"/>
                  <a:gd name="T68" fmla="*/ 69 w 197"/>
                  <a:gd name="T69" fmla="*/ 300 h 417"/>
                  <a:gd name="T70" fmla="*/ 76 w 197"/>
                  <a:gd name="T71" fmla="*/ 292 h 417"/>
                  <a:gd name="T72" fmla="*/ 83 w 197"/>
                  <a:gd name="T73" fmla="*/ 284 h 417"/>
                  <a:gd name="T74" fmla="*/ 87 w 197"/>
                  <a:gd name="T75" fmla="*/ 277 h 417"/>
                  <a:gd name="T76" fmla="*/ 94 w 197"/>
                  <a:gd name="T77" fmla="*/ 267 h 417"/>
                  <a:gd name="T78" fmla="*/ 101 w 197"/>
                  <a:gd name="T79" fmla="*/ 253 h 417"/>
                  <a:gd name="T80" fmla="*/ 107 w 197"/>
                  <a:gd name="T81" fmla="*/ 233 h 417"/>
                  <a:gd name="T82" fmla="*/ 110 w 197"/>
                  <a:gd name="T83" fmla="*/ 210 h 417"/>
                  <a:gd name="T84" fmla="*/ 109 w 197"/>
                  <a:gd name="T85" fmla="*/ 192 h 417"/>
                  <a:gd name="T86" fmla="*/ 105 w 197"/>
                  <a:gd name="T87" fmla="*/ 177 h 417"/>
                  <a:gd name="T88" fmla="*/ 96 w 197"/>
                  <a:gd name="T89" fmla="*/ 155 h 417"/>
                  <a:gd name="T90" fmla="*/ 91 w 197"/>
                  <a:gd name="T91" fmla="*/ 145 h 417"/>
                  <a:gd name="T92" fmla="*/ 85 w 197"/>
                  <a:gd name="T93" fmla="*/ 135 h 417"/>
                  <a:gd name="T94" fmla="*/ 72 w 197"/>
                  <a:gd name="T95" fmla="*/ 121 h 417"/>
                  <a:gd name="T96" fmla="*/ 59 w 197"/>
                  <a:gd name="T97" fmla="*/ 109 h 417"/>
                  <a:gd name="T98" fmla="*/ 41 w 197"/>
                  <a:gd name="T99" fmla="*/ 98 h 417"/>
                  <a:gd name="T100" fmla="*/ 32 w 197"/>
                  <a:gd name="T101" fmla="*/ 93 h 417"/>
                  <a:gd name="T102" fmla="*/ 20 w 197"/>
                  <a:gd name="T103" fmla="*/ 90 h 417"/>
                  <a:gd name="T104" fmla="*/ 0 w 197"/>
                  <a:gd name="T105" fmla="*/ 84 h 41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97"/>
                  <a:gd name="T160" fmla="*/ 0 h 417"/>
                  <a:gd name="T161" fmla="*/ 197 w 197"/>
                  <a:gd name="T162" fmla="*/ 417 h 41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97" h="417">
                    <a:moveTo>
                      <a:pt x="0" y="0"/>
                    </a:moveTo>
                    <a:lnTo>
                      <a:pt x="15" y="2"/>
                    </a:lnTo>
                    <a:lnTo>
                      <a:pt x="30" y="5"/>
                    </a:lnTo>
                    <a:lnTo>
                      <a:pt x="44" y="9"/>
                    </a:lnTo>
                    <a:lnTo>
                      <a:pt x="57" y="13"/>
                    </a:lnTo>
                    <a:lnTo>
                      <a:pt x="69" y="18"/>
                    </a:lnTo>
                    <a:lnTo>
                      <a:pt x="82" y="23"/>
                    </a:lnTo>
                    <a:lnTo>
                      <a:pt x="94" y="29"/>
                    </a:lnTo>
                    <a:lnTo>
                      <a:pt x="104" y="36"/>
                    </a:lnTo>
                    <a:lnTo>
                      <a:pt x="114" y="43"/>
                    </a:lnTo>
                    <a:lnTo>
                      <a:pt x="124" y="51"/>
                    </a:lnTo>
                    <a:lnTo>
                      <a:pt x="133" y="59"/>
                    </a:lnTo>
                    <a:lnTo>
                      <a:pt x="141" y="68"/>
                    </a:lnTo>
                    <a:lnTo>
                      <a:pt x="149" y="77"/>
                    </a:lnTo>
                    <a:lnTo>
                      <a:pt x="155" y="86"/>
                    </a:lnTo>
                    <a:lnTo>
                      <a:pt x="162" y="96"/>
                    </a:lnTo>
                    <a:lnTo>
                      <a:pt x="168" y="106"/>
                    </a:lnTo>
                    <a:lnTo>
                      <a:pt x="176" y="121"/>
                    </a:lnTo>
                    <a:lnTo>
                      <a:pt x="179" y="128"/>
                    </a:lnTo>
                    <a:lnTo>
                      <a:pt x="183" y="136"/>
                    </a:lnTo>
                    <a:lnTo>
                      <a:pt x="186" y="148"/>
                    </a:lnTo>
                    <a:lnTo>
                      <a:pt x="191" y="160"/>
                    </a:lnTo>
                    <a:lnTo>
                      <a:pt x="193" y="172"/>
                    </a:lnTo>
                    <a:lnTo>
                      <a:pt x="194" y="184"/>
                    </a:lnTo>
                    <a:lnTo>
                      <a:pt x="196" y="189"/>
                    </a:lnTo>
                    <a:lnTo>
                      <a:pt x="196" y="195"/>
                    </a:lnTo>
                    <a:lnTo>
                      <a:pt x="196" y="201"/>
                    </a:lnTo>
                    <a:lnTo>
                      <a:pt x="196" y="206"/>
                    </a:lnTo>
                    <a:lnTo>
                      <a:pt x="196" y="213"/>
                    </a:lnTo>
                    <a:lnTo>
                      <a:pt x="196" y="220"/>
                    </a:lnTo>
                    <a:lnTo>
                      <a:pt x="196" y="226"/>
                    </a:lnTo>
                    <a:lnTo>
                      <a:pt x="194" y="233"/>
                    </a:lnTo>
                    <a:lnTo>
                      <a:pt x="192" y="246"/>
                    </a:lnTo>
                    <a:lnTo>
                      <a:pt x="190" y="258"/>
                    </a:lnTo>
                    <a:lnTo>
                      <a:pt x="188" y="264"/>
                    </a:lnTo>
                    <a:lnTo>
                      <a:pt x="186" y="270"/>
                    </a:lnTo>
                    <a:lnTo>
                      <a:pt x="180" y="285"/>
                    </a:lnTo>
                    <a:lnTo>
                      <a:pt x="176" y="293"/>
                    </a:lnTo>
                    <a:lnTo>
                      <a:pt x="174" y="300"/>
                    </a:lnTo>
                    <a:lnTo>
                      <a:pt x="167" y="310"/>
                    </a:lnTo>
                    <a:lnTo>
                      <a:pt x="160" y="320"/>
                    </a:lnTo>
                    <a:lnTo>
                      <a:pt x="154" y="331"/>
                    </a:lnTo>
                    <a:lnTo>
                      <a:pt x="147" y="340"/>
                    </a:lnTo>
                    <a:lnTo>
                      <a:pt x="139" y="348"/>
                    </a:lnTo>
                    <a:lnTo>
                      <a:pt x="132" y="357"/>
                    </a:lnTo>
                    <a:lnTo>
                      <a:pt x="125" y="363"/>
                    </a:lnTo>
                    <a:lnTo>
                      <a:pt x="117" y="369"/>
                    </a:lnTo>
                    <a:lnTo>
                      <a:pt x="109" y="377"/>
                    </a:lnTo>
                    <a:lnTo>
                      <a:pt x="99" y="383"/>
                    </a:lnTo>
                    <a:lnTo>
                      <a:pt x="90" y="388"/>
                    </a:lnTo>
                    <a:lnTo>
                      <a:pt x="80" y="394"/>
                    </a:lnTo>
                    <a:lnTo>
                      <a:pt x="70" y="399"/>
                    </a:lnTo>
                    <a:lnTo>
                      <a:pt x="61" y="402"/>
                    </a:lnTo>
                    <a:lnTo>
                      <a:pt x="51" y="406"/>
                    </a:lnTo>
                    <a:lnTo>
                      <a:pt x="41" y="409"/>
                    </a:lnTo>
                    <a:lnTo>
                      <a:pt x="31" y="412"/>
                    </a:lnTo>
                    <a:lnTo>
                      <a:pt x="20" y="413"/>
                    </a:lnTo>
                    <a:lnTo>
                      <a:pt x="2" y="416"/>
                    </a:lnTo>
                    <a:lnTo>
                      <a:pt x="2" y="332"/>
                    </a:lnTo>
                    <a:lnTo>
                      <a:pt x="8" y="331"/>
                    </a:lnTo>
                    <a:lnTo>
                      <a:pt x="14" y="330"/>
                    </a:lnTo>
                    <a:lnTo>
                      <a:pt x="25" y="326"/>
                    </a:lnTo>
                    <a:lnTo>
                      <a:pt x="31" y="324"/>
                    </a:lnTo>
                    <a:lnTo>
                      <a:pt x="37" y="320"/>
                    </a:lnTo>
                    <a:lnTo>
                      <a:pt x="44" y="317"/>
                    </a:lnTo>
                    <a:lnTo>
                      <a:pt x="52" y="313"/>
                    </a:lnTo>
                    <a:lnTo>
                      <a:pt x="55" y="310"/>
                    </a:lnTo>
                    <a:lnTo>
                      <a:pt x="59" y="307"/>
                    </a:lnTo>
                    <a:lnTo>
                      <a:pt x="64" y="304"/>
                    </a:lnTo>
                    <a:lnTo>
                      <a:pt x="69" y="300"/>
                    </a:lnTo>
                    <a:lnTo>
                      <a:pt x="72" y="295"/>
                    </a:lnTo>
                    <a:lnTo>
                      <a:pt x="76" y="292"/>
                    </a:lnTo>
                    <a:lnTo>
                      <a:pt x="81" y="285"/>
                    </a:lnTo>
                    <a:lnTo>
                      <a:pt x="83" y="284"/>
                    </a:lnTo>
                    <a:lnTo>
                      <a:pt x="84" y="283"/>
                    </a:lnTo>
                    <a:lnTo>
                      <a:pt x="87" y="277"/>
                    </a:lnTo>
                    <a:lnTo>
                      <a:pt x="91" y="272"/>
                    </a:lnTo>
                    <a:lnTo>
                      <a:pt x="94" y="267"/>
                    </a:lnTo>
                    <a:lnTo>
                      <a:pt x="97" y="262"/>
                    </a:lnTo>
                    <a:lnTo>
                      <a:pt x="101" y="253"/>
                    </a:lnTo>
                    <a:lnTo>
                      <a:pt x="104" y="244"/>
                    </a:lnTo>
                    <a:lnTo>
                      <a:pt x="107" y="233"/>
                    </a:lnTo>
                    <a:lnTo>
                      <a:pt x="109" y="221"/>
                    </a:lnTo>
                    <a:lnTo>
                      <a:pt x="110" y="210"/>
                    </a:lnTo>
                    <a:lnTo>
                      <a:pt x="109" y="200"/>
                    </a:lnTo>
                    <a:lnTo>
                      <a:pt x="109" y="192"/>
                    </a:lnTo>
                    <a:lnTo>
                      <a:pt x="107" y="184"/>
                    </a:lnTo>
                    <a:lnTo>
                      <a:pt x="105" y="177"/>
                    </a:lnTo>
                    <a:lnTo>
                      <a:pt x="102" y="170"/>
                    </a:lnTo>
                    <a:lnTo>
                      <a:pt x="96" y="155"/>
                    </a:lnTo>
                    <a:lnTo>
                      <a:pt x="92" y="147"/>
                    </a:lnTo>
                    <a:lnTo>
                      <a:pt x="91" y="145"/>
                    </a:lnTo>
                    <a:lnTo>
                      <a:pt x="88" y="140"/>
                    </a:lnTo>
                    <a:lnTo>
                      <a:pt x="85" y="135"/>
                    </a:lnTo>
                    <a:lnTo>
                      <a:pt x="81" y="131"/>
                    </a:lnTo>
                    <a:lnTo>
                      <a:pt x="72" y="121"/>
                    </a:lnTo>
                    <a:lnTo>
                      <a:pt x="62" y="111"/>
                    </a:lnTo>
                    <a:lnTo>
                      <a:pt x="59" y="109"/>
                    </a:lnTo>
                    <a:lnTo>
                      <a:pt x="55" y="106"/>
                    </a:lnTo>
                    <a:lnTo>
                      <a:pt x="41" y="98"/>
                    </a:lnTo>
                    <a:lnTo>
                      <a:pt x="34" y="95"/>
                    </a:lnTo>
                    <a:lnTo>
                      <a:pt x="32" y="93"/>
                    </a:lnTo>
                    <a:lnTo>
                      <a:pt x="28" y="91"/>
                    </a:lnTo>
                    <a:lnTo>
                      <a:pt x="20" y="90"/>
                    </a:lnTo>
                    <a:lnTo>
                      <a:pt x="14" y="87"/>
                    </a:lnTo>
                    <a:lnTo>
                      <a:pt x="0" y="8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DEDED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72"/>
              <p:cNvSpPr>
                <a:spLocks/>
              </p:cNvSpPr>
              <p:nvPr/>
            </p:nvSpPr>
            <p:spPr bwMode="auto">
              <a:xfrm>
                <a:off x="639" y="185"/>
                <a:ext cx="51" cy="66"/>
              </a:xfrm>
              <a:custGeom>
                <a:avLst/>
                <a:gdLst>
                  <a:gd name="T0" fmla="*/ 45 w 51"/>
                  <a:gd name="T1" fmla="*/ 0 h 66"/>
                  <a:gd name="T2" fmla="*/ 50 w 51"/>
                  <a:gd name="T3" fmla="*/ 0 h 66"/>
                  <a:gd name="T4" fmla="*/ 6 w 51"/>
                  <a:gd name="T5" fmla="*/ 65 h 66"/>
                  <a:gd name="T6" fmla="*/ 0 w 51"/>
                  <a:gd name="T7" fmla="*/ 65 h 66"/>
                  <a:gd name="T8" fmla="*/ 45 w 51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66"/>
                  <a:gd name="T17" fmla="*/ 51 w 51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66">
                    <a:moveTo>
                      <a:pt x="45" y="0"/>
                    </a:moveTo>
                    <a:lnTo>
                      <a:pt x="50" y="0"/>
                    </a:lnTo>
                    <a:lnTo>
                      <a:pt x="6" y="65"/>
                    </a:lnTo>
                    <a:lnTo>
                      <a:pt x="0" y="65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878787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73"/>
              <p:cNvSpPr>
                <a:spLocks/>
              </p:cNvSpPr>
              <p:nvPr/>
            </p:nvSpPr>
            <p:spPr bwMode="auto">
              <a:xfrm>
                <a:off x="634" y="185"/>
                <a:ext cx="51" cy="66"/>
              </a:xfrm>
              <a:custGeom>
                <a:avLst/>
                <a:gdLst>
                  <a:gd name="T0" fmla="*/ 44 w 51"/>
                  <a:gd name="T1" fmla="*/ 2 h 66"/>
                  <a:gd name="T2" fmla="*/ 50 w 51"/>
                  <a:gd name="T3" fmla="*/ 0 h 66"/>
                  <a:gd name="T4" fmla="*/ 5 w 51"/>
                  <a:gd name="T5" fmla="*/ 63 h 66"/>
                  <a:gd name="T6" fmla="*/ 0 w 51"/>
                  <a:gd name="T7" fmla="*/ 65 h 66"/>
                  <a:gd name="T8" fmla="*/ 44 w 51"/>
                  <a:gd name="T9" fmla="*/ 2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66"/>
                  <a:gd name="T17" fmla="*/ 51 w 51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66">
                    <a:moveTo>
                      <a:pt x="44" y="2"/>
                    </a:moveTo>
                    <a:lnTo>
                      <a:pt x="50" y="0"/>
                    </a:lnTo>
                    <a:lnTo>
                      <a:pt x="5" y="63"/>
                    </a:lnTo>
                    <a:lnTo>
                      <a:pt x="0" y="65"/>
                    </a:lnTo>
                    <a:lnTo>
                      <a:pt x="44" y="2"/>
                    </a:lnTo>
                  </a:path>
                </a:pathLst>
              </a:custGeom>
              <a:solidFill>
                <a:srgbClr val="8F8F8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74"/>
              <p:cNvSpPr>
                <a:spLocks/>
              </p:cNvSpPr>
              <p:nvPr/>
            </p:nvSpPr>
            <p:spPr bwMode="auto">
              <a:xfrm>
                <a:off x="624" y="187"/>
                <a:ext cx="54" cy="66"/>
              </a:xfrm>
              <a:custGeom>
                <a:avLst/>
                <a:gdLst>
                  <a:gd name="T0" fmla="*/ 43 w 54"/>
                  <a:gd name="T1" fmla="*/ 3 h 66"/>
                  <a:gd name="T2" fmla="*/ 53 w 54"/>
                  <a:gd name="T3" fmla="*/ 0 h 66"/>
                  <a:gd name="T4" fmla="*/ 9 w 54"/>
                  <a:gd name="T5" fmla="*/ 63 h 66"/>
                  <a:gd name="T6" fmla="*/ 0 w 54"/>
                  <a:gd name="T7" fmla="*/ 65 h 66"/>
                  <a:gd name="T8" fmla="*/ 43 w 54"/>
                  <a:gd name="T9" fmla="*/ 3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66"/>
                  <a:gd name="T17" fmla="*/ 54 w 54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66">
                    <a:moveTo>
                      <a:pt x="43" y="3"/>
                    </a:moveTo>
                    <a:lnTo>
                      <a:pt x="53" y="0"/>
                    </a:lnTo>
                    <a:lnTo>
                      <a:pt x="9" y="63"/>
                    </a:lnTo>
                    <a:lnTo>
                      <a:pt x="0" y="65"/>
                    </a:lnTo>
                    <a:lnTo>
                      <a:pt x="43" y="3"/>
                    </a:lnTo>
                  </a:path>
                </a:pathLst>
              </a:custGeom>
              <a:solidFill>
                <a:srgbClr val="9E9E9E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75"/>
              <p:cNvSpPr>
                <a:spLocks/>
              </p:cNvSpPr>
              <p:nvPr/>
            </p:nvSpPr>
            <p:spPr bwMode="auto">
              <a:xfrm>
                <a:off x="617" y="190"/>
                <a:ext cx="50" cy="66"/>
              </a:xfrm>
              <a:custGeom>
                <a:avLst/>
                <a:gdLst>
                  <a:gd name="T0" fmla="*/ 43 w 50"/>
                  <a:gd name="T1" fmla="*/ 2 h 66"/>
                  <a:gd name="T2" fmla="*/ 49 w 50"/>
                  <a:gd name="T3" fmla="*/ 0 h 66"/>
                  <a:gd name="T4" fmla="*/ 6 w 50"/>
                  <a:gd name="T5" fmla="*/ 63 h 66"/>
                  <a:gd name="T6" fmla="*/ 0 w 50"/>
                  <a:gd name="T7" fmla="*/ 65 h 66"/>
                  <a:gd name="T8" fmla="*/ 43 w 50"/>
                  <a:gd name="T9" fmla="*/ 2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66"/>
                  <a:gd name="T17" fmla="*/ 50 w 50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66">
                    <a:moveTo>
                      <a:pt x="43" y="2"/>
                    </a:moveTo>
                    <a:lnTo>
                      <a:pt x="49" y="0"/>
                    </a:lnTo>
                    <a:lnTo>
                      <a:pt x="6" y="63"/>
                    </a:lnTo>
                    <a:lnTo>
                      <a:pt x="0" y="65"/>
                    </a:lnTo>
                    <a:lnTo>
                      <a:pt x="43" y="2"/>
                    </a:lnTo>
                  </a:path>
                </a:pathLst>
              </a:custGeom>
              <a:solidFill>
                <a:srgbClr val="ABABAB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76"/>
              <p:cNvSpPr>
                <a:spLocks/>
              </p:cNvSpPr>
              <p:nvPr/>
            </p:nvSpPr>
            <p:spPr bwMode="auto">
              <a:xfrm>
                <a:off x="612" y="192"/>
                <a:ext cx="49" cy="67"/>
              </a:xfrm>
              <a:custGeom>
                <a:avLst/>
                <a:gdLst>
                  <a:gd name="T0" fmla="*/ 42 w 49"/>
                  <a:gd name="T1" fmla="*/ 3 h 67"/>
                  <a:gd name="T2" fmla="*/ 48 w 49"/>
                  <a:gd name="T3" fmla="*/ 0 h 67"/>
                  <a:gd name="T4" fmla="*/ 5 w 49"/>
                  <a:gd name="T5" fmla="*/ 64 h 67"/>
                  <a:gd name="T6" fmla="*/ 0 w 49"/>
                  <a:gd name="T7" fmla="*/ 66 h 67"/>
                  <a:gd name="T8" fmla="*/ 42 w 49"/>
                  <a:gd name="T9" fmla="*/ 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67"/>
                  <a:gd name="T17" fmla="*/ 49 w 4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67">
                    <a:moveTo>
                      <a:pt x="42" y="3"/>
                    </a:moveTo>
                    <a:lnTo>
                      <a:pt x="48" y="0"/>
                    </a:lnTo>
                    <a:lnTo>
                      <a:pt x="5" y="64"/>
                    </a:lnTo>
                    <a:lnTo>
                      <a:pt x="0" y="66"/>
                    </a:lnTo>
                    <a:lnTo>
                      <a:pt x="42" y="3"/>
                    </a:lnTo>
                  </a:path>
                </a:pathLst>
              </a:custGeom>
              <a:solidFill>
                <a:srgbClr val="BFBFB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77"/>
              <p:cNvSpPr>
                <a:spLocks/>
              </p:cNvSpPr>
              <p:nvPr/>
            </p:nvSpPr>
            <p:spPr bwMode="auto">
              <a:xfrm>
                <a:off x="605" y="195"/>
                <a:ext cx="49" cy="69"/>
              </a:xfrm>
              <a:custGeom>
                <a:avLst/>
                <a:gdLst>
                  <a:gd name="T0" fmla="*/ 42 w 49"/>
                  <a:gd name="T1" fmla="*/ 3 h 69"/>
                  <a:gd name="T2" fmla="*/ 48 w 49"/>
                  <a:gd name="T3" fmla="*/ 0 h 69"/>
                  <a:gd name="T4" fmla="*/ 6 w 49"/>
                  <a:gd name="T5" fmla="*/ 65 h 69"/>
                  <a:gd name="T6" fmla="*/ 0 w 49"/>
                  <a:gd name="T7" fmla="*/ 68 h 69"/>
                  <a:gd name="T8" fmla="*/ 42 w 49"/>
                  <a:gd name="T9" fmla="*/ 3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69"/>
                  <a:gd name="T17" fmla="*/ 49 w 49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69">
                    <a:moveTo>
                      <a:pt x="42" y="3"/>
                    </a:moveTo>
                    <a:lnTo>
                      <a:pt x="48" y="0"/>
                    </a:lnTo>
                    <a:lnTo>
                      <a:pt x="6" y="65"/>
                    </a:lnTo>
                    <a:lnTo>
                      <a:pt x="0" y="68"/>
                    </a:lnTo>
                    <a:lnTo>
                      <a:pt x="42" y="3"/>
                    </a:lnTo>
                  </a:path>
                </a:pathLst>
              </a:custGeom>
              <a:solidFill>
                <a:srgbClr val="CBCBCB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78"/>
              <p:cNvSpPr>
                <a:spLocks/>
              </p:cNvSpPr>
              <p:nvPr/>
            </p:nvSpPr>
            <p:spPr bwMode="auto">
              <a:xfrm>
                <a:off x="598" y="199"/>
                <a:ext cx="50" cy="67"/>
              </a:xfrm>
              <a:custGeom>
                <a:avLst/>
                <a:gdLst>
                  <a:gd name="T0" fmla="*/ 42 w 50"/>
                  <a:gd name="T1" fmla="*/ 5 h 67"/>
                  <a:gd name="T2" fmla="*/ 49 w 50"/>
                  <a:gd name="T3" fmla="*/ 0 h 67"/>
                  <a:gd name="T4" fmla="*/ 6 w 50"/>
                  <a:gd name="T5" fmla="*/ 62 h 67"/>
                  <a:gd name="T6" fmla="*/ 0 w 50"/>
                  <a:gd name="T7" fmla="*/ 66 h 67"/>
                  <a:gd name="T8" fmla="*/ 42 w 50"/>
                  <a:gd name="T9" fmla="*/ 5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67"/>
                  <a:gd name="T17" fmla="*/ 50 w 50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67">
                    <a:moveTo>
                      <a:pt x="42" y="5"/>
                    </a:moveTo>
                    <a:lnTo>
                      <a:pt x="49" y="0"/>
                    </a:lnTo>
                    <a:lnTo>
                      <a:pt x="6" y="62"/>
                    </a:lnTo>
                    <a:lnTo>
                      <a:pt x="0" y="66"/>
                    </a:lnTo>
                    <a:lnTo>
                      <a:pt x="42" y="5"/>
                    </a:lnTo>
                  </a:path>
                </a:pathLst>
              </a:custGeom>
              <a:solidFill>
                <a:srgbClr val="CFCFC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79"/>
              <p:cNvSpPr>
                <a:spLocks/>
              </p:cNvSpPr>
              <p:nvPr/>
            </p:nvSpPr>
            <p:spPr bwMode="auto">
              <a:xfrm>
                <a:off x="590" y="203"/>
                <a:ext cx="50" cy="69"/>
              </a:xfrm>
              <a:custGeom>
                <a:avLst/>
                <a:gdLst>
                  <a:gd name="T0" fmla="*/ 42 w 50"/>
                  <a:gd name="T1" fmla="*/ 4 h 69"/>
                  <a:gd name="T2" fmla="*/ 49 w 50"/>
                  <a:gd name="T3" fmla="*/ 0 h 69"/>
                  <a:gd name="T4" fmla="*/ 7 w 50"/>
                  <a:gd name="T5" fmla="*/ 63 h 69"/>
                  <a:gd name="T6" fmla="*/ 0 w 50"/>
                  <a:gd name="T7" fmla="*/ 68 h 69"/>
                  <a:gd name="T8" fmla="*/ 42 w 50"/>
                  <a:gd name="T9" fmla="*/ 4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69"/>
                  <a:gd name="T17" fmla="*/ 50 w 50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69">
                    <a:moveTo>
                      <a:pt x="42" y="4"/>
                    </a:moveTo>
                    <a:lnTo>
                      <a:pt x="49" y="0"/>
                    </a:lnTo>
                    <a:lnTo>
                      <a:pt x="7" y="63"/>
                    </a:lnTo>
                    <a:lnTo>
                      <a:pt x="0" y="68"/>
                    </a:lnTo>
                    <a:lnTo>
                      <a:pt x="42" y="4"/>
                    </a:lnTo>
                  </a:path>
                </a:pathLst>
              </a:custGeom>
              <a:solidFill>
                <a:srgbClr val="D2D2D2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80"/>
              <p:cNvSpPr>
                <a:spLocks/>
              </p:cNvSpPr>
              <p:nvPr/>
            </p:nvSpPr>
            <p:spPr bwMode="auto">
              <a:xfrm>
                <a:off x="588" y="208"/>
                <a:ext cx="44" cy="66"/>
              </a:xfrm>
              <a:custGeom>
                <a:avLst/>
                <a:gdLst>
                  <a:gd name="T0" fmla="*/ 40 w 44"/>
                  <a:gd name="T1" fmla="*/ 2 h 66"/>
                  <a:gd name="T2" fmla="*/ 43 w 44"/>
                  <a:gd name="T3" fmla="*/ 0 h 66"/>
                  <a:gd name="T4" fmla="*/ 2 w 44"/>
                  <a:gd name="T5" fmla="*/ 63 h 66"/>
                  <a:gd name="T6" fmla="*/ 0 w 44"/>
                  <a:gd name="T7" fmla="*/ 65 h 66"/>
                  <a:gd name="T8" fmla="*/ 40 w 44"/>
                  <a:gd name="T9" fmla="*/ 2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66"/>
                  <a:gd name="T17" fmla="*/ 44 w 44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66">
                    <a:moveTo>
                      <a:pt x="40" y="2"/>
                    </a:moveTo>
                    <a:lnTo>
                      <a:pt x="43" y="0"/>
                    </a:lnTo>
                    <a:lnTo>
                      <a:pt x="2" y="63"/>
                    </a:lnTo>
                    <a:lnTo>
                      <a:pt x="0" y="65"/>
                    </a:lnTo>
                    <a:lnTo>
                      <a:pt x="40" y="2"/>
                    </a:lnTo>
                  </a:path>
                </a:pathLst>
              </a:custGeom>
              <a:solidFill>
                <a:srgbClr val="CBCBCB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81"/>
              <p:cNvSpPr>
                <a:spLocks/>
              </p:cNvSpPr>
              <p:nvPr/>
            </p:nvSpPr>
            <p:spPr bwMode="auto">
              <a:xfrm>
                <a:off x="585" y="211"/>
                <a:ext cx="43" cy="66"/>
              </a:xfrm>
              <a:custGeom>
                <a:avLst/>
                <a:gdLst>
                  <a:gd name="T0" fmla="*/ 40 w 43"/>
                  <a:gd name="T1" fmla="*/ 2 h 66"/>
                  <a:gd name="T2" fmla="*/ 42 w 43"/>
                  <a:gd name="T3" fmla="*/ 0 h 66"/>
                  <a:gd name="T4" fmla="*/ 2 w 43"/>
                  <a:gd name="T5" fmla="*/ 63 h 66"/>
                  <a:gd name="T6" fmla="*/ 0 w 43"/>
                  <a:gd name="T7" fmla="*/ 65 h 66"/>
                  <a:gd name="T8" fmla="*/ 40 w 43"/>
                  <a:gd name="T9" fmla="*/ 2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66"/>
                  <a:gd name="T17" fmla="*/ 43 w 43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66">
                    <a:moveTo>
                      <a:pt x="40" y="2"/>
                    </a:moveTo>
                    <a:lnTo>
                      <a:pt x="42" y="0"/>
                    </a:lnTo>
                    <a:lnTo>
                      <a:pt x="2" y="63"/>
                    </a:lnTo>
                    <a:lnTo>
                      <a:pt x="0" y="65"/>
                    </a:lnTo>
                    <a:lnTo>
                      <a:pt x="40" y="2"/>
                    </a:lnTo>
                  </a:path>
                </a:pathLst>
              </a:custGeom>
              <a:solidFill>
                <a:srgbClr val="E3E3E3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82"/>
              <p:cNvSpPr>
                <a:spLocks/>
              </p:cNvSpPr>
              <p:nvPr/>
            </p:nvSpPr>
            <p:spPr bwMode="auto">
              <a:xfrm>
                <a:off x="581" y="213"/>
                <a:ext cx="45" cy="66"/>
              </a:xfrm>
              <a:custGeom>
                <a:avLst/>
                <a:gdLst>
                  <a:gd name="T0" fmla="*/ 41 w 45"/>
                  <a:gd name="T1" fmla="*/ 4 h 66"/>
                  <a:gd name="T2" fmla="*/ 44 w 45"/>
                  <a:gd name="T3" fmla="*/ 0 h 66"/>
                  <a:gd name="T4" fmla="*/ 3 w 45"/>
                  <a:gd name="T5" fmla="*/ 61 h 66"/>
                  <a:gd name="T6" fmla="*/ 0 w 45"/>
                  <a:gd name="T7" fmla="*/ 65 h 66"/>
                  <a:gd name="T8" fmla="*/ 41 w 45"/>
                  <a:gd name="T9" fmla="*/ 4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6"/>
                  <a:gd name="T17" fmla="*/ 45 w 45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6">
                    <a:moveTo>
                      <a:pt x="41" y="4"/>
                    </a:moveTo>
                    <a:lnTo>
                      <a:pt x="44" y="0"/>
                    </a:lnTo>
                    <a:lnTo>
                      <a:pt x="3" y="61"/>
                    </a:lnTo>
                    <a:lnTo>
                      <a:pt x="0" y="65"/>
                    </a:lnTo>
                    <a:lnTo>
                      <a:pt x="41" y="4"/>
                    </a:lnTo>
                  </a:path>
                </a:pathLst>
              </a:custGeom>
              <a:solidFill>
                <a:srgbClr val="F0F0F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83"/>
              <p:cNvSpPr>
                <a:spLocks/>
              </p:cNvSpPr>
              <p:nvPr/>
            </p:nvSpPr>
            <p:spPr bwMode="auto">
              <a:xfrm>
                <a:off x="578" y="216"/>
                <a:ext cx="44" cy="68"/>
              </a:xfrm>
              <a:custGeom>
                <a:avLst/>
                <a:gdLst>
                  <a:gd name="T0" fmla="*/ 39 w 44"/>
                  <a:gd name="T1" fmla="*/ 4 h 68"/>
                  <a:gd name="T2" fmla="*/ 43 w 44"/>
                  <a:gd name="T3" fmla="*/ 0 h 68"/>
                  <a:gd name="T4" fmla="*/ 3 w 44"/>
                  <a:gd name="T5" fmla="*/ 64 h 68"/>
                  <a:gd name="T6" fmla="*/ 0 w 44"/>
                  <a:gd name="T7" fmla="*/ 67 h 68"/>
                  <a:gd name="T8" fmla="*/ 39 w 44"/>
                  <a:gd name="T9" fmla="*/ 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68"/>
                  <a:gd name="T17" fmla="*/ 44 w 44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68">
                    <a:moveTo>
                      <a:pt x="39" y="4"/>
                    </a:moveTo>
                    <a:lnTo>
                      <a:pt x="43" y="0"/>
                    </a:lnTo>
                    <a:lnTo>
                      <a:pt x="3" y="64"/>
                    </a:lnTo>
                    <a:lnTo>
                      <a:pt x="0" y="67"/>
                    </a:lnTo>
                    <a:lnTo>
                      <a:pt x="39" y="4"/>
                    </a:lnTo>
                  </a:path>
                </a:pathLst>
              </a:custGeom>
              <a:solidFill>
                <a:srgbClr val="F2F2F2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84"/>
              <p:cNvSpPr>
                <a:spLocks/>
              </p:cNvSpPr>
              <p:nvPr/>
            </p:nvSpPr>
            <p:spPr bwMode="auto">
              <a:xfrm>
                <a:off x="574" y="222"/>
                <a:ext cx="43" cy="65"/>
              </a:xfrm>
              <a:custGeom>
                <a:avLst/>
                <a:gdLst>
                  <a:gd name="T0" fmla="*/ 40 w 43"/>
                  <a:gd name="T1" fmla="*/ 3 h 65"/>
                  <a:gd name="T2" fmla="*/ 42 w 43"/>
                  <a:gd name="T3" fmla="*/ 0 h 65"/>
                  <a:gd name="T4" fmla="*/ 3 w 43"/>
                  <a:gd name="T5" fmla="*/ 61 h 65"/>
                  <a:gd name="T6" fmla="*/ 0 w 43"/>
                  <a:gd name="T7" fmla="*/ 64 h 65"/>
                  <a:gd name="T8" fmla="*/ 40 w 43"/>
                  <a:gd name="T9" fmla="*/ 3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65"/>
                  <a:gd name="T17" fmla="*/ 43 w 43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65">
                    <a:moveTo>
                      <a:pt x="40" y="3"/>
                    </a:moveTo>
                    <a:lnTo>
                      <a:pt x="42" y="0"/>
                    </a:lnTo>
                    <a:lnTo>
                      <a:pt x="3" y="61"/>
                    </a:lnTo>
                    <a:lnTo>
                      <a:pt x="0" y="64"/>
                    </a:lnTo>
                    <a:lnTo>
                      <a:pt x="40" y="3"/>
                    </a:lnTo>
                  </a:path>
                </a:pathLst>
              </a:custGeom>
              <a:solidFill>
                <a:srgbClr val="F2F2F2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85"/>
              <p:cNvSpPr>
                <a:spLocks/>
              </p:cNvSpPr>
              <p:nvPr/>
            </p:nvSpPr>
            <p:spPr bwMode="auto">
              <a:xfrm>
                <a:off x="568" y="225"/>
                <a:ext cx="47" cy="67"/>
              </a:xfrm>
              <a:custGeom>
                <a:avLst/>
                <a:gdLst>
                  <a:gd name="T0" fmla="*/ 41 w 47"/>
                  <a:gd name="T1" fmla="*/ 5 h 67"/>
                  <a:gd name="T2" fmla="*/ 46 w 47"/>
                  <a:gd name="T3" fmla="*/ 0 h 67"/>
                  <a:gd name="T4" fmla="*/ 5 w 47"/>
                  <a:gd name="T5" fmla="*/ 61 h 67"/>
                  <a:gd name="T6" fmla="*/ 0 w 47"/>
                  <a:gd name="T7" fmla="*/ 66 h 67"/>
                  <a:gd name="T8" fmla="*/ 41 w 47"/>
                  <a:gd name="T9" fmla="*/ 5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67"/>
                  <a:gd name="T17" fmla="*/ 47 w 47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67">
                    <a:moveTo>
                      <a:pt x="41" y="5"/>
                    </a:moveTo>
                    <a:lnTo>
                      <a:pt x="46" y="0"/>
                    </a:lnTo>
                    <a:lnTo>
                      <a:pt x="5" y="61"/>
                    </a:lnTo>
                    <a:lnTo>
                      <a:pt x="0" y="66"/>
                    </a:lnTo>
                    <a:lnTo>
                      <a:pt x="41" y="5"/>
                    </a:lnTo>
                  </a:path>
                </a:pathLst>
              </a:custGeom>
              <a:solidFill>
                <a:srgbClr val="F1F1F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86"/>
              <p:cNvSpPr>
                <a:spLocks/>
              </p:cNvSpPr>
              <p:nvPr/>
            </p:nvSpPr>
            <p:spPr bwMode="auto">
              <a:xfrm>
                <a:off x="566" y="231"/>
                <a:ext cx="43" cy="64"/>
              </a:xfrm>
              <a:custGeom>
                <a:avLst/>
                <a:gdLst>
                  <a:gd name="T0" fmla="*/ 39 w 43"/>
                  <a:gd name="T1" fmla="*/ 2 h 64"/>
                  <a:gd name="T2" fmla="*/ 42 w 43"/>
                  <a:gd name="T3" fmla="*/ 0 h 64"/>
                  <a:gd name="T4" fmla="*/ 2 w 43"/>
                  <a:gd name="T5" fmla="*/ 61 h 64"/>
                  <a:gd name="T6" fmla="*/ 0 w 43"/>
                  <a:gd name="T7" fmla="*/ 63 h 64"/>
                  <a:gd name="T8" fmla="*/ 39 w 43"/>
                  <a:gd name="T9" fmla="*/ 2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64"/>
                  <a:gd name="T17" fmla="*/ 43 w 43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64">
                    <a:moveTo>
                      <a:pt x="39" y="2"/>
                    </a:moveTo>
                    <a:lnTo>
                      <a:pt x="42" y="0"/>
                    </a:lnTo>
                    <a:lnTo>
                      <a:pt x="2" y="61"/>
                    </a:lnTo>
                    <a:lnTo>
                      <a:pt x="0" y="63"/>
                    </a:lnTo>
                    <a:lnTo>
                      <a:pt x="39" y="2"/>
                    </a:lnTo>
                  </a:path>
                </a:pathLst>
              </a:custGeom>
              <a:solidFill>
                <a:srgbClr val="ECECEC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87"/>
              <p:cNvSpPr>
                <a:spLocks/>
              </p:cNvSpPr>
              <p:nvPr/>
            </p:nvSpPr>
            <p:spPr bwMode="auto">
              <a:xfrm>
                <a:off x="559" y="239"/>
                <a:ext cx="44" cy="66"/>
              </a:xfrm>
              <a:custGeom>
                <a:avLst/>
                <a:gdLst>
                  <a:gd name="T0" fmla="*/ 40 w 44"/>
                  <a:gd name="T1" fmla="*/ 5 h 66"/>
                  <a:gd name="T2" fmla="*/ 43 w 44"/>
                  <a:gd name="T3" fmla="*/ 0 h 66"/>
                  <a:gd name="T4" fmla="*/ 3 w 44"/>
                  <a:gd name="T5" fmla="*/ 60 h 66"/>
                  <a:gd name="T6" fmla="*/ 0 w 44"/>
                  <a:gd name="T7" fmla="*/ 65 h 66"/>
                  <a:gd name="T8" fmla="*/ 40 w 44"/>
                  <a:gd name="T9" fmla="*/ 5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66"/>
                  <a:gd name="T17" fmla="*/ 44 w 44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66">
                    <a:moveTo>
                      <a:pt x="40" y="5"/>
                    </a:moveTo>
                    <a:lnTo>
                      <a:pt x="43" y="0"/>
                    </a:lnTo>
                    <a:lnTo>
                      <a:pt x="3" y="60"/>
                    </a:lnTo>
                    <a:lnTo>
                      <a:pt x="0" y="65"/>
                    </a:lnTo>
                    <a:lnTo>
                      <a:pt x="40" y="5"/>
                    </a:lnTo>
                  </a:path>
                </a:pathLst>
              </a:custGeom>
              <a:solidFill>
                <a:srgbClr val="F2F2F2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88"/>
              <p:cNvSpPr>
                <a:spLocks/>
              </p:cNvSpPr>
              <p:nvPr/>
            </p:nvSpPr>
            <p:spPr bwMode="auto">
              <a:xfrm>
                <a:off x="475" y="216"/>
                <a:ext cx="38" cy="71"/>
              </a:xfrm>
              <a:custGeom>
                <a:avLst/>
                <a:gdLst>
                  <a:gd name="T0" fmla="*/ 37 w 38"/>
                  <a:gd name="T1" fmla="*/ 0 h 71"/>
                  <a:gd name="T2" fmla="*/ 34 w 38"/>
                  <a:gd name="T3" fmla="*/ 7 h 71"/>
                  <a:gd name="T4" fmla="*/ 0 w 38"/>
                  <a:gd name="T5" fmla="*/ 70 h 71"/>
                  <a:gd name="T6" fmla="*/ 3 w 38"/>
                  <a:gd name="T7" fmla="*/ 64 h 71"/>
                  <a:gd name="T8" fmla="*/ 37 w 38"/>
                  <a:gd name="T9" fmla="*/ 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71"/>
                  <a:gd name="T17" fmla="*/ 38 w 38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71">
                    <a:moveTo>
                      <a:pt x="37" y="0"/>
                    </a:moveTo>
                    <a:lnTo>
                      <a:pt x="34" y="7"/>
                    </a:lnTo>
                    <a:lnTo>
                      <a:pt x="0" y="70"/>
                    </a:lnTo>
                    <a:lnTo>
                      <a:pt x="3" y="64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F2F2F2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89"/>
              <p:cNvSpPr>
                <a:spLocks/>
              </p:cNvSpPr>
              <p:nvPr/>
            </p:nvSpPr>
            <p:spPr bwMode="auto">
              <a:xfrm>
                <a:off x="472" y="224"/>
                <a:ext cx="37" cy="68"/>
              </a:xfrm>
              <a:custGeom>
                <a:avLst/>
                <a:gdLst>
                  <a:gd name="T0" fmla="*/ 36 w 37"/>
                  <a:gd name="T1" fmla="*/ 0 h 68"/>
                  <a:gd name="T2" fmla="*/ 34 w 37"/>
                  <a:gd name="T3" fmla="*/ 6 h 68"/>
                  <a:gd name="T4" fmla="*/ 0 w 37"/>
                  <a:gd name="T5" fmla="*/ 67 h 68"/>
                  <a:gd name="T6" fmla="*/ 2 w 37"/>
                  <a:gd name="T7" fmla="*/ 61 h 68"/>
                  <a:gd name="T8" fmla="*/ 36 w 37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68"/>
                  <a:gd name="T17" fmla="*/ 37 w 37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68">
                    <a:moveTo>
                      <a:pt x="36" y="0"/>
                    </a:moveTo>
                    <a:lnTo>
                      <a:pt x="34" y="6"/>
                    </a:lnTo>
                    <a:lnTo>
                      <a:pt x="0" y="67"/>
                    </a:lnTo>
                    <a:lnTo>
                      <a:pt x="2" y="61"/>
                    </a:lnTo>
                    <a:lnTo>
                      <a:pt x="36" y="0"/>
                    </a:lnTo>
                  </a:path>
                </a:pathLst>
              </a:custGeom>
              <a:solidFill>
                <a:srgbClr val="F2F2F2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90"/>
              <p:cNvSpPr>
                <a:spLocks/>
              </p:cNvSpPr>
              <p:nvPr/>
            </p:nvSpPr>
            <p:spPr bwMode="auto">
              <a:xfrm>
                <a:off x="468" y="231"/>
                <a:ext cx="39" cy="76"/>
              </a:xfrm>
              <a:custGeom>
                <a:avLst/>
                <a:gdLst>
                  <a:gd name="T0" fmla="*/ 38 w 39"/>
                  <a:gd name="T1" fmla="*/ 0 h 76"/>
                  <a:gd name="T2" fmla="*/ 33 w 39"/>
                  <a:gd name="T3" fmla="*/ 14 h 76"/>
                  <a:gd name="T4" fmla="*/ 0 w 39"/>
                  <a:gd name="T5" fmla="*/ 75 h 76"/>
                  <a:gd name="T6" fmla="*/ 4 w 39"/>
                  <a:gd name="T7" fmla="*/ 62 h 76"/>
                  <a:gd name="T8" fmla="*/ 38 w 39"/>
                  <a:gd name="T9" fmla="*/ 0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76"/>
                  <a:gd name="T17" fmla="*/ 39 w 39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76">
                    <a:moveTo>
                      <a:pt x="38" y="0"/>
                    </a:moveTo>
                    <a:lnTo>
                      <a:pt x="33" y="14"/>
                    </a:lnTo>
                    <a:lnTo>
                      <a:pt x="0" y="75"/>
                    </a:lnTo>
                    <a:lnTo>
                      <a:pt x="4" y="62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F2F2F2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91"/>
              <p:cNvSpPr>
                <a:spLocks/>
              </p:cNvSpPr>
              <p:nvPr/>
            </p:nvSpPr>
            <p:spPr bwMode="auto">
              <a:xfrm>
                <a:off x="466" y="247"/>
                <a:ext cx="35" cy="64"/>
              </a:xfrm>
              <a:custGeom>
                <a:avLst/>
                <a:gdLst>
                  <a:gd name="T0" fmla="*/ 34 w 35"/>
                  <a:gd name="T1" fmla="*/ 0 h 64"/>
                  <a:gd name="T2" fmla="*/ 32 w 35"/>
                  <a:gd name="T3" fmla="*/ 3 h 64"/>
                  <a:gd name="T4" fmla="*/ 0 w 35"/>
                  <a:gd name="T5" fmla="*/ 63 h 64"/>
                  <a:gd name="T6" fmla="*/ 2 w 35"/>
                  <a:gd name="T7" fmla="*/ 60 h 64"/>
                  <a:gd name="T8" fmla="*/ 34 w 35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64"/>
                  <a:gd name="T17" fmla="*/ 35 w 35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64">
                    <a:moveTo>
                      <a:pt x="34" y="0"/>
                    </a:moveTo>
                    <a:lnTo>
                      <a:pt x="32" y="3"/>
                    </a:lnTo>
                    <a:lnTo>
                      <a:pt x="0" y="63"/>
                    </a:lnTo>
                    <a:lnTo>
                      <a:pt x="2" y="60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F2F2F2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92"/>
              <p:cNvSpPr>
                <a:spLocks/>
              </p:cNvSpPr>
              <p:nvPr/>
            </p:nvSpPr>
            <p:spPr bwMode="auto">
              <a:xfrm>
                <a:off x="465" y="250"/>
                <a:ext cx="34" cy="64"/>
              </a:xfrm>
              <a:custGeom>
                <a:avLst/>
                <a:gdLst>
                  <a:gd name="T0" fmla="*/ 33 w 34"/>
                  <a:gd name="T1" fmla="*/ 0 h 64"/>
                  <a:gd name="T2" fmla="*/ 32 w 34"/>
                  <a:gd name="T3" fmla="*/ 2 h 64"/>
                  <a:gd name="T4" fmla="*/ 0 w 34"/>
                  <a:gd name="T5" fmla="*/ 63 h 64"/>
                  <a:gd name="T6" fmla="*/ 1 w 34"/>
                  <a:gd name="T7" fmla="*/ 61 h 64"/>
                  <a:gd name="T8" fmla="*/ 33 w 34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64"/>
                  <a:gd name="T17" fmla="*/ 34 w 34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64">
                    <a:moveTo>
                      <a:pt x="33" y="0"/>
                    </a:moveTo>
                    <a:lnTo>
                      <a:pt x="32" y="2"/>
                    </a:lnTo>
                    <a:lnTo>
                      <a:pt x="0" y="63"/>
                    </a:lnTo>
                    <a:lnTo>
                      <a:pt x="1" y="61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F2F2F2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93"/>
              <p:cNvSpPr>
                <a:spLocks/>
              </p:cNvSpPr>
              <p:nvPr/>
            </p:nvSpPr>
            <p:spPr bwMode="auto">
              <a:xfrm>
                <a:off x="464" y="252"/>
                <a:ext cx="34" cy="66"/>
              </a:xfrm>
              <a:custGeom>
                <a:avLst/>
                <a:gdLst>
                  <a:gd name="T0" fmla="*/ 33 w 34"/>
                  <a:gd name="T1" fmla="*/ 0 h 66"/>
                  <a:gd name="T2" fmla="*/ 32 w 34"/>
                  <a:gd name="T3" fmla="*/ 5 h 66"/>
                  <a:gd name="T4" fmla="*/ 0 w 34"/>
                  <a:gd name="T5" fmla="*/ 65 h 66"/>
                  <a:gd name="T6" fmla="*/ 1 w 34"/>
                  <a:gd name="T7" fmla="*/ 60 h 66"/>
                  <a:gd name="T8" fmla="*/ 33 w 34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66"/>
                  <a:gd name="T17" fmla="*/ 34 w 34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66">
                    <a:moveTo>
                      <a:pt x="33" y="0"/>
                    </a:moveTo>
                    <a:lnTo>
                      <a:pt x="32" y="5"/>
                    </a:lnTo>
                    <a:lnTo>
                      <a:pt x="0" y="65"/>
                    </a:lnTo>
                    <a:lnTo>
                      <a:pt x="1" y="60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F2F2F2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94"/>
              <p:cNvSpPr>
                <a:spLocks/>
              </p:cNvSpPr>
              <p:nvPr/>
            </p:nvSpPr>
            <p:spPr bwMode="auto">
              <a:xfrm>
                <a:off x="461" y="258"/>
                <a:ext cx="35" cy="72"/>
              </a:xfrm>
              <a:custGeom>
                <a:avLst/>
                <a:gdLst>
                  <a:gd name="T0" fmla="*/ 34 w 35"/>
                  <a:gd name="T1" fmla="*/ 0 h 72"/>
                  <a:gd name="T2" fmla="*/ 32 w 35"/>
                  <a:gd name="T3" fmla="*/ 12 h 72"/>
                  <a:gd name="T4" fmla="*/ 0 w 35"/>
                  <a:gd name="T5" fmla="*/ 71 h 72"/>
                  <a:gd name="T6" fmla="*/ 2 w 35"/>
                  <a:gd name="T7" fmla="*/ 61 h 72"/>
                  <a:gd name="T8" fmla="*/ 34 w 35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72"/>
                  <a:gd name="T17" fmla="*/ 35 w 35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72">
                    <a:moveTo>
                      <a:pt x="34" y="0"/>
                    </a:moveTo>
                    <a:lnTo>
                      <a:pt x="32" y="12"/>
                    </a:lnTo>
                    <a:lnTo>
                      <a:pt x="0" y="71"/>
                    </a:lnTo>
                    <a:lnTo>
                      <a:pt x="2" y="61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F2F2F2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95"/>
              <p:cNvSpPr>
                <a:spLocks/>
              </p:cNvSpPr>
              <p:nvPr/>
            </p:nvSpPr>
            <p:spPr bwMode="auto">
              <a:xfrm>
                <a:off x="458" y="271"/>
                <a:ext cx="36" cy="72"/>
              </a:xfrm>
              <a:custGeom>
                <a:avLst/>
                <a:gdLst>
                  <a:gd name="T0" fmla="*/ 35 w 36"/>
                  <a:gd name="T1" fmla="*/ 0 h 72"/>
                  <a:gd name="T2" fmla="*/ 33 w 36"/>
                  <a:gd name="T3" fmla="*/ 12 h 72"/>
                  <a:gd name="T4" fmla="*/ 0 w 36"/>
                  <a:gd name="T5" fmla="*/ 71 h 72"/>
                  <a:gd name="T6" fmla="*/ 2 w 36"/>
                  <a:gd name="T7" fmla="*/ 59 h 72"/>
                  <a:gd name="T8" fmla="*/ 35 w 36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72"/>
                  <a:gd name="T17" fmla="*/ 36 w 36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72">
                    <a:moveTo>
                      <a:pt x="35" y="0"/>
                    </a:moveTo>
                    <a:lnTo>
                      <a:pt x="33" y="12"/>
                    </a:lnTo>
                    <a:lnTo>
                      <a:pt x="0" y="71"/>
                    </a:lnTo>
                    <a:lnTo>
                      <a:pt x="2" y="59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F2F2F2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96"/>
              <p:cNvSpPr>
                <a:spLocks/>
              </p:cNvSpPr>
              <p:nvPr/>
            </p:nvSpPr>
            <p:spPr bwMode="auto">
              <a:xfrm>
                <a:off x="457" y="286"/>
                <a:ext cx="34" cy="63"/>
              </a:xfrm>
              <a:custGeom>
                <a:avLst/>
                <a:gdLst>
                  <a:gd name="T0" fmla="*/ 33 w 34"/>
                  <a:gd name="T1" fmla="*/ 0 h 63"/>
                  <a:gd name="T2" fmla="*/ 33 w 34"/>
                  <a:gd name="T3" fmla="*/ 6 h 63"/>
                  <a:gd name="T4" fmla="*/ 0 w 34"/>
                  <a:gd name="T5" fmla="*/ 62 h 63"/>
                  <a:gd name="T6" fmla="*/ 1 w 34"/>
                  <a:gd name="T7" fmla="*/ 57 h 63"/>
                  <a:gd name="T8" fmla="*/ 33 w 3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63"/>
                  <a:gd name="T17" fmla="*/ 34 w 3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63">
                    <a:moveTo>
                      <a:pt x="33" y="0"/>
                    </a:moveTo>
                    <a:lnTo>
                      <a:pt x="33" y="6"/>
                    </a:lnTo>
                    <a:lnTo>
                      <a:pt x="0" y="62"/>
                    </a:lnTo>
                    <a:lnTo>
                      <a:pt x="1" y="57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F1F1F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97"/>
              <p:cNvSpPr>
                <a:spLocks/>
              </p:cNvSpPr>
              <p:nvPr/>
            </p:nvSpPr>
            <p:spPr bwMode="auto">
              <a:xfrm>
                <a:off x="457" y="291"/>
                <a:ext cx="34" cy="65"/>
              </a:xfrm>
              <a:custGeom>
                <a:avLst/>
                <a:gdLst>
                  <a:gd name="T0" fmla="*/ 33 w 34"/>
                  <a:gd name="T1" fmla="*/ 0 h 65"/>
                  <a:gd name="T2" fmla="*/ 32 w 34"/>
                  <a:gd name="T3" fmla="*/ 6 h 65"/>
                  <a:gd name="T4" fmla="*/ 0 w 34"/>
                  <a:gd name="T5" fmla="*/ 64 h 65"/>
                  <a:gd name="T6" fmla="*/ 0 w 34"/>
                  <a:gd name="T7" fmla="*/ 58 h 65"/>
                  <a:gd name="T8" fmla="*/ 33 w 34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65"/>
                  <a:gd name="T17" fmla="*/ 34 w 34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65">
                    <a:moveTo>
                      <a:pt x="33" y="0"/>
                    </a:moveTo>
                    <a:lnTo>
                      <a:pt x="32" y="6"/>
                    </a:lnTo>
                    <a:lnTo>
                      <a:pt x="0" y="64"/>
                    </a:lnTo>
                    <a:lnTo>
                      <a:pt x="0" y="58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EBEBEB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98"/>
              <p:cNvSpPr>
                <a:spLocks/>
              </p:cNvSpPr>
              <p:nvPr/>
            </p:nvSpPr>
            <p:spPr bwMode="auto">
              <a:xfrm>
                <a:off x="457" y="299"/>
                <a:ext cx="33" cy="64"/>
              </a:xfrm>
              <a:custGeom>
                <a:avLst/>
                <a:gdLst>
                  <a:gd name="T0" fmla="*/ 32 w 33"/>
                  <a:gd name="T1" fmla="*/ 0 h 64"/>
                  <a:gd name="T2" fmla="*/ 32 w 33"/>
                  <a:gd name="T3" fmla="*/ 6 h 64"/>
                  <a:gd name="T4" fmla="*/ 0 w 33"/>
                  <a:gd name="T5" fmla="*/ 63 h 64"/>
                  <a:gd name="T6" fmla="*/ 0 w 33"/>
                  <a:gd name="T7" fmla="*/ 58 h 64"/>
                  <a:gd name="T8" fmla="*/ 32 w 33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64"/>
                  <a:gd name="T17" fmla="*/ 33 w 33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64">
                    <a:moveTo>
                      <a:pt x="32" y="0"/>
                    </a:moveTo>
                    <a:lnTo>
                      <a:pt x="32" y="6"/>
                    </a:lnTo>
                    <a:lnTo>
                      <a:pt x="0" y="63"/>
                    </a:lnTo>
                    <a:lnTo>
                      <a:pt x="0" y="58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E9E9E9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99"/>
              <p:cNvSpPr>
                <a:spLocks/>
              </p:cNvSpPr>
              <p:nvPr/>
            </p:nvSpPr>
            <p:spPr bwMode="auto">
              <a:xfrm>
                <a:off x="457" y="304"/>
                <a:ext cx="33" cy="65"/>
              </a:xfrm>
              <a:custGeom>
                <a:avLst/>
                <a:gdLst>
                  <a:gd name="T0" fmla="*/ 32 w 33"/>
                  <a:gd name="T1" fmla="*/ 0 h 65"/>
                  <a:gd name="T2" fmla="*/ 32 w 33"/>
                  <a:gd name="T3" fmla="*/ 6 h 65"/>
                  <a:gd name="T4" fmla="*/ 0 w 33"/>
                  <a:gd name="T5" fmla="*/ 64 h 65"/>
                  <a:gd name="T6" fmla="*/ 0 w 33"/>
                  <a:gd name="T7" fmla="*/ 58 h 65"/>
                  <a:gd name="T8" fmla="*/ 32 w 33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65"/>
                  <a:gd name="T17" fmla="*/ 33 w 33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65">
                    <a:moveTo>
                      <a:pt x="32" y="0"/>
                    </a:moveTo>
                    <a:lnTo>
                      <a:pt x="32" y="6"/>
                    </a:lnTo>
                    <a:lnTo>
                      <a:pt x="0" y="64"/>
                    </a:lnTo>
                    <a:lnTo>
                      <a:pt x="0" y="58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E5E5E5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100"/>
              <p:cNvSpPr>
                <a:spLocks/>
              </p:cNvSpPr>
              <p:nvPr/>
            </p:nvSpPr>
            <p:spPr bwMode="auto">
              <a:xfrm>
                <a:off x="457" y="312"/>
                <a:ext cx="34" cy="61"/>
              </a:xfrm>
              <a:custGeom>
                <a:avLst/>
                <a:gdLst>
                  <a:gd name="T0" fmla="*/ 32 w 34"/>
                  <a:gd name="T1" fmla="*/ 0 h 61"/>
                  <a:gd name="T2" fmla="*/ 33 w 34"/>
                  <a:gd name="T3" fmla="*/ 5 h 61"/>
                  <a:gd name="T4" fmla="*/ 0 w 34"/>
                  <a:gd name="T5" fmla="*/ 60 h 61"/>
                  <a:gd name="T6" fmla="*/ 0 w 34"/>
                  <a:gd name="T7" fmla="*/ 55 h 61"/>
                  <a:gd name="T8" fmla="*/ 32 w 34"/>
                  <a:gd name="T9" fmla="*/ 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61"/>
                  <a:gd name="T17" fmla="*/ 34 w 34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61">
                    <a:moveTo>
                      <a:pt x="32" y="0"/>
                    </a:moveTo>
                    <a:lnTo>
                      <a:pt x="33" y="5"/>
                    </a:lnTo>
                    <a:lnTo>
                      <a:pt x="0" y="60"/>
                    </a:lnTo>
                    <a:lnTo>
                      <a:pt x="0" y="55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E3E3E3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101"/>
              <p:cNvSpPr>
                <a:spLocks/>
              </p:cNvSpPr>
              <p:nvPr/>
            </p:nvSpPr>
            <p:spPr bwMode="auto">
              <a:xfrm>
                <a:off x="457" y="317"/>
                <a:ext cx="34" cy="62"/>
              </a:xfrm>
              <a:custGeom>
                <a:avLst/>
                <a:gdLst>
                  <a:gd name="T0" fmla="*/ 33 w 34"/>
                  <a:gd name="T1" fmla="*/ 0 h 62"/>
                  <a:gd name="T2" fmla="*/ 33 w 34"/>
                  <a:gd name="T3" fmla="*/ 5 h 62"/>
                  <a:gd name="T4" fmla="*/ 0 w 34"/>
                  <a:gd name="T5" fmla="*/ 61 h 62"/>
                  <a:gd name="T6" fmla="*/ 0 w 34"/>
                  <a:gd name="T7" fmla="*/ 56 h 62"/>
                  <a:gd name="T8" fmla="*/ 33 w 34"/>
                  <a:gd name="T9" fmla="*/ 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62"/>
                  <a:gd name="T17" fmla="*/ 34 w 34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62">
                    <a:moveTo>
                      <a:pt x="33" y="0"/>
                    </a:moveTo>
                    <a:lnTo>
                      <a:pt x="33" y="5"/>
                    </a:lnTo>
                    <a:lnTo>
                      <a:pt x="0" y="61"/>
                    </a:lnTo>
                    <a:lnTo>
                      <a:pt x="0" y="56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E7E7E7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102"/>
              <p:cNvSpPr>
                <a:spLocks/>
              </p:cNvSpPr>
              <p:nvPr/>
            </p:nvSpPr>
            <p:spPr bwMode="auto">
              <a:xfrm>
                <a:off x="457" y="323"/>
                <a:ext cx="34" cy="60"/>
              </a:xfrm>
              <a:custGeom>
                <a:avLst/>
                <a:gdLst>
                  <a:gd name="T0" fmla="*/ 33 w 34"/>
                  <a:gd name="T1" fmla="*/ 0 h 60"/>
                  <a:gd name="T2" fmla="*/ 33 w 34"/>
                  <a:gd name="T3" fmla="*/ 5 h 60"/>
                  <a:gd name="T4" fmla="*/ 0 w 34"/>
                  <a:gd name="T5" fmla="*/ 59 h 60"/>
                  <a:gd name="T6" fmla="*/ 0 w 34"/>
                  <a:gd name="T7" fmla="*/ 54 h 60"/>
                  <a:gd name="T8" fmla="*/ 33 w 34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60"/>
                  <a:gd name="T17" fmla="*/ 34 w 34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60">
                    <a:moveTo>
                      <a:pt x="33" y="0"/>
                    </a:moveTo>
                    <a:lnTo>
                      <a:pt x="33" y="5"/>
                    </a:lnTo>
                    <a:lnTo>
                      <a:pt x="0" y="59"/>
                    </a:lnTo>
                    <a:lnTo>
                      <a:pt x="0" y="54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E7E7E7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103"/>
              <p:cNvSpPr>
                <a:spLocks/>
              </p:cNvSpPr>
              <p:nvPr/>
            </p:nvSpPr>
            <p:spPr bwMode="auto">
              <a:xfrm>
                <a:off x="457" y="328"/>
                <a:ext cx="34" cy="63"/>
              </a:xfrm>
              <a:custGeom>
                <a:avLst/>
                <a:gdLst>
                  <a:gd name="T0" fmla="*/ 33 w 34"/>
                  <a:gd name="T1" fmla="*/ 0 h 63"/>
                  <a:gd name="T2" fmla="*/ 33 w 34"/>
                  <a:gd name="T3" fmla="*/ 5 h 63"/>
                  <a:gd name="T4" fmla="*/ 1 w 34"/>
                  <a:gd name="T5" fmla="*/ 62 h 63"/>
                  <a:gd name="T6" fmla="*/ 0 w 34"/>
                  <a:gd name="T7" fmla="*/ 57 h 63"/>
                  <a:gd name="T8" fmla="*/ 33 w 3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63"/>
                  <a:gd name="T17" fmla="*/ 34 w 3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63">
                    <a:moveTo>
                      <a:pt x="33" y="0"/>
                    </a:moveTo>
                    <a:lnTo>
                      <a:pt x="33" y="5"/>
                    </a:lnTo>
                    <a:lnTo>
                      <a:pt x="1" y="62"/>
                    </a:lnTo>
                    <a:lnTo>
                      <a:pt x="0" y="57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DBDBDB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104"/>
              <p:cNvSpPr>
                <a:spLocks/>
              </p:cNvSpPr>
              <p:nvPr/>
            </p:nvSpPr>
            <p:spPr bwMode="auto">
              <a:xfrm>
                <a:off x="458" y="333"/>
                <a:ext cx="36" cy="68"/>
              </a:xfrm>
              <a:custGeom>
                <a:avLst/>
                <a:gdLst>
                  <a:gd name="T0" fmla="*/ 33 w 36"/>
                  <a:gd name="T1" fmla="*/ 0 h 68"/>
                  <a:gd name="T2" fmla="*/ 35 w 36"/>
                  <a:gd name="T3" fmla="*/ 11 h 68"/>
                  <a:gd name="T4" fmla="*/ 2 w 36"/>
                  <a:gd name="T5" fmla="*/ 67 h 68"/>
                  <a:gd name="T6" fmla="*/ 0 w 36"/>
                  <a:gd name="T7" fmla="*/ 57 h 68"/>
                  <a:gd name="T8" fmla="*/ 33 w 36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68"/>
                  <a:gd name="T17" fmla="*/ 36 w 36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68">
                    <a:moveTo>
                      <a:pt x="33" y="0"/>
                    </a:moveTo>
                    <a:lnTo>
                      <a:pt x="35" y="11"/>
                    </a:lnTo>
                    <a:lnTo>
                      <a:pt x="2" y="67"/>
                    </a:lnTo>
                    <a:lnTo>
                      <a:pt x="0" y="57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D7D7D7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105"/>
              <p:cNvSpPr>
                <a:spLocks/>
              </p:cNvSpPr>
              <p:nvPr/>
            </p:nvSpPr>
            <p:spPr bwMode="auto">
              <a:xfrm>
                <a:off x="460" y="346"/>
                <a:ext cx="36" cy="66"/>
              </a:xfrm>
              <a:custGeom>
                <a:avLst/>
                <a:gdLst>
                  <a:gd name="T0" fmla="*/ 33 w 36"/>
                  <a:gd name="T1" fmla="*/ 0 h 66"/>
                  <a:gd name="T2" fmla="*/ 35 w 36"/>
                  <a:gd name="T3" fmla="*/ 11 h 66"/>
                  <a:gd name="T4" fmla="*/ 2 w 36"/>
                  <a:gd name="T5" fmla="*/ 65 h 66"/>
                  <a:gd name="T6" fmla="*/ 0 w 36"/>
                  <a:gd name="T7" fmla="*/ 55 h 66"/>
                  <a:gd name="T8" fmla="*/ 33 w 36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66"/>
                  <a:gd name="T17" fmla="*/ 36 w 36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66">
                    <a:moveTo>
                      <a:pt x="33" y="0"/>
                    </a:moveTo>
                    <a:lnTo>
                      <a:pt x="35" y="11"/>
                    </a:lnTo>
                    <a:lnTo>
                      <a:pt x="2" y="65"/>
                    </a:lnTo>
                    <a:lnTo>
                      <a:pt x="0" y="55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D1D1D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106"/>
              <p:cNvSpPr>
                <a:spLocks/>
              </p:cNvSpPr>
              <p:nvPr/>
            </p:nvSpPr>
            <p:spPr bwMode="auto">
              <a:xfrm>
                <a:off x="463" y="358"/>
                <a:ext cx="36" cy="66"/>
              </a:xfrm>
              <a:custGeom>
                <a:avLst/>
                <a:gdLst>
                  <a:gd name="T0" fmla="*/ 33 w 36"/>
                  <a:gd name="T1" fmla="*/ 0 h 66"/>
                  <a:gd name="T2" fmla="*/ 35 w 36"/>
                  <a:gd name="T3" fmla="*/ 11 h 66"/>
                  <a:gd name="T4" fmla="*/ 3 w 36"/>
                  <a:gd name="T5" fmla="*/ 65 h 66"/>
                  <a:gd name="T6" fmla="*/ 0 w 36"/>
                  <a:gd name="T7" fmla="*/ 55 h 66"/>
                  <a:gd name="T8" fmla="*/ 33 w 36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66"/>
                  <a:gd name="T17" fmla="*/ 36 w 36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66">
                    <a:moveTo>
                      <a:pt x="33" y="0"/>
                    </a:moveTo>
                    <a:lnTo>
                      <a:pt x="35" y="11"/>
                    </a:lnTo>
                    <a:lnTo>
                      <a:pt x="3" y="65"/>
                    </a:lnTo>
                    <a:lnTo>
                      <a:pt x="0" y="55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C9C9C9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107"/>
              <p:cNvSpPr>
                <a:spLocks/>
              </p:cNvSpPr>
              <p:nvPr/>
            </p:nvSpPr>
            <p:spPr bwMode="auto">
              <a:xfrm>
                <a:off x="633" y="520"/>
                <a:ext cx="60" cy="45"/>
              </a:xfrm>
              <a:custGeom>
                <a:avLst/>
                <a:gdLst>
                  <a:gd name="T0" fmla="*/ 45 w 60"/>
                  <a:gd name="T1" fmla="*/ 0 h 45"/>
                  <a:gd name="T2" fmla="*/ 59 w 60"/>
                  <a:gd name="T3" fmla="*/ 2 h 45"/>
                  <a:gd name="T4" fmla="*/ 13 w 60"/>
                  <a:gd name="T5" fmla="*/ 44 h 45"/>
                  <a:gd name="T6" fmla="*/ 0 w 60"/>
                  <a:gd name="T7" fmla="*/ 43 h 45"/>
                  <a:gd name="T8" fmla="*/ 45 w 60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45"/>
                  <a:gd name="T17" fmla="*/ 60 w 60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45">
                    <a:moveTo>
                      <a:pt x="45" y="0"/>
                    </a:moveTo>
                    <a:lnTo>
                      <a:pt x="59" y="2"/>
                    </a:lnTo>
                    <a:lnTo>
                      <a:pt x="13" y="44"/>
                    </a:lnTo>
                    <a:lnTo>
                      <a:pt x="0" y="43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50505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Freeform 108"/>
              <p:cNvSpPr>
                <a:spLocks/>
              </p:cNvSpPr>
              <p:nvPr/>
            </p:nvSpPr>
            <p:spPr bwMode="auto">
              <a:xfrm>
                <a:off x="467" y="369"/>
                <a:ext cx="37" cy="66"/>
              </a:xfrm>
              <a:custGeom>
                <a:avLst/>
                <a:gdLst>
                  <a:gd name="T0" fmla="*/ 32 w 37"/>
                  <a:gd name="T1" fmla="*/ 0 h 66"/>
                  <a:gd name="T2" fmla="*/ 36 w 37"/>
                  <a:gd name="T3" fmla="*/ 11 h 66"/>
                  <a:gd name="T4" fmla="*/ 3 w 37"/>
                  <a:gd name="T5" fmla="*/ 65 h 66"/>
                  <a:gd name="T6" fmla="*/ 0 w 37"/>
                  <a:gd name="T7" fmla="*/ 54 h 66"/>
                  <a:gd name="T8" fmla="*/ 32 w 37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66"/>
                  <a:gd name="T17" fmla="*/ 37 w 37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66">
                    <a:moveTo>
                      <a:pt x="32" y="0"/>
                    </a:moveTo>
                    <a:lnTo>
                      <a:pt x="36" y="11"/>
                    </a:lnTo>
                    <a:lnTo>
                      <a:pt x="3" y="65"/>
                    </a:lnTo>
                    <a:lnTo>
                      <a:pt x="0" y="54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C4C4C4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Freeform 109"/>
              <p:cNvSpPr>
                <a:spLocks/>
              </p:cNvSpPr>
              <p:nvPr/>
            </p:nvSpPr>
            <p:spPr bwMode="auto">
              <a:xfrm>
                <a:off x="470" y="382"/>
                <a:ext cx="37" cy="61"/>
              </a:xfrm>
              <a:custGeom>
                <a:avLst/>
                <a:gdLst>
                  <a:gd name="T0" fmla="*/ 33 w 37"/>
                  <a:gd name="T1" fmla="*/ 0 h 61"/>
                  <a:gd name="T2" fmla="*/ 36 w 37"/>
                  <a:gd name="T3" fmla="*/ 7 h 61"/>
                  <a:gd name="T4" fmla="*/ 2 w 37"/>
                  <a:gd name="T5" fmla="*/ 60 h 61"/>
                  <a:gd name="T6" fmla="*/ 0 w 37"/>
                  <a:gd name="T7" fmla="*/ 54 h 61"/>
                  <a:gd name="T8" fmla="*/ 33 w 37"/>
                  <a:gd name="T9" fmla="*/ 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61"/>
                  <a:gd name="T17" fmla="*/ 37 w 37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61">
                    <a:moveTo>
                      <a:pt x="33" y="0"/>
                    </a:moveTo>
                    <a:lnTo>
                      <a:pt x="36" y="7"/>
                    </a:lnTo>
                    <a:lnTo>
                      <a:pt x="2" y="60"/>
                    </a:lnTo>
                    <a:lnTo>
                      <a:pt x="0" y="54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BBBBBB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Freeform 110"/>
              <p:cNvSpPr>
                <a:spLocks/>
              </p:cNvSpPr>
              <p:nvPr/>
            </p:nvSpPr>
            <p:spPr bwMode="auto">
              <a:xfrm>
                <a:off x="473" y="390"/>
                <a:ext cx="37" cy="60"/>
              </a:xfrm>
              <a:custGeom>
                <a:avLst/>
                <a:gdLst>
                  <a:gd name="T0" fmla="*/ 34 w 37"/>
                  <a:gd name="T1" fmla="*/ 0 h 60"/>
                  <a:gd name="T2" fmla="*/ 36 w 37"/>
                  <a:gd name="T3" fmla="*/ 7 h 60"/>
                  <a:gd name="T4" fmla="*/ 3 w 37"/>
                  <a:gd name="T5" fmla="*/ 59 h 60"/>
                  <a:gd name="T6" fmla="*/ 0 w 37"/>
                  <a:gd name="T7" fmla="*/ 53 h 60"/>
                  <a:gd name="T8" fmla="*/ 34 w 37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60"/>
                  <a:gd name="T17" fmla="*/ 37 w 37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60">
                    <a:moveTo>
                      <a:pt x="34" y="0"/>
                    </a:moveTo>
                    <a:lnTo>
                      <a:pt x="36" y="7"/>
                    </a:lnTo>
                    <a:lnTo>
                      <a:pt x="3" y="59"/>
                    </a:lnTo>
                    <a:lnTo>
                      <a:pt x="0" y="53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B4B4B4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Freeform 111"/>
              <p:cNvSpPr>
                <a:spLocks/>
              </p:cNvSpPr>
              <p:nvPr/>
            </p:nvSpPr>
            <p:spPr bwMode="auto">
              <a:xfrm>
                <a:off x="477" y="398"/>
                <a:ext cx="42" cy="66"/>
              </a:xfrm>
              <a:custGeom>
                <a:avLst/>
                <a:gdLst>
                  <a:gd name="T0" fmla="*/ 34 w 42"/>
                  <a:gd name="T1" fmla="*/ 0 h 66"/>
                  <a:gd name="T2" fmla="*/ 41 w 42"/>
                  <a:gd name="T3" fmla="*/ 13 h 66"/>
                  <a:gd name="T4" fmla="*/ 6 w 42"/>
                  <a:gd name="T5" fmla="*/ 65 h 66"/>
                  <a:gd name="T6" fmla="*/ 0 w 42"/>
                  <a:gd name="T7" fmla="*/ 52 h 66"/>
                  <a:gd name="T8" fmla="*/ 34 w 42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6"/>
                  <a:gd name="T17" fmla="*/ 42 w 42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6">
                    <a:moveTo>
                      <a:pt x="34" y="0"/>
                    </a:moveTo>
                    <a:lnTo>
                      <a:pt x="41" y="13"/>
                    </a:lnTo>
                    <a:lnTo>
                      <a:pt x="6" y="65"/>
                    </a:lnTo>
                    <a:lnTo>
                      <a:pt x="0" y="52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ACACAC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112"/>
              <p:cNvSpPr>
                <a:spLocks/>
              </p:cNvSpPr>
              <p:nvPr/>
            </p:nvSpPr>
            <p:spPr bwMode="auto">
              <a:xfrm>
                <a:off x="618" y="515"/>
                <a:ext cx="59" cy="49"/>
              </a:xfrm>
              <a:custGeom>
                <a:avLst/>
                <a:gdLst>
                  <a:gd name="T0" fmla="*/ 44 w 59"/>
                  <a:gd name="T1" fmla="*/ 0 h 49"/>
                  <a:gd name="T2" fmla="*/ 58 w 59"/>
                  <a:gd name="T3" fmla="*/ 2 h 49"/>
                  <a:gd name="T4" fmla="*/ 13 w 59"/>
                  <a:gd name="T5" fmla="*/ 48 h 49"/>
                  <a:gd name="T6" fmla="*/ 0 w 59"/>
                  <a:gd name="T7" fmla="*/ 46 h 49"/>
                  <a:gd name="T8" fmla="*/ 44 w 59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9"/>
                  <a:gd name="T17" fmla="*/ 59 w 5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9">
                    <a:moveTo>
                      <a:pt x="44" y="0"/>
                    </a:moveTo>
                    <a:lnTo>
                      <a:pt x="58" y="2"/>
                    </a:lnTo>
                    <a:lnTo>
                      <a:pt x="13" y="48"/>
                    </a:lnTo>
                    <a:lnTo>
                      <a:pt x="0" y="46"/>
                    </a:lnTo>
                    <a:lnTo>
                      <a:pt x="44" y="0"/>
                    </a:lnTo>
                  </a:path>
                </a:pathLst>
              </a:custGeom>
              <a:solidFill>
                <a:srgbClr val="464646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113"/>
              <p:cNvSpPr>
                <a:spLocks/>
              </p:cNvSpPr>
              <p:nvPr/>
            </p:nvSpPr>
            <p:spPr bwMode="auto">
              <a:xfrm>
                <a:off x="605" y="512"/>
                <a:ext cx="57" cy="49"/>
              </a:xfrm>
              <a:custGeom>
                <a:avLst/>
                <a:gdLst>
                  <a:gd name="T0" fmla="*/ 43 w 57"/>
                  <a:gd name="T1" fmla="*/ 0 h 49"/>
                  <a:gd name="T2" fmla="*/ 56 w 57"/>
                  <a:gd name="T3" fmla="*/ 3 h 49"/>
                  <a:gd name="T4" fmla="*/ 12 w 57"/>
                  <a:gd name="T5" fmla="*/ 48 h 49"/>
                  <a:gd name="T6" fmla="*/ 0 w 57"/>
                  <a:gd name="T7" fmla="*/ 44 h 49"/>
                  <a:gd name="T8" fmla="*/ 43 w 57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9"/>
                  <a:gd name="T17" fmla="*/ 57 w 57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9">
                    <a:moveTo>
                      <a:pt x="43" y="0"/>
                    </a:moveTo>
                    <a:lnTo>
                      <a:pt x="56" y="3"/>
                    </a:lnTo>
                    <a:lnTo>
                      <a:pt x="12" y="48"/>
                    </a:lnTo>
                    <a:lnTo>
                      <a:pt x="0" y="44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40404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114"/>
              <p:cNvSpPr>
                <a:spLocks/>
              </p:cNvSpPr>
              <p:nvPr/>
            </p:nvSpPr>
            <p:spPr bwMode="auto">
              <a:xfrm>
                <a:off x="592" y="508"/>
                <a:ext cx="55" cy="49"/>
              </a:xfrm>
              <a:custGeom>
                <a:avLst/>
                <a:gdLst>
                  <a:gd name="T0" fmla="*/ 42 w 55"/>
                  <a:gd name="T1" fmla="*/ 0 h 49"/>
                  <a:gd name="T2" fmla="*/ 54 w 55"/>
                  <a:gd name="T3" fmla="*/ 5 h 49"/>
                  <a:gd name="T4" fmla="*/ 11 w 55"/>
                  <a:gd name="T5" fmla="*/ 48 h 49"/>
                  <a:gd name="T6" fmla="*/ 0 w 55"/>
                  <a:gd name="T7" fmla="*/ 45 h 49"/>
                  <a:gd name="T8" fmla="*/ 42 w 55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49"/>
                  <a:gd name="T17" fmla="*/ 55 w 55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49">
                    <a:moveTo>
                      <a:pt x="42" y="0"/>
                    </a:moveTo>
                    <a:lnTo>
                      <a:pt x="54" y="5"/>
                    </a:lnTo>
                    <a:lnTo>
                      <a:pt x="11" y="48"/>
                    </a:lnTo>
                    <a:lnTo>
                      <a:pt x="0" y="45"/>
                    </a:lnTo>
                    <a:lnTo>
                      <a:pt x="42" y="0"/>
                    </a:lnTo>
                  </a:path>
                </a:pathLst>
              </a:custGeom>
              <a:solidFill>
                <a:srgbClr val="40404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115"/>
              <p:cNvSpPr>
                <a:spLocks/>
              </p:cNvSpPr>
              <p:nvPr/>
            </p:nvSpPr>
            <p:spPr bwMode="auto">
              <a:xfrm>
                <a:off x="484" y="413"/>
                <a:ext cx="41" cy="61"/>
              </a:xfrm>
              <a:custGeom>
                <a:avLst/>
                <a:gdLst>
                  <a:gd name="T0" fmla="*/ 35 w 41"/>
                  <a:gd name="T1" fmla="*/ 0 h 61"/>
                  <a:gd name="T2" fmla="*/ 40 w 41"/>
                  <a:gd name="T3" fmla="*/ 9 h 61"/>
                  <a:gd name="T4" fmla="*/ 5 w 41"/>
                  <a:gd name="T5" fmla="*/ 60 h 61"/>
                  <a:gd name="T6" fmla="*/ 0 w 41"/>
                  <a:gd name="T7" fmla="*/ 51 h 61"/>
                  <a:gd name="T8" fmla="*/ 35 w 41"/>
                  <a:gd name="T9" fmla="*/ 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1"/>
                  <a:gd name="T17" fmla="*/ 41 w 41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1">
                    <a:moveTo>
                      <a:pt x="35" y="0"/>
                    </a:moveTo>
                    <a:lnTo>
                      <a:pt x="40" y="9"/>
                    </a:lnTo>
                    <a:lnTo>
                      <a:pt x="5" y="60"/>
                    </a:lnTo>
                    <a:lnTo>
                      <a:pt x="0" y="51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A1A1A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116"/>
              <p:cNvSpPr>
                <a:spLocks/>
              </p:cNvSpPr>
              <p:nvPr/>
            </p:nvSpPr>
            <p:spPr bwMode="auto">
              <a:xfrm>
                <a:off x="491" y="424"/>
                <a:ext cx="40" cy="59"/>
              </a:xfrm>
              <a:custGeom>
                <a:avLst/>
                <a:gdLst>
                  <a:gd name="T0" fmla="*/ 34 w 40"/>
                  <a:gd name="T1" fmla="*/ 0 h 59"/>
                  <a:gd name="T2" fmla="*/ 39 w 40"/>
                  <a:gd name="T3" fmla="*/ 9 h 59"/>
                  <a:gd name="T4" fmla="*/ 5 w 40"/>
                  <a:gd name="T5" fmla="*/ 58 h 59"/>
                  <a:gd name="T6" fmla="*/ 0 w 40"/>
                  <a:gd name="T7" fmla="*/ 49 h 59"/>
                  <a:gd name="T8" fmla="*/ 34 w 40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59"/>
                  <a:gd name="T17" fmla="*/ 40 w 40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59">
                    <a:moveTo>
                      <a:pt x="34" y="0"/>
                    </a:moveTo>
                    <a:lnTo>
                      <a:pt x="39" y="9"/>
                    </a:lnTo>
                    <a:lnTo>
                      <a:pt x="5" y="58"/>
                    </a:lnTo>
                    <a:lnTo>
                      <a:pt x="0" y="49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989898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117"/>
              <p:cNvSpPr>
                <a:spLocks/>
              </p:cNvSpPr>
              <p:nvPr/>
            </p:nvSpPr>
            <p:spPr bwMode="auto">
              <a:xfrm>
                <a:off x="496" y="433"/>
                <a:ext cx="43" cy="59"/>
              </a:xfrm>
              <a:custGeom>
                <a:avLst/>
                <a:gdLst>
                  <a:gd name="T0" fmla="*/ 36 w 43"/>
                  <a:gd name="T1" fmla="*/ 0 h 59"/>
                  <a:gd name="T2" fmla="*/ 42 w 43"/>
                  <a:gd name="T3" fmla="*/ 9 h 59"/>
                  <a:gd name="T4" fmla="*/ 6 w 43"/>
                  <a:gd name="T5" fmla="*/ 58 h 59"/>
                  <a:gd name="T6" fmla="*/ 0 w 43"/>
                  <a:gd name="T7" fmla="*/ 50 h 59"/>
                  <a:gd name="T8" fmla="*/ 36 w 43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59"/>
                  <a:gd name="T17" fmla="*/ 43 w 43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59">
                    <a:moveTo>
                      <a:pt x="36" y="0"/>
                    </a:moveTo>
                    <a:lnTo>
                      <a:pt x="42" y="9"/>
                    </a:lnTo>
                    <a:lnTo>
                      <a:pt x="6" y="58"/>
                    </a:lnTo>
                    <a:lnTo>
                      <a:pt x="0" y="50"/>
                    </a:lnTo>
                    <a:lnTo>
                      <a:pt x="36" y="0"/>
                    </a:lnTo>
                  </a:path>
                </a:pathLst>
              </a:custGeom>
              <a:solidFill>
                <a:srgbClr val="868686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118"/>
              <p:cNvSpPr>
                <a:spLocks/>
              </p:cNvSpPr>
              <p:nvPr/>
            </p:nvSpPr>
            <p:spPr bwMode="auto">
              <a:xfrm>
                <a:off x="579" y="502"/>
                <a:ext cx="54" cy="50"/>
              </a:xfrm>
              <a:custGeom>
                <a:avLst/>
                <a:gdLst>
                  <a:gd name="T0" fmla="*/ 42 w 54"/>
                  <a:gd name="T1" fmla="*/ 0 h 50"/>
                  <a:gd name="T2" fmla="*/ 53 w 54"/>
                  <a:gd name="T3" fmla="*/ 4 h 50"/>
                  <a:gd name="T4" fmla="*/ 11 w 54"/>
                  <a:gd name="T5" fmla="*/ 49 h 50"/>
                  <a:gd name="T6" fmla="*/ 0 w 54"/>
                  <a:gd name="T7" fmla="*/ 44 h 50"/>
                  <a:gd name="T8" fmla="*/ 42 w 54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50"/>
                  <a:gd name="T17" fmla="*/ 54 w 54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50">
                    <a:moveTo>
                      <a:pt x="42" y="0"/>
                    </a:moveTo>
                    <a:lnTo>
                      <a:pt x="53" y="4"/>
                    </a:lnTo>
                    <a:lnTo>
                      <a:pt x="11" y="49"/>
                    </a:lnTo>
                    <a:lnTo>
                      <a:pt x="0" y="44"/>
                    </a:lnTo>
                    <a:lnTo>
                      <a:pt x="42" y="0"/>
                    </a:lnTo>
                  </a:path>
                </a:pathLst>
              </a:custGeom>
              <a:solidFill>
                <a:srgbClr val="40404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119"/>
              <p:cNvSpPr>
                <a:spLocks/>
              </p:cNvSpPr>
              <p:nvPr/>
            </p:nvSpPr>
            <p:spPr bwMode="auto">
              <a:xfrm>
                <a:off x="568" y="497"/>
                <a:ext cx="52" cy="51"/>
              </a:xfrm>
              <a:custGeom>
                <a:avLst/>
                <a:gdLst>
                  <a:gd name="T0" fmla="*/ 40 w 52"/>
                  <a:gd name="T1" fmla="*/ 0 h 51"/>
                  <a:gd name="T2" fmla="*/ 51 w 52"/>
                  <a:gd name="T3" fmla="*/ 5 h 51"/>
                  <a:gd name="T4" fmla="*/ 10 w 52"/>
                  <a:gd name="T5" fmla="*/ 50 h 51"/>
                  <a:gd name="T6" fmla="*/ 0 w 52"/>
                  <a:gd name="T7" fmla="*/ 45 h 51"/>
                  <a:gd name="T8" fmla="*/ 40 w 52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51"/>
                  <a:gd name="T17" fmla="*/ 52 w 52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51">
                    <a:moveTo>
                      <a:pt x="40" y="0"/>
                    </a:moveTo>
                    <a:lnTo>
                      <a:pt x="51" y="5"/>
                    </a:lnTo>
                    <a:lnTo>
                      <a:pt x="10" y="50"/>
                    </a:lnTo>
                    <a:lnTo>
                      <a:pt x="0" y="45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40404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Freeform 120"/>
              <p:cNvSpPr>
                <a:spLocks/>
              </p:cNvSpPr>
              <p:nvPr/>
            </p:nvSpPr>
            <p:spPr bwMode="auto">
              <a:xfrm>
                <a:off x="557" y="491"/>
                <a:ext cx="51" cy="51"/>
              </a:xfrm>
              <a:custGeom>
                <a:avLst/>
                <a:gdLst>
                  <a:gd name="T0" fmla="*/ 40 w 51"/>
                  <a:gd name="T1" fmla="*/ 0 h 51"/>
                  <a:gd name="T2" fmla="*/ 50 w 51"/>
                  <a:gd name="T3" fmla="*/ 5 h 51"/>
                  <a:gd name="T4" fmla="*/ 10 w 51"/>
                  <a:gd name="T5" fmla="*/ 50 h 51"/>
                  <a:gd name="T6" fmla="*/ 0 w 51"/>
                  <a:gd name="T7" fmla="*/ 45 h 51"/>
                  <a:gd name="T8" fmla="*/ 40 w 51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51"/>
                  <a:gd name="T17" fmla="*/ 51 w 51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51">
                    <a:moveTo>
                      <a:pt x="40" y="0"/>
                    </a:moveTo>
                    <a:lnTo>
                      <a:pt x="50" y="5"/>
                    </a:lnTo>
                    <a:lnTo>
                      <a:pt x="10" y="50"/>
                    </a:lnTo>
                    <a:lnTo>
                      <a:pt x="0" y="45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40404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121"/>
              <p:cNvSpPr>
                <a:spLocks/>
              </p:cNvSpPr>
              <p:nvPr/>
            </p:nvSpPr>
            <p:spPr bwMode="auto">
              <a:xfrm>
                <a:off x="504" y="443"/>
                <a:ext cx="42" cy="57"/>
              </a:xfrm>
              <a:custGeom>
                <a:avLst/>
                <a:gdLst>
                  <a:gd name="T0" fmla="*/ 35 w 42"/>
                  <a:gd name="T1" fmla="*/ 0 h 57"/>
                  <a:gd name="T2" fmla="*/ 41 w 42"/>
                  <a:gd name="T3" fmla="*/ 8 h 57"/>
                  <a:gd name="T4" fmla="*/ 6 w 42"/>
                  <a:gd name="T5" fmla="*/ 56 h 57"/>
                  <a:gd name="T6" fmla="*/ 0 w 42"/>
                  <a:gd name="T7" fmla="*/ 48 h 57"/>
                  <a:gd name="T8" fmla="*/ 35 w 42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57"/>
                  <a:gd name="T17" fmla="*/ 42 w 42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57">
                    <a:moveTo>
                      <a:pt x="35" y="0"/>
                    </a:moveTo>
                    <a:lnTo>
                      <a:pt x="41" y="8"/>
                    </a:lnTo>
                    <a:lnTo>
                      <a:pt x="6" y="56"/>
                    </a:lnTo>
                    <a:lnTo>
                      <a:pt x="0" y="48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7C7C7C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122"/>
              <p:cNvSpPr>
                <a:spLocks/>
              </p:cNvSpPr>
              <p:nvPr/>
            </p:nvSpPr>
            <p:spPr bwMode="auto">
              <a:xfrm>
                <a:off x="511" y="453"/>
                <a:ext cx="44" cy="56"/>
              </a:xfrm>
              <a:custGeom>
                <a:avLst/>
                <a:gdLst>
                  <a:gd name="T0" fmla="*/ 35 w 44"/>
                  <a:gd name="T1" fmla="*/ 0 h 56"/>
                  <a:gd name="T2" fmla="*/ 43 w 44"/>
                  <a:gd name="T3" fmla="*/ 8 h 56"/>
                  <a:gd name="T4" fmla="*/ 7 w 44"/>
                  <a:gd name="T5" fmla="*/ 55 h 56"/>
                  <a:gd name="T6" fmla="*/ 0 w 44"/>
                  <a:gd name="T7" fmla="*/ 48 h 56"/>
                  <a:gd name="T8" fmla="*/ 35 w 44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56"/>
                  <a:gd name="T17" fmla="*/ 44 w 44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56">
                    <a:moveTo>
                      <a:pt x="35" y="0"/>
                    </a:moveTo>
                    <a:lnTo>
                      <a:pt x="43" y="8"/>
                    </a:lnTo>
                    <a:lnTo>
                      <a:pt x="7" y="55"/>
                    </a:lnTo>
                    <a:lnTo>
                      <a:pt x="0" y="48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626262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123"/>
              <p:cNvSpPr>
                <a:spLocks/>
              </p:cNvSpPr>
              <p:nvPr/>
            </p:nvSpPr>
            <p:spPr bwMode="auto">
              <a:xfrm>
                <a:off x="519" y="460"/>
                <a:ext cx="46" cy="56"/>
              </a:xfrm>
              <a:custGeom>
                <a:avLst/>
                <a:gdLst>
                  <a:gd name="T0" fmla="*/ 37 w 46"/>
                  <a:gd name="T1" fmla="*/ 0 h 56"/>
                  <a:gd name="T2" fmla="*/ 45 w 46"/>
                  <a:gd name="T3" fmla="*/ 7 h 56"/>
                  <a:gd name="T4" fmla="*/ 7 w 46"/>
                  <a:gd name="T5" fmla="*/ 55 h 56"/>
                  <a:gd name="T6" fmla="*/ 0 w 46"/>
                  <a:gd name="T7" fmla="*/ 48 h 56"/>
                  <a:gd name="T8" fmla="*/ 37 w 46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56"/>
                  <a:gd name="T17" fmla="*/ 46 w 46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56">
                    <a:moveTo>
                      <a:pt x="37" y="0"/>
                    </a:moveTo>
                    <a:lnTo>
                      <a:pt x="45" y="7"/>
                    </a:lnTo>
                    <a:lnTo>
                      <a:pt x="7" y="55"/>
                    </a:lnTo>
                    <a:lnTo>
                      <a:pt x="0" y="48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525252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124"/>
              <p:cNvSpPr>
                <a:spLocks/>
              </p:cNvSpPr>
              <p:nvPr/>
            </p:nvSpPr>
            <p:spPr bwMode="auto">
              <a:xfrm>
                <a:off x="546" y="484"/>
                <a:ext cx="50" cy="54"/>
              </a:xfrm>
              <a:custGeom>
                <a:avLst/>
                <a:gdLst>
                  <a:gd name="T0" fmla="*/ 39 w 50"/>
                  <a:gd name="T1" fmla="*/ 0 h 54"/>
                  <a:gd name="T2" fmla="*/ 49 w 50"/>
                  <a:gd name="T3" fmla="*/ 6 h 54"/>
                  <a:gd name="T4" fmla="*/ 10 w 50"/>
                  <a:gd name="T5" fmla="*/ 53 h 54"/>
                  <a:gd name="T6" fmla="*/ 0 w 50"/>
                  <a:gd name="T7" fmla="*/ 47 h 54"/>
                  <a:gd name="T8" fmla="*/ 39 w 50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4"/>
                  <a:gd name="T17" fmla="*/ 50 w 50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4">
                    <a:moveTo>
                      <a:pt x="39" y="0"/>
                    </a:moveTo>
                    <a:lnTo>
                      <a:pt x="49" y="6"/>
                    </a:lnTo>
                    <a:lnTo>
                      <a:pt x="10" y="53"/>
                    </a:lnTo>
                    <a:lnTo>
                      <a:pt x="0" y="47"/>
                    </a:lnTo>
                    <a:lnTo>
                      <a:pt x="39" y="0"/>
                    </a:lnTo>
                  </a:path>
                </a:pathLst>
              </a:custGeom>
              <a:solidFill>
                <a:srgbClr val="40404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125"/>
              <p:cNvSpPr>
                <a:spLocks/>
              </p:cNvSpPr>
              <p:nvPr/>
            </p:nvSpPr>
            <p:spPr bwMode="auto">
              <a:xfrm>
                <a:off x="537" y="476"/>
                <a:ext cx="48" cy="55"/>
              </a:xfrm>
              <a:custGeom>
                <a:avLst/>
                <a:gdLst>
                  <a:gd name="T0" fmla="*/ 38 w 48"/>
                  <a:gd name="T1" fmla="*/ 0 h 55"/>
                  <a:gd name="T2" fmla="*/ 47 w 48"/>
                  <a:gd name="T3" fmla="*/ 6 h 55"/>
                  <a:gd name="T4" fmla="*/ 8 w 48"/>
                  <a:gd name="T5" fmla="*/ 54 h 55"/>
                  <a:gd name="T6" fmla="*/ 0 w 48"/>
                  <a:gd name="T7" fmla="*/ 48 h 55"/>
                  <a:gd name="T8" fmla="*/ 38 w 48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55"/>
                  <a:gd name="T17" fmla="*/ 48 w 4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55">
                    <a:moveTo>
                      <a:pt x="38" y="0"/>
                    </a:moveTo>
                    <a:lnTo>
                      <a:pt x="47" y="6"/>
                    </a:lnTo>
                    <a:lnTo>
                      <a:pt x="8" y="54"/>
                    </a:lnTo>
                    <a:lnTo>
                      <a:pt x="0" y="48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40404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Freeform 126"/>
              <p:cNvSpPr>
                <a:spLocks/>
              </p:cNvSpPr>
              <p:nvPr/>
            </p:nvSpPr>
            <p:spPr bwMode="auto">
              <a:xfrm>
                <a:off x="528" y="469"/>
                <a:ext cx="47" cy="55"/>
              </a:xfrm>
              <a:custGeom>
                <a:avLst/>
                <a:gdLst>
                  <a:gd name="T0" fmla="*/ 37 w 47"/>
                  <a:gd name="T1" fmla="*/ 0 h 55"/>
                  <a:gd name="T2" fmla="*/ 46 w 47"/>
                  <a:gd name="T3" fmla="*/ 7 h 55"/>
                  <a:gd name="T4" fmla="*/ 8 w 47"/>
                  <a:gd name="T5" fmla="*/ 54 h 55"/>
                  <a:gd name="T6" fmla="*/ 0 w 47"/>
                  <a:gd name="T7" fmla="*/ 47 h 55"/>
                  <a:gd name="T8" fmla="*/ 37 w 47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55"/>
                  <a:gd name="T17" fmla="*/ 47 w 47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55">
                    <a:moveTo>
                      <a:pt x="37" y="0"/>
                    </a:moveTo>
                    <a:lnTo>
                      <a:pt x="46" y="7"/>
                    </a:lnTo>
                    <a:lnTo>
                      <a:pt x="8" y="54"/>
                    </a:lnTo>
                    <a:lnTo>
                      <a:pt x="0" y="47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40404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127"/>
              <p:cNvSpPr>
                <a:spLocks/>
              </p:cNvSpPr>
              <p:nvPr/>
            </p:nvSpPr>
            <p:spPr bwMode="auto">
              <a:xfrm>
                <a:off x="496" y="99"/>
                <a:ext cx="197" cy="417"/>
              </a:xfrm>
              <a:custGeom>
                <a:avLst/>
                <a:gdLst>
                  <a:gd name="T0" fmla="*/ 181 w 197"/>
                  <a:gd name="T1" fmla="*/ 413 h 417"/>
                  <a:gd name="T2" fmla="*/ 151 w 197"/>
                  <a:gd name="T3" fmla="*/ 407 h 417"/>
                  <a:gd name="T4" fmla="*/ 126 w 197"/>
                  <a:gd name="T5" fmla="*/ 398 h 417"/>
                  <a:gd name="T6" fmla="*/ 102 w 197"/>
                  <a:gd name="T7" fmla="*/ 386 h 417"/>
                  <a:gd name="T8" fmla="*/ 82 w 197"/>
                  <a:gd name="T9" fmla="*/ 372 h 417"/>
                  <a:gd name="T10" fmla="*/ 63 w 197"/>
                  <a:gd name="T11" fmla="*/ 357 h 417"/>
                  <a:gd name="T12" fmla="*/ 47 w 197"/>
                  <a:gd name="T13" fmla="*/ 338 h 417"/>
                  <a:gd name="T14" fmla="*/ 34 w 197"/>
                  <a:gd name="T15" fmla="*/ 320 h 417"/>
                  <a:gd name="T16" fmla="*/ 20 w 197"/>
                  <a:gd name="T17" fmla="*/ 295 h 417"/>
                  <a:gd name="T18" fmla="*/ 13 w 197"/>
                  <a:gd name="T19" fmla="*/ 279 h 417"/>
                  <a:gd name="T20" fmla="*/ 6 w 197"/>
                  <a:gd name="T21" fmla="*/ 255 h 417"/>
                  <a:gd name="T22" fmla="*/ 1 w 197"/>
                  <a:gd name="T23" fmla="*/ 231 h 417"/>
                  <a:gd name="T24" fmla="*/ 1 w 197"/>
                  <a:gd name="T25" fmla="*/ 220 h 417"/>
                  <a:gd name="T26" fmla="*/ 0 w 197"/>
                  <a:gd name="T27" fmla="*/ 209 h 417"/>
                  <a:gd name="T28" fmla="*/ 0 w 197"/>
                  <a:gd name="T29" fmla="*/ 196 h 417"/>
                  <a:gd name="T30" fmla="*/ 1 w 197"/>
                  <a:gd name="T31" fmla="*/ 183 h 417"/>
                  <a:gd name="T32" fmla="*/ 6 w 197"/>
                  <a:gd name="T33" fmla="*/ 157 h 417"/>
                  <a:gd name="T34" fmla="*/ 9 w 197"/>
                  <a:gd name="T35" fmla="*/ 149 h 417"/>
                  <a:gd name="T36" fmla="*/ 16 w 197"/>
                  <a:gd name="T37" fmla="*/ 130 h 417"/>
                  <a:gd name="T38" fmla="*/ 22 w 197"/>
                  <a:gd name="T39" fmla="*/ 115 h 417"/>
                  <a:gd name="T40" fmla="*/ 35 w 197"/>
                  <a:gd name="T41" fmla="*/ 95 h 417"/>
                  <a:gd name="T42" fmla="*/ 49 w 197"/>
                  <a:gd name="T43" fmla="*/ 76 h 417"/>
                  <a:gd name="T44" fmla="*/ 64 w 197"/>
                  <a:gd name="T45" fmla="*/ 59 h 417"/>
                  <a:gd name="T46" fmla="*/ 79 w 197"/>
                  <a:gd name="T47" fmla="*/ 46 h 417"/>
                  <a:gd name="T48" fmla="*/ 96 w 197"/>
                  <a:gd name="T49" fmla="*/ 32 h 417"/>
                  <a:gd name="T50" fmla="*/ 115 w 197"/>
                  <a:gd name="T51" fmla="*/ 22 h 417"/>
                  <a:gd name="T52" fmla="*/ 135 w 197"/>
                  <a:gd name="T53" fmla="*/ 13 h 417"/>
                  <a:gd name="T54" fmla="*/ 154 w 197"/>
                  <a:gd name="T55" fmla="*/ 7 h 417"/>
                  <a:gd name="T56" fmla="*/ 176 w 197"/>
                  <a:gd name="T57" fmla="*/ 3 h 417"/>
                  <a:gd name="T58" fmla="*/ 193 w 197"/>
                  <a:gd name="T59" fmla="*/ 84 h 417"/>
                  <a:gd name="T60" fmla="*/ 182 w 197"/>
                  <a:gd name="T61" fmla="*/ 86 h 417"/>
                  <a:gd name="T62" fmla="*/ 165 w 197"/>
                  <a:gd name="T63" fmla="*/ 91 h 417"/>
                  <a:gd name="T64" fmla="*/ 152 w 197"/>
                  <a:gd name="T65" fmla="*/ 98 h 417"/>
                  <a:gd name="T66" fmla="*/ 137 w 197"/>
                  <a:gd name="T67" fmla="*/ 108 h 417"/>
                  <a:gd name="T68" fmla="*/ 131 w 197"/>
                  <a:gd name="T69" fmla="*/ 112 h 417"/>
                  <a:gd name="T70" fmla="*/ 123 w 197"/>
                  <a:gd name="T71" fmla="*/ 121 h 417"/>
                  <a:gd name="T72" fmla="*/ 115 w 197"/>
                  <a:gd name="T73" fmla="*/ 130 h 417"/>
                  <a:gd name="T74" fmla="*/ 109 w 197"/>
                  <a:gd name="T75" fmla="*/ 138 h 417"/>
                  <a:gd name="T76" fmla="*/ 102 w 197"/>
                  <a:gd name="T77" fmla="*/ 148 h 417"/>
                  <a:gd name="T78" fmla="*/ 95 w 197"/>
                  <a:gd name="T79" fmla="*/ 162 h 417"/>
                  <a:gd name="T80" fmla="*/ 90 w 197"/>
                  <a:gd name="T81" fmla="*/ 177 h 417"/>
                  <a:gd name="T82" fmla="*/ 87 w 197"/>
                  <a:gd name="T83" fmla="*/ 195 h 417"/>
                  <a:gd name="T84" fmla="*/ 87 w 197"/>
                  <a:gd name="T85" fmla="*/ 210 h 417"/>
                  <a:gd name="T86" fmla="*/ 88 w 197"/>
                  <a:gd name="T87" fmla="*/ 223 h 417"/>
                  <a:gd name="T88" fmla="*/ 91 w 197"/>
                  <a:gd name="T89" fmla="*/ 239 h 417"/>
                  <a:gd name="T90" fmla="*/ 100 w 197"/>
                  <a:gd name="T91" fmla="*/ 261 h 417"/>
                  <a:gd name="T92" fmla="*/ 105 w 197"/>
                  <a:gd name="T93" fmla="*/ 271 h 417"/>
                  <a:gd name="T94" fmla="*/ 111 w 197"/>
                  <a:gd name="T95" fmla="*/ 280 h 417"/>
                  <a:gd name="T96" fmla="*/ 115 w 197"/>
                  <a:gd name="T97" fmla="*/ 285 h 417"/>
                  <a:gd name="T98" fmla="*/ 124 w 197"/>
                  <a:gd name="T99" fmla="*/ 295 h 417"/>
                  <a:gd name="T100" fmla="*/ 137 w 197"/>
                  <a:gd name="T101" fmla="*/ 307 h 417"/>
                  <a:gd name="T102" fmla="*/ 141 w 197"/>
                  <a:gd name="T103" fmla="*/ 309 h 417"/>
                  <a:gd name="T104" fmla="*/ 161 w 197"/>
                  <a:gd name="T105" fmla="*/ 320 h 417"/>
                  <a:gd name="T106" fmla="*/ 169 w 197"/>
                  <a:gd name="T107" fmla="*/ 324 h 417"/>
                  <a:gd name="T108" fmla="*/ 182 w 197"/>
                  <a:gd name="T109" fmla="*/ 328 h 417"/>
                  <a:gd name="T110" fmla="*/ 196 w 197"/>
                  <a:gd name="T111" fmla="*/ 416 h 41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7"/>
                  <a:gd name="T169" fmla="*/ 0 h 417"/>
                  <a:gd name="T170" fmla="*/ 197 w 197"/>
                  <a:gd name="T171" fmla="*/ 417 h 41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7" h="417">
                    <a:moveTo>
                      <a:pt x="196" y="416"/>
                    </a:moveTo>
                    <a:lnTo>
                      <a:pt x="181" y="413"/>
                    </a:lnTo>
                    <a:lnTo>
                      <a:pt x="166" y="411"/>
                    </a:lnTo>
                    <a:lnTo>
                      <a:pt x="151" y="407"/>
                    </a:lnTo>
                    <a:lnTo>
                      <a:pt x="138" y="402"/>
                    </a:lnTo>
                    <a:lnTo>
                      <a:pt x="126" y="398"/>
                    </a:lnTo>
                    <a:lnTo>
                      <a:pt x="114" y="392"/>
                    </a:lnTo>
                    <a:lnTo>
                      <a:pt x="102" y="386"/>
                    </a:lnTo>
                    <a:lnTo>
                      <a:pt x="92" y="379"/>
                    </a:lnTo>
                    <a:lnTo>
                      <a:pt x="82" y="372"/>
                    </a:lnTo>
                    <a:lnTo>
                      <a:pt x="72" y="364"/>
                    </a:lnTo>
                    <a:lnTo>
                      <a:pt x="63" y="357"/>
                    </a:lnTo>
                    <a:lnTo>
                      <a:pt x="54" y="348"/>
                    </a:lnTo>
                    <a:lnTo>
                      <a:pt x="47" y="338"/>
                    </a:lnTo>
                    <a:lnTo>
                      <a:pt x="40" y="329"/>
                    </a:lnTo>
                    <a:lnTo>
                      <a:pt x="34" y="320"/>
                    </a:lnTo>
                    <a:lnTo>
                      <a:pt x="28" y="309"/>
                    </a:lnTo>
                    <a:lnTo>
                      <a:pt x="20" y="295"/>
                    </a:lnTo>
                    <a:lnTo>
                      <a:pt x="17" y="287"/>
                    </a:lnTo>
                    <a:lnTo>
                      <a:pt x="13" y="279"/>
                    </a:lnTo>
                    <a:lnTo>
                      <a:pt x="9" y="267"/>
                    </a:lnTo>
                    <a:lnTo>
                      <a:pt x="6" y="255"/>
                    </a:lnTo>
                    <a:lnTo>
                      <a:pt x="4" y="243"/>
                    </a:lnTo>
                    <a:lnTo>
                      <a:pt x="1" y="231"/>
                    </a:lnTo>
                    <a:lnTo>
                      <a:pt x="1" y="226"/>
                    </a:lnTo>
                    <a:lnTo>
                      <a:pt x="1" y="220"/>
                    </a:lnTo>
                    <a:lnTo>
                      <a:pt x="1" y="215"/>
                    </a:lnTo>
                    <a:lnTo>
                      <a:pt x="0" y="209"/>
                    </a:lnTo>
                    <a:lnTo>
                      <a:pt x="0" y="202"/>
                    </a:lnTo>
                    <a:lnTo>
                      <a:pt x="0" y="196"/>
                    </a:lnTo>
                    <a:lnTo>
                      <a:pt x="1" y="189"/>
                    </a:lnTo>
                    <a:lnTo>
                      <a:pt x="1" y="183"/>
                    </a:lnTo>
                    <a:lnTo>
                      <a:pt x="4" y="170"/>
                    </a:lnTo>
                    <a:lnTo>
                      <a:pt x="6" y="157"/>
                    </a:lnTo>
                    <a:lnTo>
                      <a:pt x="8" y="152"/>
                    </a:lnTo>
                    <a:lnTo>
                      <a:pt x="9" y="149"/>
                    </a:lnTo>
                    <a:lnTo>
                      <a:pt x="11" y="146"/>
                    </a:lnTo>
                    <a:lnTo>
                      <a:pt x="16" y="130"/>
                    </a:lnTo>
                    <a:lnTo>
                      <a:pt x="19" y="123"/>
                    </a:lnTo>
                    <a:lnTo>
                      <a:pt x="22" y="115"/>
                    </a:lnTo>
                    <a:lnTo>
                      <a:pt x="29" y="105"/>
                    </a:lnTo>
                    <a:lnTo>
                      <a:pt x="35" y="95"/>
                    </a:lnTo>
                    <a:lnTo>
                      <a:pt x="42" y="85"/>
                    </a:lnTo>
                    <a:lnTo>
                      <a:pt x="49" y="76"/>
                    </a:lnTo>
                    <a:lnTo>
                      <a:pt x="57" y="67"/>
                    </a:lnTo>
                    <a:lnTo>
                      <a:pt x="64" y="59"/>
                    </a:lnTo>
                    <a:lnTo>
                      <a:pt x="72" y="52"/>
                    </a:lnTo>
                    <a:lnTo>
                      <a:pt x="79" y="46"/>
                    </a:lnTo>
                    <a:lnTo>
                      <a:pt x="87" y="39"/>
                    </a:lnTo>
                    <a:lnTo>
                      <a:pt x="96" y="32"/>
                    </a:lnTo>
                    <a:lnTo>
                      <a:pt x="106" y="27"/>
                    </a:lnTo>
                    <a:lnTo>
                      <a:pt x="115" y="22"/>
                    </a:lnTo>
                    <a:lnTo>
                      <a:pt x="126" y="17"/>
                    </a:lnTo>
                    <a:lnTo>
                      <a:pt x="135" y="13"/>
                    </a:lnTo>
                    <a:lnTo>
                      <a:pt x="145" y="9"/>
                    </a:lnTo>
                    <a:lnTo>
                      <a:pt x="154" y="7"/>
                    </a:lnTo>
                    <a:lnTo>
                      <a:pt x="165" y="4"/>
                    </a:lnTo>
                    <a:lnTo>
                      <a:pt x="176" y="3"/>
                    </a:lnTo>
                    <a:lnTo>
                      <a:pt x="193" y="0"/>
                    </a:lnTo>
                    <a:lnTo>
                      <a:pt x="193" y="84"/>
                    </a:lnTo>
                    <a:lnTo>
                      <a:pt x="188" y="84"/>
                    </a:lnTo>
                    <a:lnTo>
                      <a:pt x="182" y="86"/>
                    </a:lnTo>
                    <a:lnTo>
                      <a:pt x="171" y="90"/>
                    </a:lnTo>
                    <a:lnTo>
                      <a:pt x="165" y="91"/>
                    </a:lnTo>
                    <a:lnTo>
                      <a:pt x="159" y="95"/>
                    </a:lnTo>
                    <a:lnTo>
                      <a:pt x="152" y="98"/>
                    </a:lnTo>
                    <a:lnTo>
                      <a:pt x="144" y="103"/>
                    </a:lnTo>
                    <a:lnTo>
                      <a:pt x="137" y="108"/>
                    </a:lnTo>
                    <a:lnTo>
                      <a:pt x="134" y="110"/>
                    </a:lnTo>
                    <a:lnTo>
                      <a:pt x="131" y="112"/>
                    </a:lnTo>
                    <a:lnTo>
                      <a:pt x="127" y="116"/>
                    </a:lnTo>
                    <a:lnTo>
                      <a:pt x="123" y="121"/>
                    </a:lnTo>
                    <a:lnTo>
                      <a:pt x="120" y="124"/>
                    </a:lnTo>
                    <a:lnTo>
                      <a:pt x="115" y="130"/>
                    </a:lnTo>
                    <a:lnTo>
                      <a:pt x="111" y="133"/>
                    </a:lnTo>
                    <a:lnTo>
                      <a:pt x="109" y="138"/>
                    </a:lnTo>
                    <a:lnTo>
                      <a:pt x="105" y="143"/>
                    </a:lnTo>
                    <a:lnTo>
                      <a:pt x="102" y="148"/>
                    </a:lnTo>
                    <a:lnTo>
                      <a:pt x="99" y="153"/>
                    </a:lnTo>
                    <a:lnTo>
                      <a:pt x="95" y="162"/>
                    </a:lnTo>
                    <a:lnTo>
                      <a:pt x="92" y="171"/>
                    </a:lnTo>
                    <a:lnTo>
                      <a:pt x="90" y="177"/>
                    </a:lnTo>
                    <a:lnTo>
                      <a:pt x="89" y="183"/>
                    </a:lnTo>
                    <a:lnTo>
                      <a:pt x="87" y="195"/>
                    </a:lnTo>
                    <a:lnTo>
                      <a:pt x="87" y="205"/>
                    </a:lnTo>
                    <a:lnTo>
                      <a:pt x="87" y="210"/>
                    </a:lnTo>
                    <a:lnTo>
                      <a:pt x="87" y="215"/>
                    </a:lnTo>
                    <a:lnTo>
                      <a:pt x="88" y="223"/>
                    </a:lnTo>
                    <a:lnTo>
                      <a:pt x="89" y="231"/>
                    </a:lnTo>
                    <a:lnTo>
                      <a:pt x="91" y="239"/>
                    </a:lnTo>
                    <a:lnTo>
                      <a:pt x="94" y="245"/>
                    </a:lnTo>
                    <a:lnTo>
                      <a:pt x="100" y="261"/>
                    </a:lnTo>
                    <a:lnTo>
                      <a:pt x="103" y="268"/>
                    </a:lnTo>
                    <a:lnTo>
                      <a:pt x="105" y="271"/>
                    </a:lnTo>
                    <a:lnTo>
                      <a:pt x="109" y="276"/>
                    </a:lnTo>
                    <a:lnTo>
                      <a:pt x="111" y="280"/>
                    </a:lnTo>
                    <a:lnTo>
                      <a:pt x="112" y="283"/>
                    </a:lnTo>
                    <a:lnTo>
                      <a:pt x="115" y="285"/>
                    </a:lnTo>
                    <a:lnTo>
                      <a:pt x="119" y="289"/>
                    </a:lnTo>
                    <a:lnTo>
                      <a:pt x="124" y="295"/>
                    </a:lnTo>
                    <a:lnTo>
                      <a:pt x="134" y="304"/>
                    </a:lnTo>
                    <a:lnTo>
                      <a:pt x="137" y="307"/>
                    </a:lnTo>
                    <a:lnTo>
                      <a:pt x="139" y="307"/>
                    </a:lnTo>
                    <a:lnTo>
                      <a:pt x="141" y="309"/>
                    </a:lnTo>
                    <a:lnTo>
                      <a:pt x="154" y="317"/>
                    </a:lnTo>
                    <a:lnTo>
                      <a:pt x="161" y="320"/>
                    </a:lnTo>
                    <a:lnTo>
                      <a:pt x="164" y="322"/>
                    </a:lnTo>
                    <a:lnTo>
                      <a:pt x="169" y="324"/>
                    </a:lnTo>
                    <a:lnTo>
                      <a:pt x="175" y="326"/>
                    </a:lnTo>
                    <a:lnTo>
                      <a:pt x="182" y="328"/>
                    </a:lnTo>
                    <a:lnTo>
                      <a:pt x="196" y="332"/>
                    </a:lnTo>
                    <a:lnTo>
                      <a:pt x="196" y="416"/>
                    </a:lnTo>
                  </a:path>
                </a:pathLst>
              </a:custGeom>
              <a:solidFill>
                <a:srgbClr val="EDEDED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128"/>
              <p:cNvSpPr>
                <a:spLocks/>
              </p:cNvSpPr>
              <p:nvPr/>
            </p:nvSpPr>
            <p:spPr bwMode="auto">
              <a:xfrm>
                <a:off x="851" y="615"/>
                <a:ext cx="73" cy="47"/>
              </a:xfrm>
              <a:custGeom>
                <a:avLst/>
                <a:gdLst>
                  <a:gd name="T0" fmla="*/ 59 w 73"/>
                  <a:gd name="T1" fmla="*/ 8 h 47"/>
                  <a:gd name="T2" fmla="*/ 72 w 73"/>
                  <a:gd name="T3" fmla="*/ 0 h 47"/>
                  <a:gd name="T4" fmla="*/ 13 w 73"/>
                  <a:gd name="T5" fmla="*/ 38 h 47"/>
                  <a:gd name="T6" fmla="*/ 0 w 73"/>
                  <a:gd name="T7" fmla="*/ 46 h 47"/>
                  <a:gd name="T8" fmla="*/ 59 w 73"/>
                  <a:gd name="T9" fmla="*/ 8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47"/>
                  <a:gd name="T17" fmla="*/ 73 w 73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47">
                    <a:moveTo>
                      <a:pt x="59" y="8"/>
                    </a:moveTo>
                    <a:lnTo>
                      <a:pt x="72" y="0"/>
                    </a:lnTo>
                    <a:lnTo>
                      <a:pt x="13" y="38"/>
                    </a:lnTo>
                    <a:lnTo>
                      <a:pt x="0" y="46"/>
                    </a:lnTo>
                    <a:lnTo>
                      <a:pt x="59" y="8"/>
                    </a:lnTo>
                  </a:path>
                </a:pathLst>
              </a:custGeom>
              <a:solidFill>
                <a:srgbClr val="9E9E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129"/>
              <p:cNvSpPr>
                <a:spLocks/>
              </p:cNvSpPr>
              <p:nvPr/>
            </p:nvSpPr>
            <p:spPr bwMode="auto">
              <a:xfrm>
                <a:off x="837" y="624"/>
                <a:ext cx="73" cy="45"/>
              </a:xfrm>
              <a:custGeom>
                <a:avLst/>
                <a:gdLst>
                  <a:gd name="T0" fmla="*/ 59 w 73"/>
                  <a:gd name="T1" fmla="*/ 7 h 45"/>
                  <a:gd name="T2" fmla="*/ 72 w 73"/>
                  <a:gd name="T3" fmla="*/ 0 h 45"/>
                  <a:gd name="T4" fmla="*/ 13 w 73"/>
                  <a:gd name="T5" fmla="*/ 37 h 45"/>
                  <a:gd name="T6" fmla="*/ 0 w 73"/>
                  <a:gd name="T7" fmla="*/ 44 h 45"/>
                  <a:gd name="T8" fmla="*/ 59 w 73"/>
                  <a:gd name="T9" fmla="*/ 7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45"/>
                  <a:gd name="T17" fmla="*/ 73 w 73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45">
                    <a:moveTo>
                      <a:pt x="59" y="7"/>
                    </a:moveTo>
                    <a:lnTo>
                      <a:pt x="72" y="0"/>
                    </a:lnTo>
                    <a:lnTo>
                      <a:pt x="13" y="37"/>
                    </a:lnTo>
                    <a:lnTo>
                      <a:pt x="0" y="44"/>
                    </a:lnTo>
                    <a:lnTo>
                      <a:pt x="59" y="7"/>
                    </a:lnTo>
                  </a:path>
                </a:pathLst>
              </a:custGeom>
              <a:solidFill>
                <a:srgbClr val="8C8C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130"/>
              <p:cNvSpPr>
                <a:spLocks/>
              </p:cNvSpPr>
              <p:nvPr/>
            </p:nvSpPr>
            <p:spPr bwMode="auto">
              <a:xfrm>
                <a:off x="823" y="632"/>
                <a:ext cx="72" cy="45"/>
              </a:xfrm>
              <a:custGeom>
                <a:avLst/>
                <a:gdLst>
                  <a:gd name="T0" fmla="*/ 57 w 72"/>
                  <a:gd name="T1" fmla="*/ 7 h 45"/>
                  <a:gd name="T2" fmla="*/ 71 w 72"/>
                  <a:gd name="T3" fmla="*/ 0 h 45"/>
                  <a:gd name="T4" fmla="*/ 13 w 72"/>
                  <a:gd name="T5" fmla="*/ 38 h 45"/>
                  <a:gd name="T6" fmla="*/ 0 w 72"/>
                  <a:gd name="T7" fmla="*/ 44 h 45"/>
                  <a:gd name="T8" fmla="*/ 57 w 72"/>
                  <a:gd name="T9" fmla="*/ 7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5"/>
                  <a:gd name="T17" fmla="*/ 72 w 72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5">
                    <a:moveTo>
                      <a:pt x="57" y="7"/>
                    </a:moveTo>
                    <a:lnTo>
                      <a:pt x="71" y="0"/>
                    </a:lnTo>
                    <a:lnTo>
                      <a:pt x="13" y="38"/>
                    </a:lnTo>
                    <a:lnTo>
                      <a:pt x="0" y="44"/>
                    </a:lnTo>
                    <a:lnTo>
                      <a:pt x="57" y="7"/>
                    </a:lnTo>
                  </a:path>
                </a:pathLst>
              </a:custGeom>
              <a:solidFill>
                <a:srgbClr val="7F7F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131"/>
              <p:cNvSpPr>
                <a:spLocks/>
              </p:cNvSpPr>
              <p:nvPr/>
            </p:nvSpPr>
            <p:spPr bwMode="auto">
              <a:xfrm>
                <a:off x="808" y="640"/>
                <a:ext cx="72" cy="42"/>
              </a:xfrm>
              <a:custGeom>
                <a:avLst/>
                <a:gdLst>
                  <a:gd name="T0" fmla="*/ 57 w 72"/>
                  <a:gd name="T1" fmla="*/ 6 h 42"/>
                  <a:gd name="T2" fmla="*/ 71 w 72"/>
                  <a:gd name="T3" fmla="*/ 0 h 42"/>
                  <a:gd name="T4" fmla="*/ 14 w 72"/>
                  <a:gd name="T5" fmla="*/ 36 h 42"/>
                  <a:gd name="T6" fmla="*/ 0 w 72"/>
                  <a:gd name="T7" fmla="*/ 41 h 42"/>
                  <a:gd name="T8" fmla="*/ 57 w 72"/>
                  <a:gd name="T9" fmla="*/ 6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2"/>
                  <a:gd name="T17" fmla="*/ 72 w 72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2">
                    <a:moveTo>
                      <a:pt x="57" y="6"/>
                    </a:moveTo>
                    <a:lnTo>
                      <a:pt x="71" y="0"/>
                    </a:lnTo>
                    <a:lnTo>
                      <a:pt x="14" y="36"/>
                    </a:lnTo>
                    <a:lnTo>
                      <a:pt x="0" y="41"/>
                    </a:lnTo>
                    <a:lnTo>
                      <a:pt x="57" y="6"/>
                    </a:lnTo>
                  </a:path>
                </a:pathLst>
              </a:custGeom>
              <a:solidFill>
                <a:srgbClr val="7373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132"/>
              <p:cNvSpPr>
                <a:spLocks/>
              </p:cNvSpPr>
              <p:nvPr/>
            </p:nvSpPr>
            <p:spPr bwMode="auto">
              <a:xfrm>
                <a:off x="794" y="647"/>
                <a:ext cx="71" cy="43"/>
              </a:xfrm>
              <a:custGeom>
                <a:avLst/>
                <a:gdLst>
                  <a:gd name="T0" fmla="*/ 56 w 71"/>
                  <a:gd name="T1" fmla="*/ 5 h 43"/>
                  <a:gd name="T2" fmla="*/ 70 w 71"/>
                  <a:gd name="T3" fmla="*/ 0 h 43"/>
                  <a:gd name="T4" fmla="*/ 13 w 71"/>
                  <a:gd name="T5" fmla="*/ 37 h 43"/>
                  <a:gd name="T6" fmla="*/ 0 w 71"/>
                  <a:gd name="T7" fmla="*/ 42 h 43"/>
                  <a:gd name="T8" fmla="*/ 56 w 71"/>
                  <a:gd name="T9" fmla="*/ 5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43"/>
                  <a:gd name="T17" fmla="*/ 71 w 71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43">
                    <a:moveTo>
                      <a:pt x="56" y="5"/>
                    </a:moveTo>
                    <a:lnTo>
                      <a:pt x="70" y="0"/>
                    </a:lnTo>
                    <a:lnTo>
                      <a:pt x="13" y="37"/>
                    </a:lnTo>
                    <a:lnTo>
                      <a:pt x="0" y="42"/>
                    </a:lnTo>
                    <a:lnTo>
                      <a:pt x="56" y="5"/>
                    </a:lnTo>
                  </a:path>
                </a:pathLst>
              </a:custGeom>
              <a:solidFill>
                <a:srgbClr val="6161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133"/>
              <p:cNvSpPr>
                <a:spLocks/>
              </p:cNvSpPr>
              <p:nvPr/>
            </p:nvSpPr>
            <p:spPr bwMode="auto">
              <a:xfrm>
                <a:off x="779" y="653"/>
                <a:ext cx="70" cy="41"/>
              </a:xfrm>
              <a:custGeom>
                <a:avLst/>
                <a:gdLst>
                  <a:gd name="T0" fmla="*/ 54 w 70"/>
                  <a:gd name="T1" fmla="*/ 4 h 41"/>
                  <a:gd name="T2" fmla="*/ 69 w 70"/>
                  <a:gd name="T3" fmla="*/ 0 h 41"/>
                  <a:gd name="T4" fmla="*/ 13 w 70"/>
                  <a:gd name="T5" fmla="*/ 36 h 41"/>
                  <a:gd name="T6" fmla="*/ 0 w 70"/>
                  <a:gd name="T7" fmla="*/ 40 h 41"/>
                  <a:gd name="T8" fmla="*/ 54 w 70"/>
                  <a:gd name="T9" fmla="*/ 4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41"/>
                  <a:gd name="T17" fmla="*/ 70 w 70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41">
                    <a:moveTo>
                      <a:pt x="54" y="4"/>
                    </a:moveTo>
                    <a:lnTo>
                      <a:pt x="69" y="0"/>
                    </a:lnTo>
                    <a:lnTo>
                      <a:pt x="13" y="36"/>
                    </a:lnTo>
                    <a:lnTo>
                      <a:pt x="0" y="40"/>
                    </a:lnTo>
                    <a:lnTo>
                      <a:pt x="54" y="4"/>
                    </a:lnTo>
                  </a:path>
                </a:pathLst>
              </a:custGeom>
              <a:solidFill>
                <a:srgbClr val="5252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134"/>
              <p:cNvSpPr>
                <a:spLocks/>
              </p:cNvSpPr>
              <p:nvPr/>
            </p:nvSpPr>
            <p:spPr bwMode="auto">
              <a:xfrm>
                <a:off x="763" y="658"/>
                <a:ext cx="70" cy="40"/>
              </a:xfrm>
              <a:custGeom>
                <a:avLst/>
                <a:gdLst>
                  <a:gd name="T0" fmla="*/ 54 w 70"/>
                  <a:gd name="T1" fmla="*/ 4 h 40"/>
                  <a:gd name="T2" fmla="*/ 69 w 70"/>
                  <a:gd name="T3" fmla="*/ 0 h 40"/>
                  <a:gd name="T4" fmla="*/ 14 w 70"/>
                  <a:gd name="T5" fmla="*/ 35 h 40"/>
                  <a:gd name="T6" fmla="*/ 0 w 70"/>
                  <a:gd name="T7" fmla="*/ 39 h 40"/>
                  <a:gd name="T8" fmla="*/ 54 w 70"/>
                  <a:gd name="T9" fmla="*/ 4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40"/>
                  <a:gd name="T17" fmla="*/ 70 w 70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40">
                    <a:moveTo>
                      <a:pt x="54" y="4"/>
                    </a:moveTo>
                    <a:lnTo>
                      <a:pt x="69" y="0"/>
                    </a:lnTo>
                    <a:lnTo>
                      <a:pt x="14" y="35"/>
                    </a:lnTo>
                    <a:lnTo>
                      <a:pt x="0" y="39"/>
                    </a:lnTo>
                    <a:lnTo>
                      <a:pt x="54" y="4"/>
                    </a:lnTo>
                  </a:path>
                </a:pathLst>
              </a:custGeom>
              <a:solidFill>
                <a:srgbClr val="4040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135"/>
              <p:cNvSpPr>
                <a:spLocks/>
              </p:cNvSpPr>
              <p:nvPr/>
            </p:nvSpPr>
            <p:spPr bwMode="auto">
              <a:xfrm>
                <a:off x="747" y="663"/>
                <a:ext cx="69" cy="40"/>
              </a:xfrm>
              <a:custGeom>
                <a:avLst/>
                <a:gdLst>
                  <a:gd name="T0" fmla="*/ 53 w 69"/>
                  <a:gd name="T1" fmla="*/ 4 h 40"/>
                  <a:gd name="T2" fmla="*/ 68 w 69"/>
                  <a:gd name="T3" fmla="*/ 0 h 40"/>
                  <a:gd name="T4" fmla="*/ 14 w 69"/>
                  <a:gd name="T5" fmla="*/ 36 h 40"/>
                  <a:gd name="T6" fmla="*/ 0 w 69"/>
                  <a:gd name="T7" fmla="*/ 39 h 40"/>
                  <a:gd name="T8" fmla="*/ 53 w 69"/>
                  <a:gd name="T9" fmla="*/ 4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40"/>
                  <a:gd name="T17" fmla="*/ 69 w 69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40">
                    <a:moveTo>
                      <a:pt x="53" y="4"/>
                    </a:moveTo>
                    <a:lnTo>
                      <a:pt x="68" y="0"/>
                    </a:lnTo>
                    <a:lnTo>
                      <a:pt x="14" y="36"/>
                    </a:lnTo>
                    <a:lnTo>
                      <a:pt x="0" y="39"/>
                    </a:lnTo>
                    <a:lnTo>
                      <a:pt x="53" y="4"/>
                    </a:lnTo>
                  </a:path>
                </a:pathLst>
              </a:custGeom>
              <a:solidFill>
                <a:srgbClr val="3333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136"/>
              <p:cNvSpPr>
                <a:spLocks/>
              </p:cNvSpPr>
              <p:nvPr/>
            </p:nvSpPr>
            <p:spPr bwMode="auto">
              <a:xfrm>
                <a:off x="306" y="291"/>
                <a:ext cx="23" cy="75"/>
              </a:xfrm>
              <a:custGeom>
                <a:avLst/>
                <a:gdLst>
                  <a:gd name="T0" fmla="*/ 22 w 23"/>
                  <a:gd name="T1" fmla="*/ 0 h 75"/>
                  <a:gd name="T2" fmla="*/ 22 w 23"/>
                  <a:gd name="T3" fmla="*/ 15 h 75"/>
                  <a:gd name="T4" fmla="*/ 1 w 23"/>
                  <a:gd name="T5" fmla="*/ 74 h 75"/>
                  <a:gd name="T6" fmla="*/ 0 w 23"/>
                  <a:gd name="T7" fmla="*/ 60 h 75"/>
                  <a:gd name="T8" fmla="*/ 22 w 23"/>
                  <a:gd name="T9" fmla="*/ 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75"/>
                  <a:gd name="T17" fmla="*/ 23 w 23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75">
                    <a:moveTo>
                      <a:pt x="22" y="0"/>
                    </a:moveTo>
                    <a:lnTo>
                      <a:pt x="22" y="15"/>
                    </a:lnTo>
                    <a:lnTo>
                      <a:pt x="1" y="74"/>
                    </a:lnTo>
                    <a:lnTo>
                      <a:pt x="0" y="60"/>
                    </a:lnTo>
                    <a:lnTo>
                      <a:pt x="22" y="0"/>
                    </a:lnTo>
                  </a:path>
                </a:pathLst>
              </a:custGeom>
              <a:solidFill>
                <a:srgbClr val="CCCC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137"/>
              <p:cNvSpPr>
                <a:spLocks/>
              </p:cNvSpPr>
              <p:nvPr/>
            </p:nvSpPr>
            <p:spPr bwMode="auto">
              <a:xfrm>
                <a:off x="732" y="668"/>
                <a:ext cx="67" cy="38"/>
              </a:xfrm>
              <a:custGeom>
                <a:avLst/>
                <a:gdLst>
                  <a:gd name="T0" fmla="*/ 51 w 67"/>
                  <a:gd name="T1" fmla="*/ 2 h 38"/>
                  <a:gd name="T2" fmla="*/ 66 w 67"/>
                  <a:gd name="T3" fmla="*/ 0 h 38"/>
                  <a:gd name="T4" fmla="*/ 14 w 67"/>
                  <a:gd name="T5" fmla="*/ 34 h 38"/>
                  <a:gd name="T6" fmla="*/ 0 w 67"/>
                  <a:gd name="T7" fmla="*/ 37 h 38"/>
                  <a:gd name="T8" fmla="*/ 51 w 67"/>
                  <a:gd name="T9" fmla="*/ 2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38"/>
                  <a:gd name="T17" fmla="*/ 67 w 67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38">
                    <a:moveTo>
                      <a:pt x="51" y="2"/>
                    </a:moveTo>
                    <a:lnTo>
                      <a:pt x="66" y="0"/>
                    </a:lnTo>
                    <a:lnTo>
                      <a:pt x="14" y="34"/>
                    </a:lnTo>
                    <a:lnTo>
                      <a:pt x="0" y="37"/>
                    </a:lnTo>
                    <a:lnTo>
                      <a:pt x="51" y="2"/>
                    </a:lnTo>
                  </a:path>
                </a:pathLst>
              </a:custGeom>
              <a:solidFill>
                <a:srgbClr val="1F1F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138"/>
              <p:cNvSpPr>
                <a:spLocks/>
              </p:cNvSpPr>
              <p:nvPr/>
            </p:nvSpPr>
            <p:spPr bwMode="auto">
              <a:xfrm>
                <a:off x="307" y="307"/>
                <a:ext cx="24" cy="75"/>
              </a:xfrm>
              <a:custGeom>
                <a:avLst/>
                <a:gdLst>
                  <a:gd name="T0" fmla="*/ 22 w 24"/>
                  <a:gd name="T1" fmla="*/ 0 h 75"/>
                  <a:gd name="T2" fmla="*/ 23 w 24"/>
                  <a:gd name="T3" fmla="*/ 16 h 75"/>
                  <a:gd name="T4" fmla="*/ 1 w 24"/>
                  <a:gd name="T5" fmla="*/ 74 h 75"/>
                  <a:gd name="T6" fmla="*/ 0 w 24"/>
                  <a:gd name="T7" fmla="*/ 59 h 75"/>
                  <a:gd name="T8" fmla="*/ 22 w 24"/>
                  <a:gd name="T9" fmla="*/ 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75"/>
                  <a:gd name="T17" fmla="*/ 24 w 24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75">
                    <a:moveTo>
                      <a:pt x="22" y="0"/>
                    </a:moveTo>
                    <a:lnTo>
                      <a:pt x="23" y="16"/>
                    </a:lnTo>
                    <a:lnTo>
                      <a:pt x="1" y="74"/>
                    </a:lnTo>
                    <a:lnTo>
                      <a:pt x="0" y="59"/>
                    </a:lnTo>
                    <a:lnTo>
                      <a:pt x="22" y="0"/>
                    </a:lnTo>
                  </a:path>
                </a:pathLst>
              </a:custGeom>
              <a:solidFill>
                <a:srgbClr val="C2C2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Freeform 139"/>
              <p:cNvSpPr>
                <a:spLocks/>
              </p:cNvSpPr>
              <p:nvPr/>
            </p:nvSpPr>
            <p:spPr bwMode="auto">
              <a:xfrm>
                <a:off x="727" y="670"/>
                <a:ext cx="56" cy="37"/>
              </a:xfrm>
              <a:custGeom>
                <a:avLst/>
                <a:gdLst>
                  <a:gd name="T0" fmla="*/ 51 w 56"/>
                  <a:gd name="T1" fmla="*/ 1 h 37"/>
                  <a:gd name="T2" fmla="*/ 55 w 56"/>
                  <a:gd name="T3" fmla="*/ 0 h 37"/>
                  <a:gd name="T4" fmla="*/ 4 w 56"/>
                  <a:gd name="T5" fmla="*/ 35 h 37"/>
                  <a:gd name="T6" fmla="*/ 0 w 56"/>
                  <a:gd name="T7" fmla="*/ 36 h 37"/>
                  <a:gd name="T8" fmla="*/ 51 w 56"/>
                  <a:gd name="T9" fmla="*/ 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37"/>
                  <a:gd name="T17" fmla="*/ 56 w 56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37">
                    <a:moveTo>
                      <a:pt x="51" y="1"/>
                    </a:moveTo>
                    <a:lnTo>
                      <a:pt x="55" y="0"/>
                    </a:lnTo>
                    <a:lnTo>
                      <a:pt x="4" y="35"/>
                    </a:lnTo>
                    <a:lnTo>
                      <a:pt x="0" y="36"/>
                    </a:lnTo>
                    <a:lnTo>
                      <a:pt x="51" y="1"/>
                    </a:lnTo>
                  </a:path>
                </a:pathLst>
              </a:custGeom>
              <a:solidFill>
                <a:srgbClr val="4C4C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Freeform 140"/>
              <p:cNvSpPr>
                <a:spLocks/>
              </p:cNvSpPr>
              <p:nvPr/>
            </p:nvSpPr>
            <p:spPr bwMode="auto">
              <a:xfrm>
                <a:off x="726" y="671"/>
                <a:ext cx="52" cy="36"/>
              </a:xfrm>
              <a:custGeom>
                <a:avLst/>
                <a:gdLst>
                  <a:gd name="T0" fmla="*/ 49 w 52"/>
                  <a:gd name="T1" fmla="*/ 1 h 36"/>
                  <a:gd name="T2" fmla="*/ 51 w 52"/>
                  <a:gd name="T3" fmla="*/ 0 h 36"/>
                  <a:gd name="T4" fmla="*/ 1 w 52"/>
                  <a:gd name="T5" fmla="*/ 35 h 36"/>
                  <a:gd name="T6" fmla="*/ 0 w 52"/>
                  <a:gd name="T7" fmla="*/ 35 h 36"/>
                  <a:gd name="T8" fmla="*/ 49 w 52"/>
                  <a:gd name="T9" fmla="*/ 1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36"/>
                  <a:gd name="T17" fmla="*/ 52 w 52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36">
                    <a:moveTo>
                      <a:pt x="49" y="1"/>
                    </a:moveTo>
                    <a:lnTo>
                      <a:pt x="51" y="0"/>
                    </a:lnTo>
                    <a:lnTo>
                      <a:pt x="1" y="35"/>
                    </a:lnTo>
                    <a:lnTo>
                      <a:pt x="0" y="35"/>
                    </a:lnTo>
                    <a:lnTo>
                      <a:pt x="49" y="1"/>
                    </a:lnTo>
                  </a:path>
                </a:pathLst>
              </a:custGeom>
              <a:solidFill>
                <a:srgbClr val="5C5C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Freeform 141"/>
              <p:cNvSpPr>
                <a:spLocks/>
              </p:cNvSpPr>
              <p:nvPr/>
            </p:nvSpPr>
            <p:spPr bwMode="auto">
              <a:xfrm>
                <a:off x="724" y="673"/>
                <a:ext cx="52" cy="35"/>
              </a:xfrm>
              <a:custGeom>
                <a:avLst/>
                <a:gdLst>
                  <a:gd name="T0" fmla="*/ 49 w 52"/>
                  <a:gd name="T1" fmla="*/ 1 h 35"/>
                  <a:gd name="T2" fmla="*/ 51 w 52"/>
                  <a:gd name="T3" fmla="*/ 0 h 35"/>
                  <a:gd name="T4" fmla="*/ 2 w 52"/>
                  <a:gd name="T5" fmla="*/ 33 h 35"/>
                  <a:gd name="T6" fmla="*/ 0 w 52"/>
                  <a:gd name="T7" fmla="*/ 34 h 35"/>
                  <a:gd name="T8" fmla="*/ 49 w 52"/>
                  <a:gd name="T9" fmla="*/ 1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35"/>
                  <a:gd name="T17" fmla="*/ 52 w 52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35">
                    <a:moveTo>
                      <a:pt x="49" y="1"/>
                    </a:moveTo>
                    <a:lnTo>
                      <a:pt x="51" y="0"/>
                    </a:lnTo>
                    <a:lnTo>
                      <a:pt x="2" y="33"/>
                    </a:lnTo>
                    <a:lnTo>
                      <a:pt x="0" y="34"/>
                    </a:lnTo>
                    <a:lnTo>
                      <a:pt x="49" y="1"/>
                    </a:lnTo>
                  </a:path>
                </a:pathLst>
              </a:custGeom>
              <a:solidFill>
                <a:srgbClr val="8F8F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Freeform 142"/>
              <p:cNvSpPr>
                <a:spLocks/>
              </p:cNvSpPr>
              <p:nvPr/>
            </p:nvSpPr>
            <p:spPr bwMode="auto">
              <a:xfrm>
                <a:off x="721" y="674"/>
                <a:ext cx="53" cy="36"/>
              </a:xfrm>
              <a:custGeom>
                <a:avLst/>
                <a:gdLst>
                  <a:gd name="T0" fmla="*/ 49 w 53"/>
                  <a:gd name="T1" fmla="*/ 1 h 36"/>
                  <a:gd name="T2" fmla="*/ 52 w 53"/>
                  <a:gd name="T3" fmla="*/ 0 h 36"/>
                  <a:gd name="T4" fmla="*/ 3 w 53"/>
                  <a:gd name="T5" fmla="*/ 34 h 36"/>
                  <a:gd name="T6" fmla="*/ 0 w 53"/>
                  <a:gd name="T7" fmla="*/ 35 h 36"/>
                  <a:gd name="T8" fmla="*/ 49 w 53"/>
                  <a:gd name="T9" fmla="*/ 1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36"/>
                  <a:gd name="T17" fmla="*/ 53 w 53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36">
                    <a:moveTo>
                      <a:pt x="49" y="1"/>
                    </a:moveTo>
                    <a:lnTo>
                      <a:pt x="52" y="0"/>
                    </a:lnTo>
                    <a:lnTo>
                      <a:pt x="3" y="34"/>
                    </a:lnTo>
                    <a:lnTo>
                      <a:pt x="0" y="35"/>
                    </a:lnTo>
                    <a:lnTo>
                      <a:pt x="49" y="1"/>
                    </a:lnTo>
                  </a:path>
                </a:pathLst>
              </a:custGeom>
              <a:solidFill>
                <a:srgbClr val="9999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Freeform 143"/>
              <p:cNvSpPr>
                <a:spLocks/>
              </p:cNvSpPr>
              <p:nvPr/>
            </p:nvSpPr>
            <p:spPr bwMode="auto">
              <a:xfrm>
                <a:off x="308" y="326"/>
                <a:ext cx="25" cy="72"/>
              </a:xfrm>
              <a:custGeom>
                <a:avLst/>
                <a:gdLst>
                  <a:gd name="T0" fmla="*/ 23 w 25"/>
                  <a:gd name="T1" fmla="*/ 0 h 72"/>
                  <a:gd name="T2" fmla="*/ 24 w 25"/>
                  <a:gd name="T3" fmla="*/ 15 h 72"/>
                  <a:gd name="T4" fmla="*/ 1 w 25"/>
                  <a:gd name="T5" fmla="*/ 71 h 72"/>
                  <a:gd name="T6" fmla="*/ 0 w 25"/>
                  <a:gd name="T7" fmla="*/ 57 h 72"/>
                  <a:gd name="T8" fmla="*/ 23 w 25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72"/>
                  <a:gd name="T17" fmla="*/ 25 w 25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72">
                    <a:moveTo>
                      <a:pt x="23" y="0"/>
                    </a:moveTo>
                    <a:lnTo>
                      <a:pt x="24" y="15"/>
                    </a:lnTo>
                    <a:lnTo>
                      <a:pt x="1" y="71"/>
                    </a:lnTo>
                    <a:lnTo>
                      <a:pt x="0" y="57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BDBD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Freeform 144"/>
              <p:cNvSpPr>
                <a:spLocks/>
              </p:cNvSpPr>
              <p:nvPr/>
            </p:nvSpPr>
            <p:spPr bwMode="auto">
              <a:xfrm>
                <a:off x="713" y="676"/>
                <a:ext cx="58" cy="38"/>
              </a:xfrm>
              <a:custGeom>
                <a:avLst/>
                <a:gdLst>
                  <a:gd name="T0" fmla="*/ 50 w 58"/>
                  <a:gd name="T1" fmla="*/ 4 h 38"/>
                  <a:gd name="T2" fmla="*/ 57 w 58"/>
                  <a:gd name="T3" fmla="*/ 0 h 38"/>
                  <a:gd name="T4" fmla="*/ 7 w 58"/>
                  <a:gd name="T5" fmla="*/ 33 h 38"/>
                  <a:gd name="T6" fmla="*/ 0 w 58"/>
                  <a:gd name="T7" fmla="*/ 37 h 38"/>
                  <a:gd name="T8" fmla="*/ 50 w 58"/>
                  <a:gd name="T9" fmla="*/ 4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38"/>
                  <a:gd name="T17" fmla="*/ 58 w 58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38">
                    <a:moveTo>
                      <a:pt x="50" y="4"/>
                    </a:moveTo>
                    <a:lnTo>
                      <a:pt x="57" y="0"/>
                    </a:lnTo>
                    <a:lnTo>
                      <a:pt x="7" y="33"/>
                    </a:lnTo>
                    <a:lnTo>
                      <a:pt x="0" y="37"/>
                    </a:lnTo>
                    <a:lnTo>
                      <a:pt x="50" y="4"/>
                    </a:lnTo>
                  </a:path>
                </a:pathLst>
              </a:custGeom>
              <a:solidFill>
                <a:srgbClr val="8787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Freeform 145"/>
              <p:cNvSpPr>
                <a:spLocks/>
              </p:cNvSpPr>
              <p:nvPr/>
            </p:nvSpPr>
            <p:spPr bwMode="auto">
              <a:xfrm>
                <a:off x="310" y="342"/>
                <a:ext cx="26" cy="70"/>
              </a:xfrm>
              <a:custGeom>
                <a:avLst/>
                <a:gdLst>
                  <a:gd name="T0" fmla="*/ 23 w 26"/>
                  <a:gd name="T1" fmla="*/ 0 h 70"/>
                  <a:gd name="T2" fmla="*/ 25 w 26"/>
                  <a:gd name="T3" fmla="*/ 15 h 70"/>
                  <a:gd name="T4" fmla="*/ 2 w 26"/>
                  <a:gd name="T5" fmla="*/ 69 h 70"/>
                  <a:gd name="T6" fmla="*/ 0 w 26"/>
                  <a:gd name="T7" fmla="*/ 55 h 70"/>
                  <a:gd name="T8" fmla="*/ 23 w 26"/>
                  <a:gd name="T9" fmla="*/ 0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70"/>
                  <a:gd name="T17" fmla="*/ 26 w 26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70">
                    <a:moveTo>
                      <a:pt x="23" y="0"/>
                    </a:moveTo>
                    <a:lnTo>
                      <a:pt x="25" y="15"/>
                    </a:lnTo>
                    <a:lnTo>
                      <a:pt x="2" y="69"/>
                    </a:lnTo>
                    <a:lnTo>
                      <a:pt x="0" y="55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B2B2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Freeform 146"/>
              <p:cNvSpPr>
                <a:spLocks/>
              </p:cNvSpPr>
              <p:nvPr/>
            </p:nvSpPr>
            <p:spPr bwMode="auto">
              <a:xfrm>
                <a:off x="312" y="359"/>
                <a:ext cx="27" cy="69"/>
              </a:xfrm>
              <a:custGeom>
                <a:avLst/>
                <a:gdLst>
                  <a:gd name="T0" fmla="*/ 23 w 27"/>
                  <a:gd name="T1" fmla="*/ 0 h 69"/>
                  <a:gd name="T2" fmla="*/ 26 w 27"/>
                  <a:gd name="T3" fmla="*/ 14 h 69"/>
                  <a:gd name="T4" fmla="*/ 2 w 27"/>
                  <a:gd name="T5" fmla="*/ 68 h 69"/>
                  <a:gd name="T6" fmla="*/ 0 w 27"/>
                  <a:gd name="T7" fmla="*/ 55 h 69"/>
                  <a:gd name="T8" fmla="*/ 23 w 27"/>
                  <a:gd name="T9" fmla="*/ 0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69"/>
                  <a:gd name="T17" fmla="*/ 27 w 27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69">
                    <a:moveTo>
                      <a:pt x="23" y="0"/>
                    </a:moveTo>
                    <a:lnTo>
                      <a:pt x="26" y="14"/>
                    </a:lnTo>
                    <a:lnTo>
                      <a:pt x="2" y="68"/>
                    </a:lnTo>
                    <a:lnTo>
                      <a:pt x="0" y="55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A8A8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Freeform 147"/>
              <p:cNvSpPr>
                <a:spLocks/>
              </p:cNvSpPr>
              <p:nvPr/>
            </p:nvSpPr>
            <p:spPr bwMode="auto">
              <a:xfrm>
                <a:off x="315" y="375"/>
                <a:ext cx="28" cy="69"/>
              </a:xfrm>
              <a:custGeom>
                <a:avLst/>
                <a:gdLst>
                  <a:gd name="T0" fmla="*/ 24 w 28"/>
                  <a:gd name="T1" fmla="*/ 0 h 69"/>
                  <a:gd name="T2" fmla="*/ 27 w 28"/>
                  <a:gd name="T3" fmla="*/ 15 h 69"/>
                  <a:gd name="T4" fmla="*/ 3 w 28"/>
                  <a:gd name="T5" fmla="*/ 68 h 69"/>
                  <a:gd name="T6" fmla="*/ 0 w 28"/>
                  <a:gd name="T7" fmla="*/ 54 h 69"/>
                  <a:gd name="T8" fmla="*/ 24 w 28"/>
                  <a:gd name="T9" fmla="*/ 0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69"/>
                  <a:gd name="T17" fmla="*/ 28 w 28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69">
                    <a:moveTo>
                      <a:pt x="24" y="0"/>
                    </a:moveTo>
                    <a:lnTo>
                      <a:pt x="27" y="15"/>
                    </a:lnTo>
                    <a:lnTo>
                      <a:pt x="3" y="68"/>
                    </a:lnTo>
                    <a:lnTo>
                      <a:pt x="0" y="54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A1A1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148"/>
              <p:cNvSpPr>
                <a:spLocks/>
              </p:cNvSpPr>
              <p:nvPr/>
            </p:nvSpPr>
            <p:spPr bwMode="auto">
              <a:xfrm>
                <a:off x="319" y="391"/>
                <a:ext cx="29" cy="68"/>
              </a:xfrm>
              <a:custGeom>
                <a:avLst/>
                <a:gdLst>
                  <a:gd name="T0" fmla="*/ 24 w 29"/>
                  <a:gd name="T1" fmla="*/ 0 h 68"/>
                  <a:gd name="T2" fmla="*/ 28 w 29"/>
                  <a:gd name="T3" fmla="*/ 15 h 68"/>
                  <a:gd name="T4" fmla="*/ 4 w 29"/>
                  <a:gd name="T5" fmla="*/ 67 h 68"/>
                  <a:gd name="T6" fmla="*/ 0 w 29"/>
                  <a:gd name="T7" fmla="*/ 54 h 68"/>
                  <a:gd name="T8" fmla="*/ 24 w 29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68"/>
                  <a:gd name="T17" fmla="*/ 29 w 2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68">
                    <a:moveTo>
                      <a:pt x="24" y="0"/>
                    </a:moveTo>
                    <a:lnTo>
                      <a:pt x="28" y="15"/>
                    </a:lnTo>
                    <a:lnTo>
                      <a:pt x="4" y="67"/>
                    </a:lnTo>
                    <a:lnTo>
                      <a:pt x="0" y="54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9494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149"/>
              <p:cNvSpPr>
                <a:spLocks/>
              </p:cNvSpPr>
              <p:nvPr/>
            </p:nvSpPr>
            <p:spPr bwMode="auto">
              <a:xfrm>
                <a:off x="324" y="407"/>
                <a:ext cx="29" cy="66"/>
              </a:xfrm>
              <a:custGeom>
                <a:avLst/>
                <a:gdLst>
                  <a:gd name="T0" fmla="*/ 24 w 29"/>
                  <a:gd name="T1" fmla="*/ 0 h 66"/>
                  <a:gd name="T2" fmla="*/ 28 w 29"/>
                  <a:gd name="T3" fmla="*/ 14 h 66"/>
                  <a:gd name="T4" fmla="*/ 4 w 29"/>
                  <a:gd name="T5" fmla="*/ 65 h 66"/>
                  <a:gd name="T6" fmla="*/ 0 w 29"/>
                  <a:gd name="T7" fmla="*/ 52 h 66"/>
                  <a:gd name="T8" fmla="*/ 24 w 29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66"/>
                  <a:gd name="T17" fmla="*/ 29 w 29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66">
                    <a:moveTo>
                      <a:pt x="24" y="0"/>
                    </a:moveTo>
                    <a:lnTo>
                      <a:pt x="28" y="14"/>
                    </a:lnTo>
                    <a:lnTo>
                      <a:pt x="4" y="65"/>
                    </a:lnTo>
                    <a:lnTo>
                      <a:pt x="0" y="52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8A8A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150"/>
              <p:cNvSpPr>
                <a:spLocks/>
              </p:cNvSpPr>
              <p:nvPr/>
            </p:nvSpPr>
            <p:spPr bwMode="auto">
              <a:xfrm>
                <a:off x="328" y="423"/>
                <a:ext cx="31" cy="64"/>
              </a:xfrm>
              <a:custGeom>
                <a:avLst/>
                <a:gdLst>
                  <a:gd name="T0" fmla="*/ 26 w 31"/>
                  <a:gd name="T1" fmla="*/ 0 h 64"/>
                  <a:gd name="T2" fmla="*/ 30 w 31"/>
                  <a:gd name="T3" fmla="*/ 13 h 64"/>
                  <a:gd name="T4" fmla="*/ 5 w 31"/>
                  <a:gd name="T5" fmla="*/ 63 h 64"/>
                  <a:gd name="T6" fmla="*/ 0 w 31"/>
                  <a:gd name="T7" fmla="*/ 50 h 64"/>
                  <a:gd name="T8" fmla="*/ 26 w 31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64"/>
                  <a:gd name="T17" fmla="*/ 31 w 31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64">
                    <a:moveTo>
                      <a:pt x="26" y="0"/>
                    </a:moveTo>
                    <a:lnTo>
                      <a:pt x="30" y="13"/>
                    </a:lnTo>
                    <a:lnTo>
                      <a:pt x="5" y="63"/>
                    </a:lnTo>
                    <a:lnTo>
                      <a:pt x="0" y="50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7A7A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151"/>
              <p:cNvSpPr>
                <a:spLocks/>
              </p:cNvSpPr>
              <p:nvPr/>
            </p:nvSpPr>
            <p:spPr bwMode="auto">
              <a:xfrm>
                <a:off x="647" y="699"/>
                <a:ext cx="46" cy="35"/>
              </a:xfrm>
              <a:custGeom>
                <a:avLst/>
                <a:gdLst>
                  <a:gd name="T0" fmla="*/ 43 w 46"/>
                  <a:gd name="T1" fmla="*/ 0 h 35"/>
                  <a:gd name="T2" fmla="*/ 45 w 46"/>
                  <a:gd name="T3" fmla="*/ 1 h 35"/>
                  <a:gd name="T4" fmla="*/ 1 w 46"/>
                  <a:gd name="T5" fmla="*/ 34 h 35"/>
                  <a:gd name="T6" fmla="*/ 0 w 46"/>
                  <a:gd name="T7" fmla="*/ 33 h 35"/>
                  <a:gd name="T8" fmla="*/ 43 w 46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35"/>
                  <a:gd name="T17" fmla="*/ 46 w 46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35">
                    <a:moveTo>
                      <a:pt x="43" y="0"/>
                    </a:moveTo>
                    <a:lnTo>
                      <a:pt x="45" y="1"/>
                    </a:lnTo>
                    <a:lnTo>
                      <a:pt x="1" y="34"/>
                    </a:lnTo>
                    <a:lnTo>
                      <a:pt x="0" y="33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2626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152"/>
              <p:cNvSpPr>
                <a:spLocks/>
              </p:cNvSpPr>
              <p:nvPr/>
            </p:nvSpPr>
            <p:spPr bwMode="auto">
              <a:xfrm>
                <a:off x="648" y="700"/>
                <a:ext cx="46" cy="34"/>
              </a:xfrm>
              <a:custGeom>
                <a:avLst/>
                <a:gdLst>
                  <a:gd name="T0" fmla="*/ 44 w 46"/>
                  <a:gd name="T1" fmla="*/ 0 h 34"/>
                  <a:gd name="T2" fmla="*/ 45 w 46"/>
                  <a:gd name="T3" fmla="*/ 1 h 34"/>
                  <a:gd name="T4" fmla="*/ 1 w 46"/>
                  <a:gd name="T5" fmla="*/ 33 h 34"/>
                  <a:gd name="T6" fmla="*/ 0 w 46"/>
                  <a:gd name="T7" fmla="*/ 32 h 34"/>
                  <a:gd name="T8" fmla="*/ 44 w 46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34"/>
                  <a:gd name="T17" fmla="*/ 46 w 46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34">
                    <a:moveTo>
                      <a:pt x="44" y="0"/>
                    </a:moveTo>
                    <a:lnTo>
                      <a:pt x="45" y="1"/>
                    </a:lnTo>
                    <a:lnTo>
                      <a:pt x="1" y="33"/>
                    </a:lnTo>
                    <a:lnTo>
                      <a:pt x="0" y="32"/>
                    </a:lnTo>
                    <a:lnTo>
                      <a:pt x="44" y="0"/>
                    </a:lnTo>
                  </a:path>
                </a:pathLst>
              </a:custGeom>
              <a:solidFill>
                <a:srgbClr val="2626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153"/>
              <p:cNvSpPr>
                <a:spLocks/>
              </p:cNvSpPr>
              <p:nvPr/>
            </p:nvSpPr>
            <p:spPr bwMode="auto">
              <a:xfrm>
                <a:off x="644" y="697"/>
                <a:ext cx="47" cy="35"/>
              </a:xfrm>
              <a:custGeom>
                <a:avLst/>
                <a:gdLst>
                  <a:gd name="T0" fmla="*/ 44 w 47"/>
                  <a:gd name="T1" fmla="*/ 0 h 35"/>
                  <a:gd name="T2" fmla="*/ 46 w 47"/>
                  <a:gd name="T3" fmla="*/ 2 h 35"/>
                  <a:gd name="T4" fmla="*/ 2 w 47"/>
                  <a:gd name="T5" fmla="*/ 34 h 35"/>
                  <a:gd name="T6" fmla="*/ 0 w 47"/>
                  <a:gd name="T7" fmla="*/ 33 h 35"/>
                  <a:gd name="T8" fmla="*/ 44 w 47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35"/>
                  <a:gd name="T17" fmla="*/ 47 w 4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35">
                    <a:moveTo>
                      <a:pt x="44" y="0"/>
                    </a:moveTo>
                    <a:lnTo>
                      <a:pt x="46" y="2"/>
                    </a:lnTo>
                    <a:lnTo>
                      <a:pt x="2" y="34"/>
                    </a:lnTo>
                    <a:lnTo>
                      <a:pt x="0" y="33"/>
                    </a:lnTo>
                    <a:lnTo>
                      <a:pt x="44" y="0"/>
                    </a:lnTo>
                  </a:path>
                </a:pathLst>
              </a:custGeom>
              <a:solidFill>
                <a:srgbClr val="0000AD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Freeform 154"/>
              <p:cNvSpPr>
                <a:spLocks/>
              </p:cNvSpPr>
              <p:nvPr/>
            </p:nvSpPr>
            <p:spPr bwMode="auto">
              <a:xfrm>
                <a:off x="649" y="702"/>
                <a:ext cx="47" cy="35"/>
              </a:xfrm>
              <a:custGeom>
                <a:avLst/>
                <a:gdLst>
                  <a:gd name="T0" fmla="*/ 44 w 47"/>
                  <a:gd name="T1" fmla="*/ 0 h 35"/>
                  <a:gd name="T2" fmla="*/ 46 w 47"/>
                  <a:gd name="T3" fmla="*/ 2 h 35"/>
                  <a:gd name="T4" fmla="*/ 2 w 47"/>
                  <a:gd name="T5" fmla="*/ 34 h 35"/>
                  <a:gd name="T6" fmla="*/ 0 w 47"/>
                  <a:gd name="T7" fmla="*/ 32 h 35"/>
                  <a:gd name="T8" fmla="*/ 44 w 47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35"/>
                  <a:gd name="T17" fmla="*/ 47 w 4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35">
                    <a:moveTo>
                      <a:pt x="44" y="0"/>
                    </a:moveTo>
                    <a:lnTo>
                      <a:pt x="46" y="2"/>
                    </a:lnTo>
                    <a:lnTo>
                      <a:pt x="2" y="34"/>
                    </a:lnTo>
                    <a:lnTo>
                      <a:pt x="0" y="32"/>
                    </a:lnTo>
                    <a:lnTo>
                      <a:pt x="44" y="0"/>
                    </a:lnTo>
                  </a:path>
                </a:pathLst>
              </a:custGeom>
              <a:solidFill>
                <a:srgbClr val="1212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Freeform 155"/>
              <p:cNvSpPr>
                <a:spLocks/>
              </p:cNvSpPr>
              <p:nvPr/>
            </p:nvSpPr>
            <p:spPr bwMode="auto">
              <a:xfrm>
                <a:off x="651" y="705"/>
                <a:ext cx="48" cy="37"/>
              </a:xfrm>
              <a:custGeom>
                <a:avLst/>
                <a:gdLst>
                  <a:gd name="T0" fmla="*/ 45 w 48"/>
                  <a:gd name="T1" fmla="*/ 0 h 37"/>
                  <a:gd name="T2" fmla="*/ 47 w 48"/>
                  <a:gd name="T3" fmla="*/ 3 h 37"/>
                  <a:gd name="T4" fmla="*/ 2 w 48"/>
                  <a:gd name="T5" fmla="*/ 36 h 37"/>
                  <a:gd name="T6" fmla="*/ 0 w 48"/>
                  <a:gd name="T7" fmla="*/ 34 h 37"/>
                  <a:gd name="T8" fmla="*/ 45 w 48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37"/>
                  <a:gd name="T17" fmla="*/ 48 w 4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37">
                    <a:moveTo>
                      <a:pt x="45" y="0"/>
                    </a:moveTo>
                    <a:lnTo>
                      <a:pt x="47" y="3"/>
                    </a:lnTo>
                    <a:lnTo>
                      <a:pt x="2" y="36"/>
                    </a:lnTo>
                    <a:lnTo>
                      <a:pt x="0" y="34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0000F5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Freeform 156"/>
              <p:cNvSpPr>
                <a:spLocks/>
              </p:cNvSpPr>
              <p:nvPr/>
            </p:nvSpPr>
            <p:spPr bwMode="auto">
              <a:xfrm>
                <a:off x="653" y="707"/>
                <a:ext cx="47" cy="35"/>
              </a:xfrm>
              <a:custGeom>
                <a:avLst/>
                <a:gdLst>
                  <a:gd name="T0" fmla="*/ 45 w 47"/>
                  <a:gd name="T1" fmla="*/ 0 h 35"/>
                  <a:gd name="T2" fmla="*/ 46 w 47"/>
                  <a:gd name="T3" fmla="*/ 2 h 35"/>
                  <a:gd name="T4" fmla="*/ 0 w 47"/>
                  <a:gd name="T5" fmla="*/ 34 h 35"/>
                  <a:gd name="T6" fmla="*/ 0 w 47"/>
                  <a:gd name="T7" fmla="*/ 33 h 35"/>
                  <a:gd name="T8" fmla="*/ 45 w 47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35"/>
                  <a:gd name="T17" fmla="*/ 47 w 4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35">
                    <a:moveTo>
                      <a:pt x="45" y="0"/>
                    </a:moveTo>
                    <a:lnTo>
                      <a:pt x="46" y="2"/>
                    </a:lnTo>
                    <a:lnTo>
                      <a:pt x="0" y="34"/>
                    </a:lnTo>
                    <a:lnTo>
                      <a:pt x="0" y="33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4040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Freeform 157"/>
              <p:cNvSpPr>
                <a:spLocks/>
              </p:cNvSpPr>
              <p:nvPr/>
            </p:nvSpPr>
            <p:spPr bwMode="auto">
              <a:xfrm>
                <a:off x="653" y="710"/>
                <a:ext cx="47" cy="33"/>
              </a:xfrm>
              <a:custGeom>
                <a:avLst/>
                <a:gdLst>
                  <a:gd name="T0" fmla="*/ 46 w 47"/>
                  <a:gd name="T1" fmla="*/ 0 h 33"/>
                  <a:gd name="T2" fmla="*/ 46 w 47"/>
                  <a:gd name="T3" fmla="*/ 1 h 33"/>
                  <a:gd name="T4" fmla="*/ 1 w 47"/>
                  <a:gd name="T5" fmla="*/ 32 h 33"/>
                  <a:gd name="T6" fmla="*/ 0 w 47"/>
                  <a:gd name="T7" fmla="*/ 31 h 33"/>
                  <a:gd name="T8" fmla="*/ 46 w 47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33"/>
                  <a:gd name="T17" fmla="*/ 47 w 47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33">
                    <a:moveTo>
                      <a:pt x="46" y="0"/>
                    </a:moveTo>
                    <a:lnTo>
                      <a:pt x="46" y="1"/>
                    </a:lnTo>
                    <a:lnTo>
                      <a:pt x="1" y="32"/>
                    </a:lnTo>
                    <a:lnTo>
                      <a:pt x="0" y="31"/>
                    </a:lnTo>
                    <a:lnTo>
                      <a:pt x="46" y="0"/>
                    </a:lnTo>
                  </a:path>
                </a:pathLst>
              </a:custGeom>
              <a:solidFill>
                <a:srgbClr val="6969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Freeform 158"/>
              <p:cNvSpPr>
                <a:spLocks/>
              </p:cNvSpPr>
              <p:nvPr/>
            </p:nvSpPr>
            <p:spPr bwMode="auto">
              <a:xfrm>
                <a:off x="639" y="692"/>
                <a:ext cx="49" cy="38"/>
              </a:xfrm>
              <a:custGeom>
                <a:avLst/>
                <a:gdLst>
                  <a:gd name="T0" fmla="*/ 45 w 49"/>
                  <a:gd name="T1" fmla="*/ 0 h 38"/>
                  <a:gd name="T2" fmla="*/ 48 w 49"/>
                  <a:gd name="T3" fmla="*/ 4 h 38"/>
                  <a:gd name="T4" fmla="*/ 4 w 49"/>
                  <a:gd name="T5" fmla="*/ 37 h 38"/>
                  <a:gd name="T6" fmla="*/ 0 w 49"/>
                  <a:gd name="T7" fmla="*/ 33 h 38"/>
                  <a:gd name="T8" fmla="*/ 45 w 49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38"/>
                  <a:gd name="T17" fmla="*/ 49 w 49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38">
                    <a:moveTo>
                      <a:pt x="45" y="0"/>
                    </a:moveTo>
                    <a:lnTo>
                      <a:pt x="48" y="4"/>
                    </a:lnTo>
                    <a:lnTo>
                      <a:pt x="4" y="37"/>
                    </a:lnTo>
                    <a:lnTo>
                      <a:pt x="0" y="33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0000A3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Freeform 159"/>
              <p:cNvSpPr>
                <a:spLocks/>
              </p:cNvSpPr>
              <p:nvPr/>
            </p:nvSpPr>
            <p:spPr bwMode="auto">
              <a:xfrm>
                <a:off x="654" y="710"/>
                <a:ext cx="47" cy="35"/>
              </a:xfrm>
              <a:custGeom>
                <a:avLst/>
                <a:gdLst>
                  <a:gd name="T0" fmla="*/ 44 w 47"/>
                  <a:gd name="T1" fmla="*/ 0 h 35"/>
                  <a:gd name="T2" fmla="*/ 46 w 47"/>
                  <a:gd name="T3" fmla="*/ 1 h 35"/>
                  <a:gd name="T4" fmla="*/ 2 w 47"/>
                  <a:gd name="T5" fmla="*/ 34 h 35"/>
                  <a:gd name="T6" fmla="*/ 0 w 47"/>
                  <a:gd name="T7" fmla="*/ 33 h 35"/>
                  <a:gd name="T8" fmla="*/ 44 w 47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35"/>
                  <a:gd name="T17" fmla="*/ 47 w 4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35">
                    <a:moveTo>
                      <a:pt x="44" y="0"/>
                    </a:moveTo>
                    <a:lnTo>
                      <a:pt x="46" y="1"/>
                    </a:lnTo>
                    <a:lnTo>
                      <a:pt x="2" y="34"/>
                    </a:lnTo>
                    <a:lnTo>
                      <a:pt x="0" y="33"/>
                    </a:lnTo>
                    <a:lnTo>
                      <a:pt x="44" y="0"/>
                    </a:lnTo>
                  </a:path>
                </a:pathLst>
              </a:custGeom>
              <a:solidFill>
                <a:srgbClr val="1F1F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Freeform 160"/>
              <p:cNvSpPr>
                <a:spLocks/>
              </p:cNvSpPr>
              <p:nvPr/>
            </p:nvSpPr>
            <p:spPr bwMode="auto">
              <a:xfrm>
                <a:off x="656" y="712"/>
                <a:ext cx="48" cy="35"/>
              </a:xfrm>
              <a:custGeom>
                <a:avLst/>
                <a:gdLst>
                  <a:gd name="T0" fmla="*/ 45 w 48"/>
                  <a:gd name="T1" fmla="*/ 0 h 35"/>
                  <a:gd name="T2" fmla="*/ 47 w 48"/>
                  <a:gd name="T3" fmla="*/ 3 h 35"/>
                  <a:gd name="T4" fmla="*/ 2 w 48"/>
                  <a:gd name="T5" fmla="*/ 34 h 35"/>
                  <a:gd name="T6" fmla="*/ 0 w 48"/>
                  <a:gd name="T7" fmla="*/ 31 h 35"/>
                  <a:gd name="T8" fmla="*/ 45 w 48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35"/>
                  <a:gd name="T17" fmla="*/ 48 w 48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35">
                    <a:moveTo>
                      <a:pt x="45" y="0"/>
                    </a:moveTo>
                    <a:lnTo>
                      <a:pt x="47" y="3"/>
                    </a:lnTo>
                    <a:lnTo>
                      <a:pt x="2" y="34"/>
                    </a:lnTo>
                    <a:lnTo>
                      <a:pt x="0" y="31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2929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Freeform 161"/>
              <p:cNvSpPr>
                <a:spLocks/>
              </p:cNvSpPr>
              <p:nvPr/>
            </p:nvSpPr>
            <p:spPr bwMode="auto">
              <a:xfrm>
                <a:off x="639" y="692"/>
                <a:ext cx="46" cy="34"/>
              </a:xfrm>
              <a:custGeom>
                <a:avLst/>
                <a:gdLst>
                  <a:gd name="T0" fmla="*/ 43 w 46"/>
                  <a:gd name="T1" fmla="*/ 0 h 34"/>
                  <a:gd name="T2" fmla="*/ 45 w 46"/>
                  <a:gd name="T3" fmla="*/ 1 h 34"/>
                  <a:gd name="T4" fmla="*/ 1 w 46"/>
                  <a:gd name="T5" fmla="*/ 33 h 34"/>
                  <a:gd name="T6" fmla="*/ 0 w 46"/>
                  <a:gd name="T7" fmla="*/ 32 h 34"/>
                  <a:gd name="T8" fmla="*/ 43 w 46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34"/>
                  <a:gd name="T17" fmla="*/ 46 w 46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34">
                    <a:moveTo>
                      <a:pt x="43" y="0"/>
                    </a:moveTo>
                    <a:lnTo>
                      <a:pt x="45" y="1"/>
                    </a:lnTo>
                    <a:lnTo>
                      <a:pt x="1" y="33"/>
                    </a:lnTo>
                    <a:lnTo>
                      <a:pt x="0" y="32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00AD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Freeform 162"/>
              <p:cNvSpPr>
                <a:spLocks/>
              </p:cNvSpPr>
              <p:nvPr/>
            </p:nvSpPr>
            <p:spPr bwMode="auto">
              <a:xfrm>
                <a:off x="658" y="716"/>
                <a:ext cx="49" cy="39"/>
              </a:xfrm>
              <a:custGeom>
                <a:avLst/>
                <a:gdLst>
                  <a:gd name="T0" fmla="*/ 46 w 49"/>
                  <a:gd name="T1" fmla="*/ 0 h 39"/>
                  <a:gd name="T2" fmla="*/ 48 w 49"/>
                  <a:gd name="T3" fmla="*/ 6 h 39"/>
                  <a:gd name="T4" fmla="*/ 3 w 49"/>
                  <a:gd name="T5" fmla="*/ 38 h 39"/>
                  <a:gd name="T6" fmla="*/ 0 w 49"/>
                  <a:gd name="T7" fmla="*/ 33 h 39"/>
                  <a:gd name="T8" fmla="*/ 46 w 49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39"/>
                  <a:gd name="T17" fmla="*/ 49 w 49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39">
                    <a:moveTo>
                      <a:pt x="46" y="0"/>
                    </a:moveTo>
                    <a:lnTo>
                      <a:pt x="48" y="6"/>
                    </a:lnTo>
                    <a:lnTo>
                      <a:pt x="3" y="38"/>
                    </a:lnTo>
                    <a:lnTo>
                      <a:pt x="0" y="33"/>
                    </a:lnTo>
                    <a:lnTo>
                      <a:pt x="46" y="0"/>
                    </a:lnTo>
                  </a:path>
                </a:pathLst>
              </a:custGeom>
              <a:solidFill>
                <a:srgbClr val="5E5E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Freeform 163"/>
              <p:cNvSpPr>
                <a:spLocks/>
              </p:cNvSpPr>
              <p:nvPr/>
            </p:nvSpPr>
            <p:spPr bwMode="auto">
              <a:xfrm>
                <a:off x="637" y="690"/>
                <a:ext cx="46" cy="34"/>
              </a:xfrm>
              <a:custGeom>
                <a:avLst/>
                <a:gdLst>
                  <a:gd name="T0" fmla="*/ 43 w 46"/>
                  <a:gd name="T1" fmla="*/ 0 h 34"/>
                  <a:gd name="T2" fmla="*/ 45 w 46"/>
                  <a:gd name="T3" fmla="*/ 1 h 34"/>
                  <a:gd name="T4" fmla="*/ 2 w 46"/>
                  <a:gd name="T5" fmla="*/ 33 h 34"/>
                  <a:gd name="T6" fmla="*/ 0 w 46"/>
                  <a:gd name="T7" fmla="*/ 32 h 34"/>
                  <a:gd name="T8" fmla="*/ 43 w 46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34"/>
                  <a:gd name="T17" fmla="*/ 46 w 46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34">
                    <a:moveTo>
                      <a:pt x="43" y="0"/>
                    </a:moveTo>
                    <a:lnTo>
                      <a:pt x="45" y="1"/>
                    </a:lnTo>
                    <a:lnTo>
                      <a:pt x="2" y="33"/>
                    </a:lnTo>
                    <a:lnTo>
                      <a:pt x="0" y="32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007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Freeform 164"/>
              <p:cNvSpPr>
                <a:spLocks/>
              </p:cNvSpPr>
              <p:nvPr/>
            </p:nvSpPr>
            <p:spPr bwMode="auto">
              <a:xfrm>
                <a:off x="634" y="687"/>
                <a:ext cx="47" cy="36"/>
              </a:xfrm>
              <a:custGeom>
                <a:avLst/>
                <a:gdLst>
                  <a:gd name="T0" fmla="*/ 44 w 47"/>
                  <a:gd name="T1" fmla="*/ 0 h 36"/>
                  <a:gd name="T2" fmla="*/ 46 w 47"/>
                  <a:gd name="T3" fmla="*/ 2 h 36"/>
                  <a:gd name="T4" fmla="*/ 2 w 47"/>
                  <a:gd name="T5" fmla="*/ 35 h 36"/>
                  <a:gd name="T6" fmla="*/ 0 w 47"/>
                  <a:gd name="T7" fmla="*/ 34 h 36"/>
                  <a:gd name="T8" fmla="*/ 44 w 47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36"/>
                  <a:gd name="T17" fmla="*/ 47 w 47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36">
                    <a:moveTo>
                      <a:pt x="44" y="0"/>
                    </a:moveTo>
                    <a:lnTo>
                      <a:pt x="46" y="2"/>
                    </a:lnTo>
                    <a:lnTo>
                      <a:pt x="2" y="35"/>
                    </a:lnTo>
                    <a:lnTo>
                      <a:pt x="0" y="34"/>
                    </a:lnTo>
                    <a:lnTo>
                      <a:pt x="44" y="0"/>
                    </a:lnTo>
                  </a:path>
                </a:pathLst>
              </a:custGeom>
              <a:solidFill>
                <a:srgbClr val="000087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Freeform 165"/>
              <p:cNvSpPr>
                <a:spLocks/>
              </p:cNvSpPr>
              <p:nvPr/>
            </p:nvSpPr>
            <p:spPr bwMode="auto">
              <a:xfrm>
                <a:off x="662" y="723"/>
                <a:ext cx="47" cy="35"/>
              </a:xfrm>
              <a:custGeom>
                <a:avLst/>
                <a:gdLst>
                  <a:gd name="T0" fmla="*/ 44 w 47"/>
                  <a:gd name="T1" fmla="*/ 0 h 35"/>
                  <a:gd name="T2" fmla="*/ 46 w 47"/>
                  <a:gd name="T3" fmla="*/ 3 h 35"/>
                  <a:gd name="T4" fmla="*/ 2 w 47"/>
                  <a:gd name="T5" fmla="*/ 34 h 35"/>
                  <a:gd name="T6" fmla="*/ 0 w 47"/>
                  <a:gd name="T7" fmla="*/ 30 h 35"/>
                  <a:gd name="T8" fmla="*/ 44 w 47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35"/>
                  <a:gd name="T17" fmla="*/ 47 w 4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35">
                    <a:moveTo>
                      <a:pt x="44" y="0"/>
                    </a:moveTo>
                    <a:lnTo>
                      <a:pt x="46" y="3"/>
                    </a:lnTo>
                    <a:lnTo>
                      <a:pt x="2" y="34"/>
                    </a:lnTo>
                    <a:lnTo>
                      <a:pt x="0" y="30"/>
                    </a:lnTo>
                    <a:lnTo>
                      <a:pt x="44" y="0"/>
                    </a:lnTo>
                  </a:path>
                </a:pathLst>
              </a:custGeom>
              <a:solidFill>
                <a:srgbClr val="6363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Freeform 166"/>
              <p:cNvSpPr>
                <a:spLocks/>
              </p:cNvSpPr>
              <p:nvPr/>
            </p:nvSpPr>
            <p:spPr bwMode="auto">
              <a:xfrm>
                <a:off x="631" y="684"/>
                <a:ext cx="47" cy="37"/>
              </a:xfrm>
              <a:custGeom>
                <a:avLst/>
                <a:gdLst>
                  <a:gd name="T0" fmla="*/ 43 w 47"/>
                  <a:gd name="T1" fmla="*/ 0 h 37"/>
                  <a:gd name="T2" fmla="*/ 46 w 47"/>
                  <a:gd name="T3" fmla="*/ 2 h 37"/>
                  <a:gd name="T4" fmla="*/ 2 w 47"/>
                  <a:gd name="T5" fmla="*/ 36 h 37"/>
                  <a:gd name="T6" fmla="*/ 0 w 47"/>
                  <a:gd name="T7" fmla="*/ 34 h 37"/>
                  <a:gd name="T8" fmla="*/ 43 w 47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37"/>
                  <a:gd name="T17" fmla="*/ 47 w 47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37">
                    <a:moveTo>
                      <a:pt x="43" y="0"/>
                    </a:moveTo>
                    <a:lnTo>
                      <a:pt x="46" y="2"/>
                    </a:lnTo>
                    <a:lnTo>
                      <a:pt x="2" y="36"/>
                    </a:lnTo>
                    <a:lnTo>
                      <a:pt x="0" y="34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007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Freeform 167"/>
              <p:cNvSpPr>
                <a:spLocks/>
              </p:cNvSpPr>
              <p:nvPr/>
            </p:nvSpPr>
            <p:spPr bwMode="auto">
              <a:xfrm>
                <a:off x="627" y="681"/>
                <a:ext cx="48" cy="38"/>
              </a:xfrm>
              <a:custGeom>
                <a:avLst/>
                <a:gdLst>
                  <a:gd name="T0" fmla="*/ 45 w 48"/>
                  <a:gd name="T1" fmla="*/ 0 h 38"/>
                  <a:gd name="T2" fmla="*/ 47 w 48"/>
                  <a:gd name="T3" fmla="*/ 2 h 38"/>
                  <a:gd name="T4" fmla="*/ 3 w 48"/>
                  <a:gd name="T5" fmla="*/ 37 h 38"/>
                  <a:gd name="T6" fmla="*/ 0 w 48"/>
                  <a:gd name="T7" fmla="*/ 35 h 38"/>
                  <a:gd name="T8" fmla="*/ 45 w 48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38"/>
                  <a:gd name="T17" fmla="*/ 48 w 48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38">
                    <a:moveTo>
                      <a:pt x="45" y="0"/>
                    </a:moveTo>
                    <a:lnTo>
                      <a:pt x="47" y="2"/>
                    </a:lnTo>
                    <a:lnTo>
                      <a:pt x="3" y="37"/>
                    </a:lnTo>
                    <a:lnTo>
                      <a:pt x="0" y="35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00007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Freeform 168"/>
              <p:cNvSpPr>
                <a:spLocks/>
              </p:cNvSpPr>
              <p:nvPr/>
            </p:nvSpPr>
            <p:spPr bwMode="auto">
              <a:xfrm>
                <a:off x="663" y="726"/>
                <a:ext cx="47" cy="33"/>
              </a:xfrm>
              <a:custGeom>
                <a:avLst/>
                <a:gdLst>
                  <a:gd name="T0" fmla="*/ 45 w 47"/>
                  <a:gd name="T1" fmla="*/ 0 h 33"/>
                  <a:gd name="T2" fmla="*/ 46 w 47"/>
                  <a:gd name="T3" fmla="*/ 1 h 33"/>
                  <a:gd name="T4" fmla="*/ 0 w 47"/>
                  <a:gd name="T5" fmla="*/ 32 h 33"/>
                  <a:gd name="T6" fmla="*/ 0 w 47"/>
                  <a:gd name="T7" fmla="*/ 31 h 33"/>
                  <a:gd name="T8" fmla="*/ 45 w 47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33"/>
                  <a:gd name="T17" fmla="*/ 47 w 47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33">
                    <a:moveTo>
                      <a:pt x="45" y="0"/>
                    </a:moveTo>
                    <a:lnTo>
                      <a:pt x="46" y="1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0A0A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Freeform 169"/>
              <p:cNvSpPr>
                <a:spLocks/>
              </p:cNvSpPr>
              <p:nvPr/>
            </p:nvSpPr>
            <p:spPr bwMode="auto">
              <a:xfrm>
                <a:off x="626" y="681"/>
                <a:ext cx="46" cy="35"/>
              </a:xfrm>
              <a:custGeom>
                <a:avLst/>
                <a:gdLst>
                  <a:gd name="T0" fmla="*/ 43 w 46"/>
                  <a:gd name="T1" fmla="*/ 0 h 35"/>
                  <a:gd name="T2" fmla="*/ 45 w 46"/>
                  <a:gd name="T3" fmla="*/ 1 h 35"/>
                  <a:gd name="T4" fmla="*/ 2 w 46"/>
                  <a:gd name="T5" fmla="*/ 34 h 35"/>
                  <a:gd name="T6" fmla="*/ 0 w 46"/>
                  <a:gd name="T7" fmla="*/ 33 h 35"/>
                  <a:gd name="T8" fmla="*/ 43 w 46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35"/>
                  <a:gd name="T17" fmla="*/ 46 w 46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35">
                    <a:moveTo>
                      <a:pt x="43" y="0"/>
                    </a:moveTo>
                    <a:lnTo>
                      <a:pt x="45" y="1"/>
                    </a:lnTo>
                    <a:lnTo>
                      <a:pt x="2" y="34"/>
                    </a:lnTo>
                    <a:lnTo>
                      <a:pt x="0" y="33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007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Freeform 170"/>
              <p:cNvSpPr>
                <a:spLocks/>
              </p:cNvSpPr>
              <p:nvPr/>
            </p:nvSpPr>
            <p:spPr bwMode="auto">
              <a:xfrm>
                <a:off x="663" y="728"/>
                <a:ext cx="49" cy="40"/>
              </a:xfrm>
              <a:custGeom>
                <a:avLst/>
                <a:gdLst>
                  <a:gd name="T0" fmla="*/ 46 w 49"/>
                  <a:gd name="T1" fmla="*/ 0 h 40"/>
                  <a:gd name="T2" fmla="*/ 48 w 49"/>
                  <a:gd name="T3" fmla="*/ 8 h 40"/>
                  <a:gd name="T4" fmla="*/ 2 w 49"/>
                  <a:gd name="T5" fmla="*/ 39 h 40"/>
                  <a:gd name="T6" fmla="*/ 0 w 49"/>
                  <a:gd name="T7" fmla="*/ 32 h 40"/>
                  <a:gd name="T8" fmla="*/ 46 w 49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40"/>
                  <a:gd name="T17" fmla="*/ 49 w 49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40">
                    <a:moveTo>
                      <a:pt x="46" y="0"/>
                    </a:moveTo>
                    <a:lnTo>
                      <a:pt x="48" y="8"/>
                    </a:lnTo>
                    <a:lnTo>
                      <a:pt x="2" y="39"/>
                    </a:lnTo>
                    <a:lnTo>
                      <a:pt x="0" y="32"/>
                    </a:lnTo>
                    <a:lnTo>
                      <a:pt x="46" y="0"/>
                    </a:lnTo>
                  </a:path>
                </a:pathLst>
              </a:custGeom>
              <a:solidFill>
                <a:srgbClr val="9191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Freeform 171"/>
              <p:cNvSpPr>
                <a:spLocks/>
              </p:cNvSpPr>
              <p:nvPr/>
            </p:nvSpPr>
            <p:spPr bwMode="auto">
              <a:xfrm>
                <a:off x="627" y="681"/>
                <a:ext cx="45" cy="35"/>
              </a:xfrm>
              <a:custGeom>
                <a:avLst/>
                <a:gdLst>
                  <a:gd name="T0" fmla="*/ 43 w 45"/>
                  <a:gd name="T1" fmla="*/ 0 h 35"/>
                  <a:gd name="T2" fmla="*/ 44 w 45"/>
                  <a:gd name="T3" fmla="*/ 0 h 35"/>
                  <a:gd name="T4" fmla="*/ 0 w 45"/>
                  <a:gd name="T5" fmla="*/ 34 h 35"/>
                  <a:gd name="T6" fmla="*/ 43 w 45"/>
                  <a:gd name="T7" fmla="*/ 0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5"/>
                  <a:gd name="T13" fmla="*/ 0 h 35"/>
                  <a:gd name="T14" fmla="*/ 45 w 45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5" h="35">
                    <a:moveTo>
                      <a:pt x="43" y="0"/>
                    </a:moveTo>
                    <a:lnTo>
                      <a:pt x="44" y="0"/>
                    </a:lnTo>
                    <a:lnTo>
                      <a:pt x="0" y="34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007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Freeform 172"/>
              <p:cNvSpPr>
                <a:spLocks/>
              </p:cNvSpPr>
              <p:nvPr/>
            </p:nvSpPr>
            <p:spPr bwMode="auto">
              <a:xfrm>
                <a:off x="334" y="437"/>
                <a:ext cx="31" cy="65"/>
              </a:xfrm>
              <a:custGeom>
                <a:avLst/>
                <a:gdLst>
                  <a:gd name="T0" fmla="*/ 25 w 31"/>
                  <a:gd name="T1" fmla="*/ 0 h 65"/>
                  <a:gd name="T2" fmla="*/ 30 w 31"/>
                  <a:gd name="T3" fmla="*/ 14 h 65"/>
                  <a:gd name="T4" fmla="*/ 5 w 31"/>
                  <a:gd name="T5" fmla="*/ 64 h 65"/>
                  <a:gd name="T6" fmla="*/ 0 w 31"/>
                  <a:gd name="T7" fmla="*/ 51 h 65"/>
                  <a:gd name="T8" fmla="*/ 25 w 31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65"/>
                  <a:gd name="T17" fmla="*/ 31 w 31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65">
                    <a:moveTo>
                      <a:pt x="25" y="0"/>
                    </a:moveTo>
                    <a:lnTo>
                      <a:pt x="30" y="14"/>
                    </a:lnTo>
                    <a:lnTo>
                      <a:pt x="5" y="64"/>
                    </a:lnTo>
                    <a:lnTo>
                      <a:pt x="0" y="51"/>
                    </a:lnTo>
                    <a:lnTo>
                      <a:pt x="25" y="0"/>
                    </a:lnTo>
                  </a:path>
                </a:pathLst>
              </a:custGeom>
              <a:solidFill>
                <a:srgbClr val="7070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Freeform 173"/>
              <p:cNvSpPr>
                <a:spLocks/>
              </p:cNvSpPr>
              <p:nvPr/>
            </p:nvSpPr>
            <p:spPr bwMode="auto">
              <a:xfrm>
                <a:off x="624" y="679"/>
                <a:ext cx="45" cy="37"/>
              </a:xfrm>
              <a:custGeom>
                <a:avLst/>
                <a:gdLst>
                  <a:gd name="T0" fmla="*/ 42 w 45"/>
                  <a:gd name="T1" fmla="*/ 0 h 37"/>
                  <a:gd name="T2" fmla="*/ 44 w 45"/>
                  <a:gd name="T3" fmla="*/ 2 h 37"/>
                  <a:gd name="T4" fmla="*/ 2 w 45"/>
                  <a:gd name="T5" fmla="*/ 36 h 37"/>
                  <a:gd name="T6" fmla="*/ 0 w 45"/>
                  <a:gd name="T7" fmla="*/ 35 h 37"/>
                  <a:gd name="T8" fmla="*/ 42 w 45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37"/>
                  <a:gd name="T17" fmla="*/ 45 w 4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37">
                    <a:moveTo>
                      <a:pt x="42" y="0"/>
                    </a:moveTo>
                    <a:lnTo>
                      <a:pt x="44" y="2"/>
                    </a:lnTo>
                    <a:lnTo>
                      <a:pt x="2" y="36"/>
                    </a:lnTo>
                    <a:lnTo>
                      <a:pt x="0" y="35"/>
                    </a:lnTo>
                    <a:lnTo>
                      <a:pt x="42" y="0"/>
                    </a:lnTo>
                  </a:path>
                </a:pathLst>
              </a:custGeom>
              <a:solidFill>
                <a:srgbClr val="00007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Freeform 174"/>
              <p:cNvSpPr>
                <a:spLocks/>
              </p:cNvSpPr>
              <p:nvPr/>
            </p:nvSpPr>
            <p:spPr bwMode="auto">
              <a:xfrm>
                <a:off x="621" y="679"/>
                <a:ext cx="46" cy="35"/>
              </a:xfrm>
              <a:custGeom>
                <a:avLst/>
                <a:gdLst>
                  <a:gd name="T0" fmla="*/ 43 w 46"/>
                  <a:gd name="T1" fmla="*/ 0 h 35"/>
                  <a:gd name="T2" fmla="*/ 45 w 46"/>
                  <a:gd name="T3" fmla="*/ 1 h 35"/>
                  <a:gd name="T4" fmla="*/ 2 w 46"/>
                  <a:gd name="T5" fmla="*/ 34 h 35"/>
                  <a:gd name="T6" fmla="*/ 0 w 46"/>
                  <a:gd name="T7" fmla="*/ 33 h 35"/>
                  <a:gd name="T8" fmla="*/ 43 w 46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35"/>
                  <a:gd name="T17" fmla="*/ 46 w 46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35">
                    <a:moveTo>
                      <a:pt x="43" y="0"/>
                    </a:moveTo>
                    <a:lnTo>
                      <a:pt x="45" y="1"/>
                    </a:lnTo>
                    <a:lnTo>
                      <a:pt x="2" y="34"/>
                    </a:lnTo>
                    <a:lnTo>
                      <a:pt x="0" y="33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007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Freeform 175"/>
              <p:cNvSpPr>
                <a:spLocks/>
              </p:cNvSpPr>
              <p:nvPr/>
            </p:nvSpPr>
            <p:spPr bwMode="auto">
              <a:xfrm>
                <a:off x="619" y="677"/>
                <a:ext cx="46" cy="36"/>
              </a:xfrm>
              <a:custGeom>
                <a:avLst/>
                <a:gdLst>
                  <a:gd name="T0" fmla="*/ 43 w 46"/>
                  <a:gd name="T1" fmla="*/ 0 h 36"/>
                  <a:gd name="T2" fmla="*/ 45 w 46"/>
                  <a:gd name="T3" fmla="*/ 1 h 36"/>
                  <a:gd name="T4" fmla="*/ 2 w 46"/>
                  <a:gd name="T5" fmla="*/ 35 h 36"/>
                  <a:gd name="T6" fmla="*/ 0 w 46"/>
                  <a:gd name="T7" fmla="*/ 34 h 36"/>
                  <a:gd name="T8" fmla="*/ 43 w 46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36"/>
                  <a:gd name="T17" fmla="*/ 46 w 46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36">
                    <a:moveTo>
                      <a:pt x="43" y="0"/>
                    </a:moveTo>
                    <a:lnTo>
                      <a:pt x="45" y="1"/>
                    </a:lnTo>
                    <a:lnTo>
                      <a:pt x="2" y="35"/>
                    </a:lnTo>
                    <a:lnTo>
                      <a:pt x="0" y="34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007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Freeform 176"/>
              <p:cNvSpPr>
                <a:spLocks/>
              </p:cNvSpPr>
              <p:nvPr/>
            </p:nvSpPr>
            <p:spPr bwMode="auto">
              <a:xfrm>
                <a:off x="618" y="676"/>
                <a:ext cx="45" cy="35"/>
              </a:xfrm>
              <a:custGeom>
                <a:avLst/>
                <a:gdLst>
                  <a:gd name="T0" fmla="*/ 42 w 45"/>
                  <a:gd name="T1" fmla="*/ 0 h 35"/>
                  <a:gd name="T2" fmla="*/ 44 w 45"/>
                  <a:gd name="T3" fmla="*/ 1 h 35"/>
                  <a:gd name="T4" fmla="*/ 1 w 45"/>
                  <a:gd name="T5" fmla="*/ 34 h 35"/>
                  <a:gd name="T6" fmla="*/ 0 w 45"/>
                  <a:gd name="T7" fmla="*/ 33 h 35"/>
                  <a:gd name="T8" fmla="*/ 42 w 45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35"/>
                  <a:gd name="T17" fmla="*/ 45 w 45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35">
                    <a:moveTo>
                      <a:pt x="42" y="0"/>
                    </a:moveTo>
                    <a:lnTo>
                      <a:pt x="44" y="1"/>
                    </a:lnTo>
                    <a:lnTo>
                      <a:pt x="1" y="34"/>
                    </a:lnTo>
                    <a:lnTo>
                      <a:pt x="0" y="33"/>
                    </a:lnTo>
                    <a:lnTo>
                      <a:pt x="42" y="0"/>
                    </a:lnTo>
                  </a:path>
                </a:pathLst>
              </a:custGeom>
              <a:solidFill>
                <a:srgbClr val="00007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Freeform 177"/>
              <p:cNvSpPr>
                <a:spLocks/>
              </p:cNvSpPr>
              <p:nvPr/>
            </p:nvSpPr>
            <p:spPr bwMode="auto">
              <a:xfrm>
                <a:off x="666" y="736"/>
                <a:ext cx="48" cy="39"/>
              </a:xfrm>
              <a:custGeom>
                <a:avLst/>
                <a:gdLst>
                  <a:gd name="T0" fmla="*/ 45 w 48"/>
                  <a:gd name="T1" fmla="*/ 0 h 39"/>
                  <a:gd name="T2" fmla="*/ 47 w 48"/>
                  <a:gd name="T3" fmla="*/ 7 h 39"/>
                  <a:gd name="T4" fmla="*/ 2 w 48"/>
                  <a:gd name="T5" fmla="*/ 38 h 39"/>
                  <a:gd name="T6" fmla="*/ 0 w 48"/>
                  <a:gd name="T7" fmla="*/ 31 h 39"/>
                  <a:gd name="T8" fmla="*/ 45 w 48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39"/>
                  <a:gd name="T17" fmla="*/ 48 w 48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39">
                    <a:moveTo>
                      <a:pt x="45" y="0"/>
                    </a:moveTo>
                    <a:lnTo>
                      <a:pt x="47" y="7"/>
                    </a:lnTo>
                    <a:lnTo>
                      <a:pt x="2" y="38"/>
                    </a:lnTo>
                    <a:lnTo>
                      <a:pt x="0" y="31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A3A3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Freeform 178"/>
              <p:cNvSpPr>
                <a:spLocks/>
              </p:cNvSpPr>
              <p:nvPr/>
            </p:nvSpPr>
            <p:spPr bwMode="auto">
              <a:xfrm>
                <a:off x="616" y="676"/>
                <a:ext cx="45" cy="34"/>
              </a:xfrm>
              <a:custGeom>
                <a:avLst/>
                <a:gdLst>
                  <a:gd name="T0" fmla="*/ 43 w 45"/>
                  <a:gd name="T1" fmla="*/ 0 h 34"/>
                  <a:gd name="T2" fmla="*/ 44 w 45"/>
                  <a:gd name="T3" fmla="*/ 0 h 34"/>
                  <a:gd name="T4" fmla="*/ 2 w 45"/>
                  <a:gd name="T5" fmla="*/ 33 h 34"/>
                  <a:gd name="T6" fmla="*/ 0 w 45"/>
                  <a:gd name="T7" fmla="*/ 33 h 34"/>
                  <a:gd name="T8" fmla="*/ 43 w 45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34"/>
                  <a:gd name="T17" fmla="*/ 45 w 45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34">
                    <a:moveTo>
                      <a:pt x="43" y="0"/>
                    </a:moveTo>
                    <a:lnTo>
                      <a:pt x="44" y="0"/>
                    </a:lnTo>
                    <a:lnTo>
                      <a:pt x="2" y="33"/>
                    </a:lnTo>
                    <a:lnTo>
                      <a:pt x="0" y="33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007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Freeform 179"/>
              <p:cNvSpPr>
                <a:spLocks/>
              </p:cNvSpPr>
              <p:nvPr/>
            </p:nvSpPr>
            <p:spPr bwMode="auto">
              <a:xfrm>
                <a:off x="614" y="674"/>
                <a:ext cx="46" cy="36"/>
              </a:xfrm>
              <a:custGeom>
                <a:avLst/>
                <a:gdLst>
                  <a:gd name="T0" fmla="*/ 43 w 46"/>
                  <a:gd name="T1" fmla="*/ 0 h 36"/>
                  <a:gd name="T2" fmla="*/ 45 w 46"/>
                  <a:gd name="T3" fmla="*/ 1 h 36"/>
                  <a:gd name="T4" fmla="*/ 2 w 46"/>
                  <a:gd name="T5" fmla="*/ 35 h 36"/>
                  <a:gd name="T6" fmla="*/ 0 w 46"/>
                  <a:gd name="T7" fmla="*/ 34 h 36"/>
                  <a:gd name="T8" fmla="*/ 43 w 46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36"/>
                  <a:gd name="T17" fmla="*/ 46 w 46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36">
                    <a:moveTo>
                      <a:pt x="43" y="0"/>
                    </a:moveTo>
                    <a:lnTo>
                      <a:pt x="45" y="1"/>
                    </a:lnTo>
                    <a:lnTo>
                      <a:pt x="2" y="35"/>
                    </a:lnTo>
                    <a:lnTo>
                      <a:pt x="0" y="34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007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Freeform 180"/>
              <p:cNvSpPr>
                <a:spLocks/>
              </p:cNvSpPr>
              <p:nvPr/>
            </p:nvSpPr>
            <p:spPr bwMode="auto">
              <a:xfrm>
                <a:off x="611" y="673"/>
                <a:ext cx="46" cy="35"/>
              </a:xfrm>
              <a:custGeom>
                <a:avLst/>
                <a:gdLst>
                  <a:gd name="T0" fmla="*/ 43 w 46"/>
                  <a:gd name="T1" fmla="*/ 0 h 35"/>
                  <a:gd name="T2" fmla="*/ 45 w 46"/>
                  <a:gd name="T3" fmla="*/ 1 h 35"/>
                  <a:gd name="T4" fmla="*/ 2 w 46"/>
                  <a:gd name="T5" fmla="*/ 34 h 35"/>
                  <a:gd name="T6" fmla="*/ 0 w 46"/>
                  <a:gd name="T7" fmla="*/ 33 h 35"/>
                  <a:gd name="T8" fmla="*/ 43 w 46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35"/>
                  <a:gd name="T17" fmla="*/ 46 w 46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35">
                    <a:moveTo>
                      <a:pt x="43" y="0"/>
                    </a:moveTo>
                    <a:lnTo>
                      <a:pt x="45" y="1"/>
                    </a:lnTo>
                    <a:lnTo>
                      <a:pt x="2" y="34"/>
                    </a:lnTo>
                    <a:lnTo>
                      <a:pt x="0" y="33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007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Freeform 181"/>
              <p:cNvSpPr>
                <a:spLocks/>
              </p:cNvSpPr>
              <p:nvPr/>
            </p:nvSpPr>
            <p:spPr bwMode="auto">
              <a:xfrm>
                <a:off x="672" y="757"/>
                <a:ext cx="47" cy="29"/>
              </a:xfrm>
              <a:custGeom>
                <a:avLst/>
                <a:gdLst>
                  <a:gd name="T0" fmla="*/ 45 w 47"/>
                  <a:gd name="T1" fmla="*/ 0 h 29"/>
                  <a:gd name="T2" fmla="*/ 46 w 47"/>
                  <a:gd name="T3" fmla="*/ 0 h 29"/>
                  <a:gd name="T4" fmla="*/ 0 w 47"/>
                  <a:gd name="T5" fmla="*/ 28 h 29"/>
                  <a:gd name="T6" fmla="*/ 45 w 47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29"/>
                  <a:gd name="T14" fmla="*/ 47 w 47"/>
                  <a:gd name="T15" fmla="*/ 29 h 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29">
                    <a:moveTo>
                      <a:pt x="45" y="0"/>
                    </a:moveTo>
                    <a:lnTo>
                      <a:pt x="46" y="0"/>
                    </a:lnTo>
                    <a:lnTo>
                      <a:pt x="0" y="28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2E2E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Freeform 182"/>
              <p:cNvSpPr>
                <a:spLocks/>
              </p:cNvSpPr>
              <p:nvPr/>
            </p:nvSpPr>
            <p:spPr bwMode="auto">
              <a:xfrm>
                <a:off x="670" y="757"/>
                <a:ext cx="48" cy="29"/>
              </a:xfrm>
              <a:custGeom>
                <a:avLst/>
                <a:gdLst>
                  <a:gd name="T0" fmla="*/ 46 w 48"/>
                  <a:gd name="T1" fmla="*/ 0 h 29"/>
                  <a:gd name="T2" fmla="*/ 47 w 48"/>
                  <a:gd name="T3" fmla="*/ 0 h 29"/>
                  <a:gd name="T4" fmla="*/ 2 w 48"/>
                  <a:gd name="T5" fmla="*/ 28 h 29"/>
                  <a:gd name="T6" fmla="*/ 0 w 48"/>
                  <a:gd name="T7" fmla="*/ 28 h 29"/>
                  <a:gd name="T8" fmla="*/ 46 w 48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29"/>
                  <a:gd name="T17" fmla="*/ 48 w 48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29">
                    <a:moveTo>
                      <a:pt x="46" y="0"/>
                    </a:moveTo>
                    <a:lnTo>
                      <a:pt x="47" y="0"/>
                    </a:lnTo>
                    <a:lnTo>
                      <a:pt x="2" y="28"/>
                    </a:lnTo>
                    <a:lnTo>
                      <a:pt x="0" y="28"/>
                    </a:lnTo>
                    <a:lnTo>
                      <a:pt x="46" y="0"/>
                    </a:lnTo>
                  </a:path>
                </a:pathLst>
              </a:custGeom>
              <a:solidFill>
                <a:srgbClr val="0000D9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Freeform 183"/>
              <p:cNvSpPr>
                <a:spLocks/>
              </p:cNvSpPr>
              <p:nvPr/>
            </p:nvSpPr>
            <p:spPr bwMode="auto">
              <a:xfrm>
                <a:off x="668" y="745"/>
                <a:ext cx="47" cy="40"/>
              </a:xfrm>
              <a:custGeom>
                <a:avLst/>
                <a:gdLst>
                  <a:gd name="T0" fmla="*/ 45 w 47"/>
                  <a:gd name="T1" fmla="*/ 0 h 40"/>
                  <a:gd name="T2" fmla="*/ 46 w 47"/>
                  <a:gd name="T3" fmla="*/ 10 h 40"/>
                  <a:gd name="T4" fmla="*/ 1 w 47"/>
                  <a:gd name="T5" fmla="*/ 39 h 40"/>
                  <a:gd name="T6" fmla="*/ 0 w 47"/>
                  <a:gd name="T7" fmla="*/ 30 h 40"/>
                  <a:gd name="T8" fmla="*/ 45 w 47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40"/>
                  <a:gd name="T17" fmla="*/ 47 w 47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40">
                    <a:moveTo>
                      <a:pt x="45" y="0"/>
                    </a:moveTo>
                    <a:lnTo>
                      <a:pt x="46" y="10"/>
                    </a:lnTo>
                    <a:lnTo>
                      <a:pt x="1" y="39"/>
                    </a:lnTo>
                    <a:lnTo>
                      <a:pt x="0" y="30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C2C2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Freeform 184"/>
              <p:cNvSpPr>
                <a:spLocks/>
              </p:cNvSpPr>
              <p:nvPr/>
            </p:nvSpPr>
            <p:spPr bwMode="auto">
              <a:xfrm>
                <a:off x="669" y="757"/>
                <a:ext cx="46" cy="29"/>
              </a:xfrm>
              <a:custGeom>
                <a:avLst/>
                <a:gdLst>
                  <a:gd name="T0" fmla="*/ 45 w 46"/>
                  <a:gd name="T1" fmla="*/ 0 h 29"/>
                  <a:gd name="T2" fmla="*/ 45 w 46"/>
                  <a:gd name="T3" fmla="*/ 1 h 29"/>
                  <a:gd name="T4" fmla="*/ 0 w 46"/>
                  <a:gd name="T5" fmla="*/ 28 h 29"/>
                  <a:gd name="T6" fmla="*/ 0 w 46"/>
                  <a:gd name="T7" fmla="*/ 27 h 29"/>
                  <a:gd name="T8" fmla="*/ 45 w 46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29"/>
                  <a:gd name="T17" fmla="*/ 46 w 46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29">
                    <a:moveTo>
                      <a:pt x="45" y="0"/>
                    </a:moveTo>
                    <a:lnTo>
                      <a:pt x="45" y="1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A8A8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Freeform 185"/>
              <p:cNvSpPr>
                <a:spLocks/>
              </p:cNvSpPr>
              <p:nvPr/>
            </p:nvSpPr>
            <p:spPr bwMode="auto">
              <a:xfrm>
                <a:off x="669" y="757"/>
                <a:ext cx="48" cy="29"/>
              </a:xfrm>
              <a:custGeom>
                <a:avLst/>
                <a:gdLst>
                  <a:gd name="T0" fmla="*/ 45 w 48"/>
                  <a:gd name="T1" fmla="*/ 0 h 29"/>
                  <a:gd name="T2" fmla="*/ 47 w 48"/>
                  <a:gd name="T3" fmla="*/ 0 h 29"/>
                  <a:gd name="T4" fmla="*/ 1 w 48"/>
                  <a:gd name="T5" fmla="*/ 27 h 29"/>
                  <a:gd name="T6" fmla="*/ 0 w 48"/>
                  <a:gd name="T7" fmla="*/ 28 h 29"/>
                  <a:gd name="T8" fmla="*/ 45 w 48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29"/>
                  <a:gd name="T17" fmla="*/ 48 w 48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29">
                    <a:moveTo>
                      <a:pt x="45" y="0"/>
                    </a:moveTo>
                    <a:lnTo>
                      <a:pt x="47" y="0"/>
                    </a:lnTo>
                    <a:lnTo>
                      <a:pt x="1" y="27"/>
                    </a:lnTo>
                    <a:lnTo>
                      <a:pt x="0" y="28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1414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Freeform 186"/>
              <p:cNvSpPr>
                <a:spLocks/>
              </p:cNvSpPr>
              <p:nvPr/>
            </p:nvSpPr>
            <p:spPr bwMode="auto">
              <a:xfrm>
                <a:off x="600" y="670"/>
                <a:ext cx="54" cy="37"/>
              </a:xfrm>
              <a:custGeom>
                <a:avLst/>
                <a:gdLst>
                  <a:gd name="T0" fmla="*/ 42 w 54"/>
                  <a:gd name="T1" fmla="*/ 0 h 37"/>
                  <a:gd name="T2" fmla="*/ 53 w 54"/>
                  <a:gd name="T3" fmla="*/ 3 h 37"/>
                  <a:gd name="T4" fmla="*/ 10 w 54"/>
                  <a:gd name="T5" fmla="*/ 36 h 37"/>
                  <a:gd name="T6" fmla="*/ 0 w 54"/>
                  <a:gd name="T7" fmla="*/ 34 h 37"/>
                  <a:gd name="T8" fmla="*/ 42 w 54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7"/>
                  <a:gd name="T17" fmla="*/ 54 w 54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7">
                    <a:moveTo>
                      <a:pt x="42" y="0"/>
                    </a:moveTo>
                    <a:lnTo>
                      <a:pt x="53" y="3"/>
                    </a:lnTo>
                    <a:lnTo>
                      <a:pt x="10" y="36"/>
                    </a:lnTo>
                    <a:lnTo>
                      <a:pt x="0" y="34"/>
                    </a:lnTo>
                    <a:lnTo>
                      <a:pt x="42" y="0"/>
                    </a:lnTo>
                  </a:path>
                </a:pathLst>
              </a:custGeom>
              <a:solidFill>
                <a:srgbClr val="00007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Freeform 187"/>
              <p:cNvSpPr>
                <a:spLocks/>
              </p:cNvSpPr>
              <p:nvPr/>
            </p:nvSpPr>
            <p:spPr bwMode="auto">
              <a:xfrm>
                <a:off x="669" y="757"/>
                <a:ext cx="46" cy="29"/>
              </a:xfrm>
              <a:custGeom>
                <a:avLst/>
                <a:gdLst>
                  <a:gd name="T0" fmla="*/ 45 w 46"/>
                  <a:gd name="T1" fmla="*/ 0 h 29"/>
                  <a:gd name="T2" fmla="*/ 0 w 46"/>
                  <a:gd name="T3" fmla="*/ 28 h 29"/>
                  <a:gd name="T4" fmla="*/ 0 w 46"/>
                  <a:gd name="T5" fmla="*/ 27 h 29"/>
                  <a:gd name="T6" fmla="*/ 45 w 46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"/>
                  <a:gd name="T13" fmla="*/ 0 h 29"/>
                  <a:gd name="T14" fmla="*/ 46 w 46"/>
                  <a:gd name="T15" fmla="*/ 29 h 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" h="29">
                    <a:moveTo>
                      <a:pt x="45" y="0"/>
                    </a:moveTo>
                    <a:lnTo>
                      <a:pt x="0" y="28"/>
                    </a:lnTo>
                    <a:lnTo>
                      <a:pt x="0" y="27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E5E5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Freeform 188"/>
              <p:cNvSpPr>
                <a:spLocks/>
              </p:cNvSpPr>
              <p:nvPr/>
            </p:nvSpPr>
            <p:spPr bwMode="auto">
              <a:xfrm>
                <a:off x="584" y="666"/>
                <a:ext cx="57" cy="40"/>
              </a:xfrm>
              <a:custGeom>
                <a:avLst/>
                <a:gdLst>
                  <a:gd name="T0" fmla="*/ 41 w 57"/>
                  <a:gd name="T1" fmla="*/ 0 h 40"/>
                  <a:gd name="T2" fmla="*/ 56 w 57"/>
                  <a:gd name="T3" fmla="*/ 3 h 40"/>
                  <a:gd name="T4" fmla="*/ 14 w 57"/>
                  <a:gd name="T5" fmla="*/ 39 h 40"/>
                  <a:gd name="T6" fmla="*/ 0 w 57"/>
                  <a:gd name="T7" fmla="*/ 36 h 40"/>
                  <a:gd name="T8" fmla="*/ 41 w 57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0"/>
                  <a:gd name="T17" fmla="*/ 57 w 57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0">
                    <a:moveTo>
                      <a:pt x="41" y="0"/>
                    </a:moveTo>
                    <a:lnTo>
                      <a:pt x="56" y="3"/>
                    </a:lnTo>
                    <a:lnTo>
                      <a:pt x="14" y="39"/>
                    </a:lnTo>
                    <a:lnTo>
                      <a:pt x="0" y="36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000082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Freeform 189"/>
              <p:cNvSpPr>
                <a:spLocks/>
              </p:cNvSpPr>
              <p:nvPr/>
            </p:nvSpPr>
            <p:spPr bwMode="auto">
              <a:xfrm>
                <a:off x="340" y="453"/>
                <a:ext cx="33" cy="62"/>
              </a:xfrm>
              <a:custGeom>
                <a:avLst/>
                <a:gdLst>
                  <a:gd name="T0" fmla="*/ 26 w 33"/>
                  <a:gd name="T1" fmla="*/ 0 h 62"/>
                  <a:gd name="T2" fmla="*/ 32 w 33"/>
                  <a:gd name="T3" fmla="*/ 13 h 62"/>
                  <a:gd name="T4" fmla="*/ 5 w 33"/>
                  <a:gd name="T5" fmla="*/ 61 h 62"/>
                  <a:gd name="T6" fmla="*/ 0 w 33"/>
                  <a:gd name="T7" fmla="*/ 49 h 62"/>
                  <a:gd name="T8" fmla="*/ 26 w 33"/>
                  <a:gd name="T9" fmla="*/ 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62"/>
                  <a:gd name="T17" fmla="*/ 33 w 3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62">
                    <a:moveTo>
                      <a:pt x="26" y="0"/>
                    </a:moveTo>
                    <a:lnTo>
                      <a:pt x="32" y="13"/>
                    </a:lnTo>
                    <a:lnTo>
                      <a:pt x="5" y="61"/>
                    </a:lnTo>
                    <a:lnTo>
                      <a:pt x="0" y="49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6363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Freeform 190"/>
              <p:cNvSpPr>
                <a:spLocks/>
              </p:cNvSpPr>
              <p:nvPr/>
            </p:nvSpPr>
            <p:spPr bwMode="auto">
              <a:xfrm>
                <a:off x="347" y="468"/>
                <a:ext cx="34" cy="60"/>
              </a:xfrm>
              <a:custGeom>
                <a:avLst/>
                <a:gdLst>
                  <a:gd name="T0" fmla="*/ 26 w 34"/>
                  <a:gd name="T1" fmla="*/ 0 h 60"/>
                  <a:gd name="T2" fmla="*/ 33 w 34"/>
                  <a:gd name="T3" fmla="*/ 12 h 60"/>
                  <a:gd name="T4" fmla="*/ 7 w 34"/>
                  <a:gd name="T5" fmla="*/ 59 h 60"/>
                  <a:gd name="T6" fmla="*/ 0 w 34"/>
                  <a:gd name="T7" fmla="*/ 47 h 60"/>
                  <a:gd name="T8" fmla="*/ 26 w 34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60"/>
                  <a:gd name="T17" fmla="*/ 34 w 34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60">
                    <a:moveTo>
                      <a:pt x="26" y="0"/>
                    </a:moveTo>
                    <a:lnTo>
                      <a:pt x="33" y="12"/>
                    </a:lnTo>
                    <a:lnTo>
                      <a:pt x="7" y="59"/>
                    </a:lnTo>
                    <a:lnTo>
                      <a:pt x="0" y="47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5454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Freeform 191"/>
              <p:cNvSpPr>
                <a:spLocks/>
              </p:cNvSpPr>
              <p:nvPr/>
            </p:nvSpPr>
            <p:spPr bwMode="auto">
              <a:xfrm>
                <a:off x="568" y="663"/>
                <a:ext cx="57" cy="38"/>
              </a:xfrm>
              <a:custGeom>
                <a:avLst/>
                <a:gdLst>
                  <a:gd name="T0" fmla="*/ 41 w 57"/>
                  <a:gd name="T1" fmla="*/ 0 h 38"/>
                  <a:gd name="T2" fmla="*/ 56 w 57"/>
                  <a:gd name="T3" fmla="*/ 4 h 38"/>
                  <a:gd name="T4" fmla="*/ 14 w 57"/>
                  <a:gd name="T5" fmla="*/ 37 h 38"/>
                  <a:gd name="T6" fmla="*/ 0 w 57"/>
                  <a:gd name="T7" fmla="*/ 33 h 38"/>
                  <a:gd name="T8" fmla="*/ 41 w 57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38"/>
                  <a:gd name="T17" fmla="*/ 57 w 57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38">
                    <a:moveTo>
                      <a:pt x="41" y="0"/>
                    </a:moveTo>
                    <a:lnTo>
                      <a:pt x="56" y="4"/>
                    </a:lnTo>
                    <a:lnTo>
                      <a:pt x="14" y="37"/>
                    </a:lnTo>
                    <a:lnTo>
                      <a:pt x="0" y="33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00007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Freeform 192"/>
              <p:cNvSpPr>
                <a:spLocks/>
              </p:cNvSpPr>
              <p:nvPr/>
            </p:nvSpPr>
            <p:spPr bwMode="auto">
              <a:xfrm>
                <a:off x="553" y="655"/>
                <a:ext cx="55" cy="42"/>
              </a:xfrm>
              <a:custGeom>
                <a:avLst/>
                <a:gdLst>
                  <a:gd name="T0" fmla="*/ 40 w 55"/>
                  <a:gd name="T1" fmla="*/ 0 h 42"/>
                  <a:gd name="T2" fmla="*/ 54 w 55"/>
                  <a:gd name="T3" fmla="*/ 5 h 42"/>
                  <a:gd name="T4" fmla="*/ 14 w 55"/>
                  <a:gd name="T5" fmla="*/ 41 h 42"/>
                  <a:gd name="T6" fmla="*/ 0 w 55"/>
                  <a:gd name="T7" fmla="*/ 36 h 42"/>
                  <a:gd name="T8" fmla="*/ 40 w 55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42"/>
                  <a:gd name="T17" fmla="*/ 55 w 55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42">
                    <a:moveTo>
                      <a:pt x="40" y="0"/>
                    </a:moveTo>
                    <a:lnTo>
                      <a:pt x="54" y="5"/>
                    </a:lnTo>
                    <a:lnTo>
                      <a:pt x="14" y="41"/>
                    </a:lnTo>
                    <a:lnTo>
                      <a:pt x="0" y="36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00007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Freeform 193"/>
              <p:cNvSpPr>
                <a:spLocks/>
              </p:cNvSpPr>
              <p:nvPr/>
            </p:nvSpPr>
            <p:spPr bwMode="auto">
              <a:xfrm>
                <a:off x="355" y="481"/>
                <a:ext cx="34" cy="60"/>
              </a:xfrm>
              <a:custGeom>
                <a:avLst/>
                <a:gdLst>
                  <a:gd name="T0" fmla="*/ 26 w 34"/>
                  <a:gd name="T1" fmla="*/ 0 h 60"/>
                  <a:gd name="T2" fmla="*/ 33 w 34"/>
                  <a:gd name="T3" fmla="*/ 13 h 60"/>
                  <a:gd name="T4" fmla="*/ 6 w 34"/>
                  <a:gd name="T5" fmla="*/ 59 h 60"/>
                  <a:gd name="T6" fmla="*/ 0 w 34"/>
                  <a:gd name="T7" fmla="*/ 47 h 60"/>
                  <a:gd name="T8" fmla="*/ 26 w 34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60"/>
                  <a:gd name="T17" fmla="*/ 34 w 34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60">
                    <a:moveTo>
                      <a:pt x="26" y="0"/>
                    </a:moveTo>
                    <a:lnTo>
                      <a:pt x="33" y="13"/>
                    </a:lnTo>
                    <a:lnTo>
                      <a:pt x="6" y="59"/>
                    </a:lnTo>
                    <a:lnTo>
                      <a:pt x="0" y="47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4545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Freeform 194"/>
              <p:cNvSpPr>
                <a:spLocks/>
              </p:cNvSpPr>
              <p:nvPr/>
            </p:nvSpPr>
            <p:spPr bwMode="auto">
              <a:xfrm>
                <a:off x="362" y="497"/>
                <a:ext cx="36" cy="57"/>
              </a:xfrm>
              <a:custGeom>
                <a:avLst/>
                <a:gdLst>
                  <a:gd name="T0" fmla="*/ 28 w 36"/>
                  <a:gd name="T1" fmla="*/ 0 h 57"/>
                  <a:gd name="T2" fmla="*/ 35 w 36"/>
                  <a:gd name="T3" fmla="*/ 12 h 57"/>
                  <a:gd name="T4" fmla="*/ 7 w 36"/>
                  <a:gd name="T5" fmla="*/ 56 h 57"/>
                  <a:gd name="T6" fmla="*/ 0 w 36"/>
                  <a:gd name="T7" fmla="*/ 44 h 57"/>
                  <a:gd name="T8" fmla="*/ 28 w 36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57"/>
                  <a:gd name="T17" fmla="*/ 36 w 36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57">
                    <a:moveTo>
                      <a:pt x="28" y="0"/>
                    </a:moveTo>
                    <a:lnTo>
                      <a:pt x="35" y="12"/>
                    </a:lnTo>
                    <a:lnTo>
                      <a:pt x="7" y="56"/>
                    </a:lnTo>
                    <a:lnTo>
                      <a:pt x="0" y="44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3333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Freeform 195"/>
              <p:cNvSpPr>
                <a:spLocks/>
              </p:cNvSpPr>
              <p:nvPr/>
            </p:nvSpPr>
            <p:spPr bwMode="auto">
              <a:xfrm>
                <a:off x="371" y="510"/>
                <a:ext cx="36" cy="55"/>
              </a:xfrm>
              <a:custGeom>
                <a:avLst/>
                <a:gdLst>
                  <a:gd name="T0" fmla="*/ 27 w 36"/>
                  <a:gd name="T1" fmla="*/ 0 h 55"/>
                  <a:gd name="T2" fmla="*/ 35 w 36"/>
                  <a:gd name="T3" fmla="*/ 11 h 55"/>
                  <a:gd name="T4" fmla="*/ 8 w 36"/>
                  <a:gd name="T5" fmla="*/ 54 h 55"/>
                  <a:gd name="T6" fmla="*/ 0 w 36"/>
                  <a:gd name="T7" fmla="*/ 44 h 55"/>
                  <a:gd name="T8" fmla="*/ 27 w 36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55"/>
                  <a:gd name="T17" fmla="*/ 36 w 36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55">
                    <a:moveTo>
                      <a:pt x="27" y="0"/>
                    </a:moveTo>
                    <a:lnTo>
                      <a:pt x="35" y="11"/>
                    </a:lnTo>
                    <a:lnTo>
                      <a:pt x="8" y="54"/>
                    </a:lnTo>
                    <a:lnTo>
                      <a:pt x="0" y="44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1F1F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Freeform 196"/>
              <p:cNvSpPr>
                <a:spLocks/>
              </p:cNvSpPr>
              <p:nvPr/>
            </p:nvSpPr>
            <p:spPr bwMode="auto">
              <a:xfrm>
                <a:off x="538" y="650"/>
                <a:ext cx="54" cy="43"/>
              </a:xfrm>
              <a:custGeom>
                <a:avLst/>
                <a:gdLst>
                  <a:gd name="T0" fmla="*/ 39 w 54"/>
                  <a:gd name="T1" fmla="*/ 0 h 43"/>
                  <a:gd name="T2" fmla="*/ 53 w 54"/>
                  <a:gd name="T3" fmla="*/ 5 h 43"/>
                  <a:gd name="T4" fmla="*/ 13 w 54"/>
                  <a:gd name="T5" fmla="*/ 42 h 43"/>
                  <a:gd name="T6" fmla="*/ 0 w 54"/>
                  <a:gd name="T7" fmla="*/ 37 h 43"/>
                  <a:gd name="T8" fmla="*/ 39 w 54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43"/>
                  <a:gd name="T17" fmla="*/ 54 w 54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43">
                    <a:moveTo>
                      <a:pt x="39" y="0"/>
                    </a:moveTo>
                    <a:lnTo>
                      <a:pt x="53" y="5"/>
                    </a:lnTo>
                    <a:lnTo>
                      <a:pt x="13" y="42"/>
                    </a:lnTo>
                    <a:lnTo>
                      <a:pt x="0" y="37"/>
                    </a:lnTo>
                    <a:lnTo>
                      <a:pt x="39" y="0"/>
                    </a:lnTo>
                  </a:path>
                </a:pathLst>
              </a:custGeom>
              <a:solidFill>
                <a:srgbClr val="00007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Freeform 197"/>
              <p:cNvSpPr>
                <a:spLocks/>
              </p:cNvSpPr>
              <p:nvPr/>
            </p:nvSpPr>
            <p:spPr bwMode="auto">
              <a:xfrm>
                <a:off x="524" y="644"/>
                <a:ext cx="52" cy="41"/>
              </a:xfrm>
              <a:custGeom>
                <a:avLst/>
                <a:gdLst>
                  <a:gd name="T0" fmla="*/ 38 w 52"/>
                  <a:gd name="T1" fmla="*/ 0 h 41"/>
                  <a:gd name="T2" fmla="*/ 51 w 52"/>
                  <a:gd name="T3" fmla="*/ 5 h 41"/>
                  <a:gd name="T4" fmla="*/ 12 w 52"/>
                  <a:gd name="T5" fmla="*/ 40 h 41"/>
                  <a:gd name="T6" fmla="*/ 0 w 52"/>
                  <a:gd name="T7" fmla="*/ 36 h 41"/>
                  <a:gd name="T8" fmla="*/ 38 w 52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41"/>
                  <a:gd name="T17" fmla="*/ 52 w 52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41">
                    <a:moveTo>
                      <a:pt x="38" y="0"/>
                    </a:moveTo>
                    <a:lnTo>
                      <a:pt x="51" y="5"/>
                    </a:lnTo>
                    <a:lnTo>
                      <a:pt x="12" y="40"/>
                    </a:lnTo>
                    <a:lnTo>
                      <a:pt x="0" y="36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00007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Freeform 198"/>
              <p:cNvSpPr>
                <a:spLocks/>
              </p:cNvSpPr>
              <p:nvPr/>
            </p:nvSpPr>
            <p:spPr bwMode="auto">
              <a:xfrm>
                <a:off x="510" y="637"/>
                <a:ext cx="51" cy="44"/>
              </a:xfrm>
              <a:custGeom>
                <a:avLst/>
                <a:gdLst>
                  <a:gd name="T0" fmla="*/ 36 w 51"/>
                  <a:gd name="T1" fmla="*/ 0 h 44"/>
                  <a:gd name="T2" fmla="*/ 50 w 51"/>
                  <a:gd name="T3" fmla="*/ 6 h 44"/>
                  <a:gd name="T4" fmla="*/ 12 w 51"/>
                  <a:gd name="T5" fmla="*/ 43 h 44"/>
                  <a:gd name="T6" fmla="*/ 0 w 51"/>
                  <a:gd name="T7" fmla="*/ 37 h 44"/>
                  <a:gd name="T8" fmla="*/ 36 w 51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44"/>
                  <a:gd name="T17" fmla="*/ 51 w 51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44">
                    <a:moveTo>
                      <a:pt x="36" y="0"/>
                    </a:moveTo>
                    <a:lnTo>
                      <a:pt x="50" y="6"/>
                    </a:lnTo>
                    <a:lnTo>
                      <a:pt x="12" y="43"/>
                    </a:lnTo>
                    <a:lnTo>
                      <a:pt x="0" y="37"/>
                    </a:lnTo>
                    <a:lnTo>
                      <a:pt x="36" y="0"/>
                    </a:lnTo>
                  </a:path>
                </a:pathLst>
              </a:custGeom>
              <a:solidFill>
                <a:srgbClr val="00007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Freeform 199"/>
              <p:cNvSpPr>
                <a:spLocks/>
              </p:cNvSpPr>
              <p:nvPr/>
            </p:nvSpPr>
            <p:spPr bwMode="auto">
              <a:xfrm>
                <a:off x="380" y="523"/>
                <a:ext cx="38" cy="55"/>
              </a:xfrm>
              <a:custGeom>
                <a:avLst/>
                <a:gdLst>
                  <a:gd name="T0" fmla="*/ 28 w 38"/>
                  <a:gd name="T1" fmla="*/ 0 h 55"/>
                  <a:gd name="T2" fmla="*/ 37 w 38"/>
                  <a:gd name="T3" fmla="*/ 11 h 55"/>
                  <a:gd name="T4" fmla="*/ 8 w 38"/>
                  <a:gd name="T5" fmla="*/ 54 h 55"/>
                  <a:gd name="T6" fmla="*/ 0 w 38"/>
                  <a:gd name="T7" fmla="*/ 43 h 55"/>
                  <a:gd name="T8" fmla="*/ 28 w 38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55"/>
                  <a:gd name="T17" fmla="*/ 38 w 3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55">
                    <a:moveTo>
                      <a:pt x="28" y="0"/>
                    </a:moveTo>
                    <a:lnTo>
                      <a:pt x="37" y="11"/>
                    </a:lnTo>
                    <a:lnTo>
                      <a:pt x="8" y="54"/>
                    </a:lnTo>
                    <a:lnTo>
                      <a:pt x="0" y="43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0A0A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Freeform 200"/>
              <p:cNvSpPr>
                <a:spLocks/>
              </p:cNvSpPr>
              <p:nvPr/>
            </p:nvSpPr>
            <p:spPr bwMode="auto">
              <a:xfrm>
                <a:off x="389" y="536"/>
                <a:ext cx="39" cy="54"/>
              </a:xfrm>
              <a:custGeom>
                <a:avLst/>
                <a:gdLst>
                  <a:gd name="T0" fmla="*/ 29 w 39"/>
                  <a:gd name="T1" fmla="*/ 0 h 54"/>
                  <a:gd name="T2" fmla="*/ 38 w 39"/>
                  <a:gd name="T3" fmla="*/ 11 h 54"/>
                  <a:gd name="T4" fmla="*/ 9 w 39"/>
                  <a:gd name="T5" fmla="*/ 53 h 54"/>
                  <a:gd name="T6" fmla="*/ 0 w 39"/>
                  <a:gd name="T7" fmla="*/ 43 h 54"/>
                  <a:gd name="T8" fmla="*/ 29 w 39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54"/>
                  <a:gd name="T17" fmla="*/ 39 w 39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54">
                    <a:moveTo>
                      <a:pt x="29" y="0"/>
                    </a:moveTo>
                    <a:lnTo>
                      <a:pt x="38" y="11"/>
                    </a:lnTo>
                    <a:lnTo>
                      <a:pt x="9" y="53"/>
                    </a:lnTo>
                    <a:lnTo>
                      <a:pt x="0" y="43"/>
                    </a:lnTo>
                    <a:lnTo>
                      <a:pt x="29" y="0"/>
                    </a:lnTo>
                  </a:path>
                </a:pathLst>
              </a:custGeom>
              <a:solidFill>
                <a:srgbClr val="0000F5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Freeform 201"/>
              <p:cNvSpPr>
                <a:spLocks/>
              </p:cNvSpPr>
              <p:nvPr/>
            </p:nvSpPr>
            <p:spPr bwMode="auto">
              <a:xfrm>
                <a:off x="399" y="549"/>
                <a:ext cx="40" cy="53"/>
              </a:xfrm>
              <a:custGeom>
                <a:avLst/>
                <a:gdLst>
                  <a:gd name="T0" fmla="*/ 30 w 40"/>
                  <a:gd name="T1" fmla="*/ 0 h 53"/>
                  <a:gd name="T2" fmla="*/ 39 w 40"/>
                  <a:gd name="T3" fmla="*/ 11 h 53"/>
                  <a:gd name="T4" fmla="*/ 9 w 40"/>
                  <a:gd name="T5" fmla="*/ 52 h 53"/>
                  <a:gd name="T6" fmla="*/ 0 w 40"/>
                  <a:gd name="T7" fmla="*/ 41 h 53"/>
                  <a:gd name="T8" fmla="*/ 30 w 40"/>
                  <a:gd name="T9" fmla="*/ 0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53"/>
                  <a:gd name="T17" fmla="*/ 40 w 40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53">
                    <a:moveTo>
                      <a:pt x="30" y="0"/>
                    </a:moveTo>
                    <a:lnTo>
                      <a:pt x="39" y="11"/>
                    </a:lnTo>
                    <a:lnTo>
                      <a:pt x="9" y="52"/>
                    </a:lnTo>
                    <a:lnTo>
                      <a:pt x="0" y="41"/>
                    </a:lnTo>
                    <a:lnTo>
                      <a:pt x="30" y="0"/>
                    </a:lnTo>
                  </a:path>
                </a:pathLst>
              </a:custGeom>
              <a:solidFill>
                <a:srgbClr val="0000D6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Freeform 202"/>
              <p:cNvSpPr>
                <a:spLocks/>
              </p:cNvSpPr>
              <p:nvPr/>
            </p:nvSpPr>
            <p:spPr bwMode="auto">
              <a:xfrm>
                <a:off x="496" y="629"/>
                <a:ext cx="49" cy="45"/>
              </a:xfrm>
              <a:custGeom>
                <a:avLst/>
                <a:gdLst>
                  <a:gd name="T0" fmla="*/ 35 w 49"/>
                  <a:gd name="T1" fmla="*/ 0 h 45"/>
                  <a:gd name="T2" fmla="*/ 48 w 49"/>
                  <a:gd name="T3" fmla="*/ 7 h 45"/>
                  <a:gd name="T4" fmla="*/ 12 w 49"/>
                  <a:gd name="T5" fmla="*/ 44 h 45"/>
                  <a:gd name="T6" fmla="*/ 0 w 49"/>
                  <a:gd name="T7" fmla="*/ 38 h 45"/>
                  <a:gd name="T8" fmla="*/ 35 w 49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45"/>
                  <a:gd name="T17" fmla="*/ 49 w 49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45">
                    <a:moveTo>
                      <a:pt x="35" y="0"/>
                    </a:moveTo>
                    <a:lnTo>
                      <a:pt x="48" y="7"/>
                    </a:lnTo>
                    <a:lnTo>
                      <a:pt x="12" y="44"/>
                    </a:lnTo>
                    <a:lnTo>
                      <a:pt x="0" y="38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00007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Freeform 203"/>
              <p:cNvSpPr>
                <a:spLocks/>
              </p:cNvSpPr>
              <p:nvPr/>
            </p:nvSpPr>
            <p:spPr bwMode="auto">
              <a:xfrm>
                <a:off x="481" y="621"/>
                <a:ext cx="50" cy="46"/>
              </a:xfrm>
              <a:custGeom>
                <a:avLst/>
                <a:gdLst>
                  <a:gd name="T0" fmla="*/ 37 w 50"/>
                  <a:gd name="T1" fmla="*/ 0 h 46"/>
                  <a:gd name="T2" fmla="*/ 49 w 50"/>
                  <a:gd name="T3" fmla="*/ 7 h 46"/>
                  <a:gd name="T4" fmla="*/ 13 w 50"/>
                  <a:gd name="T5" fmla="*/ 45 h 46"/>
                  <a:gd name="T6" fmla="*/ 0 w 50"/>
                  <a:gd name="T7" fmla="*/ 38 h 46"/>
                  <a:gd name="T8" fmla="*/ 37 w 50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46"/>
                  <a:gd name="T17" fmla="*/ 50 w 50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46">
                    <a:moveTo>
                      <a:pt x="37" y="0"/>
                    </a:moveTo>
                    <a:lnTo>
                      <a:pt x="49" y="7"/>
                    </a:lnTo>
                    <a:lnTo>
                      <a:pt x="13" y="45"/>
                    </a:lnTo>
                    <a:lnTo>
                      <a:pt x="0" y="38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00007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Freeform 204"/>
              <p:cNvSpPr>
                <a:spLocks/>
              </p:cNvSpPr>
              <p:nvPr/>
            </p:nvSpPr>
            <p:spPr bwMode="auto">
              <a:xfrm>
                <a:off x="469" y="612"/>
                <a:ext cx="48" cy="47"/>
              </a:xfrm>
              <a:custGeom>
                <a:avLst/>
                <a:gdLst>
                  <a:gd name="T0" fmla="*/ 34 w 48"/>
                  <a:gd name="T1" fmla="*/ 0 h 47"/>
                  <a:gd name="T2" fmla="*/ 47 w 48"/>
                  <a:gd name="T3" fmla="*/ 8 h 47"/>
                  <a:gd name="T4" fmla="*/ 11 w 48"/>
                  <a:gd name="T5" fmla="*/ 46 h 47"/>
                  <a:gd name="T6" fmla="*/ 0 w 48"/>
                  <a:gd name="T7" fmla="*/ 38 h 47"/>
                  <a:gd name="T8" fmla="*/ 34 w 48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47"/>
                  <a:gd name="T17" fmla="*/ 48 w 48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47">
                    <a:moveTo>
                      <a:pt x="34" y="0"/>
                    </a:moveTo>
                    <a:lnTo>
                      <a:pt x="47" y="8"/>
                    </a:lnTo>
                    <a:lnTo>
                      <a:pt x="11" y="46"/>
                    </a:lnTo>
                    <a:lnTo>
                      <a:pt x="0" y="38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00007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Freeform 205"/>
              <p:cNvSpPr>
                <a:spLocks/>
              </p:cNvSpPr>
              <p:nvPr/>
            </p:nvSpPr>
            <p:spPr bwMode="auto">
              <a:xfrm>
                <a:off x="409" y="560"/>
                <a:ext cx="42" cy="53"/>
              </a:xfrm>
              <a:custGeom>
                <a:avLst/>
                <a:gdLst>
                  <a:gd name="T0" fmla="*/ 31 w 42"/>
                  <a:gd name="T1" fmla="*/ 0 h 53"/>
                  <a:gd name="T2" fmla="*/ 41 w 42"/>
                  <a:gd name="T3" fmla="*/ 10 h 53"/>
                  <a:gd name="T4" fmla="*/ 9 w 42"/>
                  <a:gd name="T5" fmla="*/ 52 h 53"/>
                  <a:gd name="T6" fmla="*/ 0 w 42"/>
                  <a:gd name="T7" fmla="*/ 43 h 53"/>
                  <a:gd name="T8" fmla="*/ 31 w 42"/>
                  <a:gd name="T9" fmla="*/ 0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53"/>
                  <a:gd name="T17" fmla="*/ 42 w 42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53">
                    <a:moveTo>
                      <a:pt x="31" y="0"/>
                    </a:moveTo>
                    <a:lnTo>
                      <a:pt x="41" y="10"/>
                    </a:lnTo>
                    <a:lnTo>
                      <a:pt x="9" y="52"/>
                    </a:lnTo>
                    <a:lnTo>
                      <a:pt x="0" y="43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0000B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Freeform 206"/>
              <p:cNvSpPr>
                <a:spLocks/>
              </p:cNvSpPr>
              <p:nvPr/>
            </p:nvSpPr>
            <p:spPr bwMode="auto">
              <a:xfrm>
                <a:off x="421" y="572"/>
                <a:ext cx="42" cy="51"/>
              </a:xfrm>
              <a:custGeom>
                <a:avLst/>
                <a:gdLst>
                  <a:gd name="T0" fmla="*/ 31 w 42"/>
                  <a:gd name="T1" fmla="*/ 0 h 51"/>
                  <a:gd name="T2" fmla="*/ 41 w 42"/>
                  <a:gd name="T3" fmla="*/ 10 h 51"/>
                  <a:gd name="T4" fmla="*/ 10 w 42"/>
                  <a:gd name="T5" fmla="*/ 50 h 51"/>
                  <a:gd name="T6" fmla="*/ 0 w 42"/>
                  <a:gd name="T7" fmla="*/ 41 h 51"/>
                  <a:gd name="T8" fmla="*/ 31 w 42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51"/>
                  <a:gd name="T17" fmla="*/ 42 w 42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51">
                    <a:moveTo>
                      <a:pt x="31" y="0"/>
                    </a:moveTo>
                    <a:lnTo>
                      <a:pt x="41" y="10"/>
                    </a:lnTo>
                    <a:lnTo>
                      <a:pt x="10" y="50"/>
                    </a:lnTo>
                    <a:lnTo>
                      <a:pt x="0" y="41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000099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Freeform 207"/>
              <p:cNvSpPr>
                <a:spLocks/>
              </p:cNvSpPr>
              <p:nvPr/>
            </p:nvSpPr>
            <p:spPr bwMode="auto">
              <a:xfrm>
                <a:off x="433" y="583"/>
                <a:ext cx="43" cy="49"/>
              </a:xfrm>
              <a:custGeom>
                <a:avLst/>
                <a:gdLst>
                  <a:gd name="T0" fmla="*/ 31 w 43"/>
                  <a:gd name="T1" fmla="*/ 0 h 49"/>
                  <a:gd name="T2" fmla="*/ 42 w 43"/>
                  <a:gd name="T3" fmla="*/ 9 h 49"/>
                  <a:gd name="T4" fmla="*/ 10 w 43"/>
                  <a:gd name="T5" fmla="*/ 48 h 49"/>
                  <a:gd name="T6" fmla="*/ 0 w 43"/>
                  <a:gd name="T7" fmla="*/ 40 h 49"/>
                  <a:gd name="T8" fmla="*/ 31 w 43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49"/>
                  <a:gd name="T17" fmla="*/ 43 w 43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49">
                    <a:moveTo>
                      <a:pt x="31" y="0"/>
                    </a:moveTo>
                    <a:lnTo>
                      <a:pt x="42" y="9"/>
                    </a:lnTo>
                    <a:lnTo>
                      <a:pt x="10" y="48"/>
                    </a:lnTo>
                    <a:lnTo>
                      <a:pt x="0" y="40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00007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Freeform 208"/>
              <p:cNvSpPr>
                <a:spLocks/>
              </p:cNvSpPr>
              <p:nvPr/>
            </p:nvSpPr>
            <p:spPr bwMode="auto">
              <a:xfrm>
                <a:off x="457" y="603"/>
                <a:ext cx="45" cy="48"/>
              </a:xfrm>
              <a:custGeom>
                <a:avLst/>
                <a:gdLst>
                  <a:gd name="T0" fmla="*/ 33 w 45"/>
                  <a:gd name="T1" fmla="*/ 0 h 48"/>
                  <a:gd name="T2" fmla="*/ 44 w 45"/>
                  <a:gd name="T3" fmla="*/ 8 h 48"/>
                  <a:gd name="T4" fmla="*/ 11 w 45"/>
                  <a:gd name="T5" fmla="*/ 47 h 48"/>
                  <a:gd name="T6" fmla="*/ 0 w 45"/>
                  <a:gd name="T7" fmla="*/ 39 h 48"/>
                  <a:gd name="T8" fmla="*/ 33 w 45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48"/>
                  <a:gd name="T17" fmla="*/ 45 w 45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48">
                    <a:moveTo>
                      <a:pt x="33" y="0"/>
                    </a:moveTo>
                    <a:lnTo>
                      <a:pt x="44" y="8"/>
                    </a:lnTo>
                    <a:lnTo>
                      <a:pt x="11" y="47"/>
                    </a:lnTo>
                    <a:lnTo>
                      <a:pt x="0" y="39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00007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Freeform 209"/>
              <p:cNvSpPr>
                <a:spLocks/>
              </p:cNvSpPr>
              <p:nvPr/>
            </p:nvSpPr>
            <p:spPr bwMode="auto">
              <a:xfrm>
                <a:off x="445" y="593"/>
                <a:ext cx="44" cy="49"/>
              </a:xfrm>
              <a:custGeom>
                <a:avLst/>
                <a:gdLst>
                  <a:gd name="T0" fmla="*/ 32 w 44"/>
                  <a:gd name="T1" fmla="*/ 0 h 49"/>
                  <a:gd name="T2" fmla="*/ 43 w 44"/>
                  <a:gd name="T3" fmla="*/ 9 h 49"/>
                  <a:gd name="T4" fmla="*/ 10 w 44"/>
                  <a:gd name="T5" fmla="*/ 48 h 49"/>
                  <a:gd name="T6" fmla="*/ 0 w 44"/>
                  <a:gd name="T7" fmla="*/ 39 h 49"/>
                  <a:gd name="T8" fmla="*/ 32 w 44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49"/>
                  <a:gd name="T17" fmla="*/ 44 w 44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49">
                    <a:moveTo>
                      <a:pt x="32" y="0"/>
                    </a:moveTo>
                    <a:lnTo>
                      <a:pt x="43" y="9"/>
                    </a:lnTo>
                    <a:lnTo>
                      <a:pt x="10" y="48"/>
                    </a:lnTo>
                    <a:lnTo>
                      <a:pt x="0" y="39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00007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Freeform 210"/>
              <p:cNvSpPr>
                <a:spLocks/>
              </p:cNvSpPr>
              <p:nvPr/>
            </p:nvSpPr>
            <p:spPr bwMode="auto">
              <a:xfrm>
                <a:off x="336" y="291"/>
                <a:ext cx="769" cy="459"/>
              </a:xfrm>
              <a:custGeom>
                <a:avLst/>
                <a:gdLst>
                  <a:gd name="T0" fmla="*/ 333 w 769"/>
                  <a:gd name="T1" fmla="*/ 381 h 459"/>
                  <a:gd name="T2" fmla="*/ 325 w 769"/>
                  <a:gd name="T3" fmla="*/ 376 h 459"/>
                  <a:gd name="T4" fmla="*/ 276 w 769"/>
                  <a:gd name="T5" fmla="*/ 364 h 459"/>
                  <a:gd name="T6" fmla="*/ 214 w 769"/>
                  <a:gd name="T7" fmla="*/ 340 h 459"/>
                  <a:gd name="T8" fmla="*/ 158 w 769"/>
                  <a:gd name="T9" fmla="*/ 306 h 459"/>
                  <a:gd name="T10" fmla="*/ 109 w 769"/>
                  <a:gd name="T11" fmla="*/ 264 h 459"/>
                  <a:gd name="T12" fmla="*/ 68 w 769"/>
                  <a:gd name="T13" fmla="*/ 214 h 459"/>
                  <a:gd name="T14" fmla="*/ 36 w 769"/>
                  <a:gd name="T15" fmla="*/ 158 h 459"/>
                  <a:gd name="T16" fmla="*/ 14 w 769"/>
                  <a:gd name="T17" fmla="*/ 98 h 459"/>
                  <a:gd name="T18" fmla="*/ 2 w 769"/>
                  <a:gd name="T19" fmla="*/ 34 h 459"/>
                  <a:gd name="T20" fmla="*/ 111 w 769"/>
                  <a:gd name="T21" fmla="*/ 14 h 459"/>
                  <a:gd name="T22" fmla="*/ 117 w 769"/>
                  <a:gd name="T23" fmla="*/ 66 h 459"/>
                  <a:gd name="T24" fmla="*/ 132 w 769"/>
                  <a:gd name="T25" fmla="*/ 115 h 459"/>
                  <a:gd name="T26" fmla="*/ 155 w 769"/>
                  <a:gd name="T27" fmla="*/ 161 h 459"/>
                  <a:gd name="T28" fmla="*/ 187 w 769"/>
                  <a:gd name="T29" fmla="*/ 200 h 459"/>
                  <a:gd name="T30" fmla="*/ 229 w 769"/>
                  <a:gd name="T31" fmla="*/ 232 h 459"/>
                  <a:gd name="T32" fmla="*/ 277 w 769"/>
                  <a:gd name="T33" fmla="*/ 256 h 459"/>
                  <a:gd name="T34" fmla="*/ 336 w 769"/>
                  <a:gd name="T35" fmla="*/ 269 h 459"/>
                  <a:gd name="T36" fmla="*/ 400 w 769"/>
                  <a:gd name="T37" fmla="*/ 273 h 459"/>
                  <a:gd name="T38" fmla="*/ 457 w 769"/>
                  <a:gd name="T39" fmla="*/ 264 h 459"/>
                  <a:gd name="T40" fmla="*/ 509 w 769"/>
                  <a:gd name="T41" fmla="*/ 246 h 459"/>
                  <a:gd name="T42" fmla="*/ 553 w 769"/>
                  <a:gd name="T43" fmla="*/ 219 h 459"/>
                  <a:gd name="T44" fmla="*/ 592 w 769"/>
                  <a:gd name="T45" fmla="*/ 183 h 459"/>
                  <a:gd name="T46" fmla="*/ 621 w 769"/>
                  <a:gd name="T47" fmla="*/ 141 h 459"/>
                  <a:gd name="T48" fmla="*/ 642 w 769"/>
                  <a:gd name="T49" fmla="*/ 93 h 459"/>
                  <a:gd name="T50" fmla="*/ 654 w 769"/>
                  <a:gd name="T51" fmla="*/ 41 h 459"/>
                  <a:gd name="T52" fmla="*/ 768 w 769"/>
                  <a:gd name="T53" fmla="*/ 0 h 459"/>
                  <a:gd name="T54" fmla="*/ 762 w 769"/>
                  <a:gd name="T55" fmla="*/ 67 h 459"/>
                  <a:gd name="T56" fmla="*/ 743 w 769"/>
                  <a:gd name="T57" fmla="*/ 131 h 459"/>
                  <a:gd name="T58" fmla="*/ 715 w 769"/>
                  <a:gd name="T59" fmla="*/ 190 h 459"/>
                  <a:gd name="T60" fmla="*/ 677 w 769"/>
                  <a:gd name="T61" fmla="*/ 244 h 459"/>
                  <a:gd name="T62" fmla="*/ 629 w 769"/>
                  <a:gd name="T63" fmla="*/ 289 h 459"/>
                  <a:gd name="T64" fmla="*/ 575 w 769"/>
                  <a:gd name="T65" fmla="*/ 327 h 459"/>
                  <a:gd name="T66" fmla="*/ 515 w 769"/>
                  <a:gd name="T67" fmla="*/ 356 h 459"/>
                  <a:gd name="T68" fmla="*/ 449 w 769"/>
                  <a:gd name="T69" fmla="*/ 373 h 459"/>
                  <a:gd name="T70" fmla="*/ 437 w 769"/>
                  <a:gd name="T71" fmla="*/ 378 h 459"/>
                  <a:gd name="T72" fmla="*/ 416 w 769"/>
                  <a:gd name="T73" fmla="*/ 392 h 459"/>
                  <a:gd name="T74" fmla="*/ 400 w 769"/>
                  <a:gd name="T75" fmla="*/ 412 h 459"/>
                  <a:gd name="T76" fmla="*/ 395 w 769"/>
                  <a:gd name="T77" fmla="*/ 420 h 459"/>
                  <a:gd name="T78" fmla="*/ 389 w 769"/>
                  <a:gd name="T79" fmla="*/ 435 h 459"/>
                  <a:gd name="T80" fmla="*/ 386 w 769"/>
                  <a:gd name="T81" fmla="*/ 450 h 459"/>
                  <a:gd name="T82" fmla="*/ 385 w 769"/>
                  <a:gd name="T83" fmla="*/ 458 h 459"/>
                  <a:gd name="T84" fmla="*/ 381 w 769"/>
                  <a:gd name="T85" fmla="*/ 446 h 459"/>
                  <a:gd name="T86" fmla="*/ 374 w 769"/>
                  <a:gd name="T87" fmla="*/ 424 h 459"/>
                  <a:gd name="T88" fmla="*/ 366 w 769"/>
                  <a:gd name="T89" fmla="*/ 410 h 459"/>
                  <a:gd name="T90" fmla="*/ 358 w 769"/>
                  <a:gd name="T91" fmla="*/ 401 h 459"/>
                  <a:gd name="T92" fmla="*/ 348 w 769"/>
                  <a:gd name="T93" fmla="*/ 392 h 459"/>
                  <a:gd name="T94" fmla="*/ 338 w 769"/>
                  <a:gd name="T95" fmla="*/ 384 h 45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69"/>
                  <a:gd name="T145" fmla="*/ 0 h 459"/>
                  <a:gd name="T146" fmla="*/ 769 w 769"/>
                  <a:gd name="T147" fmla="*/ 459 h 45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69" h="459">
                    <a:moveTo>
                      <a:pt x="339" y="384"/>
                    </a:moveTo>
                    <a:lnTo>
                      <a:pt x="336" y="383"/>
                    </a:lnTo>
                    <a:lnTo>
                      <a:pt x="335" y="381"/>
                    </a:lnTo>
                    <a:lnTo>
                      <a:pt x="333" y="381"/>
                    </a:lnTo>
                    <a:lnTo>
                      <a:pt x="330" y="379"/>
                    </a:lnTo>
                    <a:lnTo>
                      <a:pt x="328" y="378"/>
                    </a:lnTo>
                    <a:lnTo>
                      <a:pt x="327" y="378"/>
                    </a:lnTo>
                    <a:lnTo>
                      <a:pt x="325" y="376"/>
                    </a:lnTo>
                    <a:lnTo>
                      <a:pt x="322" y="375"/>
                    </a:lnTo>
                    <a:lnTo>
                      <a:pt x="309" y="372"/>
                    </a:lnTo>
                    <a:lnTo>
                      <a:pt x="293" y="368"/>
                    </a:lnTo>
                    <a:lnTo>
                      <a:pt x="276" y="364"/>
                    </a:lnTo>
                    <a:lnTo>
                      <a:pt x="261" y="359"/>
                    </a:lnTo>
                    <a:lnTo>
                      <a:pt x="244" y="353"/>
                    </a:lnTo>
                    <a:lnTo>
                      <a:pt x="229" y="347"/>
                    </a:lnTo>
                    <a:lnTo>
                      <a:pt x="214" y="340"/>
                    </a:lnTo>
                    <a:lnTo>
                      <a:pt x="199" y="332"/>
                    </a:lnTo>
                    <a:lnTo>
                      <a:pt x="186" y="325"/>
                    </a:lnTo>
                    <a:lnTo>
                      <a:pt x="171" y="315"/>
                    </a:lnTo>
                    <a:lnTo>
                      <a:pt x="158" y="306"/>
                    </a:lnTo>
                    <a:lnTo>
                      <a:pt x="145" y="297"/>
                    </a:lnTo>
                    <a:lnTo>
                      <a:pt x="133" y="287"/>
                    </a:lnTo>
                    <a:lnTo>
                      <a:pt x="121" y="275"/>
                    </a:lnTo>
                    <a:lnTo>
                      <a:pt x="109" y="264"/>
                    </a:lnTo>
                    <a:lnTo>
                      <a:pt x="98" y="252"/>
                    </a:lnTo>
                    <a:lnTo>
                      <a:pt x="88" y="240"/>
                    </a:lnTo>
                    <a:lnTo>
                      <a:pt x="77" y="227"/>
                    </a:lnTo>
                    <a:lnTo>
                      <a:pt x="68" y="214"/>
                    </a:lnTo>
                    <a:lnTo>
                      <a:pt x="59" y="201"/>
                    </a:lnTo>
                    <a:lnTo>
                      <a:pt x="51" y="187"/>
                    </a:lnTo>
                    <a:lnTo>
                      <a:pt x="43" y="173"/>
                    </a:lnTo>
                    <a:lnTo>
                      <a:pt x="36" y="158"/>
                    </a:lnTo>
                    <a:lnTo>
                      <a:pt x="29" y="144"/>
                    </a:lnTo>
                    <a:lnTo>
                      <a:pt x="24" y="129"/>
                    </a:lnTo>
                    <a:lnTo>
                      <a:pt x="18" y="114"/>
                    </a:lnTo>
                    <a:lnTo>
                      <a:pt x="14" y="98"/>
                    </a:lnTo>
                    <a:lnTo>
                      <a:pt x="10" y="82"/>
                    </a:lnTo>
                    <a:lnTo>
                      <a:pt x="6" y="66"/>
                    </a:lnTo>
                    <a:lnTo>
                      <a:pt x="4" y="50"/>
                    </a:lnTo>
                    <a:lnTo>
                      <a:pt x="2" y="34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111" y="0"/>
                    </a:lnTo>
                    <a:lnTo>
                      <a:pt x="111" y="14"/>
                    </a:lnTo>
                    <a:lnTo>
                      <a:pt x="112" y="28"/>
                    </a:lnTo>
                    <a:lnTo>
                      <a:pt x="112" y="40"/>
                    </a:lnTo>
                    <a:lnTo>
                      <a:pt x="114" y="53"/>
                    </a:lnTo>
                    <a:lnTo>
                      <a:pt x="117" y="66"/>
                    </a:lnTo>
                    <a:lnTo>
                      <a:pt x="120" y="79"/>
                    </a:lnTo>
                    <a:lnTo>
                      <a:pt x="123" y="91"/>
                    </a:lnTo>
                    <a:lnTo>
                      <a:pt x="127" y="103"/>
                    </a:lnTo>
                    <a:lnTo>
                      <a:pt x="132" y="115"/>
                    </a:lnTo>
                    <a:lnTo>
                      <a:pt x="137" y="127"/>
                    </a:lnTo>
                    <a:lnTo>
                      <a:pt x="143" y="139"/>
                    </a:lnTo>
                    <a:lnTo>
                      <a:pt x="149" y="150"/>
                    </a:lnTo>
                    <a:lnTo>
                      <a:pt x="155" y="161"/>
                    </a:lnTo>
                    <a:lnTo>
                      <a:pt x="163" y="171"/>
                    </a:lnTo>
                    <a:lnTo>
                      <a:pt x="171" y="182"/>
                    </a:lnTo>
                    <a:lnTo>
                      <a:pt x="179" y="190"/>
                    </a:lnTo>
                    <a:lnTo>
                      <a:pt x="187" y="200"/>
                    </a:lnTo>
                    <a:lnTo>
                      <a:pt x="197" y="209"/>
                    </a:lnTo>
                    <a:lnTo>
                      <a:pt x="207" y="217"/>
                    </a:lnTo>
                    <a:lnTo>
                      <a:pt x="218" y="225"/>
                    </a:lnTo>
                    <a:lnTo>
                      <a:pt x="229" y="232"/>
                    </a:lnTo>
                    <a:lnTo>
                      <a:pt x="240" y="238"/>
                    </a:lnTo>
                    <a:lnTo>
                      <a:pt x="252" y="245"/>
                    </a:lnTo>
                    <a:lnTo>
                      <a:pt x="265" y="251"/>
                    </a:lnTo>
                    <a:lnTo>
                      <a:pt x="277" y="256"/>
                    </a:lnTo>
                    <a:lnTo>
                      <a:pt x="291" y="261"/>
                    </a:lnTo>
                    <a:lnTo>
                      <a:pt x="305" y="264"/>
                    </a:lnTo>
                    <a:lnTo>
                      <a:pt x="320" y="268"/>
                    </a:lnTo>
                    <a:lnTo>
                      <a:pt x="336" y="269"/>
                    </a:lnTo>
                    <a:lnTo>
                      <a:pt x="351" y="272"/>
                    </a:lnTo>
                    <a:lnTo>
                      <a:pt x="367" y="273"/>
                    </a:lnTo>
                    <a:lnTo>
                      <a:pt x="384" y="274"/>
                    </a:lnTo>
                    <a:lnTo>
                      <a:pt x="400" y="273"/>
                    </a:lnTo>
                    <a:lnTo>
                      <a:pt x="414" y="272"/>
                    </a:lnTo>
                    <a:lnTo>
                      <a:pt x="429" y="270"/>
                    </a:lnTo>
                    <a:lnTo>
                      <a:pt x="443" y="268"/>
                    </a:lnTo>
                    <a:lnTo>
                      <a:pt x="457" y="264"/>
                    </a:lnTo>
                    <a:lnTo>
                      <a:pt x="471" y="261"/>
                    </a:lnTo>
                    <a:lnTo>
                      <a:pt x="484" y="257"/>
                    </a:lnTo>
                    <a:lnTo>
                      <a:pt x="496" y="251"/>
                    </a:lnTo>
                    <a:lnTo>
                      <a:pt x="509" y="246"/>
                    </a:lnTo>
                    <a:lnTo>
                      <a:pt x="520" y="240"/>
                    </a:lnTo>
                    <a:lnTo>
                      <a:pt x="532" y="233"/>
                    </a:lnTo>
                    <a:lnTo>
                      <a:pt x="543" y="226"/>
                    </a:lnTo>
                    <a:lnTo>
                      <a:pt x="553" y="219"/>
                    </a:lnTo>
                    <a:lnTo>
                      <a:pt x="564" y="210"/>
                    </a:lnTo>
                    <a:lnTo>
                      <a:pt x="573" y="201"/>
                    </a:lnTo>
                    <a:lnTo>
                      <a:pt x="582" y="193"/>
                    </a:lnTo>
                    <a:lnTo>
                      <a:pt x="592" y="183"/>
                    </a:lnTo>
                    <a:lnTo>
                      <a:pt x="599" y="173"/>
                    </a:lnTo>
                    <a:lnTo>
                      <a:pt x="607" y="163"/>
                    </a:lnTo>
                    <a:lnTo>
                      <a:pt x="614" y="152"/>
                    </a:lnTo>
                    <a:lnTo>
                      <a:pt x="621" y="141"/>
                    </a:lnTo>
                    <a:lnTo>
                      <a:pt x="627" y="130"/>
                    </a:lnTo>
                    <a:lnTo>
                      <a:pt x="633" y="118"/>
                    </a:lnTo>
                    <a:lnTo>
                      <a:pt x="637" y="106"/>
                    </a:lnTo>
                    <a:lnTo>
                      <a:pt x="642" y="93"/>
                    </a:lnTo>
                    <a:lnTo>
                      <a:pt x="645" y="80"/>
                    </a:lnTo>
                    <a:lnTo>
                      <a:pt x="649" y="68"/>
                    </a:lnTo>
                    <a:lnTo>
                      <a:pt x="652" y="54"/>
                    </a:lnTo>
                    <a:lnTo>
                      <a:pt x="654" y="41"/>
                    </a:lnTo>
                    <a:lnTo>
                      <a:pt x="656" y="28"/>
                    </a:lnTo>
                    <a:lnTo>
                      <a:pt x="656" y="14"/>
                    </a:lnTo>
                    <a:lnTo>
                      <a:pt x="656" y="0"/>
                    </a:lnTo>
                    <a:lnTo>
                      <a:pt x="768" y="0"/>
                    </a:lnTo>
                    <a:lnTo>
                      <a:pt x="767" y="17"/>
                    </a:lnTo>
                    <a:lnTo>
                      <a:pt x="766" y="34"/>
                    </a:lnTo>
                    <a:lnTo>
                      <a:pt x="764" y="51"/>
                    </a:lnTo>
                    <a:lnTo>
                      <a:pt x="762" y="67"/>
                    </a:lnTo>
                    <a:lnTo>
                      <a:pt x="758" y="84"/>
                    </a:lnTo>
                    <a:lnTo>
                      <a:pt x="753" y="100"/>
                    </a:lnTo>
                    <a:lnTo>
                      <a:pt x="749" y="115"/>
                    </a:lnTo>
                    <a:lnTo>
                      <a:pt x="743" y="131"/>
                    </a:lnTo>
                    <a:lnTo>
                      <a:pt x="737" y="146"/>
                    </a:lnTo>
                    <a:lnTo>
                      <a:pt x="730" y="161"/>
                    </a:lnTo>
                    <a:lnTo>
                      <a:pt x="722" y="176"/>
                    </a:lnTo>
                    <a:lnTo>
                      <a:pt x="715" y="190"/>
                    </a:lnTo>
                    <a:lnTo>
                      <a:pt x="706" y="204"/>
                    </a:lnTo>
                    <a:lnTo>
                      <a:pt x="697" y="218"/>
                    </a:lnTo>
                    <a:lnTo>
                      <a:pt x="687" y="231"/>
                    </a:lnTo>
                    <a:lnTo>
                      <a:pt x="677" y="244"/>
                    </a:lnTo>
                    <a:lnTo>
                      <a:pt x="666" y="256"/>
                    </a:lnTo>
                    <a:lnTo>
                      <a:pt x="654" y="267"/>
                    </a:lnTo>
                    <a:lnTo>
                      <a:pt x="642" y="279"/>
                    </a:lnTo>
                    <a:lnTo>
                      <a:pt x="629" y="289"/>
                    </a:lnTo>
                    <a:lnTo>
                      <a:pt x="616" y="300"/>
                    </a:lnTo>
                    <a:lnTo>
                      <a:pt x="603" y="309"/>
                    </a:lnTo>
                    <a:lnTo>
                      <a:pt x="589" y="319"/>
                    </a:lnTo>
                    <a:lnTo>
                      <a:pt x="575" y="327"/>
                    </a:lnTo>
                    <a:lnTo>
                      <a:pt x="560" y="335"/>
                    </a:lnTo>
                    <a:lnTo>
                      <a:pt x="545" y="343"/>
                    </a:lnTo>
                    <a:lnTo>
                      <a:pt x="530" y="350"/>
                    </a:lnTo>
                    <a:lnTo>
                      <a:pt x="515" y="356"/>
                    </a:lnTo>
                    <a:lnTo>
                      <a:pt x="498" y="361"/>
                    </a:lnTo>
                    <a:lnTo>
                      <a:pt x="482" y="366"/>
                    </a:lnTo>
                    <a:lnTo>
                      <a:pt x="465" y="370"/>
                    </a:lnTo>
                    <a:lnTo>
                      <a:pt x="449" y="373"/>
                    </a:lnTo>
                    <a:lnTo>
                      <a:pt x="444" y="374"/>
                    </a:lnTo>
                    <a:lnTo>
                      <a:pt x="443" y="375"/>
                    </a:lnTo>
                    <a:lnTo>
                      <a:pt x="441" y="376"/>
                    </a:lnTo>
                    <a:lnTo>
                      <a:pt x="437" y="378"/>
                    </a:lnTo>
                    <a:lnTo>
                      <a:pt x="429" y="382"/>
                    </a:lnTo>
                    <a:lnTo>
                      <a:pt x="425" y="386"/>
                    </a:lnTo>
                    <a:lnTo>
                      <a:pt x="420" y="390"/>
                    </a:lnTo>
                    <a:lnTo>
                      <a:pt x="416" y="392"/>
                    </a:lnTo>
                    <a:lnTo>
                      <a:pt x="413" y="395"/>
                    </a:lnTo>
                    <a:lnTo>
                      <a:pt x="405" y="404"/>
                    </a:lnTo>
                    <a:lnTo>
                      <a:pt x="401" y="409"/>
                    </a:lnTo>
                    <a:lnTo>
                      <a:pt x="400" y="412"/>
                    </a:lnTo>
                    <a:lnTo>
                      <a:pt x="398" y="414"/>
                    </a:lnTo>
                    <a:lnTo>
                      <a:pt x="398" y="417"/>
                    </a:lnTo>
                    <a:lnTo>
                      <a:pt x="396" y="418"/>
                    </a:lnTo>
                    <a:lnTo>
                      <a:pt x="395" y="420"/>
                    </a:lnTo>
                    <a:lnTo>
                      <a:pt x="393" y="423"/>
                    </a:lnTo>
                    <a:lnTo>
                      <a:pt x="391" y="428"/>
                    </a:lnTo>
                    <a:lnTo>
                      <a:pt x="389" y="434"/>
                    </a:lnTo>
                    <a:lnTo>
                      <a:pt x="389" y="435"/>
                    </a:lnTo>
                    <a:lnTo>
                      <a:pt x="388" y="436"/>
                    </a:lnTo>
                    <a:lnTo>
                      <a:pt x="387" y="442"/>
                    </a:lnTo>
                    <a:lnTo>
                      <a:pt x="387" y="445"/>
                    </a:lnTo>
                    <a:lnTo>
                      <a:pt x="386" y="450"/>
                    </a:lnTo>
                    <a:lnTo>
                      <a:pt x="386" y="453"/>
                    </a:lnTo>
                    <a:lnTo>
                      <a:pt x="386" y="455"/>
                    </a:lnTo>
                    <a:lnTo>
                      <a:pt x="386" y="458"/>
                    </a:lnTo>
                    <a:lnTo>
                      <a:pt x="385" y="458"/>
                    </a:lnTo>
                    <a:lnTo>
                      <a:pt x="384" y="458"/>
                    </a:lnTo>
                    <a:lnTo>
                      <a:pt x="382" y="458"/>
                    </a:lnTo>
                    <a:lnTo>
                      <a:pt x="382" y="457"/>
                    </a:lnTo>
                    <a:lnTo>
                      <a:pt x="381" y="446"/>
                    </a:lnTo>
                    <a:lnTo>
                      <a:pt x="379" y="437"/>
                    </a:lnTo>
                    <a:lnTo>
                      <a:pt x="377" y="429"/>
                    </a:lnTo>
                    <a:lnTo>
                      <a:pt x="376" y="428"/>
                    </a:lnTo>
                    <a:lnTo>
                      <a:pt x="374" y="424"/>
                    </a:lnTo>
                    <a:lnTo>
                      <a:pt x="371" y="418"/>
                    </a:lnTo>
                    <a:lnTo>
                      <a:pt x="368" y="414"/>
                    </a:lnTo>
                    <a:lnTo>
                      <a:pt x="367" y="412"/>
                    </a:lnTo>
                    <a:lnTo>
                      <a:pt x="366" y="410"/>
                    </a:lnTo>
                    <a:lnTo>
                      <a:pt x="363" y="406"/>
                    </a:lnTo>
                    <a:lnTo>
                      <a:pt x="361" y="404"/>
                    </a:lnTo>
                    <a:lnTo>
                      <a:pt x="360" y="402"/>
                    </a:lnTo>
                    <a:lnTo>
                      <a:pt x="358" y="401"/>
                    </a:lnTo>
                    <a:lnTo>
                      <a:pt x="356" y="399"/>
                    </a:lnTo>
                    <a:lnTo>
                      <a:pt x="352" y="394"/>
                    </a:lnTo>
                    <a:lnTo>
                      <a:pt x="350" y="393"/>
                    </a:lnTo>
                    <a:lnTo>
                      <a:pt x="348" y="392"/>
                    </a:lnTo>
                    <a:lnTo>
                      <a:pt x="346" y="389"/>
                    </a:lnTo>
                    <a:lnTo>
                      <a:pt x="342" y="387"/>
                    </a:lnTo>
                    <a:lnTo>
                      <a:pt x="339" y="384"/>
                    </a:lnTo>
                    <a:lnTo>
                      <a:pt x="338" y="384"/>
                    </a:lnTo>
                    <a:lnTo>
                      <a:pt x="339" y="384"/>
                    </a:lnTo>
                  </a:path>
                </a:pathLst>
              </a:custGeom>
              <a:solidFill>
                <a:srgbClr val="0000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7810520" y="6611779"/>
              <a:ext cx="20954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World Customs Organization</a:t>
              </a:r>
              <a:endParaRPr lang="ko-KR" altLang="en-US" sz="1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227" name="날짜 개체 틀 2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D407EB1E-4F39-47AC-ADCF-1C7934EF557F}" type="datetimeFigureOut">
              <a:rPr lang="en-US" smtClean="0"/>
              <a:pPr algn="l" eaLnBrk="1" latinLnBrk="0" hangingPunct="1"/>
              <a:t>6/3/2011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8" name="슬라이드 번호 개체 틀 22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FFCEE6-A8B9-4E87-81E3-67B1867F1C23}" type="slidenum">
              <a:rPr kumimoji="0" lang="ko-KR" altLang="en-US" smtClean="0"/>
              <a:pPr/>
              <a:t>‹#›</a:t>
            </a:fld>
            <a:endParaRPr kumimoji="0" lang="ko-KR" altLang="en-US" dirty="0">
              <a:solidFill>
                <a:schemeClr val="tx1"/>
              </a:solidFill>
            </a:endParaRPr>
          </a:p>
        </p:txBody>
      </p:sp>
      <p:sp>
        <p:nvSpPr>
          <p:cNvPr id="229" name="바닥글 개체 틀 22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ko-KR" altLang="en-US" dirty="0">
              <a:solidFill>
                <a:schemeClr val="tx1"/>
              </a:solidFill>
            </a:endParaRPr>
          </a:p>
        </p:txBody>
      </p:sp>
      <p:pic>
        <p:nvPicPr>
          <p:cNvPr id="442" name="그림 441" descr="5.png"/>
          <p:cNvPicPr>
            <a:picLocks noChangeAspect="1"/>
          </p:cNvPicPr>
          <p:nvPr userDrawn="1"/>
        </p:nvPicPr>
        <p:blipFill>
          <a:blip r:embed="rId4" cstate="print"/>
          <a:srcRect r="65750" b="74150"/>
          <a:stretch>
            <a:fillRect/>
          </a:stretch>
        </p:blipFill>
        <p:spPr>
          <a:xfrm>
            <a:off x="6964973" y="214290"/>
            <a:ext cx="2941027" cy="1664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AC83-E762-4F36-8A2B-7673914735DA}" type="datetimeFigureOut">
              <a:rPr lang="ko-KR" altLang="en-US" smtClean="0"/>
              <a:t>2011-06-03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CF70-6615-46C9-9A8E-AD06F4E0B5C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AC83-E762-4F36-8A2B-7673914735DA}" type="datetimeFigureOut">
              <a:rPr lang="ko-KR" altLang="en-US" smtClean="0"/>
              <a:t>2011-06-03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CF70-6615-46C9-9A8E-AD06F4E0B5C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AC83-E762-4F36-8A2B-7673914735DA}" type="datetimeFigureOut">
              <a:rPr lang="ko-KR" altLang="en-US" smtClean="0"/>
              <a:t>2011-06-03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CF70-6615-46C9-9A8E-AD06F4E0B5C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AC83-E762-4F36-8A2B-7673914735DA}" type="datetimeFigureOut">
              <a:rPr lang="ko-KR" altLang="en-US" smtClean="0"/>
              <a:t>2011-06-03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CF70-6615-46C9-9A8E-AD06F4E0B5C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AC83-E762-4F36-8A2B-7673914735DA}" type="datetimeFigureOut">
              <a:rPr lang="ko-KR" altLang="en-US" smtClean="0"/>
              <a:t>2011-06-03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CF70-6615-46C9-9A8E-AD06F4E0B5C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AC83-E762-4F36-8A2B-7673914735DA}" type="datetimeFigureOut">
              <a:rPr lang="ko-KR" altLang="en-US" smtClean="0"/>
              <a:t>2011-06-03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CF70-6615-46C9-9A8E-AD06F4E0B5C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AC83-E762-4F36-8A2B-7673914735DA}" type="datetimeFigureOut">
              <a:rPr lang="ko-KR" altLang="en-US" smtClean="0"/>
              <a:t>2011-06-03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CF70-6615-46C9-9A8E-AD06F4E0B5C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AC83-E762-4F36-8A2B-7673914735DA}" type="datetimeFigureOut">
              <a:rPr lang="ko-KR" altLang="en-US" smtClean="0"/>
              <a:t>2011-06-03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CF70-6615-46C9-9A8E-AD06F4E0B5C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AC83-E762-4F36-8A2B-7673914735DA}" type="datetimeFigureOut">
              <a:rPr lang="ko-KR" altLang="en-US" smtClean="0"/>
              <a:t>2011-06-03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CF70-6615-46C9-9A8E-AD06F4E0B5C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AC83-E762-4F36-8A2B-7673914735DA}" type="datetimeFigureOut">
              <a:rPr lang="ko-KR" altLang="en-US" smtClean="0"/>
              <a:t>2011-06-03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CF70-6615-46C9-9A8E-AD06F4E0B5C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양쪽 모서리가 둥근 사각형 6"/>
          <p:cNvSpPr/>
          <p:nvPr userDrawn="1"/>
        </p:nvSpPr>
        <p:spPr>
          <a:xfrm rot="5400000">
            <a:off x="4384961" y="-4284051"/>
            <a:ext cx="719581" cy="9489504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49A2E3"/>
              </a:gs>
              <a:gs pos="98750">
                <a:srgbClr val="3A6496"/>
              </a:gs>
              <a:gs pos="50000">
                <a:srgbClr val="407BB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30088" y="100910"/>
            <a:ext cx="8915400" cy="70609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8" name="자유형 7"/>
          <p:cNvSpPr/>
          <p:nvPr userDrawn="1"/>
        </p:nvSpPr>
        <p:spPr>
          <a:xfrm>
            <a:off x="6572264" y="-1"/>
            <a:ext cx="2571768" cy="1216179"/>
          </a:xfrm>
          <a:custGeom>
            <a:avLst/>
            <a:gdLst>
              <a:gd name="connsiteX0" fmla="*/ 0 w 6500826"/>
              <a:gd name="connsiteY0" fmla="*/ 0 h 2928958"/>
              <a:gd name="connsiteX1" fmla="*/ 6500826 w 6500826"/>
              <a:gd name="connsiteY1" fmla="*/ 0 h 2928958"/>
              <a:gd name="connsiteX2" fmla="*/ 6500826 w 6500826"/>
              <a:gd name="connsiteY2" fmla="*/ 2928958 h 2928958"/>
              <a:gd name="connsiteX3" fmla="*/ 0 w 6500826"/>
              <a:gd name="connsiteY3" fmla="*/ 2928958 h 2928958"/>
              <a:gd name="connsiteX4" fmla="*/ 0 w 6500826"/>
              <a:gd name="connsiteY4" fmla="*/ 0 h 2928958"/>
              <a:gd name="connsiteX0" fmla="*/ 0 w 6500826"/>
              <a:gd name="connsiteY0" fmla="*/ 2786082 h 2928958"/>
              <a:gd name="connsiteX1" fmla="*/ 6500826 w 6500826"/>
              <a:gd name="connsiteY1" fmla="*/ 0 h 2928958"/>
              <a:gd name="connsiteX2" fmla="*/ 6500826 w 6500826"/>
              <a:gd name="connsiteY2" fmla="*/ 2928958 h 2928958"/>
              <a:gd name="connsiteX3" fmla="*/ 0 w 6500826"/>
              <a:gd name="connsiteY3" fmla="*/ 2928958 h 2928958"/>
              <a:gd name="connsiteX4" fmla="*/ 0 w 6500826"/>
              <a:gd name="connsiteY4" fmla="*/ 2786082 h 2928958"/>
              <a:gd name="connsiteX0" fmla="*/ 0 w 6500826"/>
              <a:gd name="connsiteY0" fmla="*/ 2786082 h 2928958"/>
              <a:gd name="connsiteX1" fmla="*/ 6500826 w 6500826"/>
              <a:gd name="connsiteY1" fmla="*/ 0 h 2928958"/>
              <a:gd name="connsiteX2" fmla="*/ 6500826 w 6500826"/>
              <a:gd name="connsiteY2" fmla="*/ 2928958 h 2928958"/>
              <a:gd name="connsiteX3" fmla="*/ 0 w 6500826"/>
              <a:gd name="connsiteY3" fmla="*/ 2928958 h 2928958"/>
              <a:gd name="connsiteX4" fmla="*/ 0 w 6500826"/>
              <a:gd name="connsiteY4" fmla="*/ 2786082 h 2928958"/>
              <a:gd name="connsiteX0" fmla="*/ 0 w 6500826"/>
              <a:gd name="connsiteY0" fmla="*/ 2786082 h 2928958"/>
              <a:gd name="connsiteX1" fmla="*/ 6500826 w 6500826"/>
              <a:gd name="connsiteY1" fmla="*/ 0 h 2928958"/>
              <a:gd name="connsiteX2" fmla="*/ 6500826 w 6500826"/>
              <a:gd name="connsiteY2" fmla="*/ 2928958 h 2928958"/>
              <a:gd name="connsiteX3" fmla="*/ 0 w 6500826"/>
              <a:gd name="connsiteY3" fmla="*/ 2928958 h 2928958"/>
              <a:gd name="connsiteX4" fmla="*/ 0 w 6500826"/>
              <a:gd name="connsiteY4" fmla="*/ 2786082 h 2928958"/>
              <a:gd name="connsiteX0" fmla="*/ 0 w 6500826"/>
              <a:gd name="connsiteY0" fmla="*/ 2786082 h 2928958"/>
              <a:gd name="connsiteX1" fmla="*/ 6500826 w 6500826"/>
              <a:gd name="connsiteY1" fmla="*/ 0 h 2928958"/>
              <a:gd name="connsiteX2" fmla="*/ 6500826 w 6500826"/>
              <a:gd name="connsiteY2" fmla="*/ 2928958 h 2928958"/>
              <a:gd name="connsiteX3" fmla="*/ 0 w 6500826"/>
              <a:gd name="connsiteY3" fmla="*/ 2928958 h 2928958"/>
              <a:gd name="connsiteX4" fmla="*/ 0 w 6500826"/>
              <a:gd name="connsiteY4" fmla="*/ 2786082 h 2928958"/>
              <a:gd name="connsiteX0" fmla="*/ 0 w 6500826"/>
              <a:gd name="connsiteY0" fmla="*/ 2786082 h 2928958"/>
              <a:gd name="connsiteX1" fmla="*/ 6500826 w 6500826"/>
              <a:gd name="connsiteY1" fmla="*/ 0 h 2928958"/>
              <a:gd name="connsiteX2" fmla="*/ 6500826 w 6500826"/>
              <a:gd name="connsiteY2" fmla="*/ 2928958 h 2928958"/>
              <a:gd name="connsiteX3" fmla="*/ 0 w 6500826"/>
              <a:gd name="connsiteY3" fmla="*/ 2928958 h 2928958"/>
              <a:gd name="connsiteX4" fmla="*/ 0 w 6500826"/>
              <a:gd name="connsiteY4" fmla="*/ 2786082 h 2928958"/>
              <a:gd name="connsiteX0" fmla="*/ 14274 w 6515100"/>
              <a:gd name="connsiteY0" fmla="*/ 2786082 h 2928958"/>
              <a:gd name="connsiteX1" fmla="*/ 6515100 w 6515100"/>
              <a:gd name="connsiteY1" fmla="*/ 0 h 2928958"/>
              <a:gd name="connsiteX2" fmla="*/ 6515100 w 6515100"/>
              <a:gd name="connsiteY2" fmla="*/ 2928958 h 2928958"/>
              <a:gd name="connsiteX3" fmla="*/ 0 w 6515100"/>
              <a:gd name="connsiteY3" fmla="*/ 2828927 h 2928958"/>
              <a:gd name="connsiteX4" fmla="*/ 14274 w 6515100"/>
              <a:gd name="connsiteY4" fmla="*/ 2786082 h 2928958"/>
              <a:gd name="connsiteX0" fmla="*/ 14274 w 6524625"/>
              <a:gd name="connsiteY0" fmla="*/ 2786082 h 2828927"/>
              <a:gd name="connsiteX1" fmla="*/ 6515100 w 6524625"/>
              <a:gd name="connsiteY1" fmla="*/ 0 h 2828927"/>
              <a:gd name="connsiteX2" fmla="*/ 6524625 w 6524625"/>
              <a:gd name="connsiteY2" fmla="*/ 1652608 h 2828927"/>
              <a:gd name="connsiteX3" fmla="*/ 0 w 6524625"/>
              <a:gd name="connsiteY3" fmla="*/ 2828927 h 2828927"/>
              <a:gd name="connsiteX4" fmla="*/ 14274 w 6524625"/>
              <a:gd name="connsiteY4" fmla="*/ 2786082 h 2828927"/>
              <a:gd name="connsiteX0" fmla="*/ 14274 w 6524625"/>
              <a:gd name="connsiteY0" fmla="*/ 2786082 h 2828927"/>
              <a:gd name="connsiteX1" fmla="*/ 6515100 w 6524625"/>
              <a:gd name="connsiteY1" fmla="*/ 0 h 2828927"/>
              <a:gd name="connsiteX2" fmla="*/ 6524625 w 6524625"/>
              <a:gd name="connsiteY2" fmla="*/ 1652608 h 2828927"/>
              <a:gd name="connsiteX3" fmla="*/ 0 w 6524625"/>
              <a:gd name="connsiteY3" fmla="*/ 2828927 h 2828927"/>
              <a:gd name="connsiteX4" fmla="*/ 14274 w 6524625"/>
              <a:gd name="connsiteY4" fmla="*/ 2786082 h 2828927"/>
              <a:gd name="connsiteX0" fmla="*/ 14274 w 6524625"/>
              <a:gd name="connsiteY0" fmla="*/ 2786082 h 3017831"/>
              <a:gd name="connsiteX1" fmla="*/ 6515100 w 6524625"/>
              <a:gd name="connsiteY1" fmla="*/ 0 h 3017831"/>
              <a:gd name="connsiteX2" fmla="*/ 6524625 w 6524625"/>
              <a:gd name="connsiteY2" fmla="*/ 1652608 h 3017831"/>
              <a:gd name="connsiteX3" fmla="*/ 0 w 6524625"/>
              <a:gd name="connsiteY3" fmla="*/ 2828927 h 3017831"/>
              <a:gd name="connsiteX4" fmla="*/ 14274 w 6524625"/>
              <a:gd name="connsiteY4" fmla="*/ 2786082 h 3017831"/>
              <a:gd name="connsiteX0" fmla="*/ 14274 w 6524625"/>
              <a:gd name="connsiteY0" fmla="*/ 2786082 h 2913037"/>
              <a:gd name="connsiteX1" fmla="*/ 6515100 w 6524625"/>
              <a:gd name="connsiteY1" fmla="*/ 0 h 2913037"/>
              <a:gd name="connsiteX2" fmla="*/ 6524625 w 6524625"/>
              <a:gd name="connsiteY2" fmla="*/ 1652608 h 2913037"/>
              <a:gd name="connsiteX3" fmla="*/ 0 w 6524625"/>
              <a:gd name="connsiteY3" fmla="*/ 2828927 h 2913037"/>
              <a:gd name="connsiteX4" fmla="*/ 14274 w 6524625"/>
              <a:gd name="connsiteY4" fmla="*/ 2786082 h 2913037"/>
              <a:gd name="connsiteX0" fmla="*/ 14274 w 6524625"/>
              <a:gd name="connsiteY0" fmla="*/ 2786082 h 2913037"/>
              <a:gd name="connsiteX1" fmla="*/ 6515100 w 6524625"/>
              <a:gd name="connsiteY1" fmla="*/ 0 h 2913037"/>
              <a:gd name="connsiteX2" fmla="*/ 6524625 w 6524625"/>
              <a:gd name="connsiteY2" fmla="*/ 1652608 h 2913037"/>
              <a:gd name="connsiteX3" fmla="*/ 0 w 6524625"/>
              <a:gd name="connsiteY3" fmla="*/ 2828927 h 2913037"/>
              <a:gd name="connsiteX4" fmla="*/ 14274 w 6524625"/>
              <a:gd name="connsiteY4" fmla="*/ 2786082 h 2913037"/>
              <a:gd name="connsiteX0" fmla="*/ 14274 w 6524625"/>
              <a:gd name="connsiteY0" fmla="*/ 2786082 h 2913037"/>
              <a:gd name="connsiteX1" fmla="*/ 6515100 w 6524625"/>
              <a:gd name="connsiteY1" fmla="*/ 0 h 2913037"/>
              <a:gd name="connsiteX2" fmla="*/ 6524625 w 6524625"/>
              <a:gd name="connsiteY2" fmla="*/ 1624033 h 2913037"/>
              <a:gd name="connsiteX3" fmla="*/ 0 w 6524625"/>
              <a:gd name="connsiteY3" fmla="*/ 2828927 h 2913037"/>
              <a:gd name="connsiteX4" fmla="*/ 14274 w 6524625"/>
              <a:gd name="connsiteY4" fmla="*/ 2786082 h 2913037"/>
              <a:gd name="connsiteX0" fmla="*/ 14274 w 6524625"/>
              <a:gd name="connsiteY0" fmla="*/ 2786082 h 2913037"/>
              <a:gd name="connsiteX1" fmla="*/ 6515100 w 6524625"/>
              <a:gd name="connsiteY1" fmla="*/ 0 h 2913037"/>
              <a:gd name="connsiteX2" fmla="*/ 6524625 w 6524625"/>
              <a:gd name="connsiteY2" fmla="*/ 1624033 h 2913037"/>
              <a:gd name="connsiteX3" fmla="*/ 0 w 6524625"/>
              <a:gd name="connsiteY3" fmla="*/ 2828927 h 2913037"/>
              <a:gd name="connsiteX4" fmla="*/ 14274 w 6524625"/>
              <a:gd name="connsiteY4" fmla="*/ 2786082 h 2913037"/>
              <a:gd name="connsiteX0" fmla="*/ 0 w 6530975"/>
              <a:gd name="connsiteY0" fmla="*/ 2816227 h 2913037"/>
              <a:gd name="connsiteX1" fmla="*/ 6521450 w 6530975"/>
              <a:gd name="connsiteY1" fmla="*/ 0 h 2913037"/>
              <a:gd name="connsiteX2" fmla="*/ 6530975 w 6530975"/>
              <a:gd name="connsiteY2" fmla="*/ 1624033 h 2913037"/>
              <a:gd name="connsiteX3" fmla="*/ 6350 w 6530975"/>
              <a:gd name="connsiteY3" fmla="*/ 2828927 h 2913037"/>
              <a:gd name="connsiteX4" fmla="*/ 0 w 6530975"/>
              <a:gd name="connsiteY4" fmla="*/ 2816227 h 2913037"/>
              <a:gd name="connsiteX0" fmla="*/ 0 w 6594475"/>
              <a:gd name="connsiteY0" fmla="*/ 2819402 h 2913037"/>
              <a:gd name="connsiteX1" fmla="*/ 6584950 w 6594475"/>
              <a:gd name="connsiteY1" fmla="*/ 0 h 2913037"/>
              <a:gd name="connsiteX2" fmla="*/ 6594475 w 6594475"/>
              <a:gd name="connsiteY2" fmla="*/ 1624033 h 2913037"/>
              <a:gd name="connsiteX3" fmla="*/ 69850 w 6594475"/>
              <a:gd name="connsiteY3" fmla="*/ 2828927 h 2913037"/>
              <a:gd name="connsiteX4" fmla="*/ 0 w 6594475"/>
              <a:gd name="connsiteY4" fmla="*/ 2819402 h 2913037"/>
              <a:gd name="connsiteX0" fmla="*/ 0 w 6594475"/>
              <a:gd name="connsiteY0" fmla="*/ 2819402 h 2906687"/>
              <a:gd name="connsiteX1" fmla="*/ 6584950 w 6594475"/>
              <a:gd name="connsiteY1" fmla="*/ 0 h 2906687"/>
              <a:gd name="connsiteX2" fmla="*/ 6594475 w 6594475"/>
              <a:gd name="connsiteY2" fmla="*/ 1624033 h 2906687"/>
              <a:gd name="connsiteX3" fmla="*/ 0 w 6594475"/>
              <a:gd name="connsiteY3" fmla="*/ 2822577 h 2906687"/>
              <a:gd name="connsiteX4" fmla="*/ 0 w 6594475"/>
              <a:gd name="connsiteY4" fmla="*/ 2819402 h 2906687"/>
              <a:gd name="connsiteX0" fmla="*/ 0 w 6694185"/>
              <a:gd name="connsiteY0" fmla="*/ 2824164 h 2906687"/>
              <a:gd name="connsiteX1" fmla="*/ 6684660 w 6694185"/>
              <a:gd name="connsiteY1" fmla="*/ 0 h 2906687"/>
              <a:gd name="connsiteX2" fmla="*/ 6694185 w 6694185"/>
              <a:gd name="connsiteY2" fmla="*/ 1624033 h 2906687"/>
              <a:gd name="connsiteX3" fmla="*/ 99710 w 6694185"/>
              <a:gd name="connsiteY3" fmla="*/ 2822577 h 2906687"/>
              <a:gd name="connsiteX4" fmla="*/ 0 w 6694185"/>
              <a:gd name="connsiteY4" fmla="*/ 2824164 h 2906687"/>
              <a:gd name="connsiteX0" fmla="*/ 0 w 6694185"/>
              <a:gd name="connsiteY0" fmla="*/ 1266975 h 1349498"/>
              <a:gd name="connsiteX1" fmla="*/ 4656870 w 6694185"/>
              <a:gd name="connsiteY1" fmla="*/ 0 h 1349498"/>
              <a:gd name="connsiteX2" fmla="*/ 6694185 w 6694185"/>
              <a:gd name="connsiteY2" fmla="*/ 66844 h 1349498"/>
              <a:gd name="connsiteX3" fmla="*/ 99710 w 6694185"/>
              <a:gd name="connsiteY3" fmla="*/ 1265388 h 1349498"/>
              <a:gd name="connsiteX4" fmla="*/ 0 w 6694185"/>
              <a:gd name="connsiteY4" fmla="*/ 1266975 h 1349498"/>
              <a:gd name="connsiteX0" fmla="*/ 0 w 6694185"/>
              <a:gd name="connsiteY0" fmla="*/ 1266975 h 1349498"/>
              <a:gd name="connsiteX1" fmla="*/ 4365815 w 6694185"/>
              <a:gd name="connsiteY1" fmla="*/ 0 h 1349498"/>
              <a:gd name="connsiteX2" fmla="*/ 6694185 w 6694185"/>
              <a:gd name="connsiteY2" fmla="*/ 66844 h 1349498"/>
              <a:gd name="connsiteX3" fmla="*/ 99710 w 6694185"/>
              <a:gd name="connsiteY3" fmla="*/ 1265388 h 1349498"/>
              <a:gd name="connsiteX4" fmla="*/ 0 w 6694185"/>
              <a:gd name="connsiteY4" fmla="*/ 1266975 h 1349498"/>
              <a:gd name="connsiteX0" fmla="*/ 0 w 6694185"/>
              <a:gd name="connsiteY0" fmla="*/ 1266975 h 1349498"/>
              <a:gd name="connsiteX1" fmla="*/ 4365815 w 6694185"/>
              <a:gd name="connsiteY1" fmla="*/ 0 h 1349498"/>
              <a:gd name="connsiteX2" fmla="*/ 6694185 w 6694185"/>
              <a:gd name="connsiteY2" fmla="*/ 66844 h 1349498"/>
              <a:gd name="connsiteX3" fmla="*/ 99710 w 6694185"/>
              <a:gd name="connsiteY3" fmla="*/ 1265388 h 1349498"/>
              <a:gd name="connsiteX4" fmla="*/ 0 w 6694185"/>
              <a:gd name="connsiteY4" fmla="*/ 1266975 h 1349498"/>
              <a:gd name="connsiteX0" fmla="*/ 0 w 6694185"/>
              <a:gd name="connsiteY0" fmla="*/ 1266975 h 1349498"/>
              <a:gd name="connsiteX1" fmla="*/ 4365815 w 6694185"/>
              <a:gd name="connsiteY1" fmla="*/ 0 h 1349498"/>
              <a:gd name="connsiteX2" fmla="*/ 6694185 w 6694185"/>
              <a:gd name="connsiteY2" fmla="*/ 66844 h 1349498"/>
              <a:gd name="connsiteX3" fmla="*/ 99710 w 6694185"/>
              <a:gd name="connsiteY3" fmla="*/ 1265388 h 1349498"/>
              <a:gd name="connsiteX4" fmla="*/ 0 w 6694185"/>
              <a:gd name="connsiteY4" fmla="*/ 1266975 h 1349498"/>
              <a:gd name="connsiteX0" fmla="*/ 0 w 6694185"/>
              <a:gd name="connsiteY0" fmla="*/ 1266975 h 1349498"/>
              <a:gd name="connsiteX1" fmla="*/ 4365815 w 6694185"/>
              <a:gd name="connsiteY1" fmla="*/ 0 h 1349498"/>
              <a:gd name="connsiteX2" fmla="*/ 6694185 w 6694185"/>
              <a:gd name="connsiteY2" fmla="*/ 0 h 1349498"/>
              <a:gd name="connsiteX3" fmla="*/ 99710 w 6694185"/>
              <a:gd name="connsiteY3" fmla="*/ 1265388 h 1349498"/>
              <a:gd name="connsiteX4" fmla="*/ 0 w 6694185"/>
              <a:gd name="connsiteY4" fmla="*/ 1266975 h 1349498"/>
              <a:gd name="connsiteX0" fmla="*/ 0 w 6694185"/>
              <a:gd name="connsiteY0" fmla="*/ 1266975 h 1349498"/>
              <a:gd name="connsiteX1" fmla="*/ 4365815 w 6694185"/>
              <a:gd name="connsiteY1" fmla="*/ 0 h 1349498"/>
              <a:gd name="connsiteX2" fmla="*/ 6694185 w 6694185"/>
              <a:gd name="connsiteY2" fmla="*/ 0 h 1349498"/>
              <a:gd name="connsiteX3" fmla="*/ 99710 w 6694185"/>
              <a:gd name="connsiteY3" fmla="*/ 1265388 h 1349498"/>
              <a:gd name="connsiteX4" fmla="*/ 0 w 6694185"/>
              <a:gd name="connsiteY4" fmla="*/ 1266975 h 1349498"/>
              <a:gd name="connsiteX0" fmla="*/ 0 w 6694185"/>
              <a:gd name="connsiteY0" fmla="*/ 1266975 h 1349498"/>
              <a:gd name="connsiteX1" fmla="*/ 4365815 w 6694185"/>
              <a:gd name="connsiteY1" fmla="*/ 0 h 1349498"/>
              <a:gd name="connsiteX2" fmla="*/ 6694185 w 6694185"/>
              <a:gd name="connsiteY2" fmla="*/ 0 h 1349498"/>
              <a:gd name="connsiteX3" fmla="*/ 99710 w 6694185"/>
              <a:gd name="connsiteY3" fmla="*/ 1265388 h 1349498"/>
              <a:gd name="connsiteX4" fmla="*/ 0 w 6694185"/>
              <a:gd name="connsiteY4" fmla="*/ 1266975 h 1349498"/>
              <a:gd name="connsiteX0" fmla="*/ 0 w 6694185"/>
              <a:gd name="connsiteY0" fmla="*/ 1266975 h 1349498"/>
              <a:gd name="connsiteX1" fmla="*/ 4365815 w 6694185"/>
              <a:gd name="connsiteY1" fmla="*/ 0 h 1349498"/>
              <a:gd name="connsiteX2" fmla="*/ 6694185 w 6694185"/>
              <a:gd name="connsiteY2" fmla="*/ 0 h 1349498"/>
              <a:gd name="connsiteX3" fmla="*/ 99710 w 6694185"/>
              <a:gd name="connsiteY3" fmla="*/ 1265388 h 1349498"/>
              <a:gd name="connsiteX4" fmla="*/ 0 w 6694185"/>
              <a:gd name="connsiteY4" fmla="*/ 1266975 h 1349498"/>
              <a:gd name="connsiteX0" fmla="*/ 0 w 6694185"/>
              <a:gd name="connsiteY0" fmla="*/ 1266975 h 1745039"/>
              <a:gd name="connsiteX1" fmla="*/ 4365815 w 6694185"/>
              <a:gd name="connsiteY1" fmla="*/ 0 h 1745039"/>
              <a:gd name="connsiteX2" fmla="*/ 6694185 w 6694185"/>
              <a:gd name="connsiteY2" fmla="*/ 0 h 1745039"/>
              <a:gd name="connsiteX3" fmla="*/ 291054 w 6694185"/>
              <a:gd name="connsiteY3" fmla="*/ 1660929 h 1745039"/>
              <a:gd name="connsiteX4" fmla="*/ 0 w 6694185"/>
              <a:gd name="connsiteY4" fmla="*/ 1266975 h 1745039"/>
              <a:gd name="connsiteX0" fmla="*/ 0 w 6694185"/>
              <a:gd name="connsiteY0" fmla="*/ 1266975 h 1641229"/>
              <a:gd name="connsiteX1" fmla="*/ 4365815 w 6694185"/>
              <a:gd name="connsiteY1" fmla="*/ 0 h 1641229"/>
              <a:gd name="connsiteX2" fmla="*/ 6694185 w 6694185"/>
              <a:gd name="connsiteY2" fmla="*/ 0 h 1641229"/>
              <a:gd name="connsiteX3" fmla="*/ 291054 w 6694185"/>
              <a:gd name="connsiteY3" fmla="*/ 1557119 h 1641229"/>
              <a:gd name="connsiteX4" fmla="*/ 0 w 6694185"/>
              <a:gd name="connsiteY4" fmla="*/ 1266975 h 1641229"/>
              <a:gd name="connsiteX0" fmla="*/ 0 w 6694185"/>
              <a:gd name="connsiteY0" fmla="*/ 1266975 h 1641229"/>
              <a:gd name="connsiteX1" fmla="*/ 4365815 w 6694185"/>
              <a:gd name="connsiteY1" fmla="*/ 0 h 1641229"/>
              <a:gd name="connsiteX2" fmla="*/ 6694185 w 6694185"/>
              <a:gd name="connsiteY2" fmla="*/ 0 h 1641229"/>
              <a:gd name="connsiteX3" fmla="*/ 291054 w 6694185"/>
              <a:gd name="connsiteY3" fmla="*/ 1557119 h 1641229"/>
              <a:gd name="connsiteX4" fmla="*/ 0 w 6694185"/>
              <a:gd name="connsiteY4" fmla="*/ 1266975 h 1641229"/>
              <a:gd name="connsiteX0" fmla="*/ 291055 w 6403131"/>
              <a:gd name="connsiteY0" fmla="*/ 1349499 h 1641229"/>
              <a:gd name="connsiteX1" fmla="*/ 4074761 w 6403131"/>
              <a:gd name="connsiteY1" fmla="*/ 0 h 1641229"/>
              <a:gd name="connsiteX2" fmla="*/ 6403131 w 6403131"/>
              <a:gd name="connsiteY2" fmla="*/ 0 h 1641229"/>
              <a:gd name="connsiteX3" fmla="*/ 0 w 6403131"/>
              <a:gd name="connsiteY3" fmla="*/ 1557119 h 1641229"/>
              <a:gd name="connsiteX4" fmla="*/ 291055 w 6403131"/>
              <a:gd name="connsiteY4" fmla="*/ 1349499 h 1641229"/>
              <a:gd name="connsiteX0" fmla="*/ 1 w 6112077"/>
              <a:gd name="connsiteY0" fmla="*/ 1349499 h 2160280"/>
              <a:gd name="connsiteX1" fmla="*/ 3783707 w 6112077"/>
              <a:gd name="connsiteY1" fmla="*/ 0 h 2160280"/>
              <a:gd name="connsiteX2" fmla="*/ 6112077 w 6112077"/>
              <a:gd name="connsiteY2" fmla="*/ 0 h 2160280"/>
              <a:gd name="connsiteX3" fmla="*/ 582109 w 6112077"/>
              <a:gd name="connsiteY3" fmla="*/ 2076170 h 2160280"/>
              <a:gd name="connsiteX4" fmla="*/ 1 w 6112077"/>
              <a:gd name="connsiteY4" fmla="*/ 1349499 h 2160280"/>
              <a:gd name="connsiteX0" fmla="*/ 0 w 6694186"/>
              <a:gd name="connsiteY0" fmla="*/ 1764739 h 2160280"/>
              <a:gd name="connsiteX1" fmla="*/ 4365816 w 6694186"/>
              <a:gd name="connsiteY1" fmla="*/ 0 h 2160280"/>
              <a:gd name="connsiteX2" fmla="*/ 6694186 w 6694186"/>
              <a:gd name="connsiteY2" fmla="*/ 0 h 2160280"/>
              <a:gd name="connsiteX3" fmla="*/ 1164218 w 6694186"/>
              <a:gd name="connsiteY3" fmla="*/ 2076170 h 2160280"/>
              <a:gd name="connsiteX4" fmla="*/ 0 w 6694186"/>
              <a:gd name="connsiteY4" fmla="*/ 1764739 h 2160280"/>
              <a:gd name="connsiteX0" fmla="*/ 0 w 6694186"/>
              <a:gd name="connsiteY0" fmla="*/ 1764739 h 2160280"/>
              <a:gd name="connsiteX1" fmla="*/ 4365816 w 6694186"/>
              <a:gd name="connsiteY1" fmla="*/ 0 h 2160280"/>
              <a:gd name="connsiteX2" fmla="*/ 6694186 w 6694186"/>
              <a:gd name="connsiteY2" fmla="*/ 0 h 2160280"/>
              <a:gd name="connsiteX3" fmla="*/ 1164218 w 6694186"/>
              <a:gd name="connsiteY3" fmla="*/ 2076170 h 2160280"/>
              <a:gd name="connsiteX4" fmla="*/ 0 w 6694186"/>
              <a:gd name="connsiteY4" fmla="*/ 1764739 h 2160280"/>
              <a:gd name="connsiteX0" fmla="*/ 0 w 6694186"/>
              <a:gd name="connsiteY0" fmla="*/ 1764739 h 2160280"/>
              <a:gd name="connsiteX1" fmla="*/ 4365816 w 6694186"/>
              <a:gd name="connsiteY1" fmla="*/ 0 h 2160280"/>
              <a:gd name="connsiteX2" fmla="*/ 6694186 w 6694186"/>
              <a:gd name="connsiteY2" fmla="*/ 0 h 2160280"/>
              <a:gd name="connsiteX3" fmla="*/ 1164218 w 6694186"/>
              <a:gd name="connsiteY3" fmla="*/ 2076170 h 2160280"/>
              <a:gd name="connsiteX4" fmla="*/ 0 w 6694186"/>
              <a:gd name="connsiteY4" fmla="*/ 1764739 h 2160280"/>
              <a:gd name="connsiteX0" fmla="*/ 0 w 6694186"/>
              <a:gd name="connsiteY0" fmla="*/ 1764739 h 2076170"/>
              <a:gd name="connsiteX1" fmla="*/ 4365816 w 6694186"/>
              <a:gd name="connsiteY1" fmla="*/ 0 h 2076170"/>
              <a:gd name="connsiteX2" fmla="*/ 6694186 w 6694186"/>
              <a:gd name="connsiteY2" fmla="*/ 0 h 2076170"/>
              <a:gd name="connsiteX3" fmla="*/ 1164218 w 6694186"/>
              <a:gd name="connsiteY3" fmla="*/ 2076170 h 2076170"/>
              <a:gd name="connsiteX4" fmla="*/ 0 w 6694186"/>
              <a:gd name="connsiteY4" fmla="*/ 1764739 h 2076170"/>
              <a:gd name="connsiteX0" fmla="*/ 0 w 6694186"/>
              <a:gd name="connsiteY0" fmla="*/ 1764739 h 2076170"/>
              <a:gd name="connsiteX1" fmla="*/ 4365816 w 6694186"/>
              <a:gd name="connsiteY1" fmla="*/ 0 h 2076170"/>
              <a:gd name="connsiteX2" fmla="*/ 6694186 w 6694186"/>
              <a:gd name="connsiteY2" fmla="*/ 0 h 2076170"/>
              <a:gd name="connsiteX3" fmla="*/ 1164218 w 6694186"/>
              <a:gd name="connsiteY3" fmla="*/ 2076170 h 2076170"/>
              <a:gd name="connsiteX4" fmla="*/ 0 w 6694186"/>
              <a:gd name="connsiteY4" fmla="*/ 1764739 h 2076170"/>
              <a:gd name="connsiteX0" fmla="*/ 0 w 6694186"/>
              <a:gd name="connsiteY0" fmla="*/ 1764739 h 2076170"/>
              <a:gd name="connsiteX1" fmla="*/ 4365816 w 6694186"/>
              <a:gd name="connsiteY1" fmla="*/ 0 h 2076170"/>
              <a:gd name="connsiteX2" fmla="*/ 6694186 w 6694186"/>
              <a:gd name="connsiteY2" fmla="*/ 0 h 2076170"/>
              <a:gd name="connsiteX3" fmla="*/ 1164218 w 6694186"/>
              <a:gd name="connsiteY3" fmla="*/ 2076170 h 2076170"/>
              <a:gd name="connsiteX4" fmla="*/ 0 w 6694186"/>
              <a:gd name="connsiteY4" fmla="*/ 1764739 h 2076170"/>
              <a:gd name="connsiteX0" fmla="*/ 0 w 6694186"/>
              <a:gd name="connsiteY0" fmla="*/ 1764739 h 1972360"/>
              <a:gd name="connsiteX1" fmla="*/ 4365816 w 6694186"/>
              <a:gd name="connsiteY1" fmla="*/ 0 h 1972360"/>
              <a:gd name="connsiteX2" fmla="*/ 6694186 w 6694186"/>
              <a:gd name="connsiteY2" fmla="*/ 0 h 1972360"/>
              <a:gd name="connsiteX3" fmla="*/ 873163 w 6694186"/>
              <a:gd name="connsiteY3" fmla="*/ 1972360 h 1972360"/>
              <a:gd name="connsiteX4" fmla="*/ 0 w 6694186"/>
              <a:gd name="connsiteY4" fmla="*/ 1764739 h 1972360"/>
              <a:gd name="connsiteX0" fmla="*/ 0 w 7000608"/>
              <a:gd name="connsiteY0" fmla="*/ 1650002 h 1972360"/>
              <a:gd name="connsiteX1" fmla="*/ 4672238 w 7000608"/>
              <a:gd name="connsiteY1" fmla="*/ 0 h 1972360"/>
              <a:gd name="connsiteX2" fmla="*/ 7000608 w 7000608"/>
              <a:gd name="connsiteY2" fmla="*/ 0 h 1972360"/>
              <a:gd name="connsiteX3" fmla="*/ 1179585 w 7000608"/>
              <a:gd name="connsiteY3" fmla="*/ 1972360 h 1972360"/>
              <a:gd name="connsiteX4" fmla="*/ 0 w 7000608"/>
              <a:gd name="connsiteY4" fmla="*/ 1650002 h 1972360"/>
              <a:gd name="connsiteX0" fmla="*/ 0 w 7000608"/>
              <a:gd name="connsiteY0" fmla="*/ 1650002 h 1972360"/>
              <a:gd name="connsiteX1" fmla="*/ 4672238 w 7000608"/>
              <a:gd name="connsiteY1" fmla="*/ 0 h 1972360"/>
              <a:gd name="connsiteX2" fmla="*/ 7000608 w 7000608"/>
              <a:gd name="connsiteY2" fmla="*/ 0 h 1972360"/>
              <a:gd name="connsiteX3" fmla="*/ 1179585 w 7000608"/>
              <a:gd name="connsiteY3" fmla="*/ 1972360 h 1972360"/>
              <a:gd name="connsiteX4" fmla="*/ 0 w 7000608"/>
              <a:gd name="connsiteY4" fmla="*/ 1650002 h 1972360"/>
              <a:gd name="connsiteX0" fmla="*/ 0 w 7000608"/>
              <a:gd name="connsiteY0" fmla="*/ 1650002 h 1972360"/>
              <a:gd name="connsiteX1" fmla="*/ 4672238 w 7000608"/>
              <a:gd name="connsiteY1" fmla="*/ 0 h 1972360"/>
              <a:gd name="connsiteX2" fmla="*/ 7000608 w 7000608"/>
              <a:gd name="connsiteY2" fmla="*/ 0 h 1972360"/>
              <a:gd name="connsiteX3" fmla="*/ 1179585 w 7000608"/>
              <a:gd name="connsiteY3" fmla="*/ 1972360 h 1972360"/>
              <a:gd name="connsiteX4" fmla="*/ 0 w 7000608"/>
              <a:gd name="connsiteY4" fmla="*/ 1650002 h 1972360"/>
              <a:gd name="connsiteX0" fmla="*/ 0 w 7000608"/>
              <a:gd name="connsiteY0" fmla="*/ 1650002 h 1883629"/>
              <a:gd name="connsiteX1" fmla="*/ 4672238 w 7000608"/>
              <a:gd name="connsiteY1" fmla="*/ 0 h 1883629"/>
              <a:gd name="connsiteX2" fmla="*/ 7000608 w 7000608"/>
              <a:gd name="connsiteY2" fmla="*/ 0 h 1883629"/>
              <a:gd name="connsiteX3" fmla="*/ 941602 w 7000608"/>
              <a:gd name="connsiteY3" fmla="*/ 1883629 h 1883629"/>
              <a:gd name="connsiteX4" fmla="*/ 0 w 7000608"/>
              <a:gd name="connsiteY4" fmla="*/ 1650002 h 1883629"/>
              <a:gd name="connsiteX0" fmla="*/ 0 w 7000608"/>
              <a:gd name="connsiteY0" fmla="*/ 1650002 h 1883629"/>
              <a:gd name="connsiteX1" fmla="*/ 4672238 w 7000608"/>
              <a:gd name="connsiteY1" fmla="*/ 0 h 1883629"/>
              <a:gd name="connsiteX2" fmla="*/ 7000608 w 7000608"/>
              <a:gd name="connsiteY2" fmla="*/ 0 h 1883629"/>
              <a:gd name="connsiteX3" fmla="*/ 941602 w 7000608"/>
              <a:gd name="connsiteY3" fmla="*/ 1883629 h 1883629"/>
              <a:gd name="connsiteX4" fmla="*/ 0 w 7000608"/>
              <a:gd name="connsiteY4" fmla="*/ 1650002 h 1883629"/>
              <a:gd name="connsiteX0" fmla="*/ 0 w 7000608"/>
              <a:gd name="connsiteY0" fmla="*/ 1650002 h 1767293"/>
              <a:gd name="connsiteX1" fmla="*/ 4672238 w 7000608"/>
              <a:gd name="connsiteY1" fmla="*/ 0 h 1767293"/>
              <a:gd name="connsiteX2" fmla="*/ 7000608 w 7000608"/>
              <a:gd name="connsiteY2" fmla="*/ 0 h 1767293"/>
              <a:gd name="connsiteX3" fmla="*/ 569627 w 7000608"/>
              <a:gd name="connsiteY3" fmla="*/ 1767293 h 1767293"/>
              <a:gd name="connsiteX4" fmla="*/ 0 w 7000608"/>
              <a:gd name="connsiteY4" fmla="*/ 1650002 h 1767293"/>
              <a:gd name="connsiteX0" fmla="*/ 121392 w 6430981"/>
              <a:gd name="connsiteY0" fmla="*/ 1460178 h 1767293"/>
              <a:gd name="connsiteX1" fmla="*/ 4102611 w 6430981"/>
              <a:gd name="connsiteY1" fmla="*/ 0 h 1767293"/>
              <a:gd name="connsiteX2" fmla="*/ 6430981 w 6430981"/>
              <a:gd name="connsiteY2" fmla="*/ 0 h 1767293"/>
              <a:gd name="connsiteX3" fmla="*/ 0 w 6430981"/>
              <a:gd name="connsiteY3" fmla="*/ 1767293 h 1767293"/>
              <a:gd name="connsiteX4" fmla="*/ 121392 w 6430981"/>
              <a:gd name="connsiteY4" fmla="*/ 1460178 h 1767293"/>
              <a:gd name="connsiteX0" fmla="*/ 121392 w 6430981"/>
              <a:gd name="connsiteY0" fmla="*/ 1460178 h 1767293"/>
              <a:gd name="connsiteX1" fmla="*/ 4102611 w 6430981"/>
              <a:gd name="connsiteY1" fmla="*/ 0 h 1767293"/>
              <a:gd name="connsiteX2" fmla="*/ 6430981 w 6430981"/>
              <a:gd name="connsiteY2" fmla="*/ 0 h 1767293"/>
              <a:gd name="connsiteX3" fmla="*/ 0 w 6430981"/>
              <a:gd name="connsiteY3" fmla="*/ 1767293 h 1767293"/>
              <a:gd name="connsiteX4" fmla="*/ 121392 w 6430981"/>
              <a:gd name="connsiteY4" fmla="*/ 1460178 h 1767293"/>
              <a:gd name="connsiteX0" fmla="*/ 27716 w 6430981"/>
              <a:gd name="connsiteY0" fmla="*/ 1321030 h 1767293"/>
              <a:gd name="connsiteX1" fmla="*/ 4102611 w 6430981"/>
              <a:gd name="connsiteY1" fmla="*/ 0 h 1767293"/>
              <a:gd name="connsiteX2" fmla="*/ 6430981 w 6430981"/>
              <a:gd name="connsiteY2" fmla="*/ 0 h 1767293"/>
              <a:gd name="connsiteX3" fmla="*/ 0 w 6430981"/>
              <a:gd name="connsiteY3" fmla="*/ 1767293 h 1767293"/>
              <a:gd name="connsiteX4" fmla="*/ 27716 w 6430981"/>
              <a:gd name="connsiteY4" fmla="*/ 1321030 h 1767293"/>
              <a:gd name="connsiteX0" fmla="*/ 27716 w 6430981"/>
              <a:gd name="connsiteY0" fmla="*/ 1321030 h 1767293"/>
              <a:gd name="connsiteX1" fmla="*/ 4102611 w 6430981"/>
              <a:gd name="connsiteY1" fmla="*/ 0 h 1767293"/>
              <a:gd name="connsiteX2" fmla="*/ 6430981 w 6430981"/>
              <a:gd name="connsiteY2" fmla="*/ 0 h 1767293"/>
              <a:gd name="connsiteX3" fmla="*/ 0 w 6430981"/>
              <a:gd name="connsiteY3" fmla="*/ 1767293 h 1767293"/>
              <a:gd name="connsiteX4" fmla="*/ 27716 w 6430981"/>
              <a:gd name="connsiteY4" fmla="*/ 1321030 h 1767293"/>
              <a:gd name="connsiteX0" fmla="*/ 27716 w 6430981"/>
              <a:gd name="connsiteY0" fmla="*/ 1321030 h 1767293"/>
              <a:gd name="connsiteX1" fmla="*/ 4102611 w 6430981"/>
              <a:gd name="connsiteY1" fmla="*/ 0 h 1767293"/>
              <a:gd name="connsiteX2" fmla="*/ 6430981 w 6430981"/>
              <a:gd name="connsiteY2" fmla="*/ 0 h 1767293"/>
              <a:gd name="connsiteX3" fmla="*/ 0 w 6430981"/>
              <a:gd name="connsiteY3" fmla="*/ 1767293 h 1767293"/>
              <a:gd name="connsiteX4" fmla="*/ 27716 w 6430981"/>
              <a:gd name="connsiteY4" fmla="*/ 1321030 h 1767293"/>
              <a:gd name="connsiteX0" fmla="*/ 27716 w 6430981"/>
              <a:gd name="connsiteY0" fmla="*/ 1321030 h 1767293"/>
              <a:gd name="connsiteX1" fmla="*/ 4102611 w 6430981"/>
              <a:gd name="connsiteY1" fmla="*/ 0 h 1767293"/>
              <a:gd name="connsiteX2" fmla="*/ 6430981 w 6430981"/>
              <a:gd name="connsiteY2" fmla="*/ 0 h 1767293"/>
              <a:gd name="connsiteX3" fmla="*/ 0 w 6430981"/>
              <a:gd name="connsiteY3" fmla="*/ 1767293 h 1767293"/>
              <a:gd name="connsiteX4" fmla="*/ 27716 w 6430981"/>
              <a:gd name="connsiteY4" fmla="*/ 1321030 h 1767293"/>
              <a:gd name="connsiteX0" fmla="*/ 27716 w 6430981"/>
              <a:gd name="connsiteY0" fmla="*/ 1321030 h 1767293"/>
              <a:gd name="connsiteX1" fmla="*/ 4102611 w 6430981"/>
              <a:gd name="connsiteY1" fmla="*/ 0 h 1767293"/>
              <a:gd name="connsiteX2" fmla="*/ 6430981 w 6430981"/>
              <a:gd name="connsiteY2" fmla="*/ 0 h 1767293"/>
              <a:gd name="connsiteX3" fmla="*/ 0 w 6430981"/>
              <a:gd name="connsiteY3" fmla="*/ 1767293 h 1767293"/>
              <a:gd name="connsiteX4" fmla="*/ 27716 w 6430981"/>
              <a:gd name="connsiteY4" fmla="*/ 1321030 h 1767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0981" h="1767293">
                <a:moveTo>
                  <a:pt x="27716" y="1321030"/>
                </a:moveTo>
                <a:cubicBezTo>
                  <a:pt x="1853168" y="911647"/>
                  <a:pt x="2370635" y="795855"/>
                  <a:pt x="4102611" y="0"/>
                </a:cubicBezTo>
                <a:lnTo>
                  <a:pt x="6430981" y="0"/>
                </a:lnTo>
                <a:cubicBezTo>
                  <a:pt x="4514495" y="1074836"/>
                  <a:pt x="2038065" y="1512845"/>
                  <a:pt x="0" y="1767293"/>
                </a:cubicBezTo>
                <a:lnTo>
                  <a:pt x="27716" y="1321030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50000">
                <a:schemeClr val="bg1">
                  <a:lumMod val="95000"/>
                  <a:alpha val="14000"/>
                </a:schemeClr>
              </a:gs>
              <a:gs pos="50000">
                <a:schemeClr val="bg1">
                  <a:lumMod val="75000"/>
                  <a:alpha val="0"/>
                </a:schemeClr>
              </a:gs>
            </a:gsLst>
            <a:lin ang="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1" hangingPunct="1"/>
            <a:endParaRPr lang="ko-KR" alt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Picture 4" descr="C:\Users\hana\Desktop\AEO포탈(PT)\img1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7121" y="-12704"/>
            <a:ext cx="1602384" cy="149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직사각형 15"/>
          <p:cNvSpPr/>
          <p:nvPr userDrawn="1"/>
        </p:nvSpPr>
        <p:spPr>
          <a:xfrm>
            <a:off x="0" y="6381328"/>
            <a:ext cx="9906000" cy="4766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Picture 2" descr="C:\msg\downfile\로고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504" y="6475156"/>
            <a:ext cx="1440160" cy="338220"/>
          </a:xfrm>
          <a:prstGeom prst="rect">
            <a:avLst/>
          </a:prstGeom>
          <a:noFill/>
        </p:spPr>
      </p:pic>
      <p:pic>
        <p:nvPicPr>
          <p:cNvPr id="18" name="Picture 58" descr="unipass_e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9384" y="6511991"/>
            <a:ext cx="1080120" cy="301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31565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2949-40F1-4A4C-9558-45E101DB4731}" type="datetimeFigureOut">
              <a:rPr lang="ko-KR" altLang="en-US" smtClean="0"/>
              <a:pPr/>
              <a:t>2011-06-03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8004-2762-4979-990B-F7EBAD133BD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2949-40F1-4A4C-9558-45E101DB4731}" type="datetimeFigureOut">
              <a:rPr lang="ko-KR" altLang="en-US" smtClean="0"/>
              <a:pPr/>
              <a:t>2011-06-03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8004-2762-4979-990B-F7EBAD133BD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2949-40F1-4A4C-9558-45E101DB4731}" type="datetimeFigureOut">
              <a:rPr lang="ko-KR" altLang="en-US" smtClean="0"/>
              <a:pPr/>
              <a:t>2011-06-03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8004-2762-4979-990B-F7EBAD133BD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2949-40F1-4A4C-9558-45E101DB4731}" type="datetimeFigureOut">
              <a:rPr lang="ko-KR" altLang="en-US" smtClean="0"/>
              <a:pPr/>
              <a:t>2011-06-03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8004-2762-4979-990B-F7EBAD133BD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2949-40F1-4A4C-9558-45E101DB4731}" type="datetimeFigureOut">
              <a:rPr lang="ko-KR" altLang="en-US" smtClean="0"/>
              <a:pPr/>
              <a:t>2011-06-03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8004-2762-4979-990B-F7EBAD133BD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2949-40F1-4A4C-9558-45E101DB4731}" type="datetimeFigureOut">
              <a:rPr lang="ko-KR" altLang="en-US" smtClean="0"/>
              <a:pPr/>
              <a:t>2011-06-03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8004-2762-4979-990B-F7EBAD133BD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2949-40F1-4A4C-9558-45E101DB4731}" type="datetimeFigureOut">
              <a:rPr lang="ko-KR" altLang="en-US" smtClean="0"/>
              <a:pPr/>
              <a:t>2011-06-03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8004-2762-4979-990B-F7EBAD133BD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2949-40F1-4A4C-9558-45E101DB4731}" type="datetimeFigureOut">
              <a:rPr lang="ko-KR" altLang="en-US" smtClean="0"/>
              <a:pPr/>
              <a:t>2011-06-03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8004-2762-4979-990B-F7EBAD133BD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2949-40F1-4A4C-9558-45E101DB4731}" type="datetimeFigureOut">
              <a:rPr lang="ko-KR" altLang="en-US" smtClean="0"/>
              <a:pPr/>
              <a:t>2011-06-03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8004-2762-4979-990B-F7EBAD133BD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2949-40F1-4A4C-9558-45E101DB4731}" type="datetimeFigureOut">
              <a:rPr lang="ko-KR" altLang="en-US" smtClean="0"/>
              <a:pPr/>
              <a:t>2011-06-03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8004-2762-4979-990B-F7EBAD133BD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980729"/>
            <a:ext cx="8915400" cy="51454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8" name="직사각형 7"/>
          <p:cNvSpPr/>
          <p:nvPr userDrawn="1"/>
        </p:nvSpPr>
        <p:spPr>
          <a:xfrm>
            <a:off x="0" y="6381328"/>
            <a:ext cx="9906000" cy="4766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Picture 2" descr="C:\msg\downfile\로고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504" y="6475156"/>
            <a:ext cx="1440160" cy="338220"/>
          </a:xfrm>
          <a:prstGeom prst="rect">
            <a:avLst/>
          </a:prstGeom>
          <a:noFill/>
        </p:spPr>
      </p:pic>
      <p:pic>
        <p:nvPicPr>
          <p:cNvPr id="12" name="Picture 58" descr="unipass_e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9384" y="6511991"/>
            <a:ext cx="1080120" cy="301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843971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2949-40F1-4A4C-9558-45E101DB4731}" type="datetimeFigureOut">
              <a:rPr lang="ko-KR" altLang="en-US" smtClean="0"/>
              <a:pPr/>
              <a:t>2011-06-03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8004-2762-4979-990B-F7EBAD133BD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B25C-CA26-431E-AEFA-486A8F0839D4}" type="datetimeFigureOut">
              <a:rPr lang="ko-KR" altLang="en-US" smtClean="0"/>
              <a:pPr/>
              <a:t>2011-06-03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60BF1-0596-462D-84D4-71723FC88E0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B25C-CA26-431E-AEFA-486A8F0839D4}" type="datetimeFigureOut">
              <a:rPr lang="ko-KR" altLang="en-US" smtClean="0"/>
              <a:pPr/>
              <a:t>2011-06-03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60BF1-0596-462D-84D4-71723FC88E0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B25C-CA26-431E-AEFA-486A8F0839D4}" type="datetimeFigureOut">
              <a:rPr lang="ko-KR" altLang="en-US" smtClean="0"/>
              <a:pPr/>
              <a:t>2011-06-03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60BF1-0596-462D-84D4-71723FC88E0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B25C-CA26-431E-AEFA-486A8F0839D4}" type="datetimeFigureOut">
              <a:rPr lang="ko-KR" altLang="en-US" smtClean="0"/>
              <a:pPr/>
              <a:t>2011-06-03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60BF1-0596-462D-84D4-71723FC88E0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B25C-CA26-431E-AEFA-486A8F0839D4}" type="datetimeFigureOut">
              <a:rPr lang="ko-KR" altLang="en-US" smtClean="0"/>
              <a:pPr/>
              <a:t>2011-06-03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60BF1-0596-462D-84D4-71723FC88E0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B25C-CA26-431E-AEFA-486A8F0839D4}" type="datetimeFigureOut">
              <a:rPr lang="ko-KR" altLang="en-US" smtClean="0"/>
              <a:pPr/>
              <a:t>2011-06-03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60BF1-0596-462D-84D4-71723FC88E0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B25C-CA26-431E-AEFA-486A8F0839D4}" type="datetimeFigureOut">
              <a:rPr lang="ko-KR" altLang="en-US" smtClean="0"/>
              <a:pPr/>
              <a:t>2011-06-03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60BF1-0596-462D-84D4-71723FC88E0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B25C-CA26-431E-AEFA-486A8F0839D4}" type="datetimeFigureOut">
              <a:rPr lang="ko-KR" altLang="en-US" smtClean="0"/>
              <a:pPr/>
              <a:t>2011-06-03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60BF1-0596-462D-84D4-71723FC88E0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B25C-CA26-431E-AEFA-486A8F0839D4}" type="datetimeFigureOut">
              <a:rPr lang="ko-KR" altLang="en-US" smtClean="0"/>
              <a:pPr/>
              <a:t>2011-06-03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60BF1-0596-462D-84D4-71723FC88E0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hana\Desktop\AEO포탈(PT)\img1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504" y="980728"/>
            <a:ext cx="892899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자유형 7"/>
          <p:cNvSpPr/>
          <p:nvPr userDrawn="1"/>
        </p:nvSpPr>
        <p:spPr>
          <a:xfrm>
            <a:off x="6572264" y="-1"/>
            <a:ext cx="2571768" cy="1216179"/>
          </a:xfrm>
          <a:custGeom>
            <a:avLst/>
            <a:gdLst>
              <a:gd name="connsiteX0" fmla="*/ 0 w 6500826"/>
              <a:gd name="connsiteY0" fmla="*/ 0 h 2928958"/>
              <a:gd name="connsiteX1" fmla="*/ 6500826 w 6500826"/>
              <a:gd name="connsiteY1" fmla="*/ 0 h 2928958"/>
              <a:gd name="connsiteX2" fmla="*/ 6500826 w 6500826"/>
              <a:gd name="connsiteY2" fmla="*/ 2928958 h 2928958"/>
              <a:gd name="connsiteX3" fmla="*/ 0 w 6500826"/>
              <a:gd name="connsiteY3" fmla="*/ 2928958 h 2928958"/>
              <a:gd name="connsiteX4" fmla="*/ 0 w 6500826"/>
              <a:gd name="connsiteY4" fmla="*/ 0 h 2928958"/>
              <a:gd name="connsiteX0" fmla="*/ 0 w 6500826"/>
              <a:gd name="connsiteY0" fmla="*/ 2786082 h 2928958"/>
              <a:gd name="connsiteX1" fmla="*/ 6500826 w 6500826"/>
              <a:gd name="connsiteY1" fmla="*/ 0 h 2928958"/>
              <a:gd name="connsiteX2" fmla="*/ 6500826 w 6500826"/>
              <a:gd name="connsiteY2" fmla="*/ 2928958 h 2928958"/>
              <a:gd name="connsiteX3" fmla="*/ 0 w 6500826"/>
              <a:gd name="connsiteY3" fmla="*/ 2928958 h 2928958"/>
              <a:gd name="connsiteX4" fmla="*/ 0 w 6500826"/>
              <a:gd name="connsiteY4" fmla="*/ 2786082 h 2928958"/>
              <a:gd name="connsiteX0" fmla="*/ 0 w 6500826"/>
              <a:gd name="connsiteY0" fmla="*/ 2786082 h 2928958"/>
              <a:gd name="connsiteX1" fmla="*/ 6500826 w 6500826"/>
              <a:gd name="connsiteY1" fmla="*/ 0 h 2928958"/>
              <a:gd name="connsiteX2" fmla="*/ 6500826 w 6500826"/>
              <a:gd name="connsiteY2" fmla="*/ 2928958 h 2928958"/>
              <a:gd name="connsiteX3" fmla="*/ 0 w 6500826"/>
              <a:gd name="connsiteY3" fmla="*/ 2928958 h 2928958"/>
              <a:gd name="connsiteX4" fmla="*/ 0 w 6500826"/>
              <a:gd name="connsiteY4" fmla="*/ 2786082 h 2928958"/>
              <a:gd name="connsiteX0" fmla="*/ 0 w 6500826"/>
              <a:gd name="connsiteY0" fmla="*/ 2786082 h 2928958"/>
              <a:gd name="connsiteX1" fmla="*/ 6500826 w 6500826"/>
              <a:gd name="connsiteY1" fmla="*/ 0 h 2928958"/>
              <a:gd name="connsiteX2" fmla="*/ 6500826 w 6500826"/>
              <a:gd name="connsiteY2" fmla="*/ 2928958 h 2928958"/>
              <a:gd name="connsiteX3" fmla="*/ 0 w 6500826"/>
              <a:gd name="connsiteY3" fmla="*/ 2928958 h 2928958"/>
              <a:gd name="connsiteX4" fmla="*/ 0 w 6500826"/>
              <a:gd name="connsiteY4" fmla="*/ 2786082 h 2928958"/>
              <a:gd name="connsiteX0" fmla="*/ 0 w 6500826"/>
              <a:gd name="connsiteY0" fmla="*/ 2786082 h 2928958"/>
              <a:gd name="connsiteX1" fmla="*/ 6500826 w 6500826"/>
              <a:gd name="connsiteY1" fmla="*/ 0 h 2928958"/>
              <a:gd name="connsiteX2" fmla="*/ 6500826 w 6500826"/>
              <a:gd name="connsiteY2" fmla="*/ 2928958 h 2928958"/>
              <a:gd name="connsiteX3" fmla="*/ 0 w 6500826"/>
              <a:gd name="connsiteY3" fmla="*/ 2928958 h 2928958"/>
              <a:gd name="connsiteX4" fmla="*/ 0 w 6500826"/>
              <a:gd name="connsiteY4" fmla="*/ 2786082 h 2928958"/>
              <a:gd name="connsiteX0" fmla="*/ 0 w 6500826"/>
              <a:gd name="connsiteY0" fmla="*/ 2786082 h 2928958"/>
              <a:gd name="connsiteX1" fmla="*/ 6500826 w 6500826"/>
              <a:gd name="connsiteY1" fmla="*/ 0 h 2928958"/>
              <a:gd name="connsiteX2" fmla="*/ 6500826 w 6500826"/>
              <a:gd name="connsiteY2" fmla="*/ 2928958 h 2928958"/>
              <a:gd name="connsiteX3" fmla="*/ 0 w 6500826"/>
              <a:gd name="connsiteY3" fmla="*/ 2928958 h 2928958"/>
              <a:gd name="connsiteX4" fmla="*/ 0 w 6500826"/>
              <a:gd name="connsiteY4" fmla="*/ 2786082 h 2928958"/>
              <a:gd name="connsiteX0" fmla="*/ 14274 w 6515100"/>
              <a:gd name="connsiteY0" fmla="*/ 2786082 h 2928958"/>
              <a:gd name="connsiteX1" fmla="*/ 6515100 w 6515100"/>
              <a:gd name="connsiteY1" fmla="*/ 0 h 2928958"/>
              <a:gd name="connsiteX2" fmla="*/ 6515100 w 6515100"/>
              <a:gd name="connsiteY2" fmla="*/ 2928958 h 2928958"/>
              <a:gd name="connsiteX3" fmla="*/ 0 w 6515100"/>
              <a:gd name="connsiteY3" fmla="*/ 2828927 h 2928958"/>
              <a:gd name="connsiteX4" fmla="*/ 14274 w 6515100"/>
              <a:gd name="connsiteY4" fmla="*/ 2786082 h 2928958"/>
              <a:gd name="connsiteX0" fmla="*/ 14274 w 6524625"/>
              <a:gd name="connsiteY0" fmla="*/ 2786082 h 2828927"/>
              <a:gd name="connsiteX1" fmla="*/ 6515100 w 6524625"/>
              <a:gd name="connsiteY1" fmla="*/ 0 h 2828927"/>
              <a:gd name="connsiteX2" fmla="*/ 6524625 w 6524625"/>
              <a:gd name="connsiteY2" fmla="*/ 1652608 h 2828927"/>
              <a:gd name="connsiteX3" fmla="*/ 0 w 6524625"/>
              <a:gd name="connsiteY3" fmla="*/ 2828927 h 2828927"/>
              <a:gd name="connsiteX4" fmla="*/ 14274 w 6524625"/>
              <a:gd name="connsiteY4" fmla="*/ 2786082 h 2828927"/>
              <a:gd name="connsiteX0" fmla="*/ 14274 w 6524625"/>
              <a:gd name="connsiteY0" fmla="*/ 2786082 h 2828927"/>
              <a:gd name="connsiteX1" fmla="*/ 6515100 w 6524625"/>
              <a:gd name="connsiteY1" fmla="*/ 0 h 2828927"/>
              <a:gd name="connsiteX2" fmla="*/ 6524625 w 6524625"/>
              <a:gd name="connsiteY2" fmla="*/ 1652608 h 2828927"/>
              <a:gd name="connsiteX3" fmla="*/ 0 w 6524625"/>
              <a:gd name="connsiteY3" fmla="*/ 2828927 h 2828927"/>
              <a:gd name="connsiteX4" fmla="*/ 14274 w 6524625"/>
              <a:gd name="connsiteY4" fmla="*/ 2786082 h 2828927"/>
              <a:gd name="connsiteX0" fmla="*/ 14274 w 6524625"/>
              <a:gd name="connsiteY0" fmla="*/ 2786082 h 3017831"/>
              <a:gd name="connsiteX1" fmla="*/ 6515100 w 6524625"/>
              <a:gd name="connsiteY1" fmla="*/ 0 h 3017831"/>
              <a:gd name="connsiteX2" fmla="*/ 6524625 w 6524625"/>
              <a:gd name="connsiteY2" fmla="*/ 1652608 h 3017831"/>
              <a:gd name="connsiteX3" fmla="*/ 0 w 6524625"/>
              <a:gd name="connsiteY3" fmla="*/ 2828927 h 3017831"/>
              <a:gd name="connsiteX4" fmla="*/ 14274 w 6524625"/>
              <a:gd name="connsiteY4" fmla="*/ 2786082 h 3017831"/>
              <a:gd name="connsiteX0" fmla="*/ 14274 w 6524625"/>
              <a:gd name="connsiteY0" fmla="*/ 2786082 h 2913037"/>
              <a:gd name="connsiteX1" fmla="*/ 6515100 w 6524625"/>
              <a:gd name="connsiteY1" fmla="*/ 0 h 2913037"/>
              <a:gd name="connsiteX2" fmla="*/ 6524625 w 6524625"/>
              <a:gd name="connsiteY2" fmla="*/ 1652608 h 2913037"/>
              <a:gd name="connsiteX3" fmla="*/ 0 w 6524625"/>
              <a:gd name="connsiteY3" fmla="*/ 2828927 h 2913037"/>
              <a:gd name="connsiteX4" fmla="*/ 14274 w 6524625"/>
              <a:gd name="connsiteY4" fmla="*/ 2786082 h 2913037"/>
              <a:gd name="connsiteX0" fmla="*/ 14274 w 6524625"/>
              <a:gd name="connsiteY0" fmla="*/ 2786082 h 2913037"/>
              <a:gd name="connsiteX1" fmla="*/ 6515100 w 6524625"/>
              <a:gd name="connsiteY1" fmla="*/ 0 h 2913037"/>
              <a:gd name="connsiteX2" fmla="*/ 6524625 w 6524625"/>
              <a:gd name="connsiteY2" fmla="*/ 1652608 h 2913037"/>
              <a:gd name="connsiteX3" fmla="*/ 0 w 6524625"/>
              <a:gd name="connsiteY3" fmla="*/ 2828927 h 2913037"/>
              <a:gd name="connsiteX4" fmla="*/ 14274 w 6524625"/>
              <a:gd name="connsiteY4" fmla="*/ 2786082 h 2913037"/>
              <a:gd name="connsiteX0" fmla="*/ 14274 w 6524625"/>
              <a:gd name="connsiteY0" fmla="*/ 2786082 h 2913037"/>
              <a:gd name="connsiteX1" fmla="*/ 6515100 w 6524625"/>
              <a:gd name="connsiteY1" fmla="*/ 0 h 2913037"/>
              <a:gd name="connsiteX2" fmla="*/ 6524625 w 6524625"/>
              <a:gd name="connsiteY2" fmla="*/ 1624033 h 2913037"/>
              <a:gd name="connsiteX3" fmla="*/ 0 w 6524625"/>
              <a:gd name="connsiteY3" fmla="*/ 2828927 h 2913037"/>
              <a:gd name="connsiteX4" fmla="*/ 14274 w 6524625"/>
              <a:gd name="connsiteY4" fmla="*/ 2786082 h 2913037"/>
              <a:gd name="connsiteX0" fmla="*/ 14274 w 6524625"/>
              <a:gd name="connsiteY0" fmla="*/ 2786082 h 2913037"/>
              <a:gd name="connsiteX1" fmla="*/ 6515100 w 6524625"/>
              <a:gd name="connsiteY1" fmla="*/ 0 h 2913037"/>
              <a:gd name="connsiteX2" fmla="*/ 6524625 w 6524625"/>
              <a:gd name="connsiteY2" fmla="*/ 1624033 h 2913037"/>
              <a:gd name="connsiteX3" fmla="*/ 0 w 6524625"/>
              <a:gd name="connsiteY3" fmla="*/ 2828927 h 2913037"/>
              <a:gd name="connsiteX4" fmla="*/ 14274 w 6524625"/>
              <a:gd name="connsiteY4" fmla="*/ 2786082 h 2913037"/>
              <a:gd name="connsiteX0" fmla="*/ 0 w 6530975"/>
              <a:gd name="connsiteY0" fmla="*/ 2816227 h 2913037"/>
              <a:gd name="connsiteX1" fmla="*/ 6521450 w 6530975"/>
              <a:gd name="connsiteY1" fmla="*/ 0 h 2913037"/>
              <a:gd name="connsiteX2" fmla="*/ 6530975 w 6530975"/>
              <a:gd name="connsiteY2" fmla="*/ 1624033 h 2913037"/>
              <a:gd name="connsiteX3" fmla="*/ 6350 w 6530975"/>
              <a:gd name="connsiteY3" fmla="*/ 2828927 h 2913037"/>
              <a:gd name="connsiteX4" fmla="*/ 0 w 6530975"/>
              <a:gd name="connsiteY4" fmla="*/ 2816227 h 2913037"/>
              <a:gd name="connsiteX0" fmla="*/ 0 w 6594475"/>
              <a:gd name="connsiteY0" fmla="*/ 2819402 h 2913037"/>
              <a:gd name="connsiteX1" fmla="*/ 6584950 w 6594475"/>
              <a:gd name="connsiteY1" fmla="*/ 0 h 2913037"/>
              <a:gd name="connsiteX2" fmla="*/ 6594475 w 6594475"/>
              <a:gd name="connsiteY2" fmla="*/ 1624033 h 2913037"/>
              <a:gd name="connsiteX3" fmla="*/ 69850 w 6594475"/>
              <a:gd name="connsiteY3" fmla="*/ 2828927 h 2913037"/>
              <a:gd name="connsiteX4" fmla="*/ 0 w 6594475"/>
              <a:gd name="connsiteY4" fmla="*/ 2819402 h 2913037"/>
              <a:gd name="connsiteX0" fmla="*/ 0 w 6594475"/>
              <a:gd name="connsiteY0" fmla="*/ 2819402 h 2906687"/>
              <a:gd name="connsiteX1" fmla="*/ 6584950 w 6594475"/>
              <a:gd name="connsiteY1" fmla="*/ 0 h 2906687"/>
              <a:gd name="connsiteX2" fmla="*/ 6594475 w 6594475"/>
              <a:gd name="connsiteY2" fmla="*/ 1624033 h 2906687"/>
              <a:gd name="connsiteX3" fmla="*/ 0 w 6594475"/>
              <a:gd name="connsiteY3" fmla="*/ 2822577 h 2906687"/>
              <a:gd name="connsiteX4" fmla="*/ 0 w 6594475"/>
              <a:gd name="connsiteY4" fmla="*/ 2819402 h 2906687"/>
              <a:gd name="connsiteX0" fmla="*/ 0 w 6694185"/>
              <a:gd name="connsiteY0" fmla="*/ 2824164 h 2906687"/>
              <a:gd name="connsiteX1" fmla="*/ 6684660 w 6694185"/>
              <a:gd name="connsiteY1" fmla="*/ 0 h 2906687"/>
              <a:gd name="connsiteX2" fmla="*/ 6694185 w 6694185"/>
              <a:gd name="connsiteY2" fmla="*/ 1624033 h 2906687"/>
              <a:gd name="connsiteX3" fmla="*/ 99710 w 6694185"/>
              <a:gd name="connsiteY3" fmla="*/ 2822577 h 2906687"/>
              <a:gd name="connsiteX4" fmla="*/ 0 w 6694185"/>
              <a:gd name="connsiteY4" fmla="*/ 2824164 h 2906687"/>
              <a:gd name="connsiteX0" fmla="*/ 0 w 6694185"/>
              <a:gd name="connsiteY0" fmla="*/ 1266975 h 1349498"/>
              <a:gd name="connsiteX1" fmla="*/ 4656870 w 6694185"/>
              <a:gd name="connsiteY1" fmla="*/ 0 h 1349498"/>
              <a:gd name="connsiteX2" fmla="*/ 6694185 w 6694185"/>
              <a:gd name="connsiteY2" fmla="*/ 66844 h 1349498"/>
              <a:gd name="connsiteX3" fmla="*/ 99710 w 6694185"/>
              <a:gd name="connsiteY3" fmla="*/ 1265388 h 1349498"/>
              <a:gd name="connsiteX4" fmla="*/ 0 w 6694185"/>
              <a:gd name="connsiteY4" fmla="*/ 1266975 h 1349498"/>
              <a:gd name="connsiteX0" fmla="*/ 0 w 6694185"/>
              <a:gd name="connsiteY0" fmla="*/ 1266975 h 1349498"/>
              <a:gd name="connsiteX1" fmla="*/ 4365815 w 6694185"/>
              <a:gd name="connsiteY1" fmla="*/ 0 h 1349498"/>
              <a:gd name="connsiteX2" fmla="*/ 6694185 w 6694185"/>
              <a:gd name="connsiteY2" fmla="*/ 66844 h 1349498"/>
              <a:gd name="connsiteX3" fmla="*/ 99710 w 6694185"/>
              <a:gd name="connsiteY3" fmla="*/ 1265388 h 1349498"/>
              <a:gd name="connsiteX4" fmla="*/ 0 w 6694185"/>
              <a:gd name="connsiteY4" fmla="*/ 1266975 h 1349498"/>
              <a:gd name="connsiteX0" fmla="*/ 0 w 6694185"/>
              <a:gd name="connsiteY0" fmla="*/ 1266975 h 1349498"/>
              <a:gd name="connsiteX1" fmla="*/ 4365815 w 6694185"/>
              <a:gd name="connsiteY1" fmla="*/ 0 h 1349498"/>
              <a:gd name="connsiteX2" fmla="*/ 6694185 w 6694185"/>
              <a:gd name="connsiteY2" fmla="*/ 66844 h 1349498"/>
              <a:gd name="connsiteX3" fmla="*/ 99710 w 6694185"/>
              <a:gd name="connsiteY3" fmla="*/ 1265388 h 1349498"/>
              <a:gd name="connsiteX4" fmla="*/ 0 w 6694185"/>
              <a:gd name="connsiteY4" fmla="*/ 1266975 h 1349498"/>
              <a:gd name="connsiteX0" fmla="*/ 0 w 6694185"/>
              <a:gd name="connsiteY0" fmla="*/ 1266975 h 1349498"/>
              <a:gd name="connsiteX1" fmla="*/ 4365815 w 6694185"/>
              <a:gd name="connsiteY1" fmla="*/ 0 h 1349498"/>
              <a:gd name="connsiteX2" fmla="*/ 6694185 w 6694185"/>
              <a:gd name="connsiteY2" fmla="*/ 66844 h 1349498"/>
              <a:gd name="connsiteX3" fmla="*/ 99710 w 6694185"/>
              <a:gd name="connsiteY3" fmla="*/ 1265388 h 1349498"/>
              <a:gd name="connsiteX4" fmla="*/ 0 w 6694185"/>
              <a:gd name="connsiteY4" fmla="*/ 1266975 h 1349498"/>
              <a:gd name="connsiteX0" fmla="*/ 0 w 6694185"/>
              <a:gd name="connsiteY0" fmla="*/ 1266975 h 1349498"/>
              <a:gd name="connsiteX1" fmla="*/ 4365815 w 6694185"/>
              <a:gd name="connsiteY1" fmla="*/ 0 h 1349498"/>
              <a:gd name="connsiteX2" fmla="*/ 6694185 w 6694185"/>
              <a:gd name="connsiteY2" fmla="*/ 0 h 1349498"/>
              <a:gd name="connsiteX3" fmla="*/ 99710 w 6694185"/>
              <a:gd name="connsiteY3" fmla="*/ 1265388 h 1349498"/>
              <a:gd name="connsiteX4" fmla="*/ 0 w 6694185"/>
              <a:gd name="connsiteY4" fmla="*/ 1266975 h 1349498"/>
              <a:gd name="connsiteX0" fmla="*/ 0 w 6694185"/>
              <a:gd name="connsiteY0" fmla="*/ 1266975 h 1349498"/>
              <a:gd name="connsiteX1" fmla="*/ 4365815 w 6694185"/>
              <a:gd name="connsiteY1" fmla="*/ 0 h 1349498"/>
              <a:gd name="connsiteX2" fmla="*/ 6694185 w 6694185"/>
              <a:gd name="connsiteY2" fmla="*/ 0 h 1349498"/>
              <a:gd name="connsiteX3" fmla="*/ 99710 w 6694185"/>
              <a:gd name="connsiteY3" fmla="*/ 1265388 h 1349498"/>
              <a:gd name="connsiteX4" fmla="*/ 0 w 6694185"/>
              <a:gd name="connsiteY4" fmla="*/ 1266975 h 1349498"/>
              <a:gd name="connsiteX0" fmla="*/ 0 w 6694185"/>
              <a:gd name="connsiteY0" fmla="*/ 1266975 h 1349498"/>
              <a:gd name="connsiteX1" fmla="*/ 4365815 w 6694185"/>
              <a:gd name="connsiteY1" fmla="*/ 0 h 1349498"/>
              <a:gd name="connsiteX2" fmla="*/ 6694185 w 6694185"/>
              <a:gd name="connsiteY2" fmla="*/ 0 h 1349498"/>
              <a:gd name="connsiteX3" fmla="*/ 99710 w 6694185"/>
              <a:gd name="connsiteY3" fmla="*/ 1265388 h 1349498"/>
              <a:gd name="connsiteX4" fmla="*/ 0 w 6694185"/>
              <a:gd name="connsiteY4" fmla="*/ 1266975 h 1349498"/>
              <a:gd name="connsiteX0" fmla="*/ 0 w 6694185"/>
              <a:gd name="connsiteY0" fmla="*/ 1266975 h 1349498"/>
              <a:gd name="connsiteX1" fmla="*/ 4365815 w 6694185"/>
              <a:gd name="connsiteY1" fmla="*/ 0 h 1349498"/>
              <a:gd name="connsiteX2" fmla="*/ 6694185 w 6694185"/>
              <a:gd name="connsiteY2" fmla="*/ 0 h 1349498"/>
              <a:gd name="connsiteX3" fmla="*/ 99710 w 6694185"/>
              <a:gd name="connsiteY3" fmla="*/ 1265388 h 1349498"/>
              <a:gd name="connsiteX4" fmla="*/ 0 w 6694185"/>
              <a:gd name="connsiteY4" fmla="*/ 1266975 h 1349498"/>
              <a:gd name="connsiteX0" fmla="*/ 0 w 6694185"/>
              <a:gd name="connsiteY0" fmla="*/ 1266975 h 1745039"/>
              <a:gd name="connsiteX1" fmla="*/ 4365815 w 6694185"/>
              <a:gd name="connsiteY1" fmla="*/ 0 h 1745039"/>
              <a:gd name="connsiteX2" fmla="*/ 6694185 w 6694185"/>
              <a:gd name="connsiteY2" fmla="*/ 0 h 1745039"/>
              <a:gd name="connsiteX3" fmla="*/ 291054 w 6694185"/>
              <a:gd name="connsiteY3" fmla="*/ 1660929 h 1745039"/>
              <a:gd name="connsiteX4" fmla="*/ 0 w 6694185"/>
              <a:gd name="connsiteY4" fmla="*/ 1266975 h 1745039"/>
              <a:gd name="connsiteX0" fmla="*/ 0 w 6694185"/>
              <a:gd name="connsiteY0" fmla="*/ 1266975 h 1641229"/>
              <a:gd name="connsiteX1" fmla="*/ 4365815 w 6694185"/>
              <a:gd name="connsiteY1" fmla="*/ 0 h 1641229"/>
              <a:gd name="connsiteX2" fmla="*/ 6694185 w 6694185"/>
              <a:gd name="connsiteY2" fmla="*/ 0 h 1641229"/>
              <a:gd name="connsiteX3" fmla="*/ 291054 w 6694185"/>
              <a:gd name="connsiteY3" fmla="*/ 1557119 h 1641229"/>
              <a:gd name="connsiteX4" fmla="*/ 0 w 6694185"/>
              <a:gd name="connsiteY4" fmla="*/ 1266975 h 1641229"/>
              <a:gd name="connsiteX0" fmla="*/ 0 w 6694185"/>
              <a:gd name="connsiteY0" fmla="*/ 1266975 h 1641229"/>
              <a:gd name="connsiteX1" fmla="*/ 4365815 w 6694185"/>
              <a:gd name="connsiteY1" fmla="*/ 0 h 1641229"/>
              <a:gd name="connsiteX2" fmla="*/ 6694185 w 6694185"/>
              <a:gd name="connsiteY2" fmla="*/ 0 h 1641229"/>
              <a:gd name="connsiteX3" fmla="*/ 291054 w 6694185"/>
              <a:gd name="connsiteY3" fmla="*/ 1557119 h 1641229"/>
              <a:gd name="connsiteX4" fmla="*/ 0 w 6694185"/>
              <a:gd name="connsiteY4" fmla="*/ 1266975 h 1641229"/>
              <a:gd name="connsiteX0" fmla="*/ 291055 w 6403131"/>
              <a:gd name="connsiteY0" fmla="*/ 1349499 h 1641229"/>
              <a:gd name="connsiteX1" fmla="*/ 4074761 w 6403131"/>
              <a:gd name="connsiteY1" fmla="*/ 0 h 1641229"/>
              <a:gd name="connsiteX2" fmla="*/ 6403131 w 6403131"/>
              <a:gd name="connsiteY2" fmla="*/ 0 h 1641229"/>
              <a:gd name="connsiteX3" fmla="*/ 0 w 6403131"/>
              <a:gd name="connsiteY3" fmla="*/ 1557119 h 1641229"/>
              <a:gd name="connsiteX4" fmla="*/ 291055 w 6403131"/>
              <a:gd name="connsiteY4" fmla="*/ 1349499 h 1641229"/>
              <a:gd name="connsiteX0" fmla="*/ 1 w 6112077"/>
              <a:gd name="connsiteY0" fmla="*/ 1349499 h 2160280"/>
              <a:gd name="connsiteX1" fmla="*/ 3783707 w 6112077"/>
              <a:gd name="connsiteY1" fmla="*/ 0 h 2160280"/>
              <a:gd name="connsiteX2" fmla="*/ 6112077 w 6112077"/>
              <a:gd name="connsiteY2" fmla="*/ 0 h 2160280"/>
              <a:gd name="connsiteX3" fmla="*/ 582109 w 6112077"/>
              <a:gd name="connsiteY3" fmla="*/ 2076170 h 2160280"/>
              <a:gd name="connsiteX4" fmla="*/ 1 w 6112077"/>
              <a:gd name="connsiteY4" fmla="*/ 1349499 h 2160280"/>
              <a:gd name="connsiteX0" fmla="*/ 0 w 6694186"/>
              <a:gd name="connsiteY0" fmla="*/ 1764739 h 2160280"/>
              <a:gd name="connsiteX1" fmla="*/ 4365816 w 6694186"/>
              <a:gd name="connsiteY1" fmla="*/ 0 h 2160280"/>
              <a:gd name="connsiteX2" fmla="*/ 6694186 w 6694186"/>
              <a:gd name="connsiteY2" fmla="*/ 0 h 2160280"/>
              <a:gd name="connsiteX3" fmla="*/ 1164218 w 6694186"/>
              <a:gd name="connsiteY3" fmla="*/ 2076170 h 2160280"/>
              <a:gd name="connsiteX4" fmla="*/ 0 w 6694186"/>
              <a:gd name="connsiteY4" fmla="*/ 1764739 h 2160280"/>
              <a:gd name="connsiteX0" fmla="*/ 0 w 6694186"/>
              <a:gd name="connsiteY0" fmla="*/ 1764739 h 2160280"/>
              <a:gd name="connsiteX1" fmla="*/ 4365816 w 6694186"/>
              <a:gd name="connsiteY1" fmla="*/ 0 h 2160280"/>
              <a:gd name="connsiteX2" fmla="*/ 6694186 w 6694186"/>
              <a:gd name="connsiteY2" fmla="*/ 0 h 2160280"/>
              <a:gd name="connsiteX3" fmla="*/ 1164218 w 6694186"/>
              <a:gd name="connsiteY3" fmla="*/ 2076170 h 2160280"/>
              <a:gd name="connsiteX4" fmla="*/ 0 w 6694186"/>
              <a:gd name="connsiteY4" fmla="*/ 1764739 h 2160280"/>
              <a:gd name="connsiteX0" fmla="*/ 0 w 6694186"/>
              <a:gd name="connsiteY0" fmla="*/ 1764739 h 2160280"/>
              <a:gd name="connsiteX1" fmla="*/ 4365816 w 6694186"/>
              <a:gd name="connsiteY1" fmla="*/ 0 h 2160280"/>
              <a:gd name="connsiteX2" fmla="*/ 6694186 w 6694186"/>
              <a:gd name="connsiteY2" fmla="*/ 0 h 2160280"/>
              <a:gd name="connsiteX3" fmla="*/ 1164218 w 6694186"/>
              <a:gd name="connsiteY3" fmla="*/ 2076170 h 2160280"/>
              <a:gd name="connsiteX4" fmla="*/ 0 w 6694186"/>
              <a:gd name="connsiteY4" fmla="*/ 1764739 h 2160280"/>
              <a:gd name="connsiteX0" fmla="*/ 0 w 6694186"/>
              <a:gd name="connsiteY0" fmla="*/ 1764739 h 2076170"/>
              <a:gd name="connsiteX1" fmla="*/ 4365816 w 6694186"/>
              <a:gd name="connsiteY1" fmla="*/ 0 h 2076170"/>
              <a:gd name="connsiteX2" fmla="*/ 6694186 w 6694186"/>
              <a:gd name="connsiteY2" fmla="*/ 0 h 2076170"/>
              <a:gd name="connsiteX3" fmla="*/ 1164218 w 6694186"/>
              <a:gd name="connsiteY3" fmla="*/ 2076170 h 2076170"/>
              <a:gd name="connsiteX4" fmla="*/ 0 w 6694186"/>
              <a:gd name="connsiteY4" fmla="*/ 1764739 h 2076170"/>
              <a:gd name="connsiteX0" fmla="*/ 0 w 6694186"/>
              <a:gd name="connsiteY0" fmla="*/ 1764739 h 2076170"/>
              <a:gd name="connsiteX1" fmla="*/ 4365816 w 6694186"/>
              <a:gd name="connsiteY1" fmla="*/ 0 h 2076170"/>
              <a:gd name="connsiteX2" fmla="*/ 6694186 w 6694186"/>
              <a:gd name="connsiteY2" fmla="*/ 0 h 2076170"/>
              <a:gd name="connsiteX3" fmla="*/ 1164218 w 6694186"/>
              <a:gd name="connsiteY3" fmla="*/ 2076170 h 2076170"/>
              <a:gd name="connsiteX4" fmla="*/ 0 w 6694186"/>
              <a:gd name="connsiteY4" fmla="*/ 1764739 h 2076170"/>
              <a:gd name="connsiteX0" fmla="*/ 0 w 6694186"/>
              <a:gd name="connsiteY0" fmla="*/ 1764739 h 2076170"/>
              <a:gd name="connsiteX1" fmla="*/ 4365816 w 6694186"/>
              <a:gd name="connsiteY1" fmla="*/ 0 h 2076170"/>
              <a:gd name="connsiteX2" fmla="*/ 6694186 w 6694186"/>
              <a:gd name="connsiteY2" fmla="*/ 0 h 2076170"/>
              <a:gd name="connsiteX3" fmla="*/ 1164218 w 6694186"/>
              <a:gd name="connsiteY3" fmla="*/ 2076170 h 2076170"/>
              <a:gd name="connsiteX4" fmla="*/ 0 w 6694186"/>
              <a:gd name="connsiteY4" fmla="*/ 1764739 h 2076170"/>
              <a:gd name="connsiteX0" fmla="*/ 0 w 6694186"/>
              <a:gd name="connsiteY0" fmla="*/ 1764739 h 1972360"/>
              <a:gd name="connsiteX1" fmla="*/ 4365816 w 6694186"/>
              <a:gd name="connsiteY1" fmla="*/ 0 h 1972360"/>
              <a:gd name="connsiteX2" fmla="*/ 6694186 w 6694186"/>
              <a:gd name="connsiteY2" fmla="*/ 0 h 1972360"/>
              <a:gd name="connsiteX3" fmla="*/ 873163 w 6694186"/>
              <a:gd name="connsiteY3" fmla="*/ 1972360 h 1972360"/>
              <a:gd name="connsiteX4" fmla="*/ 0 w 6694186"/>
              <a:gd name="connsiteY4" fmla="*/ 1764739 h 1972360"/>
              <a:gd name="connsiteX0" fmla="*/ 0 w 7000608"/>
              <a:gd name="connsiteY0" fmla="*/ 1650002 h 1972360"/>
              <a:gd name="connsiteX1" fmla="*/ 4672238 w 7000608"/>
              <a:gd name="connsiteY1" fmla="*/ 0 h 1972360"/>
              <a:gd name="connsiteX2" fmla="*/ 7000608 w 7000608"/>
              <a:gd name="connsiteY2" fmla="*/ 0 h 1972360"/>
              <a:gd name="connsiteX3" fmla="*/ 1179585 w 7000608"/>
              <a:gd name="connsiteY3" fmla="*/ 1972360 h 1972360"/>
              <a:gd name="connsiteX4" fmla="*/ 0 w 7000608"/>
              <a:gd name="connsiteY4" fmla="*/ 1650002 h 1972360"/>
              <a:gd name="connsiteX0" fmla="*/ 0 w 7000608"/>
              <a:gd name="connsiteY0" fmla="*/ 1650002 h 1972360"/>
              <a:gd name="connsiteX1" fmla="*/ 4672238 w 7000608"/>
              <a:gd name="connsiteY1" fmla="*/ 0 h 1972360"/>
              <a:gd name="connsiteX2" fmla="*/ 7000608 w 7000608"/>
              <a:gd name="connsiteY2" fmla="*/ 0 h 1972360"/>
              <a:gd name="connsiteX3" fmla="*/ 1179585 w 7000608"/>
              <a:gd name="connsiteY3" fmla="*/ 1972360 h 1972360"/>
              <a:gd name="connsiteX4" fmla="*/ 0 w 7000608"/>
              <a:gd name="connsiteY4" fmla="*/ 1650002 h 1972360"/>
              <a:gd name="connsiteX0" fmla="*/ 0 w 7000608"/>
              <a:gd name="connsiteY0" fmla="*/ 1650002 h 1972360"/>
              <a:gd name="connsiteX1" fmla="*/ 4672238 w 7000608"/>
              <a:gd name="connsiteY1" fmla="*/ 0 h 1972360"/>
              <a:gd name="connsiteX2" fmla="*/ 7000608 w 7000608"/>
              <a:gd name="connsiteY2" fmla="*/ 0 h 1972360"/>
              <a:gd name="connsiteX3" fmla="*/ 1179585 w 7000608"/>
              <a:gd name="connsiteY3" fmla="*/ 1972360 h 1972360"/>
              <a:gd name="connsiteX4" fmla="*/ 0 w 7000608"/>
              <a:gd name="connsiteY4" fmla="*/ 1650002 h 1972360"/>
              <a:gd name="connsiteX0" fmla="*/ 0 w 7000608"/>
              <a:gd name="connsiteY0" fmla="*/ 1650002 h 1883629"/>
              <a:gd name="connsiteX1" fmla="*/ 4672238 w 7000608"/>
              <a:gd name="connsiteY1" fmla="*/ 0 h 1883629"/>
              <a:gd name="connsiteX2" fmla="*/ 7000608 w 7000608"/>
              <a:gd name="connsiteY2" fmla="*/ 0 h 1883629"/>
              <a:gd name="connsiteX3" fmla="*/ 941602 w 7000608"/>
              <a:gd name="connsiteY3" fmla="*/ 1883629 h 1883629"/>
              <a:gd name="connsiteX4" fmla="*/ 0 w 7000608"/>
              <a:gd name="connsiteY4" fmla="*/ 1650002 h 1883629"/>
              <a:gd name="connsiteX0" fmla="*/ 0 w 7000608"/>
              <a:gd name="connsiteY0" fmla="*/ 1650002 h 1883629"/>
              <a:gd name="connsiteX1" fmla="*/ 4672238 w 7000608"/>
              <a:gd name="connsiteY1" fmla="*/ 0 h 1883629"/>
              <a:gd name="connsiteX2" fmla="*/ 7000608 w 7000608"/>
              <a:gd name="connsiteY2" fmla="*/ 0 h 1883629"/>
              <a:gd name="connsiteX3" fmla="*/ 941602 w 7000608"/>
              <a:gd name="connsiteY3" fmla="*/ 1883629 h 1883629"/>
              <a:gd name="connsiteX4" fmla="*/ 0 w 7000608"/>
              <a:gd name="connsiteY4" fmla="*/ 1650002 h 1883629"/>
              <a:gd name="connsiteX0" fmla="*/ 0 w 7000608"/>
              <a:gd name="connsiteY0" fmla="*/ 1650002 h 1767293"/>
              <a:gd name="connsiteX1" fmla="*/ 4672238 w 7000608"/>
              <a:gd name="connsiteY1" fmla="*/ 0 h 1767293"/>
              <a:gd name="connsiteX2" fmla="*/ 7000608 w 7000608"/>
              <a:gd name="connsiteY2" fmla="*/ 0 h 1767293"/>
              <a:gd name="connsiteX3" fmla="*/ 569627 w 7000608"/>
              <a:gd name="connsiteY3" fmla="*/ 1767293 h 1767293"/>
              <a:gd name="connsiteX4" fmla="*/ 0 w 7000608"/>
              <a:gd name="connsiteY4" fmla="*/ 1650002 h 1767293"/>
              <a:gd name="connsiteX0" fmla="*/ 121392 w 6430981"/>
              <a:gd name="connsiteY0" fmla="*/ 1460178 h 1767293"/>
              <a:gd name="connsiteX1" fmla="*/ 4102611 w 6430981"/>
              <a:gd name="connsiteY1" fmla="*/ 0 h 1767293"/>
              <a:gd name="connsiteX2" fmla="*/ 6430981 w 6430981"/>
              <a:gd name="connsiteY2" fmla="*/ 0 h 1767293"/>
              <a:gd name="connsiteX3" fmla="*/ 0 w 6430981"/>
              <a:gd name="connsiteY3" fmla="*/ 1767293 h 1767293"/>
              <a:gd name="connsiteX4" fmla="*/ 121392 w 6430981"/>
              <a:gd name="connsiteY4" fmla="*/ 1460178 h 1767293"/>
              <a:gd name="connsiteX0" fmla="*/ 121392 w 6430981"/>
              <a:gd name="connsiteY0" fmla="*/ 1460178 h 1767293"/>
              <a:gd name="connsiteX1" fmla="*/ 4102611 w 6430981"/>
              <a:gd name="connsiteY1" fmla="*/ 0 h 1767293"/>
              <a:gd name="connsiteX2" fmla="*/ 6430981 w 6430981"/>
              <a:gd name="connsiteY2" fmla="*/ 0 h 1767293"/>
              <a:gd name="connsiteX3" fmla="*/ 0 w 6430981"/>
              <a:gd name="connsiteY3" fmla="*/ 1767293 h 1767293"/>
              <a:gd name="connsiteX4" fmla="*/ 121392 w 6430981"/>
              <a:gd name="connsiteY4" fmla="*/ 1460178 h 1767293"/>
              <a:gd name="connsiteX0" fmla="*/ 27716 w 6430981"/>
              <a:gd name="connsiteY0" fmla="*/ 1321030 h 1767293"/>
              <a:gd name="connsiteX1" fmla="*/ 4102611 w 6430981"/>
              <a:gd name="connsiteY1" fmla="*/ 0 h 1767293"/>
              <a:gd name="connsiteX2" fmla="*/ 6430981 w 6430981"/>
              <a:gd name="connsiteY2" fmla="*/ 0 h 1767293"/>
              <a:gd name="connsiteX3" fmla="*/ 0 w 6430981"/>
              <a:gd name="connsiteY3" fmla="*/ 1767293 h 1767293"/>
              <a:gd name="connsiteX4" fmla="*/ 27716 w 6430981"/>
              <a:gd name="connsiteY4" fmla="*/ 1321030 h 1767293"/>
              <a:gd name="connsiteX0" fmla="*/ 27716 w 6430981"/>
              <a:gd name="connsiteY0" fmla="*/ 1321030 h 1767293"/>
              <a:gd name="connsiteX1" fmla="*/ 4102611 w 6430981"/>
              <a:gd name="connsiteY1" fmla="*/ 0 h 1767293"/>
              <a:gd name="connsiteX2" fmla="*/ 6430981 w 6430981"/>
              <a:gd name="connsiteY2" fmla="*/ 0 h 1767293"/>
              <a:gd name="connsiteX3" fmla="*/ 0 w 6430981"/>
              <a:gd name="connsiteY3" fmla="*/ 1767293 h 1767293"/>
              <a:gd name="connsiteX4" fmla="*/ 27716 w 6430981"/>
              <a:gd name="connsiteY4" fmla="*/ 1321030 h 1767293"/>
              <a:gd name="connsiteX0" fmla="*/ 27716 w 6430981"/>
              <a:gd name="connsiteY0" fmla="*/ 1321030 h 1767293"/>
              <a:gd name="connsiteX1" fmla="*/ 4102611 w 6430981"/>
              <a:gd name="connsiteY1" fmla="*/ 0 h 1767293"/>
              <a:gd name="connsiteX2" fmla="*/ 6430981 w 6430981"/>
              <a:gd name="connsiteY2" fmla="*/ 0 h 1767293"/>
              <a:gd name="connsiteX3" fmla="*/ 0 w 6430981"/>
              <a:gd name="connsiteY3" fmla="*/ 1767293 h 1767293"/>
              <a:gd name="connsiteX4" fmla="*/ 27716 w 6430981"/>
              <a:gd name="connsiteY4" fmla="*/ 1321030 h 1767293"/>
              <a:gd name="connsiteX0" fmla="*/ 27716 w 6430981"/>
              <a:gd name="connsiteY0" fmla="*/ 1321030 h 1767293"/>
              <a:gd name="connsiteX1" fmla="*/ 4102611 w 6430981"/>
              <a:gd name="connsiteY1" fmla="*/ 0 h 1767293"/>
              <a:gd name="connsiteX2" fmla="*/ 6430981 w 6430981"/>
              <a:gd name="connsiteY2" fmla="*/ 0 h 1767293"/>
              <a:gd name="connsiteX3" fmla="*/ 0 w 6430981"/>
              <a:gd name="connsiteY3" fmla="*/ 1767293 h 1767293"/>
              <a:gd name="connsiteX4" fmla="*/ 27716 w 6430981"/>
              <a:gd name="connsiteY4" fmla="*/ 1321030 h 1767293"/>
              <a:gd name="connsiteX0" fmla="*/ 27716 w 6430981"/>
              <a:gd name="connsiteY0" fmla="*/ 1321030 h 1767293"/>
              <a:gd name="connsiteX1" fmla="*/ 4102611 w 6430981"/>
              <a:gd name="connsiteY1" fmla="*/ 0 h 1767293"/>
              <a:gd name="connsiteX2" fmla="*/ 6430981 w 6430981"/>
              <a:gd name="connsiteY2" fmla="*/ 0 h 1767293"/>
              <a:gd name="connsiteX3" fmla="*/ 0 w 6430981"/>
              <a:gd name="connsiteY3" fmla="*/ 1767293 h 1767293"/>
              <a:gd name="connsiteX4" fmla="*/ 27716 w 6430981"/>
              <a:gd name="connsiteY4" fmla="*/ 1321030 h 1767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0981" h="1767293">
                <a:moveTo>
                  <a:pt x="27716" y="1321030"/>
                </a:moveTo>
                <a:cubicBezTo>
                  <a:pt x="1853168" y="911647"/>
                  <a:pt x="2370635" y="795855"/>
                  <a:pt x="4102611" y="0"/>
                </a:cubicBezTo>
                <a:lnTo>
                  <a:pt x="6430981" y="0"/>
                </a:lnTo>
                <a:cubicBezTo>
                  <a:pt x="4514495" y="1074836"/>
                  <a:pt x="2038065" y="1512845"/>
                  <a:pt x="0" y="1767293"/>
                </a:cubicBezTo>
                <a:lnTo>
                  <a:pt x="27716" y="1321030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50000">
                <a:schemeClr val="bg1">
                  <a:lumMod val="95000"/>
                  <a:alpha val="14000"/>
                </a:schemeClr>
              </a:gs>
              <a:gs pos="50000">
                <a:schemeClr val="bg1">
                  <a:lumMod val="75000"/>
                  <a:alpha val="0"/>
                </a:schemeClr>
              </a:gs>
            </a:gsLst>
            <a:lin ang="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1" hangingPunct="1"/>
            <a:endParaRPr lang="ko-KR" alt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8" descr="C:\Users\hana\Desktop\AEO포탈(PT)\img0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472" y="137881"/>
            <a:ext cx="839182" cy="94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그림 14" descr="5.png"/>
          <p:cNvPicPr>
            <a:picLocks noChangeAspect="1"/>
          </p:cNvPicPr>
          <p:nvPr userDrawn="1"/>
        </p:nvPicPr>
        <p:blipFill>
          <a:blip r:embed="rId4" cstate="print"/>
          <a:srcRect r="65750" b="74150"/>
          <a:stretch>
            <a:fillRect/>
          </a:stretch>
        </p:blipFill>
        <p:spPr>
          <a:xfrm>
            <a:off x="6908517" y="-36004"/>
            <a:ext cx="2941027" cy="1664804"/>
          </a:xfrm>
          <a:prstGeom prst="rect">
            <a:avLst/>
          </a:prstGeom>
        </p:spPr>
      </p:pic>
      <p:sp>
        <p:nvSpPr>
          <p:cNvPr id="19" name="직사각형 18"/>
          <p:cNvSpPr/>
          <p:nvPr userDrawn="1"/>
        </p:nvSpPr>
        <p:spPr>
          <a:xfrm>
            <a:off x="0" y="6381328"/>
            <a:ext cx="9906000" cy="4766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" name="Picture 2" descr="C:\msg\downfile\로고1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504" y="6475156"/>
            <a:ext cx="1440160" cy="338220"/>
          </a:xfrm>
          <a:prstGeom prst="rect">
            <a:avLst/>
          </a:prstGeom>
          <a:noFill/>
        </p:spPr>
      </p:pic>
      <p:pic>
        <p:nvPicPr>
          <p:cNvPr id="21" name="Picture 58" descr="unipass_e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9384" y="6511991"/>
            <a:ext cx="1080120" cy="301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873743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B25C-CA26-431E-AEFA-486A8F0839D4}" type="datetimeFigureOut">
              <a:rPr lang="ko-KR" altLang="en-US" smtClean="0"/>
              <a:pPr/>
              <a:t>2011-06-03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60BF1-0596-462D-84D4-71723FC88E0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B25C-CA26-431E-AEFA-486A8F0839D4}" type="datetimeFigureOut">
              <a:rPr lang="ko-KR" altLang="en-US" smtClean="0"/>
              <a:pPr/>
              <a:t>2011-06-03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60BF1-0596-462D-84D4-71723FC88E0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D407EB1E-4F39-47AC-ADCF-1C7934EF557F}" type="datetimeFigureOut">
              <a:rPr lang="en-US" smtClean="0"/>
              <a:pPr algn="l" eaLnBrk="1" latinLnBrk="0" hangingPunct="1"/>
              <a:t>6/3/2011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CEE6-A8B9-4E87-81E3-67B1867F1C23}" type="slidenum">
              <a:rPr kumimoji="0" lang="ko-KR" altLang="en-US" smtClean="0"/>
              <a:pPr/>
              <a:t>‹#›</a:t>
            </a:fld>
            <a:endParaRPr kumimoji="0"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7EB1E-4F39-47AC-ADCF-1C7934EF557F}" type="datetimeFigureOut">
              <a:rPr lang="en-US" smtClean="0"/>
              <a:pPr/>
              <a:t>6/3/2011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CEE6-A8B9-4E87-81E3-67B1867F1C23}" type="slidenum">
              <a:rPr kumimoji="0" lang="ko-KR" altLang="en-US" smtClean="0"/>
              <a:pPr/>
              <a:t>‹#›</a:t>
            </a:fld>
            <a:endParaRPr kumimoji="0"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5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5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7EB1E-4F39-47AC-ADCF-1C7934EF557F}" type="datetimeFigureOut">
              <a:rPr lang="en-US" smtClean="0"/>
              <a:pPr/>
              <a:t>6/3/2011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CEE6-A8B9-4E87-81E3-67B1867F1C23}" type="slidenum">
              <a:rPr kumimoji="0" lang="ko-KR" altLang="en-US" smtClean="0"/>
              <a:pPr/>
              <a:t>‹#›</a:t>
            </a:fld>
            <a:endParaRPr kumimoji="0"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7EB1E-4F39-47AC-ADCF-1C7934EF557F}" type="datetimeFigureOut">
              <a:rPr lang="en-US" smtClean="0"/>
              <a:pPr/>
              <a:t>6/3/2011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CEE6-A8B9-4E87-81E3-67B1867F1C23}" type="slidenum">
              <a:rPr kumimoji="0" lang="ko-KR" altLang="en-US" smtClean="0"/>
              <a:pPr/>
              <a:t>‹#›</a:t>
            </a:fld>
            <a:endParaRPr kumimoji="0"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5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fld id="{D407EB1E-4F39-47AC-ADCF-1C7934EF557F}" type="datetimeFigureOut">
              <a:rPr lang="en-US" smtClean="0"/>
              <a:pPr algn="l" eaLnBrk="1" latinLnBrk="0" hangingPunct="1"/>
              <a:t>6/3/2011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FCEE6-A8B9-4E87-81E3-67B1867F1C23}" type="slidenum">
              <a:rPr kumimoji="0" lang="ko-KR" altLang="en-US" smtClean="0"/>
              <a:pPr/>
              <a:t>‹#›</a:t>
            </a:fld>
            <a:endParaRPr kumimoji="0" lang="ko-KR" altLang="en-US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3" r:id="rId1"/>
    <p:sldLayoutId id="2147484504" r:id="rId2"/>
    <p:sldLayoutId id="2147484532" r:id="rId3"/>
    <p:sldLayoutId id="2147484530" r:id="rId4"/>
    <p:sldLayoutId id="2147484531" r:id="rId5"/>
    <p:sldLayoutId id="2147484533" r:id="rId6"/>
    <p:sldLayoutId id="2147484505" r:id="rId7"/>
    <p:sldLayoutId id="2147484506" r:id="rId8"/>
    <p:sldLayoutId id="2147484507" r:id="rId9"/>
    <p:sldLayoutId id="2147484508" r:id="rId10"/>
    <p:sldLayoutId id="2147484509" r:id="rId11"/>
    <p:sldLayoutId id="2147484510" r:id="rId12"/>
    <p:sldLayoutId id="2147484511" r:id="rId13"/>
    <p:sldLayoutId id="2147484512" r:id="rId14"/>
    <p:sldLayoutId id="2147484513" r:id="rId15"/>
    <p:sldLayoutId id="2147484514" r:id="rId16"/>
    <p:sldLayoutId id="2147484515" r:id="rId17"/>
    <p:sldLayoutId id="2147483651" r:id="rId18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8AC83-E762-4F36-8A2B-7673914735DA}" type="datetimeFigureOut">
              <a:rPr lang="ko-KR" altLang="en-US" smtClean="0"/>
              <a:t>2011-06-03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4CF70-6615-46C9-9A8E-AD06F4E0B5C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9" r:id="rId1"/>
    <p:sldLayoutId id="2147484560" r:id="rId2"/>
    <p:sldLayoutId id="2147484561" r:id="rId3"/>
    <p:sldLayoutId id="2147484562" r:id="rId4"/>
    <p:sldLayoutId id="2147484563" r:id="rId5"/>
    <p:sldLayoutId id="2147484564" r:id="rId6"/>
    <p:sldLayoutId id="2147484565" r:id="rId7"/>
    <p:sldLayoutId id="2147484566" r:id="rId8"/>
    <p:sldLayoutId id="2147484567" r:id="rId9"/>
    <p:sldLayoutId id="2147484568" r:id="rId10"/>
    <p:sldLayoutId id="214748456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92949-40F1-4A4C-9558-45E101DB4731}" type="datetimeFigureOut">
              <a:rPr lang="ko-KR" altLang="en-US" smtClean="0"/>
              <a:pPr/>
              <a:t>2011-06-03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E8004-2762-4979-990B-F7EBAD133BD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7" r:id="rId1"/>
    <p:sldLayoutId id="2147484548" r:id="rId2"/>
    <p:sldLayoutId id="2147484549" r:id="rId3"/>
    <p:sldLayoutId id="2147484550" r:id="rId4"/>
    <p:sldLayoutId id="2147484551" r:id="rId5"/>
    <p:sldLayoutId id="2147484552" r:id="rId6"/>
    <p:sldLayoutId id="2147484553" r:id="rId7"/>
    <p:sldLayoutId id="2147484554" r:id="rId8"/>
    <p:sldLayoutId id="2147484555" r:id="rId9"/>
    <p:sldLayoutId id="2147484556" r:id="rId10"/>
    <p:sldLayoutId id="214748455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1B25C-CA26-431E-AEFA-486A8F0839D4}" type="datetimeFigureOut">
              <a:rPr lang="ko-KR" altLang="en-US" smtClean="0"/>
              <a:pPr/>
              <a:t>2011-06-03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60BF1-0596-462D-84D4-71723FC88E0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5" r:id="rId1"/>
    <p:sldLayoutId id="2147484536" r:id="rId2"/>
    <p:sldLayoutId id="2147484537" r:id="rId3"/>
    <p:sldLayoutId id="2147484538" r:id="rId4"/>
    <p:sldLayoutId id="2147484539" r:id="rId5"/>
    <p:sldLayoutId id="2147484540" r:id="rId6"/>
    <p:sldLayoutId id="2147484541" r:id="rId7"/>
    <p:sldLayoutId id="2147484542" r:id="rId8"/>
    <p:sldLayoutId id="2147484543" r:id="rId9"/>
    <p:sldLayoutId id="2147484544" r:id="rId10"/>
    <p:sldLayoutId id="214748454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png"/><Relationship Id="rId7" Type="http://schemas.openxmlformats.org/officeDocument/2006/relationships/image" Target="../media/image19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wmf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yangsy@customs.go.kr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0" y="0"/>
            <a:ext cx="9906000" cy="3933056"/>
          </a:xfrm>
          <a:prstGeom prst="rect">
            <a:avLst/>
          </a:prstGeom>
          <a:gradFill flip="none" rotWithShape="1">
            <a:gsLst>
              <a:gs pos="0">
                <a:srgbClr val="9FBDEF"/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모서리가 둥근 직사각형 23"/>
          <p:cNvSpPr/>
          <p:nvPr/>
        </p:nvSpPr>
        <p:spPr>
          <a:xfrm>
            <a:off x="1928664" y="1822522"/>
            <a:ext cx="6912768" cy="2808312"/>
          </a:xfrm>
          <a:prstGeom prst="roundRect">
            <a:avLst>
              <a:gd name="adj" fmla="val 8979"/>
            </a:avLst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모서리가 둥근 직사각형 26"/>
          <p:cNvSpPr/>
          <p:nvPr/>
        </p:nvSpPr>
        <p:spPr>
          <a:xfrm>
            <a:off x="2000672" y="4728242"/>
            <a:ext cx="6984776" cy="6946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238356" y="2357430"/>
            <a:ext cx="684376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247900" algn="l"/>
              </a:tabLst>
              <a:defRPr/>
            </a:pPr>
            <a:r>
              <a:rPr lang="en-US" altLang="ko-KR" sz="5400" b="1" i="1" spc="-300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Single Window</a:t>
            </a:r>
            <a:r>
              <a:rPr lang="en-US" altLang="ko-KR" sz="5400" b="1" spc="-300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 :</a:t>
            </a:r>
          </a:p>
          <a:p>
            <a:pPr>
              <a:tabLst>
                <a:tab pos="2247900" algn="l"/>
              </a:tabLst>
              <a:defRPr/>
            </a:pPr>
            <a:r>
              <a:rPr lang="en-US" altLang="ko-KR" sz="3600" b="1" spc="-30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Korea Customs Service &amp; World Customs Organization’s experiences</a:t>
            </a:r>
            <a:endParaRPr lang="ko-KR" altLang="en-US" sz="3600" b="1" spc="-300" dirty="0" smtClean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329264" y="1412776"/>
            <a:ext cx="1462259" cy="400110"/>
          </a:xfrm>
          <a:prstGeom prst="rect">
            <a:avLst/>
          </a:prstGeom>
          <a:noFill/>
          <a:ln w="57150" algn="ctr">
            <a:noFill/>
            <a:miter lim="800000"/>
            <a:headEnd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HY헤드라인M" pitchFamily="18" charset="-127"/>
                <a:cs typeface="Arial" pitchFamily="34" charset="0"/>
              </a:rPr>
              <a:t>May, 2011</a:t>
            </a:r>
          </a:p>
        </p:txBody>
      </p:sp>
      <p:pic>
        <p:nvPicPr>
          <p:cNvPr id="31" name="그림 30" descr="비즈니스맨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6272" y="4572008"/>
            <a:ext cx="449905" cy="1143200"/>
          </a:xfrm>
          <a:prstGeom prst="rect">
            <a:avLst/>
          </a:prstGeom>
        </p:spPr>
      </p:pic>
      <p:pic>
        <p:nvPicPr>
          <p:cNvPr id="32" name="그림 31" descr="비즈니스맨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3330" y="4572008"/>
            <a:ext cx="663793" cy="1423468"/>
          </a:xfrm>
          <a:prstGeom prst="rect">
            <a:avLst/>
          </a:prstGeom>
        </p:spPr>
      </p:pic>
      <p:pic>
        <p:nvPicPr>
          <p:cNvPr id="12291" name="Picture 3" descr="C:\Users\hana\Desktop\AEO포탈(PT)\img0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9568" y="314180"/>
            <a:ext cx="4587408" cy="259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msg\downfile\로고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8503" y="6368871"/>
            <a:ext cx="1892729" cy="444505"/>
          </a:xfrm>
          <a:prstGeom prst="rect">
            <a:avLst/>
          </a:prstGeom>
          <a:noFill/>
        </p:spPr>
      </p:pic>
      <p:grpSp>
        <p:nvGrpSpPr>
          <p:cNvPr id="231" name="그룹 230"/>
          <p:cNvGrpSpPr/>
          <p:nvPr/>
        </p:nvGrpSpPr>
        <p:grpSpPr>
          <a:xfrm>
            <a:off x="7381892" y="6429396"/>
            <a:ext cx="2524108" cy="428604"/>
            <a:chOff x="7381892" y="6429396"/>
            <a:chExt cx="2524108" cy="428604"/>
          </a:xfrm>
        </p:grpSpPr>
        <p:grpSp>
          <p:nvGrpSpPr>
            <p:cNvPr id="15" name="Group 2"/>
            <p:cNvGrpSpPr>
              <a:grpSpLocks/>
            </p:cNvGrpSpPr>
            <p:nvPr/>
          </p:nvGrpSpPr>
          <p:grpSpPr bwMode="auto">
            <a:xfrm>
              <a:off x="7381892" y="6429396"/>
              <a:ext cx="500065" cy="428604"/>
              <a:chOff x="306" y="99"/>
              <a:chExt cx="799" cy="687"/>
            </a:xfrm>
          </p:grpSpPr>
          <p:sp>
            <p:nvSpPr>
              <p:cNvPr id="16" name="Freeform 3"/>
              <p:cNvSpPr>
                <a:spLocks/>
              </p:cNvSpPr>
              <p:nvPr/>
            </p:nvSpPr>
            <p:spPr bwMode="auto">
              <a:xfrm>
                <a:off x="690" y="99"/>
                <a:ext cx="48" cy="152"/>
              </a:xfrm>
              <a:custGeom>
                <a:avLst/>
                <a:gdLst>
                  <a:gd name="T0" fmla="*/ 47 w 48"/>
                  <a:gd name="T1" fmla="*/ 0 h 152"/>
                  <a:gd name="T2" fmla="*/ 47 w 48"/>
                  <a:gd name="T3" fmla="*/ 83 h 152"/>
                  <a:gd name="T4" fmla="*/ 0 w 48"/>
                  <a:gd name="T5" fmla="*/ 151 h 152"/>
                  <a:gd name="T6" fmla="*/ 0 w 48"/>
                  <a:gd name="T7" fmla="*/ 73 h 152"/>
                  <a:gd name="T8" fmla="*/ 47 w 48"/>
                  <a:gd name="T9" fmla="*/ 0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52"/>
                  <a:gd name="T17" fmla="*/ 48 w 48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52">
                    <a:moveTo>
                      <a:pt x="47" y="0"/>
                    </a:moveTo>
                    <a:lnTo>
                      <a:pt x="47" y="83"/>
                    </a:lnTo>
                    <a:lnTo>
                      <a:pt x="0" y="151"/>
                    </a:lnTo>
                    <a:lnTo>
                      <a:pt x="0" y="73"/>
                    </a:lnTo>
                    <a:lnTo>
                      <a:pt x="47" y="0"/>
                    </a:lnTo>
                  </a:path>
                </a:pathLst>
              </a:custGeom>
              <a:solidFill>
                <a:srgbClr val="E7E7E7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4"/>
              <p:cNvSpPr>
                <a:spLocks/>
              </p:cNvSpPr>
              <p:nvPr/>
            </p:nvSpPr>
            <p:spPr bwMode="auto">
              <a:xfrm>
                <a:off x="747" y="209"/>
                <a:ext cx="56" cy="68"/>
              </a:xfrm>
              <a:custGeom>
                <a:avLst/>
                <a:gdLst>
                  <a:gd name="T0" fmla="*/ 52 w 56"/>
                  <a:gd name="T1" fmla="*/ 0 h 68"/>
                  <a:gd name="T2" fmla="*/ 55 w 56"/>
                  <a:gd name="T3" fmla="*/ 2 h 68"/>
                  <a:gd name="T4" fmla="*/ 3 w 56"/>
                  <a:gd name="T5" fmla="*/ 67 h 68"/>
                  <a:gd name="T6" fmla="*/ 0 w 56"/>
                  <a:gd name="T7" fmla="*/ 65 h 68"/>
                  <a:gd name="T8" fmla="*/ 52 w 56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68"/>
                  <a:gd name="T17" fmla="*/ 56 w 56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68">
                    <a:moveTo>
                      <a:pt x="52" y="0"/>
                    </a:moveTo>
                    <a:lnTo>
                      <a:pt x="55" y="2"/>
                    </a:lnTo>
                    <a:lnTo>
                      <a:pt x="3" y="67"/>
                    </a:lnTo>
                    <a:lnTo>
                      <a:pt x="0" y="65"/>
                    </a:lnTo>
                    <a:lnTo>
                      <a:pt x="52" y="0"/>
                    </a:lnTo>
                  </a:path>
                </a:pathLst>
              </a:custGeom>
              <a:solidFill>
                <a:srgbClr val="40404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5"/>
              <p:cNvSpPr>
                <a:spLocks/>
              </p:cNvSpPr>
              <p:nvPr/>
            </p:nvSpPr>
            <p:spPr bwMode="auto">
              <a:xfrm>
                <a:off x="744" y="208"/>
                <a:ext cx="55" cy="66"/>
              </a:xfrm>
              <a:custGeom>
                <a:avLst/>
                <a:gdLst>
                  <a:gd name="T0" fmla="*/ 51 w 55"/>
                  <a:gd name="T1" fmla="*/ 0 h 66"/>
                  <a:gd name="T2" fmla="*/ 54 w 55"/>
                  <a:gd name="T3" fmla="*/ 2 h 66"/>
                  <a:gd name="T4" fmla="*/ 3 w 55"/>
                  <a:gd name="T5" fmla="*/ 65 h 66"/>
                  <a:gd name="T6" fmla="*/ 0 w 55"/>
                  <a:gd name="T7" fmla="*/ 63 h 66"/>
                  <a:gd name="T8" fmla="*/ 51 w 55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6"/>
                  <a:gd name="T17" fmla="*/ 55 w 55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6">
                    <a:moveTo>
                      <a:pt x="51" y="0"/>
                    </a:moveTo>
                    <a:lnTo>
                      <a:pt x="54" y="2"/>
                    </a:lnTo>
                    <a:lnTo>
                      <a:pt x="3" y="65"/>
                    </a:lnTo>
                    <a:lnTo>
                      <a:pt x="0" y="63"/>
                    </a:lnTo>
                    <a:lnTo>
                      <a:pt x="51" y="0"/>
                    </a:lnTo>
                  </a:path>
                </a:pathLst>
              </a:custGeom>
              <a:solidFill>
                <a:srgbClr val="40404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6"/>
              <p:cNvSpPr>
                <a:spLocks/>
              </p:cNvSpPr>
              <p:nvPr/>
            </p:nvSpPr>
            <p:spPr bwMode="auto">
              <a:xfrm>
                <a:off x="730" y="199"/>
                <a:ext cx="66" cy="72"/>
              </a:xfrm>
              <a:custGeom>
                <a:avLst/>
                <a:gdLst>
                  <a:gd name="T0" fmla="*/ 52 w 66"/>
                  <a:gd name="T1" fmla="*/ 0 h 72"/>
                  <a:gd name="T2" fmla="*/ 65 w 66"/>
                  <a:gd name="T3" fmla="*/ 7 h 72"/>
                  <a:gd name="T4" fmla="*/ 13 w 66"/>
                  <a:gd name="T5" fmla="*/ 71 h 72"/>
                  <a:gd name="T6" fmla="*/ 0 w 66"/>
                  <a:gd name="T7" fmla="*/ 64 h 72"/>
                  <a:gd name="T8" fmla="*/ 52 w 66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72"/>
                  <a:gd name="T17" fmla="*/ 66 w 66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72">
                    <a:moveTo>
                      <a:pt x="52" y="0"/>
                    </a:moveTo>
                    <a:lnTo>
                      <a:pt x="65" y="7"/>
                    </a:lnTo>
                    <a:lnTo>
                      <a:pt x="13" y="71"/>
                    </a:lnTo>
                    <a:lnTo>
                      <a:pt x="0" y="64"/>
                    </a:lnTo>
                    <a:lnTo>
                      <a:pt x="52" y="0"/>
                    </a:lnTo>
                  </a:path>
                </a:pathLst>
              </a:custGeom>
              <a:solidFill>
                <a:srgbClr val="40404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7"/>
              <p:cNvSpPr>
                <a:spLocks/>
              </p:cNvSpPr>
              <p:nvPr/>
            </p:nvSpPr>
            <p:spPr bwMode="auto">
              <a:xfrm>
                <a:off x="751" y="212"/>
                <a:ext cx="62" cy="73"/>
              </a:xfrm>
              <a:custGeom>
                <a:avLst/>
                <a:gdLst>
                  <a:gd name="T0" fmla="*/ 52 w 62"/>
                  <a:gd name="T1" fmla="*/ 0 h 73"/>
                  <a:gd name="T2" fmla="*/ 61 w 62"/>
                  <a:gd name="T3" fmla="*/ 10 h 73"/>
                  <a:gd name="T4" fmla="*/ 8 w 62"/>
                  <a:gd name="T5" fmla="*/ 72 h 73"/>
                  <a:gd name="T6" fmla="*/ 0 w 62"/>
                  <a:gd name="T7" fmla="*/ 64 h 73"/>
                  <a:gd name="T8" fmla="*/ 52 w 62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73"/>
                  <a:gd name="T17" fmla="*/ 62 w 62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73">
                    <a:moveTo>
                      <a:pt x="52" y="0"/>
                    </a:moveTo>
                    <a:lnTo>
                      <a:pt x="61" y="10"/>
                    </a:lnTo>
                    <a:lnTo>
                      <a:pt x="8" y="72"/>
                    </a:lnTo>
                    <a:lnTo>
                      <a:pt x="0" y="64"/>
                    </a:lnTo>
                    <a:lnTo>
                      <a:pt x="52" y="0"/>
                    </a:lnTo>
                  </a:path>
                </a:pathLst>
              </a:custGeom>
              <a:solidFill>
                <a:srgbClr val="595959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8"/>
              <p:cNvSpPr>
                <a:spLocks/>
              </p:cNvSpPr>
              <p:nvPr/>
            </p:nvSpPr>
            <p:spPr bwMode="auto">
              <a:xfrm>
                <a:off x="723" y="195"/>
                <a:ext cx="58" cy="69"/>
              </a:xfrm>
              <a:custGeom>
                <a:avLst/>
                <a:gdLst>
                  <a:gd name="T0" fmla="*/ 50 w 58"/>
                  <a:gd name="T1" fmla="*/ 0 h 69"/>
                  <a:gd name="T2" fmla="*/ 57 w 58"/>
                  <a:gd name="T3" fmla="*/ 3 h 69"/>
                  <a:gd name="T4" fmla="*/ 6 w 58"/>
                  <a:gd name="T5" fmla="*/ 68 h 69"/>
                  <a:gd name="T6" fmla="*/ 0 w 58"/>
                  <a:gd name="T7" fmla="*/ 65 h 69"/>
                  <a:gd name="T8" fmla="*/ 50 w 58"/>
                  <a:gd name="T9" fmla="*/ 0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9"/>
                  <a:gd name="T17" fmla="*/ 58 w 58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9">
                    <a:moveTo>
                      <a:pt x="50" y="0"/>
                    </a:moveTo>
                    <a:lnTo>
                      <a:pt x="57" y="3"/>
                    </a:lnTo>
                    <a:lnTo>
                      <a:pt x="6" y="68"/>
                    </a:lnTo>
                    <a:lnTo>
                      <a:pt x="0" y="65"/>
                    </a:lnTo>
                    <a:lnTo>
                      <a:pt x="50" y="0"/>
                    </a:lnTo>
                  </a:path>
                </a:pathLst>
              </a:custGeom>
              <a:solidFill>
                <a:srgbClr val="40404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9"/>
              <p:cNvSpPr>
                <a:spLocks/>
              </p:cNvSpPr>
              <p:nvPr/>
            </p:nvSpPr>
            <p:spPr bwMode="auto">
              <a:xfrm>
                <a:off x="760" y="222"/>
                <a:ext cx="62" cy="70"/>
              </a:xfrm>
              <a:custGeom>
                <a:avLst/>
                <a:gdLst>
                  <a:gd name="T0" fmla="*/ 53 w 62"/>
                  <a:gd name="T1" fmla="*/ 0 h 70"/>
                  <a:gd name="T2" fmla="*/ 61 w 62"/>
                  <a:gd name="T3" fmla="*/ 9 h 70"/>
                  <a:gd name="T4" fmla="*/ 7 w 62"/>
                  <a:gd name="T5" fmla="*/ 69 h 70"/>
                  <a:gd name="T6" fmla="*/ 0 w 62"/>
                  <a:gd name="T7" fmla="*/ 61 h 70"/>
                  <a:gd name="T8" fmla="*/ 53 w 62"/>
                  <a:gd name="T9" fmla="*/ 0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70"/>
                  <a:gd name="T17" fmla="*/ 62 w 62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70">
                    <a:moveTo>
                      <a:pt x="53" y="0"/>
                    </a:moveTo>
                    <a:lnTo>
                      <a:pt x="61" y="9"/>
                    </a:lnTo>
                    <a:lnTo>
                      <a:pt x="7" y="69"/>
                    </a:lnTo>
                    <a:lnTo>
                      <a:pt x="0" y="61"/>
                    </a:lnTo>
                    <a:lnTo>
                      <a:pt x="53" y="0"/>
                    </a:lnTo>
                  </a:path>
                </a:pathLst>
              </a:custGeom>
              <a:solidFill>
                <a:srgbClr val="5D5D5D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10"/>
              <p:cNvSpPr>
                <a:spLocks/>
              </p:cNvSpPr>
              <p:nvPr/>
            </p:nvSpPr>
            <p:spPr bwMode="auto">
              <a:xfrm>
                <a:off x="722" y="195"/>
                <a:ext cx="51" cy="64"/>
              </a:xfrm>
              <a:custGeom>
                <a:avLst/>
                <a:gdLst>
                  <a:gd name="T0" fmla="*/ 48 w 51"/>
                  <a:gd name="T1" fmla="*/ 0 h 64"/>
                  <a:gd name="T2" fmla="*/ 50 w 51"/>
                  <a:gd name="T3" fmla="*/ 2 h 64"/>
                  <a:gd name="T4" fmla="*/ 2 w 51"/>
                  <a:gd name="T5" fmla="*/ 63 h 64"/>
                  <a:gd name="T6" fmla="*/ 0 w 51"/>
                  <a:gd name="T7" fmla="*/ 62 h 64"/>
                  <a:gd name="T8" fmla="*/ 48 w 51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64"/>
                  <a:gd name="T17" fmla="*/ 51 w 51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64">
                    <a:moveTo>
                      <a:pt x="48" y="0"/>
                    </a:moveTo>
                    <a:lnTo>
                      <a:pt x="50" y="2"/>
                    </a:lnTo>
                    <a:lnTo>
                      <a:pt x="2" y="63"/>
                    </a:lnTo>
                    <a:lnTo>
                      <a:pt x="0" y="62"/>
                    </a:lnTo>
                    <a:lnTo>
                      <a:pt x="48" y="0"/>
                    </a:lnTo>
                  </a:path>
                </a:pathLst>
              </a:custGeom>
              <a:solidFill>
                <a:srgbClr val="40404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11"/>
              <p:cNvSpPr>
                <a:spLocks/>
              </p:cNvSpPr>
              <p:nvPr/>
            </p:nvSpPr>
            <p:spPr bwMode="auto">
              <a:xfrm>
                <a:off x="717" y="192"/>
                <a:ext cx="55" cy="66"/>
              </a:xfrm>
              <a:custGeom>
                <a:avLst/>
                <a:gdLst>
                  <a:gd name="T0" fmla="*/ 50 w 55"/>
                  <a:gd name="T1" fmla="*/ 0 h 66"/>
                  <a:gd name="T2" fmla="*/ 54 w 55"/>
                  <a:gd name="T3" fmla="*/ 2 h 66"/>
                  <a:gd name="T4" fmla="*/ 4 w 55"/>
                  <a:gd name="T5" fmla="*/ 65 h 66"/>
                  <a:gd name="T6" fmla="*/ 0 w 55"/>
                  <a:gd name="T7" fmla="*/ 63 h 66"/>
                  <a:gd name="T8" fmla="*/ 50 w 55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6"/>
                  <a:gd name="T17" fmla="*/ 55 w 55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6">
                    <a:moveTo>
                      <a:pt x="50" y="0"/>
                    </a:moveTo>
                    <a:lnTo>
                      <a:pt x="54" y="2"/>
                    </a:lnTo>
                    <a:lnTo>
                      <a:pt x="4" y="65"/>
                    </a:lnTo>
                    <a:lnTo>
                      <a:pt x="0" y="63"/>
                    </a:lnTo>
                    <a:lnTo>
                      <a:pt x="50" y="0"/>
                    </a:lnTo>
                  </a:path>
                </a:pathLst>
              </a:custGeom>
              <a:solidFill>
                <a:srgbClr val="40404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769" y="232"/>
                <a:ext cx="57" cy="68"/>
              </a:xfrm>
              <a:custGeom>
                <a:avLst/>
                <a:gdLst>
                  <a:gd name="T0" fmla="*/ 53 w 57"/>
                  <a:gd name="T1" fmla="*/ 0 h 68"/>
                  <a:gd name="T2" fmla="*/ 56 w 57"/>
                  <a:gd name="T3" fmla="*/ 4 h 68"/>
                  <a:gd name="T4" fmla="*/ 3 w 57"/>
                  <a:gd name="T5" fmla="*/ 67 h 68"/>
                  <a:gd name="T6" fmla="*/ 0 w 57"/>
                  <a:gd name="T7" fmla="*/ 62 h 68"/>
                  <a:gd name="T8" fmla="*/ 53 w 57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68"/>
                  <a:gd name="T17" fmla="*/ 57 w 57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68">
                    <a:moveTo>
                      <a:pt x="53" y="0"/>
                    </a:moveTo>
                    <a:lnTo>
                      <a:pt x="56" y="4"/>
                    </a:lnTo>
                    <a:lnTo>
                      <a:pt x="3" y="67"/>
                    </a:lnTo>
                    <a:lnTo>
                      <a:pt x="0" y="62"/>
                    </a:lnTo>
                    <a:lnTo>
                      <a:pt x="53" y="0"/>
                    </a:lnTo>
                  </a:path>
                </a:pathLst>
              </a:custGeom>
              <a:solidFill>
                <a:srgbClr val="8E8E8E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711" y="190"/>
                <a:ext cx="56" cy="66"/>
              </a:xfrm>
              <a:custGeom>
                <a:avLst/>
                <a:gdLst>
                  <a:gd name="T0" fmla="*/ 49 w 56"/>
                  <a:gd name="T1" fmla="*/ 0 h 66"/>
                  <a:gd name="T2" fmla="*/ 55 w 56"/>
                  <a:gd name="T3" fmla="*/ 2 h 66"/>
                  <a:gd name="T4" fmla="*/ 6 w 56"/>
                  <a:gd name="T5" fmla="*/ 65 h 66"/>
                  <a:gd name="T6" fmla="*/ 0 w 56"/>
                  <a:gd name="T7" fmla="*/ 63 h 66"/>
                  <a:gd name="T8" fmla="*/ 49 w 56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66"/>
                  <a:gd name="T17" fmla="*/ 56 w 56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66">
                    <a:moveTo>
                      <a:pt x="49" y="0"/>
                    </a:moveTo>
                    <a:lnTo>
                      <a:pt x="55" y="2"/>
                    </a:lnTo>
                    <a:lnTo>
                      <a:pt x="6" y="65"/>
                    </a:lnTo>
                    <a:lnTo>
                      <a:pt x="0" y="63"/>
                    </a:lnTo>
                    <a:lnTo>
                      <a:pt x="49" y="0"/>
                    </a:lnTo>
                  </a:path>
                </a:pathLst>
              </a:custGeom>
              <a:solidFill>
                <a:srgbClr val="40404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4"/>
              <p:cNvSpPr>
                <a:spLocks/>
              </p:cNvSpPr>
              <p:nvPr/>
            </p:nvSpPr>
            <p:spPr bwMode="auto">
              <a:xfrm>
                <a:off x="772" y="237"/>
                <a:ext cx="58" cy="66"/>
              </a:xfrm>
              <a:custGeom>
                <a:avLst/>
                <a:gdLst>
                  <a:gd name="T0" fmla="*/ 54 w 58"/>
                  <a:gd name="T1" fmla="*/ 0 h 66"/>
                  <a:gd name="T2" fmla="*/ 57 w 58"/>
                  <a:gd name="T3" fmla="*/ 5 h 66"/>
                  <a:gd name="T4" fmla="*/ 2 w 58"/>
                  <a:gd name="T5" fmla="*/ 65 h 66"/>
                  <a:gd name="T6" fmla="*/ 0 w 58"/>
                  <a:gd name="T7" fmla="*/ 62 h 66"/>
                  <a:gd name="T8" fmla="*/ 54 w 58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6"/>
                  <a:gd name="T17" fmla="*/ 58 w 58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6">
                    <a:moveTo>
                      <a:pt x="54" y="0"/>
                    </a:moveTo>
                    <a:lnTo>
                      <a:pt x="57" y="5"/>
                    </a:lnTo>
                    <a:lnTo>
                      <a:pt x="2" y="65"/>
                    </a:lnTo>
                    <a:lnTo>
                      <a:pt x="0" y="62"/>
                    </a:lnTo>
                    <a:lnTo>
                      <a:pt x="54" y="0"/>
                    </a:lnTo>
                  </a:path>
                </a:pathLst>
              </a:custGeom>
              <a:solidFill>
                <a:srgbClr val="9C9C9C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5"/>
              <p:cNvSpPr>
                <a:spLocks/>
              </p:cNvSpPr>
              <p:nvPr/>
            </p:nvSpPr>
            <p:spPr bwMode="auto">
              <a:xfrm>
                <a:off x="704" y="187"/>
                <a:ext cx="56" cy="66"/>
              </a:xfrm>
              <a:custGeom>
                <a:avLst/>
                <a:gdLst>
                  <a:gd name="T0" fmla="*/ 49 w 56"/>
                  <a:gd name="T1" fmla="*/ 0 h 66"/>
                  <a:gd name="T2" fmla="*/ 55 w 56"/>
                  <a:gd name="T3" fmla="*/ 2 h 66"/>
                  <a:gd name="T4" fmla="*/ 6 w 56"/>
                  <a:gd name="T5" fmla="*/ 65 h 66"/>
                  <a:gd name="T6" fmla="*/ 0 w 56"/>
                  <a:gd name="T7" fmla="*/ 63 h 66"/>
                  <a:gd name="T8" fmla="*/ 49 w 56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66"/>
                  <a:gd name="T17" fmla="*/ 56 w 56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66">
                    <a:moveTo>
                      <a:pt x="49" y="0"/>
                    </a:moveTo>
                    <a:lnTo>
                      <a:pt x="55" y="2"/>
                    </a:lnTo>
                    <a:lnTo>
                      <a:pt x="6" y="65"/>
                    </a:lnTo>
                    <a:lnTo>
                      <a:pt x="0" y="63"/>
                    </a:lnTo>
                    <a:lnTo>
                      <a:pt x="49" y="0"/>
                    </a:lnTo>
                  </a:path>
                </a:pathLst>
              </a:custGeom>
              <a:solidFill>
                <a:srgbClr val="40404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6"/>
              <p:cNvSpPr>
                <a:spLocks/>
              </p:cNvSpPr>
              <p:nvPr/>
            </p:nvSpPr>
            <p:spPr bwMode="auto">
              <a:xfrm>
                <a:off x="775" y="242"/>
                <a:ext cx="58" cy="65"/>
              </a:xfrm>
              <a:custGeom>
                <a:avLst/>
                <a:gdLst>
                  <a:gd name="T0" fmla="*/ 55 w 58"/>
                  <a:gd name="T1" fmla="*/ 0 h 65"/>
                  <a:gd name="T2" fmla="*/ 57 w 58"/>
                  <a:gd name="T3" fmla="*/ 4 h 65"/>
                  <a:gd name="T4" fmla="*/ 3 w 58"/>
                  <a:gd name="T5" fmla="*/ 64 h 65"/>
                  <a:gd name="T6" fmla="*/ 0 w 58"/>
                  <a:gd name="T7" fmla="*/ 60 h 65"/>
                  <a:gd name="T8" fmla="*/ 55 w 58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5"/>
                  <a:gd name="T17" fmla="*/ 58 w 58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5">
                    <a:moveTo>
                      <a:pt x="55" y="0"/>
                    </a:moveTo>
                    <a:lnTo>
                      <a:pt x="57" y="4"/>
                    </a:lnTo>
                    <a:lnTo>
                      <a:pt x="3" y="64"/>
                    </a:lnTo>
                    <a:lnTo>
                      <a:pt x="0" y="60"/>
                    </a:lnTo>
                    <a:lnTo>
                      <a:pt x="55" y="0"/>
                    </a:lnTo>
                  </a:path>
                </a:pathLst>
              </a:custGeom>
              <a:solidFill>
                <a:srgbClr val="9C9C9C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17"/>
              <p:cNvSpPr>
                <a:spLocks/>
              </p:cNvSpPr>
              <p:nvPr/>
            </p:nvSpPr>
            <p:spPr bwMode="auto">
              <a:xfrm>
                <a:off x="779" y="247"/>
                <a:ext cx="54" cy="63"/>
              </a:xfrm>
              <a:custGeom>
                <a:avLst/>
                <a:gdLst>
                  <a:gd name="T0" fmla="*/ 52 w 54"/>
                  <a:gd name="T1" fmla="*/ 0 h 63"/>
                  <a:gd name="T2" fmla="*/ 53 w 54"/>
                  <a:gd name="T3" fmla="*/ 2 h 63"/>
                  <a:gd name="T4" fmla="*/ 1 w 54"/>
                  <a:gd name="T5" fmla="*/ 62 h 63"/>
                  <a:gd name="T6" fmla="*/ 0 w 54"/>
                  <a:gd name="T7" fmla="*/ 59 h 63"/>
                  <a:gd name="T8" fmla="*/ 52 w 5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63"/>
                  <a:gd name="T17" fmla="*/ 54 w 5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63">
                    <a:moveTo>
                      <a:pt x="52" y="0"/>
                    </a:moveTo>
                    <a:lnTo>
                      <a:pt x="53" y="2"/>
                    </a:lnTo>
                    <a:lnTo>
                      <a:pt x="1" y="62"/>
                    </a:lnTo>
                    <a:lnTo>
                      <a:pt x="0" y="59"/>
                    </a:lnTo>
                    <a:lnTo>
                      <a:pt x="52" y="0"/>
                    </a:lnTo>
                  </a:path>
                </a:pathLst>
              </a:custGeom>
              <a:solidFill>
                <a:srgbClr val="AAAAAA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8"/>
              <p:cNvSpPr>
                <a:spLocks/>
              </p:cNvSpPr>
              <p:nvPr/>
            </p:nvSpPr>
            <p:spPr bwMode="auto">
              <a:xfrm>
                <a:off x="690" y="185"/>
                <a:ext cx="63" cy="67"/>
              </a:xfrm>
              <a:custGeom>
                <a:avLst/>
                <a:gdLst>
                  <a:gd name="T0" fmla="*/ 49 w 63"/>
                  <a:gd name="T1" fmla="*/ 0 h 67"/>
                  <a:gd name="T2" fmla="*/ 62 w 63"/>
                  <a:gd name="T3" fmla="*/ 2 h 67"/>
                  <a:gd name="T4" fmla="*/ 12 w 63"/>
                  <a:gd name="T5" fmla="*/ 66 h 67"/>
                  <a:gd name="T6" fmla="*/ 0 w 63"/>
                  <a:gd name="T7" fmla="*/ 64 h 67"/>
                  <a:gd name="T8" fmla="*/ 49 w 63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67"/>
                  <a:gd name="T17" fmla="*/ 63 w 63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67">
                    <a:moveTo>
                      <a:pt x="49" y="0"/>
                    </a:moveTo>
                    <a:lnTo>
                      <a:pt x="62" y="2"/>
                    </a:lnTo>
                    <a:lnTo>
                      <a:pt x="12" y="66"/>
                    </a:lnTo>
                    <a:lnTo>
                      <a:pt x="0" y="64"/>
                    </a:lnTo>
                    <a:lnTo>
                      <a:pt x="49" y="0"/>
                    </a:lnTo>
                  </a:path>
                </a:pathLst>
              </a:custGeom>
              <a:solidFill>
                <a:srgbClr val="40404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19"/>
              <p:cNvSpPr>
                <a:spLocks/>
              </p:cNvSpPr>
              <p:nvPr/>
            </p:nvSpPr>
            <p:spPr bwMode="auto">
              <a:xfrm>
                <a:off x="780" y="250"/>
                <a:ext cx="58" cy="67"/>
              </a:xfrm>
              <a:custGeom>
                <a:avLst/>
                <a:gdLst>
                  <a:gd name="T0" fmla="*/ 53 w 58"/>
                  <a:gd name="T1" fmla="*/ 0 h 67"/>
                  <a:gd name="T2" fmla="*/ 57 w 58"/>
                  <a:gd name="T3" fmla="*/ 7 h 67"/>
                  <a:gd name="T4" fmla="*/ 3 w 58"/>
                  <a:gd name="T5" fmla="*/ 66 h 67"/>
                  <a:gd name="T6" fmla="*/ 0 w 58"/>
                  <a:gd name="T7" fmla="*/ 60 h 67"/>
                  <a:gd name="T8" fmla="*/ 53 w 58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7"/>
                  <a:gd name="T17" fmla="*/ 58 w 5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7">
                    <a:moveTo>
                      <a:pt x="53" y="0"/>
                    </a:moveTo>
                    <a:lnTo>
                      <a:pt x="57" y="7"/>
                    </a:lnTo>
                    <a:lnTo>
                      <a:pt x="3" y="66"/>
                    </a:lnTo>
                    <a:lnTo>
                      <a:pt x="0" y="60"/>
                    </a:lnTo>
                    <a:lnTo>
                      <a:pt x="53" y="0"/>
                    </a:lnTo>
                  </a:path>
                </a:pathLst>
              </a:custGeom>
              <a:solidFill>
                <a:srgbClr val="ADADAD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20"/>
              <p:cNvSpPr>
                <a:spLocks/>
              </p:cNvSpPr>
              <p:nvPr/>
            </p:nvSpPr>
            <p:spPr bwMode="auto">
              <a:xfrm>
                <a:off x="784" y="257"/>
                <a:ext cx="61" cy="74"/>
              </a:xfrm>
              <a:custGeom>
                <a:avLst/>
                <a:gdLst>
                  <a:gd name="T0" fmla="*/ 54 w 61"/>
                  <a:gd name="T1" fmla="*/ 0 h 74"/>
                  <a:gd name="T2" fmla="*/ 60 w 61"/>
                  <a:gd name="T3" fmla="*/ 13 h 74"/>
                  <a:gd name="T4" fmla="*/ 6 w 61"/>
                  <a:gd name="T5" fmla="*/ 73 h 74"/>
                  <a:gd name="T6" fmla="*/ 0 w 61"/>
                  <a:gd name="T7" fmla="*/ 60 h 74"/>
                  <a:gd name="T8" fmla="*/ 54 w 61"/>
                  <a:gd name="T9" fmla="*/ 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"/>
                  <a:gd name="T16" fmla="*/ 0 h 74"/>
                  <a:gd name="T17" fmla="*/ 61 w 61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" h="74">
                    <a:moveTo>
                      <a:pt x="54" y="0"/>
                    </a:moveTo>
                    <a:lnTo>
                      <a:pt x="60" y="13"/>
                    </a:lnTo>
                    <a:lnTo>
                      <a:pt x="6" y="73"/>
                    </a:lnTo>
                    <a:lnTo>
                      <a:pt x="0" y="60"/>
                    </a:lnTo>
                    <a:lnTo>
                      <a:pt x="54" y="0"/>
                    </a:lnTo>
                  </a:path>
                </a:pathLst>
              </a:custGeom>
              <a:solidFill>
                <a:srgbClr val="B9B9B9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21"/>
              <p:cNvSpPr>
                <a:spLocks/>
              </p:cNvSpPr>
              <p:nvPr/>
            </p:nvSpPr>
            <p:spPr bwMode="auto">
              <a:xfrm>
                <a:off x="790" y="271"/>
                <a:ext cx="57" cy="68"/>
              </a:xfrm>
              <a:custGeom>
                <a:avLst/>
                <a:gdLst>
                  <a:gd name="T0" fmla="*/ 54 w 57"/>
                  <a:gd name="T1" fmla="*/ 0 h 68"/>
                  <a:gd name="T2" fmla="*/ 56 w 57"/>
                  <a:gd name="T3" fmla="*/ 7 h 68"/>
                  <a:gd name="T4" fmla="*/ 2 w 57"/>
                  <a:gd name="T5" fmla="*/ 67 h 68"/>
                  <a:gd name="T6" fmla="*/ 0 w 57"/>
                  <a:gd name="T7" fmla="*/ 61 h 68"/>
                  <a:gd name="T8" fmla="*/ 54 w 57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68"/>
                  <a:gd name="T17" fmla="*/ 57 w 57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68">
                    <a:moveTo>
                      <a:pt x="54" y="0"/>
                    </a:moveTo>
                    <a:lnTo>
                      <a:pt x="56" y="7"/>
                    </a:lnTo>
                    <a:lnTo>
                      <a:pt x="2" y="67"/>
                    </a:lnTo>
                    <a:lnTo>
                      <a:pt x="0" y="61"/>
                    </a:lnTo>
                    <a:lnTo>
                      <a:pt x="54" y="0"/>
                    </a:lnTo>
                  </a:path>
                </a:pathLst>
              </a:custGeom>
              <a:solidFill>
                <a:srgbClr val="C1C1C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22"/>
              <p:cNvSpPr>
                <a:spLocks/>
              </p:cNvSpPr>
              <p:nvPr/>
            </p:nvSpPr>
            <p:spPr bwMode="auto">
              <a:xfrm>
                <a:off x="793" y="278"/>
                <a:ext cx="56" cy="66"/>
              </a:xfrm>
              <a:custGeom>
                <a:avLst/>
                <a:gdLst>
                  <a:gd name="T0" fmla="*/ 53 w 56"/>
                  <a:gd name="T1" fmla="*/ 0 h 66"/>
                  <a:gd name="T2" fmla="*/ 55 w 56"/>
                  <a:gd name="T3" fmla="*/ 6 h 66"/>
                  <a:gd name="T4" fmla="*/ 2 w 56"/>
                  <a:gd name="T5" fmla="*/ 65 h 66"/>
                  <a:gd name="T6" fmla="*/ 0 w 56"/>
                  <a:gd name="T7" fmla="*/ 59 h 66"/>
                  <a:gd name="T8" fmla="*/ 53 w 56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66"/>
                  <a:gd name="T17" fmla="*/ 56 w 56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66">
                    <a:moveTo>
                      <a:pt x="53" y="0"/>
                    </a:moveTo>
                    <a:lnTo>
                      <a:pt x="55" y="6"/>
                    </a:lnTo>
                    <a:lnTo>
                      <a:pt x="2" y="65"/>
                    </a:lnTo>
                    <a:lnTo>
                      <a:pt x="0" y="59"/>
                    </a:lnTo>
                    <a:lnTo>
                      <a:pt x="53" y="0"/>
                    </a:lnTo>
                  </a:path>
                </a:pathLst>
              </a:custGeom>
              <a:solidFill>
                <a:srgbClr val="D1D1D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23"/>
              <p:cNvSpPr>
                <a:spLocks/>
              </p:cNvSpPr>
              <p:nvPr/>
            </p:nvSpPr>
            <p:spPr bwMode="auto">
              <a:xfrm>
                <a:off x="795" y="286"/>
                <a:ext cx="56" cy="67"/>
              </a:xfrm>
              <a:custGeom>
                <a:avLst/>
                <a:gdLst>
                  <a:gd name="T0" fmla="*/ 53 w 56"/>
                  <a:gd name="T1" fmla="*/ 0 h 67"/>
                  <a:gd name="T2" fmla="*/ 55 w 56"/>
                  <a:gd name="T3" fmla="*/ 7 h 67"/>
                  <a:gd name="T4" fmla="*/ 1 w 56"/>
                  <a:gd name="T5" fmla="*/ 66 h 67"/>
                  <a:gd name="T6" fmla="*/ 0 w 56"/>
                  <a:gd name="T7" fmla="*/ 59 h 67"/>
                  <a:gd name="T8" fmla="*/ 53 w 56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67"/>
                  <a:gd name="T17" fmla="*/ 56 w 56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67">
                    <a:moveTo>
                      <a:pt x="53" y="0"/>
                    </a:moveTo>
                    <a:lnTo>
                      <a:pt x="55" y="7"/>
                    </a:lnTo>
                    <a:lnTo>
                      <a:pt x="1" y="66"/>
                    </a:lnTo>
                    <a:lnTo>
                      <a:pt x="0" y="59"/>
                    </a:lnTo>
                    <a:lnTo>
                      <a:pt x="53" y="0"/>
                    </a:lnTo>
                  </a:path>
                </a:pathLst>
              </a:custGeom>
              <a:solidFill>
                <a:srgbClr val="D9D9D9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24"/>
              <p:cNvSpPr>
                <a:spLocks/>
              </p:cNvSpPr>
              <p:nvPr/>
            </p:nvSpPr>
            <p:spPr bwMode="auto">
              <a:xfrm>
                <a:off x="796" y="294"/>
                <a:ext cx="55" cy="66"/>
              </a:xfrm>
              <a:custGeom>
                <a:avLst/>
                <a:gdLst>
                  <a:gd name="T0" fmla="*/ 54 w 55"/>
                  <a:gd name="T1" fmla="*/ 0 h 66"/>
                  <a:gd name="T2" fmla="*/ 54 w 55"/>
                  <a:gd name="T3" fmla="*/ 7 h 66"/>
                  <a:gd name="T4" fmla="*/ 0 w 55"/>
                  <a:gd name="T5" fmla="*/ 65 h 66"/>
                  <a:gd name="T6" fmla="*/ 0 w 55"/>
                  <a:gd name="T7" fmla="*/ 59 h 66"/>
                  <a:gd name="T8" fmla="*/ 54 w 55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6"/>
                  <a:gd name="T17" fmla="*/ 55 w 55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6">
                    <a:moveTo>
                      <a:pt x="54" y="0"/>
                    </a:moveTo>
                    <a:lnTo>
                      <a:pt x="54" y="7"/>
                    </a:lnTo>
                    <a:lnTo>
                      <a:pt x="0" y="65"/>
                    </a:lnTo>
                    <a:lnTo>
                      <a:pt x="0" y="59"/>
                    </a:lnTo>
                    <a:lnTo>
                      <a:pt x="54" y="0"/>
                    </a:lnTo>
                  </a:path>
                </a:pathLst>
              </a:custGeom>
              <a:solidFill>
                <a:srgbClr val="DFDFD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25"/>
              <p:cNvSpPr>
                <a:spLocks/>
              </p:cNvSpPr>
              <p:nvPr/>
            </p:nvSpPr>
            <p:spPr bwMode="auto">
              <a:xfrm>
                <a:off x="796" y="302"/>
                <a:ext cx="56" cy="68"/>
              </a:xfrm>
              <a:custGeom>
                <a:avLst/>
                <a:gdLst>
                  <a:gd name="T0" fmla="*/ 54 w 56"/>
                  <a:gd name="T1" fmla="*/ 0 h 68"/>
                  <a:gd name="T2" fmla="*/ 55 w 56"/>
                  <a:gd name="T3" fmla="*/ 10 h 68"/>
                  <a:gd name="T4" fmla="*/ 1 w 56"/>
                  <a:gd name="T5" fmla="*/ 67 h 68"/>
                  <a:gd name="T6" fmla="*/ 0 w 56"/>
                  <a:gd name="T7" fmla="*/ 58 h 68"/>
                  <a:gd name="T8" fmla="*/ 54 w 56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68"/>
                  <a:gd name="T17" fmla="*/ 56 w 56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68">
                    <a:moveTo>
                      <a:pt x="54" y="0"/>
                    </a:moveTo>
                    <a:lnTo>
                      <a:pt x="55" y="10"/>
                    </a:lnTo>
                    <a:lnTo>
                      <a:pt x="1" y="67"/>
                    </a:lnTo>
                    <a:lnTo>
                      <a:pt x="0" y="58"/>
                    </a:lnTo>
                    <a:lnTo>
                      <a:pt x="54" y="0"/>
                    </a:lnTo>
                  </a:path>
                </a:pathLst>
              </a:custGeom>
              <a:solidFill>
                <a:srgbClr val="E4E4E4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26"/>
              <p:cNvSpPr>
                <a:spLocks/>
              </p:cNvSpPr>
              <p:nvPr/>
            </p:nvSpPr>
            <p:spPr bwMode="auto">
              <a:xfrm>
                <a:off x="796" y="313"/>
                <a:ext cx="56" cy="68"/>
              </a:xfrm>
              <a:custGeom>
                <a:avLst/>
                <a:gdLst>
                  <a:gd name="T0" fmla="*/ 55 w 56"/>
                  <a:gd name="T1" fmla="*/ 0 h 68"/>
                  <a:gd name="T2" fmla="*/ 54 w 56"/>
                  <a:gd name="T3" fmla="*/ 10 h 68"/>
                  <a:gd name="T4" fmla="*/ 0 w 56"/>
                  <a:gd name="T5" fmla="*/ 67 h 68"/>
                  <a:gd name="T6" fmla="*/ 1 w 56"/>
                  <a:gd name="T7" fmla="*/ 57 h 68"/>
                  <a:gd name="T8" fmla="*/ 55 w 56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68"/>
                  <a:gd name="T17" fmla="*/ 56 w 56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68">
                    <a:moveTo>
                      <a:pt x="55" y="0"/>
                    </a:moveTo>
                    <a:lnTo>
                      <a:pt x="54" y="10"/>
                    </a:lnTo>
                    <a:lnTo>
                      <a:pt x="0" y="67"/>
                    </a:lnTo>
                    <a:lnTo>
                      <a:pt x="1" y="57"/>
                    </a:lnTo>
                    <a:lnTo>
                      <a:pt x="55" y="0"/>
                    </a:lnTo>
                  </a:path>
                </a:pathLst>
              </a:custGeom>
              <a:solidFill>
                <a:srgbClr val="ECECEC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27"/>
              <p:cNvSpPr>
                <a:spLocks/>
              </p:cNvSpPr>
              <p:nvPr/>
            </p:nvSpPr>
            <p:spPr bwMode="auto">
              <a:xfrm>
                <a:off x="795" y="325"/>
                <a:ext cx="56" cy="66"/>
              </a:xfrm>
              <a:custGeom>
                <a:avLst/>
                <a:gdLst>
                  <a:gd name="T0" fmla="*/ 55 w 56"/>
                  <a:gd name="T1" fmla="*/ 0 h 66"/>
                  <a:gd name="T2" fmla="*/ 53 w 56"/>
                  <a:gd name="T3" fmla="*/ 10 h 66"/>
                  <a:gd name="T4" fmla="*/ 0 w 56"/>
                  <a:gd name="T5" fmla="*/ 65 h 66"/>
                  <a:gd name="T6" fmla="*/ 1 w 56"/>
                  <a:gd name="T7" fmla="*/ 56 h 66"/>
                  <a:gd name="T8" fmla="*/ 55 w 56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66"/>
                  <a:gd name="T17" fmla="*/ 56 w 56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66">
                    <a:moveTo>
                      <a:pt x="55" y="0"/>
                    </a:moveTo>
                    <a:lnTo>
                      <a:pt x="53" y="10"/>
                    </a:lnTo>
                    <a:lnTo>
                      <a:pt x="0" y="65"/>
                    </a:lnTo>
                    <a:lnTo>
                      <a:pt x="1" y="56"/>
                    </a:lnTo>
                    <a:lnTo>
                      <a:pt x="55" y="0"/>
                    </a:lnTo>
                  </a:path>
                </a:pathLst>
              </a:custGeom>
              <a:solidFill>
                <a:srgbClr val="F2F2F2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28"/>
              <p:cNvSpPr>
                <a:spLocks/>
              </p:cNvSpPr>
              <p:nvPr/>
            </p:nvSpPr>
            <p:spPr bwMode="auto">
              <a:xfrm>
                <a:off x="792" y="335"/>
                <a:ext cx="57" cy="67"/>
              </a:xfrm>
              <a:custGeom>
                <a:avLst/>
                <a:gdLst>
                  <a:gd name="T0" fmla="*/ 56 w 57"/>
                  <a:gd name="T1" fmla="*/ 0 h 67"/>
                  <a:gd name="T2" fmla="*/ 54 w 57"/>
                  <a:gd name="T3" fmla="*/ 10 h 67"/>
                  <a:gd name="T4" fmla="*/ 0 w 57"/>
                  <a:gd name="T5" fmla="*/ 66 h 67"/>
                  <a:gd name="T6" fmla="*/ 2 w 57"/>
                  <a:gd name="T7" fmla="*/ 56 h 67"/>
                  <a:gd name="T8" fmla="*/ 56 w 57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67"/>
                  <a:gd name="T17" fmla="*/ 57 w 57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67">
                    <a:moveTo>
                      <a:pt x="56" y="0"/>
                    </a:moveTo>
                    <a:lnTo>
                      <a:pt x="54" y="10"/>
                    </a:lnTo>
                    <a:lnTo>
                      <a:pt x="0" y="66"/>
                    </a:lnTo>
                    <a:lnTo>
                      <a:pt x="2" y="56"/>
                    </a:lnTo>
                    <a:lnTo>
                      <a:pt x="56" y="0"/>
                    </a:lnTo>
                  </a:path>
                </a:pathLst>
              </a:custGeom>
              <a:solidFill>
                <a:srgbClr val="F2F2F2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29"/>
              <p:cNvSpPr>
                <a:spLocks/>
              </p:cNvSpPr>
              <p:nvPr/>
            </p:nvSpPr>
            <p:spPr bwMode="auto">
              <a:xfrm>
                <a:off x="788" y="346"/>
                <a:ext cx="58" cy="65"/>
              </a:xfrm>
              <a:custGeom>
                <a:avLst/>
                <a:gdLst>
                  <a:gd name="T0" fmla="*/ 57 w 58"/>
                  <a:gd name="T1" fmla="*/ 0 h 65"/>
                  <a:gd name="T2" fmla="*/ 54 w 58"/>
                  <a:gd name="T3" fmla="*/ 9 h 65"/>
                  <a:gd name="T4" fmla="*/ 0 w 58"/>
                  <a:gd name="T5" fmla="*/ 64 h 65"/>
                  <a:gd name="T6" fmla="*/ 3 w 58"/>
                  <a:gd name="T7" fmla="*/ 56 h 65"/>
                  <a:gd name="T8" fmla="*/ 57 w 58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5"/>
                  <a:gd name="T17" fmla="*/ 58 w 58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5">
                    <a:moveTo>
                      <a:pt x="57" y="0"/>
                    </a:moveTo>
                    <a:lnTo>
                      <a:pt x="54" y="9"/>
                    </a:lnTo>
                    <a:lnTo>
                      <a:pt x="0" y="64"/>
                    </a:lnTo>
                    <a:lnTo>
                      <a:pt x="3" y="56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F2F2F2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30"/>
              <p:cNvSpPr>
                <a:spLocks/>
              </p:cNvSpPr>
              <p:nvPr/>
            </p:nvSpPr>
            <p:spPr bwMode="auto">
              <a:xfrm>
                <a:off x="784" y="356"/>
                <a:ext cx="59" cy="64"/>
              </a:xfrm>
              <a:custGeom>
                <a:avLst/>
                <a:gdLst>
                  <a:gd name="T0" fmla="*/ 58 w 59"/>
                  <a:gd name="T1" fmla="*/ 0 h 64"/>
                  <a:gd name="T2" fmla="*/ 55 w 59"/>
                  <a:gd name="T3" fmla="*/ 8 h 64"/>
                  <a:gd name="T4" fmla="*/ 0 w 59"/>
                  <a:gd name="T5" fmla="*/ 63 h 64"/>
                  <a:gd name="T6" fmla="*/ 3 w 59"/>
                  <a:gd name="T7" fmla="*/ 55 h 64"/>
                  <a:gd name="T8" fmla="*/ 58 w 59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64"/>
                  <a:gd name="T17" fmla="*/ 59 w 59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64">
                    <a:moveTo>
                      <a:pt x="58" y="0"/>
                    </a:moveTo>
                    <a:lnTo>
                      <a:pt x="55" y="8"/>
                    </a:lnTo>
                    <a:lnTo>
                      <a:pt x="0" y="63"/>
                    </a:lnTo>
                    <a:lnTo>
                      <a:pt x="3" y="5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F2F2F2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31"/>
              <p:cNvSpPr>
                <a:spLocks/>
              </p:cNvSpPr>
              <p:nvPr/>
            </p:nvSpPr>
            <p:spPr bwMode="auto">
              <a:xfrm>
                <a:off x="782" y="365"/>
                <a:ext cx="57" cy="59"/>
              </a:xfrm>
              <a:custGeom>
                <a:avLst/>
                <a:gdLst>
                  <a:gd name="T0" fmla="*/ 56 w 57"/>
                  <a:gd name="T1" fmla="*/ 0 h 59"/>
                  <a:gd name="T2" fmla="*/ 53 w 57"/>
                  <a:gd name="T3" fmla="*/ 5 h 59"/>
                  <a:gd name="T4" fmla="*/ 0 w 57"/>
                  <a:gd name="T5" fmla="*/ 58 h 59"/>
                  <a:gd name="T6" fmla="*/ 2 w 57"/>
                  <a:gd name="T7" fmla="*/ 54 h 59"/>
                  <a:gd name="T8" fmla="*/ 56 w 57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59"/>
                  <a:gd name="T17" fmla="*/ 57 w 57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59">
                    <a:moveTo>
                      <a:pt x="56" y="0"/>
                    </a:moveTo>
                    <a:lnTo>
                      <a:pt x="53" y="5"/>
                    </a:lnTo>
                    <a:lnTo>
                      <a:pt x="0" y="58"/>
                    </a:lnTo>
                    <a:lnTo>
                      <a:pt x="2" y="54"/>
                    </a:lnTo>
                    <a:lnTo>
                      <a:pt x="56" y="0"/>
                    </a:lnTo>
                  </a:path>
                </a:pathLst>
              </a:custGeom>
              <a:solidFill>
                <a:srgbClr val="F2F2F2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32"/>
              <p:cNvSpPr>
                <a:spLocks/>
              </p:cNvSpPr>
              <p:nvPr/>
            </p:nvSpPr>
            <p:spPr bwMode="auto">
              <a:xfrm>
                <a:off x="779" y="369"/>
                <a:ext cx="56" cy="61"/>
              </a:xfrm>
              <a:custGeom>
                <a:avLst/>
                <a:gdLst>
                  <a:gd name="T0" fmla="*/ 55 w 56"/>
                  <a:gd name="T1" fmla="*/ 0 h 61"/>
                  <a:gd name="T2" fmla="*/ 53 w 56"/>
                  <a:gd name="T3" fmla="*/ 5 h 61"/>
                  <a:gd name="T4" fmla="*/ 0 w 56"/>
                  <a:gd name="T5" fmla="*/ 60 h 61"/>
                  <a:gd name="T6" fmla="*/ 2 w 56"/>
                  <a:gd name="T7" fmla="*/ 55 h 61"/>
                  <a:gd name="T8" fmla="*/ 55 w 56"/>
                  <a:gd name="T9" fmla="*/ 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61"/>
                  <a:gd name="T17" fmla="*/ 56 w 56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61">
                    <a:moveTo>
                      <a:pt x="55" y="0"/>
                    </a:moveTo>
                    <a:lnTo>
                      <a:pt x="53" y="5"/>
                    </a:lnTo>
                    <a:lnTo>
                      <a:pt x="0" y="60"/>
                    </a:lnTo>
                    <a:lnTo>
                      <a:pt x="2" y="55"/>
                    </a:lnTo>
                    <a:lnTo>
                      <a:pt x="55" y="0"/>
                    </a:lnTo>
                  </a:path>
                </a:pathLst>
              </a:custGeom>
              <a:solidFill>
                <a:srgbClr val="F2F2F2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33"/>
              <p:cNvSpPr>
                <a:spLocks/>
              </p:cNvSpPr>
              <p:nvPr/>
            </p:nvSpPr>
            <p:spPr bwMode="auto">
              <a:xfrm>
                <a:off x="775" y="377"/>
                <a:ext cx="58" cy="57"/>
              </a:xfrm>
              <a:custGeom>
                <a:avLst/>
                <a:gdLst>
                  <a:gd name="T0" fmla="*/ 57 w 58"/>
                  <a:gd name="T1" fmla="*/ 0 h 57"/>
                  <a:gd name="T2" fmla="*/ 54 w 58"/>
                  <a:gd name="T3" fmla="*/ 5 h 57"/>
                  <a:gd name="T4" fmla="*/ 0 w 58"/>
                  <a:gd name="T5" fmla="*/ 56 h 57"/>
                  <a:gd name="T6" fmla="*/ 3 w 58"/>
                  <a:gd name="T7" fmla="*/ 51 h 57"/>
                  <a:gd name="T8" fmla="*/ 57 w 58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7"/>
                  <a:gd name="T17" fmla="*/ 58 w 58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7">
                    <a:moveTo>
                      <a:pt x="57" y="0"/>
                    </a:moveTo>
                    <a:lnTo>
                      <a:pt x="54" y="5"/>
                    </a:lnTo>
                    <a:lnTo>
                      <a:pt x="0" y="56"/>
                    </a:lnTo>
                    <a:lnTo>
                      <a:pt x="3" y="51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F2F2F2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34"/>
              <p:cNvSpPr>
                <a:spLocks/>
              </p:cNvSpPr>
              <p:nvPr/>
            </p:nvSpPr>
            <p:spPr bwMode="auto">
              <a:xfrm>
                <a:off x="772" y="381"/>
                <a:ext cx="57" cy="59"/>
              </a:xfrm>
              <a:custGeom>
                <a:avLst/>
                <a:gdLst>
                  <a:gd name="T0" fmla="*/ 56 w 57"/>
                  <a:gd name="T1" fmla="*/ 0 h 59"/>
                  <a:gd name="T2" fmla="*/ 53 w 57"/>
                  <a:gd name="T3" fmla="*/ 5 h 59"/>
                  <a:gd name="T4" fmla="*/ 0 w 57"/>
                  <a:gd name="T5" fmla="*/ 58 h 59"/>
                  <a:gd name="T6" fmla="*/ 3 w 57"/>
                  <a:gd name="T7" fmla="*/ 53 h 59"/>
                  <a:gd name="T8" fmla="*/ 56 w 57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59"/>
                  <a:gd name="T17" fmla="*/ 57 w 57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59">
                    <a:moveTo>
                      <a:pt x="56" y="0"/>
                    </a:moveTo>
                    <a:lnTo>
                      <a:pt x="53" y="5"/>
                    </a:lnTo>
                    <a:lnTo>
                      <a:pt x="0" y="58"/>
                    </a:lnTo>
                    <a:lnTo>
                      <a:pt x="3" y="53"/>
                    </a:lnTo>
                    <a:lnTo>
                      <a:pt x="56" y="0"/>
                    </a:lnTo>
                  </a:path>
                </a:pathLst>
              </a:custGeom>
              <a:solidFill>
                <a:srgbClr val="F2F2F2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35"/>
              <p:cNvSpPr>
                <a:spLocks/>
              </p:cNvSpPr>
              <p:nvPr/>
            </p:nvSpPr>
            <p:spPr bwMode="auto">
              <a:xfrm>
                <a:off x="769" y="388"/>
                <a:ext cx="55" cy="53"/>
              </a:xfrm>
              <a:custGeom>
                <a:avLst/>
                <a:gdLst>
                  <a:gd name="T0" fmla="*/ 54 w 55"/>
                  <a:gd name="T1" fmla="*/ 0 h 53"/>
                  <a:gd name="T2" fmla="*/ 52 w 55"/>
                  <a:gd name="T3" fmla="*/ 1 h 53"/>
                  <a:gd name="T4" fmla="*/ 0 w 55"/>
                  <a:gd name="T5" fmla="*/ 52 h 53"/>
                  <a:gd name="T6" fmla="*/ 2 w 55"/>
                  <a:gd name="T7" fmla="*/ 50 h 53"/>
                  <a:gd name="T8" fmla="*/ 54 w 55"/>
                  <a:gd name="T9" fmla="*/ 0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53"/>
                  <a:gd name="T17" fmla="*/ 55 w 55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53">
                    <a:moveTo>
                      <a:pt x="54" y="0"/>
                    </a:moveTo>
                    <a:lnTo>
                      <a:pt x="52" y="1"/>
                    </a:lnTo>
                    <a:lnTo>
                      <a:pt x="0" y="52"/>
                    </a:lnTo>
                    <a:lnTo>
                      <a:pt x="2" y="50"/>
                    </a:lnTo>
                    <a:lnTo>
                      <a:pt x="54" y="0"/>
                    </a:lnTo>
                  </a:path>
                </a:pathLst>
              </a:custGeom>
              <a:solidFill>
                <a:srgbClr val="F2F2F2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36"/>
              <p:cNvSpPr>
                <a:spLocks/>
              </p:cNvSpPr>
              <p:nvPr/>
            </p:nvSpPr>
            <p:spPr bwMode="auto">
              <a:xfrm>
                <a:off x="764" y="390"/>
                <a:ext cx="58" cy="57"/>
              </a:xfrm>
              <a:custGeom>
                <a:avLst/>
                <a:gdLst>
                  <a:gd name="T0" fmla="*/ 57 w 58"/>
                  <a:gd name="T1" fmla="*/ 0 h 57"/>
                  <a:gd name="T2" fmla="*/ 52 w 58"/>
                  <a:gd name="T3" fmla="*/ 6 h 57"/>
                  <a:gd name="T4" fmla="*/ 0 w 58"/>
                  <a:gd name="T5" fmla="*/ 56 h 57"/>
                  <a:gd name="T6" fmla="*/ 4 w 58"/>
                  <a:gd name="T7" fmla="*/ 51 h 57"/>
                  <a:gd name="T8" fmla="*/ 57 w 58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7"/>
                  <a:gd name="T17" fmla="*/ 58 w 58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7">
                    <a:moveTo>
                      <a:pt x="57" y="0"/>
                    </a:moveTo>
                    <a:lnTo>
                      <a:pt x="52" y="6"/>
                    </a:lnTo>
                    <a:lnTo>
                      <a:pt x="0" y="56"/>
                    </a:lnTo>
                    <a:lnTo>
                      <a:pt x="4" y="51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F2F2F2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37"/>
              <p:cNvSpPr>
                <a:spLocks/>
              </p:cNvSpPr>
              <p:nvPr/>
            </p:nvSpPr>
            <p:spPr bwMode="auto">
              <a:xfrm>
                <a:off x="760" y="395"/>
                <a:ext cx="57" cy="55"/>
              </a:xfrm>
              <a:custGeom>
                <a:avLst/>
                <a:gdLst>
                  <a:gd name="T0" fmla="*/ 56 w 57"/>
                  <a:gd name="T1" fmla="*/ 0 h 55"/>
                  <a:gd name="T2" fmla="*/ 53 w 57"/>
                  <a:gd name="T3" fmla="*/ 2 h 55"/>
                  <a:gd name="T4" fmla="*/ 0 w 57"/>
                  <a:gd name="T5" fmla="*/ 54 h 55"/>
                  <a:gd name="T6" fmla="*/ 3 w 57"/>
                  <a:gd name="T7" fmla="*/ 52 h 55"/>
                  <a:gd name="T8" fmla="*/ 56 w 57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55"/>
                  <a:gd name="T17" fmla="*/ 57 w 57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55">
                    <a:moveTo>
                      <a:pt x="56" y="0"/>
                    </a:moveTo>
                    <a:lnTo>
                      <a:pt x="53" y="2"/>
                    </a:lnTo>
                    <a:lnTo>
                      <a:pt x="0" y="54"/>
                    </a:lnTo>
                    <a:lnTo>
                      <a:pt x="3" y="52"/>
                    </a:lnTo>
                    <a:lnTo>
                      <a:pt x="56" y="0"/>
                    </a:lnTo>
                  </a:path>
                </a:pathLst>
              </a:custGeom>
              <a:solidFill>
                <a:srgbClr val="F2F2F2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38"/>
              <p:cNvSpPr>
                <a:spLocks/>
              </p:cNvSpPr>
              <p:nvPr/>
            </p:nvSpPr>
            <p:spPr bwMode="auto">
              <a:xfrm>
                <a:off x="757" y="398"/>
                <a:ext cx="56" cy="56"/>
              </a:xfrm>
              <a:custGeom>
                <a:avLst/>
                <a:gdLst>
                  <a:gd name="T0" fmla="*/ 55 w 56"/>
                  <a:gd name="T1" fmla="*/ 0 h 56"/>
                  <a:gd name="T2" fmla="*/ 52 w 56"/>
                  <a:gd name="T3" fmla="*/ 5 h 56"/>
                  <a:gd name="T4" fmla="*/ 0 w 56"/>
                  <a:gd name="T5" fmla="*/ 55 h 56"/>
                  <a:gd name="T6" fmla="*/ 3 w 56"/>
                  <a:gd name="T7" fmla="*/ 51 h 56"/>
                  <a:gd name="T8" fmla="*/ 55 w 56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56"/>
                  <a:gd name="T17" fmla="*/ 56 w 56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56">
                    <a:moveTo>
                      <a:pt x="55" y="0"/>
                    </a:moveTo>
                    <a:lnTo>
                      <a:pt x="52" y="5"/>
                    </a:lnTo>
                    <a:lnTo>
                      <a:pt x="0" y="55"/>
                    </a:lnTo>
                    <a:lnTo>
                      <a:pt x="3" y="51"/>
                    </a:lnTo>
                    <a:lnTo>
                      <a:pt x="55" y="0"/>
                    </a:lnTo>
                  </a:path>
                </a:pathLst>
              </a:custGeom>
              <a:solidFill>
                <a:srgbClr val="F2F2F2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39"/>
              <p:cNvSpPr>
                <a:spLocks/>
              </p:cNvSpPr>
              <p:nvPr/>
            </p:nvSpPr>
            <p:spPr bwMode="auto">
              <a:xfrm>
                <a:off x="753" y="404"/>
                <a:ext cx="56" cy="55"/>
              </a:xfrm>
              <a:custGeom>
                <a:avLst/>
                <a:gdLst>
                  <a:gd name="T0" fmla="*/ 55 w 56"/>
                  <a:gd name="T1" fmla="*/ 0 h 55"/>
                  <a:gd name="T2" fmla="*/ 51 w 56"/>
                  <a:gd name="T3" fmla="*/ 4 h 55"/>
                  <a:gd name="T4" fmla="*/ 0 w 56"/>
                  <a:gd name="T5" fmla="*/ 54 h 55"/>
                  <a:gd name="T6" fmla="*/ 3 w 56"/>
                  <a:gd name="T7" fmla="*/ 50 h 55"/>
                  <a:gd name="T8" fmla="*/ 55 w 56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55"/>
                  <a:gd name="T17" fmla="*/ 56 w 56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55">
                    <a:moveTo>
                      <a:pt x="55" y="0"/>
                    </a:moveTo>
                    <a:lnTo>
                      <a:pt x="51" y="4"/>
                    </a:lnTo>
                    <a:lnTo>
                      <a:pt x="0" y="54"/>
                    </a:lnTo>
                    <a:lnTo>
                      <a:pt x="3" y="50"/>
                    </a:lnTo>
                    <a:lnTo>
                      <a:pt x="55" y="0"/>
                    </a:lnTo>
                  </a:path>
                </a:pathLst>
              </a:custGeom>
              <a:solidFill>
                <a:srgbClr val="F2F2F2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40"/>
              <p:cNvSpPr>
                <a:spLocks/>
              </p:cNvSpPr>
              <p:nvPr/>
            </p:nvSpPr>
            <p:spPr bwMode="auto">
              <a:xfrm>
                <a:off x="796" y="473"/>
                <a:ext cx="63" cy="56"/>
              </a:xfrm>
              <a:custGeom>
                <a:avLst/>
                <a:gdLst>
                  <a:gd name="T0" fmla="*/ 55 w 63"/>
                  <a:gd name="T1" fmla="*/ 7 h 56"/>
                  <a:gd name="T2" fmla="*/ 62 w 63"/>
                  <a:gd name="T3" fmla="*/ 0 h 56"/>
                  <a:gd name="T4" fmla="*/ 7 w 63"/>
                  <a:gd name="T5" fmla="*/ 49 h 56"/>
                  <a:gd name="T6" fmla="*/ 0 w 63"/>
                  <a:gd name="T7" fmla="*/ 55 h 56"/>
                  <a:gd name="T8" fmla="*/ 55 w 63"/>
                  <a:gd name="T9" fmla="*/ 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56"/>
                  <a:gd name="T17" fmla="*/ 63 w 6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56">
                    <a:moveTo>
                      <a:pt x="55" y="7"/>
                    </a:moveTo>
                    <a:lnTo>
                      <a:pt x="62" y="0"/>
                    </a:lnTo>
                    <a:lnTo>
                      <a:pt x="7" y="49"/>
                    </a:lnTo>
                    <a:lnTo>
                      <a:pt x="0" y="55"/>
                    </a:lnTo>
                    <a:lnTo>
                      <a:pt x="55" y="7"/>
                    </a:lnTo>
                  </a:path>
                </a:pathLst>
              </a:custGeom>
              <a:solidFill>
                <a:srgbClr val="E0E0E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41"/>
              <p:cNvSpPr>
                <a:spLocks/>
              </p:cNvSpPr>
              <p:nvPr/>
            </p:nvSpPr>
            <p:spPr bwMode="auto">
              <a:xfrm>
                <a:off x="787" y="482"/>
                <a:ext cx="64" cy="53"/>
              </a:xfrm>
              <a:custGeom>
                <a:avLst/>
                <a:gdLst>
                  <a:gd name="T0" fmla="*/ 54 w 64"/>
                  <a:gd name="T1" fmla="*/ 5 h 53"/>
                  <a:gd name="T2" fmla="*/ 63 w 64"/>
                  <a:gd name="T3" fmla="*/ 0 h 53"/>
                  <a:gd name="T4" fmla="*/ 7 w 64"/>
                  <a:gd name="T5" fmla="*/ 47 h 53"/>
                  <a:gd name="T6" fmla="*/ 0 w 64"/>
                  <a:gd name="T7" fmla="*/ 52 h 53"/>
                  <a:gd name="T8" fmla="*/ 54 w 64"/>
                  <a:gd name="T9" fmla="*/ 5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53"/>
                  <a:gd name="T17" fmla="*/ 64 w 64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53">
                    <a:moveTo>
                      <a:pt x="54" y="5"/>
                    </a:moveTo>
                    <a:lnTo>
                      <a:pt x="63" y="0"/>
                    </a:lnTo>
                    <a:lnTo>
                      <a:pt x="7" y="47"/>
                    </a:lnTo>
                    <a:lnTo>
                      <a:pt x="0" y="52"/>
                    </a:lnTo>
                    <a:lnTo>
                      <a:pt x="54" y="5"/>
                    </a:lnTo>
                  </a:path>
                </a:pathLst>
              </a:custGeom>
              <a:solidFill>
                <a:srgbClr val="D5D5D5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42"/>
              <p:cNvSpPr>
                <a:spLocks/>
              </p:cNvSpPr>
              <p:nvPr/>
            </p:nvSpPr>
            <p:spPr bwMode="auto">
              <a:xfrm>
                <a:off x="777" y="488"/>
                <a:ext cx="64" cy="51"/>
              </a:xfrm>
              <a:custGeom>
                <a:avLst/>
                <a:gdLst>
                  <a:gd name="T0" fmla="*/ 55 w 64"/>
                  <a:gd name="T1" fmla="*/ 5 h 51"/>
                  <a:gd name="T2" fmla="*/ 63 w 64"/>
                  <a:gd name="T3" fmla="*/ 0 h 51"/>
                  <a:gd name="T4" fmla="*/ 9 w 64"/>
                  <a:gd name="T5" fmla="*/ 45 h 51"/>
                  <a:gd name="T6" fmla="*/ 0 w 64"/>
                  <a:gd name="T7" fmla="*/ 50 h 51"/>
                  <a:gd name="T8" fmla="*/ 55 w 64"/>
                  <a:gd name="T9" fmla="*/ 5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51"/>
                  <a:gd name="T17" fmla="*/ 64 w 64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51">
                    <a:moveTo>
                      <a:pt x="55" y="5"/>
                    </a:moveTo>
                    <a:lnTo>
                      <a:pt x="63" y="0"/>
                    </a:lnTo>
                    <a:lnTo>
                      <a:pt x="9" y="45"/>
                    </a:lnTo>
                    <a:lnTo>
                      <a:pt x="0" y="50"/>
                    </a:lnTo>
                    <a:lnTo>
                      <a:pt x="55" y="5"/>
                    </a:lnTo>
                  </a:path>
                </a:pathLst>
              </a:custGeom>
              <a:solidFill>
                <a:srgbClr val="CBCBCB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43"/>
              <p:cNvSpPr>
                <a:spLocks/>
              </p:cNvSpPr>
              <p:nvPr/>
            </p:nvSpPr>
            <p:spPr bwMode="auto">
              <a:xfrm>
                <a:off x="768" y="494"/>
                <a:ext cx="64" cy="51"/>
              </a:xfrm>
              <a:custGeom>
                <a:avLst/>
                <a:gdLst>
                  <a:gd name="T0" fmla="*/ 54 w 64"/>
                  <a:gd name="T1" fmla="*/ 5 h 51"/>
                  <a:gd name="T2" fmla="*/ 63 w 64"/>
                  <a:gd name="T3" fmla="*/ 0 h 51"/>
                  <a:gd name="T4" fmla="*/ 8 w 64"/>
                  <a:gd name="T5" fmla="*/ 46 h 51"/>
                  <a:gd name="T6" fmla="*/ 0 w 64"/>
                  <a:gd name="T7" fmla="*/ 50 h 51"/>
                  <a:gd name="T8" fmla="*/ 54 w 64"/>
                  <a:gd name="T9" fmla="*/ 5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51"/>
                  <a:gd name="T17" fmla="*/ 64 w 64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51">
                    <a:moveTo>
                      <a:pt x="54" y="5"/>
                    </a:moveTo>
                    <a:lnTo>
                      <a:pt x="63" y="0"/>
                    </a:lnTo>
                    <a:lnTo>
                      <a:pt x="8" y="46"/>
                    </a:lnTo>
                    <a:lnTo>
                      <a:pt x="0" y="50"/>
                    </a:lnTo>
                    <a:lnTo>
                      <a:pt x="54" y="5"/>
                    </a:lnTo>
                  </a:path>
                </a:pathLst>
              </a:custGeom>
              <a:solidFill>
                <a:srgbClr val="C3C3C3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44"/>
              <p:cNvSpPr>
                <a:spLocks/>
              </p:cNvSpPr>
              <p:nvPr/>
            </p:nvSpPr>
            <p:spPr bwMode="auto">
              <a:xfrm>
                <a:off x="759" y="499"/>
                <a:ext cx="62" cy="51"/>
              </a:xfrm>
              <a:custGeom>
                <a:avLst/>
                <a:gdLst>
                  <a:gd name="T0" fmla="*/ 52 w 62"/>
                  <a:gd name="T1" fmla="*/ 5 h 51"/>
                  <a:gd name="T2" fmla="*/ 61 w 62"/>
                  <a:gd name="T3" fmla="*/ 0 h 51"/>
                  <a:gd name="T4" fmla="*/ 8 w 62"/>
                  <a:gd name="T5" fmla="*/ 46 h 51"/>
                  <a:gd name="T6" fmla="*/ 0 w 62"/>
                  <a:gd name="T7" fmla="*/ 50 h 51"/>
                  <a:gd name="T8" fmla="*/ 52 w 62"/>
                  <a:gd name="T9" fmla="*/ 5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51"/>
                  <a:gd name="T17" fmla="*/ 62 w 62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51">
                    <a:moveTo>
                      <a:pt x="52" y="5"/>
                    </a:moveTo>
                    <a:lnTo>
                      <a:pt x="61" y="0"/>
                    </a:lnTo>
                    <a:lnTo>
                      <a:pt x="8" y="46"/>
                    </a:lnTo>
                    <a:lnTo>
                      <a:pt x="0" y="50"/>
                    </a:lnTo>
                    <a:lnTo>
                      <a:pt x="52" y="5"/>
                    </a:lnTo>
                  </a:path>
                </a:pathLst>
              </a:custGeom>
              <a:solidFill>
                <a:srgbClr val="B9B9B9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45"/>
              <p:cNvSpPr>
                <a:spLocks/>
              </p:cNvSpPr>
              <p:nvPr/>
            </p:nvSpPr>
            <p:spPr bwMode="auto">
              <a:xfrm>
                <a:off x="749" y="504"/>
                <a:ext cx="62" cy="48"/>
              </a:xfrm>
              <a:custGeom>
                <a:avLst/>
                <a:gdLst>
                  <a:gd name="T0" fmla="*/ 52 w 62"/>
                  <a:gd name="T1" fmla="*/ 3 h 48"/>
                  <a:gd name="T2" fmla="*/ 61 w 62"/>
                  <a:gd name="T3" fmla="*/ 0 h 48"/>
                  <a:gd name="T4" fmla="*/ 8 w 62"/>
                  <a:gd name="T5" fmla="*/ 43 h 48"/>
                  <a:gd name="T6" fmla="*/ 0 w 62"/>
                  <a:gd name="T7" fmla="*/ 47 h 48"/>
                  <a:gd name="T8" fmla="*/ 52 w 62"/>
                  <a:gd name="T9" fmla="*/ 3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48"/>
                  <a:gd name="T17" fmla="*/ 62 w 6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48">
                    <a:moveTo>
                      <a:pt x="52" y="3"/>
                    </a:moveTo>
                    <a:lnTo>
                      <a:pt x="61" y="0"/>
                    </a:lnTo>
                    <a:lnTo>
                      <a:pt x="8" y="43"/>
                    </a:lnTo>
                    <a:lnTo>
                      <a:pt x="0" y="47"/>
                    </a:lnTo>
                    <a:lnTo>
                      <a:pt x="52" y="3"/>
                    </a:lnTo>
                  </a:path>
                </a:pathLst>
              </a:custGeom>
              <a:solidFill>
                <a:srgbClr val="B0B0B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46"/>
              <p:cNvSpPr>
                <a:spLocks/>
              </p:cNvSpPr>
              <p:nvPr/>
            </p:nvSpPr>
            <p:spPr bwMode="auto">
              <a:xfrm>
                <a:off x="740" y="508"/>
                <a:ext cx="61" cy="47"/>
              </a:xfrm>
              <a:custGeom>
                <a:avLst/>
                <a:gdLst>
                  <a:gd name="T0" fmla="*/ 51 w 61"/>
                  <a:gd name="T1" fmla="*/ 3 h 47"/>
                  <a:gd name="T2" fmla="*/ 60 w 61"/>
                  <a:gd name="T3" fmla="*/ 0 h 47"/>
                  <a:gd name="T4" fmla="*/ 8 w 61"/>
                  <a:gd name="T5" fmla="*/ 44 h 47"/>
                  <a:gd name="T6" fmla="*/ 0 w 61"/>
                  <a:gd name="T7" fmla="*/ 46 h 47"/>
                  <a:gd name="T8" fmla="*/ 51 w 61"/>
                  <a:gd name="T9" fmla="*/ 3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"/>
                  <a:gd name="T16" fmla="*/ 0 h 47"/>
                  <a:gd name="T17" fmla="*/ 61 w 61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" h="47">
                    <a:moveTo>
                      <a:pt x="51" y="3"/>
                    </a:moveTo>
                    <a:lnTo>
                      <a:pt x="60" y="0"/>
                    </a:lnTo>
                    <a:lnTo>
                      <a:pt x="8" y="44"/>
                    </a:lnTo>
                    <a:lnTo>
                      <a:pt x="0" y="46"/>
                    </a:lnTo>
                    <a:lnTo>
                      <a:pt x="51" y="3"/>
                    </a:lnTo>
                  </a:path>
                </a:pathLst>
              </a:custGeom>
              <a:solidFill>
                <a:srgbClr val="A8A8A8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47"/>
              <p:cNvSpPr>
                <a:spLocks/>
              </p:cNvSpPr>
              <p:nvPr/>
            </p:nvSpPr>
            <p:spPr bwMode="auto">
              <a:xfrm>
                <a:off x="731" y="511"/>
                <a:ext cx="60" cy="49"/>
              </a:xfrm>
              <a:custGeom>
                <a:avLst/>
                <a:gdLst>
                  <a:gd name="T0" fmla="*/ 50 w 60"/>
                  <a:gd name="T1" fmla="*/ 3 h 49"/>
                  <a:gd name="T2" fmla="*/ 59 w 60"/>
                  <a:gd name="T3" fmla="*/ 0 h 49"/>
                  <a:gd name="T4" fmla="*/ 8 w 60"/>
                  <a:gd name="T5" fmla="*/ 46 h 49"/>
                  <a:gd name="T6" fmla="*/ 0 w 60"/>
                  <a:gd name="T7" fmla="*/ 48 h 49"/>
                  <a:gd name="T8" fmla="*/ 50 w 60"/>
                  <a:gd name="T9" fmla="*/ 3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49"/>
                  <a:gd name="T17" fmla="*/ 60 w 60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49">
                    <a:moveTo>
                      <a:pt x="50" y="3"/>
                    </a:moveTo>
                    <a:lnTo>
                      <a:pt x="59" y="0"/>
                    </a:lnTo>
                    <a:lnTo>
                      <a:pt x="8" y="46"/>
                    </a:lnTo>
                    <a:lnTo>
                      <a:pt x="0" y="48"/>
                    </a:lnTo>
                    <a:lnTo>
                      <a:pt x="50" y="3"/>
                    </a:lnTo>
                  </a:path>
                </a:pathLst>
              </a:custGeom>
              <a:solidFill>
                <a:srgbClr val="A2A2A2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48"/>
              <p:cNvSpPr>
                <a:spLocks/>
              </p:cNvSpPr>
              <p:nvPr/>
            </p:nvSpPr>
            <p:spPr bwMode="auto">
              <a:xfrm>
                <a:off x="692" y="436"/>
                <a:ext cx="48" cy="129"/>
              </a:xfrm>
              <a:custGeom>
                <a:avLst/>
                <a:gdLst>
                  <a:gd name="T0" fmla="*/ 47 w 48"/>
                  <a:gd name="T1" fmla="*/ 0 h 129"/>
                  <a:gd name="T2" fmla="*/ 47 w 48"/>
                  <a:gd name="T3" fmla="*/ 81 h 129"/>
                  <a:gd name="T4" fmla="*/ 0 w 48"/>
                  <a:gd name="T5" fmla="*/ 128 h 129"/>
                  <a:gd name="T6" fmla="*/ 0 w 48"/>
                  <a:gd name="T7" fmla="*/ 52 h 129"/>
                  <a:gd name="T8" fmla="*/ 47 w 48"/>
                  <a:gd name="T9" fmla="*/ 0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29"/>
                  <a:gd name="T17" fmla="*/ 48 w 48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29">
                    <a:moveTo>
                      <a:pt x="47" y="0"/>
                    </a:moveTo>
                    <a:lnTo>
                      <a:pt x="47" y="81"/>
                    </a:lnTo>
                    <a:lnTo>
                      <a:pt x="0" y="128"/>
                    </a:lnTo>
                    <a:lnTo>
                      <a:pt x="0" y="52"/>
                    </a:lnTo>
                    <a:lnTo>
                      <a:pt x="47" y="0"/>
                    </a:lnTo>
                  </a:path>
                </a:pathLst>
              </a:custGeom>
              <a:solidFill>
                <a:srgbClr val="E7E7E7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49"/>
              <p:cNvSpPr>
                <a:spLocks/>
              </p:cNvSpPr>
              <p:nvPr/>
            </p:nvSpPr>
            <p:spPr bwMode="auto">
              <a:xfrm>
                <a:off x="721" y="515"/>
                <a:ext cx="60" cy="46"/>
              </a:xfrm>
              <a:custGeom>
                <a:avLst/>
                <a:gdLst>
                  <a:gd name="T0" fmla="*/ 50 w 60"/>
                  <a:gd name="T1" fmla="*/ 2 h 46"/>
                  <a:gd name="T2" fmla="*/ 59 w 60"/>
                  <a:gd name="T3" fmla="*/ 0 h 46"/>
                  <a:gd name="T4" fmla="*/ 9 w 60"/>
                  <a:gd name="T5" fmla="*/ 43 h 46"/>
                  <a:gd name="T6" fmla="*/ 0 w 60"/>
                  <a:gd name="T7" fmla="*/ 45 h 46"/>
                  <a:gd name="T8" fmla="*/ 50 w 60"/>
                  <a:gd name="T9" fmla="*/ 2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46"/>
                  <a:gd name="T17" fmla="*/ 60 w 60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46">
                    <a:moveTo>
                      <a:pt x="50" y="2"/>
                    </a:moveTo>
                    <a:lnTo>
                      <a:pt x="59" y="0"/>
                    </a:lnTo>
                    <a:lnTo>
                      <a:pt x="9" y="43"/>
                    </a:lnTo>
                    <a:lnTo>
                      <a:pt x="0" y="45"/>
                    </a:lnTo>
                    <a:lnTo>
                      <a:pt x="50" y="2"/>
                    </a:lnTo>
                  </a:path>
                </a:pathLst>
              </a:custGeom>
              <a:solidFill>
                <a:srgbClr val="989898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50"/>
              <p:cNvSpPr>
                <a:spLocks/>
              </p:cNvSpPr>
              <p:nvPr/>
            </p:nvSpPr>
            <p:spPr bwMode="auto">
              <a:xfrm>
                <a:off x="711" y="517"/>
                <a:ext cx="60" cy="46"/>
              </a:xfrm>
              <a:custGeom>
                <a:avLst/>
                <a:gdLst>
                  <a:gd name="T0" fmla="*/ 49 w 60"/>
                  <a:gd name="T1" fmla="*/ 1 h 46"/>
                  <a:gd name="T2" fmla="*/ 59 w 60"/>
                  <a:gd name="T3" fmla="*/ 0 h 46"/>
                  <a:gd name="T4" fmla="*/ 9 w 60"/>
                  <a:gd name="T5" fmla="*/ 43 h 46"/>
                  <a:gd name="T6" fmla="*/ 0 w 60"/>
                  <a:gd name="T7" fmla="*/ 45 h 46"/>
                  <a:gd name="T8" fmla="*/ 49 w 60"/>
                  <a:gd name="T9" fmla="*/ 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46"/>
                  <a:gd name="T17" fmla="*/ 60 w 60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46">
                    <a:moveTo>
                      <a:pt x="49" y="1"/>
                    </a:moveTo>
                    <a:lnTo>
                      <a:pt x="59" y="0"/>
                    </a:lnTo>
                    <a:lnTo>
                      <a:pt x="9" y="43"/>
                    </a:lnTo>
                    <a:lnTo>
                      <a:pt x="0" y="45"/>
                    </a:lnTo>
                    <a:lnTo>
                      <a:pt x="49" y="1"/>
                    </a:lnTo>
                  </a:path>
                </a:pathLst>
              </a:custGeom>
              <a:solidFill>
                <a:srgbClr val="8C8C8C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51"/>
              <p:cNvSpPr>
                <a:spLocks/>
              </p:cNvSpPr>
              <p:nvPr/>
            </p:nvSpPr>
            <p:spPr bwMode="auto">
              <a:xfrm>
                <a:off x="692" y="518"/>
                <a:ext cx="68" cy="47"/>
              </a:xfrm>
              <a:custGeom>
                <a:avLst/>
                <a:gdLst>
                  <a:gd name="T0" fmla="*/ 49 w 68"/>
                  <a:gd name="T1" fmla="*/ 3 h 47"/>
                  <a:gd name="T2" fmla="*/ 67 w 68"/>
                  <a:gd name="T3" fmla="*/ 0 h 47"/>
                  <a:gd name="T4" fmla="*/ 17 w 68"/>
                  <a:gd name="T5" fmla="*/ 44 h 47"/>
                  <a:gd name="T6" fmla="*/ 0 w 68"/>
                  <a:gd name="T7" fmla="*/ 46 h 47"/>
                  <a:gd name="T8" fmla="*/ 49 w 68"/>
                  <a:gd name="T9" fmla="*/ 3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47"/>
                  <a:gd name="T17" fmla="*/ 68 w 68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47">
                    <a:moveTo>
                      <a:pt x="49" y="3"/>
                    </a:moveTo>
                    <a:lnTo>
                      <a:pt x="67" y="0"/>
                    </a:lnTo>
                    <a:lnTo>
                      <a:pt x="17" y="44"/>
                    </a:lnTo>
                    <a:lnTo>
                      <a:pt x="0" y="46"/>
                    </a:lnTo>
                    <a:lnTo>
                      <a:pt x="49" y="3"/>
                    </a:lnTo>
                  </a:path>
                </a:pathLst>
              </a:custGeom>
              <a:solidFill>
                <a:srgbClr val="868686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52"/>
              <p:cNvSpPr>
                <a:spLocks/>
              </p:cNvSpPr>
              <p:nvPr/>
            </p:nvSpPr>
            <p:spPr bwMode="auto">
              <a:xfrm>
                <a:off x="929" y="291"/>
                <a:ext cx="63" cy="72"/>
              </a:xfrm>
              <a:custGeom>
                <a:avLst/>
                <a:gdLst>
                  <a:gd name="T0" fmla="*/ 62 w 63"/>
                  <a:gd name="T1" fmla="*/ 0 h 72"/>
                  <a:gd name="T2" fmla="*/ 62 w 63"/>
                  <a:gd name="T3" fmla="*/ 13 h 72"/>
                  <a:gd name="T4" fmla="*/ 0 w 63"/>
                  <a:gd name="T5" fmla="*/ 71 h 72"/>
                  <a:gd name="T6" fmla="*/ 0 w 63"/>
                  <a:gd name="T7" fmla="*/ 59 h 72"/>
                  <a:gd name="T8" fmla="*/ 62 w 63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72"/>
                  <a:gd name="T17" fmla="*/ 63 w 63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72">
                    <a:moveTo>
                      <a:pt x="62" y="0"/>
                    </a:moveTo>
                    <a:lnTo>
                      <a:pt x="62" y="13"/>
                    </a:lnTo>
                    <a:lnTo>
                      <a:pt x="0" y="71"/>
                    </a:lnTo>
                    <a:lnTo>
                      <a:pt x="0" y="59"/>
                    </a:lnTo>
                    <a:lnTo>
                      <a:pt x="62" y="0"/>
                    </a:lnTo>
                  </a:path>
                </a:pathLst>
              </a:custGeom>
              <a:solidFill>
                <a:srgbClr val="D1D1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53"/>
              <p:cNvSpPr>
                <a:spLocks/>
              </p:cNvSpPr>
              <p:nvPr/>
            </p:nvSpPr>
            <p:spPr bwMode="auto">
              <a:xfrm>
                <a:off x="928" y="306"/>
                <a:ext cx="64" cy="72"/>
              </a:xfrm>
              <a:custGeom>
                <a:avLst/>
                <a:gdLst>
                  <a:gd name="T0" fmla="*/ 63 w 64"/>
                  <a:gd name="T1" fmla="*/ 0 h 72"/>
                  <a:gd name="T2" fmla="*/ 62 w 64"/>
                  <a:gd name="T3" fmla="*/ 13 h 72"/>
                  <a:gd name="T4" fmla="*/ 0 w 64"/>
                  <a:gd name="T5" fmla="*/ 71 h 72"/>
                  <a:gd name="T6" fmla="*/ 1 w 64"/>
                  <a:gd name="T7" fmla="*/ 59 h 72"/>
                  <a:gd name="T8" fmla="*/ 63 w 64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72"/>
                  <a:gd name="T17" fmla="*/ 64 w 64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72">
                    <a:moveTo>
                      <a:pt x="63" y="0"/>
                    </a:moveTo>
                    <a:lnTo>
                      <a:pt x="62" y="13"/>
                    </a:lnTo>
                    <a:lnTo>
                      <a:pt x="0" y="71"/>
                    </a:lnTo>
                    <a:lnTo>
                      <a:pt x="1" y="59"/>
                    </a:lnTo>
                    <a:lnTo>
                      <a:pt x="63" y="0"/>
                    </a:lnTo>
                  </a:path>
                </a:pathLst>
              </a:custGeom>
              <a:solidFill>
                <a:srgbClr val="D9D9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54"/>
              <p:cNvSpPr>
                <a:spLocks/>
              </p:cNvSpPr>
              <p:nvPr/>
            </p:nvSpPr>
            <p:spPr bwMode="auto">
              <a:xfrm>
                <a:off x="927" y="320"/>
                <a:ext cx="64" cy="71"/>
              </a:xfrm>
              <a:custGeom>
                <a:avLst/>
                <a:gdLst>
                  <a:gd name="T0" fmla="*/ 63 w 64"/>
                  <a:gd name="T1" fmla="*/ 0 h 71"/>
                  <a:gd name="T2" fmla="*/ 61 w 64"/>
                  <a:gd name="T3" fmla="*/ 13 h 71"/>
                  <a:gd name="T4" fmla="*/ 0 w 64"/>
                  <a:gd name="T5" fmla="*/ 70 h 71"/>
                  <a:gd name="T6" fmla="*/ 1 w 64"/>
                  <a:gd name="T7" fmla="*/ 58 h 71"/>
                  <a:gd name="T8" fmla="*/ 63 w 64"/>
                  <a:gd name="T9" fmla="*/ 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71"/>
                  <a:gd name="T17" fmla="*/ 64 w 64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71">
                    <a:moveTo>
                      <a:pt x="63" y="0"/>
                    </a:moveTo>
                    <a:lnTo>
                      <a:pt x="61" y="13"/>
                    </a:lnTo>
                    <a:lnTo>
                      <a:pt x="0" y="70"/>
                    </a:lnTo>
                    <a:lnTo>
                      <a:pt x="1" y="58"/>
                    </a:lnTo>
                    <a:lnTo>
                      <a:pt x="63" y="0"/>
                    </a:lnTo>
                  </a:path>
                </a:pathLst>
              </a:custGeom>
              <a:solidFill>
                <a:srgbClr val="E0E0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55"/>
              <p:cNvSpPr>
                <a:spLocks/>
              </p:cNvSpPr>
              <p:nvPr/>
            </p:nvSpPr>
            <p:spPr bwMode="auto">
              <a:xfrm>
                <a:off x="924" y="333"/>
                <a:ext cx="66" cy="69"/>
              </a:xfrm>
              <a:custGeom>
                <a:avLst/>
                <a:gdLst>
                  <a:gd name="T0" fmla="*/ 65 w 66"/>
                  <a:gd name="T1" fmla="*/ 0 h 69"/>
                  <a:gd name="T2" fmla="*/ 63 w 66"/>
                  <a:gd name="T3" fmla="*/ 12 h 69"/>
                  <a:gd name="T4" fmla="*/ 0 w 66"/>
                  <a:gd name="T5" fmla="*/ 68 h 69"/>
                  <a:gd name="T6" fmla="*/ 3 w 66"/>
                  <a:gd name="T7" fmla="*/ 57 h 69"/>
                  <a:gd name="T8" fmla="*/ 65 w 66"/>
                  <a:gd name="T9" fmla="*/ 0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69"/>
                  <a:gd name="T17" fmla="*/ 66 w 66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69">
                    <a:moveTo>
                      <a:pt x="65" y="0"/>
                    </a:moveTo>
                    <a:lnTo>
                      <a:pt x="63" y="12"/>
                    </a:lnTo>
                    <a:lnTo>
                      <a:pt x="0" y="68"/>
                    </a:lnTo>
                    <a:lnTo>
                      <a:pt x="3" y="57"/>
                    </a:lnTo>
                    <a:lnTo>
                      <a:pt x="65" y="0"/>
                    </a:lnTo>
                  </a:path>
                </a:pathLst>
              </a:custGeom>
              <a:solidFill>
                <a:srgbClr val="E5E5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56"/>
              <p:cNvSpPr>
                <a:spLocks/>
              </p:cNvSpPr>
              <p:nvPr/>
            </p:nvSpPr>
            <p:spPr bwMode="auto">
              <a:xfrm>
                <a:off x="921" y="346"/>
                <a:ext cx="67" cy="69"/>
              </a:xfrm>
              <a:custGeom>
                <a:avLst/>
                <a:gdLst>
                  <a:gd name="T0" fmla="*/ 66 w 67"/>
                  <a:gd name="T1" fmla="*/ 0 h 69"/>
                  <a:gd name="T2" fmla="*/ 63 w 67"/>
                  <a:gd name="T3" fmla="*/ 13 h 69"/>
                  <a:gd name="T4" fmla="*/ 0 w 67"/>
                  <a:gd name="T5" fmla="*/ 68 h 69"/>
                  <a:gd name="T6" fmla="*/ 3 w 67"/>
                  <a:gd name="T7" fmla="*/ 56 h 69"/>
                  <a:gd name="T8" fmla="*/ 66 w 67"/>
                  <a:gd name="T9" fmla="*/ 0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69"/>
                  <a:gd name="T17" fmla="*/ 67 w 67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69">
                    <a:moveTo>
                      <a:pt x="66" y="0"/>
                    </a:moveTo>
                    <a:lnTo>
                      <a:pt x="63" y="13"/>
                    </a:lnTo>
                    <a:lnTo>
                      <a:pt x="0" y="68"/>
                    </a:lnTo>
                    <a:lnTo>
                      <a:pt x="3" y="56"/>
                    </a:lnTo>
                    <a:lnTo>
                      <a:pt x="66" y="0"/>
                    </a:lnTo>
                  </a:path>
                </a:pathLst>
              </a:custGeom>
              <a:solidFill>
                <a:srgbClr val="E5E5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57"/>
              <p:cNvSpPr>
                <a:spLocks/>
              </p:cNvSpPr>
              <p:nvPr/>
            </p:nvSpPr>
            <p:spPr bwMode="auto">
              <a:xfrm>
                <a:off x="918" y="361"/>
                <a:ext cx="67" cy="64"/>
              </a:xfrm>
              <a:custGeom>
                <a:avLst/>
                <a:gdLst>
                  <a:gd name="T0" fmla="*/ 66 w 67"/>
                  <a:gd name="T1" fmla="*/ 0 h 64"/>
                  <a:gd name="T2" fmla="*/ 63 w 67"/>
                  <a:gd name="T3" fmla="*/ 11 h 64"/>
                  <a:gd name="T4" fmla="*/ 0 w 67"/>
                  <a:gd name="T5" fmla="*/ 63 h 64"/>
                  <a:gd name="T6" fmla="*/ 3 w 67"/>
                  <a:gd name="T7" fmla="*/ 53 h 64"/>
                  <a:gd name="T8" fmla="*/ 66 w 67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64"/>
                  <a:gd name="T17" fmla="*/ 67 w 67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64">
                    <a:moveTo>
                      <a:pt x="66" y="0"/>
                    </a:moveTo>
                    <a:lnTo>
                      <a:pt x="63" y="11"/>
                    </a:lnTo>
                    <a:lnTo>
                      <a:pt x="0" y="63"/>
                    </a:lnTo>
                    <a:lnTo>
                      <a:pt x="3" y="53"/>
                    </a:lnTo>
                    <a:lnTo>
                      <a:pt x="66" y="0"/>
                    </a:lnTo>
                  </a:path>
                </a:pathLst>
              </a:custGeom>
              <a:solidFill>
                <a:srgbClr val="E5E5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58"/>
              <p:cNvSpPr>
                <a:spLocks/>
              </p:cNvSpPr>
              <p:nvPr/>
            </p:nvSpPr>
            <p:spPr bwMode="auto">
              <a:xfrm>
                <a:off x="915" y="372"/>
                <a:ext cx="66" cy="66"/>
              </a:xfrm>
              <a:custGeom>
                <a:avLst/>
                <a:gdLst>
                  <a:gd name="T0" fmla="*/ 65 w 66"/>
                  <a:gd name="T1" fmla="*/ 0 h 66"/>
                  <a:gd name="T2" fmla="*/ 62 w 66"/>
                  <a:gd name="T3" fmla="*/ 12 h 66"/>
                  <a:gd name="T4" fmla="*/ 0 w 66"/>
                  <a:gd name="T5" fmla="*/ 65 h 66"/>
                  <a:gd name="T6" fmla="*/ 3 w 66"/>
                  <a:gd name="T7" fmla="*/ 54 h 66"/>
                  <a:gd name="T8" fmla="*/ 65 w 66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66"/>
                  <a:gd name="T17" fmla="*/ 66 w 66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66">
                    <a:moveTo>
                      <a:pt x="65" y="0"/>
                    </a:moveTo>
                    <a:lnTo>
                      <a:pt x="62" y="12"/>
                    </a:lnTo>
                    <a:lnTo>
                      <a:pt x="0" y="65"/>
                    </a:lnTo>
                    <a:lnTo>
                      <a:pt x="3" y="54"/>
                    </a:lnTo>
                    <a:lnTo>
                      <a:pt x="65" y="0"/>
                    </a:lnTo>
                  </a:path>
                </a:pathLst>
              </a:custGeom>
              <a:solidFill>
                <a:srgbClr val="E5E5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59"/>
              <p:cNvSpPr>
                <a:spLocks/>
              </p:cNvSpPr>
              <p:nvPr/>
            </p:nvSpPr>
            <p:spPr bwMode="auto">
              <a:xfrm>
                <a:off x="911" y="385"/>
                <a:ext cx="67" cy="66"/>
              </a:xfrm>
              <a:custGeom>
                <a:avLst/>
                <a:gdLst>
                  <a:gd name="T0" fmla="*/ 66 w 67"/>
                  <a:gd name="T1" fmla="*/ 0 h 66"/>
                  <a:gd name="T2" fmla="*/ 62 w 67"/>
                  <a:gd name="T3" fmla="*/ 12 h 66"/>
                  <a:gd name="T4" fmla="*/ 0 w 67"/>
                  <a:gd name="T5" fmla="*/ 65 h 66"/>
                  <a:gd name="T6" fmla="*/ 3 w 67"/>
                  <a:gd name="T7" fmla="*/ 54 h 66"/>
                  <a:gd name="T8" fmla="*/ 66 w 67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66"/>
                  <a:gd name="T17" fmla="*/ 67 w 67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66">
                    <a:moveTo>
                      <a:pt x="66" y="0"/>
                    </a:moveTo>
                    <a:lnTo>
                      <a:pt x="62" y="12"/>
                    </a:lnTo>
                    <a:lnTo>
                      <a:pt x="0" y="65"/>
                    </a:lnTo>
                    <a:lnTo>
                      <a:pt x="3" y="54"/>
                    </a:lnTo>
                    <a:lnTo>
                      <a:pt x="66" y="0"/>
                    </a:lnTo>
                  </a:path>
                </a:pathLst>
              </a:custGeom>
              <a:solidFill>
                <a:srgbClr val="E5E5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60"/>
              <p:cNvSpPr>
                <a:spLocks/>
              </p:cNvSpPr>
              <p:nvPr/>
            </p:nvSpPr>
            <p:spPr bwMode="auto">
              <a:xfrm>
                <a:off x="905" y="398"/>
                <a:ext cx="68" cy="63"/>
              </a:xfrm>
              <a:custGeom>
                <a:avLst/>
                <a:gdLst>
                  <a:gd name="T0" fmla="*/ 67 w 68"/>
                  <a:gd name="T1" fmla="*/ 0 h 63"/>
                  <a:gd name="T2" fmla="*/ 63 w 68"/>
                  <a:gd name="T3" fmla="*/ 11 h 63"/>
                  <a:gd name="T4" fmla="*/ 0 w 68"/>
                  <a:gd name="T5" fmla="*/ 62 h 63"/>
                  <a:gd name="T6" fmla="*/ 5 w 68"/>
                  <a:gd name="T7" fmla="*/ 52 h 63"/>
                  <a:gd name="T8" fmla="*/ 67 w 68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63"/>
                  <a:gd name="T17" fmla="*/ 68 w 68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63">
                    <a:moveTo>
                      <a:pt x="67" y="0"/>
                    </a:moveTo>
                    <a:lnTo>
                      <a:pt x="63" y="11"/>
                    </a:lnTo>
                    <a:lnTo>
                      <a:pt x="0" y="62"/>
                    </a:lnTo>
                    <a:lnTo>
                      <a:pt x="5" y="52"/>
                    </a:lnTo>
                    <a:lnTo>
                      <a:pt x="67" y="0"/>
                    </a:lnTo>
                  </a:path>
                </a:pathLst>
              </a:custGeom>
              <a:solidFill>
                <a:srgbClr val="E5E5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61"/>
              <p:cNvSpPr>
                <a:spLocks/>
              </p:cNvSpPr>
              <p:nvPr/>
            </p:nvSpPr>
            <p:spPr bwMode="auto">
              <a:xfrm>
                <a:off x="901" y="411"/>
                <a:ext cx="67" cy="63"/>
              </a:xfrm>
              <a:custGeom>
                <a:avLst/>
                <a:gdLst>
                  <a:gd name="T0" fmla="*/ 66 w 67"/>
                  <a:gd name="T1" fmla="*/ 0 h 63"/>
                  <a:gd name="T2" fmla="*/ 61 w 67"/>
                  <a:gd name="T3" fmla="*/ 11 h 63"/>
                  <a:gd name="T4" fmla="*/ 0 w 67"/>
                  <a:gd name="T5" fmla="*/ 62 h 63"/>
                  <a:gd name="T6" fmla="*/ 4 w 67"/>
                  <a:gd name="T7" fmla="*/ 52 h 63"/>
                  <a:gd name="T8" fmla="*/ 66 w 67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63"/>
                  <a:gd name="T17" fmla="*/ 67 w 67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63">
                    <a:moveTo>
                      <a:pt x="66" y="0"/>
                    </a:moveTo>
                    <a:lnTo>
                      <a:pt x="61" y="11"/>
                    </a:lnTo>
                    <a:lnTo>
                      <a:pt x="0" y="62"/>
                    </a:lnTo>
                    <a:lnTo>
                      <a:pt x="4" y="52"/>
                    </a:lnTo>
                    <a:lnTo>
                      <a:pt x="66" y="0"/>
                    </a:lnTo>
                  </a:path>
                </a:pathLst>
              </a:custGeom>
              <a:solidFill>
                <a:srgbClr val="E5E5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62"/>
              <p:cNvSpPr>
                <a:spLocks/>
              </p:cNvSpPr>
              <p:nvPr/>
            </p:nvSpPr>
            <p:spPr bwMode="auto">
              <a:xfrm>
                <a:off x="894" y="424"/>
                <a:ext cx="69" cy="61"/>
              </a:xfrm>
              <a:custGeom>
                <a:avLst/>
                <a:gdLst>
                  <a:gd name="T0" fmla="*/ 68 w 69"/>
                  <a:gd name="T1" fmla="*/ 0 h 61"/>
                  <a:gd name="T2" fmla="*/ 62 w 69"/>
                  <a:gd name="T3" fmla="*/ 10 h 61"/>
                  <a:gd name="T4" fmla="*/ 0 w 69"/>
                  <a:gd name="T5" fmla="*/ 60 h 61"/>
                  <a:gd name="T6" fmla="*/ 6 w 69"/>
                  <a:gd name="T7" fmla="*/ 50 h 61"/>
                  <a:gd name="T8" fmla="*/ 68 w 69"/>
                  <a:gd name="T9" fmla="*/ 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61"/>
                  <a:gd name="T17" fmla="*/ 69 w 6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61">
                    <a:moveTo>
                      <a:pt x="68" y="0"/>
                    </a:moveTo>
                    <a:lnTo>
                      <a:pt x="62" y="10"/>
                    </a:lnTo>
                    <a:lnTo>
                      <a:pt x="0" y="60"/>
                    </a:lnTo>
                    <a:lnTo>
                      <a:pt x="6" y="50"/>
                    </a:lnTo>
                    <a:lnTo>
                      <a:pt x="68" y="0"/>
                    </a:lnTo>
                  </a:path>
                </a:pathLst>
              </a:custGeom>
              <a:solidFill>
                <a:srgbClr val="E5E5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63"/>
              <p:cNvSpPr>
                <a:spLocks/>
              </p:cNvSpPr>
              <p:nvPr/>
            </p:nvSpPr>
            <p:spPr bwMode="auto">
              <a:xfrm>
                <a:off x="889" y="434"/>
                <a:ext cx="67" cy="62"/>
              </a:xfrm>
              <a:custGeom>
                <a:avLst/>
                <a:gdLst>
                  <a:gd name="T0" fmla="*/ 66 w 67"/>
                  <a:gd name="T1" fmla="*/ 0 h 62"/>
                  <a:gd name="T2" fmla="*/ 60 w 67"/>
                  <a:gd name="T3" fmla="*/ 10 h 62"/>
                  <a:gd name="T4" fmla="*/ 0 w 67"/>
                  <a:gd name="T5" fmla="*/ 61 h 62"/>
                  <a:gd name="T6" fmla="*/ 5 w 67"/>
                  <a:gd name="T7" fmla="*/ 51 h 62"/>
                  <a:gd name="T8" fmla="*/ 66 w 67"/>
                  <a:gd name="T9" fmla="*/ 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62"/>
                  <a:gd name="T17" fmla="*/ 67 w 67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62">
                    <a:moveTo>
                      <a:pt x="66" y="0"/>
                    </a:moveTo>
                    <a:lnTo>
                      <a:pt x="60" y="10"/>
                    </a:lnTo>
                    <a:lnTo>
                      <a:pt x="0" y="61"/>
                    </a:lnTo>
                    <a:lnTo>
                      <a:pt x="5" y="51"/>
                    </a:lnTo>
                    <a:lnTo>
                      <a:pt x="66" y="0"/>
                    </a:lnTo>
                  </a:path>
                </a:pathLst>
              </a:custGeom>
              <a:solidFill>
                <a:srgbClr val="E5E5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64"/>
              <p:cNvSpPr>
                <a:spLocks/>
              </p:cNvSpPr>
              <p:nvPr/>
            </p:nvSpPr>
            <p:spPr bwMode="auto">
              <a:xfrm>
                <a:off x="882" y="446"/>
                <a:ext cx="68" cy="59"/>
              </a:xfrm>
              <a:custGeom>
                <a:avLst/>
                <a:gdLst>
                  <a:gd name="T0" fmla="*/ 67 w 68"/>
                  <a:gd name="T1" fmla="*/ 0 h 59"/>
                  <a:gd name="T2" fmla="*/ 60 w 68"/>
                  <a:gd name="T3" fmla="*/ 10 h 59"/>
                  <a:gd name="T4" fmla="*/ 0 w 68"/>
                  <a:gd name="T5" fmla="*/ 58 h 59"/>
                  <a:gd name="T6" fmla="*/ 6 w 68"/>
                  <a:gd name="T7" fmla="*/ 49 h 59"/>
                  <a:gd name="T8" fmla="*/ 67 w 68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59"/>
                  <a:gd name="T17" fmla="*/ 68 w 68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59">
                    <a:moveTo>
                      <a:pt x="67" y="0"/>
                    </a:moveTo>
                    <a:lnTo>
                      <a:pt x="60" y="10"/>
                    </a:lnTo>
                    <a:lnTo>
                      <a:pt x="0" y="58"/>
                    </a:lnTo>
                    <a:lnTo>
                      <a:pt x="6" y="49"/>
                    </a:lnTo>
                    <a:lnTo>
                      <a:pt x="67" y="0"/>
                    </a:lnTo>
                  </a:path>
                </a:pathLst>
              </a:custGeom>
              <a:solidFill>
                <a:srgbClr val="E5E5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65"/>
              <p:cNvSpPr>
                <a:spLocks/>
              </p:cNvSpPr>
              <p:nvPr/>
            </p:nvSpPr>
            <p:spPr bwMode="auto">
              <a:xfrm>
                <a:off x="874" y="458"/>
                <a:ext cx="68" cy="57"/>
              </a:xfrm>
              <a:custGeom>
                <a:avLst/>
                <a:gdLst>
                  <a:gd name="T0" fmla="*/ 67 w 68"/>
                  <a:gd name="T1" fmla="*/ 0 h 57"/>
                  <a:gd name="T2" fmla="*/ 60 w 68"/>
                  <a:gd name="T3" fmla="*/ 9 h 57"/>
                  <a:gd name="T4" fmla="*/ 0 w 68"/>
                  <a:gd name="T5" fmla="*/ 56 h 57"/>
                  <a:gd name="T6" fmla="*/ 7 w 68"/>
                  <a:gd name="T7" fmla="*/ 48 h 57"/>
                  <a:gd name="T8" fmla="*/ 67 w 68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57"/>
                  <a:gd name="T17" fmla="*/ 68 w 68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57">
                    <a:moveTo>
                      <a:pt x="67" y="0"/>
                    </a:moveTo>
                    <a:lnTo>
                      <a:pt x="60" y="9"/>
                    </a:lnTo>
                    <a:lnTo>
                      <a:pt x="0" y="56"/>
                    </a:lnTo>
                    <a:lnTo>
                      <a:pt x="7" y="48"/>
                    </a:lnTo>
                    <a:lnTo>
                      <a:pt x="67" y="0"/>
                    </a:lnTo>
                  </a:path>
                </a:pathLst>
              </a:custGeom>
              <a:solidFill>
                <a:srgbClr val="E5E5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66"/>
              <p:cNvSpPr>
                <a:spLocks/>
              </p:cNvSpPr>
              <p:nvPr/>
            </p:nvSpPr>
            <p:spPr bwMode="auto">
              <a:xfrm>
                <a:off x="867" y="468"/>
                <a:ext cx="67" cy="56"/>
              </a:xfrm>
              <a:custGeom>
                <a:avLst/>
                <a:gdLst>
                  <a:gd name="T0" fmla="*/ 66 w 67"/>
                  <a:gd name="T1" fmla="*/ 0 h 56"/>
                  <a:gd name="T2" fmla="*/ 59 w 67"/>
                  <a:gd name="T3" fmla="*/ 8 h 56"/>
                  <a:gd name="T4" fmla="*/ 0 w 67"/>
                  <a:gd name="T5" fmla="*/ 55 h 56"/>
                  <a:gd name="T6" fmla="*/ 7 w 67"/>
                  <a:gd name="T7" fmla="*/ 47 h 56"/>
                  <a:gd name="T8" fmla="*/ 66 w 67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56"/>
                  <a:gd name="T17" fmla="*/ 67 w 6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56">
                    <a:moveTo>
                      <a:pt x="66" y="0"/>
                    </a:moveTo>
                    <a:lnTo>
                      <a:pt x="59" y="8"/>
                    </a:lnTo>
                    <a:lnTo>
                      <a:pt x="0" y="55"/>
                    </a:lnTo>
                    <a:lnTo>
                      <a:pt x="7" y="47"/>
                    </a:lnTo>
                    <a:lnTo>
                      <a:pt x="66" y="0"/>
                    </a:lnTo>
                  </a:path>
                </a:pathLst>
              </a:custGeom>
              <a:solidFill>
                <a:srgbClr val="E5E5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67"/>
              <p:cNvSpPr>
                <a:spLocks/>
              </p:cNvSpPr>
              <p:nvPr/>
            </p:nvSpPr>
            <p:spPr bwMode="auto">
              <a:xfrm>
                <a:off x="858" y="476"/>
                <a:ext cx="69" cy="58"/>
              </a:xfrm>
              <a:custGeom>
                <a:avLst/>
                <a:gdLst>
                  <a:gd name="T0" fmla="*/ 68 w 69"/>
                  <a:gd name="T1" fmla="*/ 0 h 58"/>
                  <a:gd name="T2" fmla="*/ 60 w 69"/>
                  <a:gd name="T3" fmla="*/ 10 h 58"/>
                  <a:gd name="T4" fmla="*/ 0 w 69"/>
                  <a:gd name="T5" fmla="*/ 57 h 58"/>
                  <a:gd name="T6" fmla="*/ 8 w 69"/>
                  <a:gd name="T7" fmla="*/ 49 h 58"/>
                  <a:gd name="T8" fmla="*/ 68 w 69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58"/>
                  <a:gd name="T17" fmla="*/ 69 w 69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58">
                    <a:moveTo>
                      <a:pt x="68" y="0"/>
                    </a:moveTo>
                    <a:lnTo>
                      <a:pt x="60" y="10"/>
                    </a:lnTo>
                    <a:lnTo>
                      <a:pt x="0" y="57"/>
                    </a:lnTo>
                    <a:lnTo>
                      <a:pt x="8" y="49"/>
                    </a:lnTo>
                    <a:lnTo>
                      <a:pt x="68" y="0"/>
                    </a:lnTo>
                  </a:path>
                </a:pathLst>
              </a:custGeom>
              <a:solidFill>
                <a:srgbClr val="E5E5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68"/>
              <p:cNvSpPr>
                <a:spLocks/>
              </p:cNvSpPr>
              <p:nvPr/>
            </p:nvSpPr>
            <p:spPr bwMode="auto">
              <a:xfrm>
                <a:off x="850" y="488"/>
                <a:ext cx="68" cy="54"/>
              </a:xfrm>
              <a:custGeom>
                <a:avLst/>
                <a:gdLst>
                  <a:gd name="T0" fmla="*/ 67 w 68"/>
                  <a:gd name="T1" fmla="*/ 0 h 54"/>
                  <a:gd name="T2" fmla="*/ 59 w 68"/>
                  <a:gd name="T3" fmla="*/ 8 h 54"/>
                  <a:gd name="T4" fmla="*/ 0 w 68"/>
                  <a:gd name="T5" fmla="*/ 53 h 54"/>
                  <a:gd name="T6" fmla="*/ 8 w 68"/>
                  <a:gd name="T7" fmla="*/ 45 h 54"/>
                  <a:gd name="T8" fmla="*/ 67 w 68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54"/>
                  <a:gd name="T17" fmla="*/ 68 w 68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54">
                    <a:moveTo>
                      <a:pt x="67" y="0"/>
                    </a:moveTo>
                    <a:lnTo>
                      <a:pt x="59" y="8"/>
                    </a:lnTo>
                    <a:lnTo>
                      <a:pt x="0" y="53"/>
                    </a:lnTo>
                    <a:lnTo>
                      <a:pt x="8" y="45"/>
                    </a:lnTo>
                    <a:lnTo>
                      <a:pt x="67" y="0"/>
                    </a:lnTo>
                  </a:path>
                </a:pathLst>
              </a:custGeom>
              <a:solidFill>
                <a:srgbClr val="E5E5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69"/>
              <p:cNvSpPr>
                <a:spLocks/>
              </p:cNvSpPr>
              <p:nvPr/>
            </p:nvSpPr>
            <p:spPr bwMode="auto">
              <a:xfrm>
                <a:off x="841" y="497"/>
                <a:ext cx="67" cy="54"/>
              </a:xfrm>
              <a:custGeom>
                <a:avLst/>
                <a:gdLst>
                  <a:gd name="T0" fmla="*/ 66 w 67"/>
                  <a:gd name="T1" fmla="*/ 0 h 54"/>
                  <a:gd name="T2" fmla="*/ 58 w 67"/>
                  <a:gd name="T3" fmla="*/ 8 h 54"/>
                  <a:gd name="T4" fmla="*/ 0 w 67"/>
                  <a:gd name="T5" fmla="*/ 53 h 54"/>
                  <a:gd name="T6" fmla="*/ 8 w 67"/>
                  <a:gd name="T7" fmla="*/ 46 h 54"/>
                  <a:gd name="T8" fmla="*/ 66 w 67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54"/>
                  <a:gd name="T17" fmla="*/ 67 w 67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54">
                    <a:moveTo>
                      <a:pt x="66" y="0"/>
                    </a:moveTo>
                    <a:lnTo>
                      <a:pt x="58" y="8"/>
                    </a:lnTo>
                    <a:lnTo>
                      <a:pt x="0" y="53"/>
                    </a:lnTo>
                    <a:lnTo>
                      <a:pt x="8" y="46"/>
                    </a:lnTo>
                    <a:lnTo>
                      <a:pt x="66" y="0"/>
                    </a:lnTo>
                  </a:path>
                </a:pathLst>
              </a:custGeom>
              <a:solidFill>
                <a:srgbClr val="DBDB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70"/>
              <p:cNvSpPr>
                <a:spLocks/>
              </p:cNvSpPr>
              <p:nvPr/>
            </p:nvSpPr>
            <p:spPr bwMode="auto">
              <a:xfrm>
                <a:off x="832" y="505"/>
                <a:ext cx="67" cy="55"/>
              </a:xfrm>
              <a:custGeom>
                <a:avLst/>
                <a:gdLst>
                  <a:gd name="T0" fmla="*/ 66 w 67"/>
                  <a:gd name="T1" fmla="*/ 0 h 55"/>
                  <a:gd name="T2" fmla="*/ 56 w 67"/>
                  <a:gd name="T3" fmla="*/ 8 h 55"/>
                  <a:gd name="T4" fmla="*/ 0 w 67"/>
                  <a:gd name="T5" fmla="*/ 54 h 55"/>
                  <a:gd name="T6" fmla="*/ 8 w 67"/>
                  <a:gd name="T7" fmla="*/ 47 h 55"/>
                  <a:gd name="T8" fmla="*/ 66 w 67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55"/>
                  <a:gd name="T17" fmla="*/ 67 w 67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55">
                    <a:moveTo>
                      <a:pt x="66" y="0"/>
                    </a:moveTo>
                    <a:lnTo>
                      <a:pt x="56" y="8"/>
                    </a:lnTo>
                    <a:lnTo>
                      <a:pt x="0" y="54"/>
                    </a:lnTo>
                    <a:lnTo>
                      <a:pt x="8" y="47"/>
                    </a:lnTo>
                    <a:lnTo>
                      <a:pt x="66" y="0"/>
                    </a:lnTo>
                  </a:path>
                </a:pathLst>
              </a:custGeom>
              <a:solidFill>
                <a:srgbClr val="C9C9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71"/>
              <p:cNvSpPr>
                <a:spLocks/>
              </p:cNvSpPr>
              <p:nvPr/>
            </p:nvSpPr>
            <p:spPr bwMode="auto">
              <a:xfrm>
                <a:off x="745" y="99"/>
                <a:ext cx="197" cy="417"/>
              </a:xfrm>
              <a:custGeom>
                <a:avLst/>
                <a:gdLst>
                  <a:gd name="T0" fmla="*/ 15 w 197"/>
                  <a:gd name="T1" fmla="*/ 2 h 417"/>
                  <a:gd name="T2" fmla="*/ 44 w 197"/>
                  <a:gd name="T3" fmla="*/ 9 h 417"/>
                  <a:gd name="T4" fmla="*/ 69 w 197"/>
                  <a:gd name="T5" fmla="*/ 18 h 417"/>
                  <a:gd name="T6" fmla="*/ 94 w 197"/>
                  <a:gd name="T7" fmla="*/ 29 h 417"/>
                  <a:gd name="T8" fmla="*/ 114 w 197"/>
                  <a:gd name="T9" fmla="*/ 43 h 417"/>
                  <a:gd name="T10" fmla="*/ 133 w 197"/>
                  <a:gd name="T11" fmla="*/ 59 h 417"/>
                  <a:gd name="T12" fmla="*/ 149 w 197"/>
                  <a:gd name="T13" fmla="*/ 77 h 417"/>
                  <a:gd name="T14" fmla="*/ 162 w 197"/>
                  <a:gd name="T15" fmla="*/ 96 h 417"/>
                  <a:gd name="T16" fmla="*/ 176 w 197"/>
                  <a:gd name="T17" fmla="*/ 121 h 417"/>
                  <a:gd name="T18" fmla="*/ 183 w 197"/>
                  <a:gd name="T19" fmla="*/ 136 h 417"/>
                  <a:gd name="T20" fmla="*/ 191 w 197"/>
                  <a:gd name="T21" fmla="*/ 160 h 417"/>
                  <a:gd name="T22" fmla="*/ 194 w 197"/>
                  <a:gd name="T23" fmla="*/ 184 h 417"/>
                  <a:gd name="T24" fmla="*/ 196 w 197"/>
                  <a:gd name="T25" fmla="*/ 195 h 417"/>
                  <a:gd name="T26" fmla="*/ 196 w 197"/>
                  <a:gd name="T27" fmla="*/ 206 h 417"/>
                  <a:gd name="T28" fmla="*/ 196 w 197"/>
                  <a:gd name="T29" fmla="*/ 220 h 417"/>
                  <a:gd name="T30" fmla="*/ 194 w 197"/>
                  <a:gd name="T31" fmla="*/ 233 h 417"/>
                  <a:gd name="T32" fmla="*/ 190 w 197"/>
                  <a:gd name="T33" fmla="*/ 258 h 417"/>
                  <a:gd name="T34" fmla="*/ 186 w 197"/>
                  <a:gd name="T35" fmla="*/ 270 h 417"/>
                  <a:gd name="T36" fmla="*/ 176 w 197"/>
                  <a:gd name="T37" fmla="*/ 293 h 417"/>
                  <a:gd name="T38" fmla="*/ 167 w 197"/>
                  <a:gd name="T39" fmla="*/ 310 h 417"/>
                  <a:gd name="T40" fmla="*/ 154 w 197"/>
                  <a:gd name="T41" fmla="*/ 331 h 417"/>
                  <a:gd name="T42" fmla="*/ 139 w 197"/>
                  <a:gd name="T43" fmla="*/ 348 h 417"/>
                  <a:gd name="T44" fmla="*/ 125 w 197"/>
                  <a:gd name="T45" fmla="*/ 363 h 417"/>
                  <a:gd name="T46" fmla="*/ 109 w 197"/>
                  <a:gd name="T47" fmla="*/ 377 h 417"/>
                  <a:gd name="T48" fmla="*/ 90 w 197"/>
                  <a:gd name="T49" fmla="*/ 388 h 417"/>
                  <a:gd name="T50" fmla="*/ 70 w 197"/>
                  <a:gd name="T51" fmla="*/ 399 h 417"/>
                  <a:gd name="T52" fmla="*/ 51 w 197"/>
                  <a:gd name="T53" fmla="*/ 406 h 417"/>
                  <a:gd name="T54" fmla="*/ 31 w 197"/>
                  <a:gd name="T55" fmla="*/ 412 h 417"/>
                  <a:gd name="T56" fmla="*/ 2 w 197"/>
                  <a:gd name="T57" fmla="*/ 416 h 417"/>
                  <a:gd name="T58" fmla="*/ 8 w 197"/>
                  <a:gd name="T59" fmla="*/ 331 h 417"/>
                  <a:gd name="T60" fmla="*/ 25 w 197"/>
                  <a:gd name="T61" fmla="*/ 326 h 417"/>
                  <a:gd name="T62" fmla="*/ 37 w 197"/>
                  <a:gd name="T63" fmla="*/ 320 h 417"/>
                  <a:gd name="T64" fmla="*/ 52 w 197"/>
                  <a:gd name="T65" fmla="*/ 313 h 417"/>
                  <a:gd name="T66" fmla="*/ 59 w 197"/>
                  <a:gd name="T67" fmla="*/ 307 h 417"/>
                  <a:gd name="T68" fmla="*/ 69 w 197"/>
                  <a:gd name="T69" fmla="*/ 300 h 417"/>
                  <a:gd name="T70" fmla="*/ 76 w 197"/>
                  <a:gd name="T71" fmla="*/ 292 h 417"/>
                  <a:gd name="T72" fmla="*/ 83 w 197"/>
                  <a:gd name="T73" fmla="*/ 284 h 417"/>
                  <a:gd name="T74" fmla="*/ 87 w 197"/>
                  <a:gd name="T75" fmla="*/ 277 h 417"/>
                  <a:gd name="T76" fmla="*/ 94 w 197"/>
                  <a:gd name="T77" fmla="*/ 267 h 417"/>
                  <a:gd name="T78" fmla="*/ 101 w 197"/>
                  <a:gd name="T79" fmla="*/ 253 h 417"/>
                  <a:gd name="T80" fmla="*/ 107 w 197"/>
                  <a:gd name="T81" fmla="*/ 233 h 417"/>
                  <a:gd name="T82" fmla="*/ 110 w 197"/>
                  <a:gd name="T83" fmla="*/ 210 h 417"/>
                  <a:gd name="T84" fmla="*/ 109 w 197"/>
                  <a:gd name="T85" fmla="*/ 192 h 417"/>
                  <a:gd name="T86" fmla="*/ 105 w 197"/>
                  <a:gd name="T87" fmla="*/ 177 h 417"/>
                  <a:gd name="T88" fmla="*/ 96 w 197"/>
                  <a:gd name="T89" fmla="*/ 155 h 417"/>
                  <a:gd name="T90" fmla="*/ 91 w 197"/>
                  <a:gd name="T91" fmla="*/ 145 h 417"/>
                  <a:gd name="T92" fmla="*/ 85 w 197"/>
                  <a:gd name="T93" fmla="*/ 135 h 417"/>
                  <a:gd name="T94" fmla="*/ 72 w 197"/>
                  <a:gd name="T95" fmla="*/ 121 h 417"/>
                  <a:gd name="T96" fmla="*/ 59 w 197"/>
                  <a:gd name="T97" fmla="*/ 109 h 417"/>
                  <a:gd name="T98" fmla="*/ 41 w 197"/>
                  <a:gd name="T99" fmla="*/ 98 h 417"/>
                  <a:gd name="T100" fmla="*/ 32 w 197"/>
                  <a:gd name="T101" fmla="*/ 93 h 417"/>
                  <a:gd name="T102" fmla="*/ 20 w 197"/>
                  <a:gd name="T103" fmla="*/ 90 h 417"/>
                  <a:gd name="T104" fmla="*/ 0 w 197"/>
                  <a:gd name="T105" fmla="*/ 84 h 41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97"/>
                  <a:gd name="T160" fmla="*/ 0 h 417"/>
                  <a:gd name="T161" fmla="*/ 197 w 197"/>
                  <a:gd name="T162" fmla="*/ 417 h 41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97" h="417">
                    <a:moveTo>
                      <a:pt x="0" y="0"/>
                    </a:moveTo>
                    <a:lnTo>
                      <a:pt x="15" y="2"/>
                    </a:lnTo>
                    <a:lnTo>
                      <a:pt x="30" y="5"/>
                    </a:lnTo>
                    <a:lnTo>
                      <a:pt x="44" y="9"/>
                    </a:lnTo>
                    <a:lnTo>
                      <a:pt x="57" y="13"/>
                    </a:lnTo>
                    <a:lnTo>
                      <a:pt x="69" y="18"/>
                    </a:lnTo>
                    <a:lnTo>
                      <a:pt x="82" y="23"/>
                    </a:lnTo>
                    <a:lnTo>
                      <a:pt x="94" y="29"/>
                    </a:lnTo>
                    <a:lnTo>
                      <a:pt x="104" y="36"/>
                    </a:lnTo>
                    <a:lnTo>
                      <a:pt x="114" y="43"/>
                    </a:lnTo>
                    <a:lnTo>
                      <a:pt x="124" y="51"/>
                    </a:lnTo>
                    <a:lnTo>
                      <a:pt x="133" y="59"/>
                    </a:lnTo>
                    <a:lnTo>
                      <a:pt x="141" y="68"/>
                    </a:lnTo>
                    <a:lnTo>
                      <a:pt x="149" y="77"/>
                    </a:lnTo>
                    <a:lnTo>
                      <a:pt x="155" y="86"/>
                    </a:lnTo>
                    <a:lnTo>
                      <a:pt x="162" y="96"/>
                    </a:lnTo>
                    <a:lnTo>
                      <a:pt x="168" y="106"/>
                    </a:lnTo>
                    <a:lnTo>
                      <a:pt x="176" y="121"/>
                    </a:lnTo>
                    <a:lnTo>
                      <a:pt x="179" y="128"/>
                    </a:lnTo>
                    <a:lnTo>
                      <a:pt x="183" y="136"/>
                    </a:lnTo>
                    <a:lnTo>
                      <a:pt x="186" y="148"/>
                    </a:lnTo>
                    <a:lnTo>
                      <a:pt x="191" y="160"/>
                    </a:lnTo>
                    <a:lnTo>
                      <a:pt x="193" y="172"/>
                    </a:lnTo>
                    <a:lnTo>
                      <a:pt x="194" y="184"/>
                    </a:lnTo>
                    <a:lnTo>
                      <a:pt x="196" y="189"/>
                    </a:lnTo>
                    <a:lnTo>
                      <a:pt x="196" y="195"/>
                    </a:lnTo>
                    <a:lnTo>
                      <a:pt x="196" y="201"/>
                    </a:lnTo>
                    <a:lnTo>
                      <a:pt x="196" y="206"/>
                    </a:lnTo>
                    <a:lnTo>
                      <a:pt x="196" y="213"/>
                    </a:lnTo>
                    <a:lnTo>
                      <a:pt x="196" y="220"/>
                    </a:lnTo>
                    <a:lnTo>
                      <a:pt x="196" y="226"/>
                    </a:lnTo>
                    <a:lnTo>
                      <a:pt x="194" y="233"/>
                    </a:lnTo>
                    <a:lnTo>
                      <a:pt x="192" y="246"/>
                    </a:lnTo>
                    <a:lnTo>
                      <a:pt x="190" y="258"/>
                    </a:lnTo>
                    <a:lnTo>
                      <a:pt x="188" y="264"/>
                    </a:lnTo>
                    <a:lnTo>
                      <a:pt x="186" y="270"/>
                    </a:lnTo>
                    <a:lnTo>
                      <a:pt x="180" y="285"/>
                    </a:lnTo>
                    <a:lnTo>
                      <a:pt x="176" y="293"/>
                    </a:lnTo>
                    <a:lnTo>
                      <a:pt x="174" y="300"/>
                    </a:lnTo>
                    <a:lnTo>
                      <a:pt x="167" y="310"/>
                    </a:lnTo>
                    <a:lnTo>
                      <a:pt x="160" y="320"/>
                    </a:lnTo>
                    <a:lnTo>
                      <a:pt x="154" y="331"/>
                    </a:lnTo>
                    <a:lnTo>
                      <a:pt x="147" y="340"/>
                    </a:lnTo>
                    <a:lnTo>
                      <a:pt x="139" y="348"/>
                    </a:lnTo>
                    <a:lnTo>
                      <a:pt x="132" y="357"/>
                    </a:lnTo>
                    <a:lnTo>
                      <a:pt x="125" y="363"/>
                    </a:lnTo>
                    <a:lnTo>
                      <a:pt x="117" y="369"/>
                    </a:lnTo>
                    <a:lnTo>
                      <a:pt x="109" y="377"/>
                    </a:lnTo>
                    <a:lnTo>
                      <a:pt x="99" y="383"/>
                    </a:lnTo>
                    <a:lnTo>
                      <a:pt x="90" y="388"/>
                    </a:lnTo>
                    <a:lnTo>
                      <a:pt x="80" y="394"/>
                    </a:lnTo>
                    <a:lnTo>
                      <a:pt x="70" y="399"/>
                    </a:lnTo>
                    <a:lnTo>
                      <a:pt x="61" y="402"/>
                    </a:lnTo>
                    <a:lnTo>
                      <a:pt x="51" y="406"/>
                    </a:lnTo>
                    <a:lnTo>
                      <a:pt x="41" y="409"/>
                    </a:lnTo>
                    <a:lnTo>
                      <a:pt x="31" y="412"/>
                    </a:lnTo>
                    <a:lnTo>
                      <a:pt x="20" y="413"/>
                    </a:lnTo>
                    <a:lnTo>
                      <a:pt x="2" y="416"/>
                    </a:lnTo>
                    <a:lnTo>
                      <a:pt x="2" y="332"/>
                    </a:lnTo>
                    <a:lnTo>
                      <a:pt x="8" y="331"/>
                    </a:lnTo>
                    <a:lnTo>
                      <a:pt x="14" y="330"/>
                    </a:lnTo>
                    <a:lnTo>
                      <a:pt x="25" y="326"/>
                    </a:lnTo>
                    <a:lnTo>
                      <a:pt x="31" y="324"/>
                    </a:lnTo>
                    <a:lnTo>
                      <a:pt x="37" y="320"/>
                    </a:lnTo>
                    <a:lnTo>
                      <a:pt x="44" y="317"/>
                    </a:lnTo>
                    <a:lnTo>
                      <a:pt x="52" y="313"/>
                    </a:lnTo>
                    <a:lnTo>
                      <a:pt x="55" y="310"/>
                    </a:lnTo>
                    <a:lnTo>
                      <a:pt x="59" y="307"/>
                    </a:lnTo>
                    <a:lnTo>
                      <a:pt x="64" y="304"/>
                    </a:lnTo>
                    <a:lnTo>
                      <a:pt x="69" y="300"/>
                    </a:lnTo>
                    <a:lnTo>
                      <a:pt x="72" y="295"/>
                    </a:lnTo>
                    <a:lnTo>
                      <a:pt x="76" y="292"/>
                    </a:lnTo>
                    <a:lnTo>
                      <a:pt x="81" y="285"/>
                    </a:lnTo>
                    <a:lnTo>
                      <a:pt x="83" y="284"/>
                    </a:lnTo>
                    <a:lnTo>
                      <a:pt x="84" y="283"/>
                    </a:lnTo>
                    <a:lnTo>
                      <a:pt x="87" y="277"/>
                    </a:lnTo>
                    <a:lnTo>
                      <a:pt x="91" y="272"/>
                    </a:lnTo>
                    <a:lnTo>
                      <a:pt x="94" y="267"/>
                    </a:lnTo>
                    <a:lnTo>
                      <a:pt x="97" y="262"/>
                    </a:lnTo>
                    <a:lnTo>
                      <a:pt x="101" y="253"/>
                    </a:lnTo>
                    <a:lnTo>
                      <a:pt x="104" y="244"/>
                    </a:lnTo>
                    <a:lnTo>
                      <a:pt x="107" y="233"/>
                    </a:lnTo>
                    <a:lnTo>
                      <a:pt x="109" y="221"/>
                    </a:lnTo>
                    <a:lnTo>
                      <a:pt x="110" y="210"/>
                    </a:lnTo>
                    <a:lnTo>
                      <a:pt x="109" y="200"/>
                    </a:lnTo>
                    <a:lnTo>
                      <a:pt x="109" y="192"/>
                    </a:lnTo>
                    <a:lnTo>
                      <a:pt x="107" y="184"/>
                    </a:lnTo>
                    <a:lnTo>
                      <a:pt x="105" y="177"/>
                    </a:lnTo>
                    <a:lnTo>
                      <a:pt x="102" y="170"/>
                    </a:lnTo>
                    <a:lnTo>
                      <a:pt x="96" y="155"/>
                    </a:lnTo>
                    <a:lnTo>
                      <a:pt x="92" y="147"/>
                    </a:lnTo>
                    <a:lnTo>
                      <a:pt x="91" y="145"/>
                    </a:lnTo>
                    <a:lnTo>
                      <a:pt x="88" y="140"/>
                    </a:lnTo>
                    <a:lnTo>
                      <a:pt x="85" y="135"/>
                    </a:lnTo>
                    <a:lnTo>
                      <a:pt x="81" y="131"/>
                    </a:lnTo>
                    <a:lnTo>
                      <a:pt x="72" y="121"/>
                    </a:lnTo>
                    <a:lnTo>
                      <a:pt x="62" y="111"/>
                    </a:lnTo>
                    <a:lnTo>
                      <a:pt x="59" y="109"/>
                    </a:lnTo>
                    <a:lnTo>
                      <a:pt x="55" y="106"/>
                    </a:lnTo>
                    <a:lnTo>
                      <a:pt x="41" y="98"/>
                    </a:lnTo>
                    <a:lnTo>
                      <a:pt x="34" y="95"/>
                    </a:lnTo>
                    <a:lnTo>
                      <a:pt x="32" y="93"/>
                    </a:lnTo>
                    <a:lnTo>
                      <a:pt x="28" y="91"/>
                    </a:lnTo>
                    <a:lnTo>
                      <a:pt x="20" y="90"/>
                    </a:lnTo>
                    <a:lnTo>
                      <a:pt x="14" y="87"/>
                    </a:lnTo>
                    <a:lnTo>
                      <a:pt x="0" y="8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DEDED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72"/>
              <p:cNvSpPr>
                <a:spLocks/>
              </p:cNvSpPr>
              <p:nvPr/>
            </p:nvSpPr>
            <p:spPr bwMode="auto">
              <a:xfrm>
                <a:off x="639" y="185"/>
                <a:ext cx="51" cy="66"/>
              </a:xfrm>
              <a:custGeom>
                <a:avLst/>
                <a:gdLst>
                  <a:gd name="T0" fmla="*/ 45 w 51"/>
                  <a:gd name="T1" fmla="*/ 0 h 66"/>
                  <a:gd name="T2" fmla="*/ 50 w 51"/>
                  <a:gd name="T3" fmla="*/ 0 h 66"/>
                  <a:gd name="T4" fmla="*/ 6 w 51"/>
                  <a:gd name="T5" fmla="*/ 65 h 66"/>
                  <a:gd name="T6" fmla="*/ 0 w 51"/>
                  <a:gd name="T7" fmla="*/ 65 h 66"/>
                  <a:gd name="T8" fmla="*/ 45 w 51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66"/>
                  <a:gd name="T17" fmla="*/ 51 w 51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66">
                    <a:moveTo>
                      <a:pt x="45" y="0"/>
                    </a:moveTo>
                    <a:lnTo>
                      <a:pt x="50" y="0"/>
                    </a:lnTo>
                    <a:lnTo>
                      <a:pt x="6" y="65"/>
                    </a:lnTo>
                    <a:lnTo>
                      <a:pt x="0" y="65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878787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73"/>
              <p:cNvSpPr>
                <a:spLocks/>
              </p:cNvSpPr>
              <p:nvPr/>
            </p:nvSpPr>
            <p:spPr bwMode="auto">
              <a:xfrm>
                <a:off x="634" y="185"/>
                <a:ext cx="51" cy="66"/>
              </a:xfrm>
              <a:custGeom>
                <a:avLst/>
                <a:gdLst>
                  <a:gd name="T0" fmla="*/ 44 w 51"/>
                  <a:gd name="T1" fmla="*/ 2 h 66"/>
                  <a:gd name="T2" fmla="*/ 50 w 51"/>
                  <a:gd name="T3" fmla="*/ 0 h 66"/>
                  <a:gd name="T4" fmla="*/ 5 w 51"/>
                  <a:gd name="T5" fmla="*/ 63 h 66"/>
                  <a:gd name="T6" fmla="*/ 0 w 51"/>
                  <a:gd name="T7" fmla="*/ 65 h 66"/>
                  <a:gd name="T8" fmla="*/ 44 w 51"/>
                  <a:gd name="T9" fmla="*/ 2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66"/>
                  <a:gd name="T17" fmla="*/ 51 w 51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66">
                    <a:moveTo>
                      <a:pt x="44" y="2"/>
                    </a:moveTo>
                    <a:lnTo>
                      <a:pt x="50" y="0"/>
                    </a:lnTo>
                    <a:lnTo>
                      <a:pt x="5" y="63"/>
                    </a:lnTo>
                    <a:lnTo>
                      <a:pt x="0" y="65"/>
                    </a:lnTo>
                    <a:lnTo>
                      <a:pt x="44" y="2"/>
                    </a:lnTo>
                  </a:path>
                </a:pathLst>
              </a:custGeom>
              <a:solidFill>
                <a:srgbClr val="8F8F8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74"/>
              <p:cNvSpPr>
                <a:spLocks/>
              </p:cNvSpPr>
              <p:nvPr/>
            </p:nvSpPr>
            <p:spPr bwMode="auto">
              <a:xfrm>
                <a:off x="624" y="187"/>
                <a:ext cx="54" cy="66"/>
              </a:xfrm>
              <a:custGeom>
                <a:avLst/>
                <a:gdLst>
                  <a:gd name="T0" fmla="*/ 43 w 54"/>
                  <a:gd name="T1" fmla="*/ 3 h 66"/>
                  <a:gd name="T2" fmla="*/ 53 w 54"/>
                  <a:gd name="T3" fmla="*/ 0 h 66"/>
                  <a:gd name="T4" fmla="*/ 9 w 54"/>
                  <a:gd name="T5" fmla="*/ 63 h 66"/>
                  <a:gd name="T6" fmla="*/ 0 w 54"/>
                  <a:gd name="T7" fmla="*/ 65 h 66"/>
                  <a:gd name="T8" fmla="*/ 43 w 54"/>
                  <a:gd name="T9" fmla="*/ 3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66"/>
                  <a:gd name="T17" fmla="*/ 54 w 54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66">
                    <a:moveTo>
                      <a:pt x="43" y="3"/>
                    </a:moveTo>
                    <a:lnTo>
                      <a:pt x="53" y="0"/>
                    </a:lnTo>
                    <a:lnTo>
                      <a:pt x="9" y="63"/>
                    </a:lnTo>
                    <a:lnTo>
                      <a:pt x="0" y="65"/>
                    </a:lnTo>
                    <a:lnTo>
                      <a:pt x="43" y="3"/>
                    </a:lnTo>
                  </a:path>
                </a:pathLst>
              </a:custGeom>
              <a:solidFill>
                <a:srgbClr val="9E9E9E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75"/>
              <p:cNvSpPr>
                <a:spLocks/>
              </p:cNvSpPr>
              <p:nvPr/>
            </p:nvSpPr>
            <p:spPr bwMode="auto">
              <a:xfrm>
                <a:off x="617" y="190"/>
                <a:ext cx="50" cy="66"/>
              </a:xfrm>
              <a:custGeom>
                <a:avLst/>
                <a:gdLst>
                  <a:gd name="T0" fmla="*/ 43 w 50"/>
                  <a:gd name="T1" fmla="*/ 2 h 66"/>
                  <a:gd name="T2" fmla="*/ 49 w 50"/>
                  <a:gd name="T3" fmla="*/ 0 h 66"/>
                  <a:gd name="T4" fmla="*/ 6 w 50"/>
                  <a:gd name="T5" fmla="*/ 63 h 66"/>
                  <a:gd name="T6" fmla="*/ 0 w 50"/>
                  <a:gd name="T7" fmla="*/ 65 h 66"/>
                  <a:gd name="T8" fmla="*/ 43 w 50"/>
                  <a:gd name="T9" fmla="*/ 2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66"/>
                  <a:gd name="T17" fmla="*/ 50 w 50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66">
                    <a:moveTo>
                      <a:pt x="43" y="2"/>
                    </a:moveTo>
                    <a:lnTo>
                      <a:pt x="49" y="0"/>
                    </a:lnTo>
                    <a:lnTo>
                      <a:pt x="6" y="63"/>
                    </a:lnTo>
                    <a:lnTo>
                      <a:pt x="0" y="65"/>
                    </a:lnTo>
                    <a:lnTo>
                      <a:pt x="43" y="2"/>
                    </a:lnTo>
                  </a:path>
                </a:pathLst>
              </a:custGeom>
              <a:solidFill>
                <a:srgbClr val="ABABAB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76"/>
              <p:cNvSpPr>
                <a:spLocks/>
              </p:cNvSpPr>
              <p:nvPr/>
            </p:nvSpPr>
            <p:spPr bwMode="auto">
              <a:xfrm>
                <a:off x="612" y="192"/>
                <a:ext cx="49" cy="67"/>
              </a:xfrm>
              <a:custGeom>
                <a:avLst/>
                <a:gdLst>
                  <a:gd name="T0" fmla="*/ 42 w 49"/>
                  <a:gd name="T1" fmla="*/ 3 h 67"/>
                  <a:gd name="T2" fmla="*/ 48 w 49"/>
                  <a:gd name="T3" fmla="*/ 0 h 67"/>
                  <a:gd name="T4" fmla="*/ 5 w 49"/>
                  <a:gd name="T5" fmla="*/ 64 h 67"/>
                  <a:gd name="T6" fmla="*/ 0 w 49"/>
                  <a:gd name="T7" fmla="*/ 66 h 67"/>
                  <a:gd name="T8" fmla="*/ 42 w 49"/>
                  <a:gd name="T9" fmla="*/ 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67"/>
                  <a:gd name="T17" fmla="*/ 49 w 4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67">
                    <a:moveTo>
                      <a:pt x="42" y="3"/>
                    </a:moveTo>
                    <a:lnTo>
                      <a:pt x="48" y="0"/>
                    </a:lnTo>
                    <a:lnTo>
                      <a:pt x="5" y="64"/>
                    </a:lnTo>
                    <a:lnTo>
                      <a:pt x="0" y="66"/>
                    </a:lnTo>
                    <a:lnTo>
                      <a:pt x="42" y="3"/>
                    </a:lnTo>
                  </a:path>
                </a:pathLst>
              </a:custGeom>
              <a:solidFill>
                <a:srgbClr val="BFBFB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77"/>
              <p:cNvSpPr>
                <a:spLocks/>
              </p:cNvSpPr>
              <p:nvPr/>
            </p:nvSpPr>
            <p:spPr bwMode="auto">
              <a:xfrm>
                <a:off x="605" y="195"/>
                <a:ext cx="49" cy="69"/>
              </a:xfrm>
              <a:custGeom>
                <a:avLst/>
                <a:gdLst>
                  <a:gd name="T0" fmla="*/ 42 w 49"/>
                  <a:gd name="T1" fmla="*/ 3 h 69"/>
                  <a:gd name="T2" fmla="*/ 48 w 49"/>
                  <a:gd name="T3" fmla="*/ 0 h 69"/>
                  <a:gd name="T4" fmla="*/ 6 w 49"/>
                  <a:gd name="T5" fmla="*/ 65 h 69"/>
                  <a:gd name="T6" fmla="*/ 0 w 49"/>
                  <a:gd name="T7" fmla="*/ 68 h 69"/>
                  <a:gd name="T8" fmla="*/ 42 w 49"/>
                  <a:gd name="T9" fmla="*/ 3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69"/>
                  <a:gd name="T17" fmla="*/ 49 w 49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69">
                    <a:moveTo>
                      <a:pt x="42" y="3"/>
                    </a:moveTo>
                    <a:lnTo>
                      <a:pt x="48" y="0"/>
                    </a:lnTo>
                    <a:lnTo>
                      <a:pt x="6" y="65"/>
                    </a:lnTo>
                    <a:lnTo>
                      <a:pt x="0" y="68"/>
                    </a:lnTo>
                    <a:lnTo>
                      <a:pt x="42" y="3"/>
                    </a:lnTo>
                  </a:path>
                </a:pathLst>
              </a:custGeom>
              <a:solidFill>
                <a:srgbClr val="CBCBCB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78"/>
              <p:cNvSpPr>
                <a:spLocks/>
              </p:cNvSpPr>
              <p:nvPr/>
            </p:nvSpPr>
            <p:spPr bwMode="auto">
              <a:xfrm>
                <a:off x="598" y="199"/>
                <a:ext cx="50" cy="67"/>
              </a:xfrm>
              <a:custGeom>
                <a:avLst/>
                <a:gdLst>
                  <a:gd name="T0" fmla="*/ 42 w 50"/>
                  <a:gd name="T1" fmla="*/ 5 h 67"/>
                  <a:gd name="T2" fmla="*/ 49 w 50"/>
                  <a:gd name="T3" fmla="*/ 0 h 67"/>
                  <a:gd name="T4" fmla="*/ 6 w 50"/>
                  <a:gd name="T5" fmla="*/ 62 h 67"/>
                  <a:gd name="T6" fmla="*/ 0 w 50"/>
                  <a:gd name="T7" fmla="*/ 66 h 67"/>
                  <a:gd name="T8" fmla="*/ 42 w 50"/>
                  <a:gd name="T9" fmla="*/ 5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67"/>
                  <a:gd name="T17" fmla="*/ 50 w 50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67">
                    <a:moveTo>
                      <a:pt x="42" y="5"/>
                    </a:moveTo>
                    <a:lnTo>
                      <a:pt x="49" y="0"/>
                    </a:lnTo>
                    <a:lnTo>
                      <a:pt x="6" y="62"/>
                    </a:lnTo>
                    <a:lnTo>
                      <a:pt x="0" y="66"/>
                    </a:lnTo>
                    <a:lnTo>
                      <a:pt x="42" y="5"/>
                    </a:lnTo>
                  </a:path>
                </a:pathLst>
              </a:custGeom>
              <a:solidFill>
                <a:srgbClr val="CFCFC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79"/>
              <p:cNvSpPr>
                <a:spLocks/>
              </p:cNvSpPr>
              <p:nvPr/>
            </p:nvSpPr>
            <p:spPr bwMode="auto">
              <a:xfrm>
                <a:off x="590" y="203"/>
                <a:ext cx="50" cy="69"/>
              </a:xfrm>
              <a:custGeom>
                <a:avLst/>
                <a:gdLst>
                  <a:gd name="T0" fmla="*/ 42 w 50"/>
                  <a:gd name="T1" fmla="*/ 4 h 69"/>
                  <a:gd name="T2" fmla="*/ 49 w 50"/>
                  <a:gd name="T3" fmla="*/ 0 h 69"/>
                  <a:gd name="T4" fmla="*/ 7 w 50"/>
                  <a:gd name="T5" fmla="*/ 63 h 69"/>
                  <a:gd name="T6" fmla="*/ 0 w 50"/>
                  <a:gd name="T7" fmla="*/ 68 h 69"/>
                  <a:gd name="T8" fmla="*/ 42 w 50"/>
                  <a:gd name="T9" fmla="*/ 4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69"/>
                  <a:gd name="T17" fmla="*/ 50 w 50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69">
                    <a:moveTo>
                      <a:pt x="42" y="4"/>
                    </a:moveTo>
                    <a:lnTo>
                      <a:pt x="49" y="0"/>
                    </a:lnTo>
                    <a:lnTo>
                      <a:pt x="7" y="63"/>
                    </a:lnTo>
                    <a:lnTo>
                      <a:pt x="0" y="68"/>
                    </a:lnTo>
                    <a:lnTo>
                      <a:pt x="42" y="4"/>
                    </a:lnTo>
                  </a:path>
                </a:pathLst>
              </a:custGeom>
              <a:solidFill>
                <a:srgbClr val="D2D2D2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80"/>
              <p:cNvSpPr>
                <a:spLocks/>
              </p:cNvSpPr>
              <p:nvPr/>
            </p:nvSpPr>
            <p:spPr bwMode="auto">
              <a:xfrm>
                <a:off x="588" y="208"/>
                <a:ext cx="44" cy="66"/>
              </a:xfrm>
              <a:custGeom>
                <a:avLst/>
                <a:gdLst>
                  <a:gd name="T0" fmla="*/ 40 w 44"/>
                  <a:gd name="T1" fmla="*/ 2 h 66"/>
                  <a:gd name="T2" fmla="*/ 43 w 44"/>
                  <a:gd name="T3" fmla="*/ 0 h 66"/>
                  <a:gd name="T4" fmla="*/ 2 w 44"/>
                  <a:gd name="T5" fmla="*/ 63 h 66"/>
                  <a:gd name="T6" fmla="*/ 0 w 44"/>
                  <a:gd name="T7" fmla="*/ 65 h 66"/>
                  <a:gd name="T8" fmla="*/ 40 w 44"/>
                  <a:gd name="T9" fmla="*/ 2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66"/>
                  <a:gd name="T17" fmla="*/ 44 w 44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66">
                    <a:moveTo>
                      <a:pt x="40" y="2"/>
                    </a:moveTo>
                    <a:lnTo>
                      <a:pt x="43" y="0"/>
                    </a:lnTo>
                    <a:lnTo>
                      <a:pt x="2" y="63"/>
                    </a:lnTo>
                    <a:lnTo>
                      <a:pt x="0" y="65"/>
                    </a:lnTo>
                    <a:lnTo>
                      <a:pt x="40" y="2"/>
                    </a:lnTo>
                  </a:path>
                </a:pathLst>
              </a:custGeom>
              <a:solidFill>
                <a:srgbClr val="CBCBCB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81"/>
              <p:cNvSpPr>
                <a:spLocks/>
              </p:cNvSpPr>
              <p:nvPr/>
            </p:nvSpPr>
            <p:spPr bwMode="auto">
              <a:xfrm>
                <a:off x="585" y="211"/>
                <a:ext cx="43" cy="66"/>
              </a:xfrm>
              <a:custGeom>
                <a:avLst/>
                <a:gdLst>
                  <a:gd name="T0" fmla="*/ 40 w 43"/>
                  <a:gd name="T1" fmla="*/ 2 h 66"/>
                  <a:gd name="T2" fmla="*/ 42 w 43"/>
                  <a:gd name="T3" fmla="*/ 0 h 66"/>
                  <a:gd name="T4" fmla="*/ 2 w 43"/>
                  <a:gd name="T5" fmla="*/ 63 h 66"/>
                  <a:gd name="T6" fmla="*/ 0 w 43"/>
                  <a:gd name="T7" fmla="*/ 65 h 66"/>
                  <a:gd name="T8" fmla="*/ 40 w 43"/>
                  <a:gd name="T9" fmla="*/ 2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66"/>
                  <a:gd name="T17" fmla="*/ 43 w 43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66">
                    <a:moveTo>
                      <a:pt x="40" y="2"/>
                    </a:moveTo>
                    <a:lnTo>
                      <a:pt x="42" y="0"/>
                    </a:lnTo>
                    <a:lnTo>
                      <a:pt x="2" y="63"/>
                    </a:lnTo>
                    <a:lnTo>
                      <a:pt x="0" y="65"/>
                    </a:lnTo>
                    <a:lnTo>
                      <a:pt x="40" y="2"/>
                    </a:lnTo>
                  </a:path>
                </a:pathLst>
              </a:custGeom>
              <a:solidFill>
                <a:srgbClr val="E3E3E3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82"/>
              <p:cNvSpPr>
                <a:spLocks/>
              </p:cNvSpPr>
              <p:nvPr/>
            </p:nvSpPr>
            <p:spPr bwMode="auto">
              <a:xfrm>
                <a:off x="581" y="213"/>
                <a:ext cx="45" cy="66"/>
              </a:xfrm>
              <a:custGeom>
                <a:avLst/>
                <a:gdLst>
                  <a:gd name="T0" fmla="*/ 41 w 45"/>
                  <a:gd name="T1" fmla="*/ 4 h 66"/>
                  <a:gd name="T2" fmla="*/ 44 w 45"/>
                  <a:gd name="T3" fmla="*/ 0 h 66"/>
                  <a:gd name="T4" fmla="*/ 3 w 45"/>
                  <a:gd name="T5" fmla="*/ 61 h 66"/>
                  <a:gd name="T6" fmla="*/ 0 w 45"/>
                  <a:gd name="T7" fmla="*/ 65 h 66"/>
                  <a:gd name="T8" fmla="*/ 41 w 45"/>
                  <a:gd name="T9" fmla="*/ 4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6"/>
                  <a:gd name="T17" fmla="*/ 45 w 45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6">
                    <a:moveTo>
                      <a:pt x="41" y="4"/>
                    </a:moveTo>
                    <a:lnTo>
                      <a:pt x="44" y="0"/>
                    </a:lnTo>
                    <a:lnTo>
                      <a:pt x="3" y="61"/>
                    </a:lnTo>
                    <a:lnTo>
                      <a:pt x="0" y="65"/>
                    </a:lnTo>
                    <a:lnTo>
                      <a:pt x="41" y="4"/>
                    </a:lnTo>
                  </a:path>
                </a:pathLst>
              </a:custGeom>
              <a:solidFill>
                <a:srgbClr val="F0F0F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83"/>
              <p:cNvSpPr>
                <a:spLocks/>
              </p:cNvSpPr>
              <p:nvPr/>
            </p:nvSpPr>
            <p:spPr bwMode="auto">
              <a:xfrm>
                <a:off x="578" y="216"/>
                <a:ext cx="44" cy="68"/>
              </a:xfrm>
              <a:custGeom>
                <a:avLst/>
                <a:gdLst>
                  <a:gd name="T0" fmla="*/ 39 w 44"/>
                  <a:gd name="T1" fmla="*/ 4 h 68"/>
                  <a:gd name="T2" fmla="*/ 43 w 44"/>
                  <a:gd name="T3" fmla="*/ 0 h 68"/>
                  <a:gd name="T4" fmla="*/ 3 w 44"/>
                  <a:gd name="T5" fmla="*/ 64 h 68"/>
                  <a:gd name="T6" fmla="*/ 0 w 44"/>
                  <a:gd name="T7" fmla="*/ 67 h 68"/>
                  <a:gd name="T8" fmla="*/ 39 w 44"/>
                  <a:gd name="T9" fmla="*/ 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68"/>
                  <a:gd name="T17" fmla="*/ 44 w 44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68">
                    <a:moveTo>
                      <a:pt x="39" y="4"/>
                    </a:moveTo>
                    <a:lnTo>
                      <a:pt x="43" y="0"/>
                    </a:lnTo>
                    <a:lnTo>
                      <a:pt x="3" y="64"/>
                    </a:lnTo>
                    <a:lnTo>
                      <a:pt x="0" y="67"/>
                    </a:lnTo>
                    <a:lnTo>
                      <a:pt x="39" y="4"/>
                    </a:lnTo>
                  </a:path>
                </a:pathLst>
              </a:custGeom>
              <a:solidFill>
                <a:srgbClr val="F2F2F2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84"/>
              <p:cNvSpPr>
                <a:spLocks/>
              </p:cNvSpPr>
              <p:nvPr/>
            </p:nvSpPr>
            <p:spPr bwMode="auto">
              <a:xfrm>
                <a:off x="574" y="222"/>
                <a:ext cx="43" cy="65"/>
              </a:xfrm>
              <a:custGeom>
                <a:avLst/>
                <a:gdLst>
                  <a:gd name="T0" fmla="*/ 40 w 43"/>
                  <a:gd name="T1" fmla="*/ 3 h 65"/>
                  <a:gd name="T2" fmla="*/ 42 w 43"/>
                  <a:gd name="T3" fmla="*/ 0 h 65"/>
                  <a:gd name="T4" fmla="*/ 3 w 43"/>
                  <a:gd name="T5" fmla="*/ 61 h 65"/>
                  <a:gd name="T6" fmla="*/ 0 w 43"/>
                  <a:gd name="T7" fmla="*/ 64 h 65"/>
                  <a:gd name="T8" fmla="*/ 40 w 43"/>
                  <a:gd name="T9" fmla="*/ 3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65"/>
                  <a:gd name="T17" fmla="*/ 43 w 43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65">
                    <a:moveTo>
                      <a:pt x="40" y="3"/>
                    </a:moveTo>
                    <a:lnTo>
                      <a:pt x="42" y="0"/>
                    </a:lnTo>
                    <a:lnTo>
                      <a:pt x="3" y="61"/>
                    </a:lnTo>
                    <a:lnTo>
                      <a:pt x="0" y="64"/>
                    </a:lnTo>
                    <a:lnTo>
                      <a:pt x="40" y="3"/>
                    </a:lnTo>
                  </a:path>
                </a:pathLst>
              </a:custGeom>
              <a:solidFill>
                <a:srgbClr val="F2F2F2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85"/>
              <p:cNvSpPr>
                <a:spLocks/>
              </p:cNvSpPr>
              <p:nvPr/>
            </p:nvSpPr>
            <p:spPr bwMode="auto">
              <a:xfrm>
                <a:off x="568" y="225"/>
                <a:ext cx="47" cy="67"/>
              </a:xfrm>
              <a:custGeom>
                <a:avLst/>
                <a:gdLst>
                  <a:gd name="T0" fmla="*/ 41 w 47"/>
                  <a:gd name="T1" fmla="*/ 5 h 67"/>
                  <a:gd name="T2" fmla="*/ 46 w 47"/>
                  <a:gd name="T3" fmla="*/ 0 h 67"/>
                  <a:gd name="T4" fmla="*/ 5 w 47"/>
                  <a:gd name="T5" fmla="*/ 61 h 67"/>
                  <a:gd name="T6" fmla="*/ 0 w 47"/>
                  <a:gd name="T7" fmla="*/ 66 h 67"/>
                  <a:gd name="T8" fmla="*/ 41 w 47"/>
                  <a:gd name="T9" fmla="*/ 5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67"/>
                  <a:gd name="T17" fmla="*/ 47 w 47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67">
                    <a:moveTo>
                      <a:pt x="41" y="5"/>
                    </a:moveTo>
                    <a:lnTo>
                      <a:pt x="46" y="0"/>
                    </a:lnTo>
                    <a:lnTo>
                      <a:pt x="5" y="61"/>
                    </a:lnTo>
                    <a:lnTo>
                      <a:pt x="0" y="66"/>
                    </a:lnTo>
                    <a:lnTo>
                      <a:pt x="41" y="5"/>
                    </a:lnTo>
                  </a:path>
                </a:pathLst>
              </a:custGeom>
              <a:solidFill>
                <a:srgbClr val="F1F1F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86"/>
              <p:cNvSpPr>
                <a:spLocks/>
              </p:cNvSpPr>
              <p:nvPr/>
            </p:nvSpPr>
            <p:spPr bwMode="auto">
              <a:xfrm>
                <a:off x="566" y="231"/>
                <a:ext cx="43" cy="64"/>
              </a:xfrm>
              <a:custGeom>
                <a:avLst/>
                <a:gdLst>
                  <a:gd name="T0" fmla="*/ 39 w 43"/>
                  <a:gd name="T1" fmla="*/ 2 h 64"/>
                  <a:gd name="T2" fmla="*/ 42 w 43"/>
                  <a:gd name="T3" fmla="*/ 0 h 64"/>
                  <a:gd name="T4" fmla="*/ 2 w 43"/>
                  <a:gd name="T5" fmla="*/ 61 h 64"/>
                  <a:gd name="T6" fmla="*/ 0 w 43"/>
                  <a:gd name="T7" fmla="*/ 63 h 64"/>
                  <a:gd name="T8" fmla="*/ 39 w 43"/>
                  <a:gd name="T9" fmla="*/ 2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64"/>
                  <a:gd name="T17" fmla="*/ 43 w 43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64">
                    <a:moveTo>
                      <a:pt x="39" y="2"/>
                    </a:moveTo>
                    <a:lnTo>
                      <a:pt x="42" y="0"/>
                    </a:lnTo>
                    <a:lnTo>
                      <a:pt x="2" y="61"/>
                    </a:lnTo>
                    <a:lnTo>
                      <a:pt x="0" y="63"/>
                    </a:lnTo>
                    <a:lnTo>
                      <a:pt x="39" y="2"/>
                    </a:lnTo>
                  </a:path>
                </a:pathLst>
              </a:custGeom>
              <a:solidFill>
                <a:srgbClr val="ECECEC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87"/>
              <p:cNvSpPr>
                <a:spLocks/>
              </p:cNvSpPr>
              <p:nvPr/>
            </p:nvSpPr>
            <p:spPr bwMode="auto">
              <a:xfrm>
                <a:off x="559" y="239"/>
                <a:ext cx="44" cy="66"/>
              </a:xfrm>
              <a:custGeom>
                <a:avLst/>
                <a:gdLst>
                  <a:gd name="T0" fmla="*/ 40 w 44"/>
                  <a:gd name="T1" fmla="*/ 5 h 66"/>
                  <a:gd name="T2" fmla="*/ 43 w 44"/>
                  <a:gd name="T3" fmla="*/ 0 h 66"/>
                  <a:gd name="T4" fmla="*/ 3 w 44"/>
                  <a:gd name="T5" fmla="*/ 60 h 66"/>
                  <a:gd name="T6" fmla="*/ 0 w 44"/>
                  <a:gd name="T7" fmla="*/ 65 h 66"/>
                  <a:gd name="T8" fmla="*/ 40 w 44"/>
                  <a:gd name="T9" fmla="*/ 5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66"/>
                  <a:gd name="T17" fmla="*/ 44 w 44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66">
                    <a:moveTo>
                      <a:pt x="40" y="5"/>
                    </a:moveTo>
                    <a:lnTo>
                      <a:pt x="43" y="0"/>
                    </a:lnTo>
                    <a:lnTo>
                      <a:pt x="3" y="60"/>
                    </a:lnTo>
                    <a:lnTo>
                      <a:pt x="0" y="65"/>
                    </a:lnTo>
                    <a:lnTo>
                      <a:pt x="40" y="5"/>
                    </a:lnTo>
                  </a:path>
                </a:pathLst>
              </a:custGeom>
              <a:solidFill>
                <a:srgbClr val="F2F2F2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88"/>
              <p:cNvSpPr>
                <a:spLocks/>
              </p:cNvSpPr>
              <p:nvPr/>
            </p:nvSpPr>
            <p:spPr bwMode="auto">
              <a:xfrm>
                <a:off x="475" y="216"/>
                <a:ext cx="38" cy="71"/>
              </a:xfrm>
              <a:custGeom>
                <a:avLst/>
                <a:gdLst>
                  <a:gd name="T0" fmla="*/ 37 w 38"/>
                  <a:gd name="T1" fmla="*/ 0 h 71"/>
                  <a:gd name="T2" fmla="*/ 34 w 38"/>
                  <a:gd name="T3" fmla="*/ 7 h 71"/>
                  <a:gd name="T4" fmla="*/ 0 w 38"/>
                  <a:gd name="T5" fmla="*/ 70 h 71"/>
                  <a:gd name="T6" fmla="*/ 3 w 38"/>
                  <a:gd name="T7" fmla="*/ 64 h 71"/>
                  <a:gd name="T8" fmla="*/ 37 w 38"/>
                  <a:gd name="T9" fmla="*/ 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71"/>
                  <a:gd name="T17" fmla="*/ 38 w 38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71">
                    <a:moveTo>
                      <a:pt x="37" y="0"/>
                    </a:moveTo>
                    <a:lnTo>
                      <a:pt x="34" y="7"/>
                    </a:lnTo>
                    <a:lnTo>
                      <a:pt x="0" y="70"/>
                    </a:lnTo>
                    <a:lnTo>
                      <a:pt x="3" y="64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F2F2F2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89"/>
              <p:cNvSpPr>
                <a:spLocks/>
              </p:cNvSpPr>
              <p:nvPr/>
            </p:nvSpPr>
            <p:spPr bwMode="auto">
              <a:xfrm>
                <a:off x="472" y="224"/>
                <a:ext cx="37" cy="68"/>
              </a:xfrm>
              <a:custGeom>
                <a:avLst/>
                <a:gdLst>
                  <a:gd name="T0" fmla="*/ 36 w 37"/>
                  <a:gd name="T1" fmla="*/ 0 h 68"/>
                  <a:gd name="T2" fmla="*/ 34 w 37"/>
                  <a:gd name="T3" fmla="*/ 6 h 68"/>
                  <a:gd name="T4" fmla="*/ 0 w 37"/>
                  <a:gd name="T5" fmla="*/ 67 h 68"/>
                  <a:gd name="T6" fmla="*/ 2 w 37"/>
                  <a:gd name="T7" fmla="*/ 61 h 68"/>
                  <a:gd name="T8" fmla="*/ 36 w 37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68"/>
                  <a:gd name="T17" fmla="*/ 37 w 37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68">
                    <a:moveTo>
                      <a:pt x="36" y="0"/>
                    </a:moveTo>
                    <a:lnTo>
                      <a:pt x="34" y="6"/>
                    </a:lnTo>
                    <a:lnTo>
                      <a:pt x="0" y="67"/>
                    </a:lnTo>
                    <a:lnTo>
                      <a:pt x="2" y="61"/>
                    </a:lnTo>
                    <a:lnTo>
                      <a:pt x="36" y="0"/>
                    </a:lnTo>
                  </a:path>
                </a:pathLst>
              </a:custGeom>
              <a:solidFill>
                <a:srgbClr val="F2F2F2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90"/>
              <p:cNvSpPr>
                <a:spLocks/>
              </p:cNvSpPr>
              <p:nvPr/>
            </p:nvSpPr>
            <p:spPr bwMode="auto">
              <a:xfrm>
                <a:off x="468" y="231"/>
                <a:ext cx="39" cy="76"/>
              </a:xfrm>
              <a:custGeom>
                <a:avLst/>
                <a:gdLst>
                  <a:gd name="T0" fmla="*/ 38 w 39"/>
                  <a:gd name="T1" fmla="*/ 0 h 76"/>
                  <a:gd name="T2" fmla="*/ 33 w 39"/>
                  <a:gd name="T3" fmla="*/ 14 h 76"/>
                  <a:gd name="T4" fmla="*/ 0 w 39"/>
                  <a:gd name="T5" fmla="*/ 75 h 76"/>
                  <a:gd name="T6" fmla="*/ 4 w 39"/>
                  <a:gd name="T7" fmla="*/ 62 h 76"/>
                  <a:gd name="T8" fmla="*/ 38 w 39"/>
                  <a:gd name="T9" fmla="*/ 0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76"/>
                  <a:gd name="T17" fmla="*/ 39 w 39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76">
                    <a:moveTo>
                      <a:pt x="38" y="0"/>
                    </a:moveTo>
                    <a:lnTo>
                      <a:pt x="33" y="14"/>
                    </a:lnTo>
                    <a:lnTo>
                      <a:pt x="0" y="75"/>
                    </a:lnTo>
                    <a:lnTo>
                      <a:pt x="4" y="62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F2F2F2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91"/>
              <p:cNvSpPr>
                <a:spLocks/>
              </p:cNvSpPr>
              <p:nvPr/>
            </p:nvSpPr>
            <p:spPr bwMode="auto">
              <a:xfrm>
                <a:off x="466" y="247"/>
                <a:ext cx="35" cy="64"/>
              </a:xfrm>
              <a:custGeom>
                <a:avLst/>
                <a:gdLst>
                  <a:gd name="T0" fmla="*/ 34 w 35"/>
                  <a:gd name="T1" fmla="*/ 0 h 64"/>
                  <a:gd name="T2" fmla="*/ 32 w 35"/>
                  <a:gd name="T3" fmla="*/ 3 h 64"/>
                  <a:gd name="T4" fmla="*/ 0 w 35"/>
                  <a:gd name="T5" fmla="*/ 63 h 64"/>
                  <a:gd name="T6" fmla="*/ 2 w 35"/>
                  <a:gd name="T7" fmla="*/ 60 h 64"/>
                  <a:gd name="T8" fmla="*/ 34 w 35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64"/>
                  <a:gd name="T17" fmla="*/ 35 w 35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64">
                    <a:moveTo>
                      <a:pt x="34" y="0"/>
                    </a:moveTo>
                    <a:lnTo>
                      <a:pt x="32" y="3"/>
                    </a:lnTo>
                    <a:lnTo>
                      <a:pt x="0" y="63"/>
                    </a:lnTo>
                    <a:lnTo>
                      <a:pt x="2" y="60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F2F2F2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92"/>
              <p:cNvSpPr>
                <a:spLocks/>
              </p:cNvSpPr>
              <p:nvPr/>
            </p:nvSpPr>
            <p:spPr bwMode="auto">
              <a:xfrm>
                <a:off x="465" y="250"/>
                <a:ext cx="34" cy="64"/>
              </a:xfrm>
              <a:custGeom>
                <a:avLst/>
                <a:gdLst>
                  <a:gd name="T0" fmla="*/ 33 w 34"/>
                  <a:gd name="T1" fmla="*/ 0 h 64"/>
                  <a:gd name="T2" fmla="*/ 32 w 34"/>
                  <a:gd name="T3" fmla="*/ 2 h 64"/>
                  <a:gd name="T4" fmla="*/ 0 w 34"/>
                  <a:gd name="T5" fmla="*/ 63 h 64"/>
                  <a:gd name="T6" fmla="*/ 1 w 34"/>
                  <a:gd name="T7" fmla="*/ 61 h 64"/>
                  <a:gd name="T8" fmla="*/ 33 w 34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64"/>
                  <a:gd name="T17" fmla="*/ 34 w 34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64">
                    <a:moveTo>
                      <a:pt x="33" y="0"/>
                    </a:moveTo>
                    <a:lnTo>
                      <a:pt x="32" y="2"/>
                    </a:lnTo>
                    <a:lnTo>
                      <a:pt x="0" y="63"/>
                    </a:lnTo>
                    <a:lnTo>
                      <a:pt x="1" y="61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F2F2F2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93"/>
              <p:cNvSpPr>
                <a:spLocks/>
              </p:cNvSpPr>
              <p:nvPr/>
            </p:nvSpPr>
            <p:spPr bwMode="auto">
              <a:xfrm>
                <a:off x="464" y="252"/>
                <a:ext cx="34" cy="66"/>
              </a:xfrm>
              <a:custGeom>
                <a:avLst/>
                <a:gdLst>
                  <a:gd name="T0" fmla="*/ 33 w 34"/>
                  <a:gd name="T1" fmla="*/ 0 h 66"/>
                  <a:gd name="T2" fmla="*/ 32 w 34"/>
                  <a:gd name="T3" fmla="*/ 5 h 66"/>
                  <a:gd name="T4" fmla="*/ 0 w 34"/>
                  <a:gd name="T5" fmla="*/ 65 h 66"/>
                  <a:gd name="T6" fmla="*/ 1 w 34"/>
                  <a:gd name="T7" fmla="*/ 60 h 66"/>
                  <a:gd name="T8" fmla="*/ 33 w 34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66"/>
                  <a:gd name="T17" fmla="*/ 34 w 34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66">
                    <a:moveTo>
                      <a:pt x="33" y="0"/>
                    </a:moveTo>
                    <a:lnTo>
                      <a:pt x="32" y="5"/>
                    </a:lnTo>
                    <a:lnTo>
                      <a:pt x="0" y="65"/>
                    </a:lnTo>
                    <a:lnTo>
                      <a:pt x="1" y="60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F2F2F2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94"/>
              <p:cNvSpPr>
                <a:spLocks/>
              </p:cNvSpPr>
              <p:nvPr/>
            </p:nvSpPr>
            <p:spPr bwMode="auto">
              <a:xfrm>
                <a:off x="461" y="258"/>
                <a:ext cx="35" cy="72"/>
              </a:xfrm>
              <a:custGeom>
                <a:avLst/>
                <a:gdLst>
                  <a:gd name="T0" fmla="*/ 34 w 35"/>
                  <a:gd name="T1" fmla="*/ 0 h 72"/>
                  <a:gd name="T2" fmla="*/ 32 w 35"/>
                  <a:gd name="T3" fmla="*/ 12 h 72"/>
                  <a:gd name="T4" fmla="*/ 0 w 35"/>
                  <a:gd name="T5" fmla="*/ 71 h 72"/>
                  <a:gd name="T6" fmla="*/ 2 w 35"/>
                  <a:gd name="T7" fmla="*/ 61 h 72"/>
                  <a:gd name="T8" fmla="*/ 34 w 35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72"/>
                  <a:gd name="T17" fmla="*/ 35 w 35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72">
                    <a:moveTo>
                      <a:pt x="34" y="0"/>
                    </a:moveTo>
                    <a:lnTo>
                      <a:pt x="32" y="12"/>
                    </a:lnTo>
                    <a:lnTo>
                      <a:pt x="0" y="71"/>
                    </a:lnTo>
                    <a:lnTo>
                      <a:pt x="2" y="61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F2F2F2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95"/>
              <p:cNvSpPr>
                <a:spLocks/>
              </p:cNvSpPr>
              <p:nvPr/>
            </p:nvSpPr>
            <p:spPr bwMode="auto">
              <a:xfrm>
                <a:off x="458" y="271"/>
                <a:ext cx="36" cy="72"/>
              </a:xfrm>
              <a:custGeom>
                <a:avLst/>
                <a:gdLst>
                  <a:gd name="T0" fmla="*/ 35 w 36"/>
                  <a:gd name="T1" fmla="*/ 0 h 72"/>
                  <a:gd name="T2" fmla="*/ 33 w 36"/>
                  <a:gd name="T3" fmla="*/ 12 h 72"/>
                  <a:gd name="T4" fmla="*/ 0 w 36"/>
                  <a:gd name="T5" fmla="*/ 71 h 72"/>
                  <a:gd name="T6" fmla="*/ 2 w 36"/>
                  <a:gd name="T7" fmla="*/ 59 h 72"/>
                  <a:gd name="T8" fmla="*/ 35 w 36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72"/>
                  <a:gd name="T17" fmla="*/ 36 w 36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72">
                    <a:moveTo>
                      <a:pt x="35" y="0"/>
                    </a:moveTo>
                    <a:lnTo>
                      <a:pt x="33" y="12"/>
                    </a:lnTo>
                    <a:lnTo>
                      <a:pt x="0" y="71"/>
                    </a:lnTo>
                    <a:lnTo>
                      <a:pt x="2" y="59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F2F2F2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96"/>
              <p:cNvSpPr>
                <a:spLocks/>
              </p:cNvSpPr>
              <p:nvPr/>
            </p:nvSpPr>
            <p:spPr bwMode="auto">
              <a:xfrm>
                <a:off x="457" y="286"/>
                <a:ext cx="34" cy="63"/>
              </a:xfrm>
              <a:custGeom>
                <a:avLst/>
                <a:gdLst>
                  <a:gd name="T0" fmla="*/ 33 w 34"/>
                  <a:gd name="T1" fmla="*/ 0 h 63"/>
                  <a:gd name="T2" fmla="*/ 33 w 34"/>
                  <a:gd name="T3" fmla="*/ 6 h 63"/>
                  <a:gd name="T4" fmla="*/ 0 w 34"/>
                  <a:gd name="T5" fmla="*/ 62 h 63"/>
                  <a:gd name="T6" fmla="*/ 1 w 34"/>
                  <a:gd name="T7" fmla="*/ 57 h 63"/>
                  <a:gd name="T8" fmla="*/ 33 w 3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63"/>
                  <a:gd name="T17" fmla="*/ 34 w 3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63">
                    <a:moveTo>
                      <a:pt x="33" y="0"/>
                    </a:moveTo>
                    <a:lnTo>
                      <a:pt x="33" y="6"/>
                    </a:lnTo>
                    <a:lnTo>
                      <a:pt x="0" y="62"/>
                    </a:lnTo>
                    <a:lnTo>
                      <a:pt x="1" y="57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F1F1F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97"/>
              <p:cNvSpPr>
                <a:spLocks/>
              </p:cNvSpPr>
              <p:nvPr/>
            </p:nvSpPr>
            <p:spPr bwMode="auto">
              <a:xfrm>
                <a:off x="457" y="291"/>
                <a:ext cx="34" cy="65"/>
              </a:xfrm>
              <a:custGeom>
                <a:avLst/>
                <a:gdLst>
                  <a:gd name="T0" fmla="*/ 33 w 34"/>
                  <a:gd name="T1" fmla="*/ 0 h 65"/>
                  <a:gd name="T2" fmla="*/ 32 w 34"/>
                  <a:gd name="T3" fmla="*/ 6 h 65"/>
                  <a:gd name="T4" fmla="*/ 0 w 34"/>
                  <a:gd name="T5" fmla="*/ 64 h 65"/>
                  <a:gd name="T6" fmla="*/ 0 w 34"/>
                  <a:gd name="T7" fmla="*/ 58 h 65"/>
                  <a:gd name="T8" fmla="*/ 33 w 34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65"/>
                  <a:gd name="T17" fmla="*/ 34 w 34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65">
                    <a:moveTo>
                      <a:pt x="33" y="0"/>
                    </a:moveTo>
                    <a:lnTo>
                      <a:pt x="32" y="6"/>
                    </a:lnTo>
                    <a:lnTo>
                      <a:pt x="0" y="64"/>
                    </a:lnTo>
                    <a:lnTo>
                      <a:pt x="0" y="58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EBEBEB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98"/>
              <p:cNvSpPr>
                <a:spLocks/>
              </p:cNvSpPr>
              <p:nvPr/>
            </p:nvSpPr>
            <p:spPr bwMode="auto">
              <a:xfrm>
                <a:off x="457" y="299"/>
                <a:ext cx="33" cy="64"/>
              </a:xfrm>
              <a:custGeom>
                <a:avLst/>
                <a:gdLst>
                  <a:gd name="T0" fmla="*/ 32 w 33"/>
                  <a:gd name="T1" fmla="*/ 0 h 64"/>
                  <a:gd name="T2" fmla="*/ 32 w 33"/>
                  <a:gd name="T3" fmla="*/ 6 h 64"/>
                  <a:gd name="T4" fmla="*/ 0 w 33"/>
                  <a:gd name="T5" fmla="*/ 63 h 64"/>
                  <a:gd name="T6" fmla="*/ 0 w 33"/>
                  <a:gd name="T7" fmla="*/ 58 h 64"/>
                  <a:gd name="T8" fmla="*/ 32 w 33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64"/>
                  <a:gd name="T17" fmla="*/ 33 w 33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64">
                    <a:moveTo>
                      <a:pt x="32" y="0"/>
                    </a:moveTo>
                    <a:lnTo>
                      <a:pt x="32" y="6"/>
                    </a:lnTo>
                    <a:lnTo>
                      <a:pt x="0" y="63"/>
                    </a:lnTo>
                    <a:lnTo>
                      <a:pt x="0" y="58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E9E9E9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99"/>
              <p:cNvSpPr>
                <a:spLocks/>
              </p:cNvSpPr>
              <p:nvPr/>
            </p:nvSpPr>
            <p:spPr bwMode="auto">
              <a:xfrm>
                <a:off x="457" y="304"/>
                <a:ext cx="33" cy="65"/>
              </a:xfrm>
              <a:custGeom>
                <a:avLst/>
                <a:gdLst>
                  <a:gd name="T0" fmla="*/ 32 w 33"/>
                  <a:gd name="T1" fmla="*/ 0 h 65"/>
                  <a:gd name="T2" fmla="*/ 32 w 33"/>
                  <a:gd name="T3" fmla="*/ 6 h 65"/>
                  <a:gd name="T4" fmla="*/ 0 w 33"/>
                  <a:gd name="T5" fmla="*/ 64 h 65"/>
                  <a:gd name="T6" fmla="*/ 0 w 33"/>
                  <a:gd name="T7" fmla="*/ 58 h 65"/>
                  <a:gd name="T8" fmla="*/ 32 w 33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65"/>
                  <a:gd name="T17" fmla="*/ 33 w 33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65">
                    <a:moveTo>
                      <a:pt x="32" y="0"/>
                    </a:moveTo>
                    <a:lnTo>
                      <a:pt x="32" y="6"/>
                    </a:lnTo>
                    <a:lnTo>
                      <a:pt x="0" y="64"/>
                    </a:lnTo>
                    <a:lnTo>
                      <a:pt x="0" y="58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E5E5E5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100"/>
              <p:cNvSpPr>
                <a:spLocks/>
              </p:cNvSpPr>
              <p:nvPr/>
            </p:nvSpPr>
            <p:spPr bwMode="auto">
              <a:xfrm>
                <a:off x="457" y="312"/>
                <a:ext cx="34" cy="61"/>
              </a:xfrm>
              <a:custGeom>
                <a:avLst/>
                <a:gdLst>
                  <a:gd name="T0" fmla="*/ 32 w 34"/>
                  <a:gd name="T1" fmla="*/ 0 h 61"/>
                  <a:gd name="T2" fmla="*/ 33 w 34"/>
                  <a:gd name="T3" fmla="*/ 5 h 61"/>
                  <a:gd name="T4" fmla="*/ 0 w 34"/>
                  <a:gd name="T5" fmla="*/ 60 h 61"/>
                  <a:gd name="T6" fmla="*/ 0 w 34"/>
                  <a:gd name="T7" fmla="*/ 55 h 61"/>
                  <a:gd name="T8" fmla="*/ 32 w 34"/>
                  <a:gd name="T9" fmla="*/ 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61"/>
                  <a:gd name="T17" fmla="*/ 34 w 34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61">
                    <a:moveTo>
                      <a:pt x="32" y="0"/>
                    </a:moveTo>
                    <a:lnTo>
                      <a:pt x="33" y="5"/>
                    </a:lnTo>
                    <a:lnTo>
                      <a:pt x="0" y="60"/>
                    </a:lnTo>
                    <a:lnTo>
                      <a:pt x="0" y="55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E3E3E3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101"/>
              <p:cNvSpPr>
                <a:spLocks/>
              </p:cNvSpPr>
              <p:nvPr/>
            </p:nvSpPr>
            <p:spPr bwMode="auto">
              <a:xfrm>
                <a:off x="457" y="317"/>
                <a:ext cx="34" cy="62"/>
              </a:xfrm>
              <a:custGeom>
                <a:avLst/>
                <a:gdLst>
                  <a:gd name="T0" fmla="*/ 33 w 34"/>
                  <a:gd name="T1" fmla="*/ 0 h 62"/>
                  <a:gd name="T2" fmla="*/ 33 w 34"/>
                  <a:gd name="T3" fmla="*/ 5 h 62"/>
                  <a:gd name="T4" fmla="*/ 0 w 34"/>
                  <a:gd name="T5" fmla="*/ 61 h 62"/>
                  <a:gd name="T6" fmla="*/ 0 w 34"/>
                  <a:gd name="T7" fmla="*/ 56 h 62"/>
                  <a:gd name="T8" fmla="*/ 33 w 34"/>
                  <a:gd name="T9" fmla="*/ 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62"/>
                  <a:gd name="T17" fmla="*/ 34 w 34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62">
                    <a:moveTo>
                      <a:pt x="33" y="0"/>
                    </a:moveTo>
                    <a:lnTo>
                      <a:pt x="33" y="5"/>
                    </a:lnTo>
                    <a:lnTo>
                      <a:pt x="0" y="61"/>
                    </a:lnTo>
                    <a:lnTo>
                      <a:pt x="0" y="56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E7E7E7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102"/>
              <p:cNvSpPr>
                <a:spLocks/>
              </p:cNvSpPr>
              <p:nvPr/>
            </p:nvSpPr>
            <p:spPr bwMode="auto">
              <a:xfrm>
                <a:off x="457" y="323"/>
                <a:ext cx="34" cy="60"/>
              </a:xfrm>
              <a:custGeom>
                <a:avLst/>
                <a:gdLst>
                  <a:gd name="T0" fmla="*/ 33 w 34"/>
                  <a:gd name="T1" fmla="*/ 0 h 60"/>
                  <a:gd name="T2" fmla="*/ 33 w 34"/>
                  <a:gd name="T3" fmla="*/ 5 h 60"/>
                  <a:gd name="T4" fmla="*/ 0 w 34"/>
                  <a:gd name="T5" fmla="*/ 59 h 60"/>
                  <a:gd name="T6" fmla="*/ 0 w 34"/>
                  <a:gd name="T7" fmla="*/ 54 h 60"/>
                  <a:gd name="T8" fmla="*/ 33 w 34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60"/>
                  <a:gd name="T17" fmla="*/ 34 w 34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60">
                    <a:moveTo>
                      <a:pt x="33" y="0"/>
                    </a:moveTo>
                    <a:lnTo>
                      <a:pt x="33" y="5"/>
                    </a:lnTo>
                    <a:lnTo>
                      <a:pt x="0" y="59"/>
                    </a:lnTo>
                    <a:lnTo>
                      <a:pt x="0" y="54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E7E7E7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103"/>
              <p:cNvSpPr>
                <a:spLocks/>
              </p:cNvSpPr>
              <p:nvPr/>
            </p:nvSpPr>
            <p:spPr bwMode="auto">
              <a:xfrm>
                <a:off x="457" y="328"/>
                <a:ext cx="34" cy="63"/>
              </a:xfrm>
              <a:custGeom>
                <a:avLst/>
                <a:gdLst>
                  <a:gd name="T0" fmla="*/ 33 w 34"/>
                  <a:gd name="T1" fmla="*/ 0 h 63"/>
                  <a:gd name="T2" fmla="*/ 33 w 34"/>
                  <a:gd name="T3" fmla="*/ 5 h 63"/>
                  <a:gd name="T4" fmla="*/ 1 w 34"/>
                  <a:gd name="T5" fmla="*/ 62 h 63"/>
                  <a:gd name="T6" fmla="*/ 0 w 34"/>
                  <a:gd name="T7" fmla="*/ 57 h 63"/>
                  <a:gd name="T8" fmla="*/ 33 w 3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63"/>
                  <a:gd name="T17" fmla="*/ 34 w 3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63">
                    <a:moveTo>
                      <a:pt x="33" y="0"/>
                    </a:moveTo>
                    <a:lnTo>
                      <a:pt x="33" y="5"/>
                    </a:lnTo>
                    <a:lnTo>
                      <a:pt x="1" y="62"/>
                    </a:lnTo>
                    <a:lnTo>
                      <a:pt x="0" y="57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DBDBDB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104"/>
              <p:cNvSpPr>
                <a:spLocks/>
              </p:cNvSpPr>
              <p:nvPr/>
            </p:nvSpPr>
            <p:spPr bwMode="auto">
              <a:xfrm>
                <a:off x="458" y="333"/>
                <a:ext cx="36" cy="68"/>
              </a:xfrm>
              <a:custGeom>
                <a:avLst/>
                <a:gdLst>
                  <a:gd name="T0" fmla="*/ 33 w 36"/>
                  <a:gd name="T1" fmla="*/ 0 h 68"/>
                  <a:gd name="T2" fmla="*/ 35 w 36"/>
                  <a:gd name="T3" fmla="*/ 11 h 68"/>
                  <a:gd name="T4" fmla="*/ 2 w 36"/>
                  <a:gd name="T5" fmla="*/ 67 h 68"/>
                  <a:gd name="T6" fmla="*/ 0 w 36"/>
                  <a:gd name="T7" fmla="*/ 57 h 68"/>
                  <a:gd name="T8" fmla="*/ 33 w 36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68"/>
                  <a:gd name="T17" fmla="*/ 36 w 36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68">
                    <a:moveTo>
                      <a:pt x="33" y="0"/>
                    </a:moveTo>
                    <a:lnTo>
                      <a:pt x="35" y="11"/>
                    </a:lnTo>
                    <a:lnTo>
                      <a:pt x="2" y="67"/>
                    </a:lnTo>
                    <a:lnTo>
                      <a:pt x="0" y="57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D7D7D7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Freeform 105"/>
              <p:cNvSpPr>
                <a:spLocks/>
              </p:cNvSpPr>
              <p:nvPr/>
            </p:nvSpPr>
            <p:spPr bwMode="auto">
              <a:xfrm>
                <a:off x="460" y="346"/>
                <a:ext cx="36" cy="66"/>
              </a:xfrm>
              <a:custGeom>
                <a:avLst/>
                <a:gdLst>
                  <a:gd name="T0" fmla="*/ 33 w 36"/>
                  <a:gd name="T1" fmla="*/ 0 h 66"/>
                  <a:gd name="T2" fmla="*/ 35 w 36"/>
                  <a:gd name="T3" fmla="*/ 11 h 66"/>
                  <a:gd name="T4" fmla="*/ 2 w 36"/>
                  <a:gd name="T5" fmla="*/ 65 h 66"/>
                  <a:gd name="T6" fmla="*/ 0 w 36"/>
                  <a:gd name="T7" fmla="*/ 55 h 66"/>
                  <a:gd name="T8" fmla="*/ 33 w 36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66"/>
                  <a:gd name="T17" fmla="*/ 36 w 36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66">
                    <a:moveTo>
                      <a:pt x="33" y="0"/>
                    </a:moveTo>
                    <a:lnTo>
                      <a:pt x="35" y="11"/>
                    </a:lnTo>
                    <a:lnTo>
                      <a:pt x="2" y="65"/>
                    </a:lnTo>
                    <a:lnTo>
                      <a:pt x="0" y="55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D1D1D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Freeform 106"/>
              <p:cNvSpPr>
                <a:spLocks/>
              </p:cNvSpPr>
              <p:nvPr/>
            </p:nvSpPr>
            <p:spPr bwMode="auto">
              <a:xfrm>
                <a:off x="463" y="358"/>
                <a:ext cx="36" cy="66"/>
              </a:xfrm>
              <a:custGeom>
                <a:avLst/>
                <a:gdLst>
                  <a:gd name="T0" fmla="*/ 33 w 36"/>
                  <a:gd name="T1" fmla="*/ 0 h 66"/>
                  <a:gd name="T2" fmla="*/ 35 w 36"/>
                  <a:gd name="T3" fmla="*/ 11 h 66"/>
                  <a:gd name="T4" fmla="*/ 3 w 36"/>
                  <a:gd name="T5" fmla="*/ 65 h 66"/>
                  <a:gd name="T6" fmla="*/ 0 w 36"/>
                  <a:gd name="T7" fmla="*/ 55 h 66"/>
                  <a:gd name="T8" fmla="*/ 33 w 36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66"/>
                  <a:gd name="T17" fmla="*/ 36 w 36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66">
                    <a:moveTo>
                      <a:pt x="33" y="0"/>
                    </a:moveTo>
                    <a:lnTo>
                      <a:pt x="35" y="11"/>
                    </a:lnTo>
                    <a:lnTo>
                      <a:pt x="3" y="65"/>
                    </a:lnTo>
                    <a:lnTo>
                      <a:pt x="0" y="55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C9C9C9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Freeform 107"/>
              <p:cNvSpPr>
                <a:spLocks/>
              </p:cNvSpPr>
              <p:nvPr/>
            </p:nvSpPr>
            <p:spPr bwMode="auto">
              <a:xfrm>
                <a:off x="633" y="520"/>
                <a:ext cx="60" cy="45"/>
              </a:xfrm>
              <a:custGeom>
                <a:avLst/>
                <a:gdLst>
                  <a:gd name="T0" fmla="*/ 45 w 60"/>
                  <a:gd name="T1" fmla="*/ 0 h 45"/>
                  <a:gd name="T2" fmla="*/ 59 w 60"/>
                  <a:gd name="T3" fmla="*/ 2 h 45"/>
                  <a:gd name="T4" fmla="*/ 13 w 60"/>
                  <a:gd name="T5" fmla="*/ 44 h 45"/>
                  <a:gd name="T6" fmla="*/ 0 w 60"/>
                  <a:gd name="T7" fmla="*/ 43 h 45"/>
                  <a:gd name="T8" fmla="*/ 45 w 60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45"/>
                  <a:gd name="T17" fmla="*/ 60 w 60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45">
                    <a:moveTo>
                      <a:pt x="45" y="0"/>
                    </a:moveTo>
                    <a:lnTo>
                      <a:pt x="59" y="2"/>
                    </a:lnTo>
                    <a:lnTo>
                      <a:pt x="13" y="44"/>
                    </a:lnTo>
                    <a:lnTo>
                      <a:pt x="0" y="43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50505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Freeform 108"/>
              <p:cNvSpPr>
                <a:spLocks/>
              </p:cNvSpPr>
              <p:nvPr/>
            </p:nvSpPr>
            <p:spPr bwMode="auto">
              <a:xfrm>
                <a:off x="467" y="369"/>
                <a:ext cx="37" cy="66"/>
              </a:xfrm>
              <a:custGeom>
                <a:avLst/>
                <a:gdLst>
                  <a:gd name="T0" fmla="*/ 32 w 37"/>
                  <a:gd name="T1" fmla="*/ 0 h 66"/>
                  <a:gd name="T2" fmla="*/ 36 w 37"/>
                  <a:gd name="T3" fmla="*/ 11 h 66"/>
                  <a:gd name="T4" fmla="*/ 3 w 37"/>
                  <a:gd name="T5" fmla="*/ 65 h 66"/>
                  <a:gd name="T6" fmla="*/ 0 w 37"/>
                  <a:gd name="T7" fmla="*/ 54 h 66"/>
                  <a:gd name="T8" fmla="*/ 32 w 37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66"/>
                  <a:gd name="T17" fmla="*/ 37 w 37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66">
                    <a:moveTo>
                      <a:pt x="32" y="0"/>
                    </a:moveTo>
                    <a:lnTo>
                      <a:pt x="36" y="11"/>
                    </a:lnTo>
                    <a:lnTo>
                      <a:pt x="3" y="65"/>
                    </a:lnTo>
                    <a:lnTo>
                      <a:pt x="0" y="54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C4C4C4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109"/>
              <p:cNvSpPr>
                <a:spLocks/>
              </p:cNvSpPr>
              <p:nvPr/>
            </p:nvSpPr>
            <p:spPr bwMode="auto">
              <a:xfrm>
                <a:off x="470" y="382"/>
                <a:ext cx="37" cy="61"/>
              </a:xfrm>
              <a:custGeom>
                <a:avLst/>
                <a:gdLst>
                  <a:gd name="T0" fmla="*/ 33 w 37"/>
                  <a:gd name="T1" fmla="*/ 0 h 61"/>
                  <a:gd name="T2" fmla="*/ 36 w 37"/>
                  <a:gd name="T3" fmla="*/ 7 h 61"/>
                  <a:gd name="T4" fmla="*/ 2 w 37"/>
                  <a:gd name="T5" fmla="*/ 60 h 61"/>
                  <a:gd name="T6" fmla="*/ 0 w 37"/>
                  <a:gd name="T7" fmla="*/ 54 h 61"/>
                  <a:gd name="T8" fmla="*/ 33 w 37"/>
                  <a:gd name="T9" fmla="*/ 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61"/>
                  <a:gd name="T17" fmla="*/ 37 w 37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61">
                    <a:moveTo>
                      <a:pt x="33" y="0"/>
                    </a:moveTo>
                    <a:lnTo>
                      <a:pt x="36" y="7"/>
                    </a:lnTo>
                    <a:lnTo>
                      <a:pt x="2" y="60"/>
                    </a:lnTo>
                    <a:lnTo>
                      <a:pt x="0" y="54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BBBBBB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110"/>
              <p:cNvSpPr>
                <a:spLocks/>
              </p:cNvSpPr>
              <p:nvPr/>
            </p:nvSpPr>
            <p:spPr bwMode="auto">
              <a:xfrm>
                <a:off x="473" y="390"/>
                <a:ext cx="37" cy="60"/>
              </a:xfrm>
              <a:custGeom>
                <a:avLst/>
                <a:gdLst>
                  <a:gd name="T0" fmla="*/ 34 w 37"/>
                  <a:gd name="T1" fmla="*/ 0 h 60"/>
                  <a:gd name="T2" fmla="*/ 36 w 37"/>
                  <a:gd name="T3" fmla="*/ 7 h 60"/>
                  <a:gd name="T4" fmla="*/ 3 w 37"/>
                  <a:gd name="T5" fmla="*/ 59 h 60"/>
                  <a:gd name="T6" fmla="*/ 0 w 37"/>
                  <a:gd name="T7" fmla="*/ 53 h 60"/>
                  <a:gd name="T8" fmla="*/ 34 w 37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60"/>
                  <a:gd name="T17" fmla="*/ 37 w 37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60">
                    <a:moveTo>
                      <a:pt x="34" y="0"/>
                    </a:moveTo>
                    <a:lnTo>
                      <a:pt x="36" y="7"/>
                    </a:lnTo>
                    <a:lnTo>
                      <a:pt x="3" y="59"/>
                    </a:lnTo>
                    <a:lnTo>
                      <a:pt x="0" y="53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B4B4B4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111"/>
              <p:cNvSpPr>
                <a:spLocks/>
              </p:cNvSpPr>
              <p:nvPr/>
            </p:nvSpPr>
            <p:spPr bwMode="auto">
              <a:xfrm>
                <a:off x="477" y="398"/>
                <a:ext cx="42" cy="66"/>
              </a:xfrm>
              <a:custGeom>
                <a:avLst/>
                <a:gdLst>
                  <a:gd name="T0" fmla="*/ 34 w 42"/>
                  <a:gd name="T1" fmla="*/ 0 h 66"/>
                  <a:gd name="T2" fmla="*/ 41 w 42"/>
                  <a:gd name="T3" fmla="*/ 13 h 66"/>
                  <a:gd name="T4" fmla="*/ 6 w 42"/>
                  <a:gd name="T5" fmla="*/ 65 h 66"/>
                  <a:gd name="T6" fmla="*/ 0 w 42"/>
                  <a:gd name="T7" fmla="*/ 52 h 66"/>
                  <a:gd name="T8" fmla="*/ 34 w 42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6"/>
                  <a:gd name="T17" fmla="*/ 42 w 42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6">
                    <a:moveTo>
                      <a:pt x="34" y="0"/>
                    </a:moveTo>
                    <a:lnTo>
                      <a:pt x="41" y="13"/>
                    </a:lnTo>
                    <a:lnTo>
                      <a:pt x="6" y="65"/>
                    </a:lnTo>
                    <a:lnTo>
                      <a:pt x="0" y="52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ACACAC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112"/>
              <p:cNvSpPr>
                <a:spLocks/>
              </p:cNvSpPr>
              <p:nvPr/>
            </p:nvSpPr>
            <p:spPr bwMode="auto">
              <a:xfrm>
                <a:off x="618" y="515"/>
                <a:ext cx="59" cy="49"/>
              </a:xfrm>
              <a:custGeom>
                <a:avLst/>
                <a:gdLst>
                  <a:gd name="T0" fmla="*/ 44 w 59"/>
                  <a:gd name="T1" fmla="*/ 0 h 49"/>
                  <a:gd name="T2" fmla="*/ 58 w 59"/>
                  <a:gd name="T3" fmla="*/ 2 h 49"/>
                  <a:gd name="T4" fmla="*/ 13 w 59"/>
                  <a:gd name="T5" fmla="*/ 48 h 49"/>
                  <a:gd name="T6" fmla="*/ 0 w 59"/>
                  <a:gd name="T7" fmla="*/ 46 h 49"/>
                  <a:gd name="T8" fmla="*/ 44 w 59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9"/>
                  <a:gd name="T17" fmla="*/ 59 w 5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9">
                    <a:moveTo>
                      <a:pt x="44" y="0"/>
                    </a:moveTo>
                    <a:lnTo>
                      <a:pt x="58" y="2"/>
                    </a:lnTo>
                    <a:lnTo>
                      <a:pt x="13" y="48"/>
                    </a:lnTo>
                    <a:lnTo>
                      <a:pt x="0" y="46"/>
                    </a:lnTo>
                    <a:lnTo>
                      <a:pt x="44" y="0"/>
                    </a:lnTo>
                  </a:path>
                </a:pathLst>
              </a:custGeom>
              <a:solidFill>
                <a:srgbClr val="464646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113"/>
              <p:cNvSpPr>
                <a:spLocks/>
              </p:cNvSpPr>
              <p:nvPr/>
            </p:nvSpPr>
            <p:spPr bwMode="auto">
              <a:xfrm>
                <a:off x="605" y="512"/>
                <a:ext cx="57" cy="49"/>
              </a:xfrm>
              <a:custGeom>
                <a:avLst/>
                <a:gdLst>
                  <a:gd name="T0" fmla="*/ 43 w 57"/>
                  <a:gd name="T1" fmla="*/ 0 h 49"/>
                  <a:gd name="T2" fmla="*/ 56 w 57"/>
                  <a:gd name="T3" fmla="*/ 3 h 49"/>
                  <a:gd name="T4" fmla="*/ 12 w 57"/>
                  <a:gd name="T5" fmla="*/ 48 h 49"/>
                  <a:gd name="T6" fmla="*/ 0 w 57"/>
                  <a:gd name="T7" fmla="*/ 44 h 49"/>
                  <a:gd name="T8" fmla="*/ 43 w 57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9"/>
                  <a:gd name="T17" fmla="*/ 57 w 57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9">
                    <a:moveTo>
                      <a:pt x="43" y="0"/>
                    </a:moveTo>
                    <a:lnTo>
                      <a:pt x="56" y="3"/>
                    </a:lnTo>
                    <a:lnTo>
                      <a:pt x="12" y="48"/>
                    </a:lnTo>
                    <a:lnTo>
                      <a:pt x="0" y="44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40404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114"/>
              <p:cNvSpPr>
                <a:spLocks/>
              </p:cNvSpPr>
              <p:nvPr/>
            </p:nvSpPr>
            <p:spPr bwMode="auto">
              <a:xfrm>
                <a:off x="592" y="508"/>
                <a:ext cx="55" cy="49"/>
              </a:xfrm>
              <a:custGeom>
                <a:avLst/>
                <a:gdLst>
                  <a:gd name="T0" fmla="*/ 42 w 55"/>
                  <a:gd name="T1" fmla="*/ 0 h 49"/>
                  <a:gd name="T2" fmla="*/ 54 w 55"/>
                  <a:gd name="T3" fmla="*/ 5 h 49"/>
                  <a:gd name="T4" fmla="*/ 11 w 55"/>
                  <a:gd name="T5" fmla="*/ 48 h 49"/>
                  <a:gd name="T6" fmla="*/ 0 w 55"/>
                  <a:gd name="T7" fmla="*/ 45 h 49"/>
                  <a:gd name="T8" fmla="*/ 42 w 55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49"/>
                  <a:gd name="T17" fmla="*/ 55 w 55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49">
                    <a:moveTo>
                      <a:pt x="42" y="0"/>
                    </a:moveTo>
                    <a:lnTo>
                      <a:pt x="54" y="5"/>
                    </a:lnTo>
                    <a:lnTo>
                      <a:pt x="11" y="48"/>
                    </a:lnTo>
                    <a:lnTo>
                      <a:pt x="0" y="45"/>
                    </a:lnTo>
                    <a:lnTo>
                      <a:pt x="42" y="0"/>
                    </a:lnTo>
                  </a:path>
                </a:pathLst>
              </a:custGeom>
              <a:solidFill>
                <a:srgbClr val="40404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115"/>
              <p:cNvSpPr>
                <a:spLocks/>
              </p:cNvSpPr>
              <p:nvPr/>
            </p:nvSpPr>
            <p:spPr bwMode="auto">
              <a:xfrm>
                <a:off x="484" y="413"/>
                <a:ext cx="41" cy="61"/>
              </a:xfrm>
              <a:custGeom>
                <a:avLst/>
                <a:gdLst>
                  <a:gd name="T0" fmla="*/ 35 w 41"/>
                  <a:gd name="T1" fmla="*/ 0 h 61"/>
                  <a:gd name="T2" fmla="*/ 40 w 41"/>
                  <a:gd name="T3" fmla="*/ 9 h 61"/>
                  <a:gd name="T4" fmla="*/ 5 w 41"/>
                  <a:gd name="T5" fmla="*/ 60 h 61"/>
                  <a:gd name="T6" fmla="*/ 0 w 41"/>
                  <a:gd name="T7" fmla="*/ 51 h 61"/>
                  <a:gd name="T8" fmla="*/ 35 w 41"/>
                  <a:gd name="T9" fmla="*/ 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1"/>
                  <a:gd name="T17" fmla="*/ 41 w 41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1">
                    <a:moveTo>
                      <a:pt x="35" y="0"/>
                    </a:moveTo>
                    <a:lnTo>
                      <a:pt x="40" y="9"/>
                    </a:lnTo>
                    <a:lnTo>
                      <a:pt x="5" y="60"/>
                    </a:lnTo>
                    <a:lnTo>
                      <a:pt x="0" y="51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A1A1A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116"/>
              <p:cNvSpPr>
                <a:spLocks/>
              </p:cNvSpPr>
              <p:nvPr/>
            </p:nvSpPr>
            <p:spPr bwMode="auto">
              <a:xfrm>
                <a:off x="491" y="424"/>
                <a:ext cx="40" cy="59"/>
              </a:xfrm>
              <a:custGeom>
                <a:avLst/>
                <a:gdLst>
                  <a:gd name="T0" fmla="*/ 34 w 40"/>
                  <a:gd name="T1" fmla="*/ 0 h 59"/>
                  <a:gd name="T2" fmla="*/ 39 w 40"/>
                  <a:gd name="T3" fmla="*/ 9 h 59"/>
                  <a:gd name="T4" fmla="*/ 5 w 40"/>
                  <a:gd name="T5" fmla="*/ 58 h 59"/>
                  <a:gd name="T6" fmla="*/ 0 w 40"/>
                  <a:gd name="T7" fmla="*/ 49 h 59"/>
                  <a:gd name="T8" fmla="*/ 34 w 40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59"/>
                  <a:gd name="T17" fmla="*/ 40 w 40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59">
                    <a:moveTo>
                      <a:pt x="34" y="0"/>
                    </a:moveTo>
                    <a:lnTo>
                      <a:pt x="39" y="9"/>
                    </a:lnTo>
                    <a:lnTo>
                      <a:pt x="5" y="58"/>
                    </a:lnTo>
                    <a:lnTo>
                      <a:pt x="0" y="49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989898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Freeform 117"/>
              <p:cNvSpPr>
                <a:spLocks/>
              </p:cNvSpPr>
              <p:nvPr/>
            </p:nvSpPr>
            <p:spPr bwMode="auto">
              <a:xfrm>
                <a:off x="496" y="433"/>
                <a:ext cx="43" cy="59"/>
              </a:xfrm>
              <a:custGeom>
                <a:avLst/>
                <a:gdLst>
                  <a:gd name="T0" fmla="*/ 36 w 43"/>
                  <a:gd name="T1" fmla="*/ 0 h 59"/>
                  <a:gd name="T2" fmla="*/ 42 w 43"/>
                  <a:gd name="T3" fmla="*/ 9 h 59"/>
                  <a:gd name="T4" fmla="*/ 6 w 43"/>
                  <a:gd name="T5" fmla="*/ 58 h 59"/>
                  <a:gd name="T6" fmla="*/ 0 w 43"/>
                  <a:gd name="T7" fmla="*/ 50 h 59"/>
                  <a:gd name="T8" fmla="*/ 36 w 43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59"/>
                  <a:gd name="T17" fmla="*/ 43 w 43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59">
                    <a:moveTo>
                      <a:pt x="36" y="0"/>
                    </a:moveTo>
                    <a:lnTo>
                      <a:pt x="42" y="9"/>
                    </a:lnTo>
                    <a:lnTo>
                      <a:pt x="6" y="58"/>
                    </a:lnTo>
                    <a:lnTo>
                      <a:pt x="0" y="50"/>
                    </a:lnTo>
                    <a:lnTo>
                      <a:pt x="36" y="0"/>
                    </a:lnTo>
                  </a:path>
                </a:pathLst>
              </a:custGeom>
              <a:solidFill>
                <a:srgbClr val="868686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118"/>
              <p:cNvSpPr>
                <a:spLocks/>
              </p:cNvSpPr>
              <p:nvPr/>
            </p:nvSpPr>
            <p:spPr bwMode="auto">
              <a:xfrm>
                <a:off x="579" y="502"/>
                <a:ext cx="54" cy="50"/>
              </a:xfrm>
              <a:custGeom>
                <a:avLst/>
                <a:gdLst>
                  <a:gd name="T0" fmla="*/ 42 w 54"/>
                  <a:gd name="T1" fmla="*/ 0 h 50"/>
                  <a:gd name="T2" fmla="*/ 53 w 54"/>
                  <a:gd name="T3" fmla="*/ 4 h 50"/>
                  <a:gd name="T4" fmla="*/ 11 w 54"/>
                  <a:gd name="T5" fmla="*/ 49 h 50"/>
                  <a:gd name="T6" fmla="*/ 0 w 54"/>
                  <a:gd name="T7" fmla="*/ 44 h 50"/>
                  <a:gd name="T8" fmla="*/ 42 w 54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50"/>
                  <a:gd name="T17" fmla="*/ 54 w 54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50">
                    <a:moveTo>
                      <a:pt x="42" y="0"/>
                    </a:moveTo>
                    <a:lnTo>
                      <a:pt x="53" y="4"/>
                    </a:lnTo>
                    <a:lnTo>
                      <a:pt x="11" y="49"/>
                    </a:lnTo>
                    <a:lnTo>
                      <a:pt x="0" y="44"/>
                    </a:lnTo>
                    <a:lnTo>
                      <a:pt x="42" y="0"/>
                    </a:lnTo>
                  </a:path>
                </a:pathLst>
              </a:custGeom>
              <a:solidFill>
                <a:srgbClr val="40404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119"/>
              <p:cNvSpPr>
                <a:spLocks/>
              </p:cNvSpPr>
              <p:nvPr/>
            </p:nvSpPr>
            <p:spPr bwMode="auto">
              <a:xfrm>
                <a:off x="568" y="497"/>
                <a:ext cx="52" cy="51"/>
              </a:xfrm>
              <a:custGeom>
                <a:avLst/>
                <a:gdLst>
                  <a:gd name="T0" fmla="*/ 40 w 52"/>
                  <a:gd name="T1" fmla="*/ 0 h 51"/>
                  <a:gd name="T2" fmla="*/ 51 w 52"/>
                  <a:gd name="T3" fmla="*/ 5 h 51"/>
                  <a:gd name="T4" fmla="*/ 10 w 52"/>
                  <a:gd name="T5" fmla="*/ 50 h 51"/>
                  <a:gd name="T6" fmla="*/ 0 w 52"/>
                  <a:gd name="T7" fmla="*/ 45 h 51"/>
                  <a:gd name="T8" fmla="*/ 40 w 52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51"/>
                  <a:gd name="T17" fmla="*/ 52 w 52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51">
                    <a:moveTo>
                      <a:pt x="40" y="0"/>
                    </a:moveTo>
                    <a:lnTo>
                      <a:pt x="51" y="5"/>
                    </a:lnTo>
                    <a:lnTo>
                      <a:pt x="10" y="50"/>
                    </a:lnTo>
                    <a:lnTo>
                      <a:pt x="0" y="45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40404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120"/>
              <p:cNvSpPr>
                <a:spLocks/>
              </p:cNvSpPr>
              <p:nvPr/>
            </p:nvSpPr>
            <p:spPr bwMode="auto">
              <a:xfrm>
                <a:off x="557" y="491"/>
                <a:ext cx="51" cy="51"/>
              </a:xfrm>
              <a:custGeom>
                <a:avLst/>
                <a:gdLst>
                  <a:gd name="T0" fmla="*/ 40 w 51"/>
                  <a:gd name="T1" fmla="*/ 0 h 51"/>
                  <a:gd name="T2" fmla="*/ 50 w 51"/>
                  <a:gd name="T3" fmla="*/ 5 h 51"/>
                  <a:gd name="T4" fmla="*/ 10 w 51"/>
                  <a:gd name="T5" fmla="*/ 50 h 51"/>
                  <a:gd name="T6" fmla="*/ 0 w 51"/>
                  <a:gd name="T7" fmla="*/ 45 h 51"/>
                  <a:gd name="T8" fmla="*/ 40 w 51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51"/>
                  <a:gd name="T17" fmla="*/ 51 w 51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51">
                    <a:moveTo>
                      <a:pt x="40" y="0"/>
                    </a:moveTo>
                    <a:lnTo>
                      <a:pt x="50" y="5"/>
                    </a:lnTo>
                    <a:lnTo>
                      <a:pt x="10" y="50"/>
                    </a:lnTo>
                    <a:lnTo>
                      <a:pt x="0" y="45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40404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121"/>
              <p:cNvSpPr>
                <a:spLocks/>
              </p:cNvSpPr>
              <p:nvPr/>
            </p:nvSpPr>
            <p:spPr bwMode="auto">
              <a:xfrm>
                <a:off x="504" y="443"/>
                <a:ext cx="42" cy="57"/>
              </a:xfrm>
              <a:custGeom>
                <a:avLst/>
                <a:gdLst>
                  <a:gd name="T0" fmla="*/ 35 w 42"/>
                  <a:gd name="T1" fmla="*/ 0 h 57"/>
                  <a:gd name="T2" fmla="*/ 41 w 42"/>
                  <a:gd name="T3" fmla="*/ 8 h 57"/>
                  <a:gd name="T4" fmla="*/ 6 w 42"/>
                  <a:gd name="T5" fmla="*/ 56 h 57"/>
                  <a:gd name="T6" fmla="*/ 0 w 42"/>
                  <a:gd name="T7" fmla="*/ 48 h 57"/>
                  <a:gd name="T8" fmla="*/ 35 w 42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57"/>
                  <a:gd name="T17" fmla="*/ 42 w 42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57">
                    <a:moveTo>
                      <a:pt x="35" y="0"/>
                    </a:moveTo>
                    <a:lnTo>
                      <a:pt x="41" y="8"/>
                    </a:lnTo>
                    <a:lnTo>
                      <a:pt x="6" y="56"/>
                    </a:lnTo>
                    <a:lnTo>
                      <a:pt x="0" y="48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7C7C7C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122"/>
              <p:cNvSpPr>
                <a:spLocks/>
              </p:cNvSpPr>
              <p:nvPr/>
            </p:nvSpPr>
            <p:spPr bwMode="auto">
              <a:xfrm>
                <a:off x="511" y="453"/>
                <a:ext cx="44" cy="56"/>
              </a:xfrm>
              <a:custGeom>
                <a:avLst/>
                <a:gdLst>
                  <a:gd name="T0" fmla="*/ 35 w 44"/>
                  <a:gd name="T1" fmla="*/ 0 h 56"/>
                  <a:gd name="T2" fmla="*/ 43 w 44"/>
                  <a:gd name="T3" fmla="*/ 8 h 56"/>
                  <a:gd name="T4" fmla="*/ 7 w 44"/>
                  <a:gd name="T5" fmla="*/ 55 h 56"/>
                  <a:gd name="T6" fmla="*/ 0 w 44"/>
                  <a:gd name="T7" fmla="*/ 48 h 56"/>
                  <a:gd name="T8" fmla="*/ 35 w 44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56"/>
                  <a:gd name="T17" fmla="*/ 44 w 44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56">
                    <a:moveTo>
                      <a:pt x="35" y="0"/>
                    </a:moveTo>
                    <a:lnTo>
                      <a:pt x="43" y="8"/>
                    </a:lnTo>
                    <a:lnTo>
                      <a:pt x="7" y="55"/>
                    </a:lnTo>
                    <a:lnTo>
                      <a:pt x="0" y="48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626262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Freeform 123"/>
              <p:cNvSpPr>
                <a:spLocks/>
              </p:cNvSpPr>
              <p:nvPr/>
            </p:nvSpPr>
            <p:spPr bwMode="auto">
              <a:xfrm>
                <a:off x="519" y="460"/>
                <a:ext cx="46" cy="56"/>
              </a:xfrm>
              <a:custGeom>
                <a:avLst/>
                <a:gdLst>
                  <a:gd name="T0" fmla="*/ 37 w 46"/>
                  <a:gd name="T1" fmla="*/ 0 h 56"/>
                  <a:gd name="T2" fmla="*/ 45 w 46"/>
                  <a:gd name="T3" fmla="*/ 7 h 56"/>
                  <a:gd name="T4" fmla="*/ 7 w 46"/>
                  <a:gd name="T5" fmla="*/ 55 h 56"/>
                  <a:gd name="T6" fmla="*/ 0 w 46"/>
                  <a:gd name="T7" fmla="*/ 48 h 56"/>
                  <a:gd name="T8" fmla="*/ 37 w 46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56"/>
                  <a:gd name="T17" fmla="*/ 46 w 46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56">
                    <a:moveTo>
                      <a:pt x="37" y="0"/>
                    </a:moveTo>
                    <a:lnTo>
                      <a:pt x="45" y="7"/>
                    </a:lnTo>
                    <a:lnTo>
                      <a:pt x="7" y="55"/>
                    </a:lnTo>
                    <a:lnTo>
                      <a:pt x="0" y="48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525252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124"/>
              <p:cNvSpPr>
                <a:spLocks/>
              </p:cNvSpPr>
              <p:nvPr/>
            </p:nvSpPr>
            <p:spPr bwMode="auto">
              <a:xfrm>
                <a:off x="546" y="484"/>
                <a:ext cx="50" cy="54"/>
              </a:xfrm>
              <a:custGeom>
                <a:avLst/>
                <a:gdLst>
                  <a:gd name="T0" fmla="*/ 39 w 50"/>
                  <a:gd name="T1" fmla="*/ 0 h 54"/>
                  <a:gd name="T2" fmla="*/ 49 w 50"/>
                  <a:gd name="T3" fmla="*/ 6 h 54"/>
                  <a:gd name="T4" fmla="*/ 10 w 50"/>
                  <a:gd name="T5" fmla="*/ 53 h 54"/>
                  <a:gd name="T6" fmla="*/ 0 w 50"/>
                  <a:gd name="T7" fmla="*/ 47 h 54"/>
                  <a:gd name="T8" fmla="*/ 39 w 50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4"/>
                  <a:gd name="T17" fmla="*/ 50 w 50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4">
                    <a:moveTo>
                      <a:pt x="39" y="0"/>
                    </a:moveTo>
                    <a:lnTo>
                      <a:pt x="49" y="6"/>
                    </a:lnTo>
                    <a:lnTo>
                      <a:pt x="10" y="53"/>
                    </a:lnTo>
                    <a:lnTo>
                      <a:pt x="0" y="47"/>
                    </a:lnTo>
                    <a:lnTo>
                      <a:pt x="39" y="0"/>
                    </a:lnTo>
                  </a:path>
                </a:pathLst>
              </a:custGeom>
              <a:solidFill>
                <a:srgbClr val="40404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125"/>
              <p:cNvSpPr>
                <a:spLocks/>
              </p:cNvSpPr>
              <p:nvPr/>
            </p:nvSpPr>
            <p:spPr bwMode="auto">
              <a:xfrm>
                <a:off x="537" y="476"/>
                <a:ext cx="48" cy="55"/>
              </a:xfrm>
              <a:custGeom>
                <a:avLst/>
                <a:gdLst>
                  <a:gd name="T0" fmla="*/ 38 w 48"/>
                  <a:gd name="T1" fmla="*/ 0 h 55"/>
                  <a:gd name="T2" fmla="*/ 47 w 48"/>
                  <a:gd name="T3" fmla="*/ 6 h 55"/>
                  <a:gd name="T4" fmla="*/ 8 w 48"/>
                  <a:gd name="T5" fmla="*/ 54 h 55"/>
                  <a:gd name="T6" fmla="*/ 0 w 48"/>
                  <a:gd name="T7" fmla="*/ 48 h 55"/>
                  <a:gd name="T8" fmla="*/ 38 w 48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55"/>
                  <a:gd name="T17" fmla="*/ 48 w 4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55">
                    <a:moveTo>
                      <a:pt x="38" y="0"/>
                    </a:moveTo>
                    <a:lnTo>
                      <a:pt x="47" y="6"/>
                    </a:lnTo>
                    <a:lnTo>
                      <a:pt x="8" y="54"/>
                    </a:lnTo>
                    <a:lnTo>
                      <a:pt x="0" y="48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40404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126"/>
              <p:cNvSpPr>
                <a:spLocks/>
              </p:cNvSpPr>
              <p:nvPr/>
            </p:nvSpPr>
            <p:spPr bwMode="auto">
              <a:xfrm>
                <a:off x="528" y="469"/>
                <a:ext cx="47" cy="55"/>
              </a:xfrm>
              <a:custGeom>
                <a:avLst/>
                <a:gdLst>
                  <a:gd name="T0" fmla="*/ 37 w 47"/>
                  <a:gd name="T1" fmla="*/ 0 h 55"/>
                  <a:gd name="T2" fmla="*/ 46 w 47"/>
                  <a:gd name="T3" fmla="*/ 7 h 55"/>
                  <a:gd name="T4" fmla="*/ 8 w 47"/>
                  <a:gd name="T5" fmla="*/ 54 h 55"/>
                  <a:gd name="T6" fmla="*/ 0 w 47"/>
                  <a:gd name="T7" fmla="*/ 47 h 55"/>
                  <a:gd name="T8" fmla="*/ 37 w 47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55"/>
                  <a:gd name="T17" fmla="*/ 47 w 47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55">
                    <a:moveTo>
                      <a:pt x="37" y="0"/>
                    </a:moveTo>
                    <a:lnTo>
                      <a:pt x="46" y="7"/>
                    </a:lnTo>
                    <a:lnTo>
                      <a:pt x="8" y="54"/>
                    </a:lnTo>
                    <a:lnTo>
                      <a:pt x="0" y="47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40404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127"/>
              <p:cNvSpPr>
                <a:spLocks/>
              </p:cNvSpPr>
              <p:nvPr/>
            </p:nvSpPr>
            <p:spPr bwMode="auto">
              <a:xfrm>
                <a:off x="496" y="99"/>
                <a:ext cx="197" cy="417"/>
              </a:xfrm>
              <a:custGeom>
                <a:avLst/>
                <a:gdLst>
                  <a:gd name="T0" fmla="*/ 181 w 197"/>
                  <a:gd name="T1" fmla="*/ 413 h 417"/>
                  <a:gd name="T2" fmla="*/ 151 w 197"/>
                  <a:gd name="T3" fmla="*/ 407 h 417"/>
                  <a:gd name="T4" fmla="*/ 126 w 197"/>
                  <a:gd name="T5" fmla="*/ 398 h 417"/>
                  <a:gd name="T6" fmla="*/ 102 w 197"/>
                  <a:gd name="T7" fmla="*/ 386 h 417"/>
                  <a:gd name="T8" fmla="*/ 82 w 197"/>
                  <a:gd name="T9" fmla="*/ 372 h 417"/>
                  <a:gd name="T10" fmla="*/ 63 w 197"/>
                  <a:gd name="T11" fmla="*/ 357 h 417"/>
                  <a:gd name="T12" fmla="*/ 47 w 197"/>
                  <a:gd name="T13" fmla="*/ 338 h 417"/>
                  <a:gd name="T14" fmla="*/ 34 w 197"/>
                  <a:gd name="T15" fmla="*/ 320 h 417"/>
                  <a:gd name="T16" fmla="*/ 20 w 197"/>
                  <a:gd name="T17" fmla="*/ 295 h 417"/>
                  <a:gd name="T18" fmla="*/ 13 w 197"/>
                  <a:gd name="T19" fmla="*/ 279 h 417"/>
                  <a:gd name="T20" fmla="*/ 6 w 197"/>
                  <a:gd name="T21" fmla="*/ 255 h 417"/>
                  <a:gd name="T22" fmla="*/ 1 w 197"/>
                  <a:gd name="T23" fmla="*/ 231 h 417"/>
                  <a:gd name="T24" fmla="*/ 1 w 197"/>
                  <a:gd name="T25" fmla="*/ 220 h 417"/>
                  <a:gd name="T26" fmla="*/ 0 w 197"/>
                  <a:gd name="T27" fmla="*/ 209 h 417"/>
                  <a:gd name="T28" fmla="*/ 0 w 197"/>
                  <a:gd name="T29" fmla="*/ 196 h 417"/>
                  <a:gd name="T30" fmla="*/ 1 w 197"/>
                  <a:gd name="T31" fmla="*/ 183 h 417"/>
                  <a:gd name="T32" fmla="*/ 6 w 197"/>
                  <a:gd name="T33" fmla="*/ 157 h 417"/>
                  <a:gd name="T34" fmla="*/ 9 w 197"/>
                  <a:gd name="T35" fmla="*/ 149 h 417"/>
                  <a:gd name="T36" fmla="*/ 16 w 197"/>
                  <a:gd name="T37" fmla="*/ 130 h 417"/>
                  <a:gd name="T38" fmla="*/ 22 w 197"/>
                  <a:gd name="T39" fmla="*/ 115 h 417"/>
                  <a:gd name="T40" fmla="*/ 35 w 197"/>
                  <a:gd name="T41" fmla="*/ 95 h 417"/>
                  <a:gd name="T42" fmla="*/ 49 w 197"/>
                  <a:gd name="T43" fmla="*/ 76 h 417"/>
                  <a:gd name="T44" fmla="*/ 64 w 197"/>
                  <a:gd name="T45" fmla="*/ 59 h 417"/>
                  <a:gd name="T46" fmla="*/ 79 w 197"/>
                  <a:gd name="T47" fmla="*/ 46 h 417"/>
                  <a:gd name="T48" fmla="*/ 96 w 197"/>
                  <a:gd name="T49" fmla="*/ 32 h 417"/>
                  <a:gd name="T50" fmla="*/ 115 w 197"/>
                  <a:gd name="T51" fmla="*/ 22 h 417"/>
                  <a:gd name="T52" fmla="*/ 135 w 197"/>
                  <a:gd name="T53" fmla="*/ 13 h 417"/>
                  <a:gd name="T54" fmla="*/ 154 w 197"/>
                  <a:gd name="T55" fmla="*/ 7 h 417"/>
                  <a:gd name="T56" fmla="*/ 176 w 197"/>
                  <a:gd name="T57" fmla="*/ 3 h 417"/>
                  <a:gd name="T58" fmla="*/ 193 w 197"/>
                  <a:gd name="T59" fmla="*/ 84 h 417"/>
                  <a:gd name="T60" fmla="*/ 182 w 197"/>
                  <a:gd name="T61" fmla="*/ 86 h 417"/>
                  <a:gd name="T62" fmla="*/ 165 w 197"/>
                  <a:gd name="T63" fmla="*/ 91 h 417"/>
                  <a:gd name="T64" fmla="*/ 152 w 197"/>
                  <a:gd name="T65" fmla="*/ 98 h 417"/>
                  <a:gd name="T66" fmla="*/ 137 w 197"/>
                  <a:gd name="T67" fmla="*/ 108 h 417"/>
                  <a:gd name="T68" fmla="*/ 131 w 197"/>
                  <a:gd name="T69" fmla="*/ 112 h 417"/>
                  <a:gd name="T70" fmla="*/ 123 w 197"/>
                  <a:gd name="T71" fmla="*/ 121 h 417"/>
                  <a:gd name="T72" fmla="*/ 115 w 197"/>
                  <a:gd name="T73" fmla="*/ 130 h 417"/>
                  <a:gd name="T74" fmla="*/ 109 w 197"/>
                  <a:gd name="T75" fmla="*/ 138 h 417"/>
                  <a:gd name="T76" fmla="*/ 102 w 197"/>
                  <a:gd name="T77" fmla="*/ 148 h 417"/>
                  <a:gd name="T78" fmla="*/ 95 w 197"/>
                  <a:gd name="T79" fmla="*/ 162 h 417"/>
                  <a:gd name="T80" fmla="*/ 90 w 197"/>
                  <a:gd name="T81" fmla="*/ 177 h 417"/>
                  <a:gd name="T82" fmla="*/ 87 w 197"/>
                  <a:gd name="T83" fmla="*/ 195 h 417"/>
                  <a:gd name="T84" fmla="*/ 87 w 197"/>
                  <a:gd name="T85" fmla="*/ 210 h 417"/>
                  <a:gd name="T86" fmla="*/ 88 w 197"/>
                  <a:gd name="T87" fmla="*/ 223 h 417"/>
                  <a:gd name="T88" fmla="*/ 91 w 197"/>
                  <a:gd name="T89" fmla="*/ 239 h 417"/>
                  <a:gd name="T90" fmla="*/ 100 w 197"/>
                  <a:gd name="T91" fmla="*/ 261 h 417"/>
                  <a:gd name="T92" fmla="*/ 105 w 197"/>
                  <a:gd name="T93" fmla="*/ 271 h 417"/>
                  <a:gd name="T94" fmla="*/ 111 w 197"/>
                  <a:gd name="T95" fmla="*/ 280 h 417"/>
                  <a:gd name="T96" fmla="*/ 115 w 197"/>
                  <a:gd name="T97" fmla="*/ 285 h 417"/>
                  <a:gd name="T98" fmla="*/ 124 w 197"/>
                  <a:gd name="T99" fmla="*/ 295 h 417"/>
                  <a:gd name="T100" fmla="*/ 137 w 197"/>
                  <a:gd name="T101" fmla="*/ 307 h 417"/>
                  <a:gd name="T102" fmla="*/ 141 w 197"/>
                  <a:gd name="T103" fmla="*/ 309 h 417"/>
                  <a:gd name="T104" fmla="*/ 161 w 197"/>
                  <a:gd name="T105" fmla="*/ 320 h 417"/>
                  <a:gd name="T106" fmla="*/ 169 w 197"/>
                  <a:gd name="T107" fmla="*/ 324 h 417"/>
                  <a:gd name="T108" fmla="*/ 182 w 197"/>
                  <a:gd name="T109" fmla="*/ 328 h 417"/>
                  <a:gd name="T110" fmla="*/ 196 w 197"/>
                  <a:gd name="T111" fmla="*/ 416 h 41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7"/>
                  <a:gd name="T169" fmla="*/ 0 h 417"/>
                  <a:gd name="T170" fmla="*/ 197 w 197"/>
                  <a:gd name="T171" fmla="*/ 417 h 41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7" h="417">
                    <a:moveTo>
                      <a:pt x="196" y="416"/>
                    </a:moveTo>
                    <a:lnTo>
                      <a:pt x="181" y="413"/>
                    </a:lnTo>
                    <a:lnTo>
                      <a:pt x="166" y="411"/>
                    </a:lnTo>
                    <a:lnTo>
                      <a:pt x="151" y="407"/>
                    </a:lnTo>
                    <a:lnTo>
                      <a:pt x="138" y="402"/>
                    </a:lnTo>
                    <a:lnTo>
                      <a:pt x="126" y="398"/>
                    </a:lnTo>
                    <a:lnTo>
                      <a:pt x="114" y="392"/>
                    </a:lnTo>
                    <a:lnTo>
                      <a:pt x="102" y="386"/>
                    </a:lnTo>
                    <a:lnTo>
                      <a:pt x="92" y="379"/>
                    </a:lnTo>
                    <a:lnTo>
                      <a:pt x="82" y="372"/>
                    </a:lnTo>
                    <a:lnTo>
                      <a:pt x="72" y="364"/>
                    </a:lnTo>
                    <a:lnTo>
                      <a:pt x="63" y="357"/>
                    </a:lnTo>
                    <a:lnTo>
                      <a:pt x="54" y="348"/>
                    </a:lnTo>
                    <a:lnTo>
                      <a:pt x="47" y="338"/>
                    </a:lnTo>
                    <a:lnTo>
                      <a:pt x="40" y="329"/>
                    </a:lnTo>
                    <a:lnTo>
                      <a:pt x="34" y="320"/>
                    </a:lnTo>
                    <a:lnTo>
                      <a:pt x="28" y="309"/>
                    </a:lnTo>
                    <a:lnTo>
                      <a:pt x="20" y="295"/>
                    </a:lnTo>
                    <a:lnTo>
                      <a:pt x="17" y="287"/>
                    </a:lnTo>
                    <a:lnTo>
                      <a:pt x="13" y="279"/>
                    </a:lnTo>
                    <a:lnTo>
                      <a:pt x="9" y="267"/>
                    </a:lnTo>
                    <a:lnTo>
                      <a:pt x="6" y="255"/>
                    </a:lnTo>
                    <a:lnTo>
                      <a:pt x="4" y="243"/>
                    </a:lnTo>
                    <a:lnTo>
                      <a:pt x="1" y="231"/>
                    </a:lnTo>
                    <a:lnTo>
                      <a:pt x="1" y="226"/>
                    </a:lnTo>
                    <a:lnTo>
                      <a:pt x="1" y="220"/>
                    </a:lnTo>
                    <a:lnTo>
                      <a:pt x="1" y="215"/>
                    </a:lnTo>
                    <a:lnTo>
                      <a:pt x="0" y="209"/>
                    </a:lnTo>
                    <a:lnTo>
                      <a:pt x="0" y="202"/>
                    </a:lnTo>
                    <a:lnTo>
                      <a:pt x="0" y="196"/>
                    </a:lnTo>
                    <a:lnTo>
                      <a:pt x="1" y="189"/>
                    </a:lnTo>
                    <a:lnTo>
                      <a:pt x="1" y="183"/>
                    </a:lnTo>
                    <a:lnTo>
                      <a:pt x="4" y="170"/>
                    </a:lnTo>
                    <a:lnTo>
                      <a:pt x="6" y="157"/>
                    </a:lnTo>
                    <a:lnTo>
                      <a:pt x="8" y="152"/>
                    </a:lnTo>
                    <a:lnTo>
                      <a:pt x="9" y="149"/>
                    </a:lnTo>
                    <a:lnTo>
                      <a:pt x="11" y="146"/>
                    </a:lnTo>
                    <a:lnTo>
                      <a:pt x="16" y="130"/>
                    </a:lnTo>
                    <a:lnTo>
                      <a:pt x="19" y="123"/>
                    </a:lnTo>
                    <a:lnTo>
                      <a:pt x="22" y="115"/>
                    </a:lnTo>
                    <a:lnTo>
                      <a:pt x="29" y="105"/>
                    </a:lnTo>
                    <a:lnTo>
                      <a:pt x="35" y="95"/>
                    </a:lnTo>
                    <a:lnTo>
                      <a:pt x="42" y="85"/>
                    </a:lnTo>
                    <a:lnTo>
                      <a:pt x="49" y="76"/>
                    </a:lnTo>
                    <a:lnTo>
                      <a:pt x="57" y="67"/>
                    </a:lnTo>
                    <a:lnTo>
                      <a:pt x="64" y="59"/>
                    </a:lnTo>
                    <a:lnTo>
                      <a:pt x="72" y="52"/>
                    </a:lnTo>
                    <a:lnTo>
                      <a:pt x="79" y="46"/>
                    </a:lnTo>
                    <a:lnTo>
                      <a:pt x="87" y="39"/>
                    </a:lnTo>
                    <a:lnTo>
                      <a:pt x="96" y="32"/>
                    </a:lnTo>
                    <a:lnTo>
                      <a:pt x="106" y="27"/>
                    </a:lnTo>
                    <a:lnTo>
                      <a:pt x="115" y="22"/>
                    </a:lnTo>
                    <a:lnTo>
                      <a:pt x="126" y="17"/>
                    </a:lnTo>
                    <a:lnTo>
                      <a:pt x="135" y="13"/>
                    </a:lnTo>
                    <a:lnTo>
                      <a:pt x="145" y="9"/>
                    </a:lnTo>
                    <a:lnTo>
                      <a:pt x="154" y="7"/>
                    </a:lnTo>
                    <a:lnTo>
                      <a:pt x="165" y="4"/>
                    </a:lnTo>
                    <a:lnTo>
                      <a:pt x="176" y="3"/>
                    </a:lnTo>
                    <a:lnTo>
                      <a:pt x="193" y="0"/>
                    </a:lnTo>
                    <a:lnTo>
                      <a:pt x="193" y="84"/>
                    </a:lnTo>
                    <a:lnTo>
                      <a:pt x="188" y="84"/>
                    </a:lnTo>
                    <a:lnTo>
                      <a:pt x="182" y="86"/>
                    </a:lnTo>
                    <a:lnTo>
                      <a:pt x="171" y="90"/>
                    </a:lnTo>
                    <a:lnTo>
                      <a:pt x="165" y="91"/>
                    </a:lnTo>
                    <a:lnTo>
                      <a:pt x="159" y="95"/>
                    </a:lnTo>
                    <a:lnTo>
                      <a:pt x="152" y="98"/>
                    </a:lnTo>
                    <a:lnTo>
                      <a:pt x="144" y="103"/>
                    </a:lnTo>
                    <a:lnTo>
                      <a:pt x="137" y="108"/>
                    </a:lnTo>
                    <a:lnTo>
                      <a:pt x="134" y="110"/>
                    </a:lnTo>
                    <a:lnTo>
                      <a:pt x="131" y="112"/>
                    </a:lnTo>
                    <a:lnTo>
                      <a:pt x="127" y="116"/>
                    </a:lnTo>
                    <a:lnTo>
                      <a:pt x="123" y="121"/>
                    </a:lnTo>
                    <a:lnTo>
                      <a:pt x="120" y="124"/>
                    </a:lnTo>
                    <a:lnTo>
                      <a:pt x="115" y="130"/>
                    </a:lnTo>
                    <a:lnTo>
                      <a:pt x="111" y="133"/>
                    </a:lnTo>
                    <a:lnTo>
                      <a:pt x="109" y="138"/>
                    </a:lnTo>
                    <a:lnTo>
                      <a:pt x="105" y="143"/>
                    </a:lnTo>
                    <a:lnTo>
                      <a:pt x="102" y="148"/>
                    </a:lnTo>
                    <a:lnTo>
                      <a:pt x="99" y="153"/>
                    </a:lnTo>
                    <a:lnTo>
                      <a:pt x="95" y="162"/>
                    </a:lnTo>
                    <a:lnTo>
                      <a:pt x="92" y="171"/>
                    </a:lnTo>
                    <a:lnTo>
                      <a:pt x="90" y="177"/>
                    </a:lnTo>
                    <a:lnTo>
                      <a:pt x="89" y="183"/>
                    </a:lnTo>
                    <a:lnTo>
                      <a:pt x="87" y="195"/>
                    </a:lnTo>
                    <a:lnTo>
                      <a:pt x="87" y="205"/>
                    </a:lnTo>
                    <a:lnTo>
                      <a:pt x="87" y="210"/>
                    </a:lnTo>
                    <a:lnTo>
                      <a:pt x="87" y="215"/>
                    </a:lnTo>
                    <a:lnTo>
                      <a:pt x="88" y="223"/>
                    </a:lnTo>
                    <a:lnTo>
                      <a:pt x="89" y="231"/>
                    </a:lnTo>
                    <a:lnTo>
                      <a:pt x="91" y="239"/>
                    </a:lnTo>
                    <a:lnTo>
                      <a:pt x="94" y="245"/>
                    </a:lnTo>
                    <a:lnTo>
                      <a:pt x="100" y="261"/>
                    </a:lnTo>
                    <a:lnTo>
                      <a:pt x="103" y="268"/>
                    </a:lnTo>
                    <a:lnTo>
                      <a:pt x="105" y="271"/>
                    </a:lnTo>
                    <a:lnTo>
                      <a:pt x="109" y="276"/>
                    </a:lnTo>
                    <a:lnTo>
                      <a:pt x="111" y="280"/>
                    </a:lnTo>
                    <a:lnTo>
                      <a:pt x="112" y="283"/>
                    </a:lnTo>
                    <a:lnTo>
                      <a:pt x="115" y="285"/>
                    </a:lnTo>
                    <a:lnTo>
                      <a:pt x="119" y="289"/>
                    </a:lnTo>
                    <a:lnTo>
                      <a:pt x="124" y="295"/>
                    </a:lnTo>
                    <a:lnTo>
                      <a:pt x="134" y="304"/>
                    </a:lnTo>
                    <a:lnTo>
                      <a:pt x="137" y="307"/>
                    </a:lnTo>
                    <a:lnTo>
                      <a:pt x="139" y="307"/>
                    </a:lnTo>
                    <a:lnTo>
                      <a:pt x="141" y="309"/>
                    </a:lnTo>
                    <a:lnTo>
                      <a:pt x="154" y="317"/>
                    </a:lnTo>
                    <a:lnTo>
                      <a:pt x="161" y="320"/>
                    </a:lnTo>
                    <a:lnTo>
                      <a:pt x="164" y="322"/>
                    </a:lnTo>
                    <a:lnTo>
                      <a:pt x="169" y="324"/>
                    </a:lnTo>
                    <a:lnTo>
                      <a:pt x="175" y="326"/>
                    </a:lnTo>
                    <a:lnTo>
                      <a:pt x="182" y="328"/>
                    </a:lnTo>
                    <a:lnTo>
                      <a:pt x="196" y="332"/>
                    </a:lnTo>
                    <a:lnTo>
                      <a:pt x="196" y="416"/>
                    </a:lnTo>
                  </a:path>
                </a:pathLst>
              </a:custGeom>
              <a:solidFill>
                <a:srgbClr val="EDEDED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128"/>
              <p:cNvSpPr>
                <a:spLocks/>
              </p:cNvSpPr>
              <p:nvPr/>
            </p:nvSpPr>
            <p:spPr bwMode="auto">
              <a:xfrm>
                <a:off x="851" y="615"/>
                <a:ext cx="73" cy="47"/>
              </a:xfrm>
              <a:custGeom>
                <a:avLst/>
                <a:gdLst>
                  <a:gd name="T0" fmla="*/ 59 w 73"/>
                  <a:gd name="T1" fmla="*/ 8 h 47"/>
                  <a:gd name="T2" fmla="*/ 72 w 73"/>
                  <a:gd name="T3" fmla="*/ 0 h 47"/>
                  <a:gd name="T4" fmla="*/ 13 w 73"/>
                  <a:gd name="T5" fmla="*/ 38 h 47"/>
                  <a:gd name="T6" fmla="*/ 0 w 73"/>
                  <a:gd name="T7" fmla="*/ 46 h 47"/>
                  <a:gd name="T8" fmla="*/ 59 w 73"/>
                  <a:gd name="T9" fmla="*/ 8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47"/>
                  <a:gd name="T17" fmla="*/ 73 w 73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47">
                    <a:moveTo>
                      <a:pt x="59" y="8"/>
                    </a:moveTo>
                    <a:lnTo>
                      <a:pt x="72" y="0"/>
                    </a:lnTo>
                    <a:lnTo>
                      <a:pt x="13" y="38"/>
                    </a:lnTo>
                    <a:lnTo>
                      <a:pt x="0" y="46"/>
                    </a:lnTo>
                    <a:lnTo>
                      <a:pt x="59" y="8"/>
                    </a:lnTo>
                  </a:path>
                </a:pathLst>
              </a:custGeom>
              <a:solidFill>
                <a:srgbClr val="9E9E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129"/>
              <p:cNvSpPr>
                <a:spLocks/>
              </p:cNvSpPr>
              <p:nvPr/>
            </p:nvSpPr>
            <p:spPr bwMode="auto">
              <a:xfrm>
                <a:off x="837" y="624"/>
                <a:ext cx="73" cy="45"/>
              </a:xfrm>
              <a:custGeom>
                <a:avLst/>
                <a:gdLst>
                  <a:gd name="T0" fmla="*/ 59 w 73"/>
                  <a:gd name="T1" fmla="*/ 7 h 45"/>
                  <a:gd name="T2" fmla="*/ 72 w 73"/>
                  <a:gd name="T3" fmla="*/ 0 h 45"/>
                  <a:gd name="T4" fmla="*/ 13 w 73"/>
                  <a:gd name="T5" fmla="*/ 37 h 45"/>
                  <a:gd name="T6" fmla="*/ 0 w 73"/>
                  <a:gd name="T7" fmla="*/ 44 h 45"/>
                  <a:gd name="T8" fmla="*/ 59 w 73"/>
                  <a:gd name="T9" fmla="*/ 7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45"/>
                  <a:gd name="T17" fmla="*/ 73 w 73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45">
                    <a:moveTo>
                      <a:pt x="59" y="7"/>
                    </a:moveTo>
                    <a:lnTo>
                      <a:pt x="72" y="0"/>
                    </a:lnTo>
                    <a:lnTo>
                      <a:pt x="13" y="37"/>
                    </a:lnTo>
                    <a:lnTo>
                      <a:pt x="0" y="44"/>
                    </a:lnTo>
                    <a:lnTo>
                      <a:pt x="59" y="7"/>
                    </a:lnTo>
                  </a:path>
                </a:pathLst>
              </a:custGeom>
              <a:solidFill>
                <a:srgbClr val="8C8C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130"/>
              <p:cNvSpPr>
                <a:spLocks/>
              </p:cNvSpPr>
              <p:nvPr/>
            </p:nvSpPr>
            <p:spPr bwMode="auto">
              <a:xfrm>
                <a:off x="823" y="632"/>
                <a:ext cx="72" cy="45"/>
              </a:xfrm>
              <a:custGeom>
                <a:avLst/>
                <a:gdLst>
                  <a:gd name="T0" fmla="*/ 57 w 72"/>
                  <a:gd name="T1" fmla="*/ 7 h 45"/>
                  <a:gd name="T2" fmla="*/ 71 w 72"/>
                  <a:gd name="T3" fmla="*/ 0 h 45"/>
                  <a:gd name="T4" fmla="*/ 13 w 72"/>
                  <a:gd name="T5" fmla="*/ 38 h 45"/>
                  <a:gd name="T6" fmla="*/ 0 w 72"/>
                  <a:gd name="T7" fmla="*/ 44 h 45"/>
                  <a:gd name="T8" fmla="*/ 57 w 72"/>
                  <a:gd name="T9" fmla="*/ 7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5"/>
                  <a:gd name="T17" fmla="*/ 72 w 72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5">
                    <a:moveTo>
                      <a:pt x="57" y="7"/>
                    </a:moveTo>
                    <a:lnTo>
                      <a:pt x="71" y="0"/>
                    </a:lnTo>
                    <a:lnTo>
                      <a:pt x="13" y="38"/>
                    </a:lnTo>
                    <a:lnTo>
                      <a:pt x="0" y="44"/>
                    </a:lnTo>
                    <a:lnTo>
                      <a:pt x="57" y="7"/>
                    </a:lnTo>
                  </a:path>
                </a:pathLst>
              </a:custGeom>
              <a:solidFill>
                <a:srgbClr val="7F7F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131"/>
              <p:cNvSpPr>
                <a:spLocks/>
              </p:cNvSpPr>
              <p:nvPr/>
            </p:nvSpPr>
            <p:spPr bwMode="auto">
              <a:xfrm>
                <a:off x="808" y="640"/>
                <a:ext cx="72" cy="42"/>
              </a:xfrm>
              <a:custGeom>
                <a:avLst/>
                <a:gdLst>
                  <a:gd name="T0" fmla="*/ 57 w 72"/>
                  <a:gd name="T1" fmla="*/ 6 h 42"/>
                  <a:gd name="T2" fmla="*/ 71 w 72"/>
                  <a:gd name="T3" fmla="*/ 0 h 42"/>
                  <a:gd name="T4" fmla="*/ 14 w 72"/>
                  <a:gd name="T5" fmla="*/ 36 h 42"/>
                  <a:gd name="T6" fmla="*/ 0 w 72"/>
                  <a:gd name="T7" fmla="*/ 41 h 42"/>
                  <a:gd name="T8" fmla="*/ 57 w 72"/>
                  <a:gd name="T9" fmla="*/ 6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2"/>
                  <a:gd name="T17" fmla="*/ 72 w 72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2">
                    <a:moveTo>
                      <a:pt x="57" y="6"/>
                    </a:moveTo>
                    <a:lnTo>
                      <a:pt x="71" y="0"/>
                    </a:lnTo>
                    <a:lnTo>
                      <a:pt x="14" y="36"/>
                    </a:lnTo>
                    <a:lnTo>
                      <a:pt x="0" y="41"/>
                    </a:lnTo>
                    <a:lnTo>
                      <a:pt x="57" y="6"/>
                    </a:lnTo>
                  </a:path>
                </a:pathLst>
              </a:custGeom>
              <a:solidFill>
                <a:srgbClr val="7373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132"/>
              <p:cNvSpPr>
                <a:spLocks/>
              </p:cNvSpPr>
              <p:nvPr/>
            </p:nvSpPr>
            <p:spPr bwMode="auto">
              <a:xfrm>
                <a:off x="794" y="647"/>
                <a:ext cx="71" cy="43"/>
              </a:xfrm>
              <a:custGeom>
                <a:avLst/>
                <a:gdLst>
                  <a:gd name="T0" fmla="*/ 56 w 71"/>
                  <a:gd name="T1" fmla="*/ 5 h 43"/>
                  <a:gd name="T2" fmla="*/ 70 w 71"/>
                  <a:gd name="T3" fmla="*/ 0 h 43"/>
                  <a:gd name="T4" fmla="*/ 13 w 71"/>
                  <a:gd name="T5" fmla="*/ 37 h 43"/>
                  <a:gd name="T6" fmla="*/ 0 w 71"/>
                  <a:gd name="T7" fmla="*/ 42 h 43"/>
                  <a:gd name="T8" fmla="*/ 56 w 71"/>
                  <a:gd name="T9" fmla="*/ 5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43"/>
                  <a:gd name="T17" fmla="*/ 71 w 71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43">
                    <a:moveTo>
                      <a:pt x="56" y="5"/>
                    </a:moveTo>
                    <a:lnTo>
                      <a:pt x="70" y="0"/>
                    </a:lnTo>
                    <a:lnTo>
                      <a:pt x="13" y="37"/>
                    </a:lnTo>
                    <a:lnTo>
                      <a:pt x="0" y="42"/>
                    </a:lnTo>
                    <a:lnTo>
                      <a:pt x="56" y="5"/>
                    </a:lnTo>
                  </a:path>
                </a:pathLst>
              </a:custGeom>
              <a:solidFill>
                <a:srgbClr val="6161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133"/>
              <p:cNvSpPr>
                <a:spLocks/>
              </p:cNvSpPr>
              <p:nvPr/>
            </p:nvSpPr>
            <p:spPr bwMode="auto">
              <a:xfrm>
                <a:off x="779" y="653"/>
                <a:ext cx="70" cy="41"/>
              </a:xfrm>
              <a:custGeom>
                <a:avLst/>
                <a:gdLst>
                  <a:gd name="T0" fmla="*/ 54 w 70"/>
                  <a:gd name="T1" fmla="*/ 4 h 41"/>
                  <a:gd name="T2" fmla="*/ 69 w 70"/>
                  <a:gd name="T3" fmla="*/ 0 h 41"/>
                  <a:gd name="T4" fmla="*/ 13 w 70"/>
                  <a:gd name="T5" fmla="*/ 36 h 41"/>
                  <a:gd name="T6" fmla="*/ 0 w 70"/>
                  <a:gd name="T7" fmla="*/ 40 h 41"/>
                  <a:gd name="T8" fmla="*/ 54 w 70"/>
                  <a:gd name="T9" fmla="*/ 4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41"/>
                  <a:gd name="T17" fmla="*/ 70 w 70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41">
                    <a:moveTo>
                      <a:pt x="54" y="4"/>
                    </a:moveTo>
                    <a:lnTo>
                      <a:pt x="69" y="0"/>
                    </a:lnTo>
                    <a:lnTo>
                      <a:pt x="13" y="36"/>
                    </a:lnTo>
                    <a:lnTo>
                      <a:pt x="0" y="40"/>
                    </a:lnTo>
                    <a:lnTo>
                      <a:pt x="54" y="4"/>
                    </a:lnTo>
                  </a:path>
                </a:pathLst>
              </a:custGeom>
              <a:solidFill>
                <a:srgbClr val="5252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134"/>
              <p:cNvSpPr>
                <a:spLocks/>
              </p:cNvSpPr>
              <p:nvPr/>
            </p:nvSpPr>
            <p:spPr bwMode="auto">
              <a:xfrm>
                <a:off x="763" y="658"/>
                <a:ext cx="70" cy="40"/>
              </a:xfrm>
              <a:custGeom>
                <a:avLst/>
                <a:gdLst>
                  <a:gd name="T0" fmla="*/ 54 w 70"/>
                  <a:gd name="T1" fmla="*/ 4 h 40"/>
                  <a:gd name="T2" fmla="*/ 69 w 70"/>
                  <a:gd name="T3" fmla="*/ 0 h 40"/>
                  <a:gd name="T4" fmla="*/ 14 w 70"/>
                  <a:gd name="T5" fmla="*/ 35 h 40"/>
                  <a:gd name="T6" fmla="*/ 0 w 70"/>
                  <a:gd name="T7" fmla="*/ 39 h 40"/>
                  <a:gd name="T8" fmla="*/ 54 w 70"/>
                  <a:gd name="T9" fmla="*/ 4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40"/>
                  <a:gd name="T17" fmla="*/ 70 w 70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40">
                    <a:moveTo>
                      <a:pt x="54" y="4"/>
                    </a:moveTo>
                    <a:lnTo>
                      <a:pt x="69" y="0"/>
                    </a:lnTo>
                    <a:lnTo>
                      <a:pt x="14" y="35"/>
                    </a:lnTo>
                    <a:lnTo>
                      <a:pt x="0" y="39"/>
                    </a:lnTo>
                    <a:lnTo>
                      <a:pt x="54" y="4"/>
                    </a:lnTo>
                  </a:path>
                </a:pathLst>
              </a:custGeom>
              <a:solidFill>
                <a:srgbClr val="4040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135"/>
              <p:cNvSpPr>
                <a:spLocks/>
              </p:cNvSpPr>
              <p:nvPr/>
            </p:nvSpPr>
            <p:spPr bwMode="auto">
              <a:xfrm>
                <a:off x="747" y="663"/>
                <a:ext cx="69" cy="40"/>
              </a:xfrm>
              <a:custGeom>
                <a:avLst/>
                <a:gdLst>
                  <a:gd name="T0" fmla="*/ 53 w 69"/>
                  <a:gd name="T1" fmla="*/ 4 h 40"/>
                  <a:gd name="T2" fmla="*/ 68 w 69"/>
                  <a:gd name="T3" fmla="*/ 0 h 40"/>
                  <a:gd name="T4" fmla="*/ 14 w 69"/>
                  <a:gd name="T5" fmla="*/ 36 h 40"/>
                  <a:gd name="T6" fmla="*/ 0 w 69"/>
                  <a:gd name="T7" fmla="*/ 39 h 40"/>
                  <a:gd name="T8" fmla="*/ 53 w 69"/>
                  <a:gd name="T9" fmla="*/ 4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40"/>
                  <a:gd name="T17" fmla="*/ 69 w 69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40">
                    <a:moveTo>
                      <a:pt x="53" y="4"/>
                    </a:moveTo>
                    <a:lnTo>
                      <a:pt x="68" y="0"/>
                    </a:lnTo>
                    <a:lnTo>
                      <a:pt x="14" y="36"/>
                    </a:lnTo>
                    <a:lnTo>
                      <a:pt x="0" y="39"/>
                    </a:lnTo>
                    <a:lnTo>
                      <a:pt x="53" y="4"/>
                    </a:lnTo>
                  </a:path>
                </a:pathLst>
              </a:custGeom>
              <a:solidFill>
                <a:srgbClr val="3333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Freeform 136"/>
              <p:cNvSpPr>
                <a:spLocks/>
              </p:cNvSpPr>
              <p:nvPr/>
            </p:nvSpPr>
            <p:spPr bwMode="auto">
              <a:xfrm>
                <a:off x="306" y="291"/>
                <a:ext cx="23" cy="75"/>
              </a:xfrm>
              <a:custGeom>
                <a:avLst/>
                <a:gdLst>
                  <a:gd name="T0" fmla="*/ 22 w 23"/>
                  <a:gd name="T1" fmla="*/ 0 h 75"/>
                  <a:gd name="T2" fmla="*/ 22 w 23"/>
                  <a:gd name="T3" fmla="*/ 15 h 75"/>
                  <a:gd name="T4" fmla="*/ 1 w 23"/>
                  <a:gd name="T5" fmla="*/ 74 h 75"/>
                  <a:gd name="T6" fmla="*/ 0 w 23"/>
                  <a:gd name="T7" fmla="*/ 60 h 75"/>
                  <a:gd name="T8" fmla="*/ 22 w 23"/>
                  <a:gd name="T9" fmla="*/ 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75"/>
                  <a:gd name="T17" fmla="*/ 23 w 23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75">
                    <a:moveTo>
                      <a:pt x="22" y="0"/>
                    </a:moveTo>
                    <a:lnTo>
                      <a:pt x="22" y="15"/>
                    </a:lnTo>
                    <a:lnTo>
                      <a:pt x="1" y="74"/>
                    </a:lnTo>
                    <a:lnTo>
                      <a:pt x="0" y="60"/>
                    </a:lnTo>
                    <a:lnTo>
                      <a:pt x="22" y="0"/>
                    </a:lnTo>
                  </a:path>
                </a:pathLst>
              </a:custGeom>
              <a:solidFill>
                <a:srgbClr val="CCCC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Freeform 137"/>
              <p:cNvSpPr>
                <a:spLocks/>
              </p:cNvSpPr>
              <p:nvPr/>
            </p:nvSpPr>
            <p:spPr bwMode="auto">
              <a:xfrm>
                <a:off x="732" y="668"/>
                <a:ext cx="67" cy="38"/>
              </a:xfrm>
              <a:custGeom>
                <a:avLst/>
                <a:gdLst>
                  <a:gd name="T0" fmla="*/ 51 w 67"/>
                  <a:gd name="T1" fmla="*/ 2 h 38"/>
                  <a:gd name="T2" fmla="*/ 66 w 67"/>
                  <a:gd name="T3" fmla="*/ 0 h 38"/>
                  <a:gd name="T4" fmla="*/ 14 w 67"/>
                  <a:gd name="T5" fmla="*/ 34 h 38"/>
                  <a:gd name="T6" fmla="*/ 0 w 67"/>
                  <a:gd name="T7" fmla="*/ 37 h 38"/>
                  <a:gd name="T8" fmla="*/ 51 w 67"/>
                  <a:gd name="T9" fmla="*/ 2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38"/>
                  <a:gd name="T17" fmla="*/ 67 w 67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38">
                    <a:moveTo>
                      <a:pt x="51" y="2"/>
                    </a:moveTo>
                    <a:lnTo>
                      <a:pt x="66" y="0"/>
                    </a:lnTo>
                    <a:lnTo>
                      <a:pt x="14" y="34"/>
                    </a:lnTo>
                    <a:lnTo>
                      <a:pt x="0" y="37"/>
                    </a:lnTo>
                    <a:lnTo>
                      <a:pt x="51" y="2"/>
                    </a:lnTo>
                  </a:path>
                </a:pathLst>
              </a:custGeom>
              <a:solidFill>
                <a:srgbClr val="1F1F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Freeform 138"/>
              <p:cNvSpPr>
                <a:spLocks/>
              </p:cNvSpPr>
              <p:nvPr/>
            </p:nvSpPr>
            <p:spPr bwMode="auto">
              <a:xfrm>
                <a:off x="307" y="307"/>
                <a:ext cx="24" cy="75"/>
              </a:xfrm>
              <a:custGeom>
                <a:avLst/>
                <a:gdLst>
                  <a:gd name="T0" fmla="*/ 22 w 24"/>
                  <a:gd name="T1" fmla="*/ 0 h 75"/>
                  <a:gd name="T2" fmla="*/ 23 w 24"/>
                  <a:gd name="T3" fmla="*/ 16 h 75"/>
                  <a:gd name="T4" fmla="*/ 1 w 24"/>
                  <a:gd name="T5" fmla="*/ 74 h 75"/>
                  <a:gd name="T6" fmla="*/ 0 w 24"/>
                  <a:gd name="T7" fmla="*/ 59 h 75"/>
                  <a:gd name="T8" fmla="*/ 22 w 24"/>
                  <a:gd name="T9" fmla="*/ 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75"/>
                  <a:gd name="T17" fmla="*/ 24 w 24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75">
                    <a:moveTo>
                      <a:pt x="22" y="0"/>
                    </a:moveTo>
                    <a:lnTo>
                      <a:pt x="23" y="16"/>
                    </a:lnTo>
                    <a:lnTo>
                      <a:pt x="1" y="74"/>
                    </a:lnTo>
                    <a:lnTo>
                      <a:pt x="0" y="59"/>
                    </a:lnTo>
                    <a:lnTo>
                      <a:pt x="22" y="0"/>
                    </a:lnTo>
                  </a:path>
                </a:pathLst>
              </a:custGeom>
              <a:solidFill>
                <a:srgbClr val="C2C2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Freeform 139"/>
              <p:cNvSpPr>
                <a:spLocks/>
              </p:cNvSpPr>
              <p:nvPr/>
            </p:nvSpPr>
            <p:spPr bwMode="auto">
              <a:xfrm>
                <a:off x="727" y="670"/>
                <a:ext cx="56" cy="37"/>
              </a:xfrm>
              <a:custGeom>
                <a:avLst/>
                <a:gdLst>
                  <a:gd name="T0" fmla="*/ 51 w 56"/>
                  <a:gd name="T1" fmla="*/ 1 h 37"/>
                  <a:gd name="T2" fmla="*/ 55 w 56"/>
                  <a:gd name="T3" fmla="*/ 0 h 37"/>
                  <a:gd name="T4" fmla="*/ 4 w 56"/>
                  <a:gd name="T5" fmla="*/ 35 h 37"/>
                  <a:gd name="T6" fmla="*/ 0 w 56"/>
                  <a:gd name="T7" fmla="*/ 36 h 37"/>
                  <a:gd name="T8" fmla="*/ 51 w 56"/>
                  <a:gd name="T9" fmla="*/ 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37"/>
                  <a:gd name="T17" fmla="*/ 56 w 56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37">
                    <a:moveTo>
                      <a:pt x="51" y="1"/>
                    </a:moveTo>
                    <a:lnTo>
                      <a:pt x="55" y="0"/>
                    </a:lnTo>
                    <a:lnTo>
                      <a:pt x="4" y="35"/>
                    </a:lnTo>
                    <a:lnTo>
                      <a:pt x="0" y="36"/>
                    </a:lnTo>
                    <a:lnTo>
                      <a:pt x="51" y="1"/>
                    </a:lnTo>
                  </a:path>
                </a:pathLst>
              </a:custGeom>
              <a:solidFill>
                <a:srgbClr val="4C4C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Freeform 140"/>
              <p:cNvSpPr>
                <a:spLocks/>
              </p:cNvSpPr>
              <p:nvPr/>
            </p:nvSpPr>
            <p:spPr bwMode="auto">
              <a:xfrm>
                <a:off x="726" y="671"/>
                <a:ext cx="52" cy="36"/>
              </a:xfrm>
              <a:custGeom>
                <a:avLst/>
                <a:gdLst>
                  <a:gd name="T0" fmla="*/ 49 w 52"/>
                  <a:gd name="T1" fmla="*/ 1 h 36"/>
                  <a:gd name="T2" fmla="*/ 51 w 52"/>
                  <a:gd name="T3" fmla="*/ 0 h 36"/>
                  <a:gd name="T4" fmla="*/ 1 w 52"/>
                  <a:gd name="T5" fmla="*/ 35 h 36"/>
                  <a:gd name="T6" fmla="*/ 0 w 52"/>
                  <a:gd name="T7" fmla="*/ 35 h 36"/>
                  <a:gd name="T8" fmla="*/ 49 w 52"/>
                  <a:gd name="T9" fmla="*/ 1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36"/>
                  <a:gd name="T17" fmla="*/ 52 w 52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36">
                    <a:moveTo>
                      <a:pt x="49" y="1"/>
                    </a:moveTo>
                    <a:lnTo>
                      <a:pt x="51" y="0"/>
                    </a:lnTo>
                    <a:lnTo>
                      <a:pt x="1" y="35"/>
                    </a:lnTo>
                    <a:lnTo>
                      <a:pt x="0" y="35"/>
                    </a:lnTo>
                    <a:lnTo>
                      <a:pt x="49" y="1"/>
                    </a:lnTo>
                  </a:path>
                </a:pathLst>
              </a:custGeom>
              <a:solidFill>
                <a:srgbClr val="5C5C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Freeform 141"/>
              <p:cNvSpPr>
                <a:spLocks/>
              </p:cNvSpPr>
              <p:nvPr/>
            </p:nvSpPr>
            <p:spPr bwMode="auto">
              <a:xfrm>
                <a:off x="724" y="673"/>
                <a:ext cx="52" cy="35"/>
              </a:xfrm>
              <a:custGeom>
                <a:avLst/>
                <a:gdLst>
                  <a:gd name="T0" fmla="*/ 49 w 52"/>
                  <a:gd name="T1" fmla="*/ 1 h 35"/>
                  <a:gd name="T2" fmla="*/ 51 w 52"/>
                  <a:gd name="T3" fmla="*/ 0 h 35"/>
                  <a:gd name="T4" fmla="*/ 2 w 52"/>
                  <a:gd name="T5" fmla="*/ 33 h 35"/>
                  <a:gd name="T6" fmla="*/ 0 w 52"/>
                  <a:gd name="T7" fmla="*/ 34 h 35"/>
                  <a:gd name="T8" fmla="*/ 49 w 52"/>
                  <a:gd name="T9" fmla="*/ 1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35"/>
                  <a:gd name="T17" fmla="*/ 52 w 52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35">
                    <a:moveTo>
                      <a:pt x="49" y="1"/>
                    </a:moveTo>
                    <a:lnTo>
                      <a:pt x="51" y="0"/>
                    </a:lnTo>
                    <a:lnTo>
                      <a:pt x="2" y="33"/>
                    </a:lnTo>
                    <a:lnTo>
                      <a:pt x="0" y="34"/>
                    </a:lnTo>
                    <a:lnTo>
                      <a:pt x="49" y="1"/>
                    </a:lnTo>
                  </a:path>
                </a:pathLst>
              </a:custGeom>
              <a:solidFill>
                <a:srgbClr val="8F8F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Freeform 142"/>
              <p:cNvSpPr>
                <a:spLocks/>
              </p:cNvSpPr>
              <p:nvPr/>
            </p:nvSpPr>
            <p:spPr bwMode="auto">
              <a:xfrm>
                <a:off x="721" y="674"/>
                <a:ext cx="53" cy="36"/>
              </a:xfrm>
              <a:custGeom>
                <a:avLst/>
                <a:gdLst>
                  <a:gd name="T0" fmla="*/ 49 w 53"/>
                  <a:gd name="T1" fmla="*/ 1 h 36"/>
                  <a:gd name="T2" fmla="*/ 52 w 53"/>
                  <a:gd name="T3" fmla="*/ 0 h 36"/>
                  <a:gd name="T4" fmla="*/ 3 w 53"/>
                  <a:gd name="T5" fmla="*/ 34 h 36"/>
                  <a:gd name="T6" fmla="*/ 0 w 53"/>
                  <a:gd name="T7" fmla="*/ 35 h 36"/>
                  <a:gd name="T8" fmla="*/ 49 w 53"/>
                  <a:gd name="T9" fmla="*/ 1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36"/>
                  <a:gd name="T17" fmla="*/ 53 w 53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36">
                    <a:moveTo>
                      <a:pt x="49" y="1"/>
                    </a:moveTo>
                    <a:lnTo>
                      <a:pt x="52" y="0"/>
                    </a:lnTo>
                    <a:lnTo>
                      <a:pt x="3" y="34"/>
                    </a:lnTo>
                    <a:lnTo>
                      <a:pt x="0" y="35"/>
                    </a:lnTo>
                    <a:lnTo>
                      <a:pt x="49" y="1"/>
                    </a:lnTo>
                  </a:path>
                </a:pathLst>
              </a:custGeom>
              <a:solidFill>
                <a:srgbClr val="9999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Freeform 143"/>
              <p:cNvSpPr>
                <a:spLocks/>
              </p:cNvSpPr>
              <p:nvPr/>
            </p:nvSpPr>
            <p:spPr bwMode="auto">
              <a:xfrm>
                <a:off x="308" y="326"/>
                <a:ext cx="25" cy="72"/>
              </a:xfrm>
              <a:custGeom>
                <a:avLst/>
                <a:gdLst>
                  <a:gd name="T0" fmla="*/ 23 w 25"/>
                  <a:gd name="T1" fmla="*/ 0 h 72"/>
                  <a:gd name="T2" fmla="*/ 24 w 25"/>
                  <a:gd name="T3" fmla="*/ 15 h 72"/>
                  <a:gd name="T4" fmla="*/ 1 w 25"/>
                  <a:gd name="T5" fmla="*/ 71 h 72"/>
                  <a:gd name="T6" fmla="*/ 0 w 25"/>
                  <a:gd name="T7" fmla="*/ 57 h 72"/>
                  <a:gd name="T8" fmla="*/ 23 w 25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72"/>
                  <a:gd name="T17" fmla="*/ 25 w 25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72">
                    <a:moveTo>
                      <a:pt x="23" y="0"/>
                    </a:moveTo>
                    <a:lnTo>
                      <a:pt x="24" y="15"/>
                    </a:lnTo>
                    <a:lnTo>
                      <a:pt x="1" y="71"/>
                    </a:lnTo>
                    <a:lnTo>
                      <a:pt x="0" y="57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BDBD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Freeform 144"/>
              <p:cNvSpPr>
                <a:spLocks/>
              </p:cNvSpPr>
              <p:nvPr/>
            </p:nvSpPr>
            <p:spPr bwMode="auto">
              <a:xfrm>
                <a:off x="713" y="676"/>
                <a:ext cx="58" cy="38"/>
              </a:xfrm>
              <a:custGeom>
                <a:avLst/>
                <a:gdLst>
                  <a:gd name="T0" fmla="*/ 50 w 58"/>
                  <a:gd name="T1" fmla="*/ 4 h 38"/>
                  <a:gd name="T2" fmla="*/ 57 w 58"/>
                  <a:gd name="T3" fmla="*/ 0 h 38"/>
                  <a:gd name="T4" fmla="*/ 7 w 58"/>
                  <a:gd name="T5" fmla="*/ 33 h 38"/>
                  <a:gd name="T6" fmla="*/ 0 w 58"/>
                  <a:gd name="T7" fmla="*/ 37 h 38"/>
                  <a:gd name="T8" fmla="*/ 50 w 58"/>
                  <a:gd name="T9" fmla="*/ 4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38"/>
                  <a:gd name="T17" fmla="*/ 58 w 58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38">
                    <a:moveTo>
                      <a:pt x="50" y="4"/>
                    </a:moveTo>
                    <a:lnTo>
                      <a:pt x="57" y="0"/>
                    </a:lnTo>
                    <a:lnTo>
                      <a:pt x="7" y="33"/>
                    </a:lnTo>
                    <a:lnTo>
                      <a:pt x="0" y="37"/>
                    </a:lnTo>
                    <a:lnTo>
                      <a:pt x="50" y="4"/>
                    </a:lnTo>
                  </a:path>
                </a:pathLst>
              </a:custGeom>
              <a:solidFill>
                <a:srgbClr val="8787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145"/>
              <p:cNvSpPr>
                <a:spLocks/>
              </p:cNvSpPr>
              <p:nvPr/>
            </p:nvSpPr>
            <p:spPr bwMode="auto">
              <a:xfrm>
                <a:off x="310" y="342"/>
                <a:ext cx="26" cy="70"/>
              </a:xfrm>
              <a:custGeom>
                <a:avLst/>
                <a:gdLst>
                  <a:gd name="T0" fmla="*/ 23 w 26"/>
                  <a:gd name="T1" fmla="*/ 0 h 70"/>
                  <a:gd name="T2" fmla="*/ 25 w 26"/>
                  <a:gd name="T3" fmla="*/ 15 h 70"/>
                  <a:gd name="T4" fmla="*/ 2 w 26"/>
                  <a:gd name="T5" fmla="*/ 69 h 70"/>
                  <a:gd name="T6" fmla="*/ 0 w 26"/>
                  <a:gd name="T7" fmla="*/ 55 h 70"/>
                  <a:gd name="T8" fmla="*/ 23 w 26"/>
                  <a:gd name="T9" fmla="*/ 0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70"/>
                  <a:gd name="T17" fmla="*/ 26 w 26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70">
                    <a:moveTo>
                      <a:pt x="23" y="0"/>
                    </a:moveTo>
                    <a:lnTo>
                      <a:pt x="25" y="15"/>
                    </a:lnTo>
                    <a:lnTo>
                      <a:pt x="2" y="69"/>
                    </a:lnTo>
                    <a:lnTo>
                      <a:pt x="0" y="55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B2B2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146"/>
              <p:cNvSpPr>
                <a:spLocks/>
              </p:cNvSpPr>
              <p:nvPr/>
            </p:nvSpPr>
            <p:spPr bwMode="auto">
              <a:xfrm>
                <a:off x="312" y="359"/>
                <a:ext cx="27" cy="69"/>
              </a:xfrm>
              <a:custGeom>
                <a:avLst/>
                <a:gdLst>
                  <a:gd name="T0" fmla="*/ 23 w 27"/>
                  <a:gd name="T1" fmla="*/ 0 h 69"/>
                  <a:gd name="T2" fmla="*/ 26 w 27"/>
                  <a:gd name="T3" fmla="*/ 14 h 69"/>
                  <a:gd name="T4" fmla="*/ 2 w 27"/>
                  <a:gd name="T5" fmla="*/ 68 h 69"/>
                  <a:gd name="T6" fmla="*/ 0 w 27"/>
                  <a:gd name="T7" fmla="*/ 55 h 69"/>
                  <a:gd name="T8" fmla="*/ 23 w 27"/>
                  <a:gd name="T9" fmla="*/ 0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69"/>
                  <a:gd name="T17" fmla="*/ 27 w 27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69">
                    <a:moveTo>
                      <a:pt x="23" y="0"/>
                    </a:moveTo>
                    <a:lnTo>
                      <a:pt x="26" y="14"/>
                    </a:lnTo>
                    <a:lnTo>
                      <a:pt x="2" y="68"/>
                    </a:lnTo>
                    <a:lnTo>
                      <a:pt x="0" y="55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A8A8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147"/>
              <p:cNvSpPr>
                <a:spLocks/>
              </p:cNvSpPr>
              <p:nvPr/>
            </p:nvSpPr>
            <p:spPr bwMode="auto">
              <a:xfrm>
                <a:off x="315" y="375"/>
                <a:ext cx="28" cy="69"/>
              </a:xfrm>
              <a:custGeom>
                <a:avLst/>
                <a:gdLst>
                  <a:gd name="T0" fmla="*/ 24 w 28"/>
                  <a:gd name="T1" fmla="*/ 0 h 69"/>
                  <a:gd name="T2" fmla="*/ 27 w 28"/>
                  <a:gd name="T3" fmla="*/ 15 h 69"/>
                  <a:gd name="T4" fmla="*/ 3 w 28"/>
                  <a:gd name="T5" fmla="*/ 68 h 69"/>
                  <a:gd name="T6" fmla="*/ 0 w 28"/>
                  <a:gd name="T7" fmla="*/ 54 h 69"/>
                  <a:gd name="T8" fmla="*/ 24 w 28"/>
                  <a:gd name="T9" fmla="*/ 0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69"/>
                  <a:gd name="T17" fmla="*/ 28 w 28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69">
                    <a:moveTo>
                      <a:pt x="24" y="0"/>
                    </a:moveTo>
                    <a:lnTo>
                      <a:pt x="27" y="15"/>
                    </a:lnTo>
                    <a:lnTo>
                      <a:pt x="3" y="68"/>
                    </a:lnTo>
                    <a:lnTo>
                      <a:pt x="0" y="54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A1A1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148"/>
              <p:cNvSpPr>
                <a:spLocks/>
              </p:cNvSpPr>
              <p:nvPr/>
            </p:nvSpPr>
            <p:spPr bwMode="auto">
              <a:xfrm>
                <a:off x="319" y="391"/>
                <a:ext cx="29" cy="68"/>
              </a:xfrm>
              <a:custGeom>
                <a:avLst/>
                <a:gdLst>
                  <a:gd name="T0" fmla="*/ 24 w 29"/>
                  <a:gd name="T1" fmla="*/ 0 h 68"/>
                  <a:gd name="T2" fmla="*/ 28 w 29"/>
                  <a:gd name="T3" fmla="*/ 15 h 68"/>
                  <a:gd name="T4" fmla="*/ 4 w 29"/>
                  <a:gd name="T5" fmla="*/ 67 h 68"/>
                  <a:gd name="T6" fmla="*/ 0 w 29"/>
                  <a:gd name="T7" fmla="*/ 54 h 68"/>
                  <a:gd name="T8" fmla="*/ 24 w 29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68"/>
                  <a:gd name="T17" fmla="*/ 29 w 2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68">
                    <a:moveTo>
                      <a:pt x="24" y="0"/>
                    </a:moveTo>
                    <a:lnTo>
                      <a:pt x="28" y="15"/>
                    </a:lnTo>
                    <a:lnTo>
                      <a:pt x="4" y="67"/>
                    </a:lnTo>
                    <a:lnTo>
                      <a:pt x="0" y="54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9494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149"/>
              <p:cNvSpPr>
                <a:spLocks/>
              </p:cNvSpPr>
              <p:nvPr/>
            </p:nvSpPr>
            <p:spPr bwMode="auto">
              <a:xfrm>
                <a:off x="324" y="407"/>
                <a:ext cx="29" cy="66"/>
              </a:xfrm>
              <a:custGeom>
                <a:avLst/>
                <a:gdLst>
                  <a:gd name="T0" fmla="*/ 24 w 29"/>
                  <a:gd name="T1" fmla="*/ 0 h 66"/>
                  <a:gd name="T2" fmla="*/ 28 w 29"/>
                  <a:gd name="T3" fmla="*/ 14 h 66"/>
                  <a:gd name="T4" fmla="*/ 4 w 29"/>
                  <a:gd name="T5" fmla="*/ 65 h 66"/>
                  <a:gd name="T6" fmla="*/ 0 w 29"/>
                  <a:gd name="T7" fmla="*/ 52 h 66"/>
                  <a:gd name="T8" fmla="*/ 24 w 29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66"/>
                  <a:gd name="T17" fmla="*/ 29 w 29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66">
                    <a:moveTo>
                      <a:pt x="24" y="0"/>
                    </a:moveTo>
                    <a:lnTo>
                      <a:pt x="28" y="14"/>
                    </a:lnTo>
                    <a:lnTo>
                      <a:pt x="4" y="65"/>
                    </a:lnTo>
                    <a:lnTo>
                      <a:pt x="0" y="52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8A8A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150"/>
              <p:cNvSpPr>
                <a:spLocks/>
              </p:cNvSpPr>
              <p:nvPr/>
            </p:nvSpPr>
            <p:spPr bwMode="auto">
              <a:xfrm>
                <a:off x="328" y="423"/>
                <a:ext cx="31" cy="64"/>
              </a:xfrm>
              <a:custGeom>
                <a:avLst/>
                <a:gdLst>
                  <a:gd name="T0" fmla="*/ 26 w 31"/>
                  <a:gd name="T1" fmla="*/ 0 h 64"/>
                  <a:gd name="T2" fmla="*/ 30 w 31"/>
                  <a:gd name="T3" fmla="*/ 13 h 64"/>
                  <a:gd name="T4" fmla="*/ 5 w 31"/>
                  <a:gd name="T5" fmla="*/ 63 h 64"/>
                  <a:gd name="T6" fmla="*/ 0 w 31"/>
                  <a:gd name="T7" fmla="*/ 50 h 64"/>
                  <a:gd name="T8" fmla="*/ 26 w 31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64"/>
                  <a:gd name="T17" fmla="*/ 31 w 31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64">
                    <a:moveTo>
                      <a:pt x="26" y="0"/>
                    </a:moveTo>
                    <a:lnTo>
                      <a:pt x="30" y="13"/>
                    </a:lnTo>
                    <a:lnTo>
                      <a:pt x="5" y="63"/>
                    </a:lnTo>
                    <a:lnTo>
                      <a:pt x="0" y="50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7A7A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Freeform 151"/>
              <p:cNvSpPr>
                <a:spLocks/>
              </p:cNvSpPr>
              <p:nvPr/>
            </p:nvSpPr>
            <p:spPr bwMode="auto">
              <a:xfrm>
                <a:off x="647" y="699"/>
                <a:ext cx="46" cy="35"/>
              </a:xfrm>
              <a:custGeom>
                <a:avLst/>
                <a:gdLst>
                  <a:gd name="T0" fmla="*/ 43 w 46"/>
                  <a:gd name="T1" fmla="*/ 0 h 35"/>
                  <a:gd name="T2" fmla="*/ 45 w 46"/>
                  <a:gd name="T3" fmla="*/ 1 h 35"/>
                  <a:gd name="T4" fmla="*/ 1 w 46"/>
                  <a:gd name="T5" fmla="*/ 34 h 35"/>
                  <a:gd name="T6" fmla="*/ 0 w 46"/>
                  <a:gd name="T7" fmla="*/ 33 h 35"/>
                  <a:gd name="T8" fmla="*/ 43 w 46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35"/>
                  <a:gd name="T17" fmla="*/ 46 w 46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35">
                    <a:moveTo>
                      <a:pt x="43" y="0"/>
                    </a:moveTo>
                    <a:lnTo>
                      <a:pt x="45" y="1"/>
                    </a:lnTo>
                    <a:lnTo>
                      <a:pt x="1" y="34"/>
                    </a:lnTo>
                    <a:lnTo>
                      <a:pt x="0" y="33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2626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Freeform 152"/>
              <p:cNvSpPr>
                <a:spLocks/>
              </p:cNvSpPr>
              <p:nvPr/>
            </p:nvSpPr>
            <p:spPr bwMode="auto">
              <a:xfrm>
                <a:off x="648" y="700"/>
                <a:ext cx="46" cy="34"/>
              </a:xfrm>
              <a:custGeom>
                <a:avLst/>
                <a:gdLst>
                  <a:gd name="T0" fmla="*/ 44 w 46"/>
                  <a:gd name="T1" fmla="*/ 0 h 34"/>
                  <a:gd name="T2" fmla="*/ 45 w 46"/>
                  <a:gd name="T3" fmla="*/ 1 h 34"/>
                  <a:gd name="T4" fmla="*/ 1 w 46"/>
                  <a:gd name="T5" fmla="*/ 33 h 34"/>
                  <a:gd name="T6" fmla="*/ 0 w 46"/>
                  <a:gd name="T7" fmla="*/ 32 h 34"/>
                  <a:gd name="T8" fmla="*/ 44 w 46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34"/>
                  <a:gd name="T17" fmla="*/ 46 w 46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34">
                    <a:moveTo>
                      <a:pt x="44" y="0"/>
                    </a:moveTo>
                    <a:lnTo>
                      <a:pt x="45" y="1"/>
                    </a:lnTo>
                    <a:lnTo>
                      <a:pt x="1" y="33"/>
                    </a:lnTo>
                    <a:lnTo>
                      <a:pt x="0" y="32"/>
                    </a:lnTo>
                    <a:lnTo>
                      <a:pt x="44" y="0"/>
                    </a:lnTo>
                  </a:path>
                </a:pathLst>
              </a:custGeom>
              <a:solidFill>
                <a:srgbClr val="2626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Freeform 153"/>
              <p:cNvSpPr>
                <a:spLocks/>
              </p:cNvSpPr>
              <p:nvPr/>
            </p:nvSpPr>
            <p:spPr bwMode="auto">
              <a:xfrm>
                <a:off x="644" y="697"/>
                <a:ext cx="47" cy="35"/>
              </a:xfrm>
              <a:custGeom>
                <a:avLst/>
                <a:gdLst>
                  <a:gd name="T0" fmla="*/ 44 w 47"/>
                  <a:gd name="T1" fmla="*/ 0 h 35"/>
                  <a:gd name="T2" fmla="*/ 46 w 47"/>
                  <a:gd name="T3" fmla="*/ 2 h 35"/>
                  <a:gd name="T4" fmla="*/ 2 w 47"/>
                  <a:gd name="T5" fmla="*/ 34 h 35"/>
                  <a:gd name="T6" fmla="*/ 0 w 47"/>
                  <a:gd name="T7" fmla="*/ 33 h 35"/>
                  <a:gd name="T8" fmla="*/ 44 w 47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35"/>
                  <a:gd name="T17" fmla="*/ 47 w 4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35">
                    <a:moveTo>
                      <a:pt x="44" y="0"/>
                    </a:moveTo>
                    <a:lnTo>
                      <a:pt x="46" y="2"/>
                    </a:lnTo>
                    <a:lnTo>
                      <a:pt x="2" y="34"/>
                    </a:lnTo>
                    <a:lnTo>
                      <a:pt x="0" y="33"/>
                    </a:lnTo>
                    <a:lnTo>
                      <a:pt x="44" y="0"/>
                    </a:lnTo>
                  </a:path>
                </a:pathLst>
              </a:custGeom>
              <a:solidFill>
                <a:srgbClr val="0000AD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Freeform 154"/>
              <p:cNvSpPr>
                <a:spLocks/>
              </p:cNvSpPr>
              <p:nvPr/>
            </p:nvSpPr>
            <p:spPr bwMode="auto">
              <a:xfrm>
                <a:off x="649" y="702"/>
                <a:ext cx="47" cy="35"/>
              </a:xfrm>
              <a:custGeom>
                <a:avLst/>
                <a:gdLst>
                  <a:gd name="T0" fmla="*/ 44 w 47"/>
                  <a:gd name="T1" fmla="*/ 0 h 35"/>
                  <a:gd name="T2" fmla="*/ 46 w 47"/>
                  <a:gd name="T3" fmla="*/ 2 h 35"/>
                  <a:gd name="T4" fmla="*/ 2 w 47"/>
                  <a:gd name="T5" fmla="*/ 34 h 35"/>
                  <a:gd name="T6" fmla="*/ 0 w 47"/>
                  <a:gd name="T7" fmla="*/ 32 h 35"/>
                  <a:gd name="T8" fmla="*/ 44 w 47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35"/>
                  <a:gd name="T17" fmla="*/ 47 w 4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35">
                    <a:moveTo>
                      <a:pt x="44" y="0"/>
                    </a:moveTo>
                    <a:lnTo>
                      <a:pt x="46" y="2"/>
                    </a:lnTo>
                    <a:lnTo>
                      <a:pt x="2" y="34"/>
                    </a:lnTo>
                    <a:lnTo>
                      <a:pt x="0" y="32"/>
                    </a:lnTo>
                    <a:lnTo>
                      <a:pt x="44" y="0"/>
                    </a:lnTo>
                  </a:path>
                </a:pathLst>
              </a:custGeom>
              <a:solidFill>
                <a:srgbClr val="1212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Freeform 155"/>
              <p:cNvSpPr>
                <a:spLocks/>
              </p:cNvSpPr>
              <p:nvPr/>
            </p:nvSpPr>
            <p:spPr bwMode="auto">
              <a:xfrm>
                <a:off x="651" y="705"/>
                <a:ext cx="48" cy="37"/>
              </a:xfrm>
              <a:custGeom>
                <a:avLst/>
                <a:gdLst>
                  <a:gd name="T0" fmla="*/ 45 w 48"/>
                  <a:gd name="T1" fmla="*/ 0 h 37"/>
                  <a:gd name="T2" fmla="*/ 47 w 48"/>
                  <a:gd name="T3" fmla="*/ 3 h 37"/>
                  <a:gd name="T4" fmla="*/ 2 w 48"/>
                  <a:gd name="T5" fmla="*/ 36 h 37"/>
                  <a:gd name="T6" fmla="*/ 0 w 48"/>
                  <a:gd name="T7" fmla="*/ 34 h 37"/>
                  <a:gd name="T8" fmla="*/ 45 w 48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37"/>
                  <a:gd name="T17" fmla="*/ 48 w 4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37">
                    <a:moveTo>
                      <a:pt x="45" y="0"/>
                    </a:moveTo>
                    <a:lnTo>
                      <a:pt x="47" y="3"/>
                    </a:lnTo>
                    <a:lnTo>
                      <a:pt x="2" y="36"/>
                    </a:lnTo>
                    <a:lnTo>
                      <a:pt x="0" y="34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0000F5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Freeform 156"/>
              <p:cNvSpPr>
                <a:spLocks/>
              </p:cNvSpPr>
              <p:nvPr/>
            </p:nvSpPr>
            <p:spPr bwMode="auto">
              <a:xfrm>
                <a:off x="653" y="707"/>
                <a:ext cx="47" cy="35"/>
              </a:xfrm>
              <a:custGeom>
                <a:avLst/>
                <a:gdLst>
                  <a:gd name="T0" fmla="*/ 45 w 47"/>
                  <a:gd name="T1" fmla="*/ 0 h 35"/>
                  <a:gd name="T2" fmla="*/ 46 w 47"/>
                  <a:gd name="T3" fmla="*/ 2 h 35"/>
                  <a:gd name="T4" fmla="*/ 0 w 47"/>
                  <a:gd name="T5" fmla="*/ 34 h 35"/>
                  <a:gd name="T6" fmla="*/ 0 w 47"/>
                  <a:gd name="T7" fmla="*/ 33 h 35"/>
                  <a:gd name="T8" fmla="*/ 45 w 47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35"/>
                  <a:gd name="T17" fmla="*/ 47 w 4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35">
                    <a:moveTo>
                      <a:pt x="45" y="0"/>
                    </a:moveTo>
                    <a:lnTo>
                      <a:pt x="46" y="2"/>
                    </a:lnTo>
                    <a:lnTo>
                      <a:pt x="0" y="34"/>
                    </a:lnTo>
                    <a:lnTo>
                      <a:pt x="0" y="33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4040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Freeform 157"/>
              <p:cNvSpPr>
                <a:spLocks/>
              </p:cNvSpPr>
              <p:nvPr/>
            </p:nvSpPr>
            <p:spPr bwMode="auto">
              <a:xfrm>
                <a:off x="653" y="710"/>
                <a:ext cx="47" cy="33"/>
              </a:xfrm>
              <a:custGeom>
                <a:avLst/>
                <a:gdLst>
                  <a:gd name="T0" fmla="*/ 46 w 47"/>
                  <a:gd name="T1" fmla="*/ 0 h 33"/>
                  <a:gd name="T2" fmla="*/ 46 w 47"/>
                  <a:gd name="T3" fmla="*/ 1 h 33"/>
                  <a:gd name="T4" fmla="*/ 1 w 47"/>
                  <a:gd name="T5" fmla="*/ 32 h 33"/>
                  <a:gd name="T6" fmla="*/ 0 w 47"/>
                  <a:gd name="T7" fmla="*/ 31 h 33"/>
                  <a:gd name="T8" fmla="*/ 46 w 47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33"/>
                  <a:gd name="T17" fmla="*/ 47 w 47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33">
                    <a:moveTo>
                      <a:pt x="46" y="0"/>
                    </a:moveTo>
                    <a:lnTo>
                      <a:pt x="46" y="1"/>
                    </a:lnTo>
                    <a:lnTo>
                      <a:pt x="1" y="32"/>
                    </a:lnTo>
                    <a:lnTo>
                      <a:pt x="0" y="31"/>
                    </a:lnTo>
                    <a:lnTo>
                      <a:pt x="46" y="0"/>
                    </a:lnTo>
                  </a:path>
                </a:pathLst>
              </a:custGeom>
              <a:solidFill>
                <a:srgbClr val="6969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Freeform 158"/>
              <p:cNvSpPr>
                <a:spLocks/>
              </p:cNvSpPr>
              <p:nvPr/>
            </p:nvSpPr>
            <p:spPr bwMode="auto">
              <a:xfrm>
                <a:off x="639" y="692"/>
                <a:ext cx="49" cy="38"/>
              </a:xfrm>
              <a:custGeom>
                <a:avLst/>
                <a:gdLst>
                  <a:gd name="T0" fmla="*/ 45 w 49"/>
                  <a:gd name="T1" fmla="*/ 0 h 38"/>
                  <a:gd name="T2" fmla="*/ 48 w 49"/>
                  <a:gd name="T3" fmla="*/ 4 h 38"/>
                  <a:gd name="T4" fmla="*/ 4 w 49"/>
                  <a:gd name="T5" fmla="*/ 37 h 38"/>
                  <a:gd name="T6" fmla="*/ 0 w 49"/>
                  <a:gd name="T7" fmla="*/ 33 h 38"/>
                  <a:gd name="T8" fmla="*/ 45 w 49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38"/>
                  <a:gd name="T17" fmla="*/ 49 w 49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38">
                    <a:moveTo>
                      <a:pt x="45" y="0"/>
                    </a:moveTo>
                    <a:lnTo>
                      <a:pt x="48" y="4"/>
                    </a:lnTo>
                    <a:lnTo>
                      <a:pt x="4" y="37"/>
                    </a:lnTo>
                    <a:lnTo>
                      <a:pt x="0" y="33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0000A3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Freeform 159"/>
              <p:cNvSpPr>
                <a:spLocks/>
              </p:cNvSpPr>
              <p:nvPr/>
            </p:nvSpPr>
            <p:spPr bwMode="auto">
              <a:xfrm>
                <a:off x="654" y="710"/>
                <a:ext cx="47" cy="35"/>
              </a:xfrm>
              <a:custGeom>
                <a:avLst/>
                <a:gdLst>
                  <a:gd name="T0" fmla="*/ 44 w 47"/>
                  <a:gd name="T1" fmla="*/ 0 h 35"/>
                  <a:gd name="T2" fmla="*/ 46 w 47"/>
                  <a:gd name="T3" fmla="*/ 1 h 35"/>
                  <a:gd name="T4" fmla="*/ 2 w 47"/>
                  <a:gd name="T5" fmla="*/ 34 h 35"/>
                  <a:gd name="T6" fmla="*/ 0 w 47"/>
                  <a:gd name="T7" fmla="*/ 33 h 35"/>
                  <a:gd name="T8" fmla="*/ 44 w 47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35"/>
                  <a:gd name="T17" fmla="*/ 47 w 4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35">
                    <a:moveTo>
                      <a:pt x="44" y="0"/>
                    </a:moveTo>
                    <a:lnTo>
                      <a:pt x="46" y="1"/>
                    </a:lnTo>
                    <a:lnTo>
                      <a:pt x="2" y="34"/>
                    </a:lnTo>
                    <a:lnTo>
                      <a:pt x="0" y="33"/>
                    </a:lnTo>
                    <a:lnTo>
                      <a:pt x="44" y="0"/>
                    </a:lnTo>
                  </a:path>
                </a:pathLst>
              </a:custGeom>
              <a:solidFill>
                <a:srgbClr val="1F1F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Freeform 160"/>
              <p:cNvSpPr>
                <a:spLocks/>
              </p:cNvSpPr>
              <p:nvPr/>
            </p:nvSpPr>
            <p:spPr bwMode="auto">
              <a:xfrm>
                <a:off x="656" y="712"/>
                <a:ext cx="48" cy="35"/>
              </a:xfrm>
              <a:custGeom>
                <a:avLst/>
                <a:gdLst>
                  <a:gd name="T0" fmla="*/ 45 w 48"/>
                  <a:gd name="T1" fmla="*/ 0 h 35"/>
                  <a:gd name="T2" fmla="*/ 47 w 48"/>
                  <a:gd name="T3" fmla="*/ 3 h 35"/>
                  <a:gd name="T4" fmla="*/ 2 w 48"/>
                  <a:gd name="T5" fmla="*/ 34 h 35"/>
                  <a:gd name="T6" fmla="*/ 0 w 48"/>
                  <a:gd name="T7" fmla="*/ 31 h 35"/>
                  <a:gd name="T8" fmla="*/ 45 w 48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35"/>
                  <a:gd name="T17" fmla="*/ 48 w 48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35">
                    <a:moveTo>
                      <a:pt x="45" y="0"/>
                    </a:moveTo>
                    <a:lnTo>
                      <a:pt x="47" y="3"/>
                    </a:lnTo>
                    <a:lnTo>
                      <a:pt x="2" y="34"/>
                    </a:lnTo>
                    <a:lnTo>
                      <a:pt x="0" y="31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2929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Freeform 161"/>
              <p:cNvSpPr>
                <a:spLocks/>
              </p:cNvSpPr>
              <p:nvPr/>
            </p:nvSpPr>
            <p:spPr bwMode="auto">
              <a:xfrm>
                <a:off x="639" y="692"/>
                <a:ext cx="46" cy="34"/>
              </a:xfrm>
              <a:custGeom>
                <a:avLst/>
                <a:gdLst>
                  <a:gd name="T0" fmla="*/ 43 w 46"/>
                  <a:gd name="T1" fmla="*/ 0 h 34"/>
                  <a:gd name="T2" fmla="*/ 45 w 46"/>
                  <a:gd name="T3" fmla="*/ 1 h 34"/>
                  <a:gd name="T4" fmla="*/ 1 w 46"/>
                  <a:gd name="T5" fmla="*/ 33 h 34"/>
                  <a:gd name="T6" fmla="*/ 0 w 46"/>
                  <a:gd name="T7" fmla="*/ 32 h 34"/>
                  <a:gd name="T8" fmla="*/ 43 w 46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34"/>
                  <a:gd name="T17" fmla="*/ 46 w 46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34">
                    <a:moveTo>
                      <a:pt x="43" y="0"/>
                    </a:moveTo>
                    <a:lnTo>
                      <a:pt x="45" y="1"/>
                    </a:lnTo>
                    <a:lnTo>
                      <a:pt x="1" y="33"/>
                    </a:lnTo>
                    <a:lnTo>
                      <a:pt x="0" y="32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00AD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Freeform 162"/>
              <p:cNvSpPr>
                <a:spLocks/>
              </p:cNvSpPr>
              <p:nvPr/>
            </p:nvSpPr>
            <p:spPr bwMode="auto">
              <a:xfrm>
                <a:off x="658" y="716"/>
                <a:ext cx="49" cy="39"/>
              </a:xfrm>
              <a:custGeom>
                <a:avLst/>
                <a:gdLst>
                  <a:gd name="T0" fmla="*/ 46 w 49"/>
                  <a:gd name="T1" fmla="*/ 0 h 39"/>
                  <a:gd name="T2" fmla="*/ 48 w 49"/>
                  <a:gd name="T3" fmla="*/ 6 h 39"/>
                  <a:gd name="T4" fmla="*/ 3 w 49"/>
                  <a:gd name="T5" fmla="*/ 38 h 39"/>
                  <a:gd name="T6" fmla="*/ 0 w 49"/>
                  <a:gd name="T7" fmla="*/ 33 h 39"/>
                  <a:gd name="T8" fmla="*/ 46 w 49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39"/>
                  <a:gd name="T17" fmla="*/ 49 w 49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39">
                    <a:moveTo>
                      <a:pt x="46" y="0"/>
                    </a:moveTo>
                    <a:lnTo>
                      <a:pt x="48" y="6"/>
                    </a:lnTo>
                    <a:lnTo>
                      <a:pt x="3" y="38"/>
                    </a:lnTo>
                    <a:lnTo>
                      <a:pt x="0" y="33"/>
                    </a:lnTo>
                    <a:lnTo>
                      <a:pt x="46" y="0"/>
                    </a:lnTo>
                  </a:path>
                </a:pathLst>
              </a:custGeom>
              <a:solidFill>
                <a:srgbClr val="5E5E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Freeform 163"/>
              <p:cNvSpPr>
                <a:spLocks/>
              </p:cNvSpPr>
              <p:nvPr/>
            </p:nvSpPr>
            <p:spPr bwMode="auto">
              <a:xfrm>
                <a:off x="637" y="690"/>
                <a:ext cx="46" cy="34"/>
              </a:xfrm>
              <a:custGeom>
                <a:avLst/>
                <a:gdLst>
                  <a:gd name="T0" fmla="*/ 43 w 46"/>
                  <a:gd name="T1" fmla="*/ 0 h 34"/>
                  <a:gd name="T2" fmla="*/ 45 w 46"/>
                  <a:gd name="T3" fmla="*/ 1 h 34"/>
                  <a:gd name="T4" fmla="*/ 2 w 46"/>
                  <a:gd name="T5" fmla="*/ 33 h 34"/>
                  <a:gd name="T6" fmla="*/ 0 w 46"/>
                  <a:gd name="T7" fmla="*/ 32 h 34"/>
                  <a:gd name="T8" fmla="*/ 43 w 46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34"/>
                  <a:gd name="T17" fmla="*/ 46 w 46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34">
                    <a:moveTo>
                      <a:pt x="43" y="0"/>
                    </a:moveTo>
                    <a:lnTo>
                      <a:pt x="45" y="1"/>
                    </a:lnTo>
                    <a:lnTo>
                      <a:pt x="2" y="33"/>
                    </a:lnTo>
                    <a:lnTo>
                      <a:pt x="0" y="32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007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Freeform 164"/>
              <p:cNvSpPr>
                <a:spLocks/>
              </p:cNvSpPr>
              <p:nvPr/>
            </p:nvSpPr>
            <p:spPr bwMode="auto">
              <a:xfrm>
                <a:off x="634" y="687"/>
                <a:ext cx="47" cy="36"/>
              </a:xfrm>
              <a:custGeom>
                <a:avLst/>
                <a:gdLst>
                  <a:gd name="T0" fmla="*/ 44 w 47"/>
                  <a:gd name="T1" fmla="*/ 0 h 36"/>
                  <a:gd name="T2" fmla="*/ 46 w 47"/>
                  <a:gd name="T3" fmla="*/ 2 h 36"/>
                  <a:gd name="T4" fmla="*/ 2 w 47"/>
                  <a:gd name="T5" fmla="*/ 35 h 36"/>
                  <a:gd name="T6" fmla="*/ 0 w 47"/>
                  <a:gd name="T7" fmla="*/ 34 h 36"/>
                  <a:gd name="T8" fmla="*/ 44 w 47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36"/>
                  <a:gd name="T17" fmla="*/ 47 w 47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36">
                    <a:moveTo>
                      <a:pt x="44" y="0"/>
                    </a:moveTo>
                    <a:lnTo>
                      <a:pt x="46" y="2"/>
                    </a:lnTo>
                    <a:lnTo>
                      <a:pt x="2" y="35"/>
                    </a:lnTo>
                    <a:lnTo>
                      <a:pt x="0" y="34"/>
                    </a:lnTo>
                    <a:lnTo>
                      <a:pt x="44" y="0"/>
                    </a:lnTo>
                  </a:path>
                </a:pathLst>
              </a:custGeom>
              <a:solidFill>
                <a:srgbClr val="000087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Freeform 165"/>
              <p:cNvSpPr>
                <a:spLocks/>
              </p:cNvSpPr>
              <p:nvPr/>
            </p:nvSpPr>
            <p:spPr bwMode="auto">
              <a:xfrm>
                <a:off x="662" y="723"/>
                <a:ext cx="47" cy="35"/>
              </a:xfrm>
              <a:custGeom>
                <a:avLst/>
                <a:gdLst>
                  <a:gd name="T0" fmla="*/ 44 w 47"/>
                  <a:gd name="T1" fmla="*/ 0 h 35"/>
                  <a:gd name="T2" fmla="*/ 46 w 47"/>
                  <a:gd name="T3" fmla="*/ 3 h 35"/>
                  <a:gd name="T4" fmla="*/ 2 w 47"/>
                  <a:gd name="T5" fmla="*/ 34 h 35"/>
                  <a:gd name="T6" fmla="*/ 0 w 47"/>
                  <a:gd name="T7" fmla="*/ 30 h 35"/>
                  <a:gd name="T8" fmla="*/ 44 w 47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35"/>
                  <a:gd name="T17" fmla="*/ 47 w 4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35">
                    <a:moveTo>
                      <a:pt x="44" y="0"/>
                    </a:moveTo>
                    <a:lnTo>
                      <a:pt x="46" y="3"/>
                    </a:lnTo>
                    <a:lnTo>
                      <a:pt x="2" y="34"/>
                    </a:lnTo>
                    <a:lnTo>
                      <a:pt x="0" y="30"/>
                    </a:lnTo>
                    <a:lnTo>
                      <a:pt x="44" y="0"/>
                    </a:lnTo>
                  </a:path>
                </a:pathLst>
              </a:custGeom>
              <a:solidFill>
                <a:srgbClr val="6363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Freeform 166"/>
              <p:cNvSpPr>
                <a:spLocks/>
              </p:cNvSpPr>
              <p:nvPr/>
            </p:nvSpPr>
            <p:spPr bwMode="auto">
              <a:xfrm>
                <a:off x="631" y="684"/>
                <a:ext cx="47" cy="37"/>
              </a:xfrm>
              <a:custGeom>
                <a:avLst/>
                <a:gdLst>
                  <a:gd name="T0" fmla="*/ 43 w 47"/>
                  <a:gd name="T1" fmla="*/ 0 h 37"/>
                  <a:gd name="T2" fmla="*/ 46 w 47"/>
                  <a:gd name="T3" fmla="*/ 2 h 37"/>
                  <a:gd name="T4" fmla="*/ 2 w 47"/>
                  <a:gd name="T5" fmla="*/ 36 h 37"/>
                  <a:gd name="T6" fmla="*/ 0 w 47"/>
                  <a:gd name="T7" fmla="*/ 34 h 37"/>
                  <a:gd name="T8" fmla="*/ 43 w 47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37"/>
                  <a:gd name="T17" fmla="*/ 47 w 47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37">
                    <a:moveTo>
                      <a:pt x="43" y="0"/>
                    </a:moveTo>
                    <a:lnTo>
                      <a:pt x="46" y="2"/>
                    </a:lnTo>
                    <a:lnTo>
                      <a:pt x="2" y="36"/>
                    </a:lnTo>
                    <a:lnTo>
                      <a:pt x="0" y="34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007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Freeform 167"/>
              <p:cNvSpPr>
                <a:spLocks/>
              </p:cNvSpPr>
              <p:nvPr/>
            </p:nvSpPr>
            <p:spPr bwMode="auto">
              <a:xfrm>
                <a:off x="627" y="681"/>
                <a:ext cx="48" cy="38"/>
              </a:xfrm>
              <a:custGeom>
                <a:avLst/>
                <a:gdLst>
                  <a:gd name="T0" fmla="*/ 45 w 48"/>
                  <a:gd name="T1" fmla="*/ 0 h 38"/>
                  <a:gd name="T2" fmla="*/ 47 w 48"/>
                  <a:gd name="T3" fmla="*/ 2 h 38"/>
                  <a:gd name="T4" fmla="*/ 3 w 48"/>
                  <a:gd name="T5" fmla="*/ 37 h 38"/>
                  <a:gd name="T6" fmla="*/ 0 w 48"/>
                  <a:gd name="T7" fmla="*/ 35 h 38"/>
                  <a:gd name="T8" fmla="*/ 45 w 48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38"/>
                  <a:gd name="T17" fmla="*/ 48 w 48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38">
                    <a:moveTo>
                      <a:pt x="45" y="0"/>
                    </a:moveTo>
                    <a:lnTo>
                      <a:pt x="47" y="2"/>
                    </a:lnTo>
                    <a:lnTo>
                      <a:pt x="3" y="37"/>
                    </a:lnTo>
                    <a:lnTo>
                      <a:pt x="0" y="35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00007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Freeform 168"/>
              <p:cNvSpPr>
                <a:spLocks/>
              </p:cNvSpPr>
              <p:nvPr/>
            </p:nvSpPr>
            <p:spPr bwMode="auto">
              <a:xfrm>
                <a:off x="663" y="726"/>
                <a:ext cx="47" cy="33"/>
              </a:xfrm>
              <a:custGeom>
                <a:avLst/>
                <a:gdLst>
                  <a:gd name="T0" fmla="*/ 45 w 47"/>
                  <a:gd name="T1" fmla="*/ 0 h 33"/>
                  <a:gd name="T2" fmla="*/ 46 w 47"/>
                  <a:gd name="T3" fmla="*/ 1 h 33"/>
                  <a:gd name="T4" fmla="*/ 0 w 47"/>
                  <a:gd name="T5" fmla="*/ 32 h 33"/>
                  <a:gd name="T6" fmla="*/ 0 w 47"/>
                  <a:gd name="T7" fmla="*/ 31 h 33"/>
                  <a:gd name="T8" fmla="*/ 45 w 47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33"/>
                  <a:gd name="T17" fmla="*/ 47 w 47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33">
                    <a:moveTo>
                      <a:pt x="45" y="0"/>
                    </a:moveTo>
                    <a:lnTo>
                      <a:pt x="46" y="1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0A0A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Freeform 169"/>
              <p:cNvSpPr>
                <a:spLocks/>
              </p:cNvSpPr>
              <p:nvPr/>
            </p:nvSpPr>
            <p:spPr bwMode="auto">
              <a:xfrm>
                <a:off x="626" y="681"/>
                <a:ext cx="46" cy="35"/>
              </a:xfrm>
              <a:custGeom>
                <a:avLst/>
                <a:gdLst>
                  <a:gd name="T0" fmla="*/ 43 w 46"/>
                  <a:gd name="T1" fmla="*/ 0 h 35"/>
                  <a:gd name="T2" fmla="*/ 45 w 46"/>
                  <a:gd name="T3" fmla="*/ 1 h 35"/>
                  <a:gd name="T4" fmla="*/ 2 w 46"/>
                  <a:gd name="T5" fmla="*/ 34 h 35"/>
                  <a:gd name="T6" fmla="*/ 0 w 46"/>
                  <a:gd name="T7" fmla="*/ 33 h 35"/>
                  <a:gd name="T8" fmla="*/ 43 w 46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35"/>
                  <a:gd name="T17" fmla="*/ 46 w 46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35">
                    <a:moveTo>
                      <a:pt x="43" y="0"/>
                    </a:moveTo>
                    <a:lnTo>
                      <a:pt x="45" y="1"/>
                    </a:lnTo>
                    <a:lnTo>
                      <a:pt x="2" y="34"/>
                    </a:lnTo>
                    <a:lnTo>
                      <a:pt x="0" y="33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007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Freeform 170"/>
              <p:cNvSpPr>
                <a:spLocks/>
              </p:cNvSpPr>
              <p:nvPr/>
            </p:nvSpPr>
            <p:spPr bwMode="auto">
              <a:xfrm>
                <a:off x="663" y="728"/>
                <a:ext cx="49" cy="40"/>
              </a:xfrm>
              <a:custGeom>
                <a:avLst/>
                <a:gdLst>
                  <a:gd name="T0" fmla="*/ 46 w 49"/>
                  <a:gd name="T1" fmla="*/ 0 h 40"/>
                  <a:gd name="T2" fmla="*/ 48 w 49"/>
                  <a:gd name="T3" fmla="*/ 8 h 40"/>
                  <a:gd name="T4" fmla="*/ 2 w 49"/>
                  <a:gd name="T5" fmla="*/ 39 h 40"/>
                  <a:gd name="T6" fmla="*/ 0 w 49"/>
                  <a:gd name="T7" fmla="*/ 32 h 40"/>
                  <a:gd name="T8" fmla="*/ 46 w 49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40"/>
                  <a:gd name="T17" fmla="*/ 49 w 49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40">
                    <a:moveTo>
                      <a:pt x="46" y="0"/>
                    </a:moveTo>
                    <a:lnTo>
                      <a:pt x="48" y="8"/>
                    </a:lnTo>
                    <a:lnTo>
                      <a:pt x="2" y="39"/>
                    </a:lnTo>
                    <a:lnTo>
                      <a:pt x="0" y="32"/>
                    </a:lnTo>
                    <a:lnTo>
                      <a:pt x="46" y="0"/>
                    </a:lnTo>
                  </a:path>
                </a:pathLst>
              </a:custGeom>
              <a:solidFill>
                <a:srgbClr val="9191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Freeform 171"/>
              <p:cNvSpPr>
                <a:spLocks/>
              </p:cNvSpPr>
              <p:nvPr/>
            </p:nvSpPr>
            <p:spPr bwMode="auto">
              <a:xfrm>
                <a:off x="627" y="681"/>
                <a:ext cx="45" cy="35"/>
              </a:xfrm>
              <a:custGeom>
                <a:avLst/>
                <a:gdLst>
                  <a:gd name="T0" fmla="*/ 43 w 45"/>
                  <a:gd name="T1" fmla="*/ 0 h 35"/>
                  <a:gd name="T2" fmla="*/ 44 w 45"/>
                  <a:gd name="T3" fmla="*/ 0 h 35"/>
                  <a:gd name="T4" fmla="*/ 0 w 45"/>
                  <a:gd name="T5" fmla="*/ 34 h 35"/>
                  <a:gd name="T6" fmla="*/ 43 w 45"/>
                  <a:gd name="T7" fmla="*/ 0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5"/>
                  <a:gd name="T13" fmla="*/ 0 h 35"/>
                  <a:gd name="T14" fmla="*/ 45 w 45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5" h="35">
                    <a:moveTo>
                      <a:pt x="43" y="0"/>
                    </a:moveTo>
                    <a:lnTo>
                      <a:pt x="44" y="0"/>
                    </a:lnTo>
                    <a:lnTo>
                      <a:pt x="0" y="34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007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Freeform 172"/>
              <p:cNvSpPr>
                <a:spLocks/>
              </p:cNvSpPr>
              <p:nvPr/>
            </p:nvSpPr>
            <p:spPr bwMode="auto">
              <a:xfrm>
                <a:off x="334" y="437"/>
                <a:ext cx="31" cy="65"/>
              </a:xfrm>
              <a:custGeom>
                <a:avLst/>
                <a:gdLst>
                  <a:gd name="T0" fmla="*/ 25 w 31"/>
                  <a:gd name="T1" fmla="*/ 0 h 65"/>
                  <a:gd name="T2" fmla="*/ 30 w 31"/>
                  <a:gd name="T3" fmla="*/ 14 h 65"/>
                  <a:gd name="T4" fmla="*/ 5 w 31"/>
                  <a:gd name="T5" fmla="*/ 64 h 65"/>
                  <a:gd name="T6" fmla="*/ 0 w 31"/>
                  <a:gd name="T7" fmla="*/ 51 h 65"/>
                  <a:gd name="T8" fmla="*/ 25 w 31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65"/>
                  <a:gd name="T17" fmla="*/ 31 w 31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65">
                    <a:moveTo>
                      <a:pt x="25" y="0"/>
                    </a:moveTo>
                    <a:lnTo>
                      <a:pt x="30" y="14"/>
                    </a:lnTo>
                    <a:lnTo>
                      <a:pt x="5" y="64"/>
                    </a:lnTo>
                    <a:lnTo>
                      <a:pt x="0" y="51"/>
                    </a:lnTo>
                    <a:lnTo>
                      <a:pt x="25" y="0"/>
                    </a:lnTo>
                  </a:path>
                </a:pathLst>
              </a:custGeom>
              <a:solidFill>
                <a:srgbClr val="7070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Freeform 173"/>
              <p:cNvSpPr>
                <a:spLocks/>
              </p:cNvSpPr>
              <p:nvPr/>
            </p:nvSpPr>
            <p:spPr bwMode="auto">
              <a:xfrm>
                <a:off x="624" y="679"/>
                <a:ext cx="45" cy="37"/>
              </a:xfrm>
              <a:custGeom>
                <a:avLst/>
                <a:gdLst>
                  <a:gd name="T0" fmla="*/ 42 w 45"/>
                  <a:gd name="T1" fmla="*/ 0 h 37"/>
                  <a:gd name="T2" fmla="*/ 44 w 45"/>
                  <a:gd name="T3" fmla="*/ 2 h 37"/>
                  <a:gd name="T4" fmla="*/ 2 w 45"/>
                  <a:gd name="T5" fmla="*/ 36 h 37"/>
                  <a:gd name="T6" fmla="*/ 0 w 45"/>
                  <a:gd name="T7" fmla="*/ 35 h 37"/>
                  <a:gd name="T8" fmla="*/ 42 w 45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37"/>
                  <a:gd name="T17" fmla="*/ 45 w 4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37">
                    <a:moveTo>
                      <a:pt x="42" y="0"/>
                    </a:moveTo>
                    <a:lnTo>
                      <a:pt x="44" y="2"/>
                    </a:lnTo>
                    <a:lnTo>
                      <a:pt x="2" y="36"/>
                    </a:lnTo>
                    <a:lnTo>
                      <a:pt x="0" y="35"/>
                    </a:lnTo>
                    <a:lnTo>
                      <a:pt x="42" y="0"/>
                    </a:lnTo>
                  </a:path>
                </a:pathLst>
              </a:custGeom>
              <a:solidFill>
                <a:srgbClr val="00007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Freeform 174"/>
              <p:cNvSpPr>
                <a:spLocks/>
              </p:cNvSpPr>
              <p:nvPr/>
            </p:nvSpPr>
            <p:spPr bwMode="auto">
              <a:xfrm>
                <a:off x="621" y="679"/>
                <a:ext cx="46" cy="35"/>
              </a:xfrm>
              <a:custGeom>
                <a:avLst/>
                <a:gdLst>
                  <a:gd name="T0" fmla="*/ 43 w 46"/>
                  <a:gd name="T1" fmla="*/ 0 h 35"/>
                  <a:gd name="T2" fmla="*/ 45 w 46"/>
                  <a:gd name="T3" fmla="*/ 1 h 35"/>
                  <a:gd name="T4" fmla="*/ 2 w 46"/>
                  <a:gd name="T5" fmla="*/ 34 h 35"/>
                  <a:gd name="T6" fmla="*/ 0 w 46"/>
                  <a:gd name="T7" fmla="*/ 33 h 35"/>
                  <a:gd name="T8" fmla="*/ 43 w 46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35"/>
                  <a:gd name="T17" fmla="*/ 46 w 46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35">
                    <a:moveTo>
                      <a:pt x="43" y="0"/>
                    </a:moveTo>
                    <a:lnTo>
                      <a:pt x="45" y="1"/>
                    </a:lnTo>
                    <a:lnTo>
                      <a:pt x="2" y="34"/>
                    </a:lnTo>
                    <a:lnTo>
                      <a:pt x="0" y="33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007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Freeform 175"/>
              <p:cNvSpPr>
                <a:spLocks/>
              </p:cNvSpPr>
              <p:nvPr/>
            </p:nvSpPr>
            <p:spPr bwMode="auto">
              <a:xfrm>
                <a:off x="619" y="677"/>
                <a:ext cx="46" cy="36"/>
              </a:xfrm>
              <a:custGeom>
                <a:avLst/>
                <a:gdLst>
                  <a:gd name="T0" fmla="*/ 43 w 46"/>
                  <a:gd name="T1" fmla="*/ 0 h 36"/>
                  <a:gd name="T2" fmla="*/ 45 w 46"/>
                  <a:gd name="T3" fmla="*/ 1 h 36"/>
                  <a:gd name="T4" fmla="*/ 2 w 46"/>
                  <a:gd name="T5" fmla="*/ 35 h 36"/>
                  <a:gd name="T6" fmla="*/ 0 w 46"/>
                  <a:gd name="T7" fmla="*/ 34 h 36"/>
                  <a:gd name="T8" fmla="*/ 43 w 46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36"/>
                  <a:gd name="T17" fmla="*/ 46 w 46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36">
                    <a:moveTo>
                      <a:pt x="43" y="0"/>
                    </a:moveTo>
                    <a:lnTo>
                      <a:pt x="45" y="1"/>
                    </a:lnTo>
                    <a:lnTo>
                      <a:pt x="2" y="35"/>
                    </a:lnTo>
                    <a:lnTo>
                      <a:pt x="0" y="34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007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Freeform 176"/>
              <p:cNvSpPr>
                <a:spLocks/>
              </p:cNvSpPr>
              <p:nvPr/>
            </p:nvSpPr>
            <p:spPr bwMode="auto">
              <a:xfrm>
                <a:off x="618" y="676"/>
                <a:ext cx="45" cy="35"/>
              </a:xfrm>
              <a:custGeom>
                <a:avLst/>
                <a:gdLst>
                  <a:gd name="T0" fmla="*/ 42 w 45"/>
                  <a:gd name="T1" fmla="*/ 0 h 35"/>
                  <a:gd name="T2" fmla="*/ 44 w 45"/>
                  <a:gd name="T3" fmla="*/ 1 h 35"/>
                  <a:gd name="T4" fmla="*/ 1 w 45"/>
                  <a:gd name="T5" fmla="*/ 34 h 35"/>
                  <a:gd name="T6" fmla="*/ 0 w 45"/>
                  <a:gd name="T7" fmla="*/ 33 h 35"/>
                  <a:gd name="T8" fmla="*/ 42 w 45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35"/>
                  <a:gd name="T17" fmla="*/ 45 w 45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35">
                    <a:moveTo>
                      <a:pt x="42" y="0"/>
                    </a:moveTo>
                    <a:lnTo>
                      <a:pt x="44" y="1"/>
                    </a:lnTo>
                    <a:lnTo>
                      <a:pt x="1" y="34"/>
                    </a:lnTo>
                    <a:lnTo>
                      <a:pt x="0" y="33"/>
                    </a:lnTo>
                    <a:lnTo>
                      <a:pt x="42" y="0"/>
                    </a:lnTo>
                  </a:path>
                </a:pathLst>
              </a:custGeom>
              <a:solidFill>
                <a:srgbClr val="00007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Freeform 177"/>
              <p:cNvSpPr>
                <a:spLocks/>
              </p:cNvSpPr>
              <p:nvPr/>
            </p:nvSpPr>
            <p:spPr bwMode="auto">
              <a:xfrm>
                <a:off x="666" y="736"/>
                <a:ext cx="48" cy="39"/>
              </a:xfrm>
              <a:custGeom>
                <a:avLst/>
                <a:gdLst>
                  <a:gd name="T0" fmla="*/ 45 w 48"/>
                  <a:gd name="T1" fmla="*/ 0 h 39"/>
                  <a:gd name="T2" fmla="*/ 47 w 48"/>
                  <a:gd name="T3" fmla="*/ 7 h 39"/>
                  <a:gd name="T4" fmla="*/ 2 w 48"/>
                  <a:gd name="T5" fmla="*/ 38 h 39"/>
                  <a:gd name="T6" fmla="*/ 0 w 48"/>
                  <a:gd name="T7" fmla="*/ 31 h 39"/>
                  <a:gd name="T8" fmla="*/ 45 w 48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39"/>
                  <a:gd name="T17" fmla="*/ 48 w 48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39">
                    <a:moveTo>
                      <a:pt x="45" y="0"/>
                    </a:moveTo>
                    <a:lnTo>
                      <a:pt x="47" y="7"/>
                    </a:lnTo>
                    <a:lnTo>
                      <a:pt x="2" y="38"/>
                    </a:lnTo>
                    <a:lnTo>
                      <a:pt x="0" y="31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A3A3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Freeform 178"/>
              <p:cNvSpPr>
                <a:spLocks/>
              </p:cNvSpPr>
              <p:nvPr/>
            </p:nvSpPr>
            <p:spPr bwMode="auto">
              <a:xfrm>
                <a:off x="616" y="676"/>
                <a:ext cx="45" cy="34"/>
              </a:xfrm>
              <a:custGeom>
                <a:avLst/>
                <a:gdLst>
                  <a:gd name="T0" fmla="*/ 43 w 45"/>
                  <a:gd name="T1" fmla="*/ 0 h 34"/>
                  <a:gd name="T2" fmla="*/ 44 w 45"/>
                  <a:gd name="T3" fmla="*/ 0 h 34"/>
                  <a:gd name="T4" fmla="*/ 2 w 45"/>
                  <a:gd name="T5" fmla="*/ 33 h 34"/>
                  <a:gd name="T6" fmla="*/ 0 w 45"/>
                  <a:gd name="T7" fmla="*/ 33 h 34"/>
                  <a:gd name="T8" fmla="*/ 43 w 45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34"/>
                  <a:gd name="T17" fmla="*/ 45 w 45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34">
                    <a:moveTo>
                      <a:pt x="43" y="0"/>
                    </a:moveTo>
                    <a:lnTo>
                      <a:pt x="44" y="0"/>
                    </a:lnTo>
                    <a:lnTo>
                      <a:pt x="2" y="33"/>
                    </a:lnTo>
                    <a:lnTo>
                      <a:pt x="0" y="33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007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Freeform 179"/>
              <p:cNvSpPr>
                <a:spLocks/>
              </p:cNvSpPr>
              <p:nvPr/>
            </p:nvSpPr>
            <p:spPr bwMode="auto">
              <a:xfrm>
                <a:off x="614" y="674"/>
                <a:ext cx="46" cy="36"/>
              </a:xfrm>
              <a:custGeom>
                <a:avLst/>
                <a:gdLst>
                  <a:gd name="T0" fmla="*/ 43 w 46"/>
                  <a:gd name="T1" fmla="*/ 0 h 36"/>
                  <a:gd name="T2" fmla="*/ 45 w 46"/>
                  <a:gd name="T3" fmla="*/ 1 h 36"/>
                  <a:gd name="T4" fmla="*/ 2 w 46"/>
                  <a:gd name="T5" fmla="*/ 35 h 36"/>
                  <a:gd name="T6" fmla="*/ 0 w 46"/>
                  <a:gd name="T7" fmla="*/ 34 h 36"/>
                  <a:gd name="T8" fmla="*/ 43 w 46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36"/>
                  <a:gd name="T17" fmla="*/ 46 w 46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36">
                    <a:moveTo>
                      <a:pt x="43" y="0"/>
                    </a:moveTo>
                    <a:lnTo>
                      <a:pt x="45" y="1"/>
                    </a:lnTo>
                    <a:lnTo>
                      <a:pt x="2" y="35"/>
                    </a:lnTo>
                    <a:lnTo>
                      <a:pt x="0" y="34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007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Freeform 180"/>
              <p:cNvSpPr>
                <a:spLocks/>
              </p:cNvSpPr>
              <p:nvPr/>
            </p:nvSpPr>
            <p:spPr bwMode="auto">
              <a:xfrm>
                <a:off x="611" y="673"/>
                <a:ext cx="46" cy="35"/>
              </a:xfrm>
              <a:custGeom>
                <a:avLst/>
                <a:gdLst>
                  <a:gd name="T0" fmla="*/ 43 w 46"/>
                  <a:gd name="T1" fmla="*/ 0 h 35"/>
                  <a:gd name="T2" fmla="*/ 45 w 46"/>
                  <a:gd name="T3" fmla="*/ 1 h 35"/>
                  <a:gd name="T4" fmla="*/ 2 w 46"/>
                  <a:gd name="T5" fmla="*/ 34 h 35"/>
                  <a:gd name="T6" fmla="*/ 0 w 46"/>
                  <a:gd name="T7" fmla="*/ 33 h 35"/>
                  <a:gd name="T8" fmla="*/ 43 w 46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35"/>
                  <a:gd name="T17" fmla="*/ 46 w 46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35">
                    <a:moveTo>
                      <a:pt x="43" y="0"/>
                    </a:moveTo>
                    <a:lnTo>
                      <a:pt x="45" y="1"/>
                    </a:lnTo>
                    <a:lnTo>
                      <a:pt x="2" y="34"/>
                    </a:lnTo>
                    <a:lnTo>
                      <a:pt x="0" y="33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007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Freeform 181"/>
              <p:cNvSpPr>
                <a:spLocks/>
              </p:cNvSpPr>
              <p:nvPr/>
            </p:nvSpPr>
            <p:spPr bwMode="auto">
              <a:xfrm>
                <a:off x="672" y="757"/>
                <a:ext cx="47" cy="29"/>
              </a:xfrm>
              <a:custGeom>
                <a:avLst/>
                <a:gdLst>
                  <a:gd name="T0" fmla="*/ 45 w 47"/>
                  <a:gd name="T1" fmla="*/ 0 h 29"/>
                  <a:gd name="T2" fmla="*/ 46 w 47"/>
                  <a:gd name="T3" fmla="*/ 0 h 29"/>
                  <a:gd name="T4" fmla="*/ 0 w 47"/>
                  <a:gd name="T5" fmla="*/ 28 h 29"/>
                  <a:gd name="T6" fmla="*/ 45 w 47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29"/>
                  <a:gd name="T14" fmla="*/ 47 w 47"/>
                  <a:gd name="T15" fmla="*/ 29 h 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29">
                    <a:moveTo>
                      <a:pt x="45" y="0"/>
                    </a:moveTo>
                    <a:lnTo>
                      <a:pt x="46" y="0"/>
                    </a:lnTo>
                    <a:lnTo>
                      <a:pt x="0" y="28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2E2E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Freeform 182"/>
              <p:cNvSpPr>
                <a:spLocks/>
              </p:cNvSpPr>
              <p:nvPr/>
            </p:nvSpPr>
            <p:spPr bwMode="auto">
              <a:xfrm>
                <a:off x="670" y="757"/>
                <a:ext cx="48" cy="29"/>
              </a:xfrm>
              <a:custGeom>
                <a:avLst/>
                <a:gdLst>
                  <a:gd name="T0" fmla="*/ 46 w 48"/>
                  <a:gd name="T1" fmla="*/ 0 h 29"/>
                  <a:gd name="T2" fmla="*/ 47 w 48"/>
                  <a:gd name="T3" fmla="*/ 0 h 29"/>
                  <a:gd name="T4" fmla="*/ 2 w 48"/>
                  <a:gd name="T5" fmla="*/ 28 h 29"/>
                  <a:gd name="T6" fmla="*/ 0 w 48"/>
                  <a:gd name="T7" fmla="*/ 28 h 29"/>
                  <a:gd name="T8" fmla="*/ 46 w 48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29"/>
                  <a:gd name="T17" fmla="*/ 48 w 48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29">
                    <a:moveTo>
                      <a:pt x="46" y="0"/>
                    </a:moveTo>
                    <a:lnTo>
                      <a:pt x="47" y="0"/>
                    </a:lnTo>
                    <a:lnTo>
                      <a:pt x="2" y="28"/>
                    </a:lnTo>
                    <a:lnTo>
                      <a:pt x="0" y="28"/>
                    </a:lnTo>
                    <a:lnTo>
                      <a:pt x="46" y="0"/>
                    </a:lnTo>
                  </a:path>
                </a:pathLst>
              </a:custGeom>
              <a:solidFill>
                <a:srgbClr val="0000D9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Freeform 183"/>
              <p:cNvSpPr>
                <a:spLocks/>
              </p:cNvSpPr>
              <p:nvPr/>
            </p:nvSpPr>
            <p:spPr bwMode="auto">
              <a:xfrm>
                <a:off x="668" y="745"/>
                <a:ext cx="47" cy="40"/>
              </a:xfrm>
              <a:custGeom>
                <a:avLst/>
                <a:gdLst>
                  <a:gd name="T0" fmla="*/ 45 w 47"/>
                  <a:gd name="T1" fmla="*/ 0 h 40"/>
                  <a:gd name="T2" fmla="*/ 46 w 47"/>
                  <a:gd name="T3" fmla="*/ 10 h 40"/>
                  <a:gd name="T4" fmla="*/ 1 w 47"/>
                  <a:gd name="T5" fmla="*/ 39 h 40"/>
                  <a:gd name="T6" fmla="*/ 0 w 47"/>
                  <a:gd name="T7" fmla="*/ 30 h 40"/>
                  <a:gd name="T8" fmla="*/ 45 w 47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40"/>
                  <a:gd name="T17" fmla="*/ 47 w 47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40">
                    <a:moveTo>
                      <a:pt x="45" y="0"/>
                    </a:moveTo>
                    <a:lnTo>
                      <a:pt x="46" y="10"/>
                    </a:lnTo>
                    <a:lnTo>
                      <a:pt x="1" y="39"/>
                    </a:lnTo>
                    <a:lnTo>
                      <a:pt x="0" y="30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C2C2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Freeform 184"/>
              <p:cNvSpPr>
                <a:spLocks/>
              </p:cNvSpPr>
              <p:nvPr/>
            </p:nvSpPr>
            <p:spPr bwMode="auto">
              <a:xfrm>
                <a:off x="669" y="757"/>
                <a:ext cx="46" cy="29"/>
              </a:xfrm>
              <a:custGeom>
                <a:avLst/>
                <a:gdLst>
                  <a:gd name="T0" fmla="*/ 45 w 46"/>
                  <a:gd name="T1" fmla="*/ 0 h 29"/>
                  <a:gd name="T2" fmla="*/ 45 w 46"/>
                  <a:gd name="T3" fmla="*/ 1 h 29"/>
                  <a:gd name="T4" fmla="*/ 0 w 46"/>
                  <a:gd name="T5" fmla="*/ 28 h 29"/>
                  <a:gd name="T6" fmla="*/ 0 w 46"/>
                  <a:gd name="T7" fmla="*/ 27 h 29"/>
                  <a:gd name="T8" fmla="*/ 45 w 46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29"/>
                  <a:gd name="T17" fmla="*/ 46 w 46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29">
                    <a:moveTo>
                      <a:pt x="45" y="0"/>
                    </a:moveTo>
                    <a:lnTo>
                      <a:pt x="45" y="1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A8A8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Freeform 185"/>
              <p:cNvSpPr>
                <a:spLocks/>
              </p:cNvSpPr>
              <p:nvPr/>
            </p:nvSpPr>
            <p:spPr bwMode="auto">
              <a:xfrm>
                <a:off x="669" y="757"/>
                <a:ext cx="48" cy="29"/>
              </a:xfrm>
              <a:custGeom>
                <a:avLst/>
                <a:gdLst>
                  <a:gd name="T0" fmla="*/ 45 w 48"/>
                  <a:gd name="T1" fmla="*/ 0 h 29"/>
                  <a:gd name="T2" fmla="*/ 47 w 48"/>
                  <a:gd name="T3" fmla="*/ 0 h 29"/>
                  <a:gd name="T4" fmla="*/ 1 w 48"/>
                  <a:gd name="T5" fmla="*/ 27 h 29"/>
                  <a:gd name="T6" fmla="*/ 0 w 48"/>
                  <a:gd name="T7" fmla="*/ 28 h 29"/>
                  <a:gd name="T8" fmla="*/ 45 w 48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29"/>
                  <a:gd name="T17" fmla="*/ 48 w 48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29">
                    <a:moveTo>
                      <a:pt x="45" y="0"/>
                    </a:moveTo>
                    <a:lnTo>
                      <a:pt x="47" y="0"/>
                    </a:lnTo>
                    <a:lnTo>
                      <a:pt x="1" y="27"/>
                    </a:lnTo>
                    <a:lnTo>
                      <a:pt x="0" y="28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1414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Freeform 186"/>
              <p:cNvSpPr>
                <a:spLocks/>
              </p:cNvSpPr>
              <p:nvPr/>
            </p:nvSpPr>
            <p:spPr bwMode="auto">
              <a:xfrm>
                <a:off x="600" y="670"/>
                <a:ext cx="54" cy="37"/>
              </a:xfrm>
              <a:custGeom>
                <a:avLst/>
                <a:gdLst>
                  <a:gd name="T0" fmla="*/ 42 w 54"/>
                  <a:gd name="T1" fmla="*/ 0 h 37"/>
                  <a:gd name="T2" fmla="*/ 53 w 54"/>
                  <a:gd name="T3" fmla="*/ 3 h 37"/>
                  <a:gd name="T4" fmla="*/ 10 w 54"/>
                  <a:gd name="T5" fmla="*/ 36 h 37"/>
                  <a:gd name="T6" fmla="*/ 0 w 54"/>
                  <a:gd name="T7" fmla="*/ 34 h 37"/>
                  <a:gd name="T8" fmla="*/ 42 w 54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7"/>
                  <a:gd name="T17" fmla="*/ 54 w 54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7">
                    <a:moveTo>
                      <a:pt x="42" y="0"/>
                    </a:moveTo>
                    <a:lnTo>
                      <a:pt x="53" y="3"/>
                    </a:lnTo>
                    <a:lnTo>
                      <a:pt x="10" y="36"/>
                    </a:lnTo>
                    <a:lnTo>
                      <a:pt x="0" y="34"/>
                    </a:lnTo>
                    <a:lnTo>
                      <a:pt x="42" y="0"/>
                    </a:lnTo>
                  </a:path>
                </a:pathLst>
              </a:custGeom>
              <a:solidFill>
                <a:srgbClr val="00007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Freeform 187"/>
              <p:cNvSpPr>
                <a:spLocks/>
              </p:cNvSpPr>
              <p:nvPr/>
            </p:nvSpPr>
            <p:spPr bwMode="auto">
              <a:xfrm>
                <a:off x="669" y="757"/>
                <a:ext cx="46" cy="29"/>
              </a:xfrm>
              <a:custGeom>
                <a:avLst/>
                <a:gdLst>
                  <a:gd name="T0" fmla="*/ 45 w 46"/>
                  <a:gd name="T1" fmla="*/ 0 h 29"/>
                  <a:gd name="T2" fmla="*/ 0 w 46"/>
                  <a:gd name="T3" fmla="*/ 28 h 29"/>
                  <a:gd name="T4" fmla="*/ 0 w 46"/>
                  <a:gd name="T5" fmla="*/ 27 h 29"/>
                  <a:gd name="T6" fmla="*/ 45 w 46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"/>
                  <a:gd name="T13" fmla="*/ 0 h 29"/>
                  <a:gd name="T14" fmla="*/ 46 w 46"/>
                  <a:gd name="T15" fmla="*/ 29 h 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" h="29">
                    <a:moveTo>
                      <a:pt x="45" y="0"/>
                    </a:moveTo>
                    <a:lnTo>
                      <a:pt x="0" y="28"/>
                    </a:lnTo>
                    <a:lnTo>
                      <a:pt x="0" y="27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E5E5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Freeform 188"/>
              <p:cNvSpPr>
                <a:spLocks/>
              </p:cNvSpPr>
              <p:nvPr/>
            </p:nvSpPr>
            <p:spPr bwMode="auto">
              <a:xfrm>
                <a:off x="584" y="666"/>
                <a:ext cx="57" cy="40"/>
              </a:xfrm>
              <a:custGeom>
                <a:avLst/>
                <a:gdLst>
                  <a:gd name="T0" fmla="*/ 41 w 57"/>
                  <a:gd name="T1" fmla="*/ 0 h 40"/>
                  <a:gd name="T2" fmla="*/ 56 w 57"/>
                  <a:gd name="T3" fmla="*/ 3 h 40"/>
                  <a:gd name="T4" fmla="*/ 14 w 57"/>
                  <a:gd name="T5" fmla="*/ 39 h 40"/>
                  <a:gd name="T6" fmla="*/ 0 w 57"/>
                  <a:gd name="T7" fmla="*/ 36 h 40"/>
                  <a:gd name="T8" fmla="*/ 41 w 57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0"/>
                  <a:gd name="T17" fmla="*/ 57 w 57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0">
                    <a:moveTo>
                      <a:pt x="41" y="0"/>
                    </a:moveTo>
                    <a:lnTo>
                      <a:pt x="56" y="3"/>
                    </a:lnTo>
                    <a:lnTo>
                      <a:pt x="14" y="39"/>
                    </a:lnTo>
                    <a:lnTo>
                      <a:pt x="0" y="36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000082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Freeform 189"/>
              <p:cNvSpPr>
                <a:spLocks/>
              </p:cNvSpPr>
              <p:nvPr/>
            </p:nvSpPr>
            <p:spPr bwMode="auto">
              <a:xfrm>
                <a:off x="340" y="453"/>
                <a:ext cx="33" cy="62"/>
              </a:xfrm>
              <a:custGeom>
                <a:avLst/>
                <a:gdLst>
                  <a:gd name="T0" fmla="*/ 26 w 33"/>
                  <a:gd name="T1" fmla="*/ 0 h 62"/>
                  <a:gd name="T2" fmla="*/ 32 w 33"/>
                  <a:gd name="T3" fmla="*/ 13 h 62"/>
                  <a:gd name="T4" fmla="*/ 5 w 33"/>
                  <a:gd name="T5" fmla="*/ 61 h 62"/>
                  <a:gd name="T6" fmla="*/ 0 w 33"/>
                  <a:gd name="T7" fmla="*/ 49 h 62"/>
                  <a:gd name="T8" fmla="*/ 26 w 33"/>
                  <a:gd name="T9" fmla="*/ 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62"/>
                  <a:gd name="T17" fmla="*/ 33 w 3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62">
                    <a:moveTo>
                      <a:pt x="26" y="0"/>
                    </a:moveTo>
                    <a:lnTo>
                      <a:pt x="32" y="13"/>
                    </a:lnTo>
                    <a:lnTo>
                      <a:pt x="5" y="61"/>
                    </a:lnTo>
                    <a:lnTo>
                      <a:pt x="0" y="49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6363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Freeform 190"/>
              <p:cNvSpPr>
                <a:spLocks/>
              </p:cNvSpPr>
              <p:nvPr/>
            </p:nvSpPr>
            <p:spPr bwMode="auto">
              <a:xfrm>
                <a:off x="347" y="468"/>
                <a:ext cx="34" cy="60"/>
              </a:xfrm>
              <a:custGeom>
                <a:avLst/>
                <a:gdLst>
                  <a:gd name="T0" fmla="*/ 26 w 34"/>
                  <a:gd name="T1" fmla="*/ 0 h 60"/>
                  <a:gd name="T2" fmla="*/ 33 w 34"/>
                  <a:gd name="T3" fmla="*/ 12 h 60"/>
                  <a:gd name="T4" fmla="*/ 7 w 34"/>
                  <a:gd name="T5" fmla="*/ 59 h 60"/>
                  <a:gd name="T6" fmla="*/ 0 w 34"/>
                  <a:gd name="T7" fmla="*/ 47 h 60"/>
                  <a:gd name="T8" fmla="*/ 26 w 34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60"/>
                  <a:gd name="T17" fmla="*/ 34 w 34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60">
                    <a:moveTo>
                      <a:pt x="26" y="0"/>
                    </a:moveTo>
                    <a:lnTo>
                      <a:pt x="33" y="12"/>
                    </a:lnTo>
                    <a:lnTo>
                      <a:pt x="7" y="59"/>
                    </a:lnTo>
                    <a:lnTo>
                      <a:pt x="0" y="47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5454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Freeform 191"/>
              <p:cNvSpPr>
                <a:spLocks/>
              </p:cNvSpPr>
              <p:nvPr/>
            </p:nvSpPr>
            <p:spPr bwMode="auto">
              <a:xfrm>
                <a:off x="568" y="663"/>
                <a:ext cx="57" cy="38"/>
              </a:xfrm>
              <a:custGeom>
                <a:avLst/>
                <a:gdLst>
                  <a:gd name="T0" fmla="*/ 41 w 57"/>
                  <a:gd name="T1" fmla="*/ 0 h 38"/>
                  <a:gd name="T2" fmla="*/ 56 w 57"/>
                  <a:gd name="T3" fmla="*/ 4 h 38"/>
                  <a:gd name="T4" fmla="*/ 14 w 57"/>
                  <a:gd name="T5" fmla="*/ 37 h 38"/>
                  <a:gd name="T6" fmla="*/ 0 w 57"/>
                  <a:gd name="T7" fmla="*/ 33 h 38"/>
                  <a:gd name="T8" fmla="*/ 41 w 57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38"/>
                  <a:gd name="T17" fmla="*/ 57 w 57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38">
                    <a:moveTo>
                      <a:pt x="41" y="0"/>
                    </a:moveTo>
                    <a:lnTo>
                      <a:pt x="56" y="4"/>
                    </a:lnTo>
                    <a:lnTo>
                      <a:pt x="14" y="37"/>
                    </a:lnTo>
                    <a:lnTo>
                      <a:pt x="0" y="33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00007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Freeform 192"/>
              <p:cNvSpPr>
                <a:spLocks/>
              </p:cNvSpPr>
              <p:nvPr/>
            </p:nvSpPr>
            <p:spPr bwMode="auto">
              <a:xfrm>
                <a:off x="553" y="655"/>
                <a:ext cx="55" cy="42"/>
              </a:xfrm>
              <a:custGeom>
                <a:avLst/>
                <a:gdLst>
                  <a:gd name="T0" fmla="*/ 40 w 55"/>
                  <a:gd name="T1" fmla="*/ 0 h 42"/>
                  <a:gd name="T2" fmla="*/ 54 w 55"/>
                  <a:gd name="T3" fmla="*/ 5 h 42"/>
                  <a:gd name="T4" fmla="*/ 14 w 55"/>
                  <a:gd name="T5" fmla="*/ 41 h 42"/>
                  <a:gd name="T6" fmla="*/ 0 w 55"/>
                  <a:gd name="T7" fmla="*/ 36 h 42"/>
                  <a:gd name="T8" fmla="*/ 40 w 55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42"/>
                  <a:gd name="T17" fmla="*/ 55 w 55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42">
                    <a:moveTo>
                      <a:pt x="40" y="0"/>
                    </a:moveTo>
                    <a:lnTo>
                      <a:pt x="54" y="5"/>
                    </a:lnTo>
                    <a:lnTo>
                      <a:pt x="14" y="41"/>
                    </a:lnTo>
                    <a:lnTo>
                      <a:pt x="0" y="36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00007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Freeform 193"/>
              <p:cNvSpPr>
                <a:spLocks/>
              </p:cNvSpPr>
              <p:nvPr/>
            </p:nvSpPr>
            <p:spPr bwMode="auto">
              <a:xfrm>
                <a:off x="355" y="481"/>
                <a:ext cx="34" cy="60"/>
              </a:xfrm>
              <a:custGeom>
                <a:avLst/>
                <a:gdLst>
                  <a:gd name="T0" fmla="*/ 26 w 34"/>
                  <a:gd name="T1" fmla="*/ 0 h 60"/>
                  <a:gd name="T2" fmla="*/ 33 w 34"/>
                  <a:gd name="T3" fmla="*/ 13 h 60"/>
                  <a:gd name="T4" fmla="*/ 6 w 34"/>
                  <a:gd name="T5" fmla="*/ 59 h 60"/>
                  <a:gd name="T6" fmla="*/ 0 w 34"/>
                  <a:gd name="T7" fmla="*/ 47 h 60"/>
                  <a:gd name="T8" fmla="*/ 26 w 34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60"/>
                  <a:gd name="T17" fmla="*/ 34 w 34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60">
                    <a:moveTo>
                      <a:pt x="26" y="0"/>
                    </a:moveTo>
                    <a:lnTo>
                      <a:pt x="33" y="13"/>
                    </a:lnTo>
                    <a:lnTo>
                      <a:pt x="6" y="59"/>
                    </a:lnTo>
                    <a:lnTo>
                      <a:pt x="0" y="47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4545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Freeform 194"/>
              <p:cNvSpPr>
                <a:spLocks/>
              </p:cNvSpPr>
              <p:nvPr/>
            </p:nvSpPr>
            <p:spPr bwMode="auto">
              <a:xfrm>
                <a:off x="362" y="497"/>
                <a:ext cx="36" cy="57"/>
              </a:xfrm>
              <a:custGeom>
                <a:avLst/>
                <a:gdLst>
                  <a:gd name="T0" fmla="*/ 28 w 36"/>
                  <a:gd name="T1" fmla="*/ 0 h 57"/>
                  <a:gd name="T2" fmla="*/ 35 w 36"/>
                  <a:gd name="T3" fmla="*/ 12 h 57"/>
                  <a:gd name="T4" fmla="*/ 7 w 36"/>
                  <a:gd name="T5" fmla="*/ 56 h 57"/>
                  <a:gd name="T6" fmla="*/ 0 w 36"/>
                  <a:gd name="T7" fmla="*/ 44 h 57"/>
                  <a:gd name="T8" fmla="*/ 28 w 36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57"/>
                  <a:gd name="T17" fmla="*/ 36 w 36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57">
                    <a:moveTo>
                      <a:pt x="28" y="0"/>
                    </a:moveTo>
                    <a:lnTo>
                      <a:pt x="35" y="12"/>
                    </a:lnTo>
                    <a:lnTo>
                      <a:pt x="7" y="56"/>
                    </a:lnTo>
                    <a:lnTo>
                      <a:pt x="0" y="44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3333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Freeform 195"/>
              <p:cNvSpPr>
                <a:spLocks/>
              </p:cNvSpPr>
              <p:nvPr/>
            </p:nvSpPr>
            <p:spPr bwMode="auto">
              <a:xfrm>
                <a:off x="371" y="510"/>
                <a:ext cx="36" cy="55"/>
              </a:xfrm>
              <a:custGeom>
                <a:avLst/>
                <a:gdLst>
                  <a:gd name="T0" fmla="*/ 27 w 36"/>
                  <a:gd name="T1" fmla="*/ 0 h 55"/>
                  <a:gd name="T2" fmla="*/ 35 w 36"/>
                  <a:gd name="T3" fmla="*/ 11 h 55"/>
                  <a:gd name="T4" fmla="*/ 8 w 36"/>
                  <a:gd name="T5" fmla="*/ 54 h 55"/>
                  <a:gd name="T6" fmla="*/ 0 w 36"/>
                  <a:gd name="T7" fmla="*/ 44 h 55"/>
                  <a:gd name="T8" fmla="*/ 27 w 36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55"/>
                  <a:gd name="T17" fmla="*/ 36 w 36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55">
                    <a:moveTo>
                      <a:pt x="27" y="0"/>
                    </a:moveTo>
                    <a:lnTo>
                      <a:pt x="35" y="11"/>
                    </a:lnTo>
                    <a:lnTo>
                      <a:pt x="8" y="54"/>
                    </a:lnTo>
                    <a:lnTo>
                      <a:pt x="0" y="44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1F1F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Freeform 196"/>
              <p:cNvSpPr>
                <a:spLocks/>
              </p:cNvSpPr>
              <p:nvPr/>
            </p:nvSpPr>
            <p:spPr bwMode="auto">
              <a:xfrm>
                <a:off x="538" y="650"/>
                <a:ext cx="54" cy="43"/>
              </a:xfrm>
              <a:custGeom>
                <a:avLst/>
                <a:gdLst>
                  <a:gd name="T0" fmla="*/ 39 w 54"/>
                  <a:gd name="T1" fmla="*/ 0 h 43"/>
                  <a:gd name="T2" fmla="*/ 53 w 54"/>
                  <a:gd name="T3" fmla="*/ 5 h 43"/>
                  <a:gd name="T4" fmla="*/ 13 w 54"/>
                  <a:gd name="T5" fmla="*/ 42 h 43"/>
                  <a:gd name="T6" fmla="*/ 0 w 54"/>
                  <a:gd name="T7" fmla="*/ 37 h 43"/>
                  <a:gd name="T8" fmla="*/ 39 w 54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43"/>
                  <a:gd name="T17" fmla="*/ 54 w 54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43">
                    <a:moveTo>
                      <a:pt x="39" y="0"/>
                    </a:moveTo>
                    <a:lnTo>
                      <a:pt x="53" y="5"/>
                    </a:lnTo>
                    <a:lnTo>
                      <a:pt x="13" y="42"/>
                    </a:lnTo>
                    <a:lnTo>
                      <a:pt x="0" y="37"/>
                    </a:lnTo>
                    <a:lnTo>
                      <a:pt x="39" y="0"/>
                    </a:lnTo>
                  </a:path>
                </a:pathLst>
              </a:custGeom>
              <a:solidFill>
                <a:srgbClr val="00007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Freeform 197"/>
              <p:cNvSpPr>
                <a:spLocks/>
              </p:cNvSpPr>
              <p:nvPr/>
            </p:nvSpPr>
            <p:spPr bwMode="auto">
              <a:xfrm>
                <a:off x="524" y="644"/>
                <a:ext cx="52" cy="41"/>
              </a:xfrm>
              <a:custGeom>
                <a:avLst/>
                <a:gdLst>
                  <a:gd name="T0" fmla="*/ 38 w 52"/>
                  <a:gd name="T1" fmla="*/ 0 h 41"/>
                  <a:gd name="T2" fmla="*/ 51 w 52"/>
                  <a:gd name="T3" fmla="*/ 5 h 41"/>
                  <a:gd name="T4" fmla="*/ 12 w 52"/>
                  <a:gd name="T5" fmla="*/ 40 h 41"/>
                  <a:gd name="T6" fmla="*/ 0 w 52"/>
                  <a:gd name="T7" fmla="*/ 36 h 41"/>
                  <a:gd name="T8" fmla="*/ 38 w 52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41"/>
                  <a:gd name="T17" fmla="*/ 52 w 52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41">
                    <a:moveTo>
                      <a:pt x="38" y="0"/>
                    </a:moveTo>
                    <a:lnTo>
                      <a:pt x="51" y="5"/>
                    </a:lnTo>
                    <a:lnTo>
                      <a:pt x="12" y="40"/>
                    </a:lnTo>
                    <a:lnTo>
                      <a:pt x="0" y="36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00007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Freeform 198"/>
              <p:cNvSpPr>
                <a:spLocks/>
              </p:cNvSpPr>
              <p:nvPr/>
            </p:nvSpPr>
            <p:spPr bwMode="auto">
              <a:xfrm>
                <a:off x="510" y="637"/>
                <a:ext cx="51" cy="44"/>
              </a:xfrm>
              <a:custGeom>
                <a:avLst/>
                <a:gdLst>
                  <a:gd name="T0" fmla="*/ 36 w 51"/>
                  <a:gd name="T1" fmla="*/ 0 h 44"/>
                  <a:gd name="T2" fmla="*/ 50 w 51"/>
                  <a:gd name="T3" fmla="*/ 6 h 44"/>
                  <a:gd name="T4" fmla="*/ 12 w 51"/>
                  <a:gd name="T5" fmla="*/ 43 h 44"/>
                  <a:gd name="T6" fmla="*/ 0 w 51"/>
                  <a:gd name="T7" fmla="*/ 37 h 44"/>
                  <a:gd name="T8" fmla="*/ 36 w 51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44"/>
                  <a:gd name="T17" fmla="*/ 51 w 51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44">
                    <a:moveTo>
                      <a:pt x="36" y="0"/>
                    </a:moveTo>
                    <a:lnTo>
                      <a:pt x="50" y="6"/>
                    </a:lnTo>
                    <a:lnTo>
                      <a:pt x="12" y="43"/>
                    </a:lnTo>
                    <a:lnTo>
                      <a:pt x="0" y="37"/>
                    </a:lnTo>
                    <a:lnTo>
                      <a:pt x="36" y="0"/>
                    </a:lnTo>
                  </a:path>
                </a:pathLst>
              </a:custGeom>
              <a:solidFill>
                <a:srgbClr val="00007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Freeform 199"/>
              <p:cNvSpPr>
                <a:spLocks/>
              </p:cNvSpPr>
              <p:nvPr/>
            </p:nvSpPr>
            <p:spPr bwMode="auto">
              <a:xfrm>
                <a:off x="380" y="523"/>
                <a:ext cx="38" cy="55"/>
              </a:xfrm>
              <a:custGeom>
                <a:avLst/>
                <a:gdLst>
                  <a:gd name="T0" fmla="*/ 28 w 38"/>
                  <a:gd name="T1" fmla="*/ 0 h 55"/>
                  <a:gd name="T2" fmla="*/ 37 w 38"/>
                  <a:gd name="T3" fmla="*/ 11 h 55"/>
                  <a:gd name="T4" fmla="*/ 8 w 38"/>
                  <a:gd name="T5" fmla="*/ 54 h 55"/>
                  <a:gd name="T6" fmla="*/ 0 w 38"/>
                  <a:gd name="T7" fmla="*/ 43 h 55"/>
                  <a:gd name="T8" fmla="*/ 28 w 38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55"/>
                  <a:gd name="T17" fmla="*/ 38 w 3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55">
                    <a:moveTo>
                      <a:pt x="28" y="0"/>
                    </a:moveTo>
                    <a:lnTo>
                      <a:pt x="37" y="11"/>
                    </a:lnTo>
                    <a:lnTo>
                      <a:pt x="8" y="54"/>
                    </a:lnTo>
                    <a:lnTo>
                      <a:pt x="0" y="43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0A0A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Freeform 200"/>
              <p:cNvSpPr>
                <a:spLocks/>
              </p:cNvSpPr>
              <p:nvPr/>
            </p:nvSpPr>
            <p:spPr bwMode="auto">
              <a:xfrm>
                <a:off x="389" y="536"/>
                <a:ext cx="39" cy="54"/>
              </a:xfrm>
              <a:custGeom>
                <a:avLst/>
                <a:gdLst>
                  <a:gd name="T0" fmla="*/ 29 w 39"/>
                  <a:gd name="T1" fmla="*/ 0 h 54"/>
                  <a:gd name="T2" fmla="*/ 38 w 39"/>
                  <a:gd name="T3" fmla="*/ 11 h 54"/>
                  <a:gd name="T4" fmla="*/ 9 w 39"/>
                  <a:gd name="T5" fmla="*/ 53 h 54"/>
                  <a:gd name="T6" fmla="*/ 0 w 39"/>
                  <a:gd name="T7" fmla="*/ 43 h 54"/>
                  <a:gd name="T8" fmla="*/ 29 w 39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54"/>
                  <a:gd name="T17" fmla="*/ 39 w 39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54">
                    <a:moveTo>
                      <a:pt x="29" y="0"/>
                    </a:moveTo>
                    <a:lnTo>
                      <a:pt x="38" y="11"/>
                    </a:lnTo>
                    <a:lnTo>
                      <a:pt x="9" y="53"/>
                    </a:lnTo>
                    <a:lnTo>
                      <a:pt x="0" y="43"/>
                    </a:lnTo>
                    <a:lnTo>
                      <a:pt x="29" y="0"/>
                    </a:lnTo>
                  </a:path>
                </a:pathLst>
              </a:custGeom>
              <a:solidFill>
                <a:srgbClr val="0000F5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Freeform 201"/>
              <p:cNvSpPr>
                <a:spLocks/>
              </p:cNvSpPr>
              <p:nvPr/>
            </p:nvSpPr>
            <p:spPr bwMode="auto">
              <a:xfrm>
                <a:off x="399" y="549"/>
                <a:ext cx="40" cy="53"/>
              </a:xfrm>
              <a:custGeom>
                <a:avLst/>
                <a:gdLst>
                  <a:gd name="T0" fmla="*/ 30 w 40"/>
                  <a:gd name="T1" fmla="*/ 0 h 53"/>
                  <a:gd name="T2" fmla="*/ 39 w 40"/>
                  <a:gd name="T3" fmla="*/ 11 h 53"/>
                  <a:gd name="T4" fmla="*/ 9 w 40"/>
                  <a:gd name="T5" fmla="*/ 52 h 53"/>
                  <a:gd name="T6" fmla="*/ 0 w 40"/>
                  <a:gd name="T7" fmla="*/ 41 h 53"/>
                  <a:gd name="T8" fmla="*/ 30 w 40"/>
                  <a:gd name="T9" fmla="*/ 0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53"/>
                  <a:gd name="T17" fmla="*/ 40 w 40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53">
                    <a:moveTo>
                      <a:pt x="30" y="0"/>
                    </a:moveTo>
                    <a:lnTo>
                      <a:pt x="39" y="11"/>
                    </a:lnTo>
                    <a:lnTo>
                      <a:pt x="9" y="52"/>
                    </a:lnTo>
                    <a:lnTo>
                      <a:pt x="0" y="41"/>
                    </a:lnTo>
                    <a:lnTo>
                      <a:pt x="30" y="0"/>
                    </a:lnTo>
                  </a:path>
                </a:pathLst>
              </a:custGeom>
              <a:solidFill>
                <a:srgbClr val="0000D6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Freeform 202"/>
              <p:cNvSpPr>
                <a:spLocks/>
              </p:cNvSpPr>
              <p:nvPr/>
            </p:nvSpPr>
            <p:spPr bwMode="auto">
              <a:xfrm>
                <a:off x="496" y="629"/>
                <a:ext cx="49" cy="45"/>
              </a:xfrm>
              <a:custGeom>
                <a:avLst/>
                <a:gdLst>
                  <a:gd name="T0" fmla="*/ 35 w 49"/>
                  <a:gd name="T1" fmla="*/ 0 h 45"/>
                  <a:gd name="T2" fmla="*/ 48 w 49"/>
                  <a:gd name="T3" fmla="*/ 7 h 45"/>
                  <a:gd name="T4" fmla="*/ 12 w 49"/>
                  <a:gd name="T5" fmla="*/ 44 h 45"/>
                  <a:gd name="T6" fmla="*/ 0 w 49"/>
                  <a:gd name="T7" fmla="*/ 38 h 45"/>
                  <a:gd name="T8" fmla="*/ 35 w 49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45"/>
                  <a:gd name="T17" fmla="*/ 49 w 49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45">
                    <a:moveTo>
                      <a:pt x="35" y="0"/>
                    </a:moveTo>
                    <a:lnTo>
                      <a:pt x="48" y="7"/>
                    </a:lnTo>
                    <a:lnTo>
                      <a:pt x="12" y="44"/>
                    </a:lnTo>
                    <a:lnTo>
                      <a:pt x="0" y="38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00007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Freeform 203"/>
              <p:cNvSpPr>
                <a:spLocks/>
              </p:cNvSpPr>
              <p:nvPr/>
            </p:nvSpPr>
            <p:spPr bwMode="auto">
              <a:xfrm>
                <a:off x="481" y="621"/>
                <a:ext cx="50" cy="46"/>
              </a:xfrm>
              <a:custGeom>
                <a:avLst/>
                <a:gdLst>
                  <a:gd name="T0" fmla="*/ 37 w 50"/>
                  <a:gd name="T1" fmla="*/ 0 h 46"/>
                  <a:gd name="T2" fmla="*/ 49 w 50"/>
                  <a:gd name="T3" fmla="*/ 7 h 46"/>
                  <a:gd name="T4" fmla="*/ 13 w 50"/>
                  <a:gd name="T5" fmla="*/ 45 h 46"/>
                  <a:gd name="T6" fmla="*/ 0 w 50"/>
                  <a:gd name="T7" fmla="*/ 38 h 46"/>
                  <a:gd name="T8" fmla="*/ 37 w 50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46"/>
                  <a:gd name="T17" fmla="*/ 50 w 50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46">
                    <a:moveTo>
                      <a:pt x="37" y="0"/>
                    </a:moveTo>
                    <a:lnTo>
                      <a:pt x="49" y="7"/>
                    </a:lnTo>
                    <a:lnTo>
                      <a:pt x="13" y="45"/>
                    </a:lnTo>
                    <a:lnTo>
                      <a:pt x="0" y="38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00007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Freeform 204"/>
              <p:cNvSpPr>
                <a:spLocks/>
              </p:cNvSpPr>
              <p:nvPr/>
            </p:nvSpPr>
            <p:spPr bwMode="auto">
              <a:xfrm>
                <a:off x="469" y="612"/>
                <a:ext cx="48" cy="47"/>
              </a:xfrm>
              <a:custGeom>
                <a:avLst/>
                <a:gdLst>
                  <a:gd name="T0" fmla="*/ 34 w 48"/>
                  <a:gd name="T1" fmla="*/ 0 h 47"/>
                  <a:gd name="T2" fmla="*/ 47 w 48"/>
                  <a:gd name="T3" fmla="*/ 8 h 47"/>
                  <a:gd name="T4" fmla="*/ 11 w 48"/>
                  <a:gd name="T5" fmla="*/ 46 h 47"/>
                  <a:gd name="T6" fmla="*/ 0 w 48"/>
                  <a:gd name="T7" fmla="*/ 38 h 47"/>
                  <a:gd name="T8" fmla="*/ 34 w 48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47"/>
                  <a:gd name="T17" fmla="*/ 48 w 48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47">
                    <a:moveTo>
                      <a:pt x="34" y="0"/>
                    </a:moveTo>
                    <a:lnTo>
                      <a:pt x="47" y="8"/>
                    </a:lnTo>
                    <a:lnTo>
                      <a:pt x="11" y="46"/>
                    </a:lnTo>
                    <a:lnTo>
                      <a:pt x="0" y="38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00007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Freeform 205"/>
              <p:cNvSpPr>
                <a:spLocks/>
              </p:cNvSpPr>
              <p:nvPr/>
            </p:nvSpPr>
            <p:spPr bwMode="auto">
              <a:xfrm>
                <a:off x="409" y="560"/>
                <a:ext cx="42" cy="53"/>
              </a:xfrm>
              <a:custGeom>
                <a:avLst/>
                <a:gdLst>
                  <a:gd name="T0" fmla="*/ 31 w 42"/>
                  <a:gd name="T1" fmla="*/ 0 h 53"/>
                  <a:gd name="T2" fmla="*/ 41 w 42"/>
                  <a:gd name="T3" fmla="*/ 10 h 53"/>
                  <a:gd name="T4" fmla="*/ 9 w 42"/>
                  <a:gd name="T5" fmla="*/ 52 h 53"/>
                  <a:gd name="T6" fmla="*/ 0 w 42"/>
                  <a:gd name="T7" fmla="*/ 43 h 53"/>
                  <a:gd name="T8" fmla="*/ 31 w 42"/>
                  <a:gd name="T9" fmla="*/ 0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53"/>
                  <a:gd name="T17" fmla="*/ 42 w 42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53">
                    <a:moveTo>
                      <a:pt x="31" y="0"/>
                    </a:moveTo>
                    <a:lnTo>
                      <a:pt x="41" y="10"/>
                    </a:lnTo>
                    <a:lnTo>
                      <a:pt x="9" y="52"/>
                    </a:lnTo>
                    <a:lnTo>
                      <a:pt x="0" y="43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0000B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Freeform 206"/>
              <p:cNvSpPr>
                <a:spLocks/>
              </p:cNvSpPr>
              <p:nvPr/>
            </p:nvSpPr>
            <p:spPr bwMode="auto">
              <a:xfrm>
                <a:off x="421" y="572"/>
                <a:ext cx="42" cy="51"/>
              </a:xfrm>
              <a:custGeom>
                <a:avLst/>
                <a:gdLst>
                  <a:gd name="T0" fmla="*/ 31 w 42"/>
                  <a:gd name="T1" fmla="*/ 0 h 51"/>
                  <a:gd name="T2" fmla="*/ 41 w 42"/>
                  <a:gd name="T3" fmla="*/ 10 h 51"/>
                  <a:gd name="T4" fmla="*/ 10 w 42"/>
                  <a:gd name="T5" fmla="*/ 50 h 51"/>
                  <a:gd name="T6" fmla="*/ 0 w 42"/>
                  <a:gd name="T7" fmla="*/ 41 h 51"/>
                  <a:gd name="T8" fmla="*/ 31 w 42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51"/>
                  <a:gd name="T17" fmla="*/ 42 w 42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51">
                    <a:moveTo>
                      <a:pt x="31" y="0"/>
                    </a:moveTo>
                    <a:lnTo>
                      <a:pt x="41" y="10"/>
                    </a:lnTo>
                    <a:lnTo>
                      <a:pt x="10" y="50"/>
                    </a:lnTo>
                    <a:lnTo>
                      <a:pt x="0" y="41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000099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Freeform 207"/>
              <p:cNvSpPr>
                <a:spLocks/>
              </p:cNvSpPr>
              <p:nvPr/>
            </p:nvSpPr>
            <p:spPr bwMode="auto">
              <a:xfrm>
                <a:off x="433" y="583"/>
                <a:ext cx="43" cy="49"/>
              </a:xfrm>
              <a:custGeom>
                <a:avLst/>
                <a:gdLst>
                  <a:gd name="T0" fmla="*/ 31 w 43"/>
                  <a:gd name="T1" fmla="*/ 0 h 49"/>
                  <a:gd name="T2" fmla="*/ 42 w 43"/>
                  <a:gd name="T3" fmla="*/ 9 h 49"/>
                  <a:gd name="T4" fmla="*/ 10 w 43"/>
                  <a:gd name="T5" fmla="*/ 48 h 49"/>
                  <a:gd name="T6" fmla="*/ 0 w 43"/>
                  <a:gd name="T7" fmla="*/ 40 h 49"/>
                  <a:gd name="T8" fmla="*/ 31 w 43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49"/>
                  <a:gd name="T17" fmla="*/ 43 w 43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49">
                    <a:moveTo>
                      <a:pt x="31" y="0"/>
                    </a:moveTo>
                    <a:lnTo>
                      <a:pt x="42" y="9"/>
                    </a:lnTo>
                    <a:lnTo>
                      <a:pt x="10" y="48"/>
                    </a:lnTo>
                    <a:lnTo>
                      <a:pt x="0" y="40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00007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Freeform 208"/>
              <p:cNvSpPr>
                <a:spLocks/>
              </p:cNvSpPr>
              <p:nvPr/>
            </p:nvSpPr>
            <p:spPr bwMode="auto">
              <a:xfrm>
                <a:off x="457" y="603"/>
                <a:ext cx="45" cy="48"/>
              </a:xfrm>
              <a:custGeom>
                <a:avLst/>
                <a:gdLst>
                  <a:gd name="T0" fmla="*/ 33 w 45"/>
                  <a:gd name="T1" fmla="*/ 0 h 48"/>
                  <a:gd name="T2" fmla="*/ 44 w 45"/>
                  <a:gd name="T3" fmla="*/ 8 h 48"/>
                  <a:gd name="T4" fmla="*/ 11 w 45"/>
                  <a:gd name="T5" fmla="*/ 47 h 48"/>
                  <a:gd name="T6" fmla="*/ 0 w 45"/>
                  <a:gd name="T7" fmla="*/ 39 h 48"/>
                  <a:gd name="T8" fmla="*/ 33 w 45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48"/>
                  <a:gd name="T17" fmla="*/ 45 w 45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48">
                    <a:moveTo>
                      <a:pt x="33" y="0"/>
                    </a:moveTo>
                    <a:lnTo>
                      <a:pt x="44" y="8"/>
                    </a:lnTo>
                    <a:lnTo>
                      <a:pt x="11" y="47"/>
                    </a:lnTo>
                    <a:lnTo>
                      <a:pt x="0" y="39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00007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Freeform 209"/>
              <p:cNvSpPr>
                <a:spLocks/>
              </p:cNvSpPr>
              <p:nvPr/>
            </p:nvSpPr>
            <p:spPr bwMode="auto">
              <a:xfrm>
                <a:off x="445" y="593"/>
                <a:ext cx="44" cy="49"/>
              </a:xfrm>
              <a:custGeom>
                <a:avLst/>
                <a:gdLst>
                  <a:gd name="T0" fmla="*/ 32 w 44"/>
                  <a:gd name="T1" fmla="*/ 0 h 49"/>
                  <a:gd name="T2" fmla="*/ 43 w 44"/>
                  <a:gd name="T3" fmla="*/ 9 h 49"/>
                  <a:gd name="T4" fmla="*/ 10 w 44"/>
                  <a:gd name="T5" fmla="*/ 48 h 49"/>
                  <a:gd name="T6" fmla="*/ 0 w 44"/>
                  <a:gd name="T7" fmla="*/ 39 h 49"/>
                  <a:gd name="T8" fmla="*/ 32 w 44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49"/>
                  <a:gd name="T17" fmla="*/ 44 w 44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49">
                    <a:moveTo>
                      <a:pt x="32" y="0"/>
                    </a:moveTo>
                    <a:lnTo>
                      <a:pt x="43" y="9"/>
                    </a:lnTo>
                    <a:lnTo>
                      <a:pt x="10" y="48"/>
                    </a:lnTo>
                    <a:lnTo>
                      <a:pt x="0" y="39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00007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Freeform 210"/>
              <p:cNvSpPr>
                <a:spLocks/>
              </p:cNvSpPr>
              <p:nvPr/>
            </p:nvSpPr>
            <p:spPr bwMode="auto">
              <a:xfrm>
                <a:off x="336" y="291"/>
                <a:ext cx="769" cy="459"/>
              </a:xfrm>
              <a:custGeom>
                <a:avLst/>
                <a:gdLst>
                  <a:gd name="T0" fmla="*/ 333 w 769"/>
                  <a:gd name="T1" fmla="*/ 381 h 459"/>
                  <a:gd name="T2" fmla="*/ 325 w 769"/>
                  <a:gd name="T3" fmla="*/ 376 h 459"/>
                  <a:gd name="T4" fmla="*/ 276 w 769"/>
                  <a:gd name="T5" fmla="*/ 364 h 459"/>
                  <a:gd name="T6" fmla="*/ 214 w 769"/>
                  <a:gd name="T7" fmla="*/ 340 h 459"/>
                  <a:gd name="T8" fmla="*/ 158 w 769"/>
                  <a:gd name="T9" fmla="*/ 306 h 459"/>
                  <a:gd name="T10" fmla="*/ 109 w 769"/>
                  <a:gd name="T11" fmla="*/ 264 h 459"/>
                  <a:gd name="T12" fmla="*/ 68 w 769"/>
                  <a:gd name="T13" fmla="*/ 214 h 459"/>
                  <a:gd name="T14" fmla="*/ 36 w 769"/>
                  <a:gd name="T15" fmla="*/ 158 h 459"/>
                  <a:gd name="T16" fmla="*/ 14 w 769"/>
                  <a:gd name="T17" fmla="*/ 98 h 459"/>
                  <a:gd name="T18" fmla="*/ 2 w 769"/>
                  <a:gd name="T19" fmla="*/ 34 h 459"/>
                  <a:gd name="T20" fmla="*/ 111 w 769"/>
                  <a:gd name="T21" fmla="*/ 14 h 459"/>
                  <a:gd name="T22" fmla="*/ 117 w 769"/>
                  <a:gd name="T23" fmla="*/ 66 h 459"/>
                  <a:gd name="T24" fmla="*/ 132 w 769"/>
                  <a:gd name="T25" fmla="*/ 115 h 459"/>
                  <a:gd name="T26" fmla="*/ 155 w 769"/>
                  <a:gd name="T27" fmla="*/ 161 h 459"/>
                  <a:gd name="T28" fmla="*/ 187 w 769"/>
                  <a:gd name="T29" fmla="*/ 200 h 459"/>
                  <a:gd name="T30" fmla="*/ 229 w 769"/>
                  <a:gd name="T31" fmla="*/ 232 h 459"/>
                  <a:gd name="T32" fmla="*/ 277 w 769"/>
                  <a:gd name="T33" fmla="*/ 256 h 459"/>
                  <a:gd name="T34" fmla="*/ 336 w 769"/>
                  <a:gd name="T35" fmla="*/ 269 h 459"/>
                  <a:gd name="T36" fmla="*/ 400 w 769"/>
                  <a:gd name="T37" fmla="*/ 273 h 459"/>
                  <a:gd name="T38" fmla="*/ 457 w 769"/>
                  <a:gd name="T39" fmla="*/ 264 h 459"/>
                  <a:gd name="T40" fmla="*/ 509 w 769"/>
                  <a:gd name="T41" fmla="*/ 246 h 459"/>
                  <a:gd name="T42" fmla="*/ 553 w 769"/>
                  <a:gd name="T43" fmla="*/ 219 h 459"/>
                  <a:gd name="T44" fmla="*/ 592 w 769"/>
                  <a:gd name="T45" fmla="*/ 183 h 459"/>
                  <a:gd name="T46" fmla="*/ 621 w 769"/>
                  <a:gd name="T47" fmla="*/ 141 h 459"/>
                  <a:gd name="T48" fmla="*/ 642 w 769"/>
                  <a:gd name="T49" fmla="*/ 93 h 459"/>
                  <a:gd name="T50" fmla="*/ 654 w 769"/>
                  <a:gd name="T51" fmla="*/ 41 h 459"/>
                  <a:gd name="T52" fmla="*/ 768 w 769"/>
                  <a:gd name="T53" fmla="*/ 0 h 459"/>
                  <a:gd name="T54" fmla="*/ 762 w 769"/>
                  <a:gd name="T55" fmla="*/ 67 h 459"/>
                  <a:gd name="T56" fmla="*/ 743 w 769"/>
                  <a:gd name="T57" fmla="*/ 131 h 459"/>
                  <a:gd name="T58" fmla="*/ 715 w 769"/>
                  <a:gd name="T59" fmla="*/ 190 h 459"/>
                  <a:gd name="T60" fmla="*/ 677 w 769"/>
                  <a:gd name="T61" fmla="*/ 244 h 459"/>
                  <a:gd name="T62" fmla="*/ 629 w 769"/>
                  <a:gd name="T63" fmla="*/ 289 h 459"/>
                  <a:gd name="T64" fmla="*/ 575 w 769"/>
                  <a:gd name="T65" fmla="*/ 327 h 459"/>
                  <a:gd name="T66" fmla="*/ 515 w 769"/>
                  <a:gd name="T67" fmla="*/ 356 h 459"/>
                  <a:gd name="T68" fmla="*/ 449 w 769"/>
                  <a:gd name="T69" fmla="*/ 373 h 459"/>
                  <a:gd name="T70" fmla="*/ 437 w 769"/>
                  <a:gd name="T71" fmla="*/ 378 h 459"/>
                  <a:gd name="T72" fmla="*/ 416 w 769"/>
                  <a:gd name="T73" fmla="*/ 392 h 459"/>
                  <a:gd name="T74" fmla="*/ 400 w 769"/>
                  <a:gd name="T75" fmla="*/ 412 h 459"/>
                  <a:gd name="T76" fmla="*/ 395 w 769"/>
                  <a:gd name="T77" fmla="*/ 420 h 459"/>
                  <a:gd name="T78" fmla="*/ 389 w 769"/>
                  <a:gd name="T79" fmla="*/ 435 h 459"/>
                  <a:gd name="T80" fmla="*/ 386 w 769"/>
                  <a:gd name="T81" fmla="*/ 450 h 459"/>
                  <a:gd name="T82" fmla="*/ 385 w 769"/>
                  <a:gd name="T83" fmla="*/ 458 h 459"/>
                  <a:gd name="T84" fmla="*/ 381 w 769"/>
                  <a:gd name="T85" fmla="*/ 446 h 459"/>
                  <a:gd name="T86" fmla="*/ 374 w 769"/>
                  <a:gd name="T87" fmla="*/ 424 h 459"/>
                  <a:gd name="T88" fmla="*/ 366 w 769"/>
                  <a:gd name="T89" fmla="*/ 410 h 459"/>
                  <a:gd name="T90" fmla="*/ 358 w 769"/>
                  <a:gd name="T91" fmla="*/ 401 h 459"/>
                  <a:gd name="T92" fmla="*/ 348 w 769"/>
                  <a:gd name="T93" fmla="*/ 392 h 459"/>
                  <a:gd name="T94" fmla="*/ 338 w 769"/>
                  <a:gd name="T95" fmla="*/ 384 h 45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69"/>
                  <a:gd name="T145" fmla="*/ 0 h 459"/>
                  <a:gd name="T146" fmla="*/ 769 w 769"/>
                  <a:gd name="T147" fmla="*/ 459 h 45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69" h="459">
                    <a:moveTo>
                      <a:pt x="339" y="384"/>
                    </a:moveTo>
                    <a:lnTo>
                      <a:pt x="336" y="383"/>
                    </a:lnTo>
                    <a:lnTo>
                      <a:pt x="335" y="381"/>
                    </a:lnTo>
                    <a:lnTo>
                      <a:pt x="333" y="381"/>
                    </a:lnTo>
                    <a:lnTo>
                      <a:pt x="330" y="379"/>
                    </a:lnTo>
                    <a:lnTo>
                      <a:pt x="328" y="378"/>
                    </a:lnTo>
                    <a:lnTo>
                      <a:pt x="327" y="378"/>
                    </a:lnTo>
                    <a:lnTo>
                      <a:pt x="325" y="376"/>
                    </a:lnTo>
                    <a:lnTo>
                      <a:pt x="322" y="375"/>
                    </a:lnTo>
                    <a:lnTo>
                      <a:pt x="309" y="372"/>
                    </a:lnTo>
                    <a:lnTo>
                      <a:pt x="293" y="368"/>
                    </a:lnTo>
                    <a:lnTo>
                      <a:pt x="276" y="364"/>
                    </a:lnTo>
                    <a:lnTo>
                      <a:pt x="261" y="359"/>
                    </a:lnTo>
                    <a:lnTo>
                      <a:pt x="244" y="353"/>
                    </a:lnTo>
                    <a:lnTo>
                      <a:pt x="229" y="347"/>
                    </a:lnTo>
                    <a:lnTo>
                      <a:pt x="214" y="340"/>
                    </a:lnTo>
                    <a:lnTo>
                      <a:pt x="199" y="332"/>
                    </a:lnTo>
                    <a:lnTo>
                      <a:pt x="186" y="325"/>
                    </a:lnTo>
                    <a:lnTo>
                      <a:pt x="171" y="315"/>
                    </a:lnTo>
                    <a:lnTo>
                      <a:pt x="158" y="306"/>
                    </a:lnTo>
                    <a:lnTo>
                      <a:pt x="145" y="297"/>
                    </a:lnTo>
                    <a:lnTo>
                      <a:pt x="133" y="287"/>
                    </a:lnTo>
                    <a:lnTo>
                      <a:pt x="121" y="275"/>
                    </a:lnTo>
                    <a:lnTo>
                      <a:pt x="109" y="264"/>
                    </a:lnTo>
                    <a:lnTo>
                      <a:pt x="98" y="252"/>
                    </a:lnTo>
                    <a:lnTo>
                      <a:pt x="88" y="240"/>
                    </a:lnTo>
                    <a:lnTo>
                      <a:pt x="77" y="227"/>
                    </a:lnTo>
                    <a:lnTo>
                      <a:pt x="68" y="214"/>
                    </a:lnTo>
                    <a:lnTo>
                      <a:pt x="59" y="201"/>
                    </a:lnTo>
                    <a:lnTo>
                      <a:pt x="51" y="187"/>
                    </a:lnTo>
                    <a:lnTo>
                      <a:pt x="43" y="173"/>
                    </a:lnTo>
                    <a:lnTo>
                      <a:pt x="36" y="158"/>
                    </a:lnTo>
                    <a:lnTo>
                      <a:pt x="29" y="144"/>
                    </a:lnTo>
                    <a:lnTo>
                      <a:pt x="24" y="129"/>
                    </a:lnTo>
                    <a:lnTo>
                      <a:pt x="18" y="114"/>
                    </a:lnTo>
                    <a:lnTo>
                      <a:pt x="14" y="98"/>
                    </a:lnTo>
                    <a:lnTo>
                      <a:pt x="10" y="82"/>
                    </a:lnTo>
                    <a:lnTo>
                      <a:pt x="6" y="66"/>
                    </a:lnTo>
                    <a:lnTo>
                      <a:pt x="4" y="50"/>
                    </a:lnTo>
                    <a:lnTo>
                      <a:pt x="2" y="34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111" y="0"/>
                    </a:lnTo>
                    <a:lnTo>
                      <a:pt x="111" y="14"/>
                    </a:lnTo>
                    <a:lnTo>
                      <a:pt x="112" y="28"/>
                    </a:lnTo>
                    <a:lnTo>
                      <a:pt x="112" y="40"/>
                    </a:lnTo>
                    <a:lnTo>
                      <a:pt x="114" y="53"/>
                    </a:lnTo>
                    <a:lnTo>
                      <a:pt x="117" y="66"/>
                    </a:lnTo>
                    <a:lnTo>
                      <a:pt x="120" y="79"/>
                    </a:lnTo>
                    <a:lnTo>
                      <a:pt x="123" y="91"/>
                    </a:lnTo>
                    <a:lnTo>
                      <a:pt x="127" y="103"/>
                    </a:lnTo>
                    <a:lnTo>
                      <a:pt x="132" y="115"/>
                    </a:lnTo>
                    <a:lnTo>
                      <a:pt x="137" y="127"/>
                    </a:lnTo>
                    <a:lnTo>
                      <a:pt x="143" y="139"/>
                    </a:lnTo>
                    <a:lnTo>
                      <a:pt x="149" y="150"/>
                    </a:lnTo>
                    <a:lnTo>
                      <a:pt x="155" y="161"/>
                    </a:lnTo>
                    <a:lnTo>
                      <a:pt x="163" y="171"/>
                    </a:lnTo>
                    <a:lnTo>
                      <a:pt x="171" y="182"/>
                    </a:lnTo>
                    <a:lnTo>
                      <a:pt x="179" y="190"/>
                    </a:lnTo>
                    <a:lnTo>
                      <a:pt x="187" y="200"/>
                    </a:lnTo>
                    <a:lnTo>
                      <a:pt x="197" y="209"/>
                    </a:lnTo>
                    <a:lnTo>
                      <a:pt x="207" y="217"/>
                    </a:lnTo>
                    <a:lnTo>
                      <a:pt x="218" y="225"/>
                    </a:lnTo>
                    <a:lnTo>
                      <a:pt x="229" y="232"/>
                    </a:lnTo>
                    <a:lnTo>
                      <a:pt x="240" y="238"/>
                    </a:lnTo>
                    <a:lnTo>
                      <a:pt x="252" y="245"/>
                    </a:lnTo>
                    <a:lnTo>
                      <a:pt x="265" y="251"/>
                    </a:lnTo>
                    <a:lnTo>
                      <a:pt x="277" y="256"/>
                    </a:lnTo>
                    <a:lnTo>
                      <a:pt x="291" y="261"/>
                    </a:lnTo>
                    <a:lnTo>
                      <a:pt x="305" y="264"/>
                    </a:lnTo>
                    <a:lnTo>
                      <a:pt x="320" y="268"/>
                    </a:lnTo>
                    <a:lnTo>
                      <a:pt x="336" y="269"/>
                    </a:lnTo>
                    <a:lnTo>
                      <a:pt x="351" y="272"/>
                    </a:lnTo>
                    <a:lnTo>
                      <a:pt x="367" y="273"/>
                    </a:lnTo>
                    <a:lnTo>
                      <a:pt x="384" y="274"/>
                    </a:lnTo>
                    <a:lnTo>
                      <a:pt x="400" y="273"/>
                    </a:lnTo>
                    <a:lnTo>
                      <a:pt x="414" y="272"/>
                    </a:lnTo>
                    <a:lnTo>
                      <a:pt x="429" y="270"/>
                    </a:lnTo>
                    <a:lnTo>
                      <a:pt x="443" y="268"/>
                    </a:lnTo>
                    <a:lnTo>
                      <a:pt x="457" y="264"/>
                    </a:lnTo>
                    <a:lnTo>
                      <a:pt x="471" y="261"/>
                    </a:lnTo>
                    <a:lnTo>
                      <a:pt x="484" y="257"/>
                    </a:lnTo>
                    <a:lnTo>
                      <a:pt x="496" y="251"/>
                    </a:lnTo>
                    <a:lnTo>
                      <a:pt x="509" y="246"/>
                    </a:lnTo>
                    <a:lnTo>
                      <a:pt x="520" y="240"/>
                    </a:lnTo>
                    <a:lnTo>
                      <a:pt x="532" y="233"/>
                    </a:lnTo>
                    <a:lnTo>
                      <a:pt x="543" y="226"/>
                    </a:lnTo>
                    <a:lnTo>
                      <a:pt x="553" y="219"/>
                    </a:lnTo>
                    <a:lnTo>
                      <a:pt x="564" y="210"/>
                    </a:lnTo>
                    <a:lnTo>
                      <a:pt x="573" y="201"/>
                    </a:lnTo>
                    <a:lnTo>
                      <a:pt x="582" y="193"/>
                    </a:lnTo>
                    <a:lnTo>
                      <a:pt x="592" y="183"/>
                    </a:lnTo>
                    <a:lnTo>
                      <a:pt x="599" y="173"/>
                    </a:lnTo>
                    <a:lnTo>
                      <a:pt x="607" y="163"/>
                    </a:lnTo>
                    <a:lnTo>
                      <a:pt x="614" y="152"/>
                    </a:lnTo>
                    <a:lnTo>
                      <a:pt x="621" y="141"/>
                    </a:lnTo>
                    <a:lnTo>
                      <a:pt x="627" y="130"/>
                    </a:lnTo>
                    <a:lnTo>
                      <a:pt x="633" y="118"/>
                    </a:lnTo>
                    <a:lnTo>
                      <a:pt x="637" y="106"/>
                    </a:lnTo>
                    <a:lnTo>
                      <a:pt x="642" y="93"/>
                    </a:lnTo>
                    <a:lnTo>
                      <a:pt x="645" y="80"/>
                    </a:lnTo>
                    <a:lnTo>
                      <a:pt x="649" y="68"/>
                    </a:lnTo>
                    <a:lnTo>
                      <a:pt x="652" y="54"/>
                    </a:lnTo>
                    <a:lnTo>
                      <a:pt x="654" y="41"/>
                    </a:lnTo>
                    <a:lnTo>
                      <a:pt x="656" y="28"/>
                    </a:lnTo>
                    <a:lnTo>
                      <a:pt x="656" y="14"/>
                    </a:lnTo>
                    <a:lnTo>
                      <a:pt x="656" y="0"/>
                    </a:lnTo>
                    <a:lnTo>
                      <a:pt x="768" y="0"/>
                    </a:lnTo>
                    <a:lnTo>
                      <a:pt x="767" y="17"/>
                    </a:lnTo>
                    <a:lnTo>
                      <a:pt x="766" y="34"/>
                    </a:lnTo>
                    <a:lnTo>
                      <a:pt x="764" y="51"/>
                    </a:lnTo>
                    <a:lnTo>
                      <a:pt x="762" y="67"/>
                    </a:lnTo>
                    <a:lnTo>
                      <a:pt x="758" y="84"/>
                    </a:lnTo>
                    <a:lnTo>
                      <a:pt x="753" y="100"/>
                    </a:lnTo>
                    <a:lnTo>
                      <a:pt x="749" y="115"/>
                    </a:lnTo>
                    <a:lnTo>
                      <a:pt x="743" y="131"/>
                    </a:lnTo>
                    <a:lnTo>
                      <a:pt x="737" y="146"/>
                    </a:lnTo>
                    <a:lnTo>
                      <a:pt x="730" y="161"/>
                    </a:lnTo>
                    <a:lnTo>
                      <a:pt x="722" y="176"/>
                    </a:lnTo>
                    <a:lnTo>
                      <a:pt x="715" y="190"/>
                    </a:lnTo>
                    <a:lnTo>
                      <a:pt x="706" y="204"/>
                    </a:lnTo>
                    <a:lnTo>
                      <a:pt x="697" y="218"/>
                    </a:lnTo>
                    <a:lnTo>
                      <a:pt x="687" y="231"/>
                    </a:lnTo>
                    <a:lnTo>
                      <a:pt x="677" y="244"/>
                    </a:lnTo>
                    <a:lnTo>
                      <a:pt x="666" y="256"/>
                    </a:lnTo>
                    <a:lnTo>
                      <a:pt x="654" y="267"/>
                    </a:lnTo>
                    <a:lnTo>
                      <a:pt x="642" y="279"/>
                    </a:lnTo>
                    <a:lnTo>
                      <a:pt x="629" y="289"/>
                    </a:lnTo>
                    <a:lnTo>
                      <a:pt x="616" y="300"/>
                    </a:lnTo>
                    <a:lnTo>
                      <a:pt x="603" y="309"/>
                    </a:lnTo>
                    <a:lnTo>
                      <a:pt x="589" y="319"/>
                    </a:lnTo>
                    <a:lnTo>
                      <a:pt x="575" y="327"/>
                    </a:lnTo>
                    <a:lnTo>
                      <a:pt x="560" y="335"/>
                    </a:lnTo>
                    <a:lnTo>
                      <a:pt x="545" y="343"/>
                    </a:lnTo>
                    <a:lnTo>
                      <a:pt x="530" y="350"/>
                    </a:lnTo>
                    <a:lnTo>
                      <a:pt x="515" y="356"/>
                    </a:lnTo>
                    <a:lnTo>
                      <a:pt x="498" y="361"/>
                    </a:lnTo>
                    <a:lnTo>
                      <a:pt x="482" y="366"/>
                    </a:lnTo>
                    <a:lnTo>
                      <a:pt x="465" y="370"/>
                    </a:lnTo>
                    <a:lnTo>
                      <a:pt x="449" y="373"/>
                    </a:lnTo>
                    <a:lnTo>
                      <a:pt x="444" y="374"/>
                    </a:lnTo>
                    <a:lnTo>
                      <a:pt x="443" y="375"/>
                    </a:lnTo>
                    <a:lnTo>
                      <a:pt x="441" y="376"/>
                    </a:lnTo>
                    <a:lnTo>
                      <a:pt x="437" y="378"/>
                    </a:lnTo>
                    <a:lnTo>
                      <a:pt x="429" y="382"/>
                    </a:lnTo>
                    <a:lnTo>
                      <a:pt x="425" y="386"/>
                    </a:lnTo>
                    <a:lnTo>
                      <a:pt x="420" y="390"/>
                    </a:lnTo>
                    <a:lnTo>
                      <a:pt x="416" y="392"/>
                    </a:lnTo>
                    <a:lnTo>
                      <a:pt x="413" y="395"/>
                    </a:lnTo>
                    <a:lnTo>
                      <a:pt x="405" y="404"/>
                    </a:lnTo>
                    <a:lnTo>
                      <a:pt x="401" y="409"/>
                    </a:lnTo>
                    <a:lnTo>
                      <a:pt x="400" y="412"/>
                    </a:lnTo>
                    <a:lnTo>
                      <a:pt x="398" y="414"/>
                    </a:lnTo>
                    <a:lnTo>
                      <a:pt x="398" y="417"/>
                    </a:lnTo>
                    <a:lnTo>
                      <a:pt x="396" y="418"/>
                    </a:lnTo>
                    <a:lnTo>
                      <a:pt x="395" y="420"/>
                    </a:lnTo>
                    <a:lnTo>
                      <a:pt x="393" y="423"/>
                    </a:lnTo>
                    <a:lnTo>
                      <a:pt x="391" y="428"/>
                    </a:lnTo>
                    <a:lnTo>
                      <a:pt x="389" y="434"/>
                    </a:lnTo>
                    <a:lnTo>
                      <a:pt x="389" y="435"/>
                    </a:lnTo>
                    <a:lnTo>
                      <a:pt x="388" y="436"/>
                    </a:lnTo>
                    <a:lnTo>
                      <a:pt x="387" y="442"/>
                    </a:lnTo>
                    <a:lnTo>
                      <a:pt x="387" y="445"/>
                    </a:lnTo>
                    <a:lnTo>
                      <a:pt x="386" y="450"/>
                    </a:lnTo>
                    <a:lnTo>
                      <a:pt x="386" y="453"/>
                    </a:lnTo>
                    <a:lnTo>
                      <a:pt x="386" y="455"/>
                    </a:lnTo>
                    <a:lnTo>
                      <a:pt x="386" y="458"/>
                    </a:lnTo>
                    <a:lnTo>
                      <a:pt x="385" y="458"/>
                    </a:lnTo>
                    <a:lnTo>
                      <a:pt x="384" y="458"/>
                    </a:lnTo>
                    <a:lnTo>
                      <a:pt x="382" y="458"/>
                    </a:lnTo>
                    <a:lnTo>
                      <a:pt x="382" y="457"/>
                    </a:lnTo>
                    <a:lnTo>
                      <a:pt x="381" y="446"/>
                    </a:lnTo>
                    <a:lnTo>
                      <a:pt x="379" y="437"/>
                    </a:lnTo>
                    <a:lnTo>
                      <a:pt x="377" y="429"/>
                    </a:lnTo>
                    <a:lnTo>
                      <a:pt x="376" y="428"/>
                    </a:lnTo>
                    <a:lnTo>
                      <a:pt x="374" y="424"/>
                    </a:lnTo>
                    <a:lnTo>
                      <a:pt x="371" y="418"/>
                    </a:lnTo>
                    <a:lnTo>
                      <a:pt x="368" y="414"/>
                    </a:lnTo>
                    <a:lnTo>
                      <a:pt x="367" y="412"/>
                    </a:lnTo>
                    <a:lnTo>
                      <a:pt x="366" y="410"/>
                    </a:lnTo>
                    <a:lnTo>
                      <a:pt x="363" y="406"/>
                    </a:lnTo>
                    <a:lnTo>
                      <a:pt x="361" y="404"/>
                    </a:lnTo>
                    <a:lnTo>
                      <a:pt x="360" y="402"/>
                    </a:lnTo>
                    <a:lnTo>
                      <a:pt x="358" y="401"/>
                    </a:lnTo>
                    <a:lnTo>
                      <a:pt x="356" y="399"/>
                    </a:lnTo>
                    <a:lnTo>
                      <a:pt x="352" y="394"/>
                    </a:lnTo>
                    <a:lnTo>
                      <a:pt x="350" y="393"/>
                    </a:lnTo>
                    <a:lnTo>
                      <a:pt x="348" y="392"/>
                    </a:lnTo>
                    <a:lnTo>
                      <a:pt x="346" y="389"/>
                    </a:lnTo>
                    <a:lnTo>
                      <a:pt x="342" y="387"/>
                    </a:lnTo>
                    <a:lnTo>
                      <a:pt x="339" y="384"/>
                    </a:lnTo>
                    <a:lnTo>
                      <a:pt x="338" y="384"/>
                    </a:lnTo>
                    <a:lnTo>
                      <a:pt x="339" y="384"/>
                    </a:lnTo>
                  </a:path>
                </a:pathLst>
              </a:custGeom>
              <a:solidFill>
                <a:srgbClr val="0000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0" name="TextBox 229"/>
            <p:cNvSpPr txBox="1"/>
            <p:nvPr/>
          </p:nvSpPr>
          <p:spPr>
            <a:xfrm>
              <a:off x="7810520" y="6611779"/>
              <a:ext cx="20954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World Customs Organization</a:t>
              </a:r>
              <a:endParaRPr lang="ko-KR" altLang="en-US" sz="1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96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sw_presen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481" y="1002653"/>
            <a:ext cx="8747037" cy="5101931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Work Process-After</a:t>
            </a:r>
            <a:endParaRPr lang="ko-KR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System Configuration</a:t>
            </a:r>
            <a:endParaRPr lang="ko-KR" altLang="en-US" dirty="0"/>
          </a:p>
        </p:txBody>
      </p:sp>
      <p:grpSp>
        <p:nvGrpSpPr>
          <p:cNvPr id="4" name="내용 개체 틀 3"/>
          <p:cNvGrpSpPr>
            <a:grpSpLocks noGrp="1"/>
          </p:cNvGrpSpPr>
          <p:nvPr>
            <p:ph idx="1"/>
          </p:nvPr>
        </p:nvGrpSpPr>
        <p:grpSpPr>
          <a:xfrm>
            <a:off x="495300" y="981075"/>
            <a:ext cx="8915400" cy="5145088"/>
            <a:chOff x="101600" y="733425"/>
            <a:chExt cx="9539288" cy="5838825"/>
          </a:xfrm>
        </p:grpSpPr>
        <p:grpSp>
          <p:nvGrpSpPr>
            <p:cNvPr id="5" name="그룹 398"/>
            <p:cNvGrpSpPr>
              <a:grpSpLocks/>
            </p:cNvGrpSpPr>
            <p:nvPr/>
          </p:nvGrpSpPr>
          <p:grpSpPr bwMode="auto">
            <a:xfrm>
              <a:off x="2519363" y="1454149"/>
              <a:ext cx="2003425" cy="1963737"/>
              <a:chOff x="2305048" y="1679575"/>
              <a:chExt cx="2003427" cy="1963739"/>
            </a:xfrm>
          </p:grpSpPr>
          <p:pic>
            <p:nvPicPr>
              <p:cNvPr id="398" name="Picture 344" descr="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308225" y="1679575"/>
                <a:ext cx="2000250" cy="1106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9" name="Picture 351" descr="1"/>
              <p:cNvPicPr>
                <a:picLocks noChangeAspect="1" noChangeArrowheads="1"/>
              </p:cNvPicPr>
              <p:nvPr/>
            </p:nvPicPr>
            <p:blipFill>
              <a:blip r:embed="rId2"/>
              <a:srcRect t="36931"/>
              <a:stretch>
                <a:fillRect/>
              </a:stretch>
            </p:blipFill>
            <p:spPr bwMode="auto">
              <a:xfrm>
                <a:off x="2305048" y="2714620"/>
                <a:ext cx="2001600" cy="9286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" name="그룹 399"/>
            <p:cNvGrpSpPr>
              <a:grpSpLocks/>
            </p:cNvGrpSpPr>
            <p:nvPr/>
          </p:nvGrpSpPr>
          <p:grpSpPr bwMode="auto">
            <a:xfrm>
              <a:off x="4452938" y="1454149"/>
              <a:ext cx="2003425" cy="1963737"/>
              <a:chOff x="2305048" y="1679575"/>
              <a:chExt cx="2003427" cy="1963739"/>
            </a:xfrm>
          </p:grpSpPr>
          <p:pic>
            <p:nvPicPr>
              <p:cNvPr id="396" name="Picture 344" descr="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308225" y="1679575"/>
                <a:ext cx="2000250" cy="1106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7" name="Picture 351" descr="1"/>
              <p:cNvPicPr>
                <a:picLocks noChangeAspect="1" noChangeArrowheads="1"/>
              </p:cNvPicPr>
              <p:nvPr/>
            </p:nvPicPr>
            <p:blipFill>
              <a:blip r:embed="rId2"/>
              <a:srcRect t="36931"/>
              <a:stretch>
                <a:fillRect/>
              </a:stretch>
            </p:blipFill>
            <p:spPr bwMode="auto">
              <a:xfrm>
                <a:off x="2305048" y="2714620"/>
                <a:ext cx="2001600" cy="9286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" name="그룹 402"/>
            <p:cNvGrpSpPr>
              <a:grpSpLocks/>
            </p:cNvGrpSpPr>
            <p:nvPr/>
          </p:nvGrpSpPr>
          <p:grpSpPr bwMode="auto">
            <a:xfrm>
              <a:off x="4452938" y="3367088"/>
              <a:ext cx="2003425" cy="1963737"/>
              <a:chOff x="2305048" y="1679575"/>
              <a:chExt cx="2003427" cy="1963739"/>
            </a:xfrm>
          </p:grpSpPr>
          <p:pic>
            <p:nvPicPr>
              <p:cNvPr id="394" name="Picture 344" descr="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308225" y="1679575"/>
                <a:ext cx="2000250" cy="1106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5" name="Picture 351" descr="1"/>
              <p:cNvPicPr>
                <a:picLocks noChangeAspect="1" noChangeArrowheads="1"/>
              </p:cNvPicPr>
              <p:nvPr/>
            </p:nvPicPr>
            <p:blipFill>
              <a:blip r:embed="rId2"/>
              <a:srcRect t="36931"/>
              <a:stretch>
                <a:fillRect/>
              </a:stretch>
            </p:blipFill>
            <p:spPr bwMode="auto">
              <a:xfrm>
                <a:off x="2305048" y="2714620"/>
                <a:ext cx="2001600" cy="9286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" name="그룹 405"/>
            <p:cNvGrpSpPr>
              <a:grpSpLocks/>
            </p:cNvGrpSpPr>
            <p:nvPr/>
          </p:nvGrpSpPr>
          <p:grpSpPr bwMode="auto">
            <a:xfrm>
              <a:off x="2524125" y="3367088"/>
              <a:ext cx="2003425" cy="1963737"/>
              <a:chOff x="2305048" y="1679575"/>
              <a:chExt cx="2003427" cy="1963739"/>
            </a:xfrm>
          </p:grpSpPr>
          <p:pic>
            <p:nvPicPr>
              <p:cNvPr id="392" name="Picture 344" descr="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308225" y="1679575"/>
                <a:ext cx="2000250" cy="1106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3" name="Picture 351" descr="1"/>
              <p:cNvPicPr>
                <a:picLocks noChangeAspect="1" noChangeArrowheads="1"/>
              </p:cNvPicPr>
              <p:nvPr/>
            </p:nvPicPr>
            <p:blipFill>
              <a:blip r:embed="rId2"/>
              <a:srcRect t="36931"/>
              <a:stretch>
                <a:fillRect/>
              </a:stretch>
            </p:blipFill>
            <p:spPr bwMode="auto">
              <a:xfrm>
                <a:off x="2305048" y="2714620"/>
                <a:ext cx="2001600" cy="9286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9" name="Picture 7" descr="바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22538" y="5567363"/>
              <a:ext cx="4002087" cy="1004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>
              <a:off x="236538" y="1490663"/>
              <a:ext cx="1214437" cy="423862"/>
            </a:xfrm>
            <a:prstGeom prst="roundRect">
              <a:avLst>
                <a:gd name="adj" fmla="val 15023"/>
              </a:avLst>
            </a:prstGeom>
            <a:solidFill>
              <a:srgbClr val="205AA8"/>
            </a:solidFill>
            <a:ln w="9525">
              <a:solidFill>
                <a:srgbClr val="205AA8"/>
              </a:solidFill>
              <a:round/>
              <a:headEnd/>
              <a:tailEnd/>
            </a:ln>
            <a:effectLst/>
          </p:spPr>
          <p:txBody>
            <a:bodyPr wrap="none" lIns="0" tIns="36000" rIns="0" bIns="0"/>
            <a:lstStyle/>
            <a:p>
              <a:pPr algn="ctr" eaLnBrk="0" latinLnBrk="0" hangingPunct="0">
                <a:lnSpc>
                  <a:spcPct val="85000"/>
                </a:lnSpc>
                <a:defRPr/>
              </a:pPr>
              <a:r>
                <a:rPr lang="en-US" altLang="ko-KR" sz="15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Users</a:t>
              </a:r>
              <a:endParaRPr lang="en-US" altLang="ko-KR" sz="1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236538" y="1774825"/>
              <a:ext cx="1214437" cy="4583113"/>
            </a:xfrm>
            <a:prstGeom prst="roundRect">
              <a:avLst>
                <a:gd name="adj" fmla="val 1870"/>
              </a:avLst>
            </a:prstGeom>
            <a:solidFill>
              <a:srgbClr val="DFF7F9"/>
            </a:solidFill>
            <a:ln w="19050">
              <a:solidFill>
                <a:srgbClr val="205AA8"/>
              </a:solidFill>
              <a:round/>
              <a:headEnd/>
              <a:tailEnd/>
            </a:ln>
          </p:spPr>
          <p:txBody>
            <a:bodyPr lIns="36000" tIns="72000" rIns="0" bIns="0"/>
            <a:lstStyle/>
            <a:p>
              <a:pPr marL="190500" indent="-190500" latinLnBrk="0">
                <a:spcBef>
                  <a:spcPct val="30000"/>
                </a:spcBef>
                <a:buFontTx/>
                <a:buChar char="•"/>
                <a:defRPr/>
              </a:pPr>
              <a:endParaRPr lang="ko-KR" altLang="ko-KR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grpSp>
          <p:nvGrpSpPr>
            <p:cNvPr id="12" name="그룹 401"/>
            <p:cNvGrpSpPr>
              <a:grpSpLocks/>
            </p:cNvGrpSpPr>
            <p:nvPr/>
          </p:nvGrpSpPr>
          <p:grpSpPr bwMode="auto">
            <a:xfrm>
              <a:off x="296863" y="1858963"/>
              <a:ext cx="1144587" cy="666750"/>
              <a:chOff x="511925" y="2084378"/>
              <a:chExt cx="1144608" cy="666344"/>
            </a:xfrm>
          </p:grpSpPr>
          <p:pic>
            <p:nvPicPr>
              <p:cNvPr id="389" name="Picture 10" descr="j0233016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62763" y="2084378"/>
                <a:ext cx="593167" cy="392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0" name="Picture 11" descr="1p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11925" y="2455852"/>
                <a:ext cx="1144608" cy="2948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1" name="Text Box 15"/>
              <p:cNvSpPr txBox="1">
                <a:spLocks noChangeArrowheads="1"/>
              </p:cNvSpPr>
              <p:nvPr/>
            </p:nvSpPr>
            <p:spPr bwMode="auto">
              <a:xfrm>
                <a:off x="637339" y="2512742"/>
                <a:ext cx="842978" cy="157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latinLnBrk="0" hangingPunct="0">
                  <a:lnSpc>
                    <a:spcPct val="85000"/>
                  </a:lnSpc>
                  <a:defRPr/>
                </a:pPr>
                <a:r>
                  <a:rPr lang="en-US" altLang="ko-KR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General users</a:t>
                </a:r>
              </a:p>
            </p:txBody>
          </p:sp>
        </p:grpSp>
        <p:grpSp>
          <p:nvGrpSpPr>
            <p:cNvPr id="13" name="그룹 398"/>
            <p:cNvGrpSpPr>
              <a:grpSpLocks/>
            </p:cNvGrpSpPr>
            <p:nvPr/>
          </p:nvGrpSpPr>
          <p:grpSpPr bwMode="auto">
            <a:xfrm>
              <a:off x="296863" y="4414833"/>
              <a:ext cx="1144587" cy="636586"/>
              <a:chOff x="511925" y="4373553"/>
              <a:chExt cx="1144608" cy="636762"/>
            </a:xfrm>
          </p:grpSpPr>
          <p:pic>
            <p:nvPicPr>
              <p:cNvPr id="211" name="Picture 14" descr="1p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11925" y="4713276"/>
                <a:ext cx="1144608" cy="2970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2" name="Text Box 18"/>
              <p:cNvSpPr txBox="1">
                <a:spLocks noChangeArrowheads="1"/>
              </p:cNvSpPr>
              <p:nvPr/>
            </p:nvSpPr>
            <p:spPr bwMode="auto">
              <a:xfrm>
                <a:off x="664328" y="4762597"/>
                <a:ext cx="693750" cy="2207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latinLnBrk="0" hangingPunct="0">
                  <a:lnSpc>
                    <a:spcPct val="60000"/>
                  </a:lnSpc>
                  <a:defRPr/>
                </a:pPr>
                <a:r>
                  <a:rPr lang="en-US" altLang="ko-KR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Consigner</a:t>
                </a:r>
              </a:p>
              <a:p>
                <a:pPr eaLnBrk="0" latinLnBrk="0" hangingPunct="0">
                  <a:lnSpc>
                    <a:spcPct val="60000"/>
                  </a:lnSpc>
                  <a:defRPr/>
                </a:pPr>
                <a:r>
                  <a:rPr lang="en-US" altLang="ko-KR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/Consignee</a:t>
                </a:r>
              </a:p>
            </p:txBody>
          </p:sp>
          <p:grpSp>
            <p:nvGrpSpPr>
              <p:cNvPr id="213" name="그룹 396"/>
              <p:cNvGrpSpPr>
                <a:grpSpLocks/>
              </p:cNvGrpSpPr>
              <p:nvPr/>
            </p:nvGrpSpPr>
            <p:grpSpPr bwMode="auto">
              <a:xfrm>
                <a:off x="734202" y="4373553"/>
                <a:ext cx="649313" cy="368401"/>
                <a:chOff x="730615" y="4373553"/>
                <a:chExt cx="458687" cy="368401"/>
              </a:xfrm>
            </p:grpSpPr>
            <p:sp>
              <p:nvSpPr>
                <p:cNvPr id="214" name="Freeform 19"/>
                <p:cNvSpPr>
                  <a:spLocks/>
                </p:cNvSpPr>
                <p:nvPr/>
              </p:nvSpPr>
              <p:spPr bwMode="auto">
                <a:xfrm flipH="1">
                  <a:off x="800147" y="4441834"/>
                  <a:ext cx="13458" cy="41286"/>
                </a:xfrm>
                <a:custGeom>
                  <a:avLst/>
                  <a:gdLst>
                    <a:gd name="T0" fmla="*/ 0 w 59"/>
                    <a:gd name="T1" fmla="*/ 2147483647 h 108"/>
                    <a:gd name="T2" fmla="*/ 0 w 59"/>
                    <a:gd name="T3" fmla="*/ 2147483647 h 108"/>
                    <a:gd name="T4" fmla="*/ 2147483647 w 59"/>
                    <a:gd name="T5" fmla="*/ 0 h 108"/>
                    <a:gd name="T6" fmla="*/ 2147483647 w 59"/>
                    <a:gd name="T7" fmla="*/ 2147483647 h 108"/>
                    <a:gd name="T8" fmla="*/ 2147483647 w 59"/>
                    <a:gd name="T9" fmla="*/ 2147483647 h 108"/>
                    <a:gd name="T10" fmla="*/ 0 w 59"/>
                    <a:gd name="T11" fmla="*/ 2147483647 h 10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9"/>
                    <a:gd name="T19" fmla="*/ 0 h 108"/>
                    <a:gd name="T20" fmla="*/ 59 w 59"/>
                    <a:gd name="T21" fmla="*/ 108 h 10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9" h="108">
                      <a:moveTo>
                        <a:pt x="0" y="95"/>
                      </a:moveTo>
                      <a:lnTo>
                        <a:pt x="0" y="15"/>
                      </a:lnTo>
                      <a:lnTo>
                        <a:pt x="30" y="0"/>
                      </a:lnTo>
                      <a:lnTo>
                        <a:pt x="59" y="11"/>
                      </a:lnTo>
                      <a:lnTo>
                        <a:pt x="59" y="108"/>
                      </a:lnTo>
                      <a:lnTo>
                        <a:pt x="0" y="95"/>
                      </a:lnTo>
                      <a:close/>
                    </a:path>
                  </a:pathLst>
                </a:custGeom>
                <a:solidFill>
                  <a:srgbClr val="1C1C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15" name="Freeform 20"/>
                <p:cNvSpPr>
                  <a:spLocks/>
                </p:cNvSpPr>
                <p:nvPr/>
              </p:nvSpPr>
              <p:spPr bwMode="auto">
                <a:xfrm flipH="1">
                  <a:off x="846128" y="4435482"/>
                  <a:ext cx="343174" cy="112744"/>
                </a:xfrm>
                <a:custGeom>
                  <a:avLst/>
                  <a:gdLst>
                    <a:gd name="T0" fmla="*/ 0 w 1554"/>
                    <a:gd name="T1" fmla="*/ 0 h 299"/>
                    <a:gd name="T2" fmla="*/ 2147483647 w 1554"/>
                    <a:gd name="T3" fmla="*/ 2147483647 h 299"/>
                    <a:gd name="T4" fmla="*/ 2147483647 w 1554"/>
                    <a:gd name="T5" fmla="*/ 2147483647 h 299"/>
                    <a:gd name="T6" fmla="*/ 2147483647 w 1554"/>
                    <a:gd name="T7" fmla="*/ 2147483647 h 299"/>
                    <a:gd name="T8" fmla="*/ 2147483647 w 1554"/>
                    <a:gd name="T9" fmla="*/ 2147483647 h 299"/>
                    <a:gd name="T10" fmla="*/ 2147483647 w 1554"/>
                    <a:gd name="T11" fmla="*/ 2147483647 h 299"/>
                    <a:gd name="T12" fmla="*/ 2147483647 w 1554"/>
                    <a:gd name="T13" fmla="*/ 2147483647 h 299"/>
                    <a:gd name="T14" fmla="*/ 2147483647 w 1554"/>
                    <a:gd name="T15" fmla="*/ 2147483647 h 299"/>
                    <a:gd name="T16" fmla="*/ 2147483647 w 1554"/>
                    <a:gd name="T17" fmla="*/ 2147483647 h 299"/>
                    <a:gd name="T18" fmla="*/ 2147483647 w 1554"/>
                    <a:gd name="T19" fmla="*/ 2147483647 h 299"/>
                    <a:gd name="T20" fmla="*/ 2147483647 w 1554"/>
                    <a:gd name="T21" fmla="*/ 2147483647 h 299"/>
                    <a:gd name="T22" fmla="*/ 2147483647 w 1554"/>
                    <a:gd name="T23" fmla="*/ 2147483647 h 299"/>
                    <a:gd name="T24" fmla="*/ 0 w 1554"/>
                    <a:gd name="T25" fmla="*/ 0 h 29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554"/>
                    <a:gd name="T40" fmla="*/ 0 h 299"/>
                    <a:gd name="T41" fmla="*/ 1554 w 1554"/>
                    <a:gd name="T42" fmla="*/ 299 h 29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554" h="299">
                      <a:moveTo>
                        <a:pt x="0" y="0"/>
                      </a:moveTo>
                      <a:lnTo>
                        <a:pt x="44" y="7"/>
                      </a:lnTo>
                      <a:lnTo>
                        <a:pt x="129" y="27"/>
                      </a:lnTo>
                      <a:lnTo>
                        <a:pt x="289" y="60"/>
                      </a:lnTo>
                      <a:lnTo>
                        <a:pt x="303" y="118"/>
                      </a:lnTo>
                      <a:lnTo>
                        <a:pt x="621" y="163"/>
                      </a:lnTo>
                      <a:lnTo>
                        <a:pt x="960" y="209"/>
                      </a:lnTo>
                      <a:lnTo>
                        <a:pt x="1340" y="246"/>
                      </a:lnTo>
                      <a:lnTo>
                        <a:pt x="1554" y="257"/>
                      </a:lnTo>
                      <a:lnTo>
                        <a:pt x="1554" y="299"/>
                      </a:lnTo>
                      <a:lnTo>
                        <a:pt x="296" y="175"/>
                      </a:lnTo>
                      <a:lnTo>
                        <a:pt x="111" y="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D8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16" name="Freeform 21"/>
                <p:cNvSpPr>
                  <a:spLocks/>
                </p:cNvSpPr>
                <p:nvPr/>
              </p:nvSpPr>
              <p:spPr bwMode="auto">
                <a:xfrm flipH="1">
                  <a:off x="898838" y="4511703"/>
                  <a:ext cx="37009" cy="23820"/>
                </a:xfrm>
                <a:custGeom>
                  <a:avLst/>
                  <a:gdLst>
                    <a:gd name="T0" fmla="*/ 0 w 172"/>
                    <a:gd name="T1" fmla="*/ 0 h 64"/>
                    <a:gd name="T2" fmla="*/ 2147483647 w 172"/>
                    <a:gd name="T3" fmla="*/ 2147483647 h 64"/>
                    <a:gd name="T4" fmla="*/ 2147483647 w 172"/>
                    <a:gd name="T5" fmla="*/ 2147483647 h 64"/>
                    <a:gd name="T6" fmla="*/ 2147483647 w 172"/>
                    <a:gd name="T7" fmla="*/ 2147483647 h 64"/>
                    <a:gd name="T8" fmla="*/ 0 w 172"/>
                    <a:gd name="T9" fmla="*/ 0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2"/>
                    <a:gd name="T16" fmla="*/ 0 h 64"/>
                    <a:gd name="T17" fmla="*/ 172 w 172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2" h="64">
                      <a:moveTo>
                        <a:pt x="0" y="0"/>
                      </a:moveTo>
                      <a:lnTo>
                        <a:pt x="172" y="38"/>
                      </a:lnTo>
                      <a:lnTo>
                        <a:pt x="172" y="64"/>
                      </a:lnTo>
                      <a:lnTo>
                        <a:pt x="6" y="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D8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17" name="Freeform 22"/>
                <p:cNvSpPr>
                  <a:spLocks/>
                </p:cNvSpPr>
                <p:nvPr/>
              </p:nvSpPr>
              <p:spPr bwMode="auto">
                <a:xfrm flipH="1">
                  <a:off x="933604" y="4508527"/>
                  <a:ext cx="41495" cy="19055"/>
                </a:xfrm>
                <a:custGeom>
                  <a:avLst/>
                  <a:gdLst>
                    <a:gd name="T0" fmla="*/ 0 w 188"/>
                    <a:gd name="T1" fmla="*/ 2147483647 h 53"/>
                    <a:gd name="T2" fmla="*/ 0 w 188"/>
                    <a:gd name="T3" fmla="*/ 0 h 53"/>
                    <a:gd name="T4" fmla="*/ 2147483647 w 188"/>
                    <a:gd name="T5" fmla="*/ 2147483647 h 53"/>
                    <a:gd name="T6" fmla="*/ 2147483647 w 188"/>
                    <a:gd name="T7" fmla="*/ 2147483647 h 53"/>
                    <a:gd name="T8" fmla="*/ 0 w 188"/>
                    <a:gd name="T9" fmla="*/ 2147483647 h 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8"/>
                    <a:gd name="T16" fmla="*/ 0 h 53"/>
                    <a:gd name="T17" fmla="*/ 188 w 188"/>
                    <a:gd name="T18" fmla="*/ 53 h 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8" h="53">
                      <a:moveTo>
                        <a:pt x="0" y="32"/>
                      </a:moveTo>
                      <a:lnTo>
                        <a:pt x="0" y="0"/>
                      </a:lnTo>
                      <a:lnTo>
                        <a:pt x="188" y="4"/>
                      </a:lnTo>
                      <a:lnTo>
                        <a:pt x="188" y="53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CC99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18" name="Freeform 23"/>
                <p:cNvSpPr>
                  <a:spLocks/>
                </p:cNvSpPr>
                <p:nvPr/>
              </p:nvSpPr>
              <p:spPr bwMode="auto">
                <a:xfrm flipH="1">
                  <a:off x="753045" y="4481533"/>
                  <a:ext cx="52709" cy="71457"/>
                </a:xfrm>
                <a:custGeom>
                  <a:avLst/>
                  <a:gdLst>
                    <a:gd name="T0" fmla="*/ 0 w 236"/>
                    <a:gd name="T1" fmla="*/ 0 h 189"/>
                    <a:gd name="T2" fmla="*/ 2147483647 w 236"/>
                    <a:gd name="T3" fmla="*/ 2147483647 h 189"/>
                    <a:gd name="T4" fmla="*/ 2147483647 w 236"/>
                    <a:gd name="T5" fmla="*/ 2147483647 h 189"/>
                    <a:gd name="T6" fmla="*/ 2147483647 w 236"/>
                    <a:gd name="T7" fmla="*/ 2147483647 h 189"/>
                    <a:gd name="T8" fmla="*/ 2147483647 w 236"/>
                    <a:gd name="T9" fmla="*/ 2147483647 h 189"/>
                    <a:gd name="T10" fmla="*/ 2147483647 w 236"/>
                    <a:gd name="T11" fmla="*/ 2147483647 h 189"/>
                    <a:gd name="T12" fmla="*/ 2147483647 w 236"/>
                    <a:gd name="T13" fmla="*/ 2147483647 h 189"/>
                    <a:gd name="T14" fmla="*/ 0 w 236"/>
                    <a:gd name="T15" fmla="*/ 2147483647 h 189"/>
                    <a:gd name="T16" fmla="*/ 0 w 236"/>
                    <a:gd name="T17" fmla="*/ 0 h 18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36"/>
                    <a:gd name="T28" fmla="*/ 0 h 189"/>
                    <a:gd name="T29" fmla="*/ 236 w 236"/>
                    <a:gd name="T30" fmla="*/ 189 h 18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36" h="189">
                      <a:moveTo>
                        <a:pt x="0" y="0"/>
                      </a:moveTo>
                      <a:lnTo>
                        <a:pt x="107" y="16"/>
                      </a:lnTo>
                      <a:lnTo>
                        <a:pt x="119" y="71"/>
                      </a:lnTo>
                      <a:lnTo>
                        <a:pt x="182" y="81"/>
                      </a:lnTo>
                      <a:lnTo>
                        <a:pt x="182" y="119"/>
                      </a:lnTo>
                      <a:lnTo>
                        <a:pt x="230" y="124"/>
                      </a:lnTo>
                      <a:lnTo>
                        <a:pt x="236" y="189"/>
                      </a:lnTo>
                      <a:lnTo>
                        <a:pt x="0" y="18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19" name="Freeform 24"/>
                <p:cNvSpPr>
                  <a:spLocks/>
                </p:cNvSpPr>
                <p:nvPr/>
              </p:nvSpPr>
              <p:spPr bwMode="auto">
                <a:xfrm flipH="1">
                  <a:off x="788932" y="4476768"/>
                  <a:ext cx="63924" cy="69869"/>
                </a:xfrm>
                <a:custGeom>
                  <a:avLst/>
                  <a:gdLst>
                    <a:gd name="T0" fmla="*/ 2147483647 w 289"/>
                    <a:gd name="T1" fmla="*/ 2147483647 h 184"/>
                    <a:gd name="T2" fmla="*/ 2147483647 w 289"/>
                    <a:gd name="T3" fmla="*/ 2147483647 h 184"/>
                    <a:gd name="T4" fmla="*/ 0 w 289"/>
                    <a:gd name="T5" fmla="*/ 2147483647 h 184"/>
                    <a:gd name="T6" fmla="*/ 0 w 289"/>
                    <a:gd name="T7" fmla="*/ 2147483647 h 184"/>
                    <a:gd name="T8" fmla="*/ 2147483647 w 289"/>
                    <a:gd name="T9" fmla="*/ 2147483647 h 184"/>
                    <a:gd name="T10" fmla="*/ 2147483647 w 289"/>
                    <a:gd name="T11" fmla="*/ 2147483647 h 184"/>
                    <a:gd name="T12" fmla="*/ 2147483647 w 289"/>
                    <a:gd name="T13" fmla="*/ 0 h 184"/>
                    <a:gd name="T14" fmla="*/ 2147483647 w 289"/>
                    <a:gd name="T15" fmla="*/ 2147483647 h 184"/>
                    <a:gd name="T16" fmla="*/ 2147483647 w 289"/>
                    <a:gd name="T17" fmla="*/ 2147483647 h 184"/>
                    <a:gd name="T18" fmla="*/ 2147483647 w 289"/>
                    <a:gd name="T19" fmla="*/ 2147483647 h 184"/>
                    <a:gd name="T20" fmla="*/ 2147483647 w 289"/>
                    <a:gd name="T21" fmla="*/ 2147483647 h 184"/>
                    <a:gd name="T22" fmla="*/ 2147483647 w 289"/>
                    <a:gd name="T23" fmla="*/ 2147483647 h 184"/>
                    <a:gd name="T24" fmla="*/ 2147483647 w 289"/>
                    <a:gd name="T25" fmla="*/ 2147483647 h 18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89"/>
                    <a:gd name="T40" fmla="*/ 0 h 184"/>
                    <a:gd name="T41" fmla="*/ 289 w 289"/>
                    <a:gd name="T42" fmla="*/ 184 h 18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89" h="184">
                      <a:moveTo>
                        <a:pt x="27" y="173"/>
                      </a:moveTo>
                      <a:lnTo>
                        <a:pt x="33" y="70"/>
                      </a:lnTo>
                      <a:lnTo>
                        <a:pt x="0" y="70"/>
                      </a:lnTo>
                      <a:lnTo>
                        <a:pt x="0" y="38"/>
                      </a:lnTo>
                      <a:lnTo>
                        <a:pt x="43" y="38"/>
                      </a:lnTo>
                      <a:lnTo>
                        <a:pt x="49" y="11"/>
                      </a:lnTo>
                      <a:lnTo>
                        <a:pt x="219" y="0"/>
                      </a:lnTo>
                      <a:lnTo>
                        <a:pt x="231" y="27"/>
                      </a:lnTo>
                      <a:lnTo>
                        <a:pt x="289" y="44"/>
                      </a:lnTo>
                      <a:lnTo>
                        <a:pt x="284" y="70"/>
                      </a:lnTo>
                      <a:lnTo>
                        <a:pt x="247" y="76"/>
                      </a:lnTo>
                      <a:lnTo>
                        <a:pt x="247" y="184"/>
                      </a:lnTo>
                      <a:lnTo>
                        <a:pt x="27" y="173"/>
                      </a:lnTo>
                      <a:close/>
                    </a:path>
                  </a:pathLst>
                </a:custGeom>
                <a:solidFill>
                  <a:srgbClr val="5F5F5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20" name="Freeform 25"/>
                <p:cNvSpPr>
                  <a:spLocks/>
                </p:cNvSpPr>
                <p:nvPr/>
              </p:nvSpPr>
              <p:spPr bwMode="auto">
                <a:xfrm flipH="1">
                  <a:off x="730615" y="4435482"/>
                  <a:ext cx="457566" cy="138151"/>
                </a:xfrm>
                <a:custGeom>
                  <a:avLst/>
                  <a:gdLst>
                    <a:gd name="T0" fmla="*/ 2147483647 w 2075"/>
                    <a:gd name="T1" fmla="*/ 2147483647 h 362"/>
                    <a:gd name="T2" fmla="*/ 2147483647 w 2075"/>
                    <a:gd name="T3" fmla="*/ 2147483647 h 362"/>
                    <a:gd name="T4" fmla="*/ 2147483647 w 2075"/>
                    <a:gd name="T5" fmla="*/ 2147483647 h 362"/>
                    <a:gd name="T6" fmla="*/ 2147483647 w 2075"/>
                    <a:gd name="T7" fmla="*/ 2147483647 h 362"/>
                    <a:gd name="T8" fmla="*/ 2147483647 w 2075"/>
                    <a:gd name="T9" fmla="*/ 2147483647 h 362"/>
                    <a:gd name="T10" fmla="*/ 2147483647 w 2075"/>
                    <a:gd name="T11" fmla="*/ 2147483647 h 362"/>
                    <a:gd name="T12" fmla="*/ 2147483647 w 2075"/>
                    <a:gd name="T13" fmla="*/ 2147483647 h 362"/>
                    <a:gd name="T14" fmla="*/ 2147483647 w 2075"/>
                    <a:gd name="T15" fmla="*/ 2147483647 h 362"/>
                    <a:gd name="T16" fmla="*/ 2147483647 w 2075"/>
                    <a:gd name="T17" fmla="*/ 2147483647 h 362"/>
                    <a:gd name="T18" fmla="*/ 2147483647 w 2075"/>
                    <a:gd name="T19" fmla="*/ 2147483647 h 362"/>
                    <a:gd name="T20" fmla="*/ 2147483647 w 2075"/>
                    <a:gd name="T21" fmla="*/ 2147483647 h 362"/>
                    <a:gd name="T22" fmla="*/ 2147483647 w 2075"/>
                    <a:gd name="T23" fmla="*/ 2147483647 h 362"/>
                    <a:gd name="T24" fmla="*/ 2147483647 w 2075"/>
                    <a:gd name="T25" fmla="*/ 2147483647 h 362"/>
                    <a:gd name="T26" fmla="*/ 2147483647 w 2075"/>
                    <a:gd name="T27" fmla="*/ 2147483647 h 362"/>
                    <a:gd name="T28" fmla="*/ 2147483647 w 2075"/>
                    <a:gd name="T29" fmla="*/ 2147483647 h 362"/>
                    <a:gd name="T30" fmla="*/ 0 w 2075"/>
                    <a:gd name="T31" fmla="*/ 0 h 362"/>
                    <a:gd name="T32" fmla="*/ 2147483647 w 2075"/>
                    <a:gd name="T33" fmla="*/ 2147483647 h 36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075"/>
                    <a:gd name="T52" fmla="*/ 0 h 362"/>
                    <a:gd name="T53" fmla="*/ 2075 w 2075"/>
                    <a:gd name="T54" fmla="*/ 362 h 36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075" h="362">
                      <a:moveTo>
                        <a:pt x="26" y="75"/>
                      </a:moveTo>
                      <a:lnTo>
                        <a:pt x="74" y="193"/>
                      </a:lnTo>
                      <a:lnTo>
                        <a:pt x="809" y="280"/>
                      </a:lnTo>
                      <a:lnTo>
                        <a:pt x="1177" y="312"/>
                      </a:lnTo>
                      <a:lnTo>
                        <a:pt x="1349" y="323"/>
                      </a:lnTo>
                      <a:lnTo>
                        <a:pt x="1808" y="360"/>
                      </a:lnTo>
                      <a:lnTo>
                        <a:pt x="2027" y="362"/>
                      </a:lnTo>
                      <a:lnTo>
                        <a:pt x="2064" y="331"/>
                      </a:lnTo>
                      <a:lnTo>
                        <a:pt x="2075" y="301"/>
                      </a:lnTo>
                      <a:lnTo>
                        <a:pt x="1936" y="300"/>
                      </a:lnTo>
                      <a:lnTo>
                        <a:pt x="1343" y="253"/>
                      </a:lnTo>
                      <a:lnTo>
                        <a:pt x="778" y="197"/>
                      </a:lnTo>
                      <a:lnTo>
                        <a:pt x="291" y="123"/>
                      </a:lnTo>
                      <a:lnTo>
                        <a:pt x="280" y="70"/>
                      </a:lnTo>
                      <a:lnTo>
                        <a:pt x="170" y="42"/>
                      </a:lnTo>
                      <a:lnTo>
                        <a:pt x="0" y="0"/>
                      </a:lnTo>
                      <a:lnTo>
                        <a:pt x="26" y="7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21" name="Freeform 26"/>
                <p:cNvSpPr>
                  <a:spLocks/>
                </p:cNvSpPr>
                <p:nvPr/>
              </p:nvSpPr>
              <p:spPr bwMode="auto">
                <a:xfrm flipH="1">
                  <a:off x="739587" y="4506940"/>
                  <a:ext cx="449715" cy="112743"/>
                </a:xfrm>
                <a:custGeom>
                  <a:avLst/>
                  <a:gdLst>
                    <a:gd name="T0" fmla="*/ 2147483647 w 2039"/>
                    <a:gd name="T1" fmla="*/ 0 h 298"/>
                    <a:gd name="T2" fmla="*/ 2147483647 w 2039"/>
                    <a:gd name="T3" fmla="*/ 2147483647 h 298"/>
                    <a:gd name="T4" fmla="*/ 2147483647 w 2039"/>
                    <a:gd name="T5" fmla="*/ 2147483647 h 298"/>
                    <a:gd name="T6" fmla="*/ 0 w 2039"/>
                    <a:gd name="T7" fmla="*/ 2147483647 h 298"/>
                    <a:gd name="T8" fmla="*/ 0 w 2039"/>
                    <a:gd name="T9" fmla="*/ 2147483647 h 298"/>
                    <a:gd name="T10" fmla="*/ 2147483647 w 2039"/>
                    <a:gd name="T11" fmla="*/ 2147483647 h 298"/>
                    <a:gd name="T12" fmla="*/ 2147483647 w 2039"/>
                    <a:gd name="T13" fmla="*/ 2147483647 h 298"/>
                    <a:gd name="T14" fmla="*/ 2147483647 w 2039"/>
                    <a:gd name="T15" fmla="*/ 2147483647 h 298"/>
                    <a:gd name="T16" fmla="*/ 2147483647 w 2039"/>
                    <a:gd name="T17" fmla="*/ 2147483647 h 298"/>
                    <a:gd name="T18" fmla="*/ 2147483647 w 2039"/>
                    <a:gd name="T19" fmla="*/ 2147483647 h 298"/>
                    <a:gd name="T20" fmla="*/ 2147483647 w 2039"/>
                    <a:gd name="T21" fmla="*/ 2147483647 h 298"/>
                    <a:gd name="T22" fmla="*/ 2147483647 w 2039"/>
                    <a:gd name="T23" fmla="*/ 2147483647 h 298"/>
                    <a:gd name="T24" fmla="*/ 2147483647 w 2039"/>
                    <a:gd name="T25" fmla="*/ 2147483647 h 298"/>
                    <a:gd name="T26" fmla="*/ 2147483647 w 2039"/>
                    <a:gd name="T27" fmla="*/ 2147483647 h 298"/>
                    <a:gd name="T28" fmla="*/ 2147483647 w 2039"/>
                    <a:gd name="T29" fmla="*/ 2147483647 h 298"/>
                    <a:gd name="T30" fmla="*/ 2147483647 w 2039"/>
                    <a:gd name="T31" fmla="*/ 2147483647 h 298"/>
                    <a:gd name="T32" fmla="*/ 2147483647 w 2039"/>
                    <a:gd name="T33" fmla="*/ 0 h 29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039"/>
                    <a:gd name="T52" fmla="*/ 0 h 298"/>
                    <a:gd name="T53" fmla="*/ 2039 w 2039"/>
                    <a:gd name="T54" fmla="*/ 298 h 29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039" h="298">
                      <a:moveTo>
                        <a:pt x="75" y="0"/>
                      </a:moveTo>
                      <a:lnTo>
                        <a:pt x="75" y="66"/>
                      </a:lnTo>
                      <a:lnTo>
                        <a:pt x="45" y="120"/>
                      </a:lnTo>
                      <a:lnTo>
                        <a:pt x="0" y="201"/>
                      </a:lnTo>
                      <a:lnTo>
                        <a:pt x="0" y="255"/>
                      </a:lnTo>
                      <a:lnTo>
                        <a:pt x="6" y="298"/>
                      </a:lnTo>
                      <a:lnTo>
                        <a:pt x="559" y="293"/>
                      </a:lnTo>
                      <a:lnTo>
                        <a:pt x="1509" y="281"/>
                      </a:lnTo>
                      <a:lnTo>
                        <a:pt x="1707" y="271"/>
                      </a:lnTo>
                      <a:lnTo>
                        <a:pt x="1867" y="271"/>
                      </a:lnTo>
                      <a:lnTo>
                        <a:pt x="1958" y="265"/>
                      </a:lnTo>
                      <a:lnTo>
                        <a:pt x="1991" y="243"/>
                      </a:lnTo>
                      <a:lnTo>
                        <a:pt x="2023" y="207"/>
                      </a:lnTo>
                      <a:lnTo>
                        <a:pt x="2039" y="169"/>
                      </a:lnTo>
                      <a:lnTo>
                        <a:pt x="767" y="76"/>
                      </a:lnTo>
                      <a:lnTo>
                        <a:pt x="185" y="6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22" name="Freeform 27"/>
                <p:cNvSpPr>
                  <a:spLocks/>
                </p:cNvSpPr>
                <p:nvPr/>
              </p:nvSpPr>
              <p:spPr bwMode="auto">
                <a:xfrm flipH="1">
                  <a:off x="813605" y="4405312"/>
                  <a:ext cx="12336" cy="73045"/>
                </a:xfrm>
                <a:custGeom>
                  <a:avLst/>
                  <a:gdLst>
                    <a:gd name="T0" fmla="*/ 2147483647 w 52"/>
                    <a:gd name="T1" fmla="*/ 2147483647 h 192"/>
                    <a:gd name="T2" fmla="*/ 2147483647 w 52"/>
                    <a:gd name="T3" fmla="*/ 2147483647 h 192"/>
                    <a:gd name="T4" fmla="*/ 0 w 52"/>
                    <a:gd name="T5" fmla="*/ 2147483647 h 192"/>
                    <a:gd name="T6" fmla="*/ 2147483647 w 52"/>
                    <a:gd name="T7" fmla="*/ 2147483647 h 192"/>
                    <a:gd name="T8" fmla="*/ 2147483647 w 52"/>
                    <a:gd name="T9" fmla="*/ 0 h 192"/>
                    <a:gd name="T10" fmla="*/ 2147483647 w 52"/>
                    <a:gd name="T11" fmla="*/ 2147483647 h 192"/>
                    <a:gd name="T12" fmla="*/ 2147483647 w 52"/>
                    <a:gd name="T13" fmla="*/ 2147483647 h 192"/>
                    <a:gd name="T14" fmla="*/ 2147483647 w 52"/>
                    <a:gd name="T15" fmla="*/ 2147483647 h 192"/>
                    <a:gd name="T16" fmla="*/ 2147483647 w 52"/>
                    <a:gd name="T17" fmla="*/ 2147483647 h 192"/>
                    <a:gd name="T18" fmla="*/ 2147483647 w 52"/>
                    <a:gd name="T19" fmla="*/ 2147483647 h 19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2"/>
                    <a:gd name="T31" fmla="*/ 0 h 192"/>
                    <a:gd name="T32" fmla="*/ 52 w 52"/>
                    <a:gd name="T33" fmla="*/ 192 h 19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2" h="192">
                      <a:moveTo>
                        <a:pt x="15" y="192"/>
                      </a:moveTo>
                      <a:lnTo>
                        <a:pt x="18" y="47"/>
                      </a:lnTo>
                      <a:lnTo>
                        <a:pt x="0" y="45"/>
                      </a:lnTo>
                      <a:lnTo>
                        <a:pt x="20" y="39"/>
                      </a:lnTo>
                      <a:lnTo>
                        <a:pt x="22" y="0"/>
                      </a:lnTo>
                      <a:lnTo>
                        <a:pt x="30" y="37"/>
                      </a:lnTo>
                      <a:lnTo>
                        <a:pt x="52" y="42"/>
                      </a:lnTo>
                      <a:lnTo>
                        <a:pt x="30" y="47"/>
                      </a:lnTo>
                      <a:lnTo>
                        <a:pt x="25" y="192"/>
                      </a:lnTo>
                      <a:lnTo>
                        <a:pt x="15" y="192"/>
                      </a:lnTo>
                      <a:close/>
                    </a:path>
                  </a:pathLst>
                </a:custGeom>
                <a:solidFill>
                  <a:srgbClr val="FFD8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23" name="Freeform 28"/>
                <p:cNvSpPr>
                  <a:spLocks/>
                </p:cNvSpPr>
                <p:nvPr/>
              </p:nvSpPr>
              <p:spPr bwMode="auto">
                <a:xfrm flipH="1">
                  <a:off x="906688" y="4397372"/>
                  <a:ext cx="4486" cy="128623"/>
                </a:xfrm>
                <a:custGeom>
                  <a:avLst/>
                  <a:gdLst>
                    <a:gd name="T0" fmla="*/ 0 w 25"/>
                    <a:gd name="T1" fmla="*/ 2147483647 h 338"/>
                    <a:gd name="T2" fmla="*/ 2147483647 w 25"/>
                    <a:gd name="T3" fmla="*/ 2147483647 h 338"/>
                    <a:gd name="T4" fmla="*/ 2147483647 w 25"/>
                    <a:gd name="T5" fmla="*/ 0 h 338"/>
                    <a:gd name="T6" fmla="*/ 2147483647 w 25"/>
                    <a:gd name="T7" fmla="*/ 2147483647 h 338"/>
                    <a:gd name="T8" fmla="*/ 2147483647 w 25"/>
                    <a:gd name="T9" fmla="*/ 2147483647 h 338"/>
                    <a:gd name="T10" fmla="*/ 2147483647 w 25"/>
                    <a:gd name="T11" fmla="*/ 2147483647 h 338"/>
                    <a:gd name="T12" fmla="*/ 0 w 25"/>
                    <a:gd name="T13" fmla="*/ 2147483647 h 33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5"/>
                    <a:gd name="T22" fmla="*/ 0 h 338"/>
                    <a:gd name="T23" fmla="*/ 25 w 25"/>
                    <a:gd name="T24" fmla="*/ 338 h 33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5" h="338">
                      <a:moveTo>
                        <a:pt x="0" y="332"/>
                      </a:moveTo>
                      <a:lnTo>
                        <a:pt x="5" y="59"/>
                      </a:lnTo>
                      <a:lnTo>
                        <a:pt x="4" y="0"/>
                      </a:lnTo>
                      <a:lnTo>
                        <a:pt x="13" y="33"/>
                      </a:lnTo>
                      <a:lnTo>
                        <a:pt x="25" y="119"/>
                      </a:lnTo>
                      <a:lnTo>
                        <a:pt x="25" y="338"/>
                      </a:lnTo>
                      <a:lnTo>
                        <a:pt x="0" y="332"/>
                      </a:lnTo>
                      <a:close/>
                    </a:path>
                  </a:pathLst>
                </a:custGeom>
                <a:solidFill>
                  <a:srgbClr val="1C1C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24" name="Freeform 29"/>
                <p:cNvSpPr>
                  <a:spLocks/>
                </p:cNvSpPr>
                <p:nvPr/>
              </p:nvSpPr>
              <p:spPr bwMode="auto">
                <a:xfrm flipH="1">
                  <a:off x="938089" y="4433895"/>
                  <a:ext cx="3365" cy="76221"/>
                </a:xfrm>
                <a:custGeom>
                  <a:avLst/>
                  <a:gdLst>
                    <a:gd name="T0" fmla="*/ 0 w 14"/>
                    <a:gd name="T1" fmla="*/ 2147483647 h 200"/>
                    <a:gd name="T2" fmla="*/ 0 w 14"/>
                    <a:gd name="T3" fmla="*/ 0 h 200"/>
                    <a:gd name="T4" fmla="*/ 2147483647 w 14"/>
                    <a:gd name="T5" fmla="*/ 2147483647 h 200"/>
                    <a:gd name="T6" fmla="*/ 2147483647 w 14"/>
                    <a:gd name="T7" fmla="*/ 2147483647 h 200"/>
                    <a:gd name="T8" fmla="*/ 0 w 14"/>
                    <a:gd name="T9" fmla="*/ 2147483647 h 2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200"/>
                    <a:gd name="T17" fmla="*/ 14 w 14"/>
                    <a:gd name="T18" fmla="*/ 200 h 2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200">
                      <a:moveTo>
                        <a:pt x="0" y="199"/>
                      </a:moveTo>
                      <a:lnTo>
                        <a:pt x="0" y="0"/>
                      </a:lnTo>
                      <a:lnTo>
                        <a:pt x="10" y="15"/>
                      </a:lnTo>
                      <a:lnTo>
                        <a:pt x="14" y="200"/>
                      </a:lnTo>
                      <a:lnTo>
                        <a:pt x="0" y="199"/>
                      </a:lnTo>
                      <a:close/>
                    </a:path>
                  </a:pathLst>
                </a:custGeom>
                <a:solidFill>
                  <a:srgbClr val="1C1C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25" name="Freeform 30"/>
                <p:cNvSpPr>
                  <a:spLocks/>
                </p:cNvSpPr>
                <p:nvPr/>
              </p:nvSpPr>
              <p:spPr bwMode="auto">
                <a:xfrm flipH="1">
                  <a:off x="1100705" y="4373553"/>
                  <a:ext cx="3364" cy="112743"/>
                </a:xfrm>
                <a:custGeom>
                  <a:avLst/>
                  <a:gdLst>
                    <a:gd name="T0" fmla="*/ 0 w 14"/>
                    <a:gd name="T1" fmla="*/ 2147483647 h 298"/>
                    <a:gd name="T2" fmla="*/ 2147483647 w 14"/>
                    <a:gd name="T3" fmla="*/ 0 h 298"/>
                    <a:gd name="T4" fmla="*/ 2147483647 w 14"/>
                    <a:gd name="T5" fmla="*/ 2147483647 h 298"/>
                    <a:gd name="T6" fmla="*/ 2147483647 w 14"/>
                    <a:gd name="T7" fmla="*/ 2147483647 h 298"/>
                    <a:gd name="T8" fmla="*/ 0 w 14"/>
                    <a:gd name="T9" fmla="*/ 2147483647 h 29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298"/>
                    <a:gd name="T17" fmla="*/ 14 w 14"/>
                    <a:gd name="T18" fmla="*/ 298 h 29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298">
                      <a:moveTo>
                        <a:pt x="0" y="298"/>
                      </a:moveTo>
                      <a:lnTo>
                        <a:pt x="3" y="0"/>
                      </a:lnTo>
                      <a:lnTo>
                        <a:pt x="14" y="10"/>
                      </a:lnTo>
                      <a:lnTo>
                        <a:pt x="14" y="297"/>
                      </a:lnTo>
                      <a:lnTo>
                        <a:pt x="0" y="298"/>
                      </a:lnTo>
                      <a:close/>
                    </a:path>
                  </a:pathLst>
                </a:custGeom>
                <a:solidFill>
                  <a:srgbClr val="1C1C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26" name="Freeform 31"/>
                <p:cNvSpPr>
                  <a:spLocks/>
                </p:cNvSpPr>
                <p:nvPr/>
              </p:nvSpPr>
              <p:spPr bwMode="auto">
                <a:xfrm flipH="1">
                  <a:off x="851735" y="4440246"/>
                  <a:ext cx="54952" cy="15879"/>
                </a:xfrm>
                <a:custGeom>
                  <a:avLst/>
                  <a:gdLst>
                    <a:gd name="T0" fmla="*/ 0 w 251"/>
                    <a:gd name="T1" fmla="*/ 2147483647 h 44"/>
                    <a:gd name="T2" fmla="*/ 2147483647 w 251"/>
                    <a:gd name="T3" fmla="*/ 0 h 44"/>
                    <a:gd name="T4" fmla="*/ 2147483647 w 251"/>
                    <a:gd name="T5" fmla="*/ 2147483647 h 44"/>
                    <a:gd name="T6" fmla="*/ 0 w 251"/>
                    <a:gd name="T7" fmla="*/ 2147483647 h 44"/>
                    <a:gd name="T8" fmla="*/ 0 w 251"/>
                    <a:gd name="T9" fmla="*/ 2147483647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1"/>
                    <a:gd name="T16" fmla="*/ 0 h 44"/>
                    <a:gd name="T17" fmla="*/ 251 w 251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1" h="44">
                      <a:moveTo>
                        <a:pt x="0" y="22"/>
                      </a:moveTo>
                      <a:lnTo>
                        <a:pt x="251" y="0"/>
                      </a:lnTo>
                      <a:lnTo>
                        <a:pt x="235" y="10"/>
                      </a:lnTo>
                      <a:lnTo>
                        <a:pt x="0" y="44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1C1C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27" name="Freeform 32"/>
                <p:cNvSpPr>
                  <a:spLocks/>
                </p:cNvSpPr>
                <p:nvPr/>
              </p:nvSpPr>
              <p:spPr bwMode="auto">
                <a:xfrm flipH="1">
                  <a:off x="842764" y="4505351"/>
                  <a:ext cx="17944" cy="23820"/>
                </a:xfrm>
                <a:custGeom>
                  <a:avLst/>
                  <a:gdLst>
                    <a:gd name="T0" fmla="*/ 2147483647 w 79"/>
                    <a:gd name="T1" fmla="*/ 0 h 64"/>
                    <a:gd name="T2" fmla="*/ 2147483647 w 79"/>
                    <a:gd name="T3" fmla="*/ 2147483647 h 64"/>
                    <a:gd name="T4" fmla="*/ 2147483647 w 79"/>
                    <a:gd name="T5" fmla="*/ 2147483647 h 64"/>
                    <a:gd name="T6" fmla="*/ 2147483647 w 79"/>
                    <a:gd name="T7" fmla="*/ 2147483647 h 64"/>
                    <a:gd name="T8" fmla="*/ 2147483647 w 79"/>
                    <a:gd name="T9" fmla="*/ 2147483647 h 64"/>
                    <a:gd name="T10" fmla="*/ 2147483647 w 79"/>
                    <a:gd name="T11" fmla="*/ 2147483647 h 64"/>
                    <a:gd name="T12" fmla="*/ 2147483647 w 79"/>
                    <a:gd name="T13" fmla="*/ 2147483647 h 64"/>
                    <a:gd name="T14" fmla="*/ 2147483647 w 79"/>
                    <a:gd name="T15" fmla="*/ 2147483647 h 64"/>
                    <a:gd name="T16" fmla="*/ 2147483647 w 79"/>
                    <a:gd name="T17" fmla="*/ 2147483647 h 64"/>
                    <a:gd name="T18" fmla="*/ 2147483647 w 79"/>
                    <a:gd name="T19" fmla="*/ 2147483647 h 64"/>
                    <a:gd name="T20" fmla="*/ 2147483647 w 79"/>
                    <a:gd name="T21" fmla="*/ 2147483647 h 64"/>
                    <a:gd name="T22" fmla="*/ 2147483647 w 79"/>
                    <a:gd name="T23" fmla="*/ 2147483647 h 64"/>
                    <a:gd name="T24" fmla="*/ 2147483647 w 79"/>
                    <a:gd name="T25" fmla="*/ 2147483647 h 64"/>
                    <a:gd name="T26" fmla="*/ 2147483647 w 79"/>
                    <a:gd name="T27" fmla="*/ 2147483647 h 64"/>
                    <a:gd name="T28" fmla="*/ 2147483647 w 79"/>
                    <a:gd name="T29" fmla="*/ 2147483647 h 64"/>
                    <a:gd name="T30" fmla="*/ 2147483647 w 79"/>
                    <a:gd name="T31" fmla="*/ 2147483647 h 64"/>
                    <a:gd name="T32" fmla="*/ 2147483647 w 79"/>
                    <a:gd name="T33" fmla="*/ 2147483647 h 64"/>
                    <a:gd name="T34" fmla="*/ 2147483647 w 79"/>
                    <a:gd name="T35" fmla="*/ 2147483647 h 64"/>
                    <a:gd name="T36" fmla="*/ 2147483647 w 79"/>
                    <a:gd name="T37" fmla="*/ 2147483647 h 64"/>
                    <a:gd name="T38" fmla="*/ 2147483647 w 79"/>
                    <a:gd name="T39" fmla="*/ 2147483647 h 64"/>
                    <a:gd name="T40" fmla="*/ 2147483647 w 79"/>
                    <a:gd name="T41" fmla="*/ 2147483647 h 64"/>
                    <a:gd name="T42" fmla="*/ 2147483647 w 79"/>
                    <a:gd name="T43" fmla="*/ 2147483647 h 64"/>
                    <a:gd name="T44" fmla="*/ 2147483647 w 79"/>
                    <a:gd name="T45" fmla="*/ 2147483647 h 64"/>
                    <a:gd name="T46" fmla="*/ 2147483647 w 79"/>
                    <a:gd name="T47" fmla="*/ 2147483647 h 64"/>
                    <a:gd name="T48" fmla="*/ 0 w 79"/>
                    <a:gd name="T49" fmla="*/ 2147483647 h 64"/>
                    <a:gd name="T50" fmla="*/ 2147483647 w 79"/>
                    <a:gd name="T51" fmla="*/ 2147483647 h 64"/>
                    <a:gd name="T52" fmla="*/ 2147483647 w 79"/>
                    <a:gd name="T53" fmla="*/ 2147483647 h 64"/>
                    <a:gd name="T54" fmla="*/ 2147483647 w 79"/>
                    <a:gd name="T55" fmla="*/ 2147483647 h 64"/>
                    <a:gd name="T56" fmla="*/ 2147483647 w 79"/>
                    <a:gd name="T57" fmla="*/ 2147483647 h 64"/>
                    <a:gd name="T58" fmla="*/ 2147483647 w 79"/>
                    <a:gd name="T59" fmla="*/ 2147483647 h 64"/>
                    <a:gd name="T60" fmla="*/ 2147483647 w 79"/>
                    <a:gd name="T61" fmla="*/ 2147483647 h 64"/>
                    <a:gd name="T62" fmla="*/ 2147483647 w 79"/>
                    <a:gd name="T63" fmla="*/ 2147483647 h 64"/>
                    <a:gd name="T64" fmla="*/ 2147483647 w 79"/>
                    <a:gd name="T65" fmla="*/ 0 h 6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9"/>
                    <a:gd name="T100" fmla="*/ 0 h 64"/>
                    <a:gd name="T101" fmla="*/ 79 w 79"/>
                    <a:gd name="T102" fmla="*/ 64 h 6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9" h="64">
                      <a:moveTo>
                        <a:pt x="40" y="0"/>
                      </a:moveTo>
                      <a:lnTo>
                        <a:pt x="48" y="1"/>
                      </a:lnTo>
                      <a:lnTo>
                        <a:pt x="55" y="2"/>
                      </a:lnTo>
                      <a:lnTo>
                        <a:pt x="62" y="6"/>
                      </a:lnTo>
                      <a:lnTo>
                        <a:pt x="67" y="9"/>
                      </a:lnTo>
                      <a:lnTo>
                        <a:pt x="72" y="15"/>
                      </a:lnTo>
                      <a:lnTo>
                        <a:pt x="76" y="19"/>
                      </a:lnTo>
                      <a:lnTo>
                        <a:pt x="78" y="25"/>
                      </a:lnTo>
                      <a:lnTo>
                        <a:pt x="79" y="32"/>
                      </a:lnTo>
                      <a:lnTo>
                        <a:pt x="78" y="39"/>
                      </a:lnTo>
                      <a:lnTo>
                        <a:pt x="76" y="45"/>
                      </a:lnTo>
                      <a:lnTo>
                        <a:pt x="72" y="51"/>
                      </a:lnTo>
                      <a:lnTo>
                        <a:pt x="67" y="55"/>
                      </a:lnTo>
                      <a:lnTo>
                        <a:pt x="62" y="59"/>
                      </a:lnTo>
                      <a:lnTo>
                        <a:pt x="55" y="62"/>
                      </a:lnTo>
                      <a:lnTo>
                        <a:pt x="48" y="63"/>
                      </a:lnTo>
                      <a:lnTo>
                        <a:pt x="40" y="64"/>
                      </a:lnTo>
                      <a:lnTo>
                        <a:pt x="32" y="63"/>
                      </a:lnTo>
                      <a:lnTo>
                        <a:pt x="24" y="62"/>
                      </a:lnTo>
                      <a:lnTo>
                        <a:pt x="17" y="59"/>
                      </a:lnTo>
                      <a:lnTo>
                        <a:pt x="11" y="55"/>
                      </a:lnTo>
                      <a:lnTo>
                        <a:pt x="6" y="51"/>
                      </a:lnTo>
                      <a:lnTo>
                        <a:pt x="3" y="45"/>
                      </a:lnTo>
                      <a:lnTo>
                        <a:pt x="1" y="39"/>
                      </a:lnTo>
                      <a:lnTo>
                        <a:pt x="0" y="32"/>
                      </a:lnTo>
                      <a:lnTo>
                        <a:pt x="1" y="25"/>
                      </a:lnTo>
                      <a:lnTo>
                        <a:pt x="3" y="19"/>
                      </a:lnTo>
                      <a:lnTo>
                        <a:pt x="6" y="15"/>
                      </a:lnTo>
                      <a:lnTo>
                        <a:pt x="11" y="9"/>
                      </a:lnTo>
                      <a:lnTo>
                        <a:pt x="17" y="6"/>
                      </a:lnTo>
                      <a:lnTo>
                        <a:pt x="24" y="2"/>
                      </a:lnTo>
                      <a:lnTo>
                        <a:pt x="32" y="1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681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28" name="Freeform 33"/>
                <p:cNvSpPr>
                  <a:spLocks/>
                </p:cNvSpPr>
                <p:nvPr/>
              </p:nvSpPr>
              <p:spPr bwMode="auto">
                <a:xfrm flipH="1">
                  <a:off x="788932" y="4438658"/>
                  <a:ext cx="2243" cy="44462"/>
                </a:xfrm>
                <a:custGeom>
                  <a:avLst/>
                  <a:gdLst>
                    <a:gd name="T0" fmla="*/ 0 w 10"/>
                    <a:gd name="T1" fmla="*/ 2147483647 h 119"/>
                    <a:gd name="T2" fmla="*/ 0 w 10"/>
                    <a:gd name="T3" fmla="*/ 0 h 119"/>
                    <a:gd name="T4" fmla="*/ 2147483647 w 10"/>
                    <a:gd name="T5" fmla="*/ 2147483647 h 119"/>
                    <a:gd name="T6" fmla="*/ 0 w 10"/>
                    <a:gd name="T7" fmla="*/ 2147483647 h 1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"/>
                    <a:gd name="T13" fmla="*/ 0 h 119"/>
                    <a:gd name="T14" fmla="*/ 10 w 10"/>
                    <a:gd name="T15" fmla="*/ 119 h 1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" h="119">
                      <a:moveTo>
                        <a:pt x="0" y="119"/>
                      </a:moveTo>
                      <a:lnTo>
                        <a:pt x="0" y="0"/>
                      </a:lnTo>
                      <a:lnTo>
                        <a:pt x="10" y="60"/>
                      </a:lnTo>
                      <a:lnTo>
                        <a:pt x="0" y="119"/>
                      </a:lnTo>
                      <a:close/>
                    </a:path>
                  </a:pathLst>
                </a:custGeom>
                <a:solidFill>
                  <a:srgbClr val="893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29" name="Freeform 34"/>
                <p:cNvSpPr>
                  <a:spLocks/>
                </p:cNvSpPr>
                <p:nvPr/>
              </p:nvSpPr>
              <p:spPr bwMode="auto">
                <a:xfrm flipH="1">
                  <a:off x="834913" y="4449774"/>
                  <a:ext cx="5608" cy="34935"/>
                </a:xfrm>
                <a:custGeom>
                  <a:avLst/>
                  <a:gdLst>
                    <a:gd name="T0" fmla="*/ 0 w 27"/>
                    <a:gd name="T1" fmla="*/ 2147483647 h 91"/>
                    <a:gd name="T2" fmla="*/ 2147483647 w 27"/>
                    <a:gd name="T3" fmla="*/ 0 h 91"/>
                    <a:gd name="T4" fmla="*/ 2147483647 w 27"/>
                    <a:gd name="T5" fmla="*/ 2147483647 h 91"/>
                    <a:gd name="T6" fmla="*/ 2147483647 w 27"/>
                    <a:gd name="T7" fmla="*/ 2147483647 h 91"/>
                    <a:gd name="T8" fmla="*/ 0 w 27"/>
                    <a:gd name="T9" fmla="*/ 2147483647 h 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91"/>
                    <a:gd name="T17" fmla="*/ 27 w 27"/>
                    <a:gd name="T18" fmla="*/ 91 h 9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91">
                      <a:moveTo>
                        <a:pt x="0" y="91"/>
                      </a:moveTo>
                      <a:lnTo>
                        <a:pt x="12" y="0"/>
                      </a:lnTo>
                      <a:lnTo>
                        <a:pt x="27" y="37"/>
                      </a:lnTo>
                      <a:lnTo>
                        <a:pt x="27" y="73"/>
                      </a:lnTo>
                      <a:lnTo>
                        <a:pt x="0" y="91"/>
                      </a:lnTo>
                      <a:close/>
                    </a:path>
                  </a:pathLst>
                </a:custGeom>
                <a:solidFill>
                  <a:srgbClr val="BF602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30" name="Freeform 35"/>
                <p:cNvSpPr>
                  <a:spLocks/>
                </p:cNvSpPr>
                <p:nvPr/>
              </p:nvSpPr>
              <p:spPr bwMode="auto">
                <a:xfrm flipH="1">
                  <a:off x="1104069" y="4391020"/>
                  <a:ext cx="2243" cy="6352"/>
                </a:xfrm>
                <a:custGeom>
                  <a:avLst/>
                  <a:gdLst>
                    <a:gd name="T0" fmla="*/ 2147483647 w 15"/>
                    <a:gd name="T1" fmla="*/ 0 h 17"/>
                    <a:gd name="T2" fmla="*/ 2147483647 w 15"/>
                    <a:gd name="T3" fmla="*/ 2147483647 h 17"/>
                    <a:gd name="T4" fmla="*/ 2147483647 w 15"/>
                    <a:gd name="T5" fmla="*/ 2147483647 h 17"/>
                    <a:gd name="T6" fmla="*/ 2147483647 w 15"/>
                    <a:gd name="T7" fmla="*/ 2147483647 h 17"/>
                    <a:gd name="T8" fmla="*/ 2147483647 w 15"/>
                    <a:gd name="T9" fmla="*/ 2147483647 h 17"/>
                    <a:gd name="T10" fmla="*/ 2147483647 w 15"/>
                    <a:gd name="T11" fmla="*/ 2147483647 h 17"/>
                    <a:gd name="T12" fmla="*/ 2147483647 w 15"/>
                    <a:gd name="T13" fmla="*/ 2147483647 h 17"/>
                    <a:gd name="T14" fmla="*/ 2147483647 w 15"/>
                    <a:gd name="T15" fmla="*/ 2147483647 h 17"/>
                    <a:gd name="T16" fmla="*/ 2147483647 w 15"/>
                    <a:gd name="T17" fmla="*/ 2147483647 h 17"/>
                    <a:gd name="T18" fmla="*/ 2147483647 w 15"/>
                    <a:gd name="T19" fmla="*/ 2147483647 h 17"/>
                    <a:gd name="T20" fmla="*/ 2147483647 w 15"/>
                    <a:gd name="T21" fmla="*/ 2147483647 h 17"/>
                    <a:gd name="T22" fmla="*/ 2147483647 w 15"/>
                    <a:gd name="T23" fmla="*/ 2147483647 h 17"/>
                    <a:gd name="T24" fmla="*/ 0 w 15"/>
                    <a:gd name="T25" fmla="*/ 2147483647 h 17"/>
                    <a:gd name="T26" fmla="*/ 2147483647 w 15"/>
                    <a:gd name="T27" fmla="*/ 2147483647 h 17"/>
                    <a:gd name="T28" fmla="*/ 2147483647 w 15"/>
                    <a:gd name="T29" fmla="*/ 2147483647 h 17"/>
                    <a:gd name="T30" fmla="*/ 2147483647 w 15"/>
                    <a:gd name="T31" fmla="*/ 2147483647 h 17"/>
                    <a:gd name="T32" fmla="*/ 2147483647 w 15"/>
                    <a:gd name="T33" fmla="*/ 0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17"/>
                    <a:gd name="T53" fmla="*/ 15 w 15"/>
                    <a:gd name="T54" fmla="*/ 17 h 1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17">
                      <a:moveTo>
                        <a:pt x="7" y="0"/>
                      </a:moveTo>
                      <a:lnTo>
                        <a:pt x="10" y="1"/>
                      </a:lnTo>
                      <a:lnTo>
                        <a:pt x="13" y="2"/>
                      </a:lnTo>
                      <a:lnTo>
                        <a:pt x="14" y="6"/>
                      </a:lnTo>
                      <a:lnTo>
                        <a:pt x="15" y="9"/>
                      </a:lnTo>
                      <a:lnTo>
                        <a:pt x="14" y="13"/>
                      </a:lnTo>
                      <a:lnTo>
                        <a:pt x="13" y="15"/>
                      </a:lnTo>
                      <a:lnTo>
                        <a:pt x="10" y="16"/>
                      </a:lnTo>
                      <a:lnTo>
                        <a:pt x="7" y="17"/>
                      </a:lnTo>
                      <a:lnTo>
                        <a:pt x="4" y="16"/>
                      </a:lnTo>
                      <a:lnTo>
                        <a:pt x="2" y="15"/>
                      </a:lnTo>
                      <a:lnTo>
                        <a:pt x="1" y="13"/>
                      </a:lnTo>
                      <a:lnTo>
                        <a:pt x="0" y="9"/>
                      </a:lnTo>
                      <a:lnTo>
                        <a:pt x="1" y="6"/>
                      </a:lnTo>
                      <a:lnTo>
                        <a:pt x="2" y="2"/>
                      </a:lnTo>
                      <a:lnTo>
                        <a:pt x="4" y="1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FFE2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31" name="Freeform 36"/>
                <p:cNvSpPr>
                  <a:spLocks/>
                </p:cNvSpPr>
                <p:nvPr/>
              </p:nvSpPr>
              <p:spPr bwMode="auto">
                <a:xfrm flipH="1">
                  <a:off x="1096219" y="4394196"/>
                  <a:ext cx="1121" cy="4764"/>
                </a:xfrm>
                <a:custGeom>
                  <a:avLst/>
                  <a:gdLst>
                    <a:gd name="T0" fmla="*/ 2147483647 w 11"/>
                    <a:gd name="T1" fmla="*/ 0 h 11"/>
                    <a:gd name="T2" fmla="*/ 2147483647 w 11"/>
                    <a:gd name="T3" fmla="*/ 0 h 11"/>
                    <a:gd name="T4" fmla="*/ 2147483647 w 11"/>
                    <a:gd name="T5" fmla="*/ 2147483647 h 11"/>
                    <a:gd name="T6" fmla="*/ 2147483647 w 11"/>
                    <a:gd name="T7" fmla="*/ 2147483647 h 11"/>
                    <a:gd name="T8" fmla="*/ 2147483647 w 11"/>
                    <a:gd name="T9" fmla="*/ 2147483647 h 11"/>
                    <a:gd name="T10" fmla="*/ 2147483647 w 11"/>
                    <a:gd name="T11" fmla="*/ 2147483647 h 11"/>
                    <a:gd name="T12" fmla="*/ 2147483647 w 11"/>
                    <a:gd name="T13" fmla="*/ 2147483647 h 11"/>
                    <a:gd name="T14" fmla="*/ 2147483647 w 11"/>
                    <a:gd name="T15" fmla="*/ 2147483647 h 11"/>
                    <a:gd name="T16" fmla="*/ 2147483647 w 11"/>
                    <a:gd name="T17" fmla="*/ 2147483647 h 11"/>
                    <a:gd name="T18" fmla="*/ 2147483647 w 11"/>
                    <a:gd name="T19" fmla="*/ 2147483647 h 11"/>
                    <a:gd name="T20" fmla="*/ 2147483647 w 11"/>
                    <a:gd name="T21" fmla="*/ 2147483647 h 11"/>
                    <a:gd name="T22" fmla="*/ 0 w 11"/>
                    <a:gd name="T23" fmla="*/ 2147483647 h 11"/>
                    <a:gd name="T24" fmla="*/ 0 w 11"/>
                    <a:gd name="T25" fmla="*/ 2147483647 h 11"/>
                    <a:gd name="T26" fmla="*/ 0 w 11"/>
                    <a:gd name="T27" fmla="*/ 2147483647 h 11"/>
                    <a:gd name="T28" fmla="*/ 2147483647 w 11"/>
                    <a:gd name="T29" fmla="*/ 2147483647 h 11"/>
                    <a:gd name="T30" fmla="*/ 2147483647 w 11"/>
                    <a:gd name="T31" fmla="*/ 0 h 11"/>
                    <a:gd name="T32" fmla="*/ 2147483647 w 11"/>
                    <a:gd name="T33" fmla="*/ 0 h 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1"/>
                    <a:gd name="T52" fmla="*/ 0 h 11"/>
                    <a:gd name="T53" fmla="*/ 11 w 11"/>
                    <a:gd name="T54" fmla="*/ 11 h 1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1" h="11">
                      <a:moveTo>
                        <a:pt x="5" y="0"/>
                      </a:moveTo>
                      <a:lnTo>
                        <a:pt x="8" y="0"/>
                      </a:lnTo>
                      <a:lnTo>
                        <a:pt x="10" y="1"/>
                      </a:lnTo>
                      <a:lnTo>
                        <a:pt x="11" y="3"/>
                      </a:lnTo>
                      <a:lnTo>
                        <a:pt x="11" y="6"/>
                      </a:lnTo>
                      <a:lnTo>
                        <a:pt x="11" y="8"/>
                      </a:lnTo>
                      <a:lnTo>
                        <a:pt x="10" y="10"/>
                      </a:lnTo>
                      <a:lnTo>
                        <a:pt x="8" y="11"/>
                      </a:lnTo>
                      <a:lnTo>
                        <a:pt x="5" y="11"/>
                      </a:lnTo>
                      <a:lnTo>
                        <a:pt x="3" y="11"/>
                      </a:lnTo>
                      <a:lnTo>
                        <a:pt x="1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E2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32" name="Freeform 37"/>
                <p:cNvSpPr>
                  <a:spLocks/>
                </p:cNvSpPr>
                <p:nvPr/>
              </p:nvSpPr>
              <p:spPr bwMode="auto">
                <a:xfrm flipH="1">
                  <a:off x="981828" y="4502175"/>
                  <a:ext cx="12336" cy="11116"/>
                </a:xfrm>
                <a:custGeom>
                  <a:avLst/>
                  <a:gdLst>
                    <a:gd name="T0" fmla="*/ 0 w 56"/>
                    <a:gd name="T1" fmla="*/ 2147483647 h 34"/>
                    <a:gd name="T2" fmla="*/ 0 w 56"/>
                    <a:gd name="T3" fmla="*/ 0 h 34"/>
                    <a:gd name="T4" fmla="*/ 2147483647 w 56"/>
                    <a:gd name="T5" fmla="*/ 0 h 34"/>
                    <a:gd name="T6" fmla="*/ 2147483647 w 56"/>
                    <a:gd name="T7" fmla="*/ 2147483647 h 34"/>
                    <a:gd name="T8" fmla="*/ 2147483647 w 56"/>
                    <a:gd name="T9" fmla="*/ 2147483647 h 34"/>
                    <a:gd name="T10" fmla="*/ 0 w 56"/>
                    <a:gd name="T11" fmla="*/ 2147483647 h 3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6"/>
                    <a:gd name="T19" fmla="*/ 0 h 34"/>
                    <a:gd name="T20" fmla="*/ 56 w 56"/>
                    <a:gd name="T21" fmla="*/ 34 h 3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6" h="34">
                      <a:moveTo>
                        <a:pt x="0" y="26"/>
                      </a:moveTo>
                      <a:lnTo>
                        <a:pt x="0" y="0"/>
                      </a:lnTo>
                      <a:lnTo>
                        <a:pt x="34" y="0"/>
                      </a:lnTo>
                      <a:lnTo>
                        <a:pt x="56" y="10"/>
                      </a:lnTo>
                      <a:lnTo>
                        <a:pt x="56" y="34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FFA02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33" name="Freeform 38"/>
                <p:cNvSpPr>
                  <a:spLocks/>
                </p:cNvSpPr>
                <p:nvPr/>
              </p:nvSpPr>
              <p:spPr bwMode="auto">
                <a:xfrm flipH="1">
                  <a:off x="959398" y="4497412"/>
                  <a:ext cx="5607" cy="12703"/>
                </a:xfrm>
                <a:custGeom>
                  <a:avLst/>
                  <a:gdLst>
                    <a:gd name="T0" fmla="*/ 0 w 29"/>
                    <a:gd name="T1" fmla="*/ 2147483647 h 33"/>
                    <a:gd name="T2" fmla="*/ 0 w 29"/>
                    <a:gd name="T3" fmla="*/ 0 h 33"/>
                    <a:gd name="T4" fmla="*/ 2147483647 w 29"/>
                    <a:gd name="T5" fmla="*/ 0 h 33"/>
                    <a:gd name="T6" fmla="*/ 2147483647 w 29"/>
                    <a:gd name="T7" fmla="*/ 2147483647 h 33"/>
                    <a:gd name="T8" fmla="*/ 0 w 29"/>
                    <a:gd name="T9" fmla="*/ 2147483647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"/>
                    <a:gd name="T16" fmla="*/ 0 h 33"/>
                    <a:gd name="T17" fmla="*/ 29 w 29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" h="33">
                      <a:moveTo>
                        <a:pt x="0" y="31"/>
                      </a:moveTo>
                      <a:lnTo>
                        <a:pt x="0" y="0"/>
                      </a:lnTo>
                      <a:lnTo>
                        <a:pt x="27" y="0"/>
                      </a:lnTo>
                      <a:lnTo>
                        <a:pt x="29" y="33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FFA02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34" name="Freeform 39"/>
                <p:cNvSpPr>
                  <a:spLocks/>
                </p:cNvSpPr>
                <p:nvPr/>
              </p:nvSpPr>
              <p:spPr bwMode="auto">
                <a:xfrm flipH="1">
                  <a:off x="941454" y="4445010"/>
                  <a:ext cx="2243" cy="4764"/>
                </a:xfrm>
                <a:custGeom>
                  <a:avLst/>
                  <a:gdLst>
                    <a:gd name="T0" fmla="*/ 2147483647 w 12"/>
                    <a:gd name="T1" fmla="*/ 0 h 13"/>
                    <a:gd name="T2" fmla="*/ 2147483647 w 12"/>
                    <a:gd name="T3" fmla="*/ 2147483647 h 13"/>
                    <a:gd name="T4" fmla="*/ 2147483647 w 12"/>
                    <a:gd name="T5" fmla="*/ 2147483647 h 13"/>
                    <a:gd name="T6" fmla="*/ 2147483647 w 12"/>
                    <a:gd name="T7" fmla="*/ 2147483647 h 13"/>
                    <a:gd name="T8" fmla="*/ 2147483647 w 12"/>
                    <a:gd name="T9" fmla="*/ 2147483647 h 13"/>
                    <a:gd name="T10" fmla="*/ 2147483647 w 12"/>
                    <a:gd name="T11" fmla="*/ 2147483647 h 13"/>
                    <a:gd name="T12" fmla="*/ 2147483647 w 12"/>
                    <a:gd name="T13" fmla="*/ 2147483647 h 13"/>
                    <a:gd name="T14" fmla="*/ 2147483647 w 12"/>
                    <a:gd name="T15" fmla="*/ 2147483647 h 13"/>
                    <a:gd name="T16" fmla="*/ 2147483647 w 12"/>
                    <a:gd name="T17" fmla="*/ 2147483647 h 13"/>
                    <a:gd name="T18" fmla="*/ 2147483647 w 12"/>
                    <a:gd name="T19" fmla="*/ 2147483647 h 13"/>
                    <a:gd name="T20" fmla="*/ 2147483647 w 12"/>
                    <a:gd name="T21" fmla="*/ 2147483647 h 13"/>
                    <a:gd name="T22" fmla="*/ 0 w 12"/>
                    <a:gd name="T23" fmla="*/ 2147483647 h 13"/>
                    <a:gd name="T24" fmla="*/ 0 w 12"/>
                    <a:gd name="T25" fmla="*/ 2147483647 h 13"/>
                    <a:gd name="T26" fmla="*/ 0 w 12"/>
                    <a:gd name="T27" fmla="*/ 2147483647 h 13"/>
                    <a:gd name="T28" fmla="*/ 2147483647 w 12"/>
                    <a:gd name="T29" fmla="*/ 2147483647 h 13"/>
                    <a:gd name="T30" fmla="*/ 2147483647 w 12"/>
                    <a:gd name="T31" fmla="*/ 2147483647 h 13"/>
                    <a:gd name="T32" fmla="*/ 2147483647 w 12"/>
                    <a:gd name="T33" fmla="*/ 0 h 1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"/>
                    <a:gd name="T52" fmla="*/ 0 h 13"/>
                    <a:gd name="T53" fmla="*/ 12 w 12"/>
                    <a:gd name="T54" fmla="*/ 13 h 1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" h="13">
                      <a:moveTo>
                        <a:pt x="6" y="0"/>
                      </a:moveTo>
                      <a:lnTo>
                        <a:pt x="8" y="1"/>
                      </a:lnTo>
                      <a:lnTo>
                        <a:pt x="11" y="2"/>
                      </a:lnTo>
                      <a:lnTo>
                        <a:pt x="12" y="4"/>
                      </a:lnTo>
                      <a:lnTo>
                        <a:pt x="12" y="7"/>
                      </a:lnTo>
                      <a:lnTo>
                        <a:pt x="12" y="9"/>
                      </a:lnTo>
                      <a:lnTo>
                        <a:pt x="11" y="11"/>
                      </a:lnTo>
                      <a:lnTo>
                        <a:pt x="8" y="12"/>
                      </a:lnTo>
                      <a:lnTo>
                        <a:pt x="6" y="13"/>
                      </a:lnTo>
                      <a:lnTo>
                        <a:pt x="4" y="12"/>
                      </a:lnTo>
                      <a:lnTo>
                        <a:pt x="1" y="11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4" y="1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F9E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35" name="Freeform 40"/>
                <p:cNvSpPr>
                  <a:spLocks/>
                </p:cNvSpPr>
                <p:nvPr/>
              </p:nvSpPr>
              <p:spPr bwMode="auto">
                <a:xfrm flipH="1">
                  <a:off x="905567" y="4400547"/>
                  <a:ext cx="3364" cy="9528"/>
                </a:xfrm>
                <a:custGeom>
                  <a:avLst/>
                  <a:gdLst>
                    <a:gd name="T0" fmla="*/ 2147483647 w 16"/>
                    <a:gd name="T1" fmla="*/ 0 h 27"/>
                    <a:gd name="T2" fmla="*/ 2147483647 w 16"/>
                    <a:gd name="T3" fmla="*/ 2147483647 h 27"/>
                    <a:gd name="T4" fmla="*/ 2147483647 w 16"/>
                    <a:gd name="T5" fmla="*/ 2147483647 h 27"/>
                    <a:gd name="T6" fmla="*/ 2147483647 w 16"/>
                    <a:gd name="T7" fmla="*/ 2147483647 h 27"/>
                    <a:gd name="T8" fmla="*/ 2147483647 w 16"/>
                    <a:gd name="T9" fmla="*/ 2147483647 h 27"/>
                    <a:gd name="T10" fmla="*/ 2147483647 w 16"/>
                    <a:gd name="T11" fmla="*/ 2147483647 h 27"/>
                    <a:gd name="T12" fmla="*/ 2147483647 w 16"/>
                    <a:gd name="T13" fmla="*/ 2147483647 h 27"/>
                    <a:gd name="T14" fmla="*/ 2147483647 w 16"/>
                    <a:gd name="T15" fmla="*/ 2147483647 h 27"/>
                    <a:gd name="T16" fmla="*/ 2147483647 w 16"/>
                    <a:gd name="T17" fmla="*/ 2147483647 h 27"/>
                    <a:gd name="T18" fmla="*/ 2147483647 w 16"/>
                    <a:gd name="T19" fmla="*/ 2147483647 h 27"/>
                    <a:gd name="T20" fmla="*/ 2147483647 w 16"/>
                    <a:gd name="T21" fmla="*/ 2147483647 h 27"/>
                    <a:gd name="T22" fmla="*/ 2147483647 w 16"/>
                    <a:gd name="T23" fmla="*/ 2147483647 h 27"/>
                    <a:gd name="T24" fmla="*/ 0 w 16"/>
                    <a:gd name="T25" fmla="*/ 2147483647 h 27"/>
                    <a:gd name="T26" fmla="*/ 2147483647 w 16"/>
                    <a:gd name="T27" fmla="*/ 2147483647 h 27"/>
                    <a:gd name="T28" fmla="*/ 2147483647 w 16"/>
                    <a:gd name="T29" fmla="*/ 2147483647 h 27"/>
                    <a:gd name="T30" fmla="*/ 2147483647 w 16"/>
                    <a:gd name="T31" fmla="*/ 2147483647 h 27"/>
                    <a:gd name="T32" fmla="*/ 2147483647 w 16"/>
                    <a:gd name="T33" fmla="*/ 0 h 2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6"/>
                    <a:gd name="T52" fmla="*/ 0 h 27"/>
                    <a:gd name="T53" fmla="*/ 16 w 16"/>
                    <a:gd name="T54" fmla="*/ 27 h 2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6" h="27">
                      <a:moveTo>
                        <a:pt x="8" y="0"/>
                      </a:moveTo>
                      <a:lnTo>
                        <a:pt x="12" y="1"/>
                      </a:lnTo>
                      <a:lnTo>
                        <a:pt x="14" y="4"/>
                      </a:lnTo>
                      <a:lnTo>
                        <a:pt x="15" y="8"/>
                      </a:lnTo>
                      <a:lnTo>
                        <a:pt x="16" y="13"/>
                      </a:lnTo>
                      <a:lnTo>
                        <a:pt x="15" y="19"/>
                      </a:lnTo>
                      <a:lnTo>
                        <a:pt x="14" y="23"/>
                      </a:lnTo>
                      <a:lnTo>
                        <a:pt x="12" y="26"/>
                      </a:lnTo>
                      <a:lnTo>
                        <a:pt x="8" y="27"/>
                      </a:lnTo>
                      <a:lnTo>
                        <a:pt x="5" y="26"/>
                      </a:lnTo>
                      <a:lnTo>
                        <a:pt x="3" y="23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1" y="8"/>
                      </a:lnTo>
                      <a:lnTo>
                        <a:pt x="3" y="4"/>
                      </a:lnTo>
                      <a:lnTo>
                        <a:pt x="5" y="1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AD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36" name="Freeform 41"/>
                <p:cNvSpPr>
                  <a:spLocks/>
                </p:cNvSpPr>
                <p:nvPr/>
              </p:nvSpPr>
              <p:spPr bwMode="auto">
                <a:xfrm flipH="1">
                  <a:off x="911174" y="4438658"/>
                  <a:ext cx="5608" cy="6352"/>
                </a:xfrm>
                <a:custGeom>
                  <a:avLst/>
                  <a:gdLst>
                    <a:gd name="T0" fmla="*/ 2147483647 w 22"/>
                    <a:gd name="T1" fmla="*/ 0 h 16"/>
                    <a:gd name="T2" fmla="*/ 2147483647 w 22"/>
                    <a:gd name="T3" fmla="*/ 2147483647 h 16"/>
                    <a:gd name="T4" fmla="*/ 2147483647 w 22"/>
                    <a:gd name="T5" fmla="*/ 2147483647 h 16"/>
                    <a:gd name="T6" fmla="*/ 2147483647 w 22"/>
                    <a:gd name="T7" fmla="*/ 2147483647 h 16"/>
                    <a:gd name="T8" fmla="*/ 2147483647 w 22"/>
                    <a:gd name="T9" fmla="*/ 2147483647 h 16"/>
                    <a:gd name="T10" fmla="*/ 2147483647 w 22"/>
                    <a:gd name="T11" fmla="*/ 2147483647 h 16"/>
                    <a:gd name="T12" fmla="*/ 2147483647 w 22"/>
                    <a:gd name="T13" fmla="*/ 2147483647 h 16"/>
                    <a:gd name="T14" fmla="*/ 2147483647 w 22"/>
                    <a:gd name="T15" fmla="*/ 2147483647 h 16"/>
                    <a:gd name="T16" fmla="*/ 2147483647 w 22"/>
                    <a:gd name="T17" fmla="*/ 2147483647 h 16"/>
                    <a:gd name="T18" fmla="*/ 2147483647 w 22"/>
                    <a:gd name="T19" fmla="*/ 2147483647 h 16"/>
                    <a:gd name="T20" fmla="*/ 2147483647 w 22"/>
                    <a:gd name="T21" fmla="*/ 2147483647 h 16"/>
                    <a:gd name="T22" fmla="*/ 2147483647 w 22"/>
                    <a:gd name="T23" fmla="*/ 2147483647 h 16"/>
                    <a:gd name="T24" fmla="*/ 0 w 22"/>
                    <a:gd name="T25" fmla="*/ 2147483647 h 16"/>
                    <a:gd name="T26" fmla="*/ 2147483647 w 22"/>
                    <a:gd name="T27" fmla="*/ 2147483647 h 16"/>
                    <a:gd name="T28" fmla="*/ 2147483647 w 22"/>
                    <a:gd name="T29" fmla="*/ 2147483647 h 16"/>
                    <a:gd name="T30" fmla="*/ 2147483647 w 22"/>
                    <a:gd name="T31" fmla="*/ 2147483647 h 16"/>
                    <a:gd name="T32" fmla="*/ 2147483647 w 22"/>
                    <a:gd name="T33" fmla="*/ 0 h 1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2"/>
                    <a:gd name="T52" fmla="*/ 0 h 16"/>
                    <a:gd name="T53" fmla="*/ 22 w 22"/>
                    <a:gd name="T54" fmla="*/ 16 h 1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2" h="16">
                      <a:moveTo>
                        <a:pt x="11" y="0"/>
                      </a:moveTo>
                      <a:lnTo>
                        <a:pt x="16" y="1"/>
                      </a:lnTo>
                      <a:lnTo>
                        <a:pt x="18" y="2"/>
                      </a:lnTo>
                      <a:lnTo>
                        <a:pt x="20" y="4"/>
                      </a:lnTo>
                      <a:lnTo>
                        <a:pt x="22" y="8"/>
                      </a:lnTo>
                      <a:lnTo>
                        <a:pt x="20" y="11"/>
                      </a:lnTo>
                      <a:lnTo>
                        <a:pt x="18" y="14"/>
                      </a:lnTo>
                      <a:lnTo>
                        <a:pt x="16" y="15"/>
                      </a:lnTo>
                      <a:lnTo>
                        <a:pt x="11" y="16"/>
                      </a:lnTo>
                      <a:lnTo>
                        <a:pt x="7" y="15"/>
                      </a:lnTo>
                      <a:lnTo>
                        <a:pt x="3" y="14"/>
                      </a:lnTo>
                      <a:lnTo>
                        <a:pt x="1" y="11"/>
                      </a:lnTo>
                      <a:lnTo>
                        <a:pt x="0" y="8"/>
                      </a:lnTo>
                      <a:lnTo>
                        <a:pt x="1" y="4"/>
                      </a:lnTo>
                      <a:lnTo>
                        <a:pt x="3" y="2"/>
                      </a:lnTo>
                      <a:lnTo>
                        <a:pt x="7" y="1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FAD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37" name="Freeform 42"/>
                <p:cNvSpPr>
                  <a:spLocks/>
                </p:cNvSpPr>
                <p:nvPr/>
              </p:nvSpPr>
              <p:spPr bwMode="auto">
                <a:xfrm flipH="1">
                  <a:off x="935846" y="4435482"/>
                  <a:ext cx="4486" cy="6352"/>
                </a:xfrm>
                <a:custGeom>
                  <a:avLst/>
                  <a:gdLst>
                    <a:gd name="T0" fmla="*/ 2147483647 w 17"/>
                    <a:gd name="T1" fmla="*/ 0 h 16"/>
                    <a:gd name="T2" fmla="*/ 2147483647 w 17"/>
                    <a:gd name="T3" fmla="*/ 2147483647 h 16"/>
                    <a:gd name="T4" fmla="*/ 2147483647 w 17"/>
                    <a:gd name="T5" fmla="*/ 2147483647 h 16"/>
                    <a:gd name="T6" fmla="*/ 2147483647 w 17"/>
                    <a:gd name="T7" fmla="*/ 2147483647 h 16"/>
                    <a:gd name="T8" fmla="*/ 2147483647 w 17"/>
                    <a:gd name="T9" fmla="*/ 2147483647 h 16"/>
                    <a:gd name="T10" fmla="*/ 2147483647 w 17"/>
                    <a:gd name="T11" fmla="*/ 2147483647 h 16"/>
                    <a:gd name="T12" fmla="*/ 2147483647 w 17"/>
                    <a:gd name="T13" fmla="*/ 2147483647 h 16"/>
                    <a:gd name="T14" fmla="*/ 2147483647 w 17"/>
                    <a:gd name="T15" fmla="*/ 2147483647 h 16"/>
                    <a:gd name="T16" fmla="*/ 2147483647 w 17"/>
                    <a:gd name="T17" fmla="*/ 2147483647 h 16"/>
                    <a:gd name="T18" fmla="*/ 2147483647 w 17"/>
                    <a:gd name="T19" fmla="*/ 2147483647 h 16"/>
                    <a:gd name="T20" fmla="*/ 2147483647 w 17"/>
                    <a:gd name="T21" fmla="*/ 2147483647 h 16"/>
                    <a:gd name="T22" fmla="*/ 2147483647 w 17"/>
                    <a:gd name="T23" fmla="*/ 2147483647 h 16"/>
                    <a:gd name="T24" fmla="*/ 0 w 17"/>
                    <a:gd name="T25" fmla="*/ 2147483647 h 16"/>
                    <a:gd name="T26" fmla="*/ 2147483647 w 17"/>
                    <a:gd name="T27" fmla="*/ 2147483647 h 16"/>
                    <a:gd name="T28" fmla="*/ 2147483647 w 17"/>
                    <a:gd name="T29" fmla="*/ 2147483647 h 16"/>
                    <a:gd name="T30" fmla="*/ 2147483647 w 17"/>
                    <a:gd name="T31" fmla="*/ 2147483647 h 16"/>
                    <a:gd name="T32" fmla="*/ 2147483647 w 17"/>
                    <a:gd name="T33" fmla="*/ 0 h 1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"/>
                    <a:gd name="T53" fmla="*/ 17 w 17"/>
                    <a:gd name="T54" fmla="*/ 16 h 1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">
                      <a:moveTo>
                        <a:pt x="8" y="0"/>
                      </a:moveTo>
                      <a:lnTo>
                        <a:pt x="11" y="1"/>
                      </a:lnTo>
                      <a:lnTo>
                        <a:pt x="15" y="3"/>
                      </a:lnTo>
                      <a:lnTo>
                        <a:pt x="16" y="5"/>
                      </a:lnTo>
                      <a:lnTo>
                        <a:pt x="17" y="8"/>
                      </a:lnTo>
                      <a:lnTo>
                        <a:pt x="16" y="12"/>
                      </a:lnTo>
                      <a:lnTo>
                        <a:pt x="15" y="14"/>
                      </a:lnTo>
                      <a:lnTo>
                        <a:pt x="11" y="15"/>
                      </a:lnTo>
                      <a:lnTo>
                        <a:pt x="8" y="16"/>
                      </a:lnTo>
                      <a:lnTo>
                        <a:pt x="5" y="15"/>
                      </a:lnTo>
                      <a:lnTo>
                        <a:pt x="2" y="14"/>
                      </a:lnTo>
                      <a:lnTo>
                        <a:pt x="1" y="12"/>
                      </a:lnTo>
                      <a:lnTo>
                        <a:pt x="0" y="8"/>
                      </a:lnTo>
                      <a:lnTo>
                        <a:pt x="1" y="5"/>
                      </a:lnTo>
                      <a:lnTo>
                        <a:pt x="2" y="3"/>
                      </a:lnTo>
                      <a:lnTo>
                        <a:pt x="5" y="1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D3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38" name="Freeform 43"/>
                <p:cNvSpPr>
                  <a:spLocks/>
                </p:cNvSpPr>
                <p:nvPr/>
              </p:nvSpPr>
              <p:spPr bwMode="auto">
                <a:xfrm>
                  <a:off x="1052481" y="4726075"/>
                  <a:ext cx="29159" cy="12703"/>
                </a:xfrm>
                <a:custGeom>
                  <a:avLst/>
                  <a:gdLst>
                    <a:gd name="T0" fmla="*/ 0 w 224"/>
                    <a:gd name="T1" fmla="*/ 2147483647 h 80"/>
                    <a:gd name="T2" fmla="*/ 2147483647 w 224"/>
                    <a:gd name="T3" fmla="*/ 2147483647 h 80"/>
                    <a:gd name="T4" fmla="*/ 2147483647 w 224"/>
                    <a:gd name="T5" fmla="*/ 2147483647 h 80"/>
                    <a:gd name="T6" fmla="*/ 2147483647 w 224"/>
                    <a:gd name="T7" fmla="*/ 2147483647 h 80"/>
                    <a:gd name="T8" fmla="*/ 2147483647 w 224"/>
                    <a:gd name="T9" fmla="*/ 0 h 80"/>
                    <a:gd name="T10" fmla="*/ 2147483647 w 224"/>
                    <a:gd name="T11" fmla="*/ 2147483647 h 80"/>
                    <a:gd name="T12" fmla="*/ 0 w 224"/>
                    <a:gd name="T13" fmla="*/ 2147483647 h 80"/>
                    <a:gd name="T14" fmla="*/ 0 w 224"/>
                    <a:gd name="T15" fmla="*/ 2147483647 h 8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24"/>
                    <a:gd name="T25" fmla="*/ 0 h 80"/>
                    <a:gd name="T26" fmla="*/ 224 w 224"/>
                    <a:gd name="T27" fmla="*/ 80 h 8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24" h="80">
                      <a:moveTo>
                        <a:pt x="0" y="80"/>
                      </a:moveTo>
                      <a:lnTo>
                        <a:pt x="64" y="62"/>
                      </a:lnTo>
                      <a:lnTo>
                        <a:pt x="196" y="18"/>
                      </a:lnTo>
                      <a:lnTo>
                        <a:pt x="224" y="5"/>
                      </a:lnTo>
                      <a:lnTo>
                        <a:pt x="198" y="0"/>
                      </a:lnTo>
                      <a:lnTo>
                        <a:pt x="17" y="56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39" name="Freeform 44"/>
                <p:cNvSpPr>
                  <a:spLocks/>
                </p:cNvSpPr>
                <p:nvPr/>
              </p:nvSpPr>
              <p:spPr bwMode="auto">
                <a:xfrm>
                  <a:off x="762017" y="4540286"/>
                  <a:ext cx="121120" cy="130211"/>
                </a:xfrm>
                <a:custGeom>
                  <a:avLst/>
                  <a:gdLst>
                    <a:gd name="T0" fmla="*/ 0 w 927"/>
                    <a:gd name="T1" fmla="*/ 2147483647 h 761"/>
                    <a:gd name="T2" fmla="*/ 2147483647 w 927"/>
                    <a:gd name="T3" fmla="*/ 2147483647 h 761"/>
                    <a:gd name="T4" fmla="*/ 2147483647 w 927"/>
                    <a:gd name="T5" fmla="*/ 2147483647 h 761"/>
                    <a:gd name="T6" fmla="*/ 2147483647 w 927"/>
                    <a:gd name="T7" fmla="*/ 2147483647 h 761"/>
                    <a:gd name="T8" fmla="*/ 2147483647 w 927"/>
                    <a:gd name="T9" fmla="*/ 2147483647 h 761"/>
                    <a:gd name="T10" fmla="*/ 2147483647 w 927"/>
                    <a:gd name="T11" fmla="*/ 2147483647 h 761"/>
                    <a:gd name="T12" fmla="*/ 2147483647 w 927"/>
                    <a:gd name="T13" fmla="*/ 0 h 761"/>
                    <a:gd name="T14" fmla="*/ 0 w 927"/>
                    <a:gd name="T15" fmla="*/ 2147483647 h 761"/>
                    <a:gd name="T16" fmla="*/ 0 w 927"/>
                    <a:gd name="T17" fmla="*/ 2147483647 h 76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27"/>
                    <a:gd name="T28" fmla="*/ 0 h 761"/>
                    <a:gd name="T29" fmla="*/ 927 w 927"/>
                    <a:gd name="T30" fmla="*/ 761 h 76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27" h="761">
                      <a:moveTo>
                        <a:pt x="0" y="27"/>
                      </a:moveTo>
                      <a:lnTo>
                        <a:pt x="280" y="761"/>
                      </a:lnTo>
                      <a:lnTo>
                        <a:pt x="823" y="639"/>
                      </a:lnTo>
                      <a:lnTo>
                        <a:pt x="927" y="601"/>
                      </a:lnTo>
                      <a:lnTo>
                        <a:pt x="715" y="487"/>
                      </a:lnTo>
                      <a:lnTo>
                        <a:pt x="303" y="110"/>
                      </a:lnTo>
                      <a:lnTo>
                        <a:pt x="18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40" name="Freeform 45"/>
                <p:cNvSpPr>
                  <a:spLocks/>
                </p:cNvSpPr>
                <p:nvPr/>
              </p:nvSpPr>
              <p:spPr bwMode="auto">
                <a:xfrm>
                  <a:off x="783325" y="4578396"/>
                  <a:ext cx="391398" cy="131799"/>
                </a:xfrm>
                <a:custGeom>
                  <a:avLst/>
                  <a:gdLst>
                    <a:gd name="T0" fmla="*/ 0 w 3023"/>
                    <a:gd name="T1" fmla="*/ 2147483647 h 770"/>
                    <a:gd name="T2" fmla="*/ 2147483647 w 3023"/>
                    <a:gd name="T3" fmla="*/ 2147483647 h 770"/>
                    <a:gd name="T4" fmla="*/ 2147483647 w 3023"/>
                    <a:gd name="T5" fmla="*/ 2147483647 h 770"/>
                    <a:gd name="T6" fmla="*/ 2147483647 w 3023"/>
                    <a:gd name="T7" fmla="*/ 2147483647 h 770"/>
                    <a:gd name="T8" fmla="*/ 2147483647 w 3023"/>
                    <a:gd name="T9" fmla="*/ 2147483647 h 770"/>
                    <a:gd name="T10" fmla="*/ 2147483647 w 3023"/>
                    <a:gd name="T11" fmla="*/ 2147483647 h 770"/>
                    <a:gd name="T12" fmla="*/ 2147483647 w 3023"/>
                    <a:gd name="T13" fmla="*/ 2147483647 h 770"/>
                    <a:gd name="T14" fmla="*/ 2147483647 w 3023"/>
                    <a:gd name="T15" fmla="*/ 2147483647 h 770"/>
                    <a:gd name="T16" fmla="*/ 2147483647 w 3023"/>
                    <a:gd name="T17" fmla="*/ 2147483647 h 770"/>
                    <a:gd name="T18" fmla="*/ 2147483647 w 3023"/>
                    <a:gd name="T19" fmla="*/ 2147483647 h 770"/>
                    <a:gd name="T20" fmla="*/ 2147483647 w 3023"/>
                    <a:gd name="T21" fmla="*/ 2147483647 h 770"/>
                    <a:gd name="T22" fmla="*/ 2147483647 w 3023"/>
                    <a:gd name="T23" fmla="*/ 2147483647 h 770"/>
                    <a:gd name="T24" fmla="*/ 2147483647 w 3023"/>
                    <a:gd name="T25" fmla="*/ 2147483647 h 770"/>
                    <a:gd name="T26" fmla="*/ 2147483647 w 3023"/>
                    <a:gd name="T27" fmla="*/ 2147483647 h 770"/>
                    <a:gd name="T28" fmla="*/ 2147483647 w 3023"/>
                    <a:gd name="T29" fmla="*/ 0 h 770"/>
                    <a:gd name="T30" fmla="*/ 2147483647 w 3023"/>
                    <a:gd name="T31" fmla="*/ 0 h 770"/>
                    <a:gd name="T32" fmla="*/ 2147483647 w 3023"/>
                    <a:gd name="T33" fmla="*/ 2147483647 h 770"/>
                    <a:gd name="T34" fmla="*/ 2147483647 w 3023"/>
                    <a:gd name="T35" fmla="*/ 2147483647 h 770"/>
                    <a:gd name="T36" fmla="*/ 2147483647 w 3023"/>
                    <a:gd name="T37" fmla="*/ 2147483647 h 770"/>
                    <a:gd name="T38" fmla="*/ 2147483647 w 3023"/>
                    <a:gd name="T39" fmla="*/ 2147483647 h 770"/>
                    <a:gd name="T40" fmla="*/ 2147483647 w 3023"/>
                    <a:gd name="T41" fmla="*/ 2147483647 h 770"/>
                    <a:gd name="T42" fmla="*/ 2147483647 w 3023"/>
                    <a:gd name="T43" fmla="*/ 2147483647 h 770"/>
                    <a:gd name="T44" fmla="*/ 0 w 3023"/>
                    <a:gd name="T45" fmla="*/ 2147483647 h 770"/>
                    <a:gd name="T46" fmla="*/ 0 w 3023"/>
                    <a:gd name="T47" fmla="*/ 2147483647 h 77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3023"/>
                    <a:gd name="T73" fmla="*/ 0 h 770"/>
                    <a:gd name="T74" fmla="*/ 3023 w 3023"/>
                    <a:gd name="T75" fmla="*/ 770 h 770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3023" h="770">
                      <a:moveTo>
                        <a:pt x="0" y="607"/>
                      </a:moveTo>
                      <a:lnTo>
                        <a:pt x="38" y="687"/>
                      </a:lnTo>
                      <a:lnTo>
                        <a:pt x="74" y="743"/>
                      </a:lnTo>
                      <a:lnTo>
                        <a:pt x="368" y="761"/>
                      </a:lnTo>
                      <a:lnTo>
                        <a:pt x="918" y="770"/>
                      </a:lnTo>
                      <a:lnTo>
                        <a:pt x="2066" y="541"/>
                      </a:lnTo>
                      <a:lnTo>
                        <a:pt x="2733" y="366"/>
                      </a:lnTo>
                      <a:lnTo>
                        <a:pt x="2996" y="196"/>
                      </a:lnTo>
                      <a:lnTo>
                        <a:pt x="3023" y="134"/>
                      </a:lnTo>
                      <a:lnTo>
                        <a:pt x="2990" y="110"/>
                      </a:lnTo>
                      <a:lnTo>
                        <a:pt x="2919" y="89"/>
                      </a:lnTo>
                      <a:lnTo>
                        <a:pt x="2889" y="71"/>
                      </a:lnTo>
                      <a:lnTo>
                        <a:pt x="2843" y="32"/>
                      </a:lnTo>
                      <a:lnTo>
                        <a:pt x="2754" y="9"/>
                      </a:lnTo>
                      <a:lnTo>
                        <a:pt x="2663" y="0"/>
                      </a:lnTo>
                      <a:lnTo>
                        <a:pt x="2571" y="0"/>
                      </a:lnTo>
                      <a:lnTo>
                        <a:pt x="2479" y="12"/>
                      </a:lnTo>
                      <a:lnTo>
                        <a:pt x="1904" y="128"/>
                      </a:lnTo>
                      <a:lnTo>
                        <a:pt x="1352" y="253"/>
                      </a:lnTo>
                      <a:lnTo>
                        <a:pt x="1056" y="324"/>
                      </a:lnTo>
                      <a:lnTo>
                        <a:pt x="782" y="395"/>
                      </a:lnTo>
                      <a:lnTo>
                        <a:pt x="5" y="574"/>
                      </a:lnTo>
                      <a:lnTo>
                        <a:pt x="0" y="607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41" name="Freeform 46"/>
                <p:cNvSpPr>
                  <a:spLocks/>
                </p:cNvSpPr>
                <p:nvPr/>
              </p:nvSpPr>
              <p:spPr bwMode="auto">
                <a:xfrm>
                  <a:off x="783325" y="4675261"/>
                  <a:ext cx="61682" cy="23819"/>
                </a:xfrm>
                <a:custGeom>
                  <a:avLst/>
                  <a:gdLst>
                    <a:gd name="T0" fmla="*/ 2147483647 w 478"/>
                    <a:gd name="T1" fmla="*/ 2147483647 h 141"/>
                    <a:gd name="T2" fmla="*/ 2147483647 w 478"/>
                    <a:gd name="T3" fmla="*/ 2147483647 h 141"/>
                    <a:gd name="T4" fmla="*/ 2147483647 w 478"/>
                    <a:gd name="T5" fmla="*/ 2147483647 h 141"/>
                    <a:gd name="T6" fmla="*/ 2147483647 w 478"/>
                    <a:gd name="T7" fmla="*/ 0 h 141"/>
                    <a:gd name="T8" fmla="*/ 2147483647 w 478"/>
                    <a:gd name="T9" fmla="*/ 2147483647 h 141"/>
                    <a:gd name="T10" fmla="*/ 2147483647 w 478"/>
                    <a:gd name="T11" fmla="*/ 2147483647 h 141"/>
                    <a:gd name="T12" fmla="*/ 2147483647 w 478"/>
                    <a:gd name="T13" fmla="*/ 2147483647 h 141"/>
                    <a:gd name="T14" fmla="*/ 0 w 478"/>
                    <a:gd name="T15" fmla="*/ 2147483647 h 141"/>
                    <a:gd name="T16" fmla="*/ 2147483647 w 478"/>
                    <a:gd name="T17" fmla="*/ 2147483647 h 141"/>
                    <a:gd name="T18" fmla="*/ 2147483647 w 478"/>
                    <a:gd name="T19" fmla="*/ 2147483647 h 14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78"/>
                    <a:gd name="T31" fmla="*/ 0 h 141"/>
                    <a:gd name="T32" fmla="*/ 478 w 478"/>
                    <a:gd name="T33" fmla="*/ 141 h 14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78" h="141">
                      <a:moveTo>
                        <a:pt x="20" y="33"/>
                      </a:moveTo>
                      <a:lnTo>
                        <a:pt x="39" y="79"/>
                      </a:lnTo>
                      <a:lnTo>
                        <a:pt x="232" y="17"/>
                      </a:lnTo>
                      <a:lnTo>
                        <a:pt x="433" y="0"/>
                      </a:lnTo>
                      <a:lnTo>
                        <a:pt x="478" y="29"/>
                      </a:lnTo>
                      <a:lnTo>
                        <a:pt x="54" y="141"/>
                      </a:lnTo>
                      <a:lnTo>
                        <a:pt x="2" y="69"/>
                      </a:lnTo>
                      <a:lnTo>
                        <a:pt x="0" y="37"/>
                      </a:lnTo>
                      <a:lnTo>
                        <a:pt x="20" y="3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42" name="Freeform 47"/>
                <p:cNvSpPr>
                  <a:spLocks/>
                </p:cNvSpPr>
                <p:nvPr/>
              </p:nvSpPr>
              <p:spPr bwMode="auto">
                <a:xfrm>
                  <a:off x="794539" y="4608567"/>
                  <a:ext cx="202989" cy="68281"/>
                </a:xfrm>
                <a:custGeom>
                  <a:avLst/>
                  <a:gdLst>
                    <a:gd name="T0" fmla="*/ 2147483647 w 1561"/>
                    <a:gd name="T1" fmla="*/ 2147483647 h 395"/>
                    <a:gd name="T2" fmla="*/ 2147483647 w 1561"/>
                    <a:gd name="T3" fmla="*/ 2147483647 h 395"/>
                    <a:gd name="T4" fmla="*/ 2147483647 w 1561"/>
                    <a:gd name="T5" fmla="*/ 2147483647 h 395"/>
                    <a:gd name="T6" fmla="*/ 0 w 1561"/>
                    <a:gd name="T7" fmla="*/ 2147483647 h 395"/>
                    <a:gd name="T8" fmla="*/ 2147483647 w 1561"/>
                    <a:gd name="T9" fmla="*/ 2147483647 h 395"/>
                    <a:gd name="T10" fmla="*/ 2147483647 w 1561"/>
                    <a:gd name="T11" fmla="*/ 0 h 395"/>
                    <a:gd name="T12" fmla="*/ 2147483647 w 1561"/>
                    <a:gd name="T13" fmla="*/ 2147483647 h 395"/>
                    <a:gd name="T14" fmla="*/ 2147483647 w 1561"/>
                    <a:gd name="T15" fmla="*/ 2147483647 h 39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561"/>
                    <a:gd name="T25" fmla="*/ 0 h 395"/>
                    <a:gd name="T26" fmla="*/ 1561 w 1561"/>
                    <a:gd name="T27" fmla="*/ 395 h 39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561" h="395">
                      <a:moveTo>
                        <a:pt x="1509" y="24"/>
                      </a:moveTo>
                      <a:lnTo>
                        <a:pt x="749" y="224"/>
                      </a:lnTo>
                      <a:lnTo>
                        <a:pt x="349" y="337"/>
                      </a:lnTo>
                      <a:lnTo>
                        <a:pt x="0" y="395"/>
                      </a:lnTo>
                      <a:lnTo>
                        <a:pt x="827" y="182"/>
                      </a:lnTo>
                      <a:lnTo>
                        <a:pt x="1561" y="0"/>
                      </a:lnTo>
                      <a:lnTo>
                        <a:pt x="1509" y="24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43" name="Freeform 48"/>
                <p:cNvSpPr>
                  <a:spLocks/>
                </p:cNvSpPr>
                <p:nvPr/>
              </p:nvSpPr>
              <p:spPr bwMode="auto">
                <a:xfrm>
                  <a:off x="930239" y="4603803"/>
                  <a:ext cx="243362" cy="88924"/>
                </a:xfrm>
                <a:custGeom>
                  <a:avLst/>
                  <a:gdLst>
                    <a:gd name="T0" fmla="*/ 2147483647 w 1874"/>
                    <a:gd name="T1" fmla="*/ 2147483647 h 516"/>
                    <a:gd name="T2" fmla="*/ 2147483647 w 1874"/>
                    <a:gd name="T3" fmla="*/ 2147483647 h 516"/>
                    <a:gd name="T4" fmla="*/ 2147483647 w 1874"/>
                    <a:gd name="T5" fmla="*/ 2147483647 h 516"/>
                    <a:gd name="T6" fmla="*/ 2147483647 w 1874"/>
                    <a:gd name="T7" fmla="*/ 2147483647 h 516"/>
                    <a:gd name="T8" fmla="*/ 0 w 1874"/>
                    <a:gd name="T9" fmla="*/ 2147483647 h 516"/>
                    <a:gd name="T10" fmla="*/ 2147483647 w 1874"/>
                    <a:gd name="T11" fmla="*/ 2147483647 h 516"/>
                    <a:gd name="T12" fmla="*/ 2147483647 w 1874"/>
                    <a:gd name="T13" fmla="*/ 2147483647 h 516"/>
                    <a:gd name="T14" fmla="*/ 2147483647 w 1874"/>
                    <a:gd name="T15" fmla="*/ 2147483647 h 516"/>
                    <a:gd name="T16" fmla="*/ 2147483647 w 1874"/>
                    <a:gd name="T17" fmla="*/ 2147483647 h 516"/>
                    <a:gd name="T18" fmla="*/ 2147483647 w 1874"/>
                    <a:gd name="T19" fmla="*/ 2147483647 h 516"/>
                    <a:gd name="T20" fmla="*/ 2147483647 w 1874"/>
                    <a:gd name="T21" fmla="*/ 2147483647 h 516"/>
                    <a:gd name="T22" fmla="*/ 2147483647 w 1874"/>
                    <a:gd name="T23" fmla="*/ 2147483647 h 516"/>
                    <a:gd name="T24" fmla="*/ 2147483647 w 1874"/>
                    <a:gd name="T25" fmla="*/ 2147483647 h 516"/>
                    <a:gd name="T26" fmla="*/ 2147483647 w 1874"/>
                    <a:gd name="T27" fmla="*/ 0 h 516"/>
                    <a:gd name="T28" fmla="*/ 2147483647 w 1874"/>
                    <a:gd name="T29" fmla="*/ 2147483647 h 516"/>
                    <a:gd name="T30" fmla="*/ 2147483647 w 1874"/>
                    <a:gd name="T31" fmla="*/ 2147483647 h 516"/>
                    <a:gd name="T32" fmla="*/ 2147483647 w 1874"/>
                    <a:gd name="T33" fmla="*/ 2147483647 h 516"/>
                    <a:gd name="T34" fmla="*/ 2147483647 w 1874"/>
                    <a:gd name="T35" fmla="*/ 2147483647 h 516"/>
                    <a:gd name="T36" fmla="*/ 2147483647 w 1874"/>
                    <a:gd name="T37" fmla="*/ 2147483647 h 516"/>
                    <a:gd name="T38" fmla="*/ 2147483647 w 1874"/>
                    <a:gd name="T39" fmla="*/ 2147483647 h 516"/>
                    <a:gd name="T40" fmla="*/ 2147483647 w 1874"/>
                    <a:gd name="T41" fmla="*/ 2147483647 h 516"/>
                    <a:gd name="T42" fmla="*/ 2147483647 w 1874"/>
                    <a:gd name="T43" fmla="*/ 2147483647 h 51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874"/>
                    <a:gd name="T67" fmla="*/ 0 h 516"/>
                    <a:gd name="T68" fmla="*/ 1874 w 1874"/>
                    <a:gd name="T69" fmla="*/ 516 h 51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874" h="516">
                      <a:moveTo>
                        <a:pt x="1559" y="27"/>
                      </a:moveTo>
                      <a:lnTo>
                        <a:pt x="1564" y="66"/>
                      </a:lnTo>
                      <a:lnTo>
                        <a:pt x="1524" y="54"/>
                      </a:lnTo>
                      <a:lnTo>
                        <a:pt x="1470" y="54"/>
                      </a:lnTo>
                      <a:lnTo>
                        <a:pt x="0" y="423"/>
                      </a:lnTo>
                      <a:lnTo>
                        <a:pt x="487" y="354"/>
                      </a:lnTo>
                      <a:lnTo>
                        <a:pt x="14" y="516"/>
                      </a:lnTo>
                      <a:lnTo>
                        <a:pt x="791" y="331"/>
                      </a:lnTo>
                      <a:lnTo>
                        <a:pt x="964" y="297"/>
                      </a:lnTo>
                      <a:lnTo>
                        <a:pt x="854" y="353"/>
                      </a:lnTo>
                      <a:lnTo>
                        <a:pt x="1161" y="307"/>
                      </a:lnTo>
                      <a:lnTo>
                        <a:pt x="1529" y="155"/>
                      </a:lnTo>
                      <a:lnTo>
                        <a:pt x="1801" y="96"/>
                      </a:lnTo>
                      <a:lnTo>
                        <a:pt x="1874" y="0"/>
                      </a:lnTo>
                      <a:lnTo>
                        <a:pt x="1816" y="30"/>
                      </a:lnTo>
                      <a:lnTo>
                        <a:pt x="1750" y="36"/>
                      </a:lnTo>
                      <a:lnTo>
                        <a:pt x="1662" y="34"/>
                      </a:lnTo>
                      <a:lnTo>
                        <a:pt x="1618" y="18"/>
                      </a:lnTo>
                      <a:lnTo>
                        <a:pt x="1618" y="72"/>
                      </a:lnTo>
                      <a:lnTo>
                        <a:pt x="1582" y="66"/>
                      </a:lnTo>
                      <a:lnTo>
                        <a:pt x="1559" y="27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44" name="Freeform 49"/>
                <p:cNvSpPr>
                  <a:spLocks/>
                </p:cNvSpPr>
                <p:nvPr/>
              </p:nvSpPr>
              <p:spPr bwMode="auto">
                <a:xfrm>
                  <a:off x="822577" y="4683200"/>
                  <a:ext cx="132335" cy="25407"/>
                </a:xfrm>
                <a:custGeom>
                  <a:avLst/>
                  <a:gdLst>
                    <a:gd name="T0" fmla="*/ 2147483647 w 1023"/>
                    <a:gd name="T1" fmla="*/ 2147483647 h 150"/>
                    <a:gd name="T2" fmla="*/ 2147483647 w 1023"/>
                    <a:gd name="T3" fmla="*/ 2147483647 h 150"/>
                    <a:gd name="T4" fmla="*/ 2147483647 w 1023"/>
                    <a:gd name="T5" fmla="*/ 2147483647 h 150"/>
                    <a:gd name="T6" fmla="*/ 2147483647 w 1023"/>
                    <a:gd name="T7" fmla="*/ 2147483647 h 150"/>
                    <a:gd name="T8" fmla="*/ 2147483647 w 1023"/>
                    <a:gd name="T9" fmla="*/ 2147483647 h 150"/>
                    <a:gd name="T10" fmla="*/ 2147483647 w 1023"/>
                    <a:gd name="T11" fmla="*/ 2147483647 h 150"/>
                    <a:gd name="T12" fmla="*/ 2147483647 w 1023"/>
                    <a:gd name="T13" fmla="*/ 2147483647 h 150"/>
                    <a:gd name="T14" fmla="*/ 2147483647 w 1023"/>
                    <a:gd name="T15" fmla="*/ 2147483647 h 150"/>
                    <a:gd name="T16" fmla="*/ 2147483647 w 1023"/>
                    <a:gd name="T17" fmla="*/ 0 h 150"/>
                    <a:gd name="T18" fmla="*/ 0 w 1023"/>
                    <a:gd name="T19" fmla="*/ 2147483647 h 150"/>
                    <a:gd name="T20" fmla="*/ 2147483647 w 1023"/>
                    <a:gd name="T21" fmla="*/ 2147483647 h 150"/>
                    <a:gd name="T22" fmla="*/ 2147483647 w 1023"/>
                    <a:gd name="T23" fmla="*/ 2147483647 h 150"/>
                    <a:gd name="T24" fmla="*/ 2147483647 w 1023"/>
                    <a:gd name="T25" fmla="*/ 2147483647 h 150"/>
                    <a:gd name="T26" fmla="*/ 2147483647 w 1023"/>
                    <a:gd name="T27" fmla="*/ 2147483647 h 150"/>
                    <a:gd name="T28" fmla="*/ 2147483647 w 1023"/>
                    <a:gd name="T29" fmla="*/ 2147483647 h 150"/>
                    <a:gd name="T30" fmla="*/ 2147483647 w 1023"/>
                    <a:gd name="T31" fmla="*/ 2147483647 h 15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023"/>
                    <a:gd name="T49" fmla="*/ 0 h 150"/>
                    <a:gd name="T50" fmla="*/ 1023 w 1023"/>
                    <a:gd name="T51" fmla="*/ 150 h 15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023" h="150">
                      <a:moveTo>
                        <a:pt x="572" y="98"/>
                      </a:moveTo>
                      <a:lnTo>
                        <a:pt x="501" y="21"/>
                      </a:lnTo>
                      <a:lnTo>
                        <a:pt x="480" y="5"/>
                      </a:lnTo>
                      <a:lnTo>
                        <a:pt x="485" y="87"/>
                      </a:lnTo>
                      <a:lnTo>
                        <a:pt x="447" y="108"/>
                      </a:lnTo>
                      <a:lnTo>
                        <a:pt x="308" y="111"/>
                      </a:lnTo>
                      <a:lnTo>
                        <a:pt x="182" y="108"/>
                      </a:lnTo>
                      <a:lnTo>
                        <a:pt x="144" y="94"/>
                      </a:lnTo>
                      <a:lnTo>
                        <a:pt x="153" y="0"/>
                      </a:lnTo>
                      <a:lnTo>
                        <a:pt x="0" y="139"/>
                      </a:lnTo>
                      <a:lnTo>
                        <a:pt x="589" y="150"/>
                      </a:lnTo>
                      <a:lnTo>
                        <a:pt x="1023" y="19"/>
                      </a:lnTo>
                      <a:lnTo>
                        <a:pt x="739" y="53"/>
                      </a:lnTo>
                      <a:lnTo>
                        <a:pt x="582" y="55"/>
                      </a:lnTo>
                      <a:lnTo>
                        <a:pt x="572" y="98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45" name="Freeform 50"/>
                <p:cNvSpPr>
                  <a:spLocks/>
                </p:cNvSpPr>
                <p:nvPr/>
              </p:nvSpPr>
              <p:spPr bwMode="auto">
                <a:xfrm>
                  <a:off x="921268" y="4613331"/>
                  <a:ext cx="196259" cy="65106"/>
                </a:xfrm>
                <a:custGeom>
                  <a:avLst/>
                  <a:gdLst>
                    <a:gd name="T0" fmla="*/ 2147483647 w 1509"/>
                    <a:gd name="T1" fmla="*/ 2147483647 h 375"/>
                    <a:gd name="T2" fmla="*/ 2147483647 w 1509"/>
                    <a:gd name="T3" fmla="*/ 2147483647 h 375"/>
                    <a:gd name="T4" fmla="*/ 0 w 1509"/>
                    <a:gd name="T5" fmla="*/ 2147483647 h 375"/>
                    <a:gd name="T6" fmla="*/ 2147483647 w 1509"/>
                    <a:gd name="T7" fmla="*/ 2147483647 h 375"/>
                    <a:gd name="T8" fmla="*/ 2147483647 w 1509"/>
                    <a:gd name="T9" fmla="*/ 2147483647 h 375"/>
                    <a:gd name="T10" fmla="*/ 2147483647 w 1509"/>
                    <a:gd name="T11" fmla="*/ 2147483647 h 375"/>
                    <a:gd name="T12" fmla="*/ 2147483647 w 1509"/>
                    <a:gd name="T13" fmla="*/ 2147483647 h 375"/>
                    <a:gd name="T14" fmla="*/ 2147483647 w 1509"/>
                    <a:gd name="T15" fmla="*/ 0 h 375"/>
                    <a:gd name="T16" fmla="*/ 2147483647 w 1509"/>
                    <a:gd name="T17" fmla="*/ 2147483647 h 375"/>
                    <a:gd name="T18" fmla="*/ 2147483647 w 1509"/>
                    <a:gd name="T19" fmla="*/ 2147483647 h 375"/>
                    <a:gd name="T20" fmla="*/ 2147483647 w 1509"/>
                    <a:gd name="T21" fmla="*/ 2147483647 h 375"/>
                    <a:gd name="T22" fmla="*/ 2147483647 w 1509"/>
                    <a:gd name="T23" fmla="*/ 2147483647 h 37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509"/>
                    <a:gd name="T37" fmla="*/ 0 h 375"/>
                    <a:gd name="T38" fmla="*/ 1509 w 1509"/>
                    <a:gd name="T39" fmla="*/ 375 h 37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509" h="375">
                      <a:moveTo>
                        <a:pt x="115" y="268"/>
                      </a:moveTo>
                      <a:lnTo>
                        <a:pt x="656" y="176"/>
                      </a:lnTo>
                      <a:lnTo>
                        <a:pt x="0" y="375"/>
                      </a:lnTo>
                      <a:lnTo>
                        <a:pt x="807" y="181"/>
                      </a:lnTo>
                      <a:lnTo>
                        <a:pt x="815" y="137"/>
                      </a:lnTo>
                      <a:lnTo>
                        <a:pt x="853" y="131"/>
                      </a:lnTo>
                      <a:lnTo>
                        <a:pt x="874" y="149"/>
                      </a:lnTo>
                      <a:lnTo>
                        <a:pt x="1509" y="0"/>
                      </a:lnTo>
                      <a:lnTo>
                        <a:pt x="1143" y="57"/>
                      </a:lnTo>
                      <a:lnTo>
                        <a:pt x="596" y="160"/>
                      </a:lnTo>
                      <a:lnTo>
                        <a:pt x="115" y="268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46" name="Freeform 51"/>
                <p:cNvSpPr>
                  <a:spLocks/>
                </p:cNvSpPr>
                <p:nvPr/>
              </p:nvSpPr>
              <p:spPr bwMode="auto">
                <a:xfrm>
                  <a:off x="914539" y="4675261"/>
                  <a:ext cx="3364" cy="7939"/>
                </a:xfrm>
                <a:custGeom>
                  <a:avLst/>
                  <a:gdLst>
                    <a:gd name="T0" fmla="*/ 0 w 28"/>
                    <a:gd name="T1" fmla="*/ 2147483647 h 43"/>
                    <a:gd name="T2" fmla="*/ 2147483647 w 28"/>
                    <a:gd name="T3" fmla="*/ 2147483647 h 43"/>
                    <a:gd name="T4" fmla="*/ 2147483647 w 28"/>
                    <a:gd name="T5" fmla="*/ 2147483647 h 43"/>
                    <a:gd name="T6" fmla="*/ 2147483647 w 28"/>
                    <a:gd name="T7" fmla="*/ 2147483647 h 43"/>
                    <a:gd name="T8" fmla="*/ 2147483647 w 28"/>
                    <a:gd name="T9" fmla="*/ 2147483647 h 43"/>
                    <a:gd name="T10" fmla="*/ 2147483647 w 28"/>
                    <a:gd name="T11" fmla="*/ 2147483647 h 43"/>
                    <a:gd name="T12" fmla="*/ 2147483647 w 28"/>
                    <a:gd name="T13" fmla="*/ 2147483647 h 43"/>
                    <a:gd name="T14" fmla="*/ 2147483647 w 28"/>
                    <a:gd name="T15" fmla="*/ 0 h 43"/>
                    <a:gd name="T16" fmla="*/ 2147483647 w 28"/>
                    <a:gd name="T17" fmla="*/ 2147483647 h 43"/>
                    <a:gd name="T18" fmla="*/ 0 w 28"/>
                    <a:gd name="T19" fmla="*/ 2147483647 h 43"/>
                    <a:gd name="T20" fmla="*/ 0 w 28"/>
                    <a:gd name="T21" fmla="*/ 2147483647 h 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8"/>
                    <a:gd name="T34" fmla="*/ 0 h 43"/>
                    <a:gd name="T35" fmla="*/ 28 w 28"/>
                    <a:gd name="T36" fmla="*/ 43 h 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8" h="43">
                      <a:moveTo>
                        <a:pt x="0" y="9"/>
                      </a:moveTo>
                      <a:lnTo>
                        <a:pt x="1" y="29"/>
                      </a:lnTo>
                      <a:lnTo>
                        <a:pt x="3" y="40"/>
                      </a:lnTo>
                      <a:lnTo>
                        <a:pt x="13" y="43"/>
                      </a:lnTo>
                      <a:lnTo>
                        <a:pt x="22" y="41"/>
                      </a:lnTo>
                      <a:lnTo>
                        <a:pt x="28" y="32"/>
                      </a:lnTo>
                      <a:lnTo>
                        <a:pt x="23" y="3"/>
                      </a:lnTo>
                      <a:lnTo>
                        <a:pt x="14" y="0"/>
                      </a:lnTo>
                      <a:lnTo>
                        <a:pt x="4" y="1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47" name="Freeform 52"/>
                <p:cNvSpPr>
                  <a:spLocks/>
                </p:cNvSpPr>
                <p:nvPr/>
              </p:nvSpPr>
              <p:spPr bwMode="auto">
                <a:xfrm>
                  <a:off x="1123135" y="4610155"/>
                  <a:ext cx="2243" cy="4764"/>
                </a:xfrm>
                <a:custGeom>
                  <a:avLst/>
                  <a:gdLst>
                    <a:gd name="T0" fmla="*/ 0 w 20"/>
                    <a:gd name="T1" fmla="*/ 2147483647 h 36"/>
                    <a:gd name="T2" fmla="*/ 2147483647 w 20"/>
                    <a:gd name="T3" fmla="*/ 2147483647 h 36"/>
                    <a:gd name="T4" fmla="*/ 2147483647 w 20"/>
                    <a:gd name="T5" fmla="*/ 2147483647 h 36"/>
                    <a:gd name="T6" fmla="*/ 2147483647 w 20"/>
                    <a:gd name="T7" fmla="*/ 2147483647 h 36"/>
                    <a:gd name="T8" fmla="*/ 2147483647 w 20"/>
                    <a:gd name="T9" fmla="*/ 2147483647 h 36"/>
                    <a:gd name="T10" fmla="*/ 2147483647 w 20"/>
                    <a:gd name="T11" fmla="*/ 2147483647 h 36"/>
                    <a:gd name="T12" fmla="*/ 2147483647 w 20"/>
                    <a:gd name="T13" fmla="*/ 2147483647 h 36"/>
                    <a:gd name="T14" fmla="*/ 2147483647 w 20"/>
                    <a:gd name="T15" fmla="*/ 0 h 36"/>
                    <a:gd name="T16" fmla="*/ 2147483647 w 20"/>
                    <a:gd name="T17" fmla="*/ 2147483647 h 36"/>
                    <a:gd name="T18" fmla="*/ 0 w 20"/>
                    <a:gd name="T19" fmla="*/ 2147483647 h 36"/>
                    <a:gd name="T20" fmla="*/ 0 w 20"/>
                    <a:gd name="T21" fmla="*/ 2147483647 h 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"/>
                    <a:gd name="T34" fmla="*/ 0 h 36"/>
                    <a:gd name="T35" fmla="*/ 20 w 20"/>
                    <a:gd name="T36" fmla="*/ 36 h 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" h="36">
                      <a:moveTo>
                        <a:pt x="0" y="9"/>
                      </a:moveTo>
                      <a:lnTo>
                        <a:pt x="2" y="25"/>
                      </a:lnTo>
                      <a:lnTo>
                        <a:pt x="5" y="34"/>
                      </a:lnTo>
                      <a:lnTo>
                        <a:pt x="11" y="36"/>
                      </a:lnTo>
                      <a:lnTo>
                        <a:pt x="18" y="34"/>
                      </a:lnTo>
                      <a:lnTo>
                        <a:pt x="20" y="26"/>
                      </a:lnTo>
                      <a:lnTo>
                        <a:pt x="16" y="2"/>
                      </a:lnTo>
                      <a:lnTo>
                        <a:pt x="9" y="0"/>
                      </a:lnTo>
                      <a:lnTo>
                        <a:pt x="2" y="2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48" name="Freeform 53"/>
                <p:cNvSpPr>
                  <a:spLocks/>
                </p:cNvSpPr>
                <p:nvPr/>
              </p:nvSpPr>
              <p:spPr bwMode="auto">
                <a:xfrm>
                  <a:off x="922389" y="4673672"/>
                  <a:ext cx="3365" cy="6352"/>
                </a:xfrm>
                <a:custGeom>
                  <a:avLst/>
                  <a:gdLst>
                    <a:gd name="T0" fmla="*/ 0 w 28"/>
                    <a:gd name="T1" fmla="*/ 2147483647 h 43"/>
                    <a:gd name="T2" fmla="*/ 2147483647 w 28"/>
                    <a:gd name="T3" fmla="*/ 2147483647 h 43"/>
                    <a:gd name="T4" fmla="*/ 2147483647 w 28"/>
                    <a:gd name="T5" fmla="*/ 2147483647 h 43"/>
                    <a:gd name="T6" fmla="*/ 2147483647 w 28"/>
                    <a:gd name="T7" fmla="*/ 2147483647 h 43"/>
                    <a:gd name="T8" fmla="*/ 2147483647 w 28"/>
                    <a:gd name="T9" fmla="*/ 2147483647 h 43"/>
                    <a:gd name="T10" fmla="*/ 2147483647 w 28"/>
                    <a:gd name="T11" fmla="*/ 2147483647 h 43"/>
                    <a:gd name="T12" fmla="*/ 2147483647 w 28"/>
                    <a:gd name="T13" fmla="*/ 2147483647 h 43"/>
                    <a:gd name="T14" fmla="*/ 2147483647 w 28"/>
                    <a:gd name="T15" fmla="*/ 0 h 43"/>
                    <a:gd name="T16" fmla="*/ 2147483647 w 28"/>
                    <a:gd name="T17" fmla="*/ 2147483647 h 43"/>
                    <a:gd name="T18" fmla="*/ 0 w 28"/>
                    <a:gd name="T19" fmla="*/ 2147483647 h 43"/>
                    <a:gd name="T20" fmla="*/ 0 w 28"/>
                    <a:gd name="T21" fmla="*/ 2147483647 h 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8"/>
                    <a:gd name="T34" fmla="*/ 0 h 43"/>
                    <a:gd name="T35" fmla="*/ 28 w 28"/>
                    <a:gd name="T36" fmla="*/ 43 h 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8" h="43">
                      <a:moveTo>
                        <a:pt x="0" y="8"/>
                      </a:moveTo>
                      <a:lnTo>
                        <a:pt x="1" y="28"/>
                      </a:lnTo>
                      <a:lnTo>
                        <a:pt x="4" y="38"/>
                      </a:lnTo>
                      <a:lnTo>
                        <a:pt x="14" y="43"/>
                      </a:lnTo>
                      <a:lnTo>
                        <a:pt x="22" y="41"/>
                      </a:lnTo>
                      <a:lnTo>
                        <a:pt x="28" y="32"/>
                      </a:lnTo>
                      <a:lnTo>
                        <a:pt x="24" y="4"/>
                      </a:lnTo>
                      <a:lnTo>
                        <a:pt x="15" y="0"/>
                      </a:lnTo>
                      <a:lnTo>
                        <a:pt x="5" y="2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49" name="Freeform 54"/>
                <p:cNvSpPr>
                  <a:spLocks/>
                </p:cNvSpPr>
                <p:nvPr/>
              </p:nvSpPr>
              <p:spPr bwMode="auto">
                <a:xfrm>
                  <a:off x="929118" y="4670496"/>
                  <a:ext cx="4486" cy="9528"/>
                </a:xfrm>
                <a:custGeom>
                  <a:avLst/>
                  <a:gdLst>
                    <a:gd name="T0" fmla="*/ 0 w 27"/>
                    <a:gd name="T1" fmla="*/ 2147483647 h 44"/>
                    <a:gd name="T2" fmla="*/ 2147483647 w 27"/>
                    <a:gd name="T3" fmla="*/ 2147483647 h 44"/>
                    <a:gd name="T4" fmla="*/ 2147483647 w 27"/>
                    <a:gd name="T5" fmla="*/ 2147483647 h 44"/>
                    <a:gd name="T6" fmla="*/ 2147483647 w 27"/>
                    <a:gd name="T7" fmla="*/ 2147483647 h 44"/>
                    <a:gd name="T8" fmla="*/ 2147483647 w 27"/>
                    <a:gd name="T9" fmla="*/ 2147483647 h 44"/>
                    <a:gd name="T10" fmla="*/ 2147483647 w 27"/>
                    <a:gd name="T11" fmla="*/ 2147483647 h 44"/>
                    <a:gd name="T12" fmla="*/ 2147483647 w 27"/>
                    <a:gd name="T13" fmla="*/ 2147483647 h 44"/>
                    <a:gd name="T14" fmla="*/ 2147483647 w 27"/>
                    <a:gd name="T15" fmla="*/ 0 h 44"/>
                    <a:gd name="T16" fmla="*/ 2147483647 w 27"/>
                    <a:gd name="T17" fmla="*/ 2147483647 h 44"/>
                    <a:gd name="T18" fmla="*/ 0 w 27"/>
                    <a:gd name="T19" fmla="*/ 2147483647 h 44"/>
                    <a:gd name="T20" fmla="*/ 0 w 27"/>
                    <a:gd name="T21" fmla="*/ 2147483647 h 4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7"/>
                    <a:gd name="T34" fmla="*/ 0 h 44"/>
                    <a:gd name="T35" fmla="*/ 27 w 27"/>
                    <a:gd name="T36" fmla="*/ 44 h 4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7" h="44">
                      <a:moveTo>
                        <a:pt x="0" y="9"/>
                      </a:moveTo>
                      <a:lnTo>
                        <a:pt x="1" y="29"/>
                      </a:lnTo>
                      <a:lnTo>
                        <a:pt x="3" y="40"/>
                      </a:lnTo>
                      <a:lnTo>
                        <a:pt x="13" y="44"/>
                      </a:lnTo>
                      <a:lnTo>
                        <a:pt x="22" y="41"/>
                      </a:lnTo>
                      <a:lnTo>
                        <a:pt x="27" y="32"/>
                      </a:lnTo>
                      <a:lnTo>
                        <a:pt x="23" y="5"/>
                      </a:lnTo>
                      <a:lnTo>
                        <a:pt x="14" y="0"/>
                      </a:lnTo>
                      <a:lnTo>
                        <a:pt x="4" y="2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0" name="Freeform 55"/>
                <p:cNvSpPr>
                  <a:spLocks/>
                </p:cNvSpPr>
                <p:nvPr/>
              </p:nvSpPr>
              <p:spPr bwMode="auto">
                <a:xfrm>
                  <a:off x="936968" y="4668909"/>
                  <a:ext cx="3364" cy="7939"/>
                </a:xfrm>
                <a:custGeom>
                  <a:avLst/>
                  <a:gdLst>
                    <a:gd name="T0" fmla="*/ 0 w 27"/>
                    <a:gd name="T1" fmla="*/ 2147483647 h 43"/>
                    <a:gd name="T2" fmla="*/ 0 w 27"/>
                    <a:gd name="T3" fmla="*/ 2147483647 h 43"/>
                    <a:gd name="T4" fmla="*/ 2147483647 w 27"/>
                    <a:gd name="T5" fmla="*/ 2147483647 h 43"/>
                    <a:gd name="T6" fmla="*/ 2147483647 w 27"/>
                    <a:gd name="T7" fmla="*/ 2147483647 h 43"/>
                    <a:gd name="T8" fmla="*/ 2147483647 w 27"/>
                    <a:gd name="T9" fmla="*/ 2147483647 h 43"/>
                    <a:gd name="T10" fmla="*/ 2147483647 w 27"/>
                    <a:gd name="T11" fmla="*/ 2147483647 h 43"/>
                    <a:gd name="T12" fmla="*/ 2147483647 w 27"/>
                    <a:gd name="T13" fmla="*/ 2147483647 h 43"/>
                    <a:gd name="T14" fmla="*/ 2147483647 w 27"/>
                    <a:gd name="T15" fmla="*/ 0 h 43"/>
                    <a:gd name="T16" fmla="*/ 2147483647 w 27"/>
                    <a:gd name="T17" fmla="*/ 2147483647 h 43"/>
                    <a:gd name="T18" fmla="*/ 0 w 27"/>
                    <a:gd name="T19" fmla="*/ 2147483647 h 43"/>
                    <a:gd name="T20" fmla="*/ 0 w 27"/>
                    <a:gd name="T21" fmla="*/ 2147483647 h 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7"/>
                    <a:gd name="T34" fmla="*/ 0 h 43"/>
                    <a:gd name="T35" fmla="*/ 27 w 27"/>
                    <a:gd name="T36" fmla="*/ 43 h 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7" h="43">
                      <a:moveTo>
                        <a:pt x="0" y="9"/>
                      </a:moveTo>
                      <a:lnTo>
                        <a:pt x="0" y="29"/>
                      </a:lnTo>
                      <a:lnTo>
                        <a:pt x="2" y="39"/>
                      </a:lnTo>
                      <a:lnTo>
                        <a:pt x="12" y="43"/>
                      </a:lnTo>
                      <a:lnTo>
                        <a:pt x="21" y="41"/>
                      </a:lnTo>
                      <a:lnTo>
                        <a:pt x="27" y="32"/>
                      </a:lnTo>
                      <a:lnTo>
                        <a:pt x="22" y="4"/>
                      </a:lnTo>
                      <a:lnTo>
                        <a:pt x="14" y="0"/>
                      </a:lnTo>
                      <a:lnTo>
                        <a:pt x="5" y="2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1" name="Freeform 56"/>
                <p:cNvSpPr>
                  <a:spLocks/>
                </p:cNvSpPr>
                <p:nvPr/>
              </p:nvSpPr>
              <p:spPr bwMode="auto">
                <a:xfrm>
                  <a:off x="943697" y="4665733"/>
                  <a:ext cx="4486" cy="9528"/>
                </a:xfrm>
                <a:custGeom>
                  <a:avLst/>
                  <a:gdLst>
                    <a:gd name="T0" fmla="*/ 0 w 26"/>
                    <a:gd name="T1" fmla="*/ 2147483647 h 44"/>
                    <a:gd name="T2" fmla="*/ 0 w 26"/>
                    <a:gd name="T3" fmla="*/ 2147483647 h 44"/>
                    <a:gd name="T4" fmla="*/ 2147483647 w 26"/>
                    <a:gd name="T5" fmla="*/ 2147483647 h 44"/>
                    <a:gd name="T6" fmla="*/ 2147483647 w 26"/>
                    <a:gd name="T7" fmla="*/ 2147483647 h 44"/>
                    <a:gd name="T8" fmla="*/ 2147483647 w 26"/>
                    <a:gd name="T9" fmla="*/ 2147483647 h 44"/>
                    <a:gd name="T10" fmla="*/ 2147483647 w 26"/>
                    <a:gd name="T11" fmla="*/ 2147483647 h 44"/>
                    <a:gd name="T12" fmla="*/ 2147483647 w 26"/>
                    <a:gd name="T13" fmla="*/ 2147483647 h 44"/>
                    <a:gd name="T14" fmla="*/ 2147483647 w 26"/>
                    <a:gd name="T15" fmla="*/ 0 h 44"/>
                    <a:gd name="T16" fmla="*/ 2147483647 w 26"/>
                    <a:gd name="T17" fmla="*/ 2147483647 h 44"/>
                    <a:gd name="T18" fmla="*/ 0 w 26"/>
                    <a:gd name="T19" fmla="*/ 2147483647 h 44"/>
                    <a:gd name="T20" fmla="*/ 0 w 26"/>
                    <a:gd name="T21" fmla="*/ 2147483647 h 4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6"/>
                    <a:gd name="T34" fmla="*/ 0 h 44"/>
                    <a:gd name="T35" fmla="*/ 26 w 26"/>
                    <a:gd name="T36" fmla="*/ 44 h 4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6" h="44">
                      <a:moveTo>
                        <a:pt x="0" y="9"/>
                      </a:moveTo>
                      <a:lnTo>
                        <a:pt x="0" y="29"/>
                      </a:lnTo>
                      <a:lnTo>
                        <a:pt x="2" y="39"/>
                      </a:lnTo>
                      <a:lnTo>
                        <a:pt x="12" y="44"/>
                      </a:lnTo>
                      <a:lnTo>
                        <a:pt x="21" y="42"/>
                      </a:lnTo>
                      <a:lnTo>
                        <a:pt x="26" y="33"/>
                      </a:lnTo>
                      <a:lnTo>
                        <a:pt x="21" y="5"/>
                      </a:lnTo>
                      <a:lnTo>
                        <a:pt x="13" y="0"/>
                      </a:lnTo>
                      <a:lnTo>
                        <a:pt x="4" y="3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2" name="Freeform 57"/>
                <p:cNvSpPr>
                  <a:spLocks/>
                </p:cNvSpPr>
                <p:nvPr/>
              </p:nvSpPr>
              <p:spPr bwMode="auto">
                <a:xfrm>
                  <a:off x="951547" y="4664145"/>
                  <a:ext cx="3365" cy="7940"/>
                </a:xfrm>
                <a:custGeom>
                  <a:avLst/>
                  <a:gdLst>
                    <a:gd name="T0" fmla="*/ 0 w 27"/>
                    <a:gd name="T1" fmla="*/ 2147483647 h 43"/>
                    <a:gd name="T2" fmla="*/ 2147483647 w 27"/>
                    <a:gd name="T3" fmla="*/ 2147483647 h 43"/>
                    <a:gd name="T4" fmla="*/ 2147483647 w 27"/>
                    <a:gd name="T5" fmla="*/ 2147483647 h 43"/>
                    <a:gd name="T6" fmla="*/ 2147483647 w 27"/>
                    <a:gd name="T7" fmla="*/ 2147483647 h 43"/>
                    <a:gd name="T8" fmla="*/ 2147483647 w 27"/>
                    <a:gd name="T9" fmla="*/ 2147483647 h 43"/>
                    <a:gd name="T10" fmla="*/ 2147483647 w 27"/>
                    <a:gd name="T11" fmla="*/ 2147483647 h 43"/>
                    <a:gd name="T12" fmla="*/ 2147483647 w 27"/>
                    <a:gd name="T13" fmla="*/ 2147483647 h 43"/>
                    <a:gd name="T14" fmla="*/ 2147483647 w 27"/>
                    <a:gd name="T15" fmla="*/ 0 h 43"/>
                    <a:gd name="T16" fmla="*/ 2147483647 w 27"/>
                    <a:gd name="T17" fmla="*/ 2147483647 h 43"/>
                    <a:gd name="T18" fmla="*/ 0 w 27"/>
                    <a:gd name="T19" fmla="*/ 2147483647 h 43"/>
                    <a:gd name="T20" fmla="*/ 0 w 27"/>
                    <a:gd name="T21" fmla="*/ 2147483647 h 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7"/>
                    <a:gd name="T34" fmla="*/ 0 h 43"/>
                    <a:gd name="T35" fmla="*/ 27 w 27"/>
                    <a:gd name="T36" fmla="*/ 43 h 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7" h="43">
                      <a:moveTo>
                        <a:pt x="0" y="8"/>
                      </a:moveTo>
                      <a:lnTo>
                        <a:pt x="1" y="28"/>
                      </a:lnTo>
                      <a:lnTo>
                        <a:pt x="2" y="38"/>
                      </a:lnTo>
                      <a:lnTo>
                        <a:pt x="12" y="43"/>
                      </a:lnTo>
                      <a:lnTo>
                        <a:pt x="21" y="40"/>
                      </a:lnTo>
                      <a:lnTo>
                        <a:pt x="27" y="31"/>
                      </a:lnTo>
                      <a:lnTo>
                        <a:pt x="22" y="4"/>
                      </a:lnTo>
                      <a:lnTo>
                        <a:pt x="13" y="0"/>
                      </a:lnTo>
                      <a:lnTo>
                        <a:pt x="5" y="2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3" name="Freeform 58"/>
                <p:cNvSpPr>
                  <a:spLocks/>
                </p:cNvSpPr>
                <p:nvPr/>
              </p:nvSpPr>
              <p:spPr bwMode="auto">
                <a:xfrm>
                  <a:off x="959398" y="4662557"/>
                  <a:ext cx="3364" cy="6352"/>
                </a:xfrm>
                <a:custGeom>
                  <a:avLst/>
                  <a:gdLst>
                    <a:gd name="T0" fmla="*/ 0 w 25"/>
                    <a:gd name="T1" fmla="*/ 2147483647 h 42"/>
                    <a:gd name="T2" fmla="*/ 2147483647 w 25"/>
                    <a:gd name="T3" fmla="*/ 2147483647 h 42"/>
                    <a:gd name="T4" fmla="*/ 2147483647 w 25"/>
                    <a:gd name="T5" fmla="*/ 2147483647 h 42"/>
                    <a:gd name="T6" fmla="*/ 2147483647 w 25"/>
                    <a:gd name="T7" fmla="*/ 2147483647 h 42"/>
                    <a:gd name="T8" fmla="*/ 2147483647 w 25"/>
                    <a:gd name="T9" fmla="*/ 2147483647 h 42"/>
                    <a:gd name="T10" fmla="*/ 2147483647 w 25"/>
                    <a:gd name="T11" fmla="*/ 2147483647 h 42"/>
                    <a:gd name="T12" fmla="*/ 2147483647 w 25"/>
                    <a:gd name="T13" fmla="*/ 2147483647 h 42"/>
                    <a:gd name="T14" fmla="*/ 2147483647 w 25"/>
                    <a:gd name="T15" fmla="*/ 0 h 42"/>
                    <a:gd name="T16" fmla="*/ 2147483647 w 25"/>
                    <a:gd name="T17" fmla="*/ 2147483647 h 42"/>
                    <a:gd name="T18" fmla="*/ 0 w 25"/>
                    <a:gd name="T19" fmla="*/ 2147483647 h 42"/>
                    <a:gd name="T20" fmla="*/ 0 w 25"/>
                    <a:gd name="T21" fmla="*/ 2147483647 h 4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5"/>
                    <a:gd name="T34" fmla="*/ 0 h 42"/>
                    <a:gd name="T35" fmla="*/ 25 w 25"/>
                    <a:gd name="T36" fmla="*/ 42 h 4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5" h="42">
                      <a:moveTo>
                        <a:pt x="0" y="9"/>
                      </a:moveTo>
                      <a:lnTo>
                        <a:pt x="1" y="28"/>
                      </a:lnTo>
                      <a:lnTo>
                        <a:pt x="2" y="38"/>
                      </a:lnTo>
                      <a:lnTo>
                        <a:pt x="12" y="42"/>
                      </a:lnTo>
                      <a:lnTo>
                        <a:pt x="21" y="40"/>
                      </a:lnTo>
                      <a:lnTo>
                        <a:pt x="25" y="31"/>
                      </a:lnTo>
                      <a:lnTo>
                        <a:pt x="22" y="3"/>
                      </a:lnTo>
                      <a:lnTo>
                        <a:pt x="13" y="0"/>
                      </a:lnTo>
                      <a:lnTo>
                        <a:pt x="4" y="2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4" name="Freeform 59"/>
                <p:cNvSpPr>
                  <a:spLocks/>
                </p:cNvSpPr>
                <p:nvPr/>
              </p:nvSpPr>
              <p:spPr bwMode="auto">
                <a:xfrm>
                  <a:off x="967248" y="4659381"/>
                  <a:ext cx="3365" cy="7939"/>
                </a:xfrm>
                <a:custGeom>
                  <a:avLst/>
                  <a:gdLst>
                    <a:gd name="T0" fmla="*/ 0 w 26"/>
                    <a:gd name="T1" fmla="*/ 2147483647 h 42"/>
                    <a:gd name="T2" fmla="*/ 0 w 26"/>
                    <a:gd name="T3" fmla="*/ 2147483647 h 42"/>
                    <a:gd name="T4" fmla="*/ 2147483647 w 26"/>
                    <a:gd name="T5" fmla="*/ 2147483647 h 42"/>
                    <a:gd name="T6" fmla="*/ 2147483647 w 26"/>
                    <a:gd name="T7" fmla="*/ 2147483647 h 42"/>
                    <a:gd name="T8" fmla="*/ 2147483647 w 26"/>
                    <a:gd name="T9" fmla="*/ 2147483647 h 42"/>
                    <a:gd name="T10" fmla="*/ 2147483647 w 26"/>
                    <a:gd name="T11" fmla="*/ 2147483647 h 42"/>
                    <a:gd name="T12" fmla="*/ 2147483647 w 26"/>
                    <a:gd name="T13" fmla="*/ 2147483647 h 42"/>
                    <a:gd name="T14" fmla="*/ 2147483647 w 26"/>
                    <a:gd name="T15" fmla="*/ 0 h 42"/>
                    <a:gd name="T16" fmla="*/ 2147483647 w 26"/>
                    <a:gd name="T17" fmla="*/ 2147483647 h 42"/>
                    <a:gd name="T18" fmla="*/ 0 w 26"/>
                    <a:gd name="T19" fmla="*/ 2147483647 h 42"/>
                    <a:gd name="T20" fmla="*/ 0 w 26"/>
                    <a:gd name="T21" fmla="*/ 2147483647 h 4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6"/>
                    <a:gd name="T34" fmla="*/ 0 h 42"/>
                    <a:gd name="T35" fmla="*/ 26 w 26"/>
                    <a:gd name="T36" fmla="*/ 42 h 4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6" h="42">
                      <a:moveTo>
                        <a:pt x="0" y="8"/>
                      </a:moveTo>
                      <a:lnTo>
                        <a:pt x="0" y="27"/>
                      </a:lnTo>
                      <a:lnTo>
                        <a:pt x="3" y="37"/>
                      </a:lnTo>
                      <a:lnTo>
                        <a:pt x="11" y="42"/>
                      </a:lnTo>
                      <a:lnTo>
                        <a:pt x="20" y="40"/>
                      </a:lnTo>
                      <a:lnTo>
                        <a:pt x="26" y="31"/>
                      </a:lnTo>
                      <a:lnTo>
                        <a:pt x="21" y="3"/>
                      </a:lnTo>
                      <a:lnTo>
                        <a:pt x="13" y="0"/>
                      </a:lnTo>
                      <a:lnTo>
                        <a:pt x="5" y="2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5" name="Freeform 60"/>
                <p:cNvSpPr>
                  <a:spLocks/>
                </p:cNvSpPr>
                <p:nvPr/>
              </p:nvSpPr>
              <p:spPr bwMode="auto">
                <a:xfrm>
                  <a:off x="973977" y="4657793"/>
                  <a:ext cx="2243" cy="6352"/>
                </a:xfrm>
                <a:custGeom>
                  <a:avLst/>
                  <a:gdLst>
                    <a:gd name="T0" fmla="*/ 0 w 24"/>
                    <a:gd name="T1" fmla="*/ 2147483647 h 42"/>
                    <a:gd name="T2" fmla="*/ 2147483647 w 24"/>
                    <a:gd name="T3" fmla="*/ 2147483647 h 42"/>
                    <a:gd name="T4" fmla="*/ 2147483647 w 24"/>
                    <a:gd name="T5" fmla="*/ 2147483647 h 42"/>
                    <a:gd name="T6" fmla="*/ 2147483647 w 24"/>
                    <a:gd name="T7" fmla="*/ 2147483647 h 42"/>
                    <a:gd name="T8" fmla="*/ 2147483647 w 24"/>
                    <a:gd name="T9" fmla="*/ 2147483647 h 42"/>
                    <a:gd name="T10" fmla="*/ 2147483647 w 24"/>
                    <a:gd name="T11" fmla="*/ 2147483647 h 42"/>
                    <a:gd name="T12" fmla="*/ 2147483647 w 24"/>
                    <a:gd name="T13" fmla="*/ 2147483647 h 42"/>
                    <a:gd name="T14" fmla="*/ 2147483647 w 24"/>
                    <a:gd name="T15" fmla="*/ 0 h 42"/>
                    <a:gd name="T16" fmla="*/ 2147483647 w 24"/>
                    <a:gd name="T17" fmla="*/ 2147483647 h 42"/>
                    <a:gd name="T18" fmla="*/ 0 w 24"/>
                    <a:gd name="T19" fmla="*/ 2147483647 h 42"/>
                    <a:gd name="T20" fmla="*/ 0 w 24"/>
                    <a:gd name="T21" fmla="*/ 2147483647 h 4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4"/>
                    <a:gd name="T34" fmla="*/ 0 h 42"/>
                    <a:gd name="T35" fmla="*/ 24 w 24"/>
                    <a:gd name="T36" fmla="*/ 42 h 4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4" h="42">
                      <a:moveTo>
                        <a:pt x="0" y="9"/>
                      </a:moveTo>
                      <a:lnTo>
                        <a:pt x="1" y="28"/>
                      </a:lnTo>
                      <a:lnTo>
                        <a:pt x="2" y="38"/>
                      </a:lnTo>
                      <a:lnTo>
                        <a:pt x="11" y="42"/>
                      </a:lnTo>
                      <a:lnTo>
                        <a:pt x="20" y="40"/>
                      </a:lnTo>
                      <a:lnTo>
                        <a:pt x="24" y="31"/>
                      </a:lnTo>
                      <a:lnTo>
                        <a:pt x="21" y="5"/>
                      </a:ln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6" name="Freeform 61"/>
                <p:cNvSpPr>
                  <a:spLocks/>
                </p:cNvSpPr>
                <p:nvPr/>
              </p:nvSpPr>
              <p:spPr bwMode="auto">
                <a:xfrm>
                  <a:off x="979585" y="4654617"/>
                  <a:ext cx="4486" cy="7940"/>
                </a:xfrm>
                <a:custGeom>
                  <a:avLst/>
                  <a:gdLst>
                    <a:gd name="T0" fmla="*/ 0 w 24"/>
                    <a:gd name="T1" fmla="*/ 2147483647 h 42"/>
                    <a:gd name="T2" fmla="*/ 2147483647 w 24"/>
                    <a:gd name="T3" fmla="*/ 2147483647 h 42"/>
                    <a:gd name="T4" fmla="*/ 2147483647 w 24"/>
                    <a:gd name="T5" fmla="*/ 2147483647 h 42"/>
                    <a:gd name="T6" fmla="*/ 2147483647 w 24"/>
                    <a:gd name="T7" fmla="*/ 2147483647 h 42"/>
                    <a:gd name="T8" fmla="*/ 2147483647 w 24"/>
                    <a:gd name="T9" fmla="*/ 2147483647 h 42"/>
                    <a:gd name="T10" fmla="*/ 2147483647 w 24"/>
                    <a:gd name="T11" fmla="*/ 2147483647 h 42"/>
                    <a:gd name="T12" fmla="*/ 2147483647 w 24"/>
                    <a:gd name="T13" fmla="*/ 2147483647 h 42"/>
                    <a:gd name="T14" fmla="*/ 2147483647 w 24"/>
                    <a:gd name="T15" fmla="*/ 0 h 42"/>
                    <a:gd name="T16" fmla="*/ 2147483647 w 24"/>
                    <a:gd name="T17" fmla="*/ 2147483647 h 42"/>
                    <a:gd name="T18" fmla="*/ 0 w 24"/>
                    <a:gd name="T19" fmla="*/ 2147483647 h 42"/>
                    <a:gd name="T20" fmla="*/ 0 w 24"/>
                    <a:gd name="T21" fmla="*/ 2147483647 h 4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4"/>
                    <a:gd name="T34" fmla="*/ 0 h 42"/>
                    <a:gd name="T35" fmla="*/ 24 w 24"/>
                    <a:gd name="T36" fmla="*/ 42 h 4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4" h="42">
                      <a:moveTo>
                        <a:pt x="0" y="9"/>
                      </a:moveTo>
                      <a:lnTo>
                        <a:pt x="1" y="28"/>
                      </a:lnTo>
                      <a:lnTo>
                        <a:pt x="2" y="38"/>
                      </a:lnTo>
                      <a:lnTo>
                        <a:pt x="12" y="42"/>
                      </a:lnTo>
                      <a:lnTo>
                        <a:pt x="20" y="40"/>
                      </a:lnTo>
                      <a:lnTo>
                        <a:pt x="24" y="31"/>
                      </a:lnTo>
                      <a:lnTo>
                        <a:pt x="21" y="4"/>
                      </a:ln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7" name="Freeform 62"/>
                <p:cNvSpPr>
                  <a:spLocks/>
                </p:cNvSpPr>
                <p:nvPr/>
              </p:nvSpPr>
              <p:spPr bwMode="auto">
                <a:xfrm>
                  <a:off x="987435" y="4653030"/>
                  <a:ext cx="3365" cy="6352"/>
                </a:xfrm>
                <a:custGeom>
                  <a:avLst/>
                  <a:gdLst>
                    <a:gd name="T0" fmla="*/ 0 w 24"/>
                    <a:gd name="T1" fmla="*/ 2147483647 h 41"/>
                    <a:gd name="T2" fmla="*/ 2147483647 w 24"/>
                    <a:gd name="T3" fmla="*/ 2147483647 h 41"/>
                    <a:gd name="T4" fmla="*/ 2147483647 w 24"/>
                    <a:gd name="T5" fmla="*/ 2147483647 h 41"/>
                    <a:gd name="T6" fmla="*/ 2147483647 w 24"/>
                    <a:gd name="T7" fmla="*/ 2147483647 h 41"/>
                    <a:gd name="T8" fmla="*/ 2147483647 w 24"/>
                    <a:gd name="T9" fmla="*/ 2147483647 h 41"/>
                    <a:gd name="T10" fmla="*/ 2147483647 w 24"/>
                    <a:gd name="T11" fmla="*/ 2147483647 h 41"/>
                    <a:gd name="T12" fmla="*/ 2147483647 w 24"/>
                    <a:gd name="T13" fmla="*/ 2147483647 h 41"/>
                    <a:gd name="T14" fmla="*/ 2147483647 w 24"/>
                    <a:gd name="T15" fmla="*/ 0 h 41"/>
                    <a:gd name="T16" fmla="*/ 2147483647 w 24"/>
                    <a:gd name="T17" fmla="*/ 2147483647 h 41"/>
                    <a:gd name="T18" fmla="*/ 0 w 24"/>
                    <a:gd name="T19" fmla="*/ 2147483647 h 41"/>
                    <a:gd name="T20" fmla="*/ 0 w 24"/>
                    <a:gd name="T21" fmla="*/ 2147483647 h 4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4"/>
                    <a:gd name="T34" fmla="*/ 0 h 41"/>
                    <a:gd name="T35" fmla="*/ 24 w 24"/>
                    <a:gd name="T36" fmla="*/ 41 h 4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4" h="41">
                      <a:moveTo>
                        <a:pt x="0" y="7"/>
                      </a:moveTo>
                      <a:lnTo>
                        <a:pt x="1" y="26"/>
                      </a:lnTo>
                      <a:lnTo>
                        <a:pt x="2" y="36"/>
                      </a:lnTo>
                      <a:lnTo>
                        <a:pt x="11" y="41"/>
                      </a:lnTo>
                      <a:lnTo>
                        <a:pt x="19" y="39"/>
                      </a:lnTo>
                      <a:lnTo>
                        <a:pt x="24" y="30"/>
                      </a:lnTo>
                      <a:lnTo>
                        <a:pt x="20" y="3"/>
                      </a:lnTo>
                      <a:lnTo>
                        <a:pt x="12" y="0"/>
                      </a:lnTo>
                      <a:lnTo>
                        <a:pt x="4" y="1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8" name="Freeform 63"/>
                <p:cNvSpPr>
                  <a:spLocks/>
                </p:cNvSpPr>
                <p:nvPr/>
              </p:nvSpPr>
              <p:spPr bwMode="auto">
                <a:xfrm>
                  <a:off x="994164" y="4649854"/>
                  <a:ext cx="3365" cy="7939"/>
                </a:xfrm>
                <a:custGeom>
                  <a:avLst/>
                  <a:gdLst>
                    <a:gd name="T0" fmla="*/ 0 w 24"/>
                    <a:gd name="T1" fmla="*/ 2147483647 h 41"/>
                    <a:gd name="T2" fmla="*/ 2147483647 w 24"/>
                    <a:gd name="T3" fmla="*/ 2147483647 h 41"/>
                    <a:gd name="T4" fmla="*/ 2147483647 w 24"/>
                    <a:gd name="T5" fmla="*/ 2147483647 h 41"/>
                    <a:gd name="T6" fmla="*/ 2147483647 w 24"/>
                    <a:gd name="T7" fmla="*/ 2147483647 h 41"/>
                    <a:gd name="T8" fmla="*/ 2147483647 w 24"/>
                    <a:gd name="T9" fmla="*/ 2147483647 h 41"/>
                    <a:gd name="T10" fmla="*/ 2147483647 w 24"/>
                    <a:gd name="T11" fmla="*/ 2147483647 h 41"/>
                    <a:gd name="T12" fmla="*/ 2147483647 w 24"/>
                    <a:gd name="T13" fmla="*/ 2147483647 h 41"/>
                    <a:gd name="T14" fmla="*/ 2147483647 w 24"/>
                    <a:gd name="T15" fmla="*/ 0 h 41"/>
                    <a:gd name="T16" fmla="*/ 2147483647 w 24"/>
                    <a:gd name="T17" fmla="*/ 2147483647 h 41"/>
                    <a:gd name="T18" fmla="*/ 0 w 24"/>
                    <a:gd name="T19" fmla="*/ 2147483647 h 41"/>
                    <a:gd name="T20" fmla="*/ 0 w 24"/>
                    <a:gd name="T21" fmla="*/ 2147483647 h 4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4"/>
                    <a:gd name="T34" fmla="*/ 0 h 41"/>
                    <a:gd name="T35" fmla="*/ 24 w 24"/>
                    <a:gd name="T36" fmla="*/ 41 h 4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4" h="41">
                      <a:moveTo>
                        <a:pt x="0" y="8"/>
                      </a:moveTo>
                      <a:lnTo>
                        <a:pt x="1" y="27"/>
                      </a:lnTo>
                      <a:lnTo>
                        <a:pt x="2" y="37"/>
                      </a:lnTo>
                      <a:lnTo>
                        <a:pt x="11" y="41"/>
                      </a:lnTo>
                      <a:lnTo>
                        <a:pt x="19" y="39"/>
                      </a:lnTo>
                      <a:lnTo>
                        <a:pt x="24" y="30"/>
                      </a:lnTo>
                      <a:lnTo>
                        <a:pt x="20" y="4"/>
                      </a:lnTo>
                      <a:lnTo>
                        <a:pt x="12" y="0"/>
                      </a:lnTo>
                      <a:lnTo>
                        <a:pt x="3" y="1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9" name="Freeform 64"/>
                <p:cNvSpPr>
                  <a:spLocks/>
                </p:cNvSpPr>
                <p:nvPr/>
              </p:nvSpPr>
              <p:spPr bwMode="auto">
                <a:xfrm>
                  <a:off x="1002014" y="4649854"/>
                  <a:ext cx="1121" cy="4763"/>
                </a:xfrm>
                <a:custGeom>
                  <a:avLst/>
                  <a:gdLst>
                    <a:gd name="T0" fmla="*/ 0 w 23"/>
                    <a:gd name="T1" fmla="*/ 2147483647 h 41"/>
                    <a:gd name="T2" fmla="*/ 0 w 23"/>
                    <a:gd name="T3" fmla="*/ 2147483647 h 41"/>
                    <a:gd name="T4" fmla="*/ 2147483647 w 23"/>
                    <a:gd name="T5" fmla="*/ 2147483647 h 41"/>
                    <a:gd name="T6" fmla="*/ 2147483647 w 23"/>
                    <a:gd name="T7" fmla="*/ 2147483647 h 41"/>
                    <a:gd name="T8" fmla="*/ 2147483647 w 23"/>
                    <a:gd name="T9" fmla="*/ 2147483647 h 41"/>
                    <a:gd name="T10" fmla="*/ 2147483647 w 23"/>
                    <a:gd name="T11" fmla="*/ 2147483647 h 41"/>
                    <a:gd name="T12" fmla="*/ 2147483647 w 23"/>
                    <a:gd name="T13" fmla="*/ 2147483647 h 41"/>
                    <a:gd name="T14" fmla="*/ 2147483647 w 23"/>
                    <a:gd name="T15" fmla="*/ 0 h 41"/>
                    <a:gd name="T16" fmla="*/ 2147483647 w 23"/>
                    <a:gd name="T17" fmla="*/ 2147483647 h 41"/>
                    <a:gd name="T18" fmla="*/ 0 w 23"/>
                    <a:gd name="T19" fmla="*/ 2147483647 h 41"/>
                    <a:gd name="T20" fmla="*/ 0 w 23"/>
                    <a:gd name="T21" fmla="*/ 2147483647 h 4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3"/>
                    <a:gd name="T34" fmla="*/ 0 h 41"/>
                    <a:gd name="T35" fmla="*/ 23 w 23"/>
                    <a:gd name="T36" fmla="*/ 41 h 4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3" h="41">
                      <a:moveTo>
                        <a:pt x="0" y="9"/>
                      </a:moveTo>
                      <a:lnTo>
                        <a:pt x="0" y="27"/>
                      </a:lnTo>
                      <a:lnTo>
                        <a:pt x="2" y="38"/>
                      </a:lnTo>
                      <a:lnTo>
                        <a:pt x="11" y="41"/>
                      </a:lnTo>
                      <a:lnTo>
                        <a:pt x="19" y="39"/>
                      </a:lnTo>
                      <a:lnTo>
                        <a:pt x="23" y="31"/>
                      </a:lnTo>
                      <a:lnTo>
                        <a:pt x="19" y="4"/>
                      </a:lnTo>
                      <a:lnTo>
                        <a:pt x="11" y="0"/>
                      </a:lnTo>
                      <a:lnTo>
                        <a:pt x="3" y="2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0" name="Freeform 65"/>
                <p:cNvSpPr>
                  <a:spLocks/>
                </p:cNvSpPr>
                <p:nvPr/>
              </p:nvSpPr>
              <p:spPr bwMode="auto">
                <a:xfrm>
                  <a:off x="1008743" y="4646678"/>
                  <a:ext cx="2243" cy="7939"/>
                </a:xfrm>
                <a:custGeom>
                  <a:avLst/>
                  <a:gdLst>
                    <a:gd name="T0" fmla="*/ 0 w 24"/>
                    <a:gd name="T1" fmla="*/ 2147483647 h 40"/>
                    <a:gd name="T2" fmla="*/ 2147483647 w 24"/>
                    <a:gd name="T3" fmla="*/ 2147483647 h 40"/>
                    <a:gd name="T4" fmla="*/ 2147483647 w 24"/>
                    <a:gd name="T5" fmla="*/ 2147483647 h 40"/>
                    <a:gd name="T6" fmla="*/ 2147483647 w 24"/>
                    <a:gd name="T7" fmla="*/ 2147483647 h 40"/>
                    <a:gd name="T8" fmla="*/ 2147483647 w 24"/>
                    <a:gd name="T9" fmla="*/ 2147483647 h 40"/>
                    <a:gd name="T10" fmla="*/ 2147483647 w 24"/>
                    <a:gd name="T11" fmla="*/ 2147483647 h 40"/>
                    <a:gd name="T12" fmla="*/ 2147483647 w 24"/>
                    <a:gd name="T13" fmla="*/ 2147483647 h 40"/>
                    <a:gd name="T14" fmla="*/ 2147483647 w 24"/>
                    <a:gd name="T15" fmla="*/ 0 h 40"/>
                    <a:gd name="T16" fmla="*/ 2147483647 w 24"/>
                    <a:gd name="T17" fmla="*/ 2147483647 h 40"/>
                    <a:gd name="T18" fmla="*/ 0 w 24"/>
                    <a:gd name="T19" fmla="*/ 2147483647 h 40"/>
                    <a:gd name="T20" fmla="*/ 0 w 24"/>
                    <a:gd name="T21" fmla="*/ 2147483647 h 4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4"/>
                    <a:gd name="T34" fmla="*/ 0 h 40"/>
                    <a:gd name="T35" fmla="*/ 24 w 24"/>
                    <a:gd name="T36" fmla="*/ 40 h 4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4" h="40">
                      <a:moveTo>
                        <a:pt x="0" y="8"/>
                      </a:moveTo>
                      <a:lnTo>
                        <a:pt x="1" y="25"/>
                      </a:lnTo>
                      <a:lnTo>
                        <a:pt x="3" y="36"/>
                      </a:lnTo>
                      <a:lnTo>
                        <a:pt x="11" y="40"/>
                      </a:lnTo>
                      <a:lnTo>
                        <a:pt x="18" y="38"/>
                      </a:lnTo>
                      <a:lnTo>
                        <a:pt x="24" y="30"/>
                      </a:lnTo>
                      <a:lnTo>
                        <a:pt x="19" y="3"/>
                      </a:lnTo>
                      <a:lnTo>
                        <a:pt x="11" y="0"/>
                      </a:lnTo>
                      <a:lnTo>
                        <a:pt x="4" y="1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1" name="Freeform 66"/>
                <p:cNvSpPr>
                  <a:spLocks/>
                </p:cNvSpPr>
                <p:nvPr/>
              </p:nvSpPr>
              <p:spPr bwMode="auto">
                <a:xfrm>
                  <a:off x="1016593" y="4645089"/>
                  <a:ext cx="1122" cy="6352"/>
                </a:xfrm>
                <a:custGeom>
                  <a:avLst/>
                  <a:gdLst>
                    <a:gd name="T0" fmla="*/ 0 w 22"/>
                    <a:gd name="T1" fmla="*/ 2147483647 h 40"/>
                    <a:gd name="T2" fmla="*/ 2147483647 w 22"/>
                    <a:gd name="T3" fmla="*/ 2147483647 h 40"/>
                    <a:gd name="T4" fmla="*/ 2147483647 w 22"/>
                    <a:gd name="T5" fmla="*/ 2147483647 h 40"/>
                    <a:gd name="T6" fmla="*/ 2147483647 w 22"/>
                    <a:gd name="T7" fmla="*/ 2147483647 h 40"/>
                    <a:gd name="T8" fmla="*/ 2147483647 w 22"/>
                    <a:gd name="T9" fmla="*/ 2147483647 h 40"/>
                    <a:gd name="T10" fmla="*/ 2147483647 w 22"/>
                    <a:gd name="T11" fmla="*/ 2147483647 h 40"/>
                    <a:gd name="T12" fmla="*/ 2147483647 w 22"/>
                    <a:gd name="T13" fmla="*/ 2147483647 h 40"/>
                    <a:gd name="T14" fmla="*/ 2147483647 w 22"/>
                    <a:gd name="T15" fmla="*/ 0 h 40"/>
                    <a:gd name="T16" fmla="*/ 2147483647 w 22"/>
                    <a:gd name="T17" fmla="*/ 2147483647 h 40"/>
                    <a:gd name="T18" fmla="*/ 0 w 22"/>
                    <a:gd name="T19" fmla="*/ 2147483647 h 40"/>
                    <a:gd name="T20" fmla="*/ 0 w 22"/>
                    <a:gd name="T21" fmla="*/ 2147483647 h 4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"/>
                    <a:gd name="T34" fmla="*/ 0 h 40"/>
                    <a:gd name="T35" fmla="*/ 22 w 22"/>
                    <a:gd name="T36" fmla="*/ 40 h 4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" h="40">
                      <a:moveTo>
                        <a:pt x="0" y="8"/>
                      </a:moveTo>
                      <a:lnTo>
                        <a:pt x="1" y="27"/>
                      </a:lnTo>
                      <a:lnTo>
                        <a:pt x="2" y="37"/>
                      </a:lnTo>
                      <a:lnTo>
                        <a:pt x="10" y="40"/>
                      </a:lnTo>
                      <a:lnTo>
                        <a:pt x="17" y="39"/>
                      </a:lnTo>
                      <a:lnTo>
                        <a:pt x="22" y="30"/>
                      </a:lnTo>
                      <a:lnTo>
                        <a:pt x="19" y="4"/>
                      </a:lnTo>
                      <a:lnTo>
                        <a:pt x="11" y="0"/>
                      </a:lnTo>
                      <a:lnTo>
                        <a:pt x="3" y="3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2" name="Freeform 67"/>
                <p:cNvSpPr>
                  <a:spLocks/>
                </p:cNvSpPr>
                <p:nvPr/>
              </p:nvSpPr>
              <p:spPr bwMode="auto">
                <a:xfrm>
                  <a:off x="1024444" y="4641914"/>
                  <a:ext cx="3364" cy="7940"/>
                </a:xfrm>
                <a:custGeom>
                  <a:avLst/>
                  <a:gdLst>
                    <a:gd name="T0" fmla="*/ 0 w 22"/>
                    <a:gd name="T1" fmla="*/ 2147483647 h 39"/>
                    <a:gd name="T2" fmla="*/ 0 w 22"/>
                    <a:gd name="T3" fmla="*/ 2147483647 h 39"/>
                    <a:gd name="T4" fmla="*/ 2147483647 w 22"/>
                    <a:gd name="T5" fmla="*/ 2147483647 h 39"/>
                    <a:gd name="T6" fmla="*/ 2147483647 w 22"/>
                    <a:gd name="T7" fmla="*/ 2147483647 h 39"/>
                    <a:gd name="T8" fmla="*/ 2147483647 w 22"/>
                    <a:gd name="T9" fmla="*/ 2147483647 h 39"/>
                    <a:gd name="T10" fmla="*/ 2147483647 w 22"/>
                    <a:gd name="T11" fmla="*/ 2147483647 h 39"/>
                    <a:gd name="T12" fmla="*/ 2147483647 w 22"/>
                    <a:gd name="T13" fmla="*/ 2147483647 h 39"/>
                    <a:gd name="T14" fmla="*/ 2147483647 w 22"/>
                    <a:gd name="T15" fmla="*/ 0 h 39"/>
                    <a:gd name="T16" fmla="*/ 2147483647 w 22"/>
                    <a:gd name="T17" fmla="*/ 2147483647 h 39"/>
                    <a:gd name="T18" fmla="*/ 0 w 22"/>
                    <a:gd name="T19" fmla="*/ 2147483647 h 39"/>
                    <a:gd name="T20" fmla="*/ 0 w 22"/>
                    <a:gd name="T21" fmla="*/ 2147483647 h 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"/>
                    <a:gd name="T34" fmla="*/ 0 h 39"/>
                    <a:gd name="T35" fmla="*/ 22 w 22"/>
                    <a:gd name="T36" fmla="*/ 39 h 3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" h="39">
                      <a:moveTo>
                        <a:pt x="0" y="8"/>
                      </a:moveTo>
                      <a:lnTo>
                        <a:pt x="0" y="26"/>
                      </a:lnTo>
                      <a:lnTo>
                        <a:pt x="2" y="36"/>
                      </a:lnTo>
                      <a:lnTo>
                        <a:pt x="10" y="39"/>
                      </a:lnTo>
                      <a:lnTo>
                        <a:pt x="18" y="38"/>
                      </a:lnTo>
                      <a:lnTo>
                        <a:pt x="22" y="29"/>
                      </a:lnTo>
                      <a:lnTo>
                        <a:pt x="18" y="3"/>
                      </a:lnTo>
                      <a:lnTo>
                        <a:pt x="11" y="0"/>
                      </a:lnTo>
                      <a:lnTo>
                        <a:pt x="3" y="1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3" name="Freeform 68"/>
                <p:cNvSpPr>
                  <a:spLocks/>
                </p:cNvSpPr>
                <p:nvPr/>
              </p:nvSpPr>
              <p:spPr bwMode="auto">
                <a:xfrm>
                  <a:off x="1117527" y="4610155"/>
                  <a:ext cx="2243" cy="7940"/>
                </a:xfrm>
                <a:custGeom>
                  <a:avLst/>
                  <a:gdLst>
                    <a:gd name="T0" fmla="*/ 0 w 20"/>
                    <a:gd name="T1" fmla="*/ 2147483647 h 36"/>
                    <a:gd name="T2" fmla="*/ 2147483647 w 20"/>
                    <a:gd name="T3" fmla="*/ 2147483647 h 36"/>
                    <a:gd name="T4" fmla="*/ 2147483647 w 20"/>
                    <a:gd name="T5" fmla="*/ 2147483647 h 36"/>
                    <a:gd name="T6" fmla="*/ 2147483647 w 20"/>
                    <a:gd name="T7" fmla="*/ 2147483647 h 36"/>
                    <a:gd name="T8" fmla="*/ 2147483647 w 20"/>
                    <a:gd name="T9" fmla="*/ 2147483647 h 36"/>
                    <a:gd name="T10" fmla="*/ 2147483647 w 20"/>
                    <a:gd name="T11" fmla="*/ 2147483647 h 36"/>
                    <a:gd name="T12" fmla="*/ 2147483647 w 20"/>
                    <a:gd name="T13" fmla="*/ 2147483647 h 36"/>
                    <a:gd name="T14" fmla="*/ 2147483647 w 20"/>
                    <a:gd name="T15" fmla="*/ 0 h 36"/>
                    <a:gd name="T16" fmla="*/ 2147483647 w 20"/>
                    <a:gd name="T17" fmla="*/ 2147483647 h 36"/>
                    <a:gd name="T18" fmla="*/ 0 w 20"/>
                    <a:gd name="T19" fmla="*/ 2147483647 h 36"/>
                    <a:gd name="T20" fmla="*/ 0 w 20"/>
                    <a:gd name="T21" fmla="*/ 2147483647 h 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"/>
                    <a:gd name="T34" fmla="*/ 0 h 36"/>
                    <a:gd name="T35" fmla="*/ 20 w 20"/>
                    <a:gd name="T36" fmla="*/ 36 h 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" h="36">
                      <a:moveTo>
                        <a:pt x="0" y="9"/>
                      </a:moveTo>
                      <a:lnTo>
                        <a:pt x="1" y="25"/>
                      </a:lnTo>
                      <a:lnTo>
                        <a:pt x="3" y="34"/>
                      </a:lnTo>
                      <a:lnTo>
                        <a:pt x="10" y="36"/>
                      </a:lnTo>
                      <a:lnTo>
                        <a:pt x="17" y="34"/>
                      </a:lnTo>
                      <a:lnTo>
                        <a:pt x="20" y="26"/>
                      </a:lnTo>
                      <a:lnTo>
                        <a:pt x="15" y="2"/>
                      </a:lnTo>
                      <a:lnTo>
                        <a:pt x="9" y="0"/>
                      </a:lnTo>
                      <a:lnTo>
                        <a:pt x="2" y="2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4" name="Freeform 69"/>
                <p:cNvSpPr>
                  <a:spLocks/>
                </p:cNvSpPr>
                <p:nvPr/>
              </p:nvSpPr>
              <p:spPr bwMode="auto">
                <a:xfrm>
                  <a:off x="1111920" y="4613331"/>
                  <a:ext cx="2243" cy="6352"/>
                </a:xfrm>
                <a:custGeom>
                  <a:avLst/>
                  <a:gdLst>
                    <a:gd name="T0" fmla="*/ 0 w 20"/>
                    <a:gd name="T1" fmla="*/ 2147483647 h 37"/>
                    <a:gd name="T2" fmla="*/ 2147483647 w 20"/>
                    <a:gd name="T3" fmla="*/ 2147483647 h 37"/>
                    <a:gd name="T4" fmla="*/ 2147483647 w 20"/>
                    <a:gd name="T5" fmla="*/ 2147483647 h 37"/>
                    <a:gd name="T6" fmla="*/ 2147483647 w 20"/>
                    <a:gd name="T7" fmla="*/ 2147483647 h 37"/>
                    <a:gd name="T8" fmla="*/ 2147483647 w 20"/>
                    <a:gd name="T9" fmla="*/ 2147483647 h 37"/>
                    <a:gd name="T10" fmla="*/ 2147483647 w 20"/>
                    <a:gd name="T11" fmla="*/ 2147483647 h 37"/>
                    <a:gd name="T12" fmla="*/ 2147483647 w 20"/>
                    <a:gd name="T13" fmla="*/ 2147483647 h 37"/>
                    <a:gd name="T14" fmla="*/ 2147483647 w 20"/>
                    <a:gd name="T15" fmla="*/ 0 h 37"/>
                    <a:gd name="T16" fmla="*/ 2147483647 w 20"/>
                    <a:gd name="T17" fmla="*/ 2147483647 h 37"/>
                    <a:gd name="T18" fmla="*/ 0 w 20"/>
                    <a:gd name="T19" fmla="*/ 2147483647 h 37"/>
                    <a:gd name="T20" fmla="*/ 0 w 20"/>
                    <a:gd name="T21" fmla="*/ 2147483647 h 3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"/>
                    <a:gd name="T34" fmla="*/ 0 h 37"/>
                    <a:gd name="T35" fmla="*/ 20 w 20"/>
                    <a:gd name="T36" fmla="*/ 37 h 3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" h="37">
                      <a:moveTo>
                        <a:pt x="0" y="9"/>
                      </a:moveTo>
                      <a:lnTo>
                        <a:pt x="2" y="25"/>
                      </a:lnTo>
                      <a:lnTo>
                        <a:pt x="3" y="34"/>
                      </a:lnTo>
                      <a:lnTo>
                        <a:pt x="11" y="37"/>
                      </a:lnTo>
                      <a:lnTo>
                        <a:pt x="17" y="34"/>
                      </a:lnTo>
                      <a:lnTo>
                        <a:pt x="20" y="27"/>
                      </a:lnTo>
                      <a:lnTo>
                        <a:pt x="15" y="3"/>
                      </a:lnTo>
                      <a:lnTo>
                        <a:pt x="9" y="0"/>
                      </a:lnTo>
                      <a:lnTo>
                        <a:pt x="2" y="2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5" name="Freeform 70"/>
                <p:cNvSpPr>
                  <a:spLocks/>
                </p:cNvSpPr>
                <p:nvPr/>
              </p:nvSpPr>
              <p:spPr bwMode="auto">
                <a:xfrm>
                  <a:off x="1105191" y="4614919"/>
                  <a:ext cx="3364" cy="6352"/>
                </a:xfrm>
                <a:custGeom>
                  <a:avLst/>
                  <a:gdLst>
                    <a:gd name="T0" fmla="*/ 0 w 21"/>
                    <a:gd name="T1" fmla="*/ 2147483647 h 37"/>
                    <a:gd name="T2" fmla="*/ 2147483647 w 21"/>
                    <a:gd name="T3" fmla="*/ 2147483647 h 37"/>
                    <a:gd name="T4" fmla="*/ 2147483647 w 21"/>
                    <a:gd name="T5" fmla="*/ 2147483647 h 37"/>
                    <a:gd name="T6" fmla="*/ 2147483647 w 21"/>
                    <a:gd name="T7" fmla="*/ 2147483647 h 37"/>
                    <a:gd name="T8" fmla="*/ 2147483647 w 21"/>
                    <a:gd name="T9" fmla="*/ 2147483647 h 37"/>
                    <a:gd name="T10" fmla="*/ 2147483647 w 21"/>
                    <a:gd name="T11" fmla="*/ 2147483647 h 37"/>
                    <a:gd name="T12" fmla="*/ 2147483647 w 21"/>
                    <a:gd name="T13" fmla="*/ 2147483647 h 37"/>
                    <a:gd name="T14" fmla="*/ 2147483647 w 21"/>
                    <a:gd name="T15" fmla="*/ 0 h 37"/>
                    <a:gd name="T16" fmla="*/ 2147483647 w 21"/>
                    <a:gd name="T17" fmla="*/ 2147483647 h 37"/>
                    <a:gd name="T18" fmla="*/ 0 w 21"/>
                    <a:gd name="T19" fmla="*/ 2147483647 h 37"/>
                    <a:gd name="T20" fmla="*/ 0 w 21"/>
                    <a:gd name="T21" fmla="*/ 2147483647 h 3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1"/>
                    <a:gd name="T34" fmla="*/ 0 h 37"/>
                    <a:gd name="T35" fmla="*/ 21 w 21"/>
                    <a:gd name="T36" fmla="*/ 37 h 3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1" h="37">
                      <a:moveTo>
                        <a:pt x="0" y="8"/>
                      </a:moveTo>
                      <a:lnTo>
                        <a:pt x="2" y="25"/>
                      </a:lnTo>
                      <a:lnTo>
                        <a:pt x="4" y="34"/>
                      </a:lnTo>
                      <a:lnTo>
                        <a:pt x="11" y="37"/>
                      </a:lnTo>
                      <a:lnTo>
                        <a:pt x="17" y="35"/>
                      </a:lnTo>
                      <a:lnTo>
                        <a:pt x="21" y="27"/>
                      </a:lnTo>
                      <a:lnTo>
                        <a:pt x="16" y="3"/>
                      </a:lnTo>
                      <a:lnTo>
                        <a:pt x="8" y="0"/>
                      </a:lnTo>
                      <a:lnTo>
                        <a:pt x="3" y="3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6" name="Freeform 71"/>
                <p:cNvSpPr>
                  <a:spLocks/>
                </p:cNvSpPr>
                <p:nvPr/>
              </p:nvSpPr>
              <p:spPr bwMode="auto">
                <a:xfrm>
                  <a:off x="1098462" y="4618095"/>
                  <a:ext cx="3364" cy="6352"/>
                </a:xfrm>
                <a:custGeom>
                  <a:avLst/>
                  <a:gdLst>
                    <a:gd name="T0" fmla="*/ 0 w 21"/>
                    <a:gd name="T1" fmla="*/ 2147483647 h 38"/>
                    <a:gd name="T2" fmla="*/ 2147483647 w 21"/>
                    <a:gd name="T3" fmla="*/ 2147483647 h 38"/>
                    <a:gd name="T4" fmla="*/ 2147483647 w 21"/>
                    <a:gd name="T5" fmla="*/ 2147483647 h 38"/>
                    <a:gd name="T6" fmla="*/ 2147483647 w 21"/>
                    <a:gd name="T7" fmla="*/ 2147483647 h 38"/>
                    <a:gd name="T8" fmla="*/ 2147483647 w 21"/>
                    <a:gd name="T9" fmla="*/ 2147483647 h 38"/>
                    <a:gd name="T10" fmla="*/ 2147483647 w 21"/>
                    <a:gd name="T11" fmla="*/ 2147483647 h 38"/>
                    <a:gd name="T12" fmla="*/ 2147483647 w 21"/>
                    <a:gd name="T13" fmla="*/ 2147483647 h 38"/>
                    <a:gd name="T14" fmla="*/ 2147483647 w 21"/>
                    <a:gd name="T15" fmla="*/ 0 h 38"/>
                    <a:gd name="T16" fmla="*/ 2147483647 w 21"/>
                    <a:gd name="T17" fmla="*/ 2147483647 h 38"/>
                    <a:gd name="T18" fmla="*/ 0 w 21"/>
                    <a:gd name="T19" fmla="*/ 2147483647 h 38"/>
                    <a:gd name="T20" fmla="*/ 0 w 21"/>
                    <a:gd name="T21" fmla="*/ 2147483647 h 3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1"/>
                    <a:gd name="T34" fmla="*/ 0 h 38"/>
                    <a:gd name="T35" fmla="*/ 21 w 21"/>
                    <a:gd name="T36" fmla="*/ 38 h 3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1" h="38">
                      <a:moveTo>
                        <a:pt x="0" y="9"/>
                      </a:moveTo>
                      <a:lnTo>
                        <a:pt x="1" y="26"/>
                      </a:lnTo>
                      <a:lnTo>
                        <a:pt x="3" y="35"/>
                      </a:lnTo>
                      <a:lnTo>
                        <a:pt x="11" y="38"/>
                      </a:lnTo>
                      <a:lnTo>
                        <a:pt x="18" y="36"/>
                      </a:lnTo>
                      <a:lnTo>
                        <a:pt x="21" y="27"/>
                      </a:lnTo>
                      <a:lnTo>
                        <a:pt x="15" y="4"/>
                      </a:lnTo>
                      <a:lnTo>
                        <a:pt x="9" y="0"/>
                      </a:lnTo>
                      <a:lnTo>
                        <a:pt x="3" y="3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" name="Freeform 72"/>
                <p:cNvSpPr>
                  <a:spLocks/>
                </p:cNvSpPr>
                <p:nvPr/>
              </p:nvSpPr>
              <p:spPr bwMode="auto">
                <a:xfrm>
                  <a:off x="1092854" y="4619682"/>
                  <a:ext cx="3365" cy="6352"/>
                </a:xfrm>
                <a:custGeom>
                  <a:avLst/>
                  <a:gdLst>
                    <a:gd name="T0" fmla="*/ 0 w 21"/>
                    <a:gd name="T1" fmla="*/ 2147483647 h 37"/>
                    <a:gd name="T2" fmla="*/ 2147483647 w 21"/>
                    <a:gd name="T3" fmla="*/ 2147483647 h 37"/>
                    <a:gd name="T4" fmla="*/ 2147483647 w 21"/>
                    <a:gd name="T5" fmla="*/ 2147483647 h 37"/>
                    <a:gd name="T6" fmla="*/ 2147483647 w 21"/>
                    <a:gd name="T7" fmla="*/ 2147483647 h 37"/>
                    <a:gd name="T8" fmla="*/ 2147483647 w 21"/>
                    <a:gd name="T9" fmla="*/ 2147483647 h 37"/>
                    <a:gd name="T10" fmla="*/ 2147483647 w 21"/>
                    <a:gd name="T11" fmla="*/ 2147483647 h 37"/>
                    <a:gd name="T12" fmla="*/ 2147483647 w 21"/>
                    <a:gd name="T13" fmla="*/ 2147483647 h 37"/>
                    <a:gd name="T14" fmla="*/ 2147483647 w 21"/>
                    <a:gd name="T15" fmla="*/ 0 h 37"/>
                    <a:gd name="T16" fmla="*/ 2147483647 w 21"/>
                    <a:gd name="T17" fmla="*/ 2147483647 h 37"/>
                    <a:gd name="T18" fmla="*/ 0 w 21"/>
                    <a:gd name="T19" fmla="*/ 2147483647 h 37"/>
                    <a:gd name="T20" fmla="*/ 0 w 21"/>
                    <a:gd name="T21" fmla="*/ 2147483647 h 3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1"/>
                    <a:gd name="T34" fmla="*/ 0 h 37"/>
                    <a:gd name="T35" fmla="*/ 21 w 21"/>
                    <a:gd name="T36" fmla="*/ 37 h 3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1" h="37">
                      <a:moveTo>
                        <a:pt x="0" y="8"/>
                      </a:moveTo>
                      <a:lnTo>
                        <a:pt x="3" y="25"/>
                      </a:lnTo>
                      <a:lnTo>
                        <a:pt x="4" y="34"/>
                      </a:lnTo>
                      <a:lnTo>
                        <a:pt x="11" y="37"/>
                      </a:lnTo>
                      <a:lnTo>
                        <a:pt x="18" y="35"/>
                      </a:lnTo>
                      <a:lnTo>
                        <a:pt x="21" y="27"/>
                      </a:lnTo>
                      <a:lnTo>
                        <a:pt x="17" y="3"/>
                      </a:lnTo>
                      <a:lnTo>
                        <a:pt x="10" y="0"/>
                      </a:lnTo>
                      <a:lnTo>
                        <a:pt x="4" y="2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8" name="Freeform 73"/>
                <p:cNvSpPr>
                  <a:spLocks/>
                </p:cNvSpPr>
                <p:nvPr/>
              </p:nvSpPr>
              <p:spPr bwMode="auto">
                <a:xfrm>
                  <a:off x="1086125" y="4621271"/>
                  <a:ext cx="3365" cy="6352"/>
                </a:xfrm>
                <a:custGeom>
                  <a:avLst/>
                  <a:gdLst>
                    <a:gd name="T0" fmla="*/ 0 w 21"/>
                    <a:gd name="T1" fmla="*/ 2147483647 h 38"/>
                    <a:gd name="T2" fmla="*/ 2147483647 w 21"/>
                    <a:gd name="T3" fmla="*/ 2147483647 h 38"/>
                    <a:gd name="T4" fmla="*/ 2147483647 w 21"/>
                    <a:gd name="T5" fmla="*/ 2147483647 h 38"/>
                    <a:gd name="T6" fmla="*/ 2147483647 w 21"/>
                    <a:gd name="T7" fmla="*/ 2147483647 h 38"/>
                    <a:gd name="T8" fmla="*/ 2147483647 w 21"/>
                    <a:gd name="T9" fmla="*/ 2147483647 h 38"/>
                    <a:gd name="T10" fmla="*/ 2147483647 w 21"/>
                    <a:gd name="T11" fmla="*/ 2147483647 h 38"/>
                    <a:gd name="T12" fmla="*/ 2147483647 w 21"/>
                    <a:gd name="T13" fmla="*/ 2147483647 h 38"/>
                    <a:gd name="T14" fmla="*/ 2147483647 w 21"/>
                    <a:gd name="T15" fmla="*/ 0 h 38"/>
                    <a:gd name="T16" fmla="*/ 2147483647 w 21"/>
                    <a:gd name="T17" fmla="*/ 2147483647 h 38"/>
                    <a:gd name="T18" fmla="*/ 0 w 21"/>
                    <a:gd name="T19" fmla="*/ 2147483647 h 38"/>
                    <a:gd name="T20" fmla="*/ 0 w 21"/>
                    <a:gd name="T21" fmla="*/ 2147483647 h 3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1"/>
                    <a:gd name="T34" fmla="*/ 0 h 38"/>
                    <a:gd name="T35" fmla="*/ 21 w 21"/>
                    <a:gd name="T36" fmla="*/ 38 h 3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1" h="38">
                      <a:moveTo>
                        <a:pt x="0" y="9"/>
                      </a:moveTo>
                      <a:lnTo>
                        <a:pt x="3" y="25"/>
                      </a:lnTo>
                      <a:lnTo>
                        <a:pt x="4" y="35"/>
                      </a:lnTo>
                      <a:lnTo>
                        <a:pt x="11" y="38"/>
                      </a:lnTo>
                      <a:lnTo>
                        <a:pt x="18" y="35"/>
                      </a:lnTo>
                      <a:lnTo>
                        <a:pt x="21" y="28"/>
                      </a:lnTo>
                      <a:lnTo>
                        <a:pt x="17" y="3"/>
                      </a:lnTo>
                      <a:lnTo>
                        <a:pt x="10" y="0"/>
                      </a:lnTo>
                      <a:lnTo>
                        <a:pt x="4" y="2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" name="Freeform 74"/>
                <p:cNvSpPr>
                  <a:spLocks/>
                </p:cNvSpPr>
                <p:nvPr/>
              </p:nvSpPr>
              <p:spPr bwMode="auto">
                <a:xfrm>
                  <a:off x="1079396" y="4624447"/>
                  <a:ext cx="2243" cy="4763"/>
                </a:xfrm>
                <a:custGeom>
                  <a:avLst/>
                  <a:gdLst>
                    <a:gd name="T0" fmla="*/ 0 w 21"/>
                    <a:gd name="T1" fmla="*/ 2147483647 h 38"/>
                    <a:gd name="T2" fmla="*/ 2147483647 w 21"/>
                    <a:gd name="T3" fmla="*/ 2147483647 h 38"/>
                    <a:gd name="T4" fmla="*/ 2147483647 w 21"/>
                    <a:gd name="T5" fmla="*/ 2147483647 h 38"/>
                    <a:gd name="T6" fmla="*/ 2147483647 w 21"/>
                    <a:gd name="T7" fmla="*/ 2147483647 h 38"/>
                    <a:gd name="T8" fmla="*/ 2147483647 w 21"/>
                    <a:gd name="T9" fmla="*/ 2147483647 h 38"/>
                    <a:gd name="T10" fmla="*/ 2147483647 w 21"/>
                    <a:gd name="T11" fmla="*/ 2147483647 h 38"/>
                    <a:gd name="T12" fmla="*/ 2147483647 w 21"/>
                    <a:gd name="T13" fmla="*/ 2147483647 h 38"/>
                    <a:gd name="T14" fmla="*/ 2147483647 w 21"/>
                    <a:gd name="T15" fmla="*/ 0 h 38"/>
                    <a:gd name="T16" fmla="*/ 2147483647 w 21"/>
                    <a:gd name="T17" fmla="*/ 2147483647 h 38"/>
                    <a:gd name="T18" fmla="*/ 0 w 21"/>
                    <a:gd name="T19" fmla="*/ 2147483647 h 38"/>
                    <a:gd name="T20" fmla="*/ 0 w 21"/>
                    <a:gd name="T21" fmla="*/ 2147483647 h 3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1"/>
                    <a:gd name="T34" fmla="*/ 0 h 38"/>
                    <a:gd name="T35" fmla="*/ 21 w 21"/>
                    <a:gd name="T36" fmla="*/ 38 h 3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1" h="38">
                      <a:moveTo>
                        <a:pt x="0" y="8"/>
                      </a:moveTo>
                      <a:lnTo>
                        <a:pt x="1" y="26"/>
                      </a:lnTo>
                      <a:lnTo>
                        <a:pt x="4" y="35"/>
                      </a:lnTo>
                      <a:lnTo>
                        <a:pt x="11" y="38"/>
                      </a:lnTo>
                      <a:lnTo>
                        <a:pt x="17" y="36"/>
                      </a:lnTo>
                      <a:lnTo>
                        <a:pt x="21" y="28"/>
                      </a:lnTo>
                      <a:lnTo>
                        <a:pt x="17" y="3"/>
                      </a:lnTo>
                      <a:lnTo>
                        <a:pt x="10" y="0"/>
                      </a:lnTo>
                      <a:lnTo>
                        <a:pt x="4" y="2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0" name="Freeform 75"/>
                <p:cNvSpPr>
                  <a:spLocks/>
                </p:cNvSpPr>
                <p:nvPr/>
              </p:nvSpPr>
              <p:spPr bwMode="auto">
                <a:xfrm>
                  <a:off x="1073789" y="4624447"/>
                  <a:ext cx="3364" cy="7939"/>
                </a:xfrm>
                <a:custGeom>
                  <a:avLst/>
                  <a:gdLst>
                    <a:gd name="T0" fmla="*/ 0 w 22"/>
                    <a:gd name="T1" fmla="*/ 2147483647 h 38"/>
                    <a:gd name="T2" fmla="*/ 2147483647 w 22"/>
                    <a:gd name="T3" fmla="*/ 2147483647 h 38"/>
                    <a:gd name="T4" fmla="*/ 2147483647 w 22"/>
                    <a:gd name="T5" fmla="*/ 2147483647 h 38"/>
                    <a:gd name="T6" fmla="*/ 2147483647 w 22"/>
                    <a:gd name="T7" fmla="*/ 2147483647 h 38"/>
                    <a:gd name="T8" fmla="*/ 2147483647 w 22"/>
                    <a:gd name="T9" fmla="*/ 2147483647 h 38"/>
                    <a:gd name="T10" fmla="*/ 2147483647 w 22"/>
                    <a:gd name="T11" fmla="*/ 2147483647 h 38"/>
                    <a:gd name="T12" fmla="*/ 2147483647 w 22"/>
                    <a:gd name="T13" fmla="*/ 2147483647 h 38"/>
                    <a:gd name="T14" fmla="*/ 2147483647 w 22"/>
                    <a:gd name="T15" fmla="*/ 0 h 38"/>
                    <a:gd name="T16" fmla="*/ 2147483647 w 22"/>
                    <a:gd name="T17" fmla="*/ 2147483647 h 38"/>
                    <a:gd name="T18" fmla="*/ 0 w 22"/>
                    <a:gd name="T19" fmla="*/ 2147483647 h 38"/>
                    <a:gd name="T20" fmla="*/ 0 w 22"/>
                    <a:gd name="T21" fmla="*/ 2147483647 h 3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"/>
                    <a:gd name="T34" fmla="*/ 0 h 38"/>
                    <a:gd name="T35" fmla="*/ 22 w 22"/>
                    <a:gd name="T36" fmla="*/ 38 h 3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" h="38">
                      <a:moveTo>
                        <a:pt x="0" y="8"/>
                      </a:moveTo>
                      <a:lnTo>
                        <a:pt x="2" y="26"/>
                      </a:lnTo>
                      <a:lnTo>
                        <a:pt x="3" y="35"/>
                      </a:lnTo>
                      <a:lnTo>
                        <a:pt x="11" y="38"/>
                      </a:lnTo>
                      <a:lnTo>
                        <a:pt x="17" y="36"/>
                      </a:lnTo>
                      <a:lnTo>
                        <a:pt x="22" y="28"/>
                      </a:lnTo>
                      <a:lnTo>
                        <a:pt x="17" y="2"/>
                      </a:lnTo>
                      <a:lnTo>
                        <a:pt x="10" y="0"/>
                      </a:lnTo>
                      <a:lnTo>
                        <a:pt x="3" y="1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" name="Freeform 76"/>
                <p:cNvSpPr>
                  <a:spLocks/>
                </p:cNvSpPr>
                <p:nvPr/>
              </p:nvSpPr>
              <p:spPr bwMode="auto">
                <a:xfrm>
                  <a:off x="1068182" y="4627623"/>
                  <a:ext cx="3365" cy="6352"/>
                </a:xfrm>
                <a:custGeom>
                  <a:avLst/>
                  <a:gdLst>
                    <a:gd name="T0" fmla="*/ 0 w 22"/>
                    <a:gd name="T1" fmla="*/ 2147483647 h 38"/>
                    <a:gd name="T2" fmla="*/ 2147483647 w 22"/>
                    <a:gd name="T3" fmla="*/ 2147483647 h 38"/>
                    <a:gd name="T4" fmla="*/ 2147483647 w 22"/>
                    <a:gd name="T5" fmla="*/ 2147483647 h 38"/>
                    <a:gd name="T6" fmla="*/ 2147483647 w 22"/>
                    <a:gd name="T7" fmla="*/ 2147483647 h 38"/>
                    <a:gd name="T8" fmla="*/ 2147483647 w 22"/>
                    <a:gd name="T9" fmla="*/ 2147483647 h 38"/>
                    <a:gd name="T10" fmla="*/ 2147483647 w 22"/>
                    <a:gd name="T11" fmla="*/ 2147483647 h 38"/>
                    <a:gd name="T12" fmla="*/ 2147483647 w 22"/>
                    <a:gd name="T13" fmla="*/ 2147483647 h 38"/>
                    <a:gd name="T14" fmla="*/ 2147483647 w 22"/>
                    <a:gd name="T15" fmla="*/ 0 h 38"/>
                    <a:gd name="T16" fmla="*/ 2147483647 w 22"/>
                    <a:gd name="T17" fmla="*/ 2147483647 h 38"/>
                    <a:gd name="T18" fmla="*/ 0 w 22"/>
                    <a:gd name="T19" fmla="*/ 2147483647 h 38"/>
                    <a:gd name="T20" fmla="*/ 0 w 22"/>
                    <a:gd name="T21" fmla="*/ 2147483647 h 3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"/>
                    <a:gd name="T34" fmla="*/ 0 h 38"/>
                    <a:gd name="T35" fmla="*/ 22 w 22"/>
                    <a:gd name="T36" fmla="*/ 38 h 3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" h="38">
                      <a:moveTo>
                        <a:pt x="0" y="8"/>
                      </a:moveTo>
                      <a:lnTo>
                        <a:pt x="2" y="26"/>
                      </a:lnTo>
                      <a:lnTo>
                        <a:pt x="3" y="35"/>
                      </a:lnTo>
                      <a:lnTo>
                        <a:pt x="11" y="38"/>
                      </a:lnTo>
                      <a:lnTo>
                        <a:pt x="17" y="36"/>
                      </a:lnTo>
                      <a:lnTo>
                        <a:pt x="22" y="28"/>
                      </a:lnTo>
                      <a:lnTo>
                        <a:pt x="17" y="4"/>
                      </a:lnTo>
                      <a:lnTo>
                        <a:pt x="11" y="0"/>
                      </a:lnTo>
                      <a:lnTo>
                        <a:pt x="3" y="3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2" name="Freeform 77"/>
                <p:cNvSpPr>
                  <a:spLocks/>
                </p:cNvSpPr>
                <p:nvPr/>
              </p:nvSpPr>
              <p:spPr bwMode="auto">
                <a:xfrm>
                  <a:off x="1062575" y="4629210"/>
                  <a:ext cx="3364" cy="6352"/>
                </a:xfrm>
                <a:custGeom>
                  <a:avLst/>
                  <a:gdLst>
                    <a:gd name="T0" fmla="*/ 0 w 21"/>
                    <a:gd name="T1" fmla="*/ 2147483647 h 39"/>
                    <a:gd name="T2" fmla="*/ 2147483647 w 21"/>
                    <a:gd name="T3" fmla="*/ 2147483647 h 39"/>
                    <a:gd name="T4" fmla="*/ 2147483647 w 21"/>
                    <a:gd name="T5" fmla="*/ 2147483647 h 39"/>
                    <a:gd name="T6" fmla="*/ 2147483647 w 21"/>
                    <a:gd name="T7" fmla="*/ 2147483647 h 39"/>
                    <a:gd name="T8" fmla="*/ 2147483647 w 21"/>
                    <a:gd name="T9" fmla="*/ 2147483647 h 39"/>
                    <a:gd name="T10" fmla="*/ 2147483647 w 21"/>
                    <a:gd name="T11" fmla="*/ 2147483647 h 39"/>
                    <a:gd name="T12" fmla="*/ 2147483647 w 21"/>
                    <a:gd name="T13" fmla="*/ 2147483647 h 39"/>
                    <a:gd name="T14" fmla="*/ 2147483647 w 21"/>
                    <a:gd name="T15" fmla="*/ 0 h 39"/>
                    <a:gd name="T16" fmla="*/ 2147483647 w 21"/>
                    <a:gd name="T17" fmla="*/ 2147483647 h 39"/>
                    <a:gd name="T18" fmla="*/ 0 w 21"/>
                    <a:gd name="T19" fmla="*/ 2147483647 h 39"/>
                    <a:gd name="T20" fmla="*/ 0 w 21"/>
                    <a:gd name="T21" fmla="*/ 2147483647 h 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1"/>
                    <a:gd name="T34" fmla="*/ 0 h 39"/>
                    <a:gd name="T35" fmla="*/ 21 w 21"/>
                    <a:gd name="T36" fmla="*/ 39 h 3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1" h="39">
                      <a:moveTo>
                        <a:pt x="0" y="8"/>
                      </a:moveTo>
                      <a:lnTo>
                        <a:pt x="1" y="26"/>
                      </a:lnTo>
                      <a:lnTo>
                        <a:pt x="4" y="36"/>
                      </a:lnTo>
                      <a:lnTo>
                        <a:pt x="11" y="39"/>
                      </a:lnTo>
                      <a:lnTo>
                        <a:pt x="18" y="37"/>
                      </a:lnTo>
                      <a:lnTo>
                        <a:pt x="21" y="28"/>
                      </a:lnTo>
                      <a:lnTo>
                        <a:pt x="18" y="4"/>
                      </a:lnTo>
                      <a:lnTo>
                        <a:pt x="10" y="0"/>
                      </a:lnTo>
                      <a:lnTo>
                        <a:pt x="4" y="3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" name="Freeform 78"/>
                <p:cNvSpPr>
                  <a:spLocks/>
                </p:cNvSpPr>
                <p:nvPr/>
              </p:nvSpPr>
              <p:spPr bwMode="auto">
                <a:xfrm>
                  <a:off x="1055846" y="4630799"/>
                  <a:ext cx="3364" cy="7939"/>
                </a:xfrm>
                <a:custGeom>
                  <a:avLst/>
                  <a:gdLst>
                    <a:gd name="T0" fmla="*/ 0 w 21"/>
                    <a:gd name="T1" fmla="*/ 2147483647 h 39"/>
                    <a:gd name="T2" fmla="*/ 2147483647 w 21"/>
                    <a:gd name="T3" fmla="*/ 2147483647 h 39"/>
                    <a:gd name="T4" fmla="*/ 2147483647 w 21"/>
                    <a:gd name="T5" fmla="*/ 2147483647 h 39"/>
                    <a:gd name="T6" fmla="*/ 2147483647 w 21"/>
                    <a:gd name="T7" fmla="*/ 2147483647 h 39"/>
                    <a:gd name="T8" fmla="*/ 2147483647 w 21"/>
                    <a:gd name="T9" fmla="*/ 2147483647 h 39"/>
                    <a:gd name="T10" fmla="*/ 2147483647 w 21"/>
                    <a:gd name="T11" fmla="*/ 2147483647 h 39"/>
                    <a:gd name="T12" fmla="*/ 2147483647 w 21"/>
                    <a:gd name="T13" fmla="*/ 2147483647 h 39"/>
                    <a:gd name="T14" fmla="*/ 2147483647 w 21"/>
                    <a:gd name="T15" fmla="*/ 0 h 39"/>
                    <a:gd name="T16" fmla="*/ 2147483647 w 21"/>
                    <a:gd name="T17" fmla="*/ 2147483647 h 39"/>
                    <a:gd name="T18" fmla="*/ 0 w 21"/>
                    <a:gd name="T19" fmla="*/ 2147483647 h 39"/>
                    <a:gd name="T20" fmla="*/ 0 w 21"/>
                    <a:gd name="T21" fmla="*/ 2147483647 h 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1"/>
                    <a:gd name="T34" fmla="*/ 0 h 39"/>
                    <a:gd name="T35" fmla="*/ 21 w 21"/>
                    <a:gd name="T36" fmla="*/ 39 h 3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1" h="39">
                      <a:moveTo>
                        <a:pt x="0" y="7"/>
                      </a:moveTo>
                      <a:lnTo>
                        <a:pt x="1" y="25"/>
                      </a:lnTo>
                      <a:lnTo>
                        <a:pt x="2" y="35"/>
                      </a:lnTo>
                      <a:lnTo>
                        <a:pt x="10" y="39"/>
                      </a:lnTo>
                      <a:lnTo>
                        <a:pt x="18" y="36"/>
                      </a:lnTo>
                      <a:lnTo>
                        <a:pt x="21" y="29"/>
                      </a:lnTo>
                      <a:lnTo>
                        <a:pt x="18" y="3"/>
                      </a:lnTo>
                      <a:lnTo>
                        <a:pt x="10" y="0"/>
                      </a:lnTo>
                      <a:lnTo>
                        <a:pt x="4" y="1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4" name="Freeform 79"/>
                <p:cNvSpPr>
                  <a:spLocks/>
                </p:cNvSpPr>
                <p:nvPr/>
              </p:nvSpPr>
              <p:spPr bwMode="auto">
                <a:xfrm>
                  <a:off x="1051360" y="4633974"/>
                  <a:ext cx="3364" cy="6352"/>
                </a:xfrm>
                <a:custGeom>
                  <a:avLst/>
                  <a:gdLst>
                    <a:gd name="T0" fmla="*/ 0 w 22"/>
                    <a:gd name="T1" fmla="*/ 2147483647 h 39"/>
                    <a:gd name="T2" fmla="*/ 2147483647 w 22"/>
                    <a:gd name="T3" fmla="*/ 2147483647 h 39"/>
                    <a:gd name="T4" fmla="*/ 2147483647 w 22"/>
                    <a:gd name="T5" fmla="*/ 2147483647 h 39"/>
                    <a:gd name="T6" fmla="*/ 2147483647 w 22"/>
                    <a:gd name="T7" fmla="*/ 2147483647 h 39"/>
                    <a:gd name="T8" fmla="*/ 2147483647 w 22"/>
                    <a:gd name="T9" fmla="*/ 2147483647 h 39"/>
                    <a:gd name="T10" fmla="*/ 2147483647 w 22"/>
                    <a:gd name="T11" fmla="*/ 2147483647 h 39"/>
                    <a:gd name="T12" fmla="*/ 2147483647 w 22"/>
                    <a:gd name="T13" fmla="*/ 2147483647 h 39"/>
                    <a:gd name="T14" fmla="*/ 2147483647 w 22"/>
                    <a:gd name="T15" fmla="*/ 0 h 39"/>
                    <a:gd name="T16" fmla="*/ 2147483647 w 22"/>
                    <a:gd name="T17" fmla="*/ 2147483647 h 39"/>
                    <a:gd name="T18" fmla="*/ 0 w 22"/>
                    <a:gd name="T19" fmla="*/ 2147483647 h 39"/>
                    <a:gd name="T20" fmla="*/ 0 w 22"/>
                    <a:gd name="T21" fmla="*/ 2147483647 h 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"/>
                    <a:gd name="T34" fmla="*/ 0 h 39"/>
                    <a:gd name="T35" fmla="*/ 22 w 22"/>
                    <a:gd name="T36" fmla="*/ 39 h 3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" h="39">
                      <a:moveTo>
                        <a:pt x="0" y="9"/>
                      </a:moveTo>
                      <a:lnTo>
                        <a:pt x="1" y="25"/>
                      </a:lnTo>
                      <a:lnTo>
                        <a:pt x="3" y="35"/>
                      </a:lnTo>
                      <a:lnTo>
                        <a:pt x="11" y="39"/>
                      </a:lnTo>
                      <a:lnTo>
                        <a:pt x="18" y="36"/>
                      </a:lnTo>
                      <a:lnTo>
                        <a:pt x="22" y="29"/>
                      </a:lnTo>
                      <a:lnTo>
                        <a:pt x="18" y="3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" name="Freeform 80"/>
                <p:cNvSpPr>
                  <a:spLocks/>
                </p:cNvSpPr>
                <p:nvPr/>
              </p:nvSpPr>
              <p:spPr bwMode="auto">
                <a:xfrm>
                  <a:off x="1044631" y="4633974"/>
                  <a:ext cx="3364" cy="7939"/>
                </a:xfrm>
                <a:custGeom>
                  <a:avLst/>
                  <a:gdLst>
                    <a:gd name="T0" fmla="*/ 0 w 21"/>
                    <a:gd name="T1" fmla="*/ 2147483647 h 39"/>
                    <a:gd name="T2" fmla="*/ 0 w 21"/>
                    <a:gd name="T3" fmla="*/ 2147483647 h 39"/>
                    <a:gd name="T4" fmla="*/ 2147483647 w 21"/>
                    <a:gd name="T5" fmla="*/ 2147483647 h 39"/>
                    <a:gd name="T6" fmla="*/ 2147483647 w 21"/>
                    <a:gd name="T7" fmla="*/ 2147483647 h 39"/>
                    <a:gd name="T8" fmla="*/ 2147483647 w 21"/>
                    <a:gd name="T9" fmla="*/ 2147483647 h 39"/>
                    <a:gd name="T10" fmla="*/ 2147483647 w 21"/>
                    <a:gd name="T11" fmla="*/ 2147483647 h 39"/>
                    <a:gd name="T12" fmla="*/ 2147483647 w 21"/>
                    <a:gd name="T13" fmla="*/ 2147483647 h 39"/>
                    <a:gd name="T14" fmla="*/ 2147483647 w 21"/>
                    <a:gd name="T15" fmla="*/ 0 h 39"/>
                    <a:gd name="T16" fmla="*/ 2147483647 w 21"/>
                    <a:gd name="T17" fmla="*/ 2147483647 h 39"/>
                    <a:gd name="T18" fmla="*/ 0 w 21"/>
                    <a:gd name="T19" fmla="*/ 2147483647 h 39"/>
                    <a:gd name="T20" fmla="*/ 0 w 21"/>
                    <a:gd name="T21" fmla="*/ 2147483647 h 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1"/>
                    <a:gd name="T34" fmla="*/ 0 h 39"/>
                    <a:gd name="T35" fmla="*/ 21 w 21"/>
                    <a:gd name="T36" fmla="*/ 39 h 3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1" h="39">
                      <a:moveTo>
                        <a:pt x="0" y="8"/>
                      </a:moveTo>
                      <a:lnTo>
                        <a:pt x="0" y="26"/>
                      </a:lnTo>
                      <a:lnTo>
                        <a:pt x="2" y="36"/>
                      </a:lnTo>
                      <a:lnTo>
                        <a:pt x="10" y="39"/>
                      </a:lnTo>
                      <a:lnTo>
                        <a:pt x="16" y="38"/>
                      </a:lnTo>
                      <a:lnTo>
                        <a:pt x="21" y="29"/>
                      </a:lnTo>
                      <a:lnTo>
                        <a:pt x="17" y="3"/>
                      </a:lnTo>
                      <a:lnTo>
                        <a:pt x="10" y="0"/>
                      </a:lnTo>
                      <a:lnTo>
                        <a:pt x="3" y="2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6" name="Freeform 81"/>
                <p:cNvSpPr>
                  <a:spLocks/>
                </p:cNvSpPr>
                <p:nvPr/>
              </p:nvSpPr>
              <p:spPr bwMode="auto">
                <a:xfrm>
                  <a:off x="1039023" y="4637150"/>
                  <a:ext cx="2243" cy="7939"/>
                </a:xfrm>
                <a:custGeom>
                  <a:avLst/>
                  <a:gdLst>
                    <a:gd name="T0" fmla="*/ 0 w 22"/>
                    <a:gd name="T1" fmla="*/ 2147483647 h 39"/>
                    <a:gd name="T2" fmla="*/ 2147483647 w 22"/>
                    <a:gd name="T3" fmla="*/ 2147483647 h 39"/>
                    <a:gd name="T4" fmla="*/ 2147483647 w 22"/>
                    <a:gd name="T5" fmla="*/ 2147483647 h 39"/>
                    <a:gd name="T6" fmla="*/ 2147483647 w 22"/>
                    <a:gd name="T7" fmla="*/ 2147483647 h 39"/>
                    <a:gd name="T8" fmla="*/ 2147483647 w 22"/>
                    <a:gd name="T9" fmla="*/ 2147483647 h 39"/>
                    <a:gd name="T10" fmla="*/ 2147483647 w 22"/>
                    <a:gd name="T11" fmla="*/ 2147483647 h 39"/>
                    <a:gd name="T12" fmla="*/ 2147483647 w 22"/>
                    <a:gd name="T13" fmla="*/ 2147483647 h 39"/>
                    <a:gd name="T14" fmla="*/ 2147483647 w 22"/>
                    <a:gd name="T15" fmla="*/ 0 h 39"/>
                    <a:gd name="T16" fmla="*/ 2147483647 w 22"/>
                    <a:gd name="T17" fmla="*/ 2147483647 h 39"/>
                    <a:gd name="T18" fmla="*/ 0 w 22"/>
                    <a:gd name="T19" fmla="*/ 2147483647 h 39"/>
                    <a:gd name="T20" fmla="*/ 0 w 22"/>
                    <a:gd name="T21" fmla="*/ 2147483647 h 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"/>
                    <a:gd name="T34" fmla="*/ 0 h 39"/>
                    <a:gd name="T35" fmla="*/ 22 w 22"/>
                    <a:gd name="T36" fmla="*/ 39 h 3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" h="39">
                      <a:moveTo>
                        <a:pt x="0" y="8"/>
                      </a:moveTo>
                      <a:lnTo>
                        <a:pt x="1" y="26"/>
                      </a:lnTo>
                      <a:lnTo>
                        <a:pt x="2" y="36"/>
                      </a:lnTo>
                      <a:lnTo>
                        <a:pt x="11" y="39"/>
                      </a:lnTo>
                      <a:lnTo>
                        <a:pt x="18" y="38"/>
                      </a:lnTo>
                      <a:lnTo>
                        <a:pt x="22" y="29"/>
                      </a:lnTo>
                      <a:lnTo>
                        <a:pt x="18" y="4"/>
                      </a:lnTo>
                      <a:lnTo>
                        <a:pt x="11" y="0"/>
                      </a:lnTo>
                      <a:lnTo>
                        <a:pt x="3" y="2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7" name="Freeform 82"/>
                <p:cNvSpPr>
                  <a:spLocks/>
                </p:cNvSpPr>
                <p:nvPr/>
              </p:nvSpPr>
              <p:spPr bwMode="auto">
                <a:xfrm>
                  <a:off x="1032294" y="4640326"/>
                  <a:ext cx="3365" cy="6352"/>
                </a:xfrm>
                <a:custGeom>
                  <a:avLst/>
                  <a:gdLst>
                    <a:gd name="T0" fmla="*/ 0 w 22"/>
                    <a:gd name="T1" fmla="*/ 2147483647 h 40"/>
                    <a:gd name="T2" fmla="*/ 2147483647 w 22"/>
                    <a:gd name="T3" fmla="*/ 2147483647 h 40"/>
                    <a:gd name="T4" fmla="*/ 2147483647 w 22"/>
                    <a:gd name="T5" fmla="*/ 2147483647 h 40"/>
                    <a:gd name="T6" fmla="*/ 2147483647 w 22"/>
                    <a:gd name="T7" fmla="*/ 2147483647 h 40"/>
                    <a:gd name="T8" fmla="*/ 2147483647 w 22"/>
                    <a:gd name="T9" fmla="*/ 2147483647 h 40"/>
                    <a:gd name="T10" fmla="*/ 2147483647 w 22"/>
                    <a:gd name="T11" fmla="*/ 2147483647 h 40"/>
                    <a:gd name="T12" fmla="*/ 2147483647 w 22"/>
                    <a:gd name="T13" fmla="*/ 2147483647 h 40"/>
                    <a:gd name="T14" fmla="*/ 2147483647 w 22"/>
                    <a:gd name="T15" fmla="*/ 0 h 40"/>
                    <a:gd name="T16" fmla="*/ 2147483647 w 22"/>
                    <a:gd name="T17" fmla="*/ 2147483647 h 40"/>
                    <a:gd name="T18" fmla="*/ 0 w 22"/>
                    <a:gd name="T19" fmla="*/ 2147483647 h 40"/>
                    <a:gd name="T20" fmla="*/ 0 w 22"/>
                    <a:gd name="T21" fmla="*/ 2147483647 h 4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"/>
                    <a:gd name="T34" fmla="*/ 0 h 40"/>
                    <a:gd name="T35" fmla="*/ 22 w 22"/>
                    <a:gd name="T36" fmla="*/ 40 h 4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" h="40">
                      <a:moveTo>
                        <a:pt x="0" y="7"/>
                      </a:moveTo>
                      <a:lnTo>
                        <a:pt x="1" y="25"/>
                      </a:lnTo>
                      <a:lnTo>
                        <a:pt x="2" y="35"/>
                      </a:lnTo>
                      <a:lnTo>
                        <a:pt x="10" y="40"/>
                      </a:lnTo>
                      <a:lnTo>
                        <a:pt x="18" y="37"/>
                      </a:lnTo>
                      <a:lnTo>
                        <a:pt x="22" y="30"/>
                      </a:lnTo>
                      <a:lnTo>
                        <a:pt x="18" y="3"/>
                      </a:lnTo>
                      <a:lnTo>
                        <a:pt x="11" y="0"/>
                      </a:lnTo>
                      <a:lnTo>
                        <a:pt x="3" y="2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8" name="Freeform 83"/>
                <p:cNvSpPr>
                  <a:spLocks/>
                </p:cNvSpPr>
                <p:nvPr/>
              </p:nvSpPr>
              <p:spPr bwMode="auto">
                <a:xfrm>
                  <a:off x="1063696" y="4676848"/>
                  <a:ext cx="23552" cy="28583"/>
                </a:xfrm>
                <a:custGeom>
                  <a:avLst/>
                  <a:gdLst>
                    <a:gd name="T0" fmla="*/ 2147483647 w 179"/>
                    <a:gd name="T1" fmla="*/ 2147483647 h 166"/>
                    <a:gd name="T2" fmla="*/ 2147483647 w 179"/>
                    <a:gd name="T3" fmla="*/ 2147483647 h 166"/>
                    <a:gd name="T4" fmla="*/ 2147483647 w 179"/>
                    <a:gd name="T5" fmla="*/ 2147483647 h 166"/>
                    <a:gd name="T6" fmla="*/ 2147483647 w 179"/>
                    <a:gd name="T7" fmla="*/ 2147483647 h 166"/>
                    <a:gd name="T8" fmla="*/ 2147483647 w 179"/>
                    <a:gd name="T9" fmla="*/ 0 h 166"/>
                    <a:gd name="T10" fmla="*/ 0 w 179"/>
                    <a:gd name="T11" fmla="*/ 2147483647 h 166"/>
                    <a:gd name="T12" fmla="*/ 2147483647 w 179"/>
                    <a:gd name="T13" fmla="*/ 2147483647 h 166"/>
                    <a:gd name="T14" fmla="*/ 2147483647 w 179"/>
                    <a:gd name="T15" fmla="*/ 2147483647 h 16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9"/>
                    <a:gd name="T25" fmla="*/ 0 h 166"/>
                    <a:gd name="T26" fmla="*/ 179 w 179"/>
                    <a:gd name="T27" fmla="*/ 166 h 16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9" h="166">
                      <a:moveTo>
                        <a:pt x="5" y="49"/>
                      </a:moveTo>
                      <a:lnTo>
                        <a:pt x="65" y="166"/>
                      </a:lnTo>
                      <a:lnTo>
                        <a:pt x="179" y="111"/>
                      </a:lnTo>
                      <a:lnTo>
                        <a:pt x="149" y="20"/>
                      </a:lnTo>
                      <a:lnTo>
                        <a:pt x="25" y="0"/>
                      </a:lnTo>
                      <a:lnTo>
                        <a:pt x="0" y="14"/>
                      </a:lnTo>
                      <a:lnTo>
                        <a:pt x="5" y="49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9" name="Freeform 84"/>
                <p:cNvSpPr>
                  <a:spLocks/>
                </p:cNvSpPr>
                <p:nvPr/>
              </p:nvSpPr>
              <p:spPr bwMode="auto">
                <a:xfrm>
                  <a:off x="1065939" y="4678437"/>
                  <a:ext cx="21309" cy="28583"/>
                </a:xfrm>
                <a:custGeom>
                  <a:avLst/>
                  <a:gdLst>
                    <a:gd name="T0" fmla="*/ 2147483647 w 179"/>
                    <a:gd name="T1" fmla="*/ 2147483647 h 173"/>
                    <a:gd name="T2" fmla="*/ 2147483647 w 179"/>
                    <a:gd name="T3" fmla="*/ 2147483647 h 173"/>
                    <a:gd name="T4" fmla="*/ 2147483647 w 179"/>
                    <a:gd name="T5" fmla="*/ 2147483647 h 173"/>
                    <a:gd name="T6" fmla="*/ 2147483647 w 179"/>
                    <a:gd name="T7" fmla="*/ 2147483647 h 173"/>
                    <a:gd name="T8" fmla="*/ 2147483647 w 179"/>
                    <a:gd name="T9" fmla="*/ 2147483647 h 173"/>
                    <a:gd name="T10" fmla="*/ 2147483647 w 179"/>
                    <a:gd name="T11" fmla="*/ 2147483647 h 173"/>
                    <a:gd name="T12" fmla="*/ 0 w 179"/>
                    <a:gd name="T13" fmla="*/ 2147483647 h 173"/>
                    <a:gd name="T14" fmla="*/ 2147483647 w 179"/>
                    <a:gd name="T15" fmla="*/ 0 h 173"/>
                    <a:gd name="T16" fmla="*/ 2147483647 w 179"/>
                    <a:gd name="T17" fmla="*/ 2147483647 h 173"/>
                    <a:gd name="T18" fmla="*/ 2147483647 w 179"/>
                    <a:gd name="T19" fmla="*/ 2147483647 h 173"/>
                    <a:gd name="T20" fmla="*/ 2147483647 w 179"/>
                    <a:gd name="T21" fmla="*/ 2147483647 h 173"/>
                    <a:gd name="T22" fmla="*/ 2147483647 w 179"/>
                    <a:gd name="T23" fmla="*/ 2147483647 h 173"/>
                    <a:gd name="T24" fmla="*/ 2147483647 w 179"/>
                    <a:gd name="T25" fmla="*/ 2147483647 h 173"/>
                    <a:gd name="T26" fmla="*/ 2147483647 w 179"/>
                    <a:gd name="T27" fmla="*/ 2147483647 h 173"/>
                    <a:gd name="T28" fmla="*/ 2147483647 w 179"/>
                    <a:gd name="T29" fmla="*/ 2147483647 h 173"/>
                    <a:gd name="T30" fmla="*/ 2147483647 w 179"/>
                    <a:gd name="T31" fmla="*/ 2147483647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9"/>
                    <a:gd name="T49" fmla="*/ 0 h 173"/>
                    <a:gd name="T50" fmla="*/ 179 w 179"/>
                    <a:gd name="T51" fmla="*/ 173 h 173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9" h="173">
                      <a:moveTo>
                        <a:pt x="31" y="96"/>
                      </a:moveTo>
                      <a:lnTo>
                        <a:pt x="96" y="88"/>
                      </a:lnTo>
                      <a:lnTo>
                        <a:pt x="121" y="76"/>
                      </a:lnTo>
                      <a:lnTo>
                        <a:pt x="121" y="53"/>
                      </a:lnTo>
                      <a:lnTo>
                        <a:pt x="105" y="36"/>
                      </a:lnTo>
                      <a:lnTo>
                        <a:pt x="82" y="27"/>
                      </a:lnTo>
                      <a:lnTo>
                        <a:pt x="0" y="30"/>
                      </a:lnTo>
                      <a:lnTo>
                        <a:pt x="7" y="0"/>
                      </a:lnTo>
                      <a:lnTo>
                        <a:pt x="122" y="7"/>
                      </a:lnTo>
                      <a:lnTo>
                        <a:pt x="158" y="31"/>
                      </a:lnTo>
                      <a:lnTo>
                        <a:pt x="179" y="70"/>
                      </a:lnTo>
                      <a:lnTo>
                        <a:pt x="172" y="117"/>
                      </a:lnTo>
                      <a:lnTo>
                        <a:pt x="85" y="173"/>
                      </a:lnTo>
                      <a:lnTo>
                        <a:pt x="48" y="165"/>
                      </a:lnTo>
                      <a:lnTo>
                        <a:pt x="31" y="96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80" name="Freeform 85"/>
                <p:cNvSpPr>
                  <a:spLocks/>
                </p:cNvSpPr>
                <p:nvPr/>
              </p:nvSpPr>
              <p:spPr bwMode="auto">
                <a:xfrm>
                  <a:off x="1065939" y="4678437"/>
                  <a:ext cx="21309" cy="28583"/>
                </a:xfrm>
                <a:custGeom>
                  <a:avLst/>
                  <a:gdLst>
                    <a:gd name="T0" fmla="*/ 2147483647 w 178"/>
                    <a:gd name="T1" fmla="*/ 2147483647 h 171"/>
                    <a:gd name="T2" fmla="*/ 2147483647 w 178"/>
                    <a:gd name="T3" fmla="*/ 2147483647 h 171"/>
                    <a:gd name="T4" fmla="*/ 2147483647 w 178"/>
                    <a:gd name="T5" fmla="*/ 2147483647 h 171"/>
                    <a:gd name="T6" fmla="*/ 2147483647 w 178"/>
                    <a:gd name="T7" fmla="*/ 2147483647 h 171"/>
                    <a:gd name="T8" fmla="*/ 2147483647 w 178"/>
                    <a:gd name="T9" fmla="*/ 2147483647 h 171"/>
                    <a:gd name="T10" fmla="*/ 2147483647 w 178"/>
                    <a:gd name="T11" fmla="*/ 2147483647 h 171"/>
                    <a:gd name="T12" fmla="*/ 2147483647 w 178"/>
                    <a:gd name="T13" fmla="*/ 2147483647 h 171"/>
                    <a:gd name="T14" fmla="*/ 0 w 178"/>
                    <a:gd name="T15" fmla="*/ 2147483647 h 171"/>
                    <a:gd name="T16" fmla="*/ 2147483647 w 178"/>
                    <a:gd name="T17" fmla="*/ 0 h 171"/>
                    <a:gd name="T18" fmla="*/ 2147483647 w 178"/>
                    <a:gd name="T19" fmla="*/ 2147483647 h 171"/>
                    <a:gd name="T20" fmla="*/ 2147483647 w 178"/>
                    <a:gd name="T21" fmla="*/ 2147483647 h 171"/>
                    <a:gd name="T22" fmla="*/ 2147483647 w 178"/>
                    <a:gd name="T23" fmla="*/ 2147483647 h 171"/>
                    <a:gd name="T24" fmla="*/ 2147483647 w 178"/>
                    <a:gd name="T25" fmla="*/ 2147483647 h 171"/>
                    <a:gd name="T26" fmla="*/ 2147483647 w 178"/>
                    <a:gd name="T27" fmla="*/ 2147483647 h 171"/>
                    <a:gd name="T28" fmla="*/ 2147483647 w 178"/>
                    <a:gd name="T29" fmla="*/ 2147483647 h 171"/>
                    <a:gd name="T30" fmla="*/ 2147483647 w 178"/>
                    <a:gd name="T31" fmla="*/ 2147483647 h 171"/>
                    <a:gd name="T32" fmla="*/ 2147483647 w 178"/>
                    <a:gd name="T33" fmla="*/ 2147483647 h 17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8"/>
                    <a:gd name="T52" fmla="*/ 0 h 171"/>
                    <a:gd name="T53" fmla="*/ 178 w 178"/>
                    <a:gd name="T54" fmla="*/ 171 h 17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8" h="171">
                      <a:moveTo>
                        <a:pt x="67" y="107"/>
                      </a:moveTo>
                      <a:lnTo>
                        <a:pt x="73" y="125"/>
                      </a:lnTo>
                      <a:lnTo>
                        <a:pt x="121" y="111"/>
                      </a:lnTo>
                      <a:lnTo>
                        <a:pt x="140" y="98"/>
                      </a:lnTo>
                      <a:lnTo>
                        <a:pt x="146" y="66"/>
                      </a:lnTo>
                      <a:lnTo>
                        <a:pt x="130" y="34"/>
                      </a:lnTo>
                      <a:lnTo>
                        <a:pt x="94" y="21"/>
                      </a:lnTo>
                      <a:lnTo>
                        <a:pt x="0" y="22"/>
                      </a:lnTo>
                      <a:lnTo>
                        <a:pt x="27" y="0"/>
                      </a:lnTo>
                      <a:lnTo>
                        <a:pt x="134" y="13"/>
                      </a:lnTo>
                      <a:lnTo>
                        <a:pt x="171" y="43"/>
                      </a:lnTo>
                      <a:lnTo>
                        <a:pt x="178" y="107"/>
                      </a:lnTo>
                      <a:lnTo>
                        <a:pt x="121" y="156"/>
                      </a:lnTo>
                      <a:lnTo>
                        <a:pt x="55" y="171"/>
                      </a:lnTo>
                      <a:lnTo>
                        <a:pt x="31" y="111"/>
                      </a:lnTo>
                      <a:lnTo>
                        <a:pt x="67" y="107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81" name="Freeform 86"/>
                <p:cNvSpPr>
                  <a:spLocks/>
                </p:cNvSpPr>
                <p:nvPr/>
              </p:nvSpPr>
              <p:spPr bwMode="auto">
                <a:xfrm>
                  <a:off x="1065939" y="4684788"/>
                  <a:ext cx="11215" cy="6352"/>
                </a:xfrm>
                <a:custGeom>
                  <a:avLst/>
                  <a:gdLst>
                    <a:gd name="T0" fmla="*/ 2147483647 w 92"/>
                    <a:gd name="T1" fmla="*/ 2147483647 h 41"/>
                    <a:gd name="T2" fmla="*/ 2147483647 w 92"/>
                    <a:gd name="T3" fmla="*/ 2147483647 h 41"/>
                    <a:gd name="T4" fmla="*/ 2147483647 w 92"/>
                    <a:gd name="T5" fmla="*/ 2147483647 h 41"/>
                    <a:gd name="T6" fmla="*/ 2147483647 w 92"/>
                    <a:gd name="T7" fmla="*/ 2147483647 h 41"/>
                    <a:gd name="T8" fmla="*/ 2147483647 w 92"/>
                    <a:gd name="T9" fmla="*/ 0 h 41"/>
                    <a:gd name="T10" fmla="*/ 0 w 92"/>
                    <a:gd name="T11" fmla="*/ 2147483647 h 41"/>
                    <a:gd name="T12" fmla="*/ 2147483647 w 92"/>
                    <a:gd name="T13" fmla="*/ 2147483647 h 41"/>
                    <a:gd name="T14" fmla="*/ 2147483647 w 92"/>
                    <a:gd name="T15" fmla="*/ 2147483647 h 4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2"/>
                    <a:gd name="T25" fmla="*/ 0 h 41"/>
                    <a:gd name="T26" fmla="*/ 92 w 92"/>
                    <a:gd name="T27" fmla="*/ 41 h 4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2" h="41">
                      <a:moveTo>
                        <a:pt x="25" y="41"/>
                      </a:moveTo>
                      <a:lnTo>
                        <a:pt x="92" y="34"/>
                      </a:lnTo>
                      <a:lnTo>
                        <a:pt x="91" y="12"/>
                      </a:lnTo>
                      <a:lnTo>
                        <a:pt x="73" y="1"/>
                      </a:lnTo>
                      <a:lnTo>
                        <a:pt x="43" y="0"/>
                      </a:lnTo>
                      <a:lnTo>
                        <a:pt x="0" y="3"/>
                      </a:lnTo>
                      <a:lnTo>
                        <a:pt x="25" y="41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82" name="Freeform 87"/>
                <p:cNvSpPr>
                  <a:spLocks/>
                </p:cNvSpPr>
                <p:nvPr/>
              </p:nvSpPr>
              <p:spPr bwMode="auto">
                <a:xfrm>
                  <a:off x="995285" y="4719723"/>
                  <a:ext cx="25794" cy="14291"/>
                </a:xfrm>
                <a:custGeom>
                  <a:avLst/>
                  <a:gdLst>
                    <a:gd name="T0" fmla="*/ 2147483647 w 193"/>
                    <a:gd name="T1" fmla="*/ 2147483647 h 87"/>
                    <a:gd name="T2" fmla="*/ 2147483647 w 193"/>
                    <a:gd name="T3" fmla="*/ 2147483647 h 87"/>
                    <a:gd name="T4" fmla="*/ 2147483647 w 193"/>
                    <a:gd name="T5" fmla="*/ 2147483647 h 87"/>
                    <a:gd name="T6" fmla="*/ 2147483647 w 193"/>
                    <a:gd name="T7" fmla="*/ 0 h 87"/>
                    <a:gd name="T8" fmla="*/ 2147483647 w 193"/>
                    <a:gd name="T9" fmla="*/ 2147483647 h 87"/>
                    <a:gd name="T10" fmla="*/ 0 w 193"/>
                    <a:gd name="T11" fmla="*/ 2147483647 h 87"/>
                    <a:gd name="T12" fmla="*/ 2147483647 w 193"/>
                    <a:gd name="T13" fmla="*/ 2147483647 h 87"/>
                    <a:gd name="T14" fmla="*/ 2147483647 w 193"/>
                    <a:gd name="T15" fmla="*/ 2147483647 h 8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93"/>
                    <a:gd name="T25" fmla="*/ 0 h 87"/>
                    <a:gd name="T26" fmla="*/ 193 w 193"/>
                    <a:gd name="T27" fmla="*/ 87 h 8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93" h="87">
                      <a:moveTo>
                        <a:pt x="5" y="87"/>
                      </a:moveTo>
                      <a:lnTo>
                        <a:pt x="147" y="65"/>
                      </a:lnTo>
                      <a:lnTo>
                        <a:pt x="193" y="29"/>
                      </a:lnTo>
                      <a:lnTo>
                        <a:pt x="193" y="0"/>
                      </a:lnTo>
                      <a:lnTo>
                        <a:pt x="109" y="10"/>
                      </a:lnTo>
                      <a:lnTo>
                        <a:pt x="0" y="54"/>
                      </a:lnTo>
                      <a:lnTo>
                        <a:pt x="5" y="87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83" name="Freeform 88"/>
                <p:cNvSpPr>
                  <a:spLocks/>
                </p:cNvSpPr>
                <p:nvPr/>
              </p:nvSpPr>
              <p:spPr bwMode="auto">
                <a:xfrm>
                  <a:off x="1065939" y="4686376"/>
                  <a:ext cx="8972" cy="3176"/>
                </a:xfrm>
                <a:custGeom>
                  <a:avLst/>
                  <a:gdLst>
                    <a:gd name="T0" fmla="*/ 2147483647 w 73"/>
                    <a:gd name="T1" fmla="*/ 2147483647 h 19"/>
                    <a:gd name="T2" fmla="*/ 2147483647 w 73"/>
                    <a:gd name="T3" fmla="*/ 2147483647 h 19"/>
                    <a:gd name="T4" fmla="*/ 2147483647 w 73"/>
                    <a:gd name="T5" fmla="*/ 2147483647 h 19"/>
                    <a:gd name="T6" fmla="*/ 2147483647 w 73"/>
                    <a:gd name="T7" fmla="*/ 0 h 19"/>
                    <a:gd name="T8" fmla="*/ 0 w 73"/>
                    <a:gd name="T9" fmla="*/ 0 h 19"/>
                    <a:gd name="T10" fmla="*/ 2147483647 w 73"/>
                    <a:gd name="T11" fmla="*/ 2147483647 h 19"/>
                    <a:gd name="T12" fmla="*/ 2147483647 w 73"/>
                    <a:gd name="T13" fmla="*/ 2147483647 h 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3"/>
                    <a:gd name="T22" fmla="*/ 0 h 19"/>
                    <a:gd name="T23" fmla="*/ 73 w 73"/>
                    <a:gd name="T24" fmla="*/ 19 h 1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3" h="19">
                      <a:moveTo>
                        <a:pt x="17" y="19"/>
                      </a:moveTo>
                      <a:lnTo>
                        <a:pt x="73" y="15"/>
                      </a:lnTo>
                      <a:lnTo>
                        <a:pt x="55" y="1"/>
                      </a:lnTo>
                      <a:lnTo>
                        <a:pt x="32" y="0"/>
                      </a:lnTo>
                      <a:lnTo>
                        <a:pt x="0" y="0"/>
                      </a:lnTo>
                      <a:lnTo>
                        <a:pt x="17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84" name="Freeform 89"/>
                <p:cNvSpPr>
                  <a:spLocks/>
                </p:cNvSpPr>
                <p:nvPr/>
              </p:nvSpPr>
              <p:spPr bwMode="auto">
                <a:xfrm>
                  <a:off x="1021079" y="4714959"/>
                  <a:ext cx="19066" cy="9528"/>
                </a:xfrm>
                <a:custGeom>
                  <a:avLst/>
                  <a:gdLst>
                    <a:gd name="T0" fmla="*/ 2147483647 w 141"/>
                    <a:gd name="T1" fmla="*/ 2147483647 h 59"/>
                    <a:gd name="T2" fmla="*/ 2147483647 w 141"/>
                    <a:gd name="T3" fmla="*/ 2147483647 h 59"/>
                    <a:gd name="T4" fmla="*/ 2147483647 w 141"/>
                    <a:gd name="T5" fmla="*/ 2147483647 h 59"/>
                    <a:gd name="T6" fmla="*/ 2147483647 w 141"/>
                    <a:gd name="T7" fmla="*/ 0 h 59"/>
                    <a:gd name="T8" fmla="*/ 0 w 141"/>
                    <a:gd name="T9" fmla="*/ 2147483647 h 59"/>
                    <a:gd name="T10" fmla="*/ 2147483647 w 141"/>
                    <a:gd name="T11" fmla="*/ 2147483647 h 59"/>
                    <a:gd name="T12" fmla="*/ 2147483647 w 141"/>
                    <a:gd name="T13" fmla="*/ 2147483647 h 5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1"/>
                    <a:gd name="T22" fmla="*/ 0 h 59"/>
                    <a:gd name="T23" fmla="*/ 141 w 141"/>
                    <a:gd name="T24" fmla="*/ 59 h 5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1" h="59">
                      <a:moveTo>
                        <a:pt x="18" y="59"/>
                      </a:moveTo>
                      <a:lnTo>
                        <a:pt x="141" y="51"/>
                      </a:lnTo>
                      <a:lnTo>
                        <a:pt x="119" y="24"/>
                      </a:lnTo>
                      <a:lnTo>
                        <a:pt x="72" y="0"/>
                      </a:lnTo>
                      <a:lnTo>
                        <a:pt x="0" y="58"/>
                      </a:lnTo>
                      <a:lnTo>
                        <a:pt x="18" y="59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85" name="Freeform 90"/>
                <p:cNvSpPr>
                  <a:spLocks/>
                </p:cNvSpPr>
                <p:nvPr/>
              </p:nvSpPr>
              <p:spPr bwMode="auto">
                <a:xfrm>
                  <a:off x="997528" y="4714959"/>
                  <a:ext cx="43738" cy="19055"/>
                </a:xfrm>
                <a:custGeom>
                  <a:avLst/>
                  <a:gdLst>
                    <a:gd name="T0" fmla="*/ 2147483647 w 343"/>
                    <a:gd name="T1" fmla="*/ 2147483647 h 109"/>
                    <a:gd name="T2" fmla="*/ 2147483647 w 343"/>
                    <a:gd name="T3" fmla="*/ 2147483647 h 109"/>
                    <a:gd name="T4" fmla="*/ 2147483647 w 343"/>
                    <a:gd name="T5" fmla="*/ 2147483647 h 109"/>
                    <a:gd name="T6" fmla="*/ 2147483647 w 343"/>
                    <a:gd name="T7" fmla="*/ 2147483647 h 109"/>
                    <a:gd name="T8" fmla="*/ 2147483647 w 343"/>
                    <a:gd name="T9" fmla="*/ 2147483647 h 109"/>
                    <a:gd name="T10" fmla="*/ 2147483647 w 343"/>
                    <a:gd name="T11" fmla="*/ 2147483647 h 109"/>
                    <a:gd name="T12" fmla="*/ 2147483647 w 343"/>
                    <a:gd name="T13" fmla="*/ 2147483647 h 109"/>
                    <a:gd name="T14" fmla="*/ 2147483647 w 343"/>
                    <a:gd name="T15" fmla="*/ 2147483647 h 109"/>
                    <a:gd name="T16" fmla="*/ 0 w 343"/>
                    <a:gd name="T17" fmla="*/ 2147483647 h 109"/>
                    <a:gd name="T18" fmla="*/ 2147483647 w 343"/>
                    <a:gd name="T19" fmla="*/ 2147483647 h 109"/>
                    <a:gd name="T20" fmla="*/ 2147483647 w 343"/>
                    <a:gd name="T21" fmla="*/ 2147483647 h 109"/>
                    <a:gd name="T22" fmla="*/ 2147483647 w 343"/>
                    <a:gd name="T23" fmla="*/ 2147483647 h 109"/>
                    <a:gd name="T24" fmla="*/ 2147483647 w 343"/>
                    <a:gd name="T25" fmla="*/ 2147483647 h 109"/>
                    <a:gd name="T26" fmla="*/ 2147483647 w 343"/>
                    <a:gd name="T27" fmla="*/ 0 h 109"/>
                    <a:gd name="T28" fmla="*/ 2147483647 w 343"/>
                    <a:gd name="T29" fmla="*/ 2147483647 h 109"/>
                    <a:gd name="T30" fmla="*/ 2147483647 w 343"/>
                    <a:gd name="T31" fmla="*/ 2147483647 h 10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43"/>
                    <a:gd name="T49" fmla="*/ 0 h 109"/>
                    <a:gd name="T50" fmla="*/ 343 w 343"/>
                    <a:gd name="T51" fmla="*/ 109 h 10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43" h="109">
                      <a:moveTo>
                        <a:pt x="260" y="21"/>
                      </a:moveTo>
                      <a:lnTo>
                        <a:pt x="291" y="30"/>
                      </a:lnTo>
                      <a:lnTo>
                        <a:pt x="307" y="50"/>
                      </a:lnTo>
                      <a:lnTo>
                        <a:pt x="193" y="66"/>
                      </a:lnTo>
                      <a:lnTo>
                        <a:pt x="244" y="31"/>
                      </a:lnTo>
                      <a:lnTo>
                        <a:pt x="191" y="38"/>
                      </a:lnTo>
                      <a:lnTo>
                        <a:pt x="97" y="90"/>
                      </a:lnTo>
                      <a:lnTo>
                        <a:pt x="94" y="59"/>
                      </a:lnTo>
                      <a:lnTo>
                        <a:pt x="0" y="93"/>
                      </a:lnTo>
                      <a:lnTo>
                        <a:pt x="4" y="109"/>
                      </a:lnTo>
                      <a:lnTo>
                        <a:pt x="126" y="102"/>
                      </a:lnTo>
                      <a:lnTo>
                        <a:pt x="343" y="61"/>
                      </a:lnTo>
                      <a:lnTo>
                        <a:pt x="278" y="9"/>
                      </a:lnTo>
                      <a:lnTo>
                        <a:pt x="251" y="0"/>
                      </a:lnTo>
                      <a:lnTo>
                        <a:pt x="260" y="21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86" name="Freeform 91"/>
                <p:cNvSpPr>
                  <a:spLocks/>
                </p:cNvSpPr>
                <p:nvPr/>
              </p:nvSpPr>
              <p:spPr bwMode="auto">
                <a:xfrm>
                  <a:off x="1008743" y="4705431"/>
                  <a:ext cx="19065" cy="9528"/>
                </a:xfrm>
                <a:custGeom>
                  <a:avLst/>
                  <a:gdLst>
                    <a:gd name="T0" fmla="*/ 2147483647 w 147"/>
                    <a:gd name="T1" fmla="*/ 2147483647 h 52"/>
                    <a:gd name="T2" fmla="*/ 2147483647 w 147"/>
                    <a:gd name="T3" fmla="*/ 2147483647 h 52"/>
                    <a:gd name="T4" fmla="*/ 2147483647 w 147"/>
                    <a:gd name="T5" fmla="*/ 2147483647 h 52"/>
                    <a:gd name="T6" fmla="*/ 2147483647 w 147"/>
                    <a:gd name="T7" fmla="*/ 0 h 52"/>
                    <a:gd name="T8" fmla="*/ 0 w 147"/>
                    <a:gd name="T9" fmla="*/ 2147483647 h 52"/>
                    <a:gd name="T10" fmla="*/ 2147483647 w 147"/>
                    <a:gd name="T11" fmla="*/ 2147483647 h 52"/>
                    <a:gd name="T12" fmla="*/ 2147483647 w 147"/>
                    <a:gd name="T13" fmla="*/ 2147483647 h 5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7"/>
                    <a:gd name="T22" fmla="*/ 0 h 52"/>
                    <a:gd name="T23" fmla="*/ 147 w 147"/>
                    <a:gd name="T24" fmla="*/ 52 h 5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7" h="52">
                      <a:moveTo>
                        <a:pt x="26" y="52"/>
                      </a:moveTo>
                      <a:lnTo>
                        <a:pt x="147" y="44"/>
                      </a:lnTo>
                      <a:lnTo>
                        <a:pt x="125" y="9"/>
                      </a:lnTo>
                      <a:lnTo>
                        <a:pt x="95" y="0"/>
                      </a:lnTo>
                      <a:lnTo>
                        <a:pt x="0" y="52"/>
                      </a:lnTo>
                      <a:lnTo>
                        <a:pt x="26" y="52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87" name="Freeform 92"/>
                <p:cNvSpPr>
                  <a:spLocks/>
                </p:cNvSpPr>
                <p:nvPr/>
              </p:nvSpPr>
              <p:spPr bwMode="auto">
                <a:xfrm>
                  <a:off x="990800" y="4714959"/>
                  <a:ext cx="25794" cy="12703"/>
                </a:xfrm>
                <a:custGeom>
                  <a:avLst/>
                  <a:gdLst>
                    <a:gd name="T0" fmla="*/ 2147483647 w 198"/>
                    <a:gd name="T1" fmla="*/ 2147483647 h 78"/>
                    <a:gd name="T2" fmla="*/ 0 w 198"/>
                    <a:gd name="T3" fmla="*/ 2147483647 h 78"/>
                    <a:gd name="T4" fmla="*/ 2147483647 w 198"/>
                    <a:gd name="T5" fmla="*/ 2147483647 h 78"/>
                    <a:gd name="T6" fmla="*/ 2147483647 w 198"/>
                    <a:gd name="T7" fmla="*/ 2147483647 h 78"/>
                    <a:gd name="T8" fmla="*/ 2147483647 w 198"/>
                    <a:gd name="T9" fmla="*/ 2147483647 h 78"/>
                    <a:gd name="T10" fmla="*/ 2147483647 w 198"/>
                    <a:gd name="T11" fmla="*/ 0 h 78"/>
                    <a:gd name="T12" fmla="*/ 2147483647 w 198"/>
                    <a:gd name="T13" fmla="*/ 0 h 78"/>
                    <a:gd name="T14" fmla="*/ 2147483647 w 198"/>
                    <a:gd name="T15" fmla="*/ 2147483647 h 78"/>
                    <a:gd name="T16" fmla="*/ 2147483647 w 198"/>
                    <a:gd name="T17" fmla="*/ 2147483647 h 7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98"/>
                    <a:gd name="T28" fmla="*/ 0 h 78"/>
                    <a:gd name="T29" fmla="*/ 198 w 198"/>
                    <a:gd name="T30" fmla="*/ 78 h 7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98" h="78">
                      <a:moveTo>
                        <a:pt x="10" y="42"/>
                      </a:moveTo>
                      <a:lnTo>
                        <a:pt x="0" y="55"/>
                      </a:lnTo>
                      <a:lnTo>
                        <a:pt x="8" y="73"/>
                      </a:lnTo>
                      <a:lnTo>
                        <a:pt x="45" y="78"/>
                      </a:lnTo>
                      <a:lnTo>
                        <a:pt x="170" y="30"/>
                      </a:lnTo>
                      <a:lnTo>
                        <a:pt x="198" y="0"/>
                      </a:lnTo>
                      <a:lnTo>
                        <a:pt x="131" y="0"/>
                      </a:lnTo>
                      <a:lnTo>
                        <a:pt x="10" y="42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88" name="Freeform 93"/>
                <p:cNvSpPr>
                  <a:spLocks/>
                </p:cNvSpPr>
                <p:nvPr/>
              </p:nvSpPr>
              <p:spPr bwMode="auto">
                <a:xfrm>
                  <a:off x="995285" y="4713371"/>
                  <a:ext cx="19065" cy="11115"/>
                </a:xfrm>
                <a:custGeom>
                  <a:avLst/>
                  <a:gdLst>
                    <a:gd name="T0" fmla="*/ 2147483647 w 136"/>
                    <a:gd name="T1" fmla="*/ 2147483647 h 69"/>
                    <a:gd name="T2" fmla="*/ 2147483647 w 136"/>
                    <a:gd name="T3" fmla="*/ 2147483647 h 69"/>
                    <a:gd name="T4" fmla="*/ 2147483647 w 136"/>
                    <a:gd name="T5" fmla="*/ 2147483647 h 69"/>
                    <a:gd name="T6" fmla="*/ 0 w 136"/>
                    <a:gd name="T7" fmla="*/ 2147483647 h 69"/>
                    <a:gd name="T8" fmla="*/ 2147483647 w 136"/>
                    <a:gd name="T9" fmla="*/ 2147483647 h 69"/>
                    <a:gd name="T10" fmla="*/ 2147483647 w 136"/>
                    <a:gd name="T11" fmla="*/ 2147483647 h 69"/>
                    <a:gd name="T12" fmla="*/ 2147483647 w 136"/>
                    <a:gd name="T13" fmla="*/ 2147483647 h 69"/>
                    <a:gd name="T14" fmla="*/ 2147483647 w 136"/>
                    <a:gd name="T15" fmla="*/ 2147483647 h 69"/>
                    <a:gd name="T16" fmla="*/ 2147483647 w 136"/>
                    <a:gd name="T17" fmla="*/ 0 h 69"/>
                    <a:gd name="T18" fmla="*/ 2147483647 w 136"/>
                    <a:gd name="T19" fmla="*/ 2147483647 h 69"/>
                    <a:gd name="T20" fmla="*/ 2147483647 w 136"/>
                    <a:gd name="T21" fmla="*/ 2147483647 h 6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36"/>
                    <a:gd name="T34" fmla="*/ 0 h 69"/>
                    <a:gd name="T35" fmla="*/ 136 w 136"/>
                    <a:gd name="T36" fmla="*/ 69 h 6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36" h="69">
                      <a:moveTo>
                        <a:pt x="14" y="40"/>
                      </a:moveTo>
                      <a:lnTo>
                        <a:pt x="48" y="40"/>
                      </a:lnTo>
                      <a:lnTo>
                        <a:pt x="35" y="54"/>
                      </a:lnTo>
                      <a:lnTo>
                        <a:pt x="0" y="69"/>
                      </a:lnTo>
                      <a:lnTo>
                        <a:pt x="60" y="59"/>
                      </a:lnTo>
                      <a:lnTo>
                        <a:pt x="108" y="41"/>
                      </a:lnTo>
                      <a:lnTo>
                        <a:pt x="89" y="29"/>
                      </a:lnTo>
                      <a:lnTo>
                        <a:pt x="136" y="5"/>
                      </a:lnTo>
                      <a:lnTo>
                        <a:pt x="94" y="0"/>
                      </a:lnTo>
                      <a:lnTo>
                        <a:pt x="14" y="4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89" name="Freeform 94"/>
                <p:cNvSpPr>
                  <a:spLocks/>
                </p:cNvSpPr>
                <p:nvPr/>
              </p:nvSpPr>
              <p:spPr bwMode="auto">
                <a:xfrm>
                  <a:off x="993043" y="4700668"/>
                  <a:ext cx="24673" cy="19055"/>
                </a:xfrm>
                <a:custGeom>
                  <a:avLst/>
                  <a:gdLst>
                    <a:gd name="T0" fmla="*/ 2147483647 w 203"/>
                    <a:gd name="T1" fmla="*/ 2147483647 h 103"/>
                    <a:gd name="T2" fmla="*/ 2147483647 w 203"/>
                    <a:gd name="T3" fmla="*/ 2147483647 h 103"/>
                    <a:gd name="T4" fmla="*/ 2147483647 w 203"/>
                    <a:gd name="T5" fmla="*/ 2147483647 h 103"/>
                    <a:gd name="T6" fmla="*/ 2147483647 w 203"/>
                    <a:gd name="T7" fmla="*/ 2147483647 h 103"/>
                    <a:gd name="T8" fmla="*/ 2147483647 w 203"/>
                    <a:gd name="T9" fmla="*/ 2147483647 h 103"/>
                    <a:gd name="T10" fmla="*/ 2147483647 w 203"/>
                    <a:gd name="T11" fmla="*/ 0 h 103"/>
                    <a:gd name="T12" fmla="*/ 2147483647 w 203"/>
                    <a:gd name="T13" fmla="*/ 2147483647 h 103"/>
                    <a:gd name="T14" fmla="*/ 2147483647 w 203"/>
                    <a:gd name="T15" fmla="*/ 2147483647 h 103"/>
                    <a:gd name="T16" fmla="*/ 0 w 203"/>
                    <a:gd name="T17" fmla="*/ 2147483647 h 103"/>
                    <a:gd name="T18" fmla="*/ 2147483647 w 203"/>
                    <a:gd name="T19" fmla="*/ 2147483647 h 103"/>
                    <a:gd name="T20" fmla="*/ 2147483647 w 203"/>
                    <a:gd name="T21" fmla="*/ 2147483647 h 10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3"/>
                    <a:gd name="T34" fmla="*/ 0 h 103"/>
                    <a:gd name="T35" fmla="*/ 203 w 203"/>
                    <a:gd name="T36" fmla="*/ 103 h 10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3" h="103">
                      <a:moveTo>
                        <a:pt x="19" y="103"/>
                      </a:moveTo>
                      <a:lnTo>
                        <a:pt x="55" y="102"/>
                      </a:lnTo>
                      <a:lnTo>
                        <a:pt x="131" y="75"/>
                      </a:lnTo>
                      <a:lnTo>
                        <a:pt x="203" y="36"/>
                      </a:lnTo>
                      <a:lnTo>
                        <a:pt x="203" y="7"/>
                      </a:lnTo>
                      <a:lnTo>
                        <a:pt x="142" y="0"/>
                      </a:lnTo>
                      <a:lnTo>
                        <a:pt x="73" y="34"/>
                      </a:lnTo>
                      <a:lnTo>
                        <a:pt x="21" y="76"/>
                      </a:lnTo>
                      <a:lnTo>
                        <a:pt x="0" y="101"/>
                      </a:lnTo>
                      <a:lnTo>
                        <a:pt x="19" y="103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0" name="Freeform 95"/>
                <p:cNvSpPr>
                  <a:spLocks/>
                </p:cNvSpPr>
                <p:nvPr/>
              </p:nvSpPr>
              <p:spPr bwMode="auto">
                <a:xfrm>
                  <a:off x="993043" y="4699079"/>
                  <a:ext cx="28037" cy="20644"/>
                </a:xfrm>
                <a:custGeom>
                  <a:avLst/>
                  <a:gdLst>
                    <a:gd name="T0" fmla="*/ 2147483647 w 230"/>
                    <a:gd name="T1" fmla="*/ 2147483647 h 117"/>
                    <a:gd name="T2" fmla="*/ 2147483647 w 230"/>
                    <a:gd name="T3" fmla="*/ 2147483647 h 117"/>
                    <a:gd name="T4" fmla="*/ 2147483647 w 230"/>
                    <a:gd name="T5" fmla="*/ 2147483647 h 117"/>
                    <a:gd name="T6" fmla="*/ 2147483647 w 230"/>
                    <a:gd name="T7" fmla="*/ 2147483647 h 117"/>
                    <a:gd name="T8" fmla="*/ 2147483647 w 230"/>
                    <a:gd name="T9" fmla="*/ 2147483647 h 117"/>
                    <a:gd name="T10" fmla="*/ 2147483647 w 230"/>
                    <a:gd name="T11" fmla="*/ 2147483647 h 117"/>
                    <a:gd name="T12" fmla="*/ 2147483647 w 230"/>
                    <a:gd name="T13" fmla="*/ 2147483647 h 117"/>
                    <a:gd name="T14" fmla="*/ 2147483647 w 230"/>
                    <a:gd name="T15" fmla="*/ 2147483647 h 117"/>
                    <a:gd name="T16" fmla="*/ 2147483647 w 230"/>
                    <a:gd name="T17" fmla="*/ 2147483647 h 117"/>
                    <a:gd name="T18" fmla="*/ 2147483647 w 230"/>
                    <a:gd name="T19" fmla="*/ 2147483647 h 117"/>
                    <a:gd name="T20" fmla="*/ 2147483647 w 230"/>
                    <a:gd name="T21" fmla="*/ 2147483647 h 117"/>
                    <a:gd name="T22" fmla="*/ 2147483647 w 230"/>
                    <a:gd name="T23" fmla="*/ 2147483647 h 117"/>
                    <a:gd name="T24" fmla="*/ 0 w 230"/>
                    <a:gd name="T25" fmla="*/ 2147483647 h 117"/>
                    <a:gd name="T26" fmla="*/ 2147483647 w 230"/>
                    <a:gd name="T27" fmla="*/ 2147483647 h 117"/>
                    <a:gd name="T28" fmla="*/ 2147483647 w 230"/>
                    <a:gd name="T29" fmla="*/ 2147483647 h 117"/>
                    <a:gd name="T30" fmla="*/ 2147483647 w 230"/>
                    <a:gd name="T31" fmla="*/ 0 h 117"/>
                    <a:gd name="T32" fmla="*/ 2147483647 w 230"/>
                    <a:gd name="T33" fmla="*/ 2147483647 h 117"/>
                    <a:gd name="T34" fmla="*/ 2147483647 w 230"/>
                    <a:gd name="T35" fmla="*/ 2147483647 h 117"/>
                    <a:gd name="T36" fmla="*/ 2147483647 w 230"/>
                    <a:gd name="T37" fmla="*/ 2147483647 h 117"/>
                    <a:gd name="T38" fmla="*/ 2147483647 w 230"/>
                    <a:gd name="T39" fmla="*/ 2147483647 h 117"/>
                    <a:gd name="T40" fmla="*/ 2147483647 w 230"/>
                    <a:gd name="T41" fmla="*/ 2147483647 h 11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30"/>
                    <a:gd name="T64" fmla="*/ 0 h 117"/>
                    <a:gd name="T65" fmla="*/ 230 w 230"/>
                    <a:gd name="T66" fmla="*/ 117 h 11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30" h="117">
                      <a:moveTo>
                        <a:pt x="210" y="45"/>
                      </a:moveTo>
                      <a:lnTo>
                        <a:pt x="113" y="94"/>
                      </a:lnTo>
                      <a:lnTo>
                        <a:pt x="37" y="117"/>
                      </a:lnTo>
                      <a:lnTo>
                        <a:pt x="114" y="70"/>
                      </a:lnTo>
                      <a:lnTo>
                        <a:pt x="140" y="49"/>
                      </a:lnTo>
                      <a:lnTo>
                        <a:pt x="127" y="71"/>
                      </a:lnTo>
                      <a:lnTo>
                        <a:pt x="175" y="43"/>
                      </a:lnTo>
                      <a:lnTo>
                        <a:pt x="187" y="31"/>
                      </a:lnTo>
                      <a:lnTo>
                        <a:pt x="156" y="21"/>
                      </a:lnTo>
                      <a:lnTo>
                        <a:pt x="117" y="35"/>
                      </a:lnTo>
                      <a:lnTo>
                        <a:pt x="68" y="61"/>
                      </a:lnTo>
                      <a:lnTo>
                        <a:pt x="14" y="113"/>
                      </a:lnTo>
                      <a:lnTo>
                        <a:pt x="0" y="107"/>
                      </a:lnTo>
                      <a:lnTo>
                        <a:pt x="66" y="50"/>
                      </a:lnTo>
                      <a:lnTo>
                        <a:pt x="109" y="21"/>
                      </a:lnTo>
                      <a:lnTo>
                        <a:pt x="163" y="0"/>
                      </a:lnTo>
                      <a:lnTo>
                        <a:pt x="161" y="11"/>
                      </a:lnTo>
                      <a:lnTo>
                        <a:pt x="188" y="11"/>
                      </a:lnTo>
                      <a:lnTo>
                        <a:pt x="230" y="40"/>
                      </a:lnTo>
                      <a:lnTo>
                        <a:pt x="210" y="45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1" name="Freeform 96"/>
                <p:cNvSpPr>
                  <a:spLocks/>
                </p:cNvSpPr>
                <p:nvPr/>
              </p:nvSpPr>
              <p:spPr bwMode="auto">
                <a:xfrm>
                  <a:off x="792296" y="4676848"/>
                  <a:ext cx="53831" cy="34935"/>
                </a:xfrm>
                <a:custGeom>
                  <a:avLst/>
                  <a:gdLst>
                    <a:gd name="T0" fmla="*/ 2147483647 w 402"/>
                    <a:gd name="T1" fmla="*/ 2147483647 h 199"/>
                    <a:gd name="T2" fmla="*/ 2147483647 w 402"/>
                    <a:gd name="T3" fmla="*/ 2147483647 h 199"/>
                    <a:gd name="T4" fmla="*/ 2147483647 w 402"/>
                    <a:gd name="T5" fmla="*/ 0 h 199"/>
                    <a:gd name="T6" fmla="*/ 2147483647 w 402"/>
                    <a:gd name="T7" fmla="*/ 2147483647 h 199"/>
                    <a:gd name="T8" fmla="*/ 2147483647 w 402"/>
                    <a:gd name="T9" fmla="*/ 2147483647 h 199"/>
                    <a:gd name="T10" fmla="*/ 2147483647 w 402"/>
                    <a:gd name="T11" fmla="*/ 2147483647 h 199"/>
                    <a:gd name="T12" fmla="*/ 2147483647 w 402"/>
                    <a:gd name="T13" fmla="*/ 2147483647 h 199"/>
                    <a:gd name="T14" fmla="*/ 0 w 402"/>
                    <a:gd name="T15" fmla="*/ 2147483647 h 199"/>
                    <a:gd name="T16" fmla="*/ 2147483647 w 402"/>
                    <a:gd name="T17" fmla="*/ 2147483647 h 199"/>
                    <a:gd name="T18" fmla="*/ 2147483647 w 402"/>
                    <a:gd name="T19" fmla="*/ 2147483647 h 19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02"/>
                    <a:gd name="T31" fmla="*/ 0 h 199"/>
                    <a:gd name="T32" fmla="*/ 402 w 402"/>
                    <a:gd name="T33" fmla="*/ 199 h 19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02" h="199">
                      <a:moveTo>
                        <a:pt x="9" y="69"/>
                      </a:moveTo>
                      <a:lnTo>
                        <a:pt x="172" y="18"/>
                      </a:lnTo>
                      <a:lnTo>
                        <a:pt x="337" y="0"/>
                      </a:lnTo>
                      <a:lnTo>
                        <a:pt x="402" y="12"/>
                      </a:lnTo>
                      <a:lnTo>
                        <a:pt x="298" y="110"/>
                      </a:lnTo>
                      <a:lnTo>
                        <a:pt x="216" y="172"/>
                      </a:lnTo>
                      <a:lnTo>
                        <a:pt x="50" y="199"/>
                      </a:lnTo>
                      <a:lnTo>
                        <a:pt x="0" y="176"/>
                      </a:lnTo>
                      <a:lnTo>
                        <a:pt x="9" y="69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2" name="Freeform 97"/>
                <p:cNvSpPr>
                  <a:spLocks/>
                </p:cNvSpPr>
                <p:nvPr/>
              </p:nvSpPr>
              <p:spPr bwMode="auto">
                <a:xfrm>
                  <a:off x="792296" y="4680024"/>
                  <a:ext cx="52710" cy="30171"/>
                </a:xfrm>
                <a:custGeom>
                  <a:avLst/>
                  <a:gdLst>
                    <a:gd name="T0" fmla="*/ 2147483647 w 402"/>
                    <a:gd name="T1" fmla="*/ 2147483647 h 184"/>
                    <a:gd name="T2" fmla="*/ 2147483647 w 402"/>
                    <a:gd name="T3" fmla="*/ 2147483647 h 184"/>
                    <a:gd name="T4" fmla="*/ 2147483647 w 402"/>
                    <a:gd name="T5" fmla="*/ 0 h 184"/>
                    <a:gd name="T6" fmla="*/ 2147483647 w 402"/>
                    <a:gd name="T7" fmla="*/ 2147483647 h 184"/>
                    <a:gd name="T8" fmla="*/ 2147483647 w 402"/>
                    <a:gd name="T9" fmla="*/ 2147483647 h 184"/>
                    <a:gd name="T10" fmla="*/ 0 w 402"/>
                    <a:gd name="T11" fmla="*/ 2147483647 h 184"/>
                    <a:gd name="T12" fmla="*/ 2147483647 w 402"/>
                    <a:gd name="T13" fmla="*/ 2147483647 h 184"/>
                    <a:gd name="T14" fmla="*/ 2147483647 w 402"/>
                    <a:gd name="T15" fmla="*/ 2147483647 h 184"/>
                    <a:gd name="T16" fmla="*/ 2147483647 w 402"/>
                    <a:gd name="T17" fmla="*/ 2147483647 h 184"/>
                    <a:gd name="T18" fmla="*/ 2147483647 w 402"/>
                    <a:gd name="T19" fmla="*/ 2147483647 h 184"/>
                    <a:gd name="T20" fmla="*/ 2147483647 w 402"/>
                    <a:gd name="T21" fmla="*/ 2147483647 h 184"/>
                    <a:gd name="T22" fmla="*/ 2147483647 w 402"/>
                    <a:gd name="T23" fmla="*/ 2147483647 h 184"/>
                    <a:gd name="T24" fmla="*/ 2147483647 w 402"/>
                    <a:gd name="T25" fmla="*/ 2147483647 h 18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02"/>
                    <a:gd name="T40" fmla="*/ 0 h 184"/>
                    <a:gd name="T41" fmla="*/ 402 w 402"/>
                    <a:gd name="T42" fmla="*/ 184 h 18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02" h="184">
                      <a:moveTo>
                        <a:pt x="357" y="41"/>
                      </a:moveTo>
                      <a:lnTo>
                        <a:pt x="402" y="2"/>
                      </a:lnTo>
                      <a:lnTo>
                        <a:pt x="345" y="0"/>
                      </a:lnTo>
                      <a:lnTo>
                        <a:pt x="299" y="32"/>
                      </a:lnTo>
                      <a:lnTo>
                        <a:pt x="177" y="39"/>
                      </a:lnTo>
                      <a:lnTo>
                        <a:pt x="0" y="104"/>
                      </a:lnTo>
                      <a:lnTo>
                        <a:pt x="5" y="169"/>
                      </a:lnTo>
                      <a:lnTo>
                        <a:pt x="53" y="184"/>
                      </a:lnTo>
                      <a:lnTo>
                        <a:pt x="103" y="164"/>
                      </a:lnTo>
                      <a:lnTo>
                        <a:pt x="198" y="142"/>
                      </a:lnTo>
                      <a:lnTo>
                        <a:pt x="257" y="130"/>
                      </a:lnTo>
                      <a:lnTo>
                        <a:pt x="357" y="41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3" name="Freeform 98"/>
                <p:cNvSpPr>
                  <a:spLocks/>
                </p:cNvSpPr>
                <p:nvPr/>
              </p:nvSpPr>
              <p:spPr bwMode="auto">
                <a:xfrm>
                  <a:off x="795661" y="4681612"/>
                  <a:ext cx="45981" cy="28583"/>
                </a:xfrm>
                <a:custGeom>
                  <a:avLst/>
                  <a:gdLst>
                    <a:gd name="T0" fmla="*/ 0 w 354"/>
                    <a:gd name="T1" fmla="*/ 2147483647 h 160"/>
                    <a:gd name="T2" fmla="*/ 2147483647 w 354"/>
                    <a:gd name="T3" fmla="*/ 2147483647 h 160"/>
                    <a:gd name="T4" fmla="*/ 2147483647 w 354"/>
                    <a:gd name="T5" fmla="*/ 2147483647 h 160"/>
                    <a:gd name="T6" fmla="*/ 2147483647 w 354"/>
                    <a:gd name="T7" fmla="*/ 2147483647 h 160"/>
                    <a:gd name="T8" fmla="*/ 2147483647 w 354"/>
                    <a:gd name="T9" fmla="*/ 0 h 160"/>
                    <a:gd name="T10" fmla="*/ 2147483647 w 354"/>
                    <a:gd name="T11" fmla="*/ 2147483647 h 160"/>
                    <a:gd name="T12" fmla="*/ 2147483647 w 354"/>
                    <a:gd name="T13" fmla="*/ 2147483647 h 160"/>
                    <a:gd name="T14" fmla="*/ 2147483647 w 354"/>
                    <a:gd name="T15" fmla="*/ 2147483647 h 160"/>
                    <a:gd name="T16" fmla="*/ 2147483647 w 354"/>
                    <a:gd name="T17" fmla="*/ 2147483647 h 160"/>
                    <a:gd name="T18" fmla="*/ 0 w 354"/>
                    <a:gd name="T19" fmla="*/ 2147483647 h 160"/>
                    <a:gd name="T20" fmla="*/ 0 w 354"/>
                    <a:gd name="T21" fmla="*/ 2147483647 h 16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54"/>
                    <a:gd name="T34" fmla="*/ 0 h 160"/>
                    <a:gd name="T35" fmla="*/ 354 w 354"/>
                    <a:gd name="T36" fmla="*/ 160 h 16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54" h="160">
                      <a:moveTo>
                        <a:pt x="0" y="160"/>
                      </a:moveTo>
                      <a:lnTo>
                        <a:pt x="11" y="115"/>
                      </a:lnTo>
                      <a:lnTo>
                        <a:pt x="94" y="74"/>
                      </a:lnTo>
                      <a:lnTo>
                        <a:pt x="201" y="74"/>
                      </a:lnTo>
                      <a:lnTo>
                        <a:pt x="354" y="0"/>
                      </a:lnTo>
                      <a:lnTo>
                        <a:pt x="206" y="142"/>
                      </a:lnTo>
                      <a:lnTo>
                        <a:pt x="231" y="110"/>
                      </a:lnTo>
                      <a:lnTo>
                        <a:pt x="115" y="131"/>
                      </a:lnTo>
                      <a:lnTo>
                        <a:pt x="47" y="145"/>
                      </a:lnTo>
                      <a:lnTo>
                        <a:pt x="0" y="16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4" name="Freeform 99"/>
                <p:cNvSpPr>
                  <a:spLocks/>
                </p:cNvSpPr>
                <p:nvPr/>
              </p:nvSpPr>
              <p:spPr bwMode="auto">
                <a:xfrm>
                  <a:off x="989678" y="4657793"/>
                  <a:ext cx="76261" cy="73045"/>
                </a:xfrm>
                <a:custGeom>
                  <a:avLst/>
                  <a:gdLst>
                    <a:gd name="T0" fmla="*/ 2147483647 w 590"/>
                    <a:gd name="T1" fmla="*/ 2147483647 h 428"/>
                    <a:gd name="T2" fmla="*/ 2147483647 w 590"/>
                    <a:gd name="T3" fmla="*/ 2147483647 h 428"/>
                    <a:gd name="T4" fmla="*/ 2147483647 w 590"/>
                    <a:gd name="T5" fmla="*/ 2147483647 h 428"/>
                    <a:gd name="T6" fmla="*/ 2147483647 w 590"/>
                    <a:gd name="T7" fmla="*/ 2147483647 h 428"/>
                    <a:gd name="T8" fmla="*/ 2147483647 w 590"/>
                    <a:gd name="T9" fmla="*/ 2147483647 h 428"/>
                    <a:gd name="T10" fmla="*/ 2147483647 w 590"/>
                    <a:gd name="T11" fmla="*/ 0 h 428"/>
                    <a:gd name="T12" fmla="*/ 2147483647 w 590"/>
                    <a:gd name="T13" fmla="*/ 2147483647 h 428"/>
                    <a:gd name="T14" fmla="*/ 0 w 590"/>
                    <a:gd name="T15" fmla="*/ 2147483647 h 428"/>
                    <a:gd name="T16" fmla="*/ 2147483647 w 590"/>
                    <a:gd name="T17" fmla="*/ 2147483647 h 428"/>
                    <a:gd name="T18" fmla="*/ 2147483647 w 590"/>
                    <a:gd name="T19" fmla="*/ 2147483647 h 42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90"/>
                    <a:gd name="T31" fmla="*/ 0 h 428"/>
                    <a:gd name="T32" fmla="*/ 590 w 590"/>
                    <a:gd name="T33" fmla="*/ 428 h 42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90" h="428">
                      <a:moveTo>
                        <a:pt x="71" y="193"/>
                      </a:moveTo>
                      <a:lnTo>
                        <a:pt x="210" y="246"/>
                      </a:lnTo>
                      <a:lnTo>
                        <a:pt x="493" y="428"/>
                      </a:lnTo>
                      <a:lnTo>
                        <a:pt x="590" y="395"/>
                      </a:lnTo>
                      <a:lnTo>
                        <a:pt x="369" y="145"/>
                      </a:lnTo>
                      <a:lnTo>
                        <a:pt x="587" y="0"/>
                      </a:lnTo>
                      <a:lnTo>
                        <a:pt x="440" y="15"/>
                      </a:lnTo>
                      <a:lnTo>
                        <a:pt x="0" y="182"/>
                      </a:lnTo>
                      <a:lnTo>
                        <a:pt x="71" y="19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5" name="Freeform 100"/>
                <p:cNvSpPr>
                  <a:spLocks/>
                </p:cNvSpPr>
                <p:nvPr/>
              </p:nvSpPr>
              <p:spPr bwMode="auto">
                <a:xfrm>
                  <a:off x="1017715" y="4656206"/>
                  <a:ext cx="61681" cy="77808"/>
                </a:xfrm>
                <a:custGeom>
                  <a:avLst/>
                  <a:gdLst>
                    <a:gd name="T0" fmla="*/ 2147483647 w 478"/>
                    <a:gd name="T1" fmla="*/ 0 h 459"/>
                    <a:gd name="T2" fmla="*/ 2147483647 w 478"/>
                    <a:gd name="T3" fmla="*/ 2147483647 h 459"/>
                    <a:gd name="T4" fmla="*/ 2147483647 w 478"/>
                    <a:gd name="T5" fmla="*/ 2147483647 h 459"/>
                    <a:gd name="T6" fmla="*/ 2147483647 w 478"/>
                    <a:gd name="T7" fmla="*/ 2147483647 h 459"/>
                    <a:gd name="T8" fmla="*/ 2147483647 w 478"/>
                    <a:gd name="T9" fmla="*/ 2147483647 h 459"/>
                    <a:gd name="T10" fmla="*/ 2147483647 w 478"/>
                    <a:gd name="T11" fmla="*/ 2147483647 h 459"/>
                    <a:gd name="T12" fmla="*/ 2147483647 w 478"/>
                    <a:gd name="T13" fmla="*/ 2147483647 h 459"/>
                    <a:gd name="T14" fmla="*/ 2147483647 w 478"/>
                    <a:gd name="T15" fmla="*/ 2147483647 h 459"/>
                    <a:gd name="T16" fmla="*/ 0 w 478"/>
                    <a:gd name="T17" fmla="*/ 2147483647 h 459"/>
                    <a:gd name="T18" fmla="*/ 2147483647 w 478"/>
                    <a:gd name="T19" fmla="*/ 2147483647 h 459"/>
                    <a:gd name="T20" fmla="*/ 2147483647 w 478"/>
                    <a:gd name="T21" fmla="*/ 2147483647 h 459"/>
                    <a:gd name="T22" fmla="*/ 2147483647 w 478"/>
                    <a:gd name="T23" fmla="*/ 2147483647 h 459"/>
                    <a:gd name="T24" fmla="*/ 2147483647 w 478"/>
                    <a:gd name="T25" fmla="*/ 2147483647 h 459"/>
                    <a:gd name="T26" fmla="*/ 2147483647 w 478"/>
                    <a:gd name="T27" fmla="*/ 2147483647 h 459"/>
                    <a:gd name="T28" fmla="*/ 2147483647 w 478"/>
                    <a:gd name="T29" fmla="*/ 0 h 459"/>
                    <a:gd name="T30" fmla="*/ 2147483647 w 478"/>
                    <a:gd name="T31" fmla="*/ 0 h 45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478"/>
                    <a:gd name="T49" fmla="*/ 0 h 459"/>
                    <a:gd name="T50" fmla="*/ 478 w 478"/>
                    <a:gd name="T51" fmla="*/ 459 h 45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478" h="459">
                      <a:moveTo>
                        <a:pt x="331" y="0"/>
                      </a:moveTo>
                      <a:lnTo>
                        <a:pt x="133" y="48"/>
                      </a:lnTo>
                      <a:lnTo>
                        <a:pt x="310" y="34"/>
                      </a:lnTo>
                      <a:lnTo>
                        <a:pt x="213" y="82"/>
                      </a:lnTo>
                      <a:lnTo>
                        <a:pt x="83" y="144"/>
                      </a:lnTo>
                      <a:lnTo>
                        <a:pt x="337" y="411"/>
                      </a:lnTo>
                      <a:lnTo>
                        <a:pt x="160" y="325"/>
                      </a:lnTo>
                      <a:lnTo>
                        <a:pt x="304" y="423"/>
                      </a:lnTo>
                      <a:lnTo>
                        <a:pt x="0" y="254"/>
                      </a:lnTo>
                      <a:lnTo>
                        <a:pt x="280" y="459"/>
                      </a:lnTo>
                      <a:lnTo>
                        <a:pt x="423" y="432"/>
                      </a:lnTo>
                      <a:lnTo>
                        <a:pt x="478" y="405"/>
                      </a:lnTo>
                      <a:lnTo>
                        <a:pt x="363" y="171"/>
                      </a:lnTo>
                      <a:lnTo>
                        <a:pt x="384" y="16"/>
                      </a:lnTo>
                      <a:lnTo>
                        <a:pt x="331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6" name="Freeform 101"/>
                <p:cNvSpPr>
                  <a:spLocks/>
                </p:cNvSpPr>
                <p:nvPr/>
              </p:nvSpPr>
              <p:spPr bwMode="auto">
                <a:xfrm>
                  <a:off x="1032294" y="4656206"/>
                  <a:ext cx="42616" cy="73045"/>
                </a:xfrm>
                <a:custGeom>
                  <a:avLst/>
                  <a:gdLst>
                    <a:gd name="T0" fmla="*/ 2147483647 w 331"/>
                    <a:gd name="T1" fmla="*/ 2147483647 h 420"/>
                    <a:gd name="T2" fmla="*/ 2147483647 w 331"/>
                    <a:gd name="T3" fmla="*/ 2147483647 h 420"/>
                    <a:gd name="T4" fmla="*/ 2147483647 w 331"/>
                    <a:gd name="T5" fmla="*/ 2147483647 h 420"/>
                    <a:gd name="T6" fmla="*/ 2147483647 w 331"/>
                    <a:gd name="T7" fmla="*/ 0 h 420"/>
                    <a:gd name="T8" fmla="*/ 2147483647 w 331"/>
                    <a:gd name="T9" fmla="*/ 2147483647 h 420"/>
                    <a:gd name="T10" fmla="*/ 2147483647 w 331"/>
                    <a:gd name="T11" fmla="*/ 2147483647 h 420"/>
                    <a:gd name="T12" fmla="*/ 0 w 331"/>
                    <a:gd name="T13" fmla="*/ 2147483647 h 420"/>
                    <a:gd name="T14" fmla="*/ 2147483647 w 331"/>
                    <a:gd name="T15" fmla="*/ 2147483647 h 420"/>
                    <a:gd name="T16" fmla="*/ 2147483647 w 331"/>
                    <a:gd name="T17" fmla="*/ 2147483647 h 420"/>
                    <a:gd name="T18" fmla="*/ 2147483647 w 331"/>
                    <a:gd name="T19" fmla="*/ 2147483647 h 420"/>
                    <a:gd name="T20" fmla="*/ 2147483647 w 331"/>
                    <a:gd name="T21" fmla="*/ 2147483647 h 420"/>
                    <a:gd name="T22" fmla="*/ 2147483647 w 331"/>
                    <a:gd name="T23" fmla="*/ 2147483647 h 42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31"/>
                    <a:gd name="T37" fmla="*/ 0 h 420"/>
                    <a:gd name="T38" fmla="*/ 331 w 331"/>
                    <a:gd name="T39" fmla="*/ 420 h 42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31" h="420">
                      <a:moveTo>
                        <a:pt x="331" y="420"/>
                      </a:moveTo>
                      <a:lnTo>
                        <a:pt x="209" y="144"/>
                      </a:lnTo>
                      <a:lnTo>
                        <a:pt x="250" y="153"/>
                      </a:lnTo>
                      <a:lnTo>
                        <a:pt x="255" y="0"/>
                      </a:lnTo>
                      <a:lnTo>
                        <a:pt x="227" y="109"/>
                      </a:lnTo>
                      <a:lnTo>
                        <a:pt x="173" y="99"/>
                      </a:lnTo>
                      <a:lnTo>
                        <a:pt x="0" y="180"/>
                      </a:lnTo>
                      <a:lnTo>
                        <a:pt x="186" y="144"/>
                      </a:lnTo>
                      <a:lnTo>
                        <a:pt x="50" y="203"/>
                      </a:lnTo>
                      <a:lnTo>
                        <a:pt x="262" y="420"/>
                      </a:lnTo>
                      <a:lnTo>
                        <a:pt x="331" y="42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7" name="Freeform 102"/>
                <p:cNvSpPr>
                  <a:spLocks/>
                </p:cNvSpPr>
                <p:nvPr/>
              </p:nvSpPr>
              <p:spPr bwMode="auto">
                <a:xfrm>
                  <a:off x="924632" y="4581572"/>
                  <a:ext cx="225419" cy="71458"/>
                </a:xfrm>
                <a:custGeom>
                  <a:avLst/>
                  <a:gdLst>
                    <a:gd name="T0" fmla="*/ 2147483647 w 1727"/>
                    <a:gd name="T1" fmla="*/ 2147483647 h 410"/>
                    <a:gd name="T2" fmla="*/ 2147483647 w 1727"/>
                    <a:gd name="T3" fmla="*/ 0 h 410"/>
                    <a:gd name="T4" fmla="*/ 2147483647 w 1727"/>
                    <a:gd name="T5" fmla="*/ 2147483647 h 410"/>
                    <a:gd name="T6" fmla="*/ 2147483647 w 1727"/>
                    <a:gd name="T7" fmla="*/ 2147483647 h 410"/>
                    <a:gd name="T8" fmla="*/ 2147483647 w 1727"/>
                    <a:gd name="T9" fmla="*/ 2147483647 h 410"/>
                    <a:gd name="T10" fmla="*/ 2147483647 w 1727"/>
                    <a:gd name="T11" fmla="*/ 2147483647 h 410"/>
                    <a:gd name="T12" fmla="*/ 0 w 1727"/>
                    <a:gd name="T13" fmla="*/ 2147483647 h 410"/>
                    <a:gd name="T14" fmla="*/ 2147483647 w 1727"/>
                    <a:gd name="T15" fmla="*/ 2147483647 h 410"/>
                    <a:gd name="T16" fmla="*/ 2147483647 w 1727"/>
                    <a:gd name="T17" fmla="*/ 2147483647 h 410"/>
                    <a:gd name="T18" fmla="*/ 2147483647 w 1727"/>
                    <a:gd name="T19" fmla="*/ 2147483647 h 410"/>
                    <a:gd name="T20" fmla="*/ 2147483647 w 1727"/>
                    <a:gd name="T21" fmla="*/ 2147483647 h 410"/>
                    <a:gd name="T22" fmla="*/ 2147483647 w 1727"/>
                    <a:gd name="T23" fmla="*/ 2147483647 h 410"/>
                    <a:gd name="T24" fmla="*/ 2147483647 w 1727"/>
                    <a:gd name="T25" fmla="*/ 2147483647 h 410"/>
                    <a:gd name="T26" fmla="*/ 2147483647 w 1727"/>
                    <a:gd name="T27" fmla="*/ 2147483647 h 410"/>
                    <a:gd name="T28" fmla="*/ 2147483647 w 1727"/>
                    <a:gd name="T29" fmla="*/ 2147483647 h 410"/>
                    <a:gd name="T30" fmla="*/ 2147483647 w 1727"/>
                    <a:gd name="T31" fmla="*/ 2147483647 h 410"/>
                    <a:gd name="T32" fmla="*/ 2147483647 w 1727"/>
                    <a:gd name="T33" fmla="*/ 2147483647 h 410"/>
                    <a:gd name="T34" fmla="*/ 2147483647 w 1727"/>
                    <a:gd name="T35" fmla="*/ 2147483647 h 410"/>
                    <a:gd name="T36" fmla="*/ 2147483647 w 1727"/>
                    <a:gd name="T37" fmla="*/ 2147483647 h 410"/>
                    <a:gd name="T38" fmla="*/ 2147483647 w 1727"/>
                    <a:gd name="T39" fmla="*/ 2147483647 h 410"/>
                    <a:gd name="T40" fmla="*/ 2147483647 w 1727"/>
                    <a:gd name="T41" fmla="*/ 2147483647 h 41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727"/>
                    <a:gd name="T64" fmla="*/ 0 h 410"/>
                    <a:gd name="T65" fmla="*/ 1727 w 1727"/>
                    <a:gd name="T66" fmla="*/ 410 h 41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727" h="410">
                      <a:moveTo>
                        <a:pt x="1727" y="26"/>
                      </a:moveTo>
                      <a:lnTo>
                        <a:pt x="1617" y="0"/>
                      </a:lnTo>
                      <a:lnTo>
                        <a:pt x="1476" y="5"/>
                      </a:lnTo>
                      <a:lnTo>
                        <a:pt x="1302" y="35"/>
                      </a:lnTo>
                      <a:lnTo>
                        <a:pt x="1175" y="60"/>
                      </a:lnTo>
                      <a:lnTo>
                        <a:pt x="619" y="178"/>
                      </a:lnTo>
                      <a:lnTo>
                        <a:pt x="0" y="336"/>
                      </a:lnTo>
                      <a:lnTo>
                        <a:pt x="124" y="410"/>
                      </a:lnTo>
                      <a:lnTo>
                        <a:pt x="1287" y="169"/>
                      </a:lnTo>
                      <a:lnTo>
                        <a:pt x="1435" y="142"/>
                      </a:lnTo>
                      <a:lnTo>
                        <a:pt x="1534" y="145"/>
                      </a:lnTo>
                      <a:lnTo>
                        <a:pt x="1587" y="163"/>
                      </a:lnTo>
                      <a:lnTo>
                        <a:pt x="1570" y="56"/>
                      </a:lnTo>
                      <a:lnTo>
                        <a:pt x="1608" y="48"/>
                      </a:lnTo>
                      <a:lnTo>
                        <a:pt x="1642" y="68"/>
                      </a:lnTo>
                      <a:lnTo>
                        <a:pt x="1659" y="95"/>
                      </a:lnTo>
                      <a:lnTo>
                        <a:pt x="1727" y="101"/>
                      </a:lnTo>
                      <a:lnTo>
                        <a:pt x="1697" y="68"/>
                      </a:lnTo>
                      <a:lnTo>
                        <a:pt x="1715" y="50"/>
                      </a:lnTo>
                      <a:lnTo>
                        <a:pt x="1727" y="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8" name="Freeform 103"/>
                <p:cNvSpPr>
                  <a:spLocks/>
                </p:cNvSpPr>
                <p:nvPr/>
              </p:nvSpPr>
              <p:spPr bwMode="auto">
                <a:xfrm>
                  <a:off x="853978" y="4603803"/>
                  <a:ext cx="72896" cy="31759"/>
                </a:xfrm>
                <a:custGeom>
                  <a:avLst/>
                  <a:gdLst>
                    <a:gd name="T0" fmla="*/ 0 w 560"/>
                    <a:gd name="T1" fmla="*/ 2147483647 h 190"/>
                    <a:gd name="T2" fmla="*/ 2147483647 w 560"/>
                    <a:gd name="T3" fmla="*/ 2147483647 h 190"/>
                    <a:gd name="T4" fmla="*/ 2147483647 w 560"/>
                    <a:gd name="T5" fmla="*/ 2147483647 h 190"/>
                    <a:gd name="T6" fmla="*/ 2147483647 w 560"/>
                    <a:gd name="T7" fmla="*/ 0 h 190"/>
                    <a:gd name="T8" fmla="*/ 0 w 560"/>
                    <a:gd name="T9" fmla="*/ 2147483647 h 190"/>
                    <a:gd name="T10" fmla="*/ 0 w 560"/>
                    <a:gd name="T11" fmla="*/ 2147483647 h 19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60"/>
                    <a:gd name="T19" fmla="*/ 0 h 190"/>
                    <a:gd name="T20" fmla="*/ 560 w 560"/>
                    <a:gd name="T21" fmla="*/ 190 h 19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60" h="190">
                      <a:moveTo>
                        <a:pt x="0" y="29"/>
                      </a:moveTo>
                      <a:lnTo>
                        <a:pt x="450" y="190"/>
                      </a:lnTo>
                      <a:lnTo>
                        <a:pt x="560" y="139"/>
                      </a:lnTo>
                      <a:lnTo>
                        <a:pt x="134" y="0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9" name="Freeform 104"/>
                <p:cNvSpPr>
                  <a:spLocks/>
                </p:cNvSpPr>
                <p:nvPr/>
              </p:nvSpPr>
              <p:spPr bwMode="auto">
                <a:xfrm>
                  <a:off x="859586" y="4602216"/>
                  <a:ext cx="77383" cy="33346"/>
                </a:xfrm>
                <a:custGeom>
                  <a:avLst/>
                  <a:gdLst>
                    <a:gd name="T0" fmla="*/ 2147483647 w 611"/>
                    <a:gd name="T1" fmla="*/ 2147483647 h 193"/>
                    <a:gd name="T2" fmla="*/ 2147483647 w 611"/>
                    <a:gd name="T3" fmla="*/ 0 h 193"/>
                    <a:gd name="T4" fmla="*/ 0 w 611"/>
                    <a:gd name="T5" fmla="*/ 2147483647 h 193"/>
                    <a:gd name="T6" fmla="*/ 2147483647 w 611"/>
                    <a:gd name="T7" fmla="*/ 2147483647 h 193"/>
                    <a:gd name="T8" fmla="*/ 2147483647 w 611"/>
                    <a:gd name="T9" fmla="*/ 2147483647 h 193"/>
                    <a:gd name="T10" fmla="*/ 2147483647 w 611"/>
                    <a:gd name="T11" fmla="*/ 2147483647 h 193"/>
                    <a:gd name="T12" fmla="*/ 2147483647 w 611"/>
                    <a:gd name="T13" fmla="*/ 2147483647 h 193"/>
                    <a:gd name="T14" fmla="*/ 2147483647 w 611"/>
                    <a:gd name="T15" fmla="*/ 2147483647 h 193"/>
                    <a:gd name="T16" fmla="*/ 2147483647 w 611"/>
                    <a:gd name="T17" fmla="*/ 2147483647 h 193"/>
                    <a:gd name="T18" fmla="*/ 2147483647 w 611"/>
                    <a:gd name="T19" fmla="*/ 2147483647 h 193"/>
                    <a:gd name="T20" fmla="*/ 2147483647 w 611"/>
                    <a:gd name="T21" fmla="*/ 2147483647 h 193"/>
                    <a:gd name="T22" fmla="*/ 2147483647 w 611"/>
                    <a:gd name="T23" fmla="*/ 2147483647 h 19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11"/>
                    <a:gd name="T37" fmla="*/ 0 h 193"/>
                    <a:gd name="T38" fmla="*/ 611 w 611"/>
                    <a:gd name="T39" fmla="*/ 193 h 19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11" h="193">
                      <a:moveTo>
                        <a:pt x="611" y="137"/>
                      </a:moveTo>
                      <a:lnTo>
                        <a:pt x="106" y="0"/>
                      </a:lnTo>
                      <a:lnTo>
                        <a:pt x="0" y="26"/>
                      </a:lnTo>
                      <a:lnTo>
                        <a:pt x="110" y="18"/>
                      </a:lnTo>
                      <a:lnTo>
                        <a:pt x="473" y="148"/>
                      </a:lnTo>
                      <a:lnTo>
                        <a:pt x="92" y="35"/>
                      </a:lnTo>
                      <a:lnTo>
                        <a:pt x="458" y="167"/>
                      </a:lnTo>
                      <a:lnTo>
                        <a:pt x="407" y="172"/>
                      </a:lnTo>
                      <a:lnTo>
                        <a:pt x="124" y="85"/>
                      </a:lnTo>
                      <a:lnTo>
                        <a:pt x="407" y="193"/>
                      </a:lnTo>
                      <a:lnTo>
                        <a:pt x="611" y="137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00" name="Freeform 105"/>
                <p:cNvSpPr>
                  <a:spLocks/>
                </p:cNvSpPr>
                <p:nvPr/>
              </p:nvSpPr>
              <p:spPr bwMode="auto">
                <a:xfrm>
                  <a:off x="873043" y="4603803"/>
                  <a:ext cx="68411" cy="31759"/>
                </a:xfrm>
                <a:custGeom>
                  <a:avLst/>
                  <a:gdLst>
                    <a:gd name="T0" fmla="*/ 0 w 522"/>
                    <a:gd name="T1" fmla="*/ 0 h 181"/>
                    <a:gd name="T2" fmla="*/ 2147483647 w 522"/>
                    <a:gd name="T3" fmla="*/ 2147483647 h 181"/>
                    <a:gd name="T4" fmla="*/ 2147483647 w 522"/>
                    <a:gd name="T5" fmla="*/ 2147483647 h 181"/>
                    <a:gd name="T6" fmla="*/ 2147483647 w 522"/>
                    <a:gd name="T7" fmla="*/ 2147483647 h 181"/>
                    <a:gd name="T8" fmla="*/ 0 w 522"/>
                    <a:gd name="T9" fmla="*/ 0 h 181"/>
                    <a:gd name="T10" fmla="*/ 0 w 522"/>
                    <a:gd name="T11" fmla="*/ 0 h 18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22"/>
                    <a:gd name="T19" fmla="*/ 0 h 181"/>
                    <a:gd name="T20" fmla="*/ 522 w 522"/>
                    <a:gd name="T21" fmla="*/ 181 h 18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22" h="181">
                      <a:moveTo>
                        <a:pt x="0" y="0"/>
                      </a:moveTo>
                      <a:lnTo>
                        <a:pt x="396" y="139"/>
                      </a:lnTo>
                      <a:lnTo>
                        <a:pt x="298" y="181"/>
                      </a:lnTo>
                      <a:lnTo>
                        <a:pt x="522" y="1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01" name="Freeform 106"/>
                <p:cNvSpPr>
                  <a:spLocks/>
                </p:cNvSpPr>
                <p:nvPr/>
              </p:nvSpPr>
              <p:spPr bwMode="auto">
                <a:xfrm>
                  <a:off x="748559" y="4653030"/>
                  <a:ext cx="50466" cy="28583"/>
                </a:xfrm>
                <a:custGeom>
                  <a:avLst/>
                  <a:gdLst>
                    <a:gd name="T0" fmla="*/ 2147483647 w 400"/>
                    <a:gd name="T1" fmla="*/ 2147483647 h 168"/>
                    <a:gd name="T2" fmla="*/ 2147483647 w 400"/>
                    <a:gd name="T3" fmla="*/ 2147483647 h 168"/>
                    <a:gd name="T4" fmla="*/ 2147483647 w 400"/>
                    <a:gd name="T5" fmla="*/ 2147483647 h 168"/>
                    <a:gd name="T6" fmla="*/ 2147483647 w 400"/>
                    <a:gd name="T7" fmla="*/ 2147483647 h 168"/>
                    <a:gd name="T8" fmla="*/ 2147483647 w 400"/>
                    <a:gd name="T9" fmla="*/ 0 h 168"/>
                    <a:gd name="T10" fmla="*/ 0 w 400"/>
                    <a:gd name="T11" fmla="*/ 2147483647 h 168"/>
                    <a:gd name="T12" fmla="*/ 2147483647 w 400"/>
                    <a:gd name="T13" fmla="*/ 2147483647 h 168"/>
                    <a:gd name="T14" fmla="*/ 2147483647 w 400"/>
                    <a:gd name="T15" fmla="*/ 2147483647 h 16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0"/>
                    <a:gd name="T25" fmla="*/ 0 h 168"/>
                    <a:gd name="T26" fmla="*/ 400 w 400"/>
                    <a:gd name="T27" fmla="*/ 168 h 16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0" h="168">
                      <a:moveTo>
                        <a:pt x="58" y="69"/>
                      </a:moveTo>
                      <a:lnTo>
                        <a:pt x="265" y="168"/>
                      </a:lnTo>
                      <a:lnTo>
                        <a:pt x="400" y="127"/>
                      </a:lnTo>
                      <a:lnTo>
                        <a:pt x="376" y="76"/>
                      </a:lnTo>
                      <a:lnTo>
                        <a:pt x="105" y="0"/>
                      </a:lnTo>
                      <a:lnTo>
                        <a:pt x="0" y="28"/>
                      </a:lnTo>
                      <a:lnTo>
                        <a:pt x="58" y="69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02" name="Freeform 107"/>
                <p:cNvSpPr>
                  <a:spLocks/>
                </p:cNvSpPr>
                <p:nvPr/>
              </p:nvSpPr>
              <p:spPr bwMode="auto">
                <a:xfrm>
                  <a:off x="745194" y="4649854"/>
                  <a:ext cx="51588" cy="25407"/>
                </a:xfrm>
                <a:custGeom>
                  <a:avLst/>
                  <a:gdLst>
                    <a:gd name="T0" fmla="*/ 2147483647 w 412"/>
                    <a:gd name="T1" fmla="*/ 2147483647 h 154"/>
                    <a:gd name="T2" fmla="*/ 2147483647 w 412"/>
                    <a:gd name="T3" fmla="*/ 0 h 154"/>
                    <a:gd name="T4" fmla="*/ 2147483647 w 412"/>
                    <a:gd name="T5" fmla="*/ 2147483647 h 154"/>
                    <a:gd name="T6" fmla="*/ 0 w 412"/>
                    <a:gd name="T7" fmla="*/ 2147483647 h 154"/>
                    <a:gd name="T8" fmla="*/ 2147483647 w 412"/>
                    <a:gd name="T9" fmla="*/ 2147483647 h 154"/>
                    <a:gd name="T10" fmla="*/ 2147483647 w 412"/>
                    <a:gd name="T11" fmla="*/ 2147483647 h 154"/>
                    <a:gd name="T12" fmla="*/ 2147483647 w 412"/>
                    <a:gd name="T13" fmla="*/ 2147483647 h 154"/>
                    <a:gd name="T14" fmla="*/ 2147483647 w 412"/>
                    <a:gd name="T15" fmla="*/ 2147483647 h 154"/>
                    <a:gd name="T16" fmla="*/ 2147483647 w 412"/>
                    <a:gd name="T17" fmla="*/ 2147483647 h 154"/>
                    <a:gd name="T18" fmla="*/ 2147483647 w 412"/>
                    <a:gd name="T19" fmla="*/ 2147483647 h 154"/>
                    <a:gd name="T20" fmla="*/ 2147483647 w 412"/>
                    <a:gd name="T21" fmla="*/ 2147483647 h 154"/>
                    <a:gd name="T22" fmla="*/ 2147483647 w 412"/>
                    <a:gd name="T23" fmla="*/ 2147483647 h 15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12"/>
                    <a:gd name="T37" fmla="*/ 0 h 154"/>
                    <a:gd name="T38" fmla="*/ 412 w 412"/>
                    <a:gd name="T39" fmla="*/ 154 h 15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12" h="154">
                      <a:moveTo>
                        <a:pt x="381" y="52"/>
                      </a:moveTo>
                      <a:lnTo>
                        <a:pt x="166" y="0"/>
                      </a:lnTo>
                      <a:lnTo>
                        <a:pt x="84" y="10"/>
                      </a:lnTo>
                      <a:lnTo>
                        <a:pt x="0" y="31"/>
                      </a:lnTo>
                      <a:lnTo>
                        <a:pt x="20" y="52"/>
                      </a:lnTo>
                      <a:lnTo>
                        <a:pt x="230" y="141"/>
                      </a:lnTo>
                      <a:lnTo>
                        <a:pt x="74" y="48"/>
                      </a:lnTo>
                      <a:lnTo>
                        <a:pt x="381" y="154"/>
                      </a:lnTo>
                      <a:lnTo>
                        <a:pt x="243" y="79"/>
                      </a:lnTo>
                      <a:lnTo>
                        <a:pt x="412" y="134"/>
                      </a:lnTo>
                      <a:lnTo>
                        <a:pt x="381" y="52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03" name="Freeform 108"/>
                <p:cNvSpPr>
                  <a:spLocks/>
                </p:cNvSpPr>
                <p:nvPr/>
              </p:nvSpPr>
              <p:spPr bwMode="auto">
                <a:xfrm>
                  <a:off x="745194" y="4649854"/>
                  <a:ext cx="50467" cy="12703"/>
                </a:xfrm>
                <a:custGeom>
                  <a:avLst/>
                  <a:gdLst>
                    <a:gd name="T0" fmla="*/ 2147483647 w 393"/>
                    <a:gd name="T1" fmla="*/ 2147483647 h 78"/>
                    <a:gd name="T2" fmla="*/ 2147483647 w 393"/>
                    <a:gd name="T3" fmla="*/ 2147483647 h 78"/>
                    <a:gd name="T4" fmla="*/ 2147483647 w 393"/>
                    <a:gd name="T5" fmla="*/ 2147483647 h 78"/>
                    <a:gd name="T6" fmla="*/ 0 w 393"/>
                    <a:gd name="T7" fmla="*/ 2147483647 h 78"/>
                    <a:gd name="T8" fmla="*/ 2147483647 w 393"/>
                    <a:gd name="T9" fmla="*/ 2147483647 h 78"/>
                    <a:gd name="T10" fmla="*/ 2147483647 w 393"/>
                    <a:gd name="T11" fmla="*/ 0 h 78"/>
                    <a:gd name="T12" fmla="*/ 2147483647 w 393"/>
                    <a:gd name="T13" fmla="*/ 2147483647 h 78"/>
                    <a:gd name="T14" fmla="*/ 2147483647 w 393"/>
                    <a:gd name="T15" fmla="*/ 2147483647 h 78"/>
                    <a:gd name="T16" fmla="*/ 2147483647 w 393"/>
                    <a:gd name="T17" fmla="*/ 2147483647 h 78"/>
                    <a:gd name="T18" fmla="*/ 2147483647 w 393"/>
                    <a:gd name="T19" fmla="*/ 2147483647 h 7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93"/>
                    <a:gd name="T31" fmla="*/ 0 h 78"/>
                    <a:gd name="T32" fmla="*/ 393 w 393"/>
                    <a:gd name="T33" fmla="*/ 78 h 7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93" h="78">
                      <a:moveTo>
                        <a:pt x="393" y="78"/>
                      </a:moveTo>
                      <a:lnTo>
                        <a:pt x="199" y="44"/>
                      </a:lnTo>
                      <a:lnTo>
                        <a:pt x="94" y="41"/>
                      </a:lnTo>
                      <a:lnTo>
                        <a:pt x="0" y="44"/>
                      </a:lnTo>
                      <a:lnTo>
                        <a:pt x="3" y="23"/>
                      </a:lnTo>
                      <a:lnTo>
                        <a:pt x="145" y="0"/>
                      </a:lnTo>
                      <a:lnTo>
                        <a:pt x="250" y="20"/>
                      </a:lnTo>
                      <a:lnTo>
                        <a:pt x="378" y="58"/>
                      </a:lnTo>
                      <a:lnTo>
                        <a:pt x="393" y="78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04" name="Freeform 109"/>
                <p:cNvSpPr>
                  <a:spLocks/>
                </p:cNvSpPr>
                <p:nvPr/>
              </p:nvSpPr>
              <p:spPr bwMode="auto">
                <a:xfrm>
                  <a:off x="764260" y="4537110"/>
                  <a:ext cx="180559" cy="138151"/>
                </a:xfrm>
                <a:custGeom>
                  <a:avLst/>
                  <a:gdLst>
                    <a:gd name="T0" fmla="*/ 2147483647 w 1401"/>
                    <a:gd name="T1" fmla="*/ 2147483647 h 805"/>
                    <a:gd name="T2" fmla="*/ 2147483647 w 1401"/>
                    <a:gd name="T3" fmla="*/ 2147483647 h 805"/>
                    <a:gd name="T4" fmla="*/ 2147483647 w 1401"/>
                    <a:gd name="T5" fmla="*/ 2147483647 h 805"/>
                    <a:gd name="T6" fmla="*/ 2147483647 w 1401"/>
                    <a:gd name="T7" fmla="*/ 2147483647 h 805"/>
                    <a:gd name="T8" fmla="*/ 2147483647 w 1401"/>
                    <a:gd name="T9" fmla="*/ 2147483647 h 805"/>
                    <a:gd name="T10" fmla="*/ 2147483647 w 1401"/>
                    <a:gd name="T11" fmla="*/ 2147483647 h 805"/>
                    <a:gd name="T12" fmla="*/ 2147483647 w 1401"/>
                    <a:gd name="T13" fmla="*/ 2147483647 h 805"/>
                    <a:gd name="T14" fmla="*/ 2147483647 w 1401"/>
                    <a:gd name="T15" fmla="*/ 2147483647 h 805"/>
                    <a:gd name="T16" fmla="*/ 2147483647 w 1401"/>
                    <a:gd name="T17" fmla="*/ 2147483647 h 805"/>
                    <a:gd name="T18" fmla="*/ 2147483647 w 1401"/>
                    <a:gd name="T19" fmla="*/ 2147483647 h 805"/>
                    <a:gd name="T20" fmla="*/ 2147483647 w 1401"/>
                    <a:gd name="T21" fmla="*/ 2147483647 h 805"/>
                    <a:gd name="T22" fmla="*/ 2147483647 w 1401"/>
                    <a:gd name="T23" fmla="*/ 2147483647 h 805"/>
                    <a:gd name="T24" fmla="*/ 2147483647 w 1401"/>
                    <a:gd name="T25" fmla="*/ 2147483647 h 805"/>
                    <a:gd name="T26" fmla="*/ 2147483647 w 1401"/>
                    <a:gd name="T27" fmla="*/ 2147483647 h 805"/>
                    <a:gd name="T28" fmla="*/ 2147483647 w 1401"/>
                    <a:gd name="T29" fmla="*/ 2147483647 h 805"/>
                    <a:gd name="T30" fmla="*/ 2147483647 w 1401"/>
                    <a:gd name="T31" fmla="*/ 2147483647 h 805"/>
                    <a:gd name="T32" fmla="*/ 2147483647 w 1401"/>
                    <a:gd name="T33" fmla="*/ 2147483647 h 805"/>
                    <a:gd name="T34" fmla="*/ 2147483647 w 1401"/>
                    <a:gd name="T35" fmla="*/ 2147483647 h 805"/>
                    <a:gd name="T36" fmla="*/ 2147483647 w 1401"/>
                    <a:gd name="T37" fmla="*/ 2147483647 h 805"/>
                    <a:gd name="T38" fmla="*/ 2147483647 w 1401"/>
                    <a:gd name="T39" fmla="*/ 2147483647 h 805"/>
                    <a:gd name="T40" fmla="*/ 2147483647 w 1401"/>
                    <a:gd name="T41" fmla="*/ 2147483647 h 805"/>
                    <a:gd name="T42" fmla="*/ 0 w 1401"/>
                    <a:gd name="T43" fmla="*/ 2147483647 h 805"/>
                    <a:gd name="T44" fmla="*/ 2147483647 w 1401"/>
                    <a:gd name="T45" fmla="*/ 0 h 805"/>
                    <a:gd name="T46" fmla="*/ 2147483647 w 1401"/>
                    <a:gd name="T47" fmla="*/ 2147483647 h 805"/>
                    <a:gd name="T48" fmla="*/ 2147483647 w 1401"/>
                    <a:gd name="T49" fmla="*/ 2147483647 h 80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401"/>
                    <a:gd name="T76" fmla="*/ 0 h 805"/>
                    <a:gd name="T77" fmla="*/ 1401 w 1401"/>
                    <a:gd name="T78" fmla="*/ 805 h 805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401" h="805">
                      <a:moveTo>
                        <a:pt x="230" y="53"/>
                      </a:moveTo>
                      <a:lnTo>
                        <a:pt x="456" y="261"/>
                      </a:lnTo>
                      <a:lnTo>
                        <a:pt x="182" y="38"/>
                      </a:lnTo>
                      <a:lnTo>
                        <a:pt x="141" y="34"/>
                      </a:lnTo>
                      <a:lnTo>
                        <a:pt x="26" y="54"/>
                      </a:lnTo>
                      <a:lnTo>
                        <a:pt x="138" y="334"/>
                      </a:lnTo>
                      <a:lnTo>
                        <a:pt x="219" y="330"/>
                      </a:lnTo>
                      <a:lnTo>
                        <a:pt x="148" y="351"/>
                      </a:lnTo>
                      <a:lnTo>
                        <a:pt x="307" y="741"/>
                      </a:lnTo>
                      <a:lnTo>
                        <a:pt x="669" y="659"/>
                      </a:lnTo>
                      <a:lnTo>
                        <a:pt x="793" y="632"/>
                      </a:lnTo>
                      <a:lnTo>
                        <a:pt x="849" y="620"/>
                      </a:lnTo>
                      <a:lnTo>
                        <a:pt x="714" y="516"/>
                      </a:lnTo>
                      <a:lnTo>
                        <a:pt x="487" y="283"/>
                      </a:lnTo>
                      <a:lnTo>
                        <a:pt x="683" y="464"/>
                      </a:lnTo>
                      <a:lnTo>
                        <a:pt x="788" y="549"/>
                      </a:lnTo>
                      <a:lnTo>
                        <a:pt x="995" y="618"/>
                      </a:lnTo>
                      <a:lnTo>
                        <a:pt x="1401" y="519"/>
                      </a:lnTo>
                      <a:lnTo>
                        <a:pt x="866" y="648"/>
                      </a:lnTo>
                      <a:lnTo>
                        <a:pt x="508" y="738"/>
                      </a:lnTo>
                      <a:lnTo>
                        <a:pt x="271" y="805"/>
                      </a:lnTo>
                      <a:lnTo>
                        <a:pt x="0" y="27"/>
                      </a:lnTo>
                      <a:lnTo>
                        <a:pt x="159" y="0"/>
                      </a:lnTo>
                      <a:lnTo>
                        <a:pt x="230" y="53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05" name="Freeform 110"/>
                <p:cNvSpPr>
                  <a:spLocks/>
                </p:cNvSpPr>
                <p:nvPr/>
              </p:nvSpPr>
              <p:spPr bwMode="auto">
                <a:xfrm>
                  <a:off x="821455" y="4659381"/>
                  <a:ext cx="225419" cy="52401"/>
                </a:xfrm>
                <a:custGeom>
                  <a:avLst/>
                  <a:gdLst>
                    <a:gd name="T0" fmla="*/ 2147483647 w 1737"/>
                    <a:gd name="T1" fmla="*/ 2147483647 h 297"/>
                    <a:gd name="T2" fmla="*/ 2147483647 w 1737"/>
                    <a:gd name="T3" fmla="*/ 2147483647 h 297"/>
                    <a:gd name="T4" fmla="*/ 2147483647 w 1737"/>
                    <a:gd name="T5" fmla="*/ 0 h 297"/>
                    <a:gd name="T6" fmla="*/ 2147483647 w 1737"/>
                    <a:gd name="T7" fmla="*/ 2147483647 h 297"/>
                    <a:gd name="T8" fmla="*/ 2147483647 w 1737"/>
                    <a:gd name="T9" fmla="*/ 2147483647 h 297"/>
                    <a:gd name="T10" fmla="*/ 2147483647 w 1737"/>
                    <a:gd name="T11" fmla="*/ 2147483647 h 297"/>
                    <a:gd name="T12" fmla="*/ 2147483647 w 1737"/>
                    <a:gd name="T13" fmla="*/ 2147483647 h 297"/>
                    <a:gd name="T14" fmla="*/ 2147483647 w 1737"/>
                    <a:gd name="T15" fmla="*/ 2147483647 h 297"/>
                    <a:gd name="T16" fmla="*/ 2147483647 w 1737"/>
                    <a:gd name="T17" fmla="*/ 2147483647 h 297"/>
                    <a:gd name="T18" fmla="*/ 2147483647 w 1737"/>
                    <a:gd name="T19" fmla="*/ 2147483647 h 297"/>
                    <a:gd name="T20" fmla="*/ 2147483647 w 1737"/>
                    <a:gd name="T21" fmla="*/ 2147483647 h 297"/>
                    <a:gd name="T22" fmla="*/ 0 w 1737"/>
                    <a:gd name="T23" fmla="*/ 2147483647 h 297"/>
                    <a:gd name="T24" fmla="*/ 2147483647 w 1737"/>
                    <a:gd name="T25" fmla="*/ 2147483647 h 297"/>
                    <a:gd name="T26" fmla="*/ 2147483647 w 1737"/>
                    <a:gd name="T27" fmla="*/ 2147483647 h 297"/>
                    <a:gd name="T28" fmla="*/ 2147483647 w 1737"/>
                    <a:gd name="T29" fmla="*/ 2147483647 h 297"/>
                    <a:gd name="T30" fmla="*/ 2147483647 w 1737"/>
                    <a:gd name="T31" fmla="*/ 2147483647 h 297"/>
                    <a:gd name="T32" fmla="*/ 2147483647 w 1737"/>
                    <a:gd name="T33" fmla="*/ 2147483647 h 297"/>
                    <a:gd name="T34" fmla="*/ 2147483647 w 1737"/>
                    <a:gd name="T35" fmla="*/ 2147483647 h 297"/>
                    <a:gd name="T36" fmla="*/ 2147483647 w 1737"/>
                    <a:gd name="T37" fmla="*/ 2147483647 h 297"/>
                    <a:gd name="T38" fmla="*/ 2147483647 w 1737"/>
                    <a:gd name="T39" fmla="*/ 2147483647 h 297"/>
                    <a:gd name="T40" fmla="*/ 2147483647 w 1737"/>
                    <a:gd name="T41" fmla="*/ 2147483647 h 297"/>
                    <a:gd name="T42" fmla="*/ 2147483647 w 1737"/>
                    <a:gd name="T43" fmla="*/ 2147483647 h 297"/>
                    <a:gd name="T44" fmla="*/ 2147483647 w 1737"/>
                    <a:gd name="T45" fmla="*/ 2147483647 h 297"/>
                    <a:gd name="T46" fmla="*/ 2147483647 w 1737"/>
                    <a:gd name="T47" fmla="*/ 2147483647 h 297"/>
                    <a:gd name="T48" fmla="*/ 2147483647 w 1737"/>
                    <a:gd name="T49" fmla="*/ 2147483647 h 29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737"/>
                    <a:gd name="T76" fmla="*/ 0 h 297"/>
                    <a:gd name="T77" fmla="*/ 1737 w 1737"/>
                    <a:gd name="T78" fmla="*/ 297 h 29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737" h="297">
                      <a:moveTo>
                        <a:pt x="1544" y="10"/>
                      </a:moveTo>
                      <a:lnTo>
                        <a:pt x="1273" y="99"/>
                      </a:lnTo>
                      <a:lnTo>
                        <a:pt x="1737" y="0"/>
                      </a:lnTo>
                      <a:lnTo>
                        <a:pt x="1374" y="167"/>
                      </a:lnTo>
                      <a:lnTo>
                        <a:pt x="1473" y="167"/>
                      </a:lnTo>
                      <a:lnTo>
                        <a:pt x="1425" y="185"/>
                      </a:lnTo>
                      <a:lnTo>
                        <a:pt x="1506" y="201"/>
                      </a:lnTo>
                      <a:lnTo>
                        <a:pt x="1473" y="211"/>
                      </a:lnTo>
                      <a:lnTo>
                        <a:pt x="1284" y="191"/>
                      </a:lnTo>
                      <a:lnTo>
                        <a:pt x="643" y="287"/>
                      </a:lnTo>
                      <a:lnTo>
                        <a:pt x="362" y="297"/>
                      </a:lnTo>
                      <a:lnTo>
                        <a:pt x="0" y="269"/>
                      </a:lnTo>
                      <a:lnTo>
                        <a:pt x="189" y="116"/>
                      </a:lnTo>
                      <a:lnTo>
                        <a:pt x="129" y="229"/>
                      </a:lnTo>
                      <a:lnTo>
                        <a:pt x="179" y="256"/>
                      </a:lnTo>
                      <a:lnTo>
                        <a:pt x="298" y="269"/>
                      </a:lnTo>
                      <a:lnTo>
                        <a:pt x="477" y="259"/>
                      </a:lnTo>
                      <a:lnTo>
                        <a:pt x="505" y="221"/>
                      </a:lnTo>
                      <a:lnTo>
                        <a:pt x="525" y="249"/>
                      </a:lnTo>
                      <a:lnTo>
                        <a:pt x="579" y="242"/>
                      </a:lnTo>
                      <a:lnTo>
                        <a:pt x="556" y="269"/>
                      </a:lnTo>
                      <a:lnTo>
                        <a:pt x="595" y="256"/>
                      </a:lnTo>
                      <a:lnTo>
                        <a:pt x="630" y="236"/>
                      </a:lnTo>
                      <a:lnTo>
                        <a:pt x="1544" y="1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06" name="Freeform 111"/>
                <p:cNvSpPr>
                  <a:spLocks/>
                </p:cNvSpPr>
                <p:nvPr/>
              </p:nvSpPr>
              <p:spPr bwMode="auto">
                <a:xfrm>
                  <a:off x="760895" y="4538698"/>
                  <a:ext cx="123363" cy="133387"/>
                </a:xfrm>
                <a:custGeom>
                  <a:avLst/>
                  <a:gdLst>
                    <a:gd name="T0" fmla="*/ 2147483647 w 962"/>
                    <a:gd name="T1" fmla="*/ 2147483647 h 779"/>
                    <a:gd name="T2" fmla="*/ 2147483647 w 962"/>
                    <a:gd name="T3" fmla="*/ 2147483647 h 779"/>
                    <a:gd name="T4" fmla="*/ 2147483647 w 962"/>
                    <a:gd name="T5" fmla="*/ 2147483647 h 779"/>
                    <a:gd name="T6" fmla="*/ 2147483647 w 962"/>
                    <a:gd name="T7" fmla="*/ 2147483647 h 779"/>
                    <a:gd name="T8" fmla="*/ 2147483647 w 962"/>
                    <a:gd name="T9" fmla="*/ 2147483647 h 779"/>
                    <a:gd name="T10" fmla="*/ 2147483647 w 962"/>
                    <a:gd name="T11" fmla="*/ 2147483647 h 779"/>
                    <a:gd name="T12" fmla="*/ 2147483647 w 962"/>
                    <a:gd name="T13" fmla="*/ 2147483647 h 779"/>
                    <a:gd name="T14" fmla="*/ 2147483647 w 962"/>
                    <a:gd name="T15" fmla="*/ 2147483647 h 779"/>
                    <a:gd name="T16" fmla="*/ 2147483647 w 962"/>
                    <a:gd name="T17" fmla="*/ 2147483647 h 779"/>
                    <a:gd name="T18" fmla="*/ 2147483647 w 962"/>
                    <a:gd name="T19" fmla="*/ 2147483647 h 779"/>
                    <a:gd name="T20" fmla="*/ 2147483647 w 962"/>
                    <a:gd name="T21" fmla="*/ 2147483647 h 779"/>
                    <a:gd name="T22" fmla="*/ 2147483647 w 962"/>
                    <a:gd name="T23" fmla="*/ 2147483647 h 779"/>
                    <a:gd name="T24" fmla="*/ 0 w 962"/>
                    <a:gd name="T25" fmla="*/ 2147483647 h 779"/>
                    <a:gd name="T26" fmla="*/ 2147483647 w 962"/>
                    <a:gd name="T27" fmla="*/ 2147483647 h 779"/>
                    <a:gd name="T28" fmla="*/ 2147483647 w 962"/>
                    <a:gd name="T29" fmla="*/ 0 h 779"/>
                    <a:gd name="T30" fmla="*/ 2147483647 w 962"/>
                    <a:gd name="T31" fmla="*/ 2147483647 h 779"/>
                    <a:gd name="T32" fmla="*/ 2147483647 w 962"/>
                    <a:gd name="T33" fmla="*/ 2147483647 h 779"/>
                    <a:gd name="T34" fmla="*/ 2147483647 w 962"/>
                    <a:gd name="T35" fmla="*/ 2147483647 h 77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962"/>
                    <a:gd name="T55" fmla="*/ 0 h 779"/>
                    <a:gd name="T56" fmla="*/ 962 w 962"/>
                    <a:gd name="T57" fmla="*/ 779 h 77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962" h="779">
                      <a:moveTo>
                        <a:pt x="198" y="26"/>
                      </a:moveTo>
                      <a:lnTo>
                        <a:pt x="145" y="21"/>
                      </a:lnTo>
                      <a:lnTo>
                        <a:pt x="83" y="33"/>
                      </a:lnTo>
                      <a:lnTo>
                        <a:pt x="31" y="43"/>
                      </a:lnTo>
                      <a:lnTo>
                        <a:pt x="308" y="754"/>
                      </a:lnTo>
                      <a:lnTo>
                        <a:pt x="685" y="684"/>
                      </a:lnTo>
                      <a:lnTo>
                        <a:pt x="851" y="642"/>
                      </a:lnTo>
                      <a:lnTo>
                        <a:pt x="891" y="627"/>
                      </a:lnTo>
                      <a:lnTo>
                        <a:pt x="962" y="618"/>
                      </a:lnTo>
                      <a:lnTo>
                        <a:pt x="541" y="752"/>
                      </a:lnTo>
                      <a:lnTo>
                        <a:pt x="360" y="779"/>
                      </a:lnTo>
                      <a:lnTo>
                        <a:pt x="298" y="779"/>
                      </a:lnTo>
                      <a:lnTo>
                        <a:pt x="0" y="28"/>
                      </a:lnTo>
                      <a:lnTo>
                        <a:pt x="62" y="19"/>
                      </a:lnTo>
                      <a:lnTo>
                        <a:pt x="198" y="0"/>
                      </a:lnTo>
                      <a:lnTo>
                        <a:pt x="272" y="74"/>
                      </a:lnTo>
                      <a:lnTo>
                        <a:pt x="198" y="26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07" name="Freeform 112"/>
                <p:cNvSpPr>
                  <a:spLocks/>
                </p:cNvSpPr>
                <p:nvPr/>
              </p:nvSpPr>
              <p:spPr bwMode="auto">
                <a:xfrm>
                  <a:off x="1043509" y="4595864"/>
                  <a:ext cx="131214" cy="66693"/>
                </a:xfrm>
                <a:custGeom>
                  <a:avLst/>
                  <a:gdLst>
                    <a:gd name="T0" fmla="*/ 2147483647 w 1020"/>
                    <a:gd name="T1" fmla="*/ 0 h 387"/>
                    <a:gd name="T2" fmla="*/ 2147483647 w 1020"/>
                    <a:gd name="T3" fmla="*/ 2147483647 h 387"/>
                    <a:gd name="T4" fmla="*/ 2147483647 w 1020"/>
                    <a:gd name="T5" fmla="*/ 2147483647 h 387"/>
                    <a:gd name="T6" fmla="*/ 2147483647 w 1020"/>
                    <a:gd name="T7" fmla="*/ 2147483647 h 387"/>
                    <a:gd name="T8" fmla="*/ 2147483647 w 1020"/>
                    <a:gd name="T9" fmla="*/ 2147483647 h 387"/>
                    <a:gd name="T10" fmla="*/ 2147483647 w 1020"/>
                    <a:gd name="T11" fmla="*/ 2147483647 h 387"/>
                    <a:gd name="T12" fmla="*/ 2147483647 w 1020"/>
                    <a:gd name="T13" fmla="*/ 2147483647 h 387"/>
                    <a:gd name="T14" fmla="*/ 0 w 1020"/>
                    <a:gd name="T15" fmla="*/ 2147483647 h 387"/>
                    <a:gd name="T16" fmla="*/ 2147483647 w 1020"/>
                    <a:gd name="T17" fmla="*/ 2147483647 h 387"/>
                    <a:gd name="T18" fmla="*/ 2147483647 w 1020"/>
                    <a:gd name="T19" fmla="*/ 2147483647 h 387"/>
                    <a:gd name="T20" fmla="*/ 2147483647 w 1020"/>
                    <a:gd name="T21" fmla="*/ 2147483647 h 387"/>
                    <a:gd name="T22" fmla="*/ 2147483647 w 1020"/>
                    <a:gd name="T23" fmla="*/ 2147483647 h 387"/>
                    <a:gd name="T24" fmla="*/ 2147483647 w 1020"/>
                    <a:gd name="T25" fmla="*/ 2147483647 h 387"/>
                    <a:gd name="T26" fmla="*/ 2147483647 w 1020"/>
                    <a:gd name="T27" fmla="*/ 2147483647 h 387"/>
                    <a:gd name="T28" fmla="*/ 2147483647 w 1020"/>
                    <a:gd name="T29" fmla="*/ 0 h 387"/>
                    <a:gd name="T30" fmla="*/ 2147483647 w 1020"/>
                    <a:gd name="T31" fmla="*/ 0 h 387"/>
                    <a:gd name="T32" fmla="*/ 2147483647 w 1020"/>
                    <a:gd name="T33" fmla="*/ 0 h 38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20"/>
                    <a:gd name="T52" fmla="*/ 0 h 387"/>
                    <a:gd name="T53" fmla="*/ 1020 w 1020"/>
                    <a:gd name="T54" fmla="*/ 387 h 38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20" h="387">
                      <a:moveTo>
                        <a:pt x="973" y="0"/>
                      </a:moveTo>
                      <a:lnTo>
                        <a:pt x="1004" y="38"/>
                      </a:lnTo>
                      <a:lnTo>
                        <a:pt x="994" y="61"/>
                      </a:lnTo>
                      <a:lnTo>
                        <a:pt x="905" y="116"/>
                      </a:lnTo>
                      <a:lnTo>
                        <a:pt x="604" y="215"/>
                      </a:lnTo>
                      <a:lnTo>
                        <a:pt x="188" y="315"/>
                      </a:lnTo>
                      <a:lnTo>
                        <a:pt x="136" y="329"/>
                      </a:lnTo>
                      <a:lnTo>
                        <a:pt x="0" y="387"/>
                      </a:lnTo>
                      <a:lnTo>
                        <a:pt x="124" y="356"/>
                      </a:lnTo>
                      <a:lnTo>
                        <a:pt x="353" y="351"/>
                      </a:lnTo>
                      <a:lnTo>
                        <a:pt x="780" y="221"/>
                      </a:lnTo>
                      <a:lnTo>
                        <a:pt x="990" y="106"/>
                      </a:lnTo>
                      <a:lnTo>
                        <a:pt x="1020" y="61"/>
                      </a:lnTo>
                      <a:lnTo>
                        <a:pt x="1017" y="31"/>
                      </a:lnTo>
                      <a:lnTo>
                        <a:pt x="990" y="0"/>
                      </a:lnTo>
                      <a:lnTo>
                        <a:pt x="973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08" name="Freeform 113"/>
                <p:cNvSpPr>
                  <a:spLocks/>
                </p:cNvSpPr>
                <p:nvPr/>
              </p:nvSpPr>
              <p:spPr bwMode="auto">
                <a:xfrm>
                  <a:off x="821455" y="4664145"/>
                  <a:ext cx="218690" cy="46051"/>
                </a:xfrm>
                <a:custGeom>
                  <a:avLst/>
                  <a:gdLst>
                    <a:gd name="T0" fmla="*/ 2147483647 w 1695"/>
                    <a:gd name="T1" fmla="*/ 0 h 276"/>
                    <a:gd name="T2" fmla="*/ 2147483647 w 1695"/>
                    <a:gd name="T3" fmla="*/ 2147483647 h 276"/>
                    <a:gd name="T4" fmla="*/ 2147483647 w 1695"/>
                    <a:gd name="T5" fmla="*/ 2147483647 h 276"/>
                    <a:gd name="T6" fmla="*/ 2147483647 w 1695"/>
                    <a:gd name="T7" fmla="*/ 2147483647 h 276"/>
                    <a:gd name="T8" fmla="*/ 2147483647 w 1695"/>
                    <a:gd name="T9" fmla="*/ 2147483647 h 276"/>
                    <a:gd name="T10" fmla="*/ 2147483647 w 1695"/>
                    <a:gd name="T11" fmla="*/ 2147483647 h 276"/>
                    <a:gd name="T12" fmla="*/ 2147483647 w 1695"/>
                    <a:gd name="T13" fmla="*/ 2147483647 h 276"/>
                    <a:gd name="T14" fmla="*/ 2147483647 w 1695"/>
                    <a:gd name="T15" fmla="*/ 2147483647 h 276"/>
                    <a:gd name="T16" fmla="*/ 2147483647 w 1695"/>
                    <a:gd name="T17" fmla="*/ 2147483647 h 276"/>
                    <a:gd name="T18" fmla="*/ 0 w 1695"/>
                    <a:gd name="T19" fmla="*/ 2147483647 h 276"/>
                    <a:gd name="T20" fmla="*/ 2147483647 w 1695"/>
                    <a:gd name="T21" fmla="*/ 2147483647 h 276"/>
                    <a:gd name="T22" fmla="*/ 2147483647 w 1695"/>
                    <a:gd name="T23" fmla="*/ 2147483647 h 276"/>
                    <a:gd name="T24" fmla="*/ 2147483647 w 1695"/>
                    <a:gd name="T25" fmla="*/ 2147483647 h 276"/>
                    <a:gd name="T26" fmla="*/ 2147483647 w 1695"/>
                    <a:gd name="T27" fmla="*/ 2147483647 h 276"/>
                    <a:gd name="T28" fmla="*/ 2147483647 w 1695"/>
                    <a:gd name="T29" fmla="*/ 0 h 276"/>
                    <a:gd name="T30" fmla="*/ 2147483647 w 1695"/>
                    <a:gd name="T31" fmla="*/ 0 h 2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695"/>
                    <a:gd name="T49" fmla="*/ 0 h 276"/>
                    <a:gd name="T50" fmla="*/ 1695 w 1695"/>
                    <a:gd name="T51" fmla="*/ 276 h 2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695" h="276">
                      <a:moveTo>
                        <a:pt x="1695" y="0"/>
                      </a:moveTo>
                      <a:lnTo>
                        <a:pt x="1329" y="92"/>
                      </a:lnTo>
                      <a:lnTo>
                        <a:pt x="1010" y="163"/>
                      </a:lnTo>
                      <a:lnTo>
                        <a:pt x="606" y="238"/>
                      </a:lnTo>
                      <a:lnTo>
                        <a:pt x="444" y="256"/>
                      </a:lnTo>
                      <a:lnTo>
                        <a:pt x="284" y="261"/>
                      </a:lnTo>
                      <a:lnTo>
                        <a:pt x="119" y="240"/>
                      </a:lnTo>
                      <a:lnTo>
                        <a:pt x="92" y="229"/>
                      </a:lnTo>
                      <a:lnTo>
                        <a:pt x="157" y="128"/>
                      </a:lnTo>
                      <a:lnTo>
                        <a:pt x="0" y="258"/>
                      </a:lnTo>
                      <a:lnTo>
                        <a:pt x="246" y="267"/>
                      </a:lnTo>
                      <a:lnTo>
                        <a:pt x="402" y="273"/>
                      </a:lnTo>
                      <a:lnTo>
                        <a:pt x="618" y="276"/>
                      </a:lnTo>
                      <a:lnTo>
                        <a:pt x="1093" y="208"/>
                      </a:lnTo>
                      <a:lnTo>
                        <a:pt x="1695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09" name="Freeform 114"/>
                <p:cNvSpPr>
                  <a:spLocks/>
                </p:cNvSpPr>
                <p:nvPr/>
              </p:nvSpPr>
              <p:spPr bwMode="auto">
                <a:xfrm>
                  <a:off x="1055846" y="4600627"/>
                  <a:ext cx="118877" cy="57166"/>
                </a:xfrm>
                <a:custGeom>
                  <a:avLst/>
                  <a:gdLst>
                    <a:gd name="T0" fmla="*/ 2147483647 w 919"/>
                    <a:gd name="T1" fmla="*/ 0 h 332"/>
                    <a:gd name="T2" fmla="*/ 2147483647 w 919"/>
                    <a:gd name="T3" fmla="*/ 2147483647 h 332"/>
                    <a:gd name="T4" fmla="*/ 2147483647 w 919"/>
                    <a:gd name="T5" fmla="*/ 2147483647 h 332"/>
                    <a:gd name="T6" fmla="*/ 2147483647 w 919"/>
                    <a:gd name="T7" fmla="*/ 2147483647 h 332"/>
                    <a:gd name="T8" fmla="*/ 2147483647 w 919"/>
                    <a:gd name="T9" fmla="*/ 2147483647 h 332"/>
                    <a:gd name="T10" fmla="*/ 2147483647 w 919"/>
                    <a:gd name="T11" fmla="*/ 2147483647 h 332"/>
                    <a:gd name="T12" fmla="*/ 2147483647 w 919"/>
                    <a:gd name="T13" fmla="*/ 2147483647 h 332"/>
                    <a:gd name="T14" fmla="*/ 2147483647 w 919"/>
                    <a:gd name="T15" fmla="*/ 2147483647 h 332"/>
                    <a:gd name="T16" fmla="*/ 0 w 919"/>
                    <a:gd name="T17" fmla="*/ 2147483647 h 332"/>
                    <a:gd name="T18" fmla="*/ 2147483647 w 919"/>
                    <a:gd name="T19" fmla="*/ 2147483647 h 332"/>
                    <a:gd name="T20" fmla="*/ 2147483647 w 919"/>
                    <a:gd name="T21" fmla="*/ 2147483647 h 332"/>
                    <a:gd name="T22" fmla="*/ 2147483647 w 919"/>
                    <a:gd name="T23" fmla="*/ 2147483647 h 332"/>
                    <a:gd name="T24" fmla="*/ 2147483647 w 919"/>
                    <a:gd name="T25" fmla="*/ 0 h 332"/>
                    <a:gd name="T26" fmla="*/ 2147483647 w 919"/>
                    <a:gd name="T27" fmla="*/ 0 h 33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919"/>
                    <a:gd name="T43" fmla="*/ 0 h 332"/>
                    <a:gd name="T44" fmla="*/ 919 w 919"/>
                    <a:gd name="T45" fmla="*/ 332 h 33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919" h="332">
                      <a:moveTo>
                        <a:pt x="919" y="0"/>
                      </a:moveTo>
                      <a:lnTo>
                        <a:pt x="901" y="38"/>
                      </a:lnTo>
                      <a:lnTo>
                        <a:pt x="854" y="77"/>
                      </a:lnTo>
                      <a:lnTo>
                        <a:pt x="718" y="140"/>
                      </a:lnTo>
                      <a:lnTo>
                        <a:pt x="594" y="184"/>
                      </a:lnTo>
                      <a:lnTo>
                        <a:pt x="372" y="238"/>
                      </a:lnTo>
                      <a:lnTo>
                        <a:pt x="196" y="281"/>
                      </a:lnTo>
                      <a:lnTo>
                        <a:pt x="34" y="311"/>
                      </a:lnTo>
                      <a:lnTo>
                        <a:pt x="0" y="332"/>
                      </a:lnTo>
                      <a:lnTo>
                        <a:pt x="528" y="268"/>
                      </a:lnTo>
                      <a:lnTo>
                        <a:pt x="850" y="119"/>
                      </a:lnTo>
                      <a:lnTo>
                        <a:pt x="916" y="53"/>
                      </a:lnTo>
                      <a:lnTo>
                        <a:pt x="919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10" name="Freeform 115"/>
                <p:cNvSpPr>
                  <a:spLocks/>
                </p:cNvSpPr>
                <p:nvPr/>
              </p:nvSpPr>
              <p:spPr bwMode="auto">
                <a:xfrm>
                  <a:off x="792296" y="4676848"/>
                  <a:ext cx="53831" cy="36523"/>
                </a:xfrm>
                <a:custGeom>
                  <a:avLst/>
                  <a:gdLst>
                    <a:gd name="T0" fmla="*/ 2147483647 w 413"/>
                    <a:gd name="T1" fmla="*/ 2147483647 h 205"/>
                    <a:gd name="T2" fmla="*/ 2147483647 w 413"/>
                    <a:gd name="T3" fmla="*/ 0 h 205"/>
                    <a:gd name="T4" fmla="*/ 2147483647 w 413"/>
                    <a:gd name="T5" fmla="*/ 2147483647 h 205"/>
                    <a:gd name="T6" fmla="*/ 2147483647 w 413"/>
                    <a:gd name="T7" fmla="*/ 2147483647 h 205"/>
                    <a:gd name="T8" fmla="*/ 2147483647 w 413"/>
                    <a:gd name="T9" fmla="*/ 2147483647 h 205"/>
                    <a:gd name="T10" fmla="*/ 2147483647 w 413"/>
                    <a:gd name="T11" fmla="*/ 2147483647 h 205"/>
                    <a:gd name="T12" fmla="*/ 2147483647 w 413"/>
                    <a:gd name="T13" fmla="*/ 2147483647 h 205"/>
                    <a:gd name="T14" fmla="*/ 0 w 413"/>
                    <a:gd name="T15" fmla="*/ 2147483647 h 205"/>
                    <a:gd name="T16" fmla="*/ 2147483647 w 413"/>
                    <a:gd name="T17" fmla="*/ 2147483647 h 205"/>
                    <a:gd name="T18" fmla="*/ 2147483647 w 413"/>
                    <a:gd name="T19" fmla="*/ 2147483647 h 205"/>
                    <a:gd name="T20" fmla="*/ 2147483647 w 413"/>
                    <a:gd name="T21" fmla="*/ 2147483647 h 205"/>
                    <a:gd name="T22" fmla="*/ 2147483647 w 413"/>
                    <a:gd name="T23" fmla="*/ 2147483647 h 205"/>
                    <a:gd name="T24" fmla="*/ 2147483647 w 413"/>
                    <a:gd name="T25" fmla="*/ 2147483647 h 205"/>
                    <a:gd name="T26" fmla="*/ 2147483647 w 413"/>
                    <a:gd name="T27" fmla="*/ 2147483647 h 205"/>
                    <a:gd name="T28" fmla="*/ 2147483647 w 413"/>
                    <a:gd name="T29" fmla="*/ 2147483647 h 205"/>
                    <a:gd name="T30" fmla="*/ 2147483647 w 413"/>
                    <a:gd name="T31" fmla="*/ 2147483647 h 205"/>
                    <a:gd name="T32" fmla="*/ 2147483647 w 413"/>
                    <a:gd name="T33" fmla="*/ 2147483647 h 205"/>
                    <a:gd name="T34" fmla="*/ 2147483647 w 413"/>
                    <a:gd name="T35" fmla="*/ 2147483647 h 205"/>
                    <a:gd name="T36" fmla="*/ 2147483647 w 413"/>
                    <a:gd name="T37" fmla="*/ 2147483647 h 205"/>
                    <a:gd name="T38" fmla="*/ 2147483647 w 413"/>
                    <a:gd name="T39" fmla="*/ 2147483647 h 20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413"/>
                    <a:gd name="T61" fmla="*/ 0 h 205"/>
                    <a:gd name="T62" fmla="*/ 413 w 413"/>
                    <a:gd name="T63" fmla="*/ 205 h 205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413" h="205">
                      <a:moveTo>
                        <a:pt x="195" y="16"/>
                      </a:moveTo>
                      <a:lnTo>
                        <a:pt x="338" y="0"/>
                      </a:lnTo>
                      <a:lnTo>
                        <a:pt x="413" y="4"/>
                      </a:lnTo>
                      <a:lnTo>
                        <a:pt x="406" y="25"/>
                      </a:lnTo>
                      <a:lnTo>
                        <a:pt x="237" y="171"/>
                      </a:lnTo>
                      <a:lnTo>
                        <a:pt x="39" y="205"/>
                      </a:lnTo>
                      <a:lnTo>
                        <a:pt x="16" y="191"/>
                      </a:lnTo>
                      <a:lnTo>
                        <a:pt x="0" y="147"/>
                      </a:lnTo>
                      <a:lnTo>
                        <a:pt x="27" y="189"/>
                      </a:lnTo>
                      <a:lnTo>
                        <a:pt x="44" y="196"/>
                      </a:lnTo>
                      <a:lnTo>
                        <a:pt x="226" y="162"/>
                      </a:lnTo>
                      <a:lnTo>
                        <a:pt x="404" y="19"/>
                      </a:lnTo>
                      <a:lnTo>
                        <a:pt x="375" y="11"/>
                      </a:lnTo>
                      <a:lnTo>
                        <a:pt x="163" y="25"/>
                      </a:lnTo>
                      <a:lnTo>
                        <a:pt x="18" y="77"/>
                      </a:lnTo>
                      <a:lnTo>
                        <a:pt x="9" y="124"/>
                      </a:lnTo>
                      <a:lnTo>
                        <a:pt x="3" y="74"/>
                      </a:lnTo>
                      <a:lnTo>
                        <a:pt x="173" y="13"/>
                      </a:lnTo>
                      <a:lnTo>
                        <a:pt x="195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11" name="Freeform 116"/>
                <p:cNvSpPr>
                  <a:spLocks/>
                </p:cNvSpPr>
                <p:nvPr/>
              </p:nvSpPr>
              <p:spPr bwMode="auto">
                <a:xfrm>
                  <a:off x="815848" y="4660969"/>
                  <a:ext cx="232147" cy="52402"/>
                </a:xfrm>
                <a:custGeom>
                  <a:avLst/>
                  <a:gdLst>
                    <a:gd name="T0" fmla="*/ 0 w 1773"/>
                    <a:gd name="T1" fmla="*/ 2147483647 h 304"/>
                    <a:gd name="T2" fmla="*/ 2147483647 w 1773"/>
                    <a:gd name="T3" fmla="*/ 2147483647 h 304"/>
                    <a:gd name="T4" fmla="*/ 2147483647 w 1773"/>
                    <a:gd name="T5" fmla="*/ 2147483647 h 304"/>
                    <a:gd name="T6" fmla="*/ 2147483647 w 1773"/>
                    <a:gd name="T7" fmla="*/ 2147483647 h 304"/>
                    <a:gd name="T8" fmla="*/ 2147483647 w 1773"/>
                    <a:gd name="T9" fmla="*/ 2147483647 h 304"/>
                    <a:gd name="T10" fmla="*/ 2147483647 w 1773"/>
                    <a:gd name="T11" fmla="*/ 2147483647 h 304"/>
                    <a:gd name="T12" fmla="*/ 2147483647 w 1773"/>
                    <a:gd name="T13" fmla="*/ 2147483647 h 304"/>
                    <a:gd name="T14" fmla="*/ 2147483647 w 1773"/>
                    <a:gd name="T15" fmla="*/ 2147483647 h 304"/>
                    <a:gd name="T16" fmla="*/ 2147483647 w 1773"/>
                    <a:gd name="T17" fmla="*/ 2147483647 h 304"/>
                    <a:gd name="T18" fmla="*/ 2147483647 w 1773"/>
                    <a:gd name="T19" fmla="*/ 0 h 304"/>
                    <a:gd name="T20" fmla="*/ 2147483647 w 1773"/>
                    <a:gd name="T21" fmla="*/ 2147483647 h 304"/>
                    <a:gd name="T22" fmla="*/ 2147483647 w 1773"/>
                    <a:gd name="T23" fmla="*/ 2147483647 h 304"/>
                    <a:gd name="T24" fmla="*/ 2147483647 w 1773"/>
                    <a:gd name="T25" fmla="*/ 2147483647 h 304"/>
                    <a:gd name="T26" fmla="*/ 2147483647 w 1773"/>
                    <a:gd name="T27" fmla="*/ 2147483647 h 304"/>
                    <a:gd name="T28" fmla="*/ 2147483647 w 1773"/>
                    <a:gd name="T29" fmla="*/ 2147483647 h 304"/>
                    <a:gd name="T30" fmla="*/ 2147483647 w 1773"/>
                    <a:gd name="T31" fmla="*/ 2147483647 h 304"/>
                    <a:gd name="T32" fmla="*/ 0 w 1773"/>
                    <a:gd name="T33" fmla="*/ 2147483647 h 304"/>
                    <a:gd name="T34" fmla="*/ 0 w 1773"/>
                    <a:gd name="T35" fmla="*/ 2147483647 h 3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73"/>
                    <a:gd name="T55" fmla="*/ 0 h 304"/>
                    <a:gd name="T56" fmla="*/ 1773 w 1773"/>
                    <a:gd name="T57" fmla="*/ 304 h 30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73" h="304">
                      <a:moveTo>
                        <a:pt x="0" y="275"/>
                      </a:moveTo>
                      <a:lnTo>
                        <a:pt x="336" y="295"/>
                      </a:lnTo>
                      <a:lnTo>
                        <a:pt x="606" y="304"/>
                      </a:lnTo>
                      <a:lnTo>
                        <a:pt x="869" y="295"/>
                      </a:lnTo>
                      <a:lnTo>
                        <a:pt x="1305" y="224"/>
                      </a:lnTo>
                      <a:lnTo>
                        <a:pt x="1430" y="203"/>
                      </a:lnTo>
                      <a:lnTo>
                        <a:pt x="1352" y="196"/>
                      </a:lnTo>
                      <a:lnTo>
                        <a:pt x="1332" y="180"/>
                      </a:lnTo>
                      <a:lnTo>
                        <a:pt x="1470" y="120"/>
                      </a:lnTo>
                      <a:lnTo>
                        <a:pt x="1773" y="0"/>
                      </a:lnTo>
                      <a:lnTo>
                        <a:pt x="1435" y="99"/>
                      </a:lnTo>
                      <a:lnTo>
                        <a:pt x="1106" y="192"/>
                      </a:lnTo>
                      <a:lnTo>
                        <a:pt x="814" y="255"/>
                      </a:lnTo>
                      <a:lnTo>
                        <a:pt x="568" y="286"/>
                      </a:lnTo>
                      <a:lnTo>
                        <a:pt x="316" y="282"/>
                      </a:lnTo>
                      <a:lnTo>
                        <a:pt x="37" y="262"/>
                      </a:lnTo>
                      <a:lnTo>
                        <a:pt x="0" y="27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12" name="Freeform 117"/>
                <p:cNvSpPr>
                  <a:spLocks/>
                </p:cNvSpPr>
                <p:nvPr/>
              </p:nvSpPr>
              <p:spPr bwMode="auto">
                <a:xfrm>
                  <a:off x="989678" y="4689552"/>
                  <a:ext cx="77383" cy="52402"/>
                </a:xfrm>
                <a:custGeom>
                  <a:avLst/>
                  <a:gdLst>
                    <a:gd name="T0" fmla="*/ 2147483647 w 608"/>
                    <a:gd name="T1" fmla="*/ 2147483647 h 304"/>
                    <a:gd name="T2" fmla="*/ 2147483647 w 608"/>
                    <a:gd name="T3" fmla="*/ 2147483647 h 304"/>
                    <a:gd name="T4" fmla="*/ 2147483647 w 608"/>
                    <a:gd name="T5" fmla="*/ 2147483647 h 304"/>
                    <a:gd name="T6" fmla="*/ 2147483647 w 608"/>
                    <a:gd name="T7" fmla="*/ 2147483647 h 304"/>
                    <a:gd name="T8" fmla="*/ 2147483647 w 608"/>
                    <a:gd name="T9" fmla="*/ 2147483647 h 304"/>
                    <a:gd name="T10" fmla="*/ 2147483647 w 608"/>
                    <a:gd name="T11" fmla="*/ 2147483647 h 304"/>
                    <a:gd name="T12" fmla="*/ 2147483647 w 608"/>
                    <a:gd name="T13" fmla="*/ 2147483647 h 304"/>
                    <a:gd name="T14" fmla="*/ 2147483647 w 608"/>
                    <a:gd name="T15" fmla="*/ 2147483647 h 304"/>
                    <a:gd name="T16" fmla="*/ 2147483647 w 608"/>
                    <a:gd name="T17" fmla="*/ 2147483647 h 304"/>
                    <a:gd name="T18" fmla="*/ 2147483647 w 608"/>
                    <a:gd name="T19" fmla="*/ 2147483647 h 304"/>
                    <a:gd name="T20" fmla="*/ 2147483647 w 608"/>
                    <a:gd name="T21" fmla="*/ 0 h 304"/>
                    <a:gd name="T22" fmla="*/ 2147483647 w 608"/>
                    <a:gd name="T23" fmla="*/ 2147483647 h 304"/>
                    <a:gd name="T24" fmla="*/ 2147483647 w 608"/>
                    <a:gd name="T25" fmla="*/ 2147483647 h 304"/>
                    <a:gd name="T26" fmla="*/ 0 w 608"/>
                    <a:gd name="T27" fmla="*/ 2147483647 h 304"/>
                    <a:gd name="T28" fmla="*/ 2147483647 w 608"/>
                    <a:gd name="T29" fmla="*/ 2147483647 h 304"/>
                    <a:gd name="T30" fmla="*/ 2147483647 w 608"/>
                    <a:gd name="T31" fmla="*/ 2147483647 h 30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608"/>
                    <a:gd name="T49" fmla="*/ 0 h 304"/>
                    <a:gd name="T50" fmla="*/ 608 w 608"/>
                    <a:gd name="T51" fmla="*/ 304 h 30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608" h="304">
                      <a:moveTo>
                        <a:pt x="47" y="36"/>
                      </a:moveTo>
                      <a:lnTo>
                        <a:pt x="185" y="59"/>
                      </a:lnTo>
                      <a:lnTo>
                        <a:pt x="179" y="78"/>
                      </a:lnTo>
                      <a:lnTo>
                        <a:pt x="216" y="74"/>
                      </a:lnTo>
                      <a:lnTo>
                        <a:pt x="505" y="269"/>
                      </a:lnTo>
                      <a:lnTo>
                        <a:pt x="481" y="304"/>
                      </a:lnTo>
                      <a:lnTo>
                        <a:pt x="543" y="263"/>
                      </a:lnTo>
                      <a:lnTo>
                        <a:pt x="608" y="238"/>
                      </a:lnTo>
                      <a:lnTo>
                        <a:pt x="514" y="258"/>
                      </a:lnTo>
                      <a:lnTo>
                        <a:pt x="228" y="64"/>
                      </a:lnTo>
                      <a:lnTo>
                        <a:pt x="378" y="0"/>
                      </a:lnTo>
                      <a:lnTo>
                        <a:pt x="194" y="68"/>
                      </a:lnTo>
                      <a:lnTo>
                        <a:pt x="211" y="44"/>
                      </a:lnTo>
                      <a:lnTo>
                        <a:pt x="0" y="15"/>
                      </a:lnTo>
                      <a:lnTo>
                        <a:pt x="47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13" name="Freeform 118"/>
                <p:cNvSpPr>
                  <a:spLocks/>
                </p:cNvSpPr>
                <p:nvPr/>
              </p:nvSpPr>
              <p:spPr bwMode="auto">
                <a:xfrm>
                  <a:off x="1058089" y="4656206"/>
                  <a:ext cx="20187" cy="68281"/>
                </a:xfrm>
                <a:custGeom>
                  <a:avLst/>
                  <a:gdLst>
                    <a:gd name="T0" fmla="*/ 2147483647 w 162"/>
                    <a:gd name="T1" fmla="*/ 2147483647 h 401"/>
                    <a:gd name="T2" fmla="*/ 2147483647 w 162"/>
                    <a:gd name="T3" fmla="*/ 2147483647 h 401"/>
                    <a:gd name="T4" fmla="*/ 2147483647 w 162"/>
                    <a:gd name="T5" fmla="*/ 2147483647 h 401"/>
                    <a:gd name="T6" fmla="*/ 2147483647 w 162"/>
                    <a:gd name="T7" fmla="*/ 2147483647 h 401"/>
                    <a:gd name="T8" fmla="*/ 2147483647 w 162"/>
                    <a:gd name="T9" fmla="*/ 2147483647 h 401"/>
                    <a:gd name="T10" fmla="*/ 2147483647 w 162"/>
                    <a:gd name="T11" fmla="*/ 2147483647 h 401"/>
                    <a:gd name="T12" fmla="*/ 2147483647 w 162"/>
                    <a:gd name="T13" fmla="*/ 2147483647 h 401"/>
                    <a:gd name="T14" fmla="*/ 0 w 162"/>
                    <a:gd name="T15" fmla="*/ 2147483647 h 401"/>
                    <a:gd name="T16" fmla="*/ 2147483647 w 162"/>
                    <a:gd name="T17" fmla="*/ 0 h 401"/>
                    <a:gd name="T18" fmla="*/ 2147483647 w 162"/>
                    <a:gd name="T19" fmla="*/ 2147483647 h 401"/>
                    <a:gd name="T20" fmla="*/ 2147483647 w 162"/>
                    <a:gd name="T21" fmla="*/ 2147483647 h 40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62"/>
                    <a:gd name="T34" fmla="*/ 0 h 401"/>
                    <a:gd name="T35" fmla="*/ 162 w 162"/>
                    <a:gd name="T36" fmla="*/ 401 h 40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62" h="401">
                      <a:moveTo>
                        <a:pt x="71" y="20"/>
                      </a:moveTo>
                      <a:lnTo>
                        <a:pt x="62" y="163"/>
                      </a:lnTo>
                      <a:lnTo>
                        <a:pt x="162" y="401"/>
                      </a:lnTo>
                      <a:lnTo>
                        <a:pt x="26" y="135"/>
                      </a:lnTo>
                      <a:lnTo>
                        <a:pt x="48" y="145"/>
                      </a:lnTo>
                      <a:lnTo>
                        <a:pt x="61" y="25"/>
                      </a:lnTo>
                      <a:lnTo>
                        <a:pt x="51" y="9"/>
                      </a:lnTo>
                      <a:lnTo>
                        <a:pt x="0" y="11"/>
                      </a:lnTo>
                      <a:lnTo>
                        <a:pt x="66" y="0"/>
                      </a:lnTo>
                      <a:lnTo>
                        <a:pt x="71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14" name="Freeform 119"/>
                <p:cNvSpPr>
                  <a:spLocks/>
                </p:cNvSpPr>
                <p:nvPr/>
              </p:nvSpPr>
              <p:spPr bwMode="auto">
                <a:xfrm>
                  <a:off x="1035659" y="4675261"/>
                  <a:ext cx="24673" cy="9528"/>
                </a:xfrm>
                <a:custGeom>
                  <a:avLst/>
                  <a:gdLst>
                    <a:gd name="T0" fmla="*/ 2147483647 w 191"/>
                    <a:gd name="T1" fmla="*/ 2147483647 h 57"/>
                    <a:gd name="T2" fmla="*/ 0 w 191"/>
                    <a:gd name="T3" fmla="*/ 2147483647 h 57"/>
                    <a:gd name="T4" fmla="*/ 2147483647 w 191"/>
                    <a:gd name="T5" fmla="*/ 2147483647 h 57"/>
                    <a:gd name="T6" fmla="*/ 2147483647 w 191"/>
                    <a:gd name="T7" fmla="*/ 0 h 57"/>
                    <a:gd name="T8" fmla="*/ 2147483647 w 191"/>
                    <a:gd name="T9" fmla="*/ 2147483647 h 57"/>
                    <a:gd name="T10" fmla="*/ 2147483647 w 191"/>
                    <a:gd name="T11" fmla="*/ 2147483647 h 57"/>
                    <a:gd name="T12" fmla="*/ 2147483647 w 191"/>
                    <a:gd name="T13" fmla="*/ 2147483647 h 5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91"/>
                    <a:gd name="T22" fmla="*/ 0 h 57"/>
                    <a:gd name="T23" fmla="*/ 191 w 191"/>
                    <a:gd name="T24" fmla="*/ 57 h 5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91" h="57">
                      <a:moveTo>
                        <a:pt x="151" y="9"/>
                      </a:moveTo>
                      <a:lnTo>
                        <a:pt x="0" y="57"/>
                      </a:lnTo>
                      <a:lnTo>
                        <a:pt x="125" y="2"/>
                      </a:lnTo>
                      <a:lnTo>
                        <a:pt x="169" y="0"/>
                      </a:lnTo>
                      <a:lnTo>
                        <a:pt x="191" y="18"/>
                      </a:lnTo>
                      <a:lnTo>
                        <a:pt x="151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15" name="Freeform 120"/>
                <p:cNvSpPr>
                  <a:spLocks/>
                </p:cNvSpPr>
                <p:nvPr/>
              </p:nvSpPr>
              <p:spPr bwMode="auto">
                <a:xfrm>
                  <a:off x="1052481" y="4727662"/>
                  <a:ext cx="26916" cy="11116"/>
                </a:xfrm>
                <a:custGeom>
                  <a:avLst/>
                  <a:gdLst>
                    <a:gd name="T0" fmla="*/ 0 w 220"/>
                    <a:gd name="T1" fmla="*/ 2147483647 h 73"/>
                    <a:gd name="T2" fmla="*/ 2147483647 w 220"/>
                    <a:gd name="T3" fmla="*/ 2147483647 h 73"/>
                    <a:gd name="T4" fmla="*/ 2147483647 w 220"/>
                    <a:gd name="T5" fmla="*/ 0 h 73"/>
                    <a:gd name="T6" fmla="*/ 2147483647 w 220"/>
                    <a:gd name="T7" fmla="*/ 2147483647 h 73"/>
                    <a:gd name="T8" fmla="*/ 2147483647 w 220"/>
                    <a:gd name="T9" fmla="*/ 2147483647 h 73"/>
                    <a:gd name="T10" fmla="*/ 0 w 220"/>
                    <a:gd name="T11" fmla="*/ 2147483647 h 73"/>
                    <a:gd name="T12" fmla="*/ 0 w 220"/>
                    <a:gd name="T13" fmla="*/ 2147483647 h 7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20"/>
                    <a:gd name="T22" fmla="*/ 0 h 73"/>
                    <a:gd name="T23" fmla="*/ 220 w 220"/>
                    <a:gd name="T24" fmla="*/ 73 h 7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20" h="73">
                      <a:moveTo>
                        <a:pt x="0" y="73"/>
                      </a:moveTo>
                      <a:lnTo>
                        <a:pt x="156" y="14"/>
                      </a:lnTo>
                      <a:lnTo>
                        <a:pt x="220" y="0"/>
                      </a:lnTo>
                      <a:lnTo>
                        <a:pt x="187" y="20"/>
                      </a:lnTo>
                      <a:lnTo>
                        <a:pt x="73" y="58"/>
                      </a:lnTo>
                      <a:lnTo>
                        <a:pt x="0" y="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16" name="Freeform 121"/>
                <p:cNvSpPr>
                  <a:spLocks/>
                </p:cNvSpPr>
                <p:nvPr/>
              </p:nvSpPr>
              <p:spPr bwMode="auto">
                <a:xfrm>
                  <a:off x="986314" y="4718134"/>
                  <a:ext cx="57195" cy="17468"/>
                </a:xfrm>
                <a:custGeom>
                  <a:avLst/>
                  <a:gdLst>
                    <a:gd name="T0" fmla="*/ 2147483647 w 439"/>
                    <a:gd name="T1" fmla="*/ 2147483647 h 101"/>
                    <a:gd name="T2" fmla="*/ 2147483647 w 439"/>
                    <a:gd name="T3" fmla="*/ 2147483647 h 101"/>
                    <a:gd name="T4" fmla="*/ 2147483647 w 439"/>
                    <a:gd name="T5" fmla="*/ 2147483647 h 101"/>
                    <a:gd name="T6" fmla="*/ 2147483647 w 439"/>
                    <a:gd name="T7" fmla="*/ 2147483647 h 101"/>
                    <a:gd name="T8" fmla="*/ 2147483647 w 439"/>
                    <a:gd name="T9" fmla="*/ 2147483647 h 101"/>
                    <a:gd name="T10" fmla="*/ 0 w 439"/>
                    <a:gd name="T11" fmla="*/ 2147483647 h 101"/>
                    <a:gd name="T12" fmla="*/ 2147483647 w 439"/>
                    <a:gd name="T13" fmla="*/ 2147483647 h 101"/>
                    <a:gd name="T14" fmla="*/ 2147483647 w 439"/>
                    <a:gd name="T15" fmla="*/ 2147483647 h 101"/>
                    <a:gd name="T16" fmla="*/ 2147483647 w 439"/>
                    <a:gd name="T17" fmla="*/ 2147483647 h 101"/>
                    <a:gd name="T18" fmla="*/ 2147483647 w 439"/>
                    <a:gd name="T19" fmla="*/ 2147483647 h 101"/>
                    <a:gd name="T20" fmla="*/ 2147483647 w 439"/>
                    <a:gd name="T21" fmla="*/ 2147483647 h 101"/>
                    <a:gd name="T22" fmla="*/ 2147483647 w 439"/>
                    <a:gd name="T23" fmla="*/ 2147483647 h 101"/>
                    <a:gd name="T24" fmla="*/ 2147483647 w 439"/>
                    <a:gd name="T25" fmla="*/ 2147483647 h 101"/>
                    <a:gd name="T26" fmla="*/ 2147483647 w 439"/>
                    <a:gd name="T27" fmla="*/ 2147483647 h 101"/>
                    <a:gd name="T28" fmla="*/ 2147483647 w 439"/>
                    <a:gd name="T29" fmla="*/ 2147483647 h 101"/>
                    <a:gd name="T30" fmla="*/ 2147483647 w 439"/>
                    <a:gd name="T31" fmla="*/ 2147483647 h 101"/>
                    <a:gd name="T32" fmla="*/ 2147483647 w 439"/>
                    <a:gd name="T33" fmla="*/ 0 h 101"/>
                    <a:gd name="T34" fmla="*/ 2147483647 w 439"/>
                    <a:gd name="T35" fmla="*/ 2147483647 h 101"/>
                    <a:gd name="T36" fmla="*/ 2147483647 w 439"/>
                    <a:gd name="T37" fmla="*/ 2147483647 h 10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39"/>
                    <a:gd name="T58" fmla="*/ 0 h 101"/>
                    <a:gd name="T59" fmla="*/ 439 w 439"/>
                    <a:gd name="T60" fmla="*/ 101 h 10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39" h="101">
                      <a:moveTo>
                        <a:pt x="439" y="43"/>
                      </a:moveTo>
                      <a:lnTo>
                        <a:pt x="285" y="70"/>
                      </a:lnTo>
                      <a:lnTo>
                        <a:pt x="103" y="101"/>
                      </a:lnTo>
                      <a:lnTo>
                        <a:pt x="71" y="101"/>
                      </a:lnTo>
                      <a:lnTo>
                        <a:pt x="55" y="86"/>
                      </a:lnTo>
                      <a:lnTo>
                        <a:pt x="0" y="83"/>
                      </a:lnTo>
                      <a:lnTo>
                        <a:pt x="37" y="61"/>
                      </a:lnTo>
                      <a:lnTo>
                        <a:pt x="40" y="46"/>
                      </a:lnTo>
                      <a:lnTo>
                        <a:pt x="84" y="46"/>
                      </a:lnTo>
                      <a:lnTo>
                        <a:pt x="224" y="3"/>
                      </a:lnTo>
                      <a:lnTo>
                        <a:pt x="97" y="56"/>
                      </a:lnTo>
                      <a:lnTo>
                        <a:pt x="97" y="81"/>
                      </a:lnTo>
                      <a:lnTo>
                        <a:pt x="182" y="46"/>
                      </a:lnTo>
                      <a:lnTo>
                        <a:pt x="185" y="72"/>
                      </a:lnTo>
                      <a:lnTo>
                        <a:pt x="267" y="39"/>
                      </a:lnTo>
                      <a:lnTo>
                        <a:pt x="399" y="34"/>
                      </a:lnTo>
                      <a:lnTo>
                        <a:pt x="388" y="0"/>
                      </a:lnTo>
                      <a:lnTo>
                        <a:pt x="439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17" name="Freeform 122"/>
                <p:cNvSpPr>
                  <a:spLocks/>
                </p:cNvSpPr>
                <p:nvPr/>
              </p:nvSpPr>
              <p:spPr bwMode="auto">
                <a:xfrm>
                  <a:off x="1008743" y="4708607"/>
                  <a:ext cx="24673" cy="17468"/>
                </a:xfrm>
                <a:custGeom>
                  <a:avLst/>
                  <a:gdLst>
                    <a:gd name="T0" fmla="*/ 2147483647 w 196"/>
                    <a:gd name="T1" fmla="*/ 2147483647 h 103"/>
                    <a:gd name="T2" fmla="*/ 2147483647 w 196"/>
                    <a:gd name="T3" fmla="*/ 2147483647 h 103"/>
                    <a:gd name="T4" fmla="*/ 2147483647 w 196"/>
                    <a:gd name="T5" fmla="*/ 2147483647 h 103"/>
                    <a:gd name="T6" fmla="*/ 2147483647 w 196"/>
                    <a:gd name="T7" fmla="*/ 2147483647 h 103"/>
                    <a:gd name="T8" fmla="*/ 2147483647 w 196"/>
                    <a:gd name="T9" fmla="*/ 2147483647 h 103"/>
                    <a:gd name="T10" fmla="*/ 0 w 196"/>
                    <a:gd name="T11" fmla="*/ 2147483647 h 103"/>
                    <a:gd name="T12" fmla="*/ 2147483647 w 196"/>
                    <a:gd name="T13" fmla="*/ 2147483647 h 103"/>
                    <a:gd name="T14" fmla="*/ 2147483647 w 196"/>
                    <a:gd name="T15" fmla="*/ 0 h 103"/>
                    <a:gd name="T16" fmla="*/ 2147483647 w 196"/>
                    <a:gd name="T17" fmla="*/ 2147483647 h 103"/>
                    <a:gd name="T18" fmla="*/ 2147483647 w 196"/>
                    <a:gd name="T19" fmla="*/ 2147483647 h 10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96"/>
                    <a:gd name="T31" fmla="*/ 0 h 103"/>
                    <a:gd name="T32" fmla="*/ 196 w 196"/>
                    <a:gd name="T33" fmla="*/ 103 h 10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96" h="103">
                      <a:moveTo>
                        <a:pt x="196" y="44"/>
                      </a:moveTo>
                      <a:lnTo>
                        <a:pt x="99" y="103"/>
                      </a:lnTo>
                      <a:lnTo>
                        <a:pt x="97" y="70"/>
                      </a:lnTo>
                      <a:lnTo>
                        <a:pt x="10" y="74"/>
                      </a:lnTo>
                      <a:lnTo>
                        <a:pt x="67" y="42"/>
                      </a:lnTo>
                      <a:lnTo>
                        <a:pt x="0" y="38"/>
                      </a:lnTo>
                      <a:lnTo>
                        <a:pt x="130" y="24"/>
                      </a:lnTo>
                      <a:lnTo>
                        <a:pt x="135" y="0"/>
                      </a:lnTo>
                      <a:lnTo>
                        <a:pt x="196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18" name="Freeform 123"/>
                <p:cNvSpPr>
                  <a:spLocks/>
                </p:cNvSpPr>
                <p:nvPr/>
              </p:nvSpPr>
              <p:spPr bwMode="auto">
                <a:xfrm>
                  <a:off x="1005378" y="4700668"/>
                  <a:ext cx="15701" cy="15879"/>
                </a:xfrm>
                <a:custGeom>
                  <a:avLst/>
                  <a:gdLst>
                    <a:gd name="T0" fmla="*/ 2147483647 w 125"/>
                    <a:gd name="T1" fmla="*/ 2147483647 h 94"/>
                    <a:gd name="T2" fmla="*/ 0 w 125"/>
                    <a:gd name="T3" fmla="*/ 2147483647 h 94"/>
                    <a:gd name="T4" fmla="*/ 2147483647 w 125"/>
                    <a:gd name="T5" fmla="*/ 2147483647 h 94"/>
                    <a:gd name="T6" fmla="*/ 2147483647 w 125"/>
                    <a:gd name="T7" fmla="*/ 0 h 94"/>
                    <a:gd name="T8" fmla="*/ 2147483647 w 125"/>
                    <a:gd name="T9" fmla="*/ 2147483647 h 94"/>
                    <a:gd name="T10" fmla="*/ 2147483647 w 125"/>
                    <a:gd name="T11" fmla="*/ 2147483647 h 9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5"/>
                    <a:gd name="T19" fmla="*/ 0 h 94"/>
                    <a:gd name="T20" fmla="*/ 125 w 125"/>
                    <a:gd name="T21" fmla="*/ 94 h 9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5" h="94">
                      <a:moveTo>
                        <a:pt x="125" y="37"/>
                      </a:moveTo>
                      <a:lnTo>
                        <a:pt x="0" y="94"/>
                      </a:lnTo>
                      <a:lnTo>
                        <a:pt x="98" y="33"/>
                      </a:lnTo>
                      <a:lnTo>
                        <a:pt x="94" y="0"/>
                      </a:lnTo>
                      <a:lnTo>
                        <a:pt x="125" y="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19" name="Freeform 124"/>
                <p:cNvSpPr>
                  <a:spLocks/>
                </p:cNvSpPr>
                <p:nvPr/>
              </p:nvSpPr>
              <p:spPr bwMode="auto">
                <a:xfrm>
                  <a:off x="990800" y="4697492"/>
                  <a:ext cx="23551" cy="31759"/>
                </a:xfrm>
                <a:custGeom>
                  <a:avLst/>
                  <a:gdLst>
                    <a:gd name="T0" fmla="*/ 2147483647 w 178"/>
                    <a:gd name="T1" fmla="*/ 2147483647 h 182"/>
                    <a:gd name="T2" fmla="*/ 2147483647 w 178"/>
                    <a:gd name="T3" fmla="*/ 2147483647 h 182"/>
                    <a:gd name="T4" fmla="*/ 2147483647 w 178"/>
                    <a:gd name="T5" fmla="*/ 2147483647 h 182"/>
                    <a:gd name="T6" fmla="*/ 2147483647 w 178"/>
                    <a:gd name="T7" fmla="*/ 2147483647 h 182"/>
                    <a:gd name="T8" fmla="*/ 2147483647 w 178"/>
                    <a:gd name="T9" fmla="*/ 2147483647 h 182"/>
                    <a:gd name="T10" fmla="*/ 2147483647 w 178"/>
                    <a:gd name="T11" fmla="*/ 2147483647 h 182"/>
                    <a:gd name="T12" fmla="*/ 2147483647 w 178"/>
                    <a:gd name="T13" fmla="*/ 2147483647 h 182"/>
                    <a:gd name="T14" fmla="*/ 2147483647 w 178"/>
                    <a:gd name="T15" fmla="*/ 2147483647 h 182"/>
                    <a:gd name="T16" fmla="*/ 2147483647 w 178"/>
                    <a:gd name="T17" fmla="*/ 2147483647 h 182"/>
                    <a:gd name="T18" fmla="*/ 2147483647 w 178"/>
                    <a:gd name="T19" fmla="*/ 2147483647 h 182"/>
                    <a:gd name="T20" fmla="*/ 0 w 178"/>
                    <a:gd name="T21" fmla="*/ 2147483647 h 182"/>
                    <a:gd name="T22" fmla="*/ 2147483647 w 178"/>
                    <a:gd name="T23" fmla="*/ 2147483647 h 182"/>
                    <a:gd name="T24" fmla="*/ 2147483647 w 178"/>
                    <a:gd name="T25" fmla="*/ 2147483647 h 182"/>
                    <a:gd name="T26" fmla="*/ 2147483647 w 178"/>
                    <a:gd name="T27" fmla="*/ 2147483647 h 182"/>
                    <a:gd name="T28" fmla="*/ 2147483647 w 178"/>
                    <a:gd name="T29" fmla="*/ 0 h 182"/>
                    <a:gd name="T30" fmla="*/ 2147483647 w 178"/>
                    <a:gd name="T31" fmla="*/ 2147483647 h 182"/>
                    <a:gd name="T32" fmla="*/ 2147483647 w 178"/>
                    <a:gd name="T33" fmla="*/ 2147483647 h 18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8"/>
                    <a:gd name="T52" fmla="*/ 0 h 182"/>
                    <a:gd name="T53" fmla="*/ 178 w 178"/>
                    <a:gd name="T54" fmla="*/ 182 h 18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8" h="182">
                      <a:moveTo>
                        <a:pt x="170" y="12"/>
                      </a:moveTo>
                      <a:lnTo>
                        <a:pt x="103" y="41"/>
                      </a:lnTo>
                      <a:lnTo>
                        <a:pt x="51" y="81"/>
                      </a:lnTo>
                      <a:lnTo>
                        <a:pt x="16" y="112"/>
                      </a:lnTo>
                      <a:lnTo>
                        <a:pt x="45" y="117"/>
                      </a:lnTo>
                      <a:lnTo>
                        <a:pt x="148" y="93"/>
                      </a:lnTo>
                      <a:lnTo>
                        <a:pt x="22" y="142"/>
                      </a:lnTo>
                      <a:lnTo>
                        <a:pt x="5" y="156"/>
                      </a:lnTo>
                      <a:lnTo>
                        <a:pt x="36" y="169"/>
                      </a:lnTo>
                      <a:lnTo>
                        <a:pt x="5" y="182"/>
                      </a:lnTo>
                      <a:lnTo>
                        <a:pt x="0" y="149"/>
                      </a:lnTo>
                      <a:lnTo>
                        <a:pt x="7" y="112"/>
                      </a:lnTo>
                      <a:lnTo>
                        <a:pt x="62" y="61"/>
                      </a:lnTo>
                      <a:lnTo>
                        <a:pt x="132" y="19"/>
                      </a:lnTo>
                      <a:lnTo>
                        <a:pt x="178" y="0"/>
                      </a:lnTo>
                      <a:lnTo>
                        <a:pt x="17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20" name="Freeform 125"/>
                <p:cNvSpPr>
                  <a:spLocks/>
                </p:cNvSpPr>
                <p:nvPr/>
              </p:nvSpPr>
              <p:spPr bwMode="auto">
                <a:xfrm>
                  <a:off x="857343" y="4608567"/>
                  <a:ext cx="56074" cy="26994"/>
                </a:xfrm>
                <a:custGeom>
                  <a:avLst/>
                  <a:gdLst>
                    <a:gd name="T0" fmla="*/ 0 w 422"/>
                    <a:gd name="T1" fmla="*/ 0 h 164"/>
                    <a:gd name="T2" fmla="*/ 2147483647 w 422"/>
                    <a:gd name="T3" fmla="*/ 2147483647 h 164"/>
                    <a:gd name="T4" fmla="*/ 2147483647 w 422"/>
                    <a:gd name="T5" fmla="*/ 2147483647 h 164"/>
                    <a:gd name="T6" fmla="*/ 2147483647 w 422"/>
                    <a:gd name="T7" fmla="*/ 2147483647 h 164"/>
                    <a:gd name="T8" fmla="*/ 0 w 422"/>
                    <a:gd name="T9" fmla="*/ 0 h 164"/>
                    <a:gd name="T10" fmla="*/ 0 w 422"/>
                    <a:gd name="T11" fmla="*/ 0 h 1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22"/>
                    <a:gd name="T19" fmla="*/ 0 h 164"/>
                    <a:gd name="T20" fmla="*/ 422 w 422"/>
                    <a:gd name="T21" fmla="*/ 164 h 16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22" h="164">
                      <a:moveTo>
                        <a:pt x="0" y="0"/>
                      </a:moveTo>
                      <a:lnTo>
                        <a:pt x="422" y="159"/>
                      </a:lnTo>
                      <a:lnTo>
                        <a:pt x="391" y="164"/>
                      </a:lnTo>
                      <a:lnTo>
                        <a:pt x="11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21" name="Freeform 126"/>
                <p:cNvSpPr>
                  <a:spLocks/>
                </p:cNvSpPr>
                <p:nvPr/>
              </p:nvSpPr>
              <p:spPr bwMode="auto">
                <a:xfrm>
                  <a:off x="857343" y="4576809"/>
                  <a:ext cx="297194" cy="73045"/>
                </a:xfrm>
                <a:custGeom>
                  <a:avLst/>
                  <a:gdLst>
                    <a:gd name="T0" fmla="*/ 2147483647 w 2301"/>
                    <a:gd name="T1" fmla="*/ 2147483647 h 427"/>
                    <a:gd name="T2" fmla="*/ 2147483647 w 2301"/>
                    <a:gd name="T3" fmla="*/ 2147483647 h 427"/>
                    <a:gd name="T4" fmla="*/ 2147483647 w 2301"/>
                    <a:gd name="T5" fmla="*/ 2147483647 h 427"/>
                    <a:gd name="T6" fmla="*/ 2147483647 w 2301"/>
                    <a:gd name="T7" fmla="*/ 2147483647 h 427"/>
                    <a:gd name="T8" fmla="*/ 2147483647 w 2301"/>
                    <a:gd name="T9" fmla="*/ 2147483647 h 427"/>
                    <a:gd name="T10" fmla="*/ 2147483647 w 2301"/>
                    <a:gd name="T11" fmla="*/ 2147483647 h 427"/>
                    <a:gd name="T12" fmla="*/ 2147483647 w 2301"/>
                    <a:gd name="T13" fmla="*/ 2147483647 h 427"/>
                    <a:gd name="T14" fmla="*/ 2147483647 w 2301"/>
                    <a:gd name="T15" fmla="*/ 2147483647 h 427"/>
                    <a:gd name="T16" fmla="*/ 2147483647 w 2301"/>
                    <a:gd name="T17" fmla="*/ 2147483647 h 427"/>
                    <a:gd name="T18" fmla="*/ 2147483647 w 2301"/>
                    <a:gd name="T19" fmla="*/ 2147483647 h 427"/>
                    <a:gd name="T20" fmla="*/ 2147483647 w 2301"/>
                    <a:gd name="T21" fmla="*/ 2147483647 h 427"/>
                    <a:gd name="T22" fmla="*/ 2147483647 w 2301"/>
                    <a:gd name="T23" fmla="*/ 2147483647 h 427"/>
                    <a:gd name="T24" fmla="*/ 2147483647 w 2301"/>
                    <a:gd name="T25" fmla="*/ 2147483647 h 427"/>
                    <a:gd name="T26" fmla="*/ 2147483647 w 2301"/>
                    <a:gd name="T27" fmla="*/ 2147483647 h 427"/>
                    <a:gd name="T28" fmla="*/ 2147483647 w 2301"/>
                    <a:gd name="T29" fmla="*/ 2147483647 h 427"/>
                    <a:gd name="T30" fmla="*/ 2147483647 w 2301"/>
                    <a:gd name="T31" fmla="*/ 2147483647 h 427"/>
                    <a:gd name="T32" fmla="*/ 2147483647 w 2301"/>
                    <a:gd name="T33" fmla="*/ 0 h 427"/>
                    <a:gd name="T34" fmla="*/ 2147483647 w 2301"/>
                    <a:gd name="T35" fmla="*/ 0 h 427"/>
                    <a:gd name="T36" fmla="*/ 2147483647 w 2301"/>
                    <a:gd name="T37" fmla="*/ 2147483647 h 427"/>
                    <a:gd name="T38" fmla="*/ 2147483647 w 2301"/>
                    <a:gd name="T39" fmla="*/ 2147483647 h 427"/>
                    <a:gd name="T40" fmla="*/ 2147483647 w 2301"/>
                    <a:gd name="T41" fmla="*/ 2147483647 h 427"/>
                    <a:gd name="T42" fmla="*/ 2147483647 w 2301"/>
                    <a:gd name="T43" fmla="*/ 2147483647 h 427"/>
                    <a:gd name="T44" fmla="*/ 2147483647 w 2301"/>
                    <a:gd name="T45" fmla="*/ 2147483647 h 427"/>
                    <a:gd name="T46" fmla="*/ 0 w 2301"/>
                    <a:gd name="T47" fmla="*/ 2147483647 h 427"/>
                    <a:gd name="T48" fmla="*/ 2147483647 w 2301"/>
                    <a:gd name="T49" fmla="*/ 2147483647 h 427"/>
                    <a:gd name="T50" fmla="*/ 2147483647 w 2301"/>
                    <a:gd name="T51" fmla="*/ 2147483647 h 427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301"/>
                    <a:gd name="T79" fmla="*/ 0 h 427"/>
                    <a:gd name="T80" fmla="*/ 2301 w 2301"/>
                    <a:gd name="T81" fmla="*/ 427 h 427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301" h="427">
                      <a:moveTo>
                        <a:pt x="18" y="175"/>
                      </a:moveTo>
                      <a:lnTo>
                        <a:pt x="118" y="158"/>
                      </a:lnTo>
                      <a:lnTo>
                        <a:pt x="601" y="292"/>
                      </a:lnTo>
                      <a:lnTo>
                        <a:pt x="129" y="427"/>
                      </a:lnTo>
                      <a:lnTo>
                        <a:pt x="593" y="313"/>
                      </a:lnTo>
                      <a:lnTo>
                        <a:pt x="1150" y="183"/>
                      </a:lnTo>
                      <a:lnTo>
                        <a:pt x="1620" y="82"/>
                      </a:lnTo>
                      <a:lnTo>
                        <a:pt x="1865" y="34"/>
                      </a:lnTo>
                      <a:lnTo>
                        <a:pt x="2024" y="6"/>
                      </a:lnTo>
                      <a:lnTo>
                        <a:pt x="2111" y="8"/>
                      </a:lnTo>
                      <a:lnTo>
                        <a:pt x="2187" y="15"/>
                      </a:lnTo>
                      <a:lnTo>
                        <a:pt x="2247" y="32"/>
                      </a:lnTo>
                      <a:lnTo>
                        <a:pt x="2301" y="59"/>
                      </a:lnTo>
                      <a:lnTo>
                        <a:pt x="2268" y="34"/>
                      </a:lnTo>
                      <a:lnTo>
                        <a:pt x="2207" y="13"/>
                      </a:lnTo>
                      <a:lnTo>
                        <a:pt x="2154" y="2"/>
                      </a:lnTo>
                      <a:lnTo>
                        <a:pt x="2071" y="0"/>
                      </a:lnTo>
                      <a:lnTo>
                        <a:pt x="1990" y="0"/>
                      </a:lnTo>
                      <a:lnTo>
                        <a:pt x="1636" y="61"/>
                      </a:lnTo>
                      <a:lnTo>
                        <a:pt x="1274" y="135"/>
                      </a:lnTo>
                      <a:lnTo>
                        <a:pt x="897" y="219"/>
                      </a:lnTo>
                      <a:lnTo>
                        <a:pt x="647" y="277"/>
                      </a:lnTo>
                      <a:lnTo>
                        <a:pt x="123" y="151"/>
                      </a:lnTo>
                      <a:lnTo>
                        <a:pt x="0" y="173"/>
                      </a:lnTo>
                      <a:lnTo>
                        <a:pt x="18" y="17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22" name="Freeform 127"/>
                <p:cNvSpPr>
                  <a:spLocks/>
                </p:cNvSpPr>
                <p:nvPr/>
              </p:nvSpPr>
              <p:spPr bwMode="auto">
                <a:xfrm>
                  <a:off x="742951" y="4537110"/>
                  <a:ext cx="173830" cy="171497"/>
                </a:xfrm>
                <a:custGeom>
                  <a:avLst/>
                  <a:gdLst>
                    <a:gd name="T0" fmla="*/ 2147483647 w 1334"/>
                    <a:gd name="T1" fmla="*/ 2147483647 h 990"/>
                    <a:gd name="T2" fmla="*/ 2147483647 w 1334"/>
                    <a:gd name="T3" fmla="*/ 2147483647 h 990"/>
                    <a:gd name="T4" fmla="*/ 2147483647 w 1334"/>
                    <a:gd name="T5" fmla="*/ 2147483647 h 990"/>
                    <a:gd name="T6" fmla="*/ 2147483647 w 1334"/>
                    <a:gd name="T7" fmla="*/ 2147483647 h 990"/>
                    <a:gd name="T8" fmla="*/ 2147483647 w 1334"/>
                    <a:gd name="T9" fmla="*/ 2147483647 h 990"/>
                    <a:gd name="T10" fmla="*/ 2147483647 w 1334"/>
                    <a:gd name="T11" fmla="*/ 2147483647 h 990"/>
                    <a:gd name="T12" fmla="*/ 2147483647 w 1334"/>
                    <a:gd name="T13" fmla="*/ 2147483647 h 990"/>
                    <a:gd name="T14" fmla="*/ 2147483647 w 1334"/>
                    <a:gd name="T15" fmla="*/ 2147483647 h 990"/>
                    <a:gd name="T16" fmla="*/ 2147483647 w 1334"/>
                    <a:gd name="T17" fmla="*/ 2147483647 h 990"/>
                    <a:gd name="T18" fmla="*/ 2147483647 w 1334"/>
                    <a:gd name="T19" fmla="*/ 2147483647 h 990"/>
                    <a:gd name="T20" fmla="*/ 2147483647 w 1334"/>
                    <a:gd name="T21" fmla="*/ 2147483647 h 990"/>
                    <a:gd name="T22" fmla="*/ 2147483647 w 1334"/>
                    <a:gd name="T23" fmla="*/ 2147483647 h 990"/>
                    <a:gd name="T24" fmla="*/ 2147483647 w 1334"/>
                    <a:gd name="T25" fmla="*/ 2147483647 h 990"/>
                    <a:gd name="T26" fmla="*/ 0 w 1334"/>
                    <a:gd name="T27" fmla="*/ 2147483647 h 990"/>
                    <a:gd name="T28" fmla="*/ 2147483647 w 1334"/>
                    <a:gd name="T29" fmla="*/ 2147483647 h 990"/>
                    <a:gd name="T30" fmla="*/ 2147483647 w 1334"/>
                    <a:gd name="T31" fmla="*/ 2147483647 h 990"/>
                    <a:gd name="T32" fmla="*/ 2147483647 w 1334"/>
                    <a:gd name="T33" fmla="*/ 2147483647 h 990"/>
                    <a:gd name="T34" fmla="*/ 2147483647 w 1334"/>
                    <a:gd name="T35" fmla="*/ 2147483647 h 990"/>
                    <a:gd name="T36" fmla="*/ 2147483647 w 1334"/>
                    <a:gd name="T37" fmla="*/ 2147483647 h 990"/>
                    <a:gd name="T38" fmla="*/ 2147483647 w 1334"/>
                    <a:gd name="T39" fmla="*/ 2147483647 h 990"/>
                    <a:gd name="T40" fmla="*/ 2147483647 w 1334"/>
                    <a:gd name="T41" fmla="*/ 2147483647 h 990"/>
                    <a:gd name="T42" fmla="*/ 2147483647 w 1334"/>
                    <a:gd name="T43" fmla="*/ 2147483647 h 990"/>
                    <a:gd name="T44" fmla="*/ 2147483647 w 1334"/>
                    <a:gd name="T45" fmla="*/ 2147483647 h 990"/>
                    <a:gd name="T46" fmla="*/ 2147483647 w 1334"/>
                    <a:gd name="T47" fmla="*/ 2147483647 h 990"/>
                    <a:gd name="T48" fmla="*/ 2147483647 w 1334"/>
                    <a:gd name="T49" fmla="*/ 2147483647 h 990"/>
                    <a:gd name="T50" fmla="*/ 2147483647 w 1334"/>
                    <a:gd name="T51" fmla="*/ 2147483647 h 990"/>
                    <a:gd name="T52" fmla="*/ 2147483647 w 1334"/>
                    <a:gd name="T53" fmla="*/ 2147483647 h 990"/>
                    <a:gd name="T54" fmla="*/ 2147483647 w 1334"/>
                    <a:gd name="T55" fmla="*/ 0 h 990"/>
                    <a:gd name="T56" fmla="*/ 2147483647 w 1334"/>
                    <a:gd name="T57" fmla="*/ 2147483647 h 990"/>
                    <a:gd name="T58" fmla="*/ 2147483647 w 1334"/>
                    <a:gd name="T59" fmla="*/ 2147483647 h 990"/>
                    <a:gd name="T60" fmla="*/ 2147483647 w 1334"/>
                    <a:gd name="T61" fmla="*/ 2147483647 h 990"/>
                    <a:gd name="T62" fmla="*/ 2147483647 w 1334"/>
                    <a:gd name="T63" fmla="*/ 2147483647 h 990"/>
                    <a:gd name="T64" fmla="*/ 2147483647 w 1334"/>
                    <a:gd name="T65" fmla="*/ 2147483647 h 990"/>
                    <a:gd name="T66" fmla="*/ 2147483647 w 1334"/>
                    <a:gd name="T67" fmla="*/ 2147483647 h 990"/>
                    <a:gd name="T68" fmla="*/ 2147483647 w 1334"/>
                    <a:gd name="T69" fmla="*/ 2147483647 h 990"/>
                    <a:gd name="T70" fmla="*/ 2147483647 w 1334"/>
                    <a:gd name="T71" fmla="*/ 2147483647 h 990"/>
                    <a:gd name="T72" fmla="*/ 2147483647 w 1334"/>
                    <a:gd name="T73" fmla="*/ 2147483647 h 990"/>
                    <a:gd name="T74" fmla="*/ 2147483647 w 1334"/>
                    <a:gd name="T75" fmla="*/ 2147483647 h 99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334"/>
                    <a:gd name="T115" fmla="*/ 0 h 990"/>
                    <a:gd name="T116" fmla="*/ 1334 w 1334"/>
                    <a:gd name="T117" fmla="*/ 990 h 99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334" h="990">
                      <a:moveTo>
                        <a:pt x="1146" y="621"/>
                      </a:moveTo>
                      <a:lnTo>
                        <a:pt x="593" y="769"/>
                      </a:lnTo>
                      <a:lnTo>
                        <a:pt x="419" y="807"/>
                      </a:lnTo>
                      <a:lnTo>
                        <a:pt x="312" y="835"/>
                      </a:lnTo>
                      <a:lnTo>
                        <a:pt x="334" y="897"/>
                      </a:lnTo>
                      <a:lnTo>
                        <a:pt x="383" y="922"/>
                      </a:lnTo>
                      <a:lnTo>
                        <a:pt x="389" y="990"/>
                      </a:lnTo>
                      <a:lnTo>
                        <a:pt x="374" y="967"/>
                      </a:lnTo>
                      <a:lnTo>
                        <a:pt x="350" y="952"/>
                      </a:lnTo>
                      <a:lnTo>
                        <a:pt x="339" y="924"/>
                      </a:lnTo>
                      <a:lnTo>
                        <a:pt x="303" y="893"/>
                      </a:lnTo>
                      <a:lnTo>
                        <a:pt x="301" y="853"/>
                      </a:lnTo>
                      <a:lnTo>
                        <a:pt x="10" y="699"/>
                      </a:lnTo>
                      <a:lnTo>
                        <a:pt x="0" y="679"/>
                      </a:lnTo>
                      <a:lnTo>
                        <a:pt x="158" y="652"/>
                      </a:lnTo>
                      <a:lnTo>
                        <a:pt x="12" y="686"/>
                      </a:lnTo>
                      <a:lnTo>
                        <a:pt x="285" y="830"/>
                      </a:lnTo>
                      <a:lnTo>
                        <a:pt x="413" y="787"/>
                      </a:lnTo>
                      <a:lnTo>
                        <a:pt x="138" y="39"/>
                      </a:lnTo>
                      <a:lnTo>
                        <a:pt x="428" y="776"/>
                      </a:lnTo>
                      <a:lnTo>
                        <a:pt x="780" y="701"/>
                      </a:lnTo>
                      <a:lnTo>
                        <a:pt x="1082" y="623"/>
                      </a:lnTo>
                      <a:lnTo>
                        <a:pt x="930" y="558"/>
                      </a:lnTo>
                      <a:lnTo>
                        <a:pt x="872" y="509"/>
                      </a:lnTo>
                      <a:lnTo>
                        <a:pt x="330" y="18"/>
                      </a:lnTo>
                      <a:lnTo>
                        <a:pt x="274" y="14"/>
                      </a:lnTo>
                      <a:lnTo>
                        <a:pt x="160" y="33"/>
                      </a:lnTo>
                      <a:lnTo>
                        <a:pt x="299" y="0"/>
                      </a:lnTo>
                      <a:lnTo>
                        <a:pt x="341" y="9"/>
                      </a:lnTo>
                      <a:lnTo>
                        <a:pt x="396" y="70"/>
                      </a:lnTo>
                      <a:lnTo>
                        <a:pt x="898" y="511"/>
                      </a:lnTo>
                      <a:lnTo>
                        <a:pt x="970" y="551"/>
                      </a:lnTo>
                      <a:lnTo>
                        <a:pt x="1057" y="582"/>
                      </a:lnTo>
                      <a:lnTo>
                        <a:pt x="1128" y="599"/>
                      </a:lnTo>
                      <a:lnTo>
                        <a:pt x="1231" y="589"/>
                      </a:lnTo>
                      <a:lnTo>
                        <a:pt x="1334" y="558"/>
                      </a:lnTo>
                      <a:lnTo>
                        <a:pt x="1146" y="6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23" name="Freeform 128"/>
                <p:cNvSpPr>
                  <a:spLocks/>
                </p:cNvSpPr>
                <p:nvPr/>
              </p:nvSpPr>
              <p:spPr bwMode="auto">
                <a:xfrm>
                  <a:off x="758652" y="4649854"/>
                  <a:ext cx="35887" cy="9528"/>
                </a:xfrm>
                <a:custGeom>
                  <a:avLst/>
                  <a:gdLst>
                    <a:gd name="T0" fmla="*/ 0 w 266"/>
                    <a:gd name="T1" fmla="*/ 2147483647 h 63"/>
                    <a:gd name="T2" fmla="*/ 2147483647 w 266"/>
                    <a:gd name="T3" fmla="*/ 2147483647 h 63"/>
                    <a:gd name="T4" fmla="*/ 2147483647 w 266"/>
                    <a:gd name="T5" fmla="*/ 2147483647 h 63"/>
                    <a:gd name="T6" fmla="*/ 2147483647 w 266"/>
                    <a:gd name="T7" fmla="*/ 2147483647 h 63"/>
                    <a:gd name="T8" fmla="*/ 2147483647 w 266"/>
                    <a:gd name="T9" fmla="*/ 0 h 63"/>
                    <a:gd name="T10" fmla="*/ 0 w 266"/>
                    <a:gd name="T11" fmla="*/ 2147483647 h 63"/>
                    <a:gd name="T12" fmla="*/ 0 w 266"/>
                    <a:gd name="T13" fmla="*/ 2147483647 h 6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66"/>
                    <a:gd name="T22" fmla="*/ 0 h 63"/>
                    <a:gd name="T23" fmla="*/ 266 w 266"/>
                    <a:gd name="T24" fmla="*/ 63 h 6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66" h="63">
                      <a:moveTo>
                        <a:pt x="0" y="9"/>
                      </a:moveTo>
                      <a:lnTo>
                        <a:pt x="57" y="9"/>
                      </a:lnTo>
                      <a:lnTo>
                        <a:pt x="266" y="63"/>
                      </a:lnTo>
                      <a:lnTo>
                        <a:pt x="248" y="36"/>
                      </a:lnTo>
                      <a:lnTo>
                        <a:pt x="39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24" name="Freeform 129"/>
                <p:cNvSpPr>
                  <a:spLocks/>
                </p:cNvSpPr>
                <p:nvPr/>
              </p:nvSpPr>
              <p:spPr bwMode="auto">
                <a:xfrm>
                  <a:off x="883137" y="4667321"/>
                  <a:ext cx="14579" cy="38110"/>
                </a:xfrm>
                <a:custGeom>
                  <a:avLst/>
                  <a:gdLst>
                    <a:gd name="T0" fmla="*/ 0 w 114"/>
                    <a:gd name="T1" fmla="*/ 2147483647 h 223"/>
                    <a:gd name="T2" fmla="*/ 2147483647 w 114"/>
                    <a:gd name="T3" fmla="*/ 2147483647 h 223"/>
                    <a:gd name="T4" fmla="*/ 2147483647 w 114"/>
                    <a:gd name="T5" fmla="*/ 2147483647 h 223"/>
                    <a:gd name="T6" fmla="*/ 2147483647 w 114"/>
                    <a:gd name="T7" fmla="*/ 2147483647 h 223"/>
                    <a:gd name="T8" fmla="*/ 2147483647 w 114"/>
                    <a:gd name="T9" fmla="*/ 2147483647 h 223"/>
                    <a:gd name="T10" fmla="*/ 2147483647 w 114"/>
                    <a:gd name="T11" fmla="*/ 2147483647 h 223"/>
                    <a:gd name="T12" fmla="*/ 2147483647 w 114"/>
                    <a:gd name="T13" fmla="*/ 2147483647 h 223"/>
                    <a:gd name="T14" fmla="*/ 2147483647 w 114"/>
                    <a:gd name="T15" fmla="*/ 2147483647 h 223"/>
                    <a:gd name="T16" fmla="*/ 2147483647 w 114"/>
                    <a:gd name="T17" fmla="*/ 2147483647 h 223"/>
                    <a:gd name="T18" fmla="*/ 2147483647 w 114"/>
                    <a:gd name="T19" fmla="*/ 2147483647 h 223"/>
                    <a:gd name="T20" fmla="*/ 2147483647 w 114"/>
                    <a:gd name="T21" fmla="*/ 2147483647 h 223"/>
                    <a:gd name="T22" fmla="*/ 2147483647 w 114"/>
                    <a:gd name="T23" fmla="*/ 2147483647 h 223"/>
                    <a:gd name="T24" fmla="*/ 2147483647 w 114"/>
                    <a:gd name="T25" fmla="*/ 2147483647 h 223"/>
                    <a:gd name="T26" fmla="*/ 2147483647 w 114"/>
                    <a:gd name="T27" fmla="*/ 2147483647 h 223"/>
                    <a:gd name="T28" fmla="*/ 2147483647 w 114"/>
                    <a:gd name="T29" fmla="*/ 2147483647 h 223"/>
                    <a:gd name="T30" fmla="*/ 2147483647 w 114"/>
                    <a:gd name="T31" fmla="*/ 2147483647 h 223"/>
                    <a:gd name="T32" fmla="*/ 2147483647 w 114"/>
                    <a:gd name="T33" fmla="*/ 2147483647 h 223"/>
                    <a:gd name="T34" fmla="*/ 2147483647 w 114"/>
                    <a:gd name="T35" fmla="*/ 0 h 223"/>
                    <a:gd name="T36" fmla="*/ 2147483647 w 114"/>
                    <a:gd name="T37" fmla="*/ 2147483647 h 223"/>
                    <a:gd name="T38" fmla="*/ 2147483647 w 114"/>
                    <a:gd name="T39" fmla="*/ 2147483647 h 223"/>
                    <a:gd name="T40" fmla="*/ 0 w 114"/>
                    <a:gd name="T41" fmla="*/ 2147483647 h 223"/>
                    <a:gd name="T42" fmla="*/ 0 w 114"/>
                    <a:gd name="T43" fmla="*/ 2147483647 h 22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14"/>
                    <a:gd name="T67" fmla="*/ 0 h 223"/>
                    <a:gd name="T68" fmla="*/ 114 w 114"/>
                    <a:gd name="T69" fmla="*/ 223 h 22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14" h="223">
                      <a:moveTo>
                        <a:pt x="0" y="29"/>
                      </a:moveTo>
                      <a:lnTo>
                        <a:pt x="11" y="99"/>
                      </a:lnTo>
                      <a:lnTo>
                        <a:pt x="15" y="162"/>
                      </a:lnTo>
                      <a:lnTo>
                        <a:pt x="15" y="205"/>
                      </a:lnTo>
                      <a:lnTo>
                        <a:pt x="28" y="223"/>
                      </a:lnTo>
                      <a:lnTo>
                        <a:pt x="50" y="221"/>
                      </a:lnTo>
                      <a:lnTo>
                        <a:pt x="104" y="203"/>
                      </a:lnTo>
                      <a:lnTo>
                        <a:pt x="28" y="207"/>
                      </a:lnTo>
                      <a:lnTo>
                        <a:pt x="22" y="133"/>
                      </a:lnTo>
                      <a:lnTo>
                        <a:pt x="11" y="51"/>
                      </a:lnTo>
                      <a:lnTo>
                        <a:pt x="13" y="20"/>
                      </a:lnTo>
                      <a:lnTo>
                        <a:pt x="57" y="11"/>
                      </a:lnTo>
                      <a:lnTo>
                        <a:pt x="88" y="14"/>
                      </a:lnTo>
                      <a:lnTo>
                        <a:pt x="107" y="106"/>
                      </a:lnTo>
                      <a:lnTo>
                        <a:pt x="114" y="178"/>
                      </a:lnTo>
                      <a:lnTo>
                        <a:pt x="114" y="106"/>
                      </a:lnTo>
                      <a:lnTo>
                        <a:pt x="97" y="7"/>
                      </a:lnTo>
                      <a:lnTo>
                        <a:pt x="75" y="0"/>
                      </a:lnTo>
                      <a:lnTo>
                        <a:pt x="35" y="2"/>
                      </a:lnTo>
                      <a:lnTo>
                        <a:pt x="4" y="16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25" name="Freeform 130"/>
                <p:cNvSpPr>
                  <a:spLocks/>
                </p:cNvSpPr>
                <p:nvPr/>
              </p:nvSpPr>
              <p:spPr bwMode="auto">
                <a:xfrm>
                  <a:off x="911174" y="4675261"/>
                  <a:ext cx="5608" cy="9528"/>
                </a:xfrm>
                <a:custGeom>
                  <a:avLst/>
                  <a:gdLst>
                    <a:gd name="T0" fmla="*/ 0 w 29"/>
                    <a:gd name="T1" fmla="*/ 2147483647 h 44"/>
                    <a:gd name="T2" fmla="*/ 2147483647 w 29"/>
                    <a:gd name="T3" fmla="*/ 2147483647 h 44"/>
                    <a:gd name="T4" fmla="*/ 2147483647 w 29"/>
                    <a:gd name="T5" fmla="*/ 2147483647 h 44"/>
                    <a:gd name="T6" fmla="*/ 2147483647 w 29"/>
                    <a:gd name="T7" fmla="*/ 2147483647 h 44"/>
                    <a:gd name="T8" fmla="*/ 2147483647 w 29"/>
                    <a:gd name="T9" fmla="*/ 2147483647 h 44"/>
                    <a:gd name="T10" fmla="*/ 2147483647 w 29"/>
                    <a:gd name="T11" fmla="*/ 2147483647 h 44"/>
                    <a:gd name="T12" fmla="*/ 2147483647 w 29"/>
                    <a:gd name="T13" fmla="*/ 2147483647 h 44"/>
                    <a:gd name="T14" fmla="*/ 2147483647 w 29"/>
                    <a:gd name="T15" fmla="*/ 0 h 44"/>
                    <a:gd name="T16" fmla="*/ 2147483647 w 29"/>
                    <a:gd name="T17" fmla="*/ 2147483647 h 44"/>
                    <a:gd name="T18" fmla="*/ 0 w 29"/>
                    <a:gd name="T19" fmla="*/ 2147483647 h 44"/>
                    <a:gd name="T20" fmla="*/ 0 w 29"/>
                    <a:gd name="T21" fmla="*/ 2147483647 h 4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9"/>
                    <a:gd name="T34" fmla="*/ 0 h 44"/>
                    <a:gd name="T35" fmla="*/ 29 w 29"/>
                    <a:gd name="T36" fmla="*/ 44 h 4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9" h="44">
                      <a:moveTo>
                        <a:pt x="0" y="9"/>
                      </a:moveTo>
                      <a:lnTo>
                        <a:pt x="2" y="29"/>
                      </a:lnTo>
                      <a:lnTo>
                        <a:pt x="4" y="40"/>
                      </a:lnTo>
                      <a:lnTo>
                        <a:pt x="14" y="44"/>
                      </a:lnTo>
                      <a:lnTo>
                        <a:pt x="24" y="42"/>
                      </a:lnTo>
                      <a:lnTo>
                        <a:pt x="29" y="32"/>
                      </a:lnTo>
                      <a:lnTo>
                        <a:pt x="24" y="5"/>
                      </a:lnTo>
                      <a:lnTo>
                        <a:pt x="15" y="0"/>
                      </a:lnTo>
                      <a:lnTo>
                        <a:pt x="6" y="2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26" name="Freeform 131"/>
                <p:cNvSpPr>
                  <a:spLocks/>
                </p:cNvSpPr>
                <p:nvPr/>
              </p:nvSpPr>
              <p:spPr bwMode="auto">
                <a:xfrm>
                  <a:off x="1120892" y="4610155"/>
                  <a:ext cx="3364" cy="4764"/>
                </a:xfrm>
                <a:custGeom>
                  <a:avLst/>
                  <a:gdLst>
                    <a:gd name="T0" fmla="*/ 0 w 20"/>
                    <a:gd name="T1" fmla="*/ 2147483647 h 37"/>
                    <a:gd name="T2" fmla="*/ 2147483647 w 20"/>
                    <a:gd name="T3" fmla="*/ 2147483647 h 37"/>
                    <a:gd name="T4" fmla="*/ 2147483647 w 20"/>
                    <a:gd name="T5" fmla="*/ 2147483647 h 37"/>
                    <a:gd name="T6" fmla="*/ 2147483647 w 20"/>
                    <a:gd name="T7" fmla="*/ 2147483647 h 37"/>
                    <a:gd name="T8" fmla="*/ 2147483647 w 20"/>
                    <a:gd name="T9" fmla="*/ 2147483647 h 37"/>
                    <a:gd name="T10" fmla="*/ 2147483647 w 20"/>
                    <a:gd name="T11" fmla="*/ 2147483647 h 37"/>
                    <a:gd name="T12" fmla="*/ 2147483647 w 20"/>
                    <a:gd name="T13" fmla="*/ 2147483647 h 37"/>
                    <a:gd name="T14" fmla="*/ 2147483647 w 20"/>
                    <a:gd name="T15" fmla="*/ 0 h 37"/>
                    <a:gd name="T16" fmla="*/ 2147483647 w 20"/>
                    <a:gd name="T17" fmla="*/ 2147483647 h 37"/>
                    <a:gd name="T18" fmla="*/ 0 w 20"/>
                    <a:gd name="T19" fmla="*/ 2147483647 h 37"/>
                    <a:gd name="T20" fmla="*/ 0 w 20"/>
                    <a:gd name="T21" fmla="*/ 2147483647 h 3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"/>
                    <a:gd name="T34" fmla="*/ 0 h 37"/>
                    <a:gd name="T35" fmla="*/ 20 w 20"/>
                    <a:gd name="T36" fmla="*/ 37 h 3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" h="37">
                      <a:moveTo>
                        <a:pt x="0" y="9"/>
                      </a:moveTo>
                      <a:lnTo>
                        <a:pt x="2" y="25"/>
                      </a:lnTo>
                      <a:lnTo>
                        <a:pt x="4" y="34"/>
                      </a:lnTo>
                      <a:lnTo>
                        <a:pt x="11" y="37"/>
                      </a:lnTo>
                      <a:lnTo>
                        <a:pt x="17" y="34"/>
                      </a:lnTo>
                      <a:lnTo>
                        <a:pt x="20" y="27"/>
                      </a:lnTo>
                      <a:lnTo>
                        <a:pt x="15" y="3"/>
                      </a:lnTo>
                      <a:lnTo>
                        <a:pt x="9" y="0"/>
                      </a:lnTo>
                      <a:lnTo>
                        <a:pt x="3" y="3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27" name="Freeform 132"/>
                <p:cNvSpPr>
                  <a:spLocks/>
                </p:cNvSpPr>
                <p:nvPr/>
              </p:nvSpPr>
              <p:spPr bwMode="auto">
                <a:xfrm>
                  <a:off x="921268" y="4675261"/>
                  <a:ext cx="3364" cy="6352"/>
                </a:xfrm>
                <a:custGeom>
                  <a:avLst/>
                  <a:gdLst>
                    <a:gd name="T0" fmla="*/ 0 w 28"/>
                    <a:gd name="T1" fmla="*/ 2147483647 h 43"/>
                    <a:gd name="T2" fmla="*/ 2147483647 w 28"/>
                    <a:gd name="T3" fmla="*/ 2147483647 h 43"/>
                    <a:gd name="T4" fmla="*/ 2147483647 w 28"/>
                    <a:gd name="T5" fmla="*/ 2147483647 h 43"/>
                    <a:gd name="T6" fmla="*/ 2147483647 w 28"/>
                    <a:gd name="T7" fmla="*/ 2147483647 h 43"/>
                    <a:gd name="T8" fmla="*/ 2147483647 w 28"/>
                    <a:gd name="T9" fmla="*/ 2147483647 h 43"/>
                    <a:gd name="T10" fmla="*/ 2147483647 w 28"/>
                    <a:gd name="T11" fmla="*/ 2147483647 h 43"/>
                    <a:gd name="T12" fmla="*/ 2147483647 w 28"/>
                    <a:gd name="T13" fmla="*/ 2147483647 h 43"/>
                    <a:gd name="T14" fmla="*/ 2147483647 w 28"/>
                    <a:gd name="T15" fmla="*/ 0 h 43"/>
                    <a:gd name="T16" fmla="*/ 2147483647 w 28"/>
                    <a:gd name="T17" fmla="*/ 2147483647 h 43"/>
                    <a:gd name="T18" fmla="*/ 0 w 28"/>
                    <a:gd name="T19" fmla="*/ 2147483647 h 43"/>
                    <a:gd name="T20" fmla="*/ 0 w 28"/>
                    <a:gd name="T21" fmla="*/ 2147483647 h 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8"/>
                    <a:gd name="T34" fmla="*/ 0 h 43"/>
                    <a:gd name="T35" fmla="*/ 28 w 28"/>
                    <a:gd name="T36" fmla="*/ 43 h 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8" h="43">
                      <a:moveTo>
                        <a:pt x="0" y="9"/>
                      </a:moveTo>
                      <a:lnTo>
                        <a:pt x="1" y="29"/>
                      </a:lnTo>
                      <a:lnTo>
                        <a:pt x="3" y="40"/>
                      </a:lnTo>
                      <a:lnTo>
                        <a:pt x="13" y="43"/>
                      </a:lnTo>
                      <a:lnTo>
                        <a:pt x="22" y="41"/>
                      </a:lnTo>
                      <a:lnTo>
                        <a:pt x="28" y="32"/>
                      </a:lnTo>
                      <a:lnTo>
                        <a:pt x="23" y="4"/>
                      </a:lnTo>
                      <a:lnTo>
                        <a:pt x="14" y="0"/>
                      </a:lnTo>
                      <a:lnTo>
                        <a:pt x="5" y="2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28" name="Freeform 133"/>
                <p:cNvSpPr>
                  <a:spLocks/>
                </p:cNvSpPr>
                <p:nvPr/>
              </p:nvSpPr>
              <p:spPr bwMode="auto">
                <a:xfrm>
                  <a:off x="926875" y="4672085"/>
                  <a:ext cx="3365" cy="7939"/>
                </a:xfrm>
                <a:custGeom>
                  <a:avLst/>
                  <a:gdLst>
                    <a:gd name="T0" fmla="*/ 0 w 27"/>
                    <a:gd name="T1" fmla="*/ 2147483647 h 44"/>
                    <a:gd name="T2" fmla="*/ 0 w 27"/>
                    <a:gd name="T3" fmla="*/ 2147483647 h 44"/>
                    <a:gd name="T4" fmla="*/ 2147483647 w 27"/>
                    <a:gd name="T5" fmla="*/ 2147483647 h 44"/>
                    <a:gd name="T6" fmla="*/ 2147483647 w 27"/>
                    <a:gd name="T7" fmla="*/ 2147483647 h 44"/>
                    <a:gd name="T8" fmla="*/ 2147483647 w 27"/>
                    <a:gd name="T9" fmla="*/ 2147483647 h 44"/>
                    <a:gd name="T10" fmla="*/ 2147483647 w 27"/>
                    <a:gd name="T11" fmla="*/ 2147483647 h 44"/>
                    <a:gd name="T12" fmla="*/ 2147483647 w 27"/>
                    <a:gd name="T13" fmla="*/ 2147483647 h 44"/>
                    <a:gd name="T14" fmla="*/ 2147483647 w 27"/>
                    <a:gd name="T15" fmla="*/ 0 h 44"/>
                    <a:gd name="T16" fmla="*/ 2147483647 w 27"/>
                    <a:gd name="T17" fmla="*/ 2147483647 h 44"/>
                    <a:gd name="T18" fmla="*/ 0 w 27"/>
                    <a:gd name="T19" fmla="*/ 2147483647 h 44"/>
                    <a:gd name="T20" fmla="*/ 0 w 27"/>
                    <a:gd name="T21" fmla="*/ 2147483647 h 4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7"/>
                    <a:gd name="T34" fmla="*/ 0 h 44"/>
                    <a:gd name="T35" fmla="*/ 27 w 27"/>
                    <a:gd name="T36" fmla="*/ 44 h 4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7" h="44">
                      <a:moveTo>
                        <a:pt x="0" y="9"/>
                      </a:moveTo>
                      <a:lnTo>
                        <a:pt x="0" y="29"/>
                      </a:lnTo>
                      <a:lnTo>
                        <a:pt x="3" y="39"/>
                      </a:lnTo>
                      <a:lnTo>
                        <a:pt x="13" y="44"/>
                      </a:lnTo>
                      <a:lnTo>
                        <a:pt x="21" y="42"/>
                      </a:lnTo>
                      <a:lnTo>
                        <a:pt x="27" y="33"/>
                      </a:lnTo>
                      <a:lnTo>
                        <a:pt x="23" y="5"/>
                      </a:lnTo>
                      <a:lnTo>
                        <a:pt x="14" y="0"/>
                      </a:lnTo>
                      <a:lnTo>
                        <a:pt x="5" y="3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29" name="Freeform 134"/>
                <p:cNvSpPr>
                  <a:spLocks/>
                </p:cNvSpPr>
                <p:nvPr/>
              </p:nvSpPr>
              <p:spPr bwMode="auto">
                <a:xfrm>
                  <a:off x="935846" y="4668909"/>
                  <a:ext cx="2243" cy="7939"/>
                </a:xfrm>
                <a:custGeom>
                  <a:avLst/>
                  <a:gdLst>
                    <a:gd name="T0" fmla="*/ 0 w 26"/>
                    <a:gd name="T1" fmla="*/ 2147483647 h 43"/>
                    <a:gd name="T2" fmla="*/ 0 w 26"/>
                    <a:gd name="T3" fmla="*/ 2147483647 h 43"/>
                    <a:gd name="T4" fmla="*/ 2147483647 w 26"/>
                    <a:gd name="T5" fmla="*/ 2147483647 h 43"/>
                    <a:gd name="T6" fmla="*/ 2147483647 w 26"/>
                    <a:gd name="T7" fmla="*/ 2147483647 h 43"/>
                    <a:gd name="T8" fmla="*/ 2147483647 w 26"/>
                    <a:gd name="T9" fmla="*/ 2147483647 h 43"/>
                    <a:gd name="T10" fmla="*/ 2147483647 w 26"/>
                    <a:gd name="T11" fmla="*/ 2147483647 h 43"/>
                    <a:gd name="T12" fmla="*/ 2147483647 w 26"/>
                    <a:gd name="T13" fmla="*/ 2147483647 h 43"/>
                    <a:gd name="T14" fmla="*/ 2147483647 w 26"/>
                    <a:gd name="T15" fmla="*/ 0 h 43"/>
                    <a:gd name="T16" fmla="*/ 2147483647 w 26"/>
                    <a:gd name="T17" fmla="*/ 2147483647 h 43"/>
                    <a:gd name="T18" fmla="*/ 0 w 26"/>
                    <a:gd name="T19" fmla="*/ 2147483647 h 43"/>
                    <a:gd name="T20" fmla="*/ 0 w 26"/>
                    <a:gd name="T21" fmla="*/ 2147483647 h 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6"/>
                    <a:gd name="T34" fmla="*/ 0 h 43"/>
                    <a:gd name="T35" fmla="*/ 26 w 26"/>
                    <a:gd name="T36" fmla="*/ 43 h 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6" h="43">
                      <a:moveTo>
                        <a:pt x="0" y="9"/>
                      </a:moveTo>
                      <a:lnTo>
                        <a:pt x="0" y="29"/>
                      </a:lnTo>
                      <a:lnTo>
                        <a:pt x="2" y="39"/>
                      </a:lnTo>
                      <a:lnTo>
                        <a:pt x="12" y="43"/>
                      </a:lnTo>
                      <a:lnTo>
                        <a:pt x="21" y="41"/>
                      </a:lnTo>
                      <a:lnTo>
                        <a:pt x="26" y="32"/>
                      </a:lnTo>
                      <a:lnTo>
                        <a:pt x="22" y="5"/>
                      </a:lnTo>
                      <a:lnTo>
                        <a:pt x="13" y="0"/>
                      </a:lnTo>
                      <a:lnTo>
                        <a:pt x="4" y="2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30" name="Freeform 135"/>
                <p:cNvSpPr>
                  <a:spLocks/>
                </p:cNvSpPr>
                <p:nvPr/>
              </p:nvSpPr>
              <p:spPr bwMode="auto">
                <a:xfrm>
                  <a:off x="941454" y="4667321"/>
                  <a:ext cx="4486" cy="7940"/>
                </a:xfrm>
                <a:custGeom>
                  <a:avLst/>
                  <a:gdLst>
                    <a:gd name="T0" fmla="*/ 0 w 27"/>
                    <a:gd name="T1" fmla="*/ 2147483647 h 42"/>
                    <a:gd name="T2" fmla="*/ 0 w 27"/>
                    <a:gd name="T3" fmla="*/ 2147483647 h 42"/>
                    <a:gd name="T4" fmla="*/ 2147483647 w 27"/>
                    <a:gd name="T5" fmla="*/ 2147483647 h 42"/>
                    <a:gd name="T6" fmla="*/ 2147483647 w 27"/>
                    <a:gd name="T7" fmla="*/ 2147483647 h 42"/>
                    <a:gd name="T8" fmla="*/ 2147483647 w 27"/>
                    <a:gd name="T9" fmla="*/ 2147483647 h 42"/>
                    <a:gd name="T10" fmla="*/ 2147483647 w 27"/>
                    <a:gd name="T11" fmla="*/ 2147483647 h 42"/>
                    <a:gd name="T12" fmla="*/ 2147483647 w 27"/>
                    <a:gd name="T13" fmla="*/ 2147483647 h 42"/>
                    <a:gd name="T14" fmla="*/ 2147483647 w 27"/>
                    <a:gd name="T15" fmla="*/ 0 h 42"/>
                    <a:gd name="T16" fmla="*/ 2147483647 w 27"/>
                    <a:gd name="T17" fmla="*/ 2147483647 h 42"/>
                    <a:gd name="T18" fmla="*/ 0 w 27"/>
                    <a:gd name="T19" fmla="*/ 2147483647 h 42"/>
                    <a:gd name="T20" fmla="*/ 0 w 27"/>
                    <a:gd name="T21" fmla="*/ 2147483647 h 4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7"/>
                    <a:gd name="T34" fmla="*/ 0 h 42"/>
                    <a:gd name="T35" fmla="*/ 27 w 27"/>
                    <a:gd name="T36" fmla="*/ 42 h 4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7" h="42">
                      <a:moveTo>
                        <a:pt x="0" y="8"/>
                      </a:moveTo>
                      <a:lnTo>
                        <a:pt x="0" y="28"/>
                      </a:lnTo>
                      <a:lnTo>
                        <a:pt x="3" y="39"/>
                      </a:lnTo>
                      <a:lnTo>
                        <a:pt x="12" y="42"/>
                      </a:lnTo>
                      <a:lnTo>
                        <a:pt x="21" y="40"/>
                      </a:lnTo>
                      <a:lnTo>
                        <a:pt x="27" y="31"/>
                      </a:lnTo>
                      <a:lnTo>
                        <a:pt x="22" y="3"/>
                      </a:lnTo>
                      <a:lnTo>
                        <a:pt x="14" y="0"/>
                      </a:lnTo>
                      <a:lnTo>
                        <a:pt x="5" y="1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31" name="Freeform 136"/>
                <p:cNvSpPr>
                  <a:spLocks/>
                </p:cNvSpPr>
                <p:nvPr/>
              </p:nvSpPr>
              <p:spPr bwMode="auto">
                <a:xfrm>
                  <a:off x="949304" y="4664145"/>
                  <a:ext cx="3365" cy="7940"/>
                </a:xfrm>
                <a:custGeom>
                  <a:avLst/>
                  <a:gdLst>
                    <a:gd name="T0" fmla="*/ 0 w 26"/>
                    <a:gd name="T1" fmla="*/ 2147483647 h 43"/>
                    <a:gd name="T2" fmla="*/ 2147483647 w 26"/>
                    <a:gd name="T3" fmla="*/ 2147483647 h 43"/>
                    <a:gd name="T4" fmla="*/ 2147483647 w 26"/>
                    <a:gd name="T5" fmla="*/ 2147483647 h 43"/>
                    <a:gd name="T6" fmla="*/ 2147483647 w 26"/>
                    <a:gd name="T7" fmla="*/ 2147483647 h 43"/>
                    <a:gd name="T8" fmla="*/ 2147483647 w 26"/>
                    <a:gd name="T9" fmla="*/ 2147483647 h 43"/>
                    <a:gd name="T10" fmla="*/ 2147483647 w 26"/>
                    <a:gd name="T11" fmla="*/ 2147483647 h 43"/>
                    <a:gd name="T12" fmla="*/ 2147483647 w 26"/>
                    <a:gd name="T13" fmla="*/ 2147483647 h 43"/>
                    <a:gd name="T14" fmla="*/ 2147483647 w 26"/>
                    <a:gd name="T15" fmla="*/ 0 h 43"/>
                    <a:gd name="T16" fmla="*/ 2147483647 w 26"/>
                    <a:gd name="T17" fmla="*/ 2147483647 h 43"/>
                    <a:gd name="T18" fmla="*/ 0 w 26"/>
                    <a:gd name="T19" fmla="*/ 2147483647 h 43"/>
                    <a:gd name="T20" fmla="*/ 0 w 26"/>
                    <a:gd name="T21" fmla="*/ 2147483647 h 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6"/>
                    <a:gd name="T34" fmla="*/ 0 h 43"/>
                    <a:gd name="T35" fmla="*/ 26 w 26"/>
                    <a:gd name="T36" fmla="*/ 43 h 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6" h="43">
                      <a:moveTo>
                        <a:pt x="0" y="9"/>
                      </a:moveTo>
                      <a:lnTo>
                        <a:pt x="1" y="28"/>
                      </a:lnTo>
                      <a:lnTo>
                        <a:pt x="3" y="39"/>
                      </a:lnTo>
                      <a:lnTo>
                        <a:pt x="12" y="43"/>
                      </a:lnTo>
                      <a:lnTo>
                        <a:pt x="21" y="41"/>
                      </a:lnTo>
                      <a:lnTo>
                        <a:pt x="26" y="32"/>
                      </a:lnTo>
                      <a:lnTo>
                        <a:pt x="22" y="4"/>
                      </a:lnTo>
                      <a:lnTo>
                        <a:pt x="13" y="0"/>
                      </a:lnTo>
                      <a:lnTo>
                        <a:pt x="4" y="3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32" name="Freeform 137"/>
                <p:cNvSpPr>
                  <a:spLocks/>
                </p:cNvSpPr>
                <p:nvPr/>
              </p:nvSpPr>
              <p:spPr bwMode="auto">
                <a:xfrm>
                  <a:off x="956033" y="4662557"/>
                  <a:ext cx="4486" cy="6352"/>
                </a:xfrm>
                <a:custGeom>
                  <a:avLst/>
                  <a:gdLst>
                    <a:gd name="T0" fmla="*/ 0 w 27"/>
                    <a:gd name="T1" fmla="*/ 2147483647 h 42"/>
                    <a:gd name="T2" fmla="*/ 2147483647 w 27"/>
                    <a:gd name="T3" fmla="*/ 2147483647 h 42"/>
                    <a:gd name="T4" fmla="*/ 2147483647 w 27"/>
                    <a:gd name="T5" fmla="*/ 2147483647 h 42"/>
                    <a:gd name="T6" fmla="*/ 2147483647 w 27"/>
                    <a:gd name="T7" fmla="*/ 2147483647 h 42"/>
                    <a:gd name="T8" fmla="*/ 2147483647 w 27"/>
                    <a:gd name="T9" fmla="*/ 2147483647 h 42"/>
                    <a:gd name="T10" fmla="*/ 2147483647 w 27"/>
                    <a:gd name="T11" fmla="*/ 2147483647 h 42"/>
                    <a:gd name="T12" fmla="*/ 2147483647 w 27"/>
                    <a:gd name="T13" fmla="*/ 2147483647 h 42"/>
                    <a:gd name="T14" fmla="*/ 2147483647 w 27"/>
                    <a:gd name="T15" fmla="*/ 0 h 42"/>
                    <a:gd name="T16" fmla="*/ 2147483647 w 27"/>
                    <a:gd name="T17" fmla="*/ 2147483647 h 42"/>
                    <a:gd name="T18" fmla="*/ 0 w 27"/>
                    <a:gd name="T19" fmla="*/ 2147483647 h 42"/>
                    <a:gd name="T20" fmla="*/ 0 w 27"/>
                    <a:gd name="T21" fmla="*/ 2147483647 h 4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7"/>
                    <a:gd name="T34" fmla="*/ 0 h 42"/>
                    <a:gd name="T35" fmla="*/ 27 w 27"/>
                    <a:gd name="T36" fmla="*/ 42 h 4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7" h="42">
                      <a:moveTo>
                        <a:pt x="0" y="9"/>
                      </a:moveTo>
                      <a:lnTo>
                        <a:pt x="1" y="28"/>
                      </a:lnTo>
                      <a:lnTo>
                        <a:pt x="4" y="38"/>
                      </a:lnTo>
                      <a:lnTo>
                        <a:pt x="13" y="42"/>
                      </a:lnTo>
                      <a:lnTo>
                        <a:pt x="21" y="40"/>
                      </a:lnTo>
                      <a:lnTo>
                        <a:pt x="27" y="31"/>
                      </a:lnTo>
                      <a:lnTo>
                        <a:pt x="22" y="3"/>
                      </a:lnTo>
                      <a:lnTo>
                        <a:pt x="14" y="0"/>
                      </a:lnTo>
                      <a:lnTo>
                        <a:pt x="5" y="2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33" name="Freeform 138"/>
                <p:cNvSpPr>
                  <a:spLocks/>
                </p:cNvSpPr>
                <p:nvPr/>
              </p:nvSpPr>
              <p:spPr bwMode="auto">
                <a:xfrm>
                  <a:off x="965005" y="4659381"/>
                  <a:ext cx="2243" cy="7939"/>
                </a:xfrm>
                <a:custGeom>
                  <a:avLst/>
                  <a:gdLst>
                    <a:gd name="T0" fmla="*/ 0 w 25"/>
                    <a:gd name="T1" fmla="*/ 2147483647 h 42"/>
                    <a:gd name="T2" fmla="*/ 2147483647 w 25"/>
                    <a:gd name="T3" fmla="*/ 2147483647 h 42"/>
                    <a:gd name="T4" fmla="*/ 2147483647 w 25"/>
                    <a:gd name="T5" fmla="*/ 2147483647 h 42"/>
                    <a:gd name="T6" fmla="*/ 2147483647 w 25"/>
                    <a:gd name="T7" fmla="*/ 2147483647 h 42"/>
                    <a:gd name="T8" fmla="*/ 2147483647 w 25"/>
                    <a:gd name="T9" fmla="*/ 2147483647 h 42"/>
                    <a:gd name="T10" fmla="*/ 2147483647 w 25"/>
                    <a:gd name="T11" fmla="*/ 2147483647 h 42"/>
                    <a:gd name="T12" fmla="*/ 2147483647 w 25"/>
                    <a:gd name="T13" fmla="*/ 2147483647 h 42"/>
                    <a:gd name="T14" fmla="*/ 2147483647 w 25"/>
                    <a:gd name="T15" fmla="*/ 0 h 42"/>
                    <a:gd name="T16" fmla="*/ 2147483647 w 25"/>
                    <a:gd name="T17" fmla="*/ 2147483647 h 42"/>
                    <a:gd name="T18" fmla="*/ 0 w 25"/>
                    <a:gd name="T19" fmla="*/ 2147483647 h 42"/>
                    <a:gd name="T20" fmla="*/ 0 w 25"/>
                    <a:gd name="T21" fmla="*/ 2147483647 h 4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5"/>
                    <a:gd name="T34" fmla="*/ 0 h 42"/>
                    <a:gd name="T35" fmla="*/ 25 w 25"/>
                    <a:gd name="T36" fmla="*/ 42 h 4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5" h="42">
                      <a:moveTo>
                        <a:pt x="0" y="9"/>
                      </a:moveTo>
                      <a:lnTo>
                        <a:pt x="1" y="28"/>
                      </a:lnTo>
                      <a:lnTo>
                        <a:pt x="2" y="38"/>
                      </a:lnTo>
                      <a:lnTo>
                        <a:pt x="12" y="42"/>
                      </a:lnTo>
                      <a:lnTo>
                        <a:pt x="20" y="40"/>
                      </a:lnTo>
                      <a:lnTo>
                        <a:pt x="25" y="32"/>
                      </a:lnTo>
                      <a:lnTo>
                        <a:pt x="21" y="4"/>
                      </a:lnTo>
                      <a:lnTo>
                        <a:pt x="12" y="0"/>
                      </a:lnTo>
                      <a:lnTo>
                        <a:pt x="3" y="2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34" name="Freeform 139"/>
                <p:cNvSpPr>
                  <a:spLocks/>
                </p:cNvSpPr>
                <p:nvPr/>
              </p:nvSpPr>
              <p:spPr bwMode="auto">
                <a:xfrm>
                  <a:off x="971734" y="4657793"/>
                  <a:ext cx="3365" cy="6352"/>
                </a:xfrm>
                <a:custGeom>
                  <a:avLst/>
                  <a:gdLst>
                    <a:gd name="T0" fmla="*/ 0 w 25"/>
                    <a:gd name="T1" fmla="*/ 2147483647 h 43"/>
                    <a:gd name="T2" fmla="*/ 2147483647 w 25"/>
                    <a:gd name="T3" fmla="*/ 2147483647 h 43"/>
                    <a:gd name="T4" fmla="*/ 2147483647 w 25"/>
                    <a:gd name="T5" fmla="*/ 2147483647 h 43"/>
                    <a:gd name="T6" fmla="*/ 2147483647 w 25"/>
                    <a:gd name="T7" fmla="*/ 2147483647 h 43"/>
                    <a:gd name="T8" fmla="*/ 2147483647 w 25"/>
                    <a:gd name="T9" fmla="*/ 2147483647 h 43"/>
                    <a:gd name="T10" fmla="*/ 2147483647 w 25"/>
                    <a:gd name="T11" fmla="*/ 2147483647 h 43"/>
                    <a:gd name="T12" fmla="*/ 2147483647 w 25"/>
                    <a:gd name="T13" fmla="*/ 2147483647 h 43"/>
                    <a:gd name="T14" fmla="*/ 2147483647 w 25"/>
                    <a:gd name="T15" fmla="*/ 0 h 43"/>
                    <a:gd name="T16" fmla="*/ 2147483647 w 25"/>
                    <a:gd name="T17" fmla="*/ 2147483647 h 43"/>
                    <a:gd name="T18" fmla="*/ 0 w 25"/>
                    <a:gd name="T19" fmla="*/ 2147483647 h 43"/>
                    <a:gd name="T20" fmla="*/ 0 w 25"/>
                    <a:gd name="T21" fmla="*/ 2147483647 h 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5"/>
                    <a:gd name="T34" fmla="*/ 0 h 43"/>
                    <a:gd name="T35" fmla="*/ 25 w 25"/>
                    <a:gd name="T36" fmla="*/ 43 h 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5" h="43">
                      <a:moveTo>
                        <a:pt x="0" y="9"/>
                      </a:moveTo>
                      <a:lnTo>
                        <a:pt x="1" y="28"/>
                      </a:lnTo>
                      <a:lnTo>
                        <a:pt x="2" y="38"/>
                      </a:lnTo>
                      <a:lnTo>
                        <a:pt x="12" y="43"/>
                      </a:lnTo>
                      <a:lnTo>
                        <a:pt x="20" y="40"/>
                      </a:lnTo>
                      <a:lnTo>
                        <a:pt x="25" y="32"/>
                      </a:lnTo>
                      <a:lnTo>
                        <a:pt x="21" y="5"/>
                      </a:lnTo>
                      <a:lnTo>
                        <a:pt x="12" y="0"/>
                      </a:lnTo>
                      <a:lnTo>
                        <a:pt x="5" y="3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35" name="Freeform 140"/>
                <p:cNvSpPr>
                  <a:spLocks/>
                </p:cNvSpPr>
                <p:nvPr/>
              </p:nvSpPr>
              <p:spPr bwMode="auto">
                <a:xfrm>
                  <a:off x="978463" y="4654617"/>
                  <a:ext cx="4486" cy="7940"/>
                </a:xfrm>
                <a:custGeom>
                  <a:avLst/>
                  <a:gdLst>
                    <a:gd name="T0" fmla="*/ 0 w 25"/>
                    <a:gd name="T1" fmla="*/ 2147483647 h 42"/>
                    <a:gd name="T2" fmla="*/ 2147483647 w 25"/>
                    <a:gd name="T3" fmla="*/ 2147483647 h 42"/>
                    <a:gd name="T4" fmla="*/ 2147483647 w 25"/>
                    <a:gd name="T5" fmla="*/ 2147483647 h 42"/>
                    <a:gd name="T6" fmla="*/ 2147483647 w 25"/>
                    <a:gd name="T7" fmla="*/ 2147483647 h 42"/>
                    <a:gd name="T8" fmla="*/ 2147483647 w 25"/>
                    <a:gd name="T9" fmla="*/ 2147483647 h 42"/>
                    <a:gd name="T10" fmla="*/ 2147483647 w 25"/>
                    <a:gd name="T11" fmla="*/ 2147483647 h 42"/>
                    <a:gd name="T12" fmla="*/ 2147483647 w 25"/>
                    <a:gd name="T13" fmla="*/ 2147483647 h 42"/>
                    <a:gd name="T14" fmla="*/ 2147483647 w 25"/>
                    <a:gd name="T15" fmla="*/ 0 h 42"/>
                    <a:gd name="T16" fmla="*/ 2147483647 w 25"/>
                    <a:gd name="T17" fmla="*/ 2147483647 h 42"/>
                    <a:gd name="T18" fmla="*/ 0 w 25"/>
                    <a:gd name="T19" fmla="*/ 2147483647 h 42"/>
                    <a:gd name="T20" fmla="*/ 0 w 25"/>
                    <a:gd name="T21" fmla="*/ 2147483647 h 4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5"/>
                    <a:gd name="T34" fmla="*/ 0 h 42"/>
                    <a:gd name="T35" fmla="*/ 25 w 25"/>
                    <a:gd name="T36" fmla="*/ 42 h 4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5" h="42">
                      <a:moveTo>
                        <a:pt x="0" y="9"/>
                      </a:moveTo>
                      <a:lnTo>
                        <a:pt x="2" y="28"/>
                      </a:lnTo>
                      <a:lnTo>
                        <a:pt x="3" y="38"/>
                      </a:lnTo>
                      <a:lnTo>
                        <a:pt x="13" y="42"/>
                      </a:lnTo>
                      <a:lnTo>
                        <a:pt x="20" y="40"/>
                      </a:lnTo>
                      <a:lnTo>
                        <a:pt x="25" y="31"/>
                      </a:lnTo>
                      <a:lnTo>
                        <a:pt x="21" y="4"/>
                      </a:lnTo>
                      <a:lnTo>
                        <a:pt x="13" y="0"/>
                      </a:lnTo>
                      <a:lnTo>
                        <a:pt x="5" y="2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36" name="Freeform 141"/>
                <p:cNvSpPr>
                  <a:spLocks/>
                </p:cNvSpPr>
                <p:nvPr/>
              </p:nvSpPr>
              <p:spPr bwMode="auto">
                <a:xfrm>
                  <a:off x="986314" y="4654617"/>
                  <a:ext cx="3364" cy="6352"/>
                </a:xfrm>
                <a:custGeom>
                  <a:avLst/>
                  <a:gdLst>
                    <a:gd name="T0" fmla="*/ 0 w 24"/>
                    <a:gd name="T1" fmla="*/ 2147483647 h 41"/>
                    <a:gd name="T2" fmla="*/ 2147483647 w 24"/>
                    <a:gd name="T3" fmla="*/ 2147483647 h 41"/>
                    <a:gd name="T4" fmla="*/ 2147483647 w 24"/>
                    <a:gd name="T5" fmla="*/ 2147483647 h 41"/>
                    <a:gd name="T6" fmla="*/ 2147483647 w 24"/>
                    <a:gd name="T7" fmla="*/ 2147483647 h 41"/>
                    <a:gd name="T8" fmla="*/ 2147483647 w 24"/>
                    <a:gd name="T9" fmla="*/ 2147483647 h 41"/>
                    <a:gd name="T10" fmla="*/ 2147483647 w 24"/>
                    <a:gd name="T11" fmla="*/ 2147483647 h 41"/>
                    <a:gd name="T12" fmla="*/ 2147483647 w 24"/>
                    <a:gd name="T13" fmla="*/ 2147483647 h 41"/>
                    <a:gd name="T14" fmla="*/ 2147483647 w 24"/>
                    <a:gd name="T15" fmla="*/ 0 h 41"/>
                    <a:gd name="T16" fmla="*/ 2147483647 w 24"/>
                    <a:gd name="T17" fmla="*/ 2147483647 h 41"/>
                    <a:gd name="T18" fmla="*/ 0 w 24"/>
                    <a:gd name="T19" fmla="*/ 2147483647 h 41"/>
                    <a:gd name="T20" fmla="*/ 0 w 24"/>
                    <a:gd name="T21" fmla="*/ 2147483647 h 4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4"/>
                    <a:gd name="T34" fmla="*/ 0 h 41"/>
                    <a:gd name="T35" fmla="*/ 24 w 24"/>
                    <a:gd name="T36" fmla="*/ 41 h 4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4" h="41">
                      <a:moveTo>
                        <a:pt x="0" y="8"/>
                      </a:moveTo>
                      <a:lnTo>
                        <a:pt x="1" y="27"/>
                      </a:lnTo>
                      <a:lnTo>
                        <a:pt x="2" y="37"/>
                      </a:lnTo>
                      <a:lnTo>
                        <a:pt x="11" y="41"/>
                      </a:lnTo>
                      <a:lnTo>
                        <a:pt x="18" y="39"/>
                      </a:lnTo>
                      <a:lnTo>
                        <a:pt x="24" y="30"/>
                      </a:lnTo>
                      <a:lnTo>
                        <a:pt x="20" y="3"/>
                      </a:lnTo>
                      <a:lnTo>
                        <a:pt x="12" y="0"/>
                      </a:lnTo>
                      <a:lnTo>
                        <a:pt x="4" y="1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37" name="Freeform 142"/>
                <p:cNvSpPr>
                  <a:spLocks/>
                </p:cNvSpPr>
                <p:nvPr/>
              </p:nvSpPr>
              <p:spPr bwMode="auto">
                <a:xfrm>
                  <a:off x="993043" y="4651441"/>
                  <a:ext cx="2243" cy="7940"/>
                </a:xfrm>
                <a:custGeom>
                  <a:avLst/>
                  <a:gdLst>
                    <a:gd name="T0" fmla="*/ 0 w 24"/>
                    <a:gd name="T1" fmla="*/ 2147483647 h 42"/>
                    <a:gd name="T2" fmla="*/ 2147483647 w 24"/>
                    <a:gd name="T3" fmla="*/ 2147483647 h 42"/>
                    <a:gd name="T4" fmla="*/ 2147483647 w 24"/>
                    <a:gd name="T5" fmla="*/ 2147483647 h 42"/>
                    <a:gd name="T6" fmla="*/ 2147483647 w 24"/>
                    <a:gd name="T7" fmla="*/ 2147483647 h 42"/>
                    <a:gd name="T8" fmla="*/ 2147483647 w 24"/>
                    <a:gd name="T9" fmla="*/ 2147483647 h 42"/>
                    <a:gd name="T10" fmla="*/ 2147483647 w 24"/>
                    <a:gd name="T11" fmla="*/ 2147483647 h 42"/>
                    <a:gd name="T12" fmla="*/ 2147483647 w 24"/>
                    <a:gd name="T13" fmla="*/ 2147483647 h 42"/>
                    <a:gd name="T14" fmla="*/ 2147483647 w 24"/>
                    <a:gd name="T15" fmla="*/ 0 h 42"/>
                    <a:gd name="T16" fmla="*/ 2147483647 w 24"/>
                    <a:gd name="T17" fmla="*/ 2147483647 h 42"/>
                    <a:gd name="T18" fmla="*/ 0 w 24"/>
                    <a:gd name="T19" fmla="*/ 2147483647 h 42"/>
                    <a:gd name="T20" fmla="*/ 0 w 24"/>
                    <a:gd name="T21" fmla="*/ 2147483647 h 4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4"/>
                    <a:gd name="T34" fmla="*/ 0 h 42"/>
                    <a:gd name="T35" fmla="*/ 24 w 24"/>
                    <a:gd name="T36" fmla="*/ 42 h 4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4" h="42">
                      <a:moveTo>
                        <a:pt x="0" y="8"/>
                      </a:moveTo>
                      <a:lnTo>
                        <a:pt x="2" y="27"/>
                      </a:lnTo>
                      <a:lnTo>
                        <a:pt x="3" y="37"/>
                      </a:lnTo>
                      <a:lnTo>
                        <a:pt x="11" y="42"/>
                      </a:lnTo>
                      <a:lnTo>
                        <a:pt x="19" y="39"/>
                      </a:lnTo>
                      <a:lnTo>
                        <a:pt x="24" y="30"/>
                      </a:lnTo>
                      <a:lnTo>
                        <a:pt x="20" y="4"/>
                      </a:lnTo>
                      <a:lnTo>
                        <a:pt x="13" y="0"/>
                      </a:lnTo>
                      <a:lnTo>
                        <a:pt x="5" y="3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38" name="Freeform 143"/>
                <p:cNvSpPr>
                  <a:spLocks/>
                </p:cNvSpPr>
                <p:nvPr/>
              </p:nvSpPr>
              <p:spPr bwMode="auto">
                <a:xfrm>
                  <a:off x="998650" y="4649854"/>
                  <a:ext cx="3365" cy="6352"/>
                </a:xfrm>
                <a:custGeom>
                  <a:avLst/>
                  <a:gdLst>
                    <a:gd name="T0" fmla="*/ 0 w 23"/>
                    <a:gd name="T1" fmla="*/ 2147483647 h 41"/>
                    <a:gd name="T2" fmla="*/ 0 w 23"/>
                    <a:gd name="T3" fmla="*/ 2147483647 h 41"/>
                    <a:gd name="T4" fmla="*/ 2147483647 w 23"/>
                    <a:gd name="T5" fmla="*/ 2147483647 h 41"/>
                    <a:gd name="T6" fmla="*/ 2147483647 w 23"/>
                    <a:gd name="T7" fmla="*/ 2147483647 h 41"/>
                    <a:gd name="T8" fmla="*/ 2147483647 w 23"/>
                    <a:gd name="T9" fmla="*/ 2147483647 h 41"/>
                    <a:gd name="T10" fmla="*/ 2147483647 w 23"/>
                    <a:gd name="T11" fmla="*/ 2147483647 h 41"/>
                    <a:gd name="T12" fmla="*/ 2147483647 w 23"/>
                    <a:gd name="T13" fmla="*/ 2147483647 h 41"/>
                    <a:gd name="T14" fmla="*/ 2147483647 w 23"/>
                    <a:gd name="T15" fmla="*/ 0 h 41"/>
                    <a:gd name="T16" fmla="*/ 2147483647 w 23"/>
                    <a:gd name="T17" fmla="*/ 2147483647 h 41"/>
                    <a:gd name="T18" fmla="*/ 0 w 23"/>
                    <a:gd name="T19" fmla="*/ 2147483647 h 41"/>
                    <a:gd name="T20" fmla="*/ 0 w 23"/>
                    <a:gd name="T21" fmla="*/ 2147483647 h 4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3"/>
                    <a:gd name="T34" fmla="*/ 0 h 41"/>
                    <a:gd name="T35" fmla="*/ 23 w 23"/>
                    <a:gd name="T36" fmla="*/ 41 h 4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3" h="41">
                      <a:moveTo>
                        <a:pt x="0" y="9"/>
                      </a:moveTo>
                      <a:lnTo>
                        <a:pt x="0" y="28"/>
                      </a:lnTo>
                      <a:lnTo>
                        <a:pt x="2" y="38"/>
                      </a:lnTo>
                      <a:lnTo>
                        <a:pt x="11" y="41"/>
                      </a:lnTo>
                      <a:lnTo>
                        <a:pt x="18" y="39"/>
                      </a:lnTo>
                      <a:lnTo>
                        <a:pt x="23" y="31"/>
                      </a:lnTo>
                      <a:lnTo>
                        <a:pt x="18" y="5"/>
                      </a:lnTo>
                      <a:lnTo>
                        <a:pt x="11" y="0"/>
                      </a:lnTo>
                      <a:lnTo>
                        <a:pt x="3" y="2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39" name="Freeform 144"/>
                <p:cNvSpPr>
                  <a:spLocks/>
                </p:cNvSpPr>
                <p:nvPr/>
              </p:nvSpPr>
              <p:spPr bwMode="auto">
                <a:xfrm>
                  <a:off x="1006500" y="4646678"/>
                  <a:ext cx="3364" cy="7939"/>
                </a:xfrm>
                <a:custGeom>
                  <a:avLst/>
                  <a:gdLst>
                    <a:gd name="T0" fmla="*/ 0 w 23"/>
                    <a:gd name="T1" fmla="*/ 2147483647 h 40"/>
                    <a:gd name="T2" fmla="*/ 2147483647 w 23"/>
                    <a:gd name="T3" fmla="*/ 2147483647 h 40"/>
                    <a:gd name="T4" fmla="*/ 2147483647 w 23"/>
                    <a:gd name="T5" fmla="*/ 2147483647 h 40"/>
                    <a:gd name="T6" fmla="*/ 2147483647 w 23"/>
                    <a:gd name="T7" fmla="*/ 2147483647 h 40"/>
                    <a:gd name="T8" fmla="*/ 2147483647 w 23"/>
                    <a:gd name="T9" fmla="*/ 2147483647 h 40"/>
                    <a:gd name="T10" fmla="*/ 2147483647 w 23"/>
                    <a:gd name="T11" fmla="*/ 2147483647 h 40"/>
                    <a:gd name="T12" fmla="*/ 2147483647 w 23"/>
                    <a:gd name="T13" fmla="*/ 2147483647 h 40"/>
                    <a:gd name="T14" fmla="*/ 2147483647 w 23"/>
                    <a:gd name="T15" fmla="*/ 0 h 40"/>
                    <a:gd name="T16" fmla="*/ 2147483647 w 23"/>
                    <a:gd name="T17" fmla="*/ 2147483647 h 40"/>
                    <a:gd name="T18" fmla="*/ 0 w 23"/>
                    <a:gd name="T19" fmla="*/ 2147483647 h 40"/>
                    <a:gd name="T20" fmla="*/ 0 w 23"/>
                    <a:gd name="T21" fmla="*/ 2147483647 h 4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3"/>
                    <a:gd name="T34" fmla="*/ 0 h 40"/>
                    <a:gd name="T35" fmla="*/ 23 w 23"/>
                    <a:gd name="T36" fmla="*/ 40 h 4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3" h="40">
                      <a:moveTo>
                        <a:pt x="0" y="8"/>
                      </a:moveTo>
                      <a:lnTo>
                        <a:pt x="1" y="27"/>
                      </a:lnTo>
                      <a:lnTo>
                        <a:pt x="2" y="37"/>
                      </a:lnTo>
                      <a:lnTo>
                        <a:pt x="11" y="40"/>
                      </a:lnTo>
                      <a:lnTo>
                        <a:pt x="19" y="38"/>
                      </a:lnTo>
                      <a:lnTo>
                        <a:pt x="23" y="30"/>
                      </a:lnTo>
                      <a:lnTo>
                        <a:pt x="19" y="3"/>
                      </a:lnTo>
                      <a:lnTo>
                        <a:pt x="11" y="0"/>
                      </a:lnTo>
                      <a:lnTo>
                        <a:pt x="4" y="1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40" name="Freeform 145"/>
                <p:cNvSpPr>
                  <a:spLocks/>
                </p:cNvSpPr>
                <p:nvPr/>
              </p:nvSpPr>
              <p:spPr bwMode="auto">
                <a:xfrm>
                  <a:off x="1014350" y="4645089"/>
                  <a:ext cx="2243" cy="6352"/>
                </a:xfrm>
                <a:custGeom>
                  <a:avLst/>
                  <a:gdLst>
                    <a:gd name="T0" fmla="*/ 0 w 22"/>
                    <a:gd name="T1" fmla="*/ 2147483647 h 40"/>
                    <a:gd name="T2" fmla="*/ 2147483647 w 22"/>
                    <a:gd name="T3" fmla="*/ 2147483647 h 40"/>
                    <a:gd name="T4" fmla="*/ 2147483647 w 22"/>
                    <a:gd name="T5" fmla="*/ 2147483647 h 40"/>
                    <a:gd name="T6" fmla="*/ 2147483647 w 22"/>
                    <a:gd name="T7" fmla="*/ 2147483647 h 40"/>
                    <a:gd name="T8" fmla="*/ 2147483647 w 22"/>
                    <a:gd name="T9" fmla="*/ 2147483647 h 40"/>
                    <a:gd name="T10" fmla="*/ 2147483647 w 22"/>
                    <a:gd name="T11" fmla="*/ 2147483647 h 40"/>
                    <a:gd name="T12" fmla="*/ 2147483647 w 22"/>
                    <a:gd name="T13" fmla="*/ 2147483647 h 40"/>
                    <a:gd name="T14" fmla="*/ 2147483647 w 22"/>
                    <a:gd name="T15" fmla="*/ 0 h 40"/>
                    <a:gd name="T16" fmla="*/ 2147483647 w 22"/>
                    <a:gd name="T17" fmla="*/ 2147483647 h 40"/>
                    <a:gd name="T18" fmla="*/ 0 w 22"/>
                    <a:gd name="T19" fmla="*/ 2147483647 h 40"/>
                    <a:gd name="T20" fmla="*/ 0 w 22"/>
                    <a:gd name="T21" fmla="*/ 2147483647 h 4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"/>
                    <a:gd name="T34" fmla="*/ 0 h 40"/>
                    <a:gd name="T35" fmla="*/ 22 w 22"/>
                    <a:gd name="T36" fmla="*/ 40 h 4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" h="40">
                      <a:moveTo>
                        <a:pt x="0" y="9"/>
                      </a:moveTo>
                      <a:lnTo>
                        <a:pt x="1" y="26"/>
                      </a:lnTo>
                      <a:lnTo>
                        <a:pt x="3" y="36"/>
                      </a:lnTo>
                      <a:lnTo>
                        <a:pt x="11" y="40"/>
                      </a:lnTo>
                      <a:lnTo>
                        <a:pt x="18" y="39"/>
                      </a:lnTo>
                      <a:lnTo>
                        <a:pt x="22" y="30"/>
                      </a:lnTo>
                      <a:lnTo>
                        <a:pt x="19" y="3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41" name="Freeform 146"/>
                <p:cNvSpPr>
                  <a:spLocks/>
                </p:cNvSpPr>
                <p:nvPr/>
              </p:nvSpPr>
              <p:spPr bwMode="auto">
                <a:xfrm>
                  <a:off x="1022201" y="4641914"/>
                  <a:ext cx="2243" cy="7940"/>
                </a:xfrm>
                <a:custGeom>
                  <a:avLst/>
                  <a:gdLst>
                    <a:gd name="T0" fmla="*/ 0 w 22"/>
                    <a:gd name="T1" fmla="*/ 2147483647 h 40"/>
                    <a:gd name="T2" fmla="*/ 0 w 22"/>
                    <a:gd name="T3" fmla="*/ 2147483647 h 40"/>
                    <a:gd name="T4" fmla="*/ 2147483647 w 22"/>
                    <a:gd name="T5" fmla="*/ 2147483647 h 40"/>
                    <a:gd name="T6" fmla="*/ 2147483647 w 22"/>
                    <a:gd name="T7" fmla="*/ 2147483647 h 40"/>
                    <a:gd name="T8" fmla="*/ 2147483647 w 22"/>
                    <a:gd name="T9" fmla="*/ 2147483647 h 40"/>
                    <a:gd name="T10" fmla="*/ 2147483647 w 22"/>
                    <a:gd name="T11" fmla="*/ 2147483647 h 40"/>
                    <a:gd name="T12" fmla="*/ 2147483647 w 22"/>
                    <a:gd name="T13" fmla="*/ 2147483647 h 40"/>
                    <a:gd name="T14" fmla="*/ 2147483647 w 22"/>
                    <a:gd name="T15" fmla="*/ 0 h 40"/>
                    <a:gd name="T16" fmla="*/ 2147483647 w 22"/>
                    <a:gd name="T17" fmla="*/ 2147483647 h 40"/>
                    <a:gd name="T18" fmla="*/ 0 w 22"/>
                    <a:gd name="T19" fmla="*/ 2147483647 h 40"/>
                    <a:gd name="T20" fmla="*/ 0 w 22"/>
                    <a:gd name="T21" fmla="*/ 2147483647 h 4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"/>
                    <a:gd name="T34" fmla="*/ 0 h 40"/>
                    <a:gd name="T35" fmla="*/ 22 w 22"/>
                    <a:gd name="T36" fmla="*/ 40 h 4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" h="40">
                      <a:moveTo>
                        <a:pt x="0" y="9"/>
                      </a:moveTo>
                      <a:lnTo>
                        <a:pt x="0" y="27"/>
                      </a:lnTo>
                      <a:lnTo>
                        <a:pt x="2" y="37"/>
                      </a:lnTo>
                      <a:lnTo>
                        <a:pt x="10" y="40"/>
                      </a:lnTo>
                      <a:lnTo>
                        <a:pt x="17" y="39"/>
                      </a:lnTo>
                      <a:lnTo>
                        <a:pt x="22" y="30"/>
                      </a:lnTo>
                      <a:lnTo>
                        <a:pt x="17" y="4"/>
                      </a:lnTo>
                      <a:lnTo>
                        <a:pt x="11" y="0"/>
                      </a:lnTo>
                      <a:lnTo>
                        <a:pt x="3" y="2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42" name="Freeform 147"/>
                <p:cNvSpPr>
                  <a:spLocks/>
                </p:cNvSpPr>
                <p:nvPr/>
              </p:nvSpPr>
              <p:spPr bwMode="auto">
                <a:xfrm>
                  <a:off x="1116406" y="4611743"/>
                  <a:ext cx="1121" cy="6352"/>
                </a:xfrm>
                <a:custGeom>
                  <a:avLst/>
                  <a:gdLst>
                    <a:gd name="T0" fmla="*/ 0 w 19"/>
                    <a:gd name="T1" fmla="*/ 2147483647 h 37"/>
                    <a:gd name="T2" fmla="*/ 2147483647 w 19"/>
                    <a:gd name="T3" fmla="*/ 2147483647 h 37"/>
                    <a:gd name="T4" fmla="*/ 2147483647 w 19"/>
                    <a:gd name="T5" fmla="*/ 2147483647 h 37"/>
                    <a:gd name="T6" fmla="*/ 2147483647 w 19"/>
                    <a:gd name="T7" fmla="*/ 2147483647 h 37"/>
                    <a:gd name="T8" fmla="*/ 2147483647 w 19"/>
                    <a:gd name="T9" fmla="*/ 2147483647 h 37"/>
                    <a:gd name="T10" fmla="*/ 2147483647 w 19"/>
                    <a:gd name="T11" fmla="*/ 2147483647 h 37"/>
                    <a:gd name="T12" fmla="*/ 2147483647 w 19"/>
                    <a:gd name="T13" fmla="*/ 2147483647 h 37"/>
                    <a:gd name="T14" fmla="*/ 2147483647 w 19"/>
                    <a:gd name="T15" fmla="*/ 0 h 37"/>
                    <a:gd name="T16" fmla="*/ 2147483647 w 19"/>
                    <a:gd name="T17" fmla="*/ 2147483647 h 37"/>
                    <a:gd name="T18" fmla="*/ 0 w 19"/>
                    <a:gd name="T19" fmla="*/ 2147483647 h 37"/>
                    <a:gd name="T20" fmla="*/ 0 w 19"/>
                    <a:gd name="T21" fmla="*/ 2147483647 h 3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9"/>
                    <a:gd name="T34" fmla="*/ 0 h 37"/>
                    <a:gd name="T35" fmla="*/ 19 w 19"/>
                    <a:gd name="T36" fmla="*/ 37 h 3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9" h="37">
                      <a:moveTo>
                        <a:pt x="0" y="9"/>
                      </a:moveTo>
                      <a:lnTo>
                        <a:pt x="1" y="26"/>
                      </a:lnTo>
                      <a:lnTo>
                        <a:pt x="3" y="34"/>
                      </a:lnTo>
                      <a:lnTo>
                        <a:pt x="11" y="37"/>
                      </a:lnTo>
                      <a:lnTo>
                        <a:pt x="16" y="34"/>
                      </a:lnTo>
                      <a:lnTo>
                        <a:pt x="19" y="27"/>
                      </a:lnTo>
                      <a:lnTo>
                        <a:pt x="14" y="3"/>
                      </a:lnTo>
                      <a:lnTo>
                        <a:pt x="8" y="0"/>
                      </a:lnTo>
                      <a:lnTo>
                        <a:pt x="2" y="3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43" name="Freeform 148"/>
                <p:cNvSpPr>
                  <a:spLocks/>
                </p:cNvSpPr>
                <p:nvPr/>
              </p:nvSpPr>
              <p:spPr bwMode="auto">
                <a:xfrm>
                  <a:off x="1109677" y="4613331"/>
                  <a:ext cx="2243" cy="6352"/>
                </a:xfrm>
                <a:custGeom>
                  <a:avLst/>
                  <a:gdLst>
                    <a:gd name="T0" fmla="*/ 0 w 21"/>
                    <a:gd name="T1" fmla="*/ 2147483647 h 37"/>
                    <a:gd name="T2" fmla="*/ 2147483647 w 21"/>
                    <a:gd name="T3" fmla="*/ 2147483647 h 37"/>
                    <a:gd name="T4" fmla="*/ 2147483647 w 21"/>
                    <a:gd name="T5" fmla="*/ 2147483647 h 37"/>
                    <a:gd name="T6" fmla="*/ 2147483647 w 21"/>
                    <a:gd name="T7" fmla="*/ 2147483647 h 37"/>
                    <a:gd name="T8" fmla="*/ 2147483647 w 21"/>
                    <a:gd name="T9" fmla="*/ 2147483647 h 37"/>
                    <a:gd name="T10" fmla="*/ 2147483647 w 21"/>
                    <a:gd name="T11" fmla="*/ 2147483647 h 37"/>
                    <a:gd name="T12" fmla="*/ 2147483647 w 21"/>
                    <a:gd name="T13" fmla="*/ 2147483647 h 37"/>
                    <a:gd name="T14" fmla="*/ 2147483647 w 21"/>
                    <a:gd name="T15" fmla="*/ 0 h 37"/>
                    <a:gd name="T16" fmla="*/ 2147483647 w 21"/>
                    <a:gd name="T17" fmla="*/ 2147483647 h 37"/>
                    <a:gd name="T18" fmla="*/ 0 w 21"/>
                    <a:gd name="T19" fmla="*/ 2147483647 h 37"/>
                    <a:gd name="T20" fmla="*/ 0 w 21"/>
                    <a:gd name="T21" fmla="*/ 2147483647 h 3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1"/>
                    <a:gd name="T34" fmla="*/ 0 h 37"/>
                    <a:gd name="T35" fmla="*/ 21 w 21"/>
                    <a:gd name="T36" fmla="*/ 37 h 3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1" h="37">
                      <a:moveTo>
                        <a:pt x="0" y="9"/>
                      </a:moveTo>
                      <a:lnTo>
                        <a:pt x="3" y="26"/>
                      </a:lnTo>
                      <a:lnTo>
                        <a:pt x="5" y="35"/>
                      </a:lnTo>
                      <a:lnTo>
                        <a:pt x="11" y="37"/>
                      </a:lnTo>
                      <a:lnTo>
                        <a:pt x="18" y="35"/>
                      </a:lnTo>
                      <a:lnTo>
                        <a:pt x="21" y="27"/>
                      </a:lnTo>
                      <a:lnTo>
                        <a:pt x="16" y="3"/>
                      </a:lnTo>
                      <a:lnTo>
                        <a:pt x="9" y="0"/>
                      </a:lnTo>
                      <a:lnTo>
                        <a:pt x="4" y="2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44" name="Freeform 149"/>
                <p:cNvSpPr>
                  <a:spLocks/>
                </p:cNvSpPr>
                <p:nvPr/>
              </p:nvSpPr>
              <p:spPr bwMode="auto">
                <a:xfrm>
                  <a:off x="1104069" y="4614919"/>
                  <a:ext cx="2243" cy="7939"/>
                </a:xfrm>
                <a:custGeom>
                  <a:avLst/>
                  <a:gdLst>
                    <a:gd name="T0" fmla="*/ 0 w 21"/>
                    <a:gd name="T1" fmla="*/ 2147483647 h 36"/>
                    <a:gd name="T2" fmla="*/ 2147483647 w 21"/>
                    <a:gd name="T3" fmla="*/ 2147483647 h 36"/>
                    <a:gd name="T4" fmla="*/ 2147483647 w 21"/>
                    <a:gd name="T5" fmla="*/ 2147483647 h 36"/>
                    <a:gd name="T6" fmla="*/ 2147483647 w 21"/>
                    <a:gd name="T7" fmla="*/ 2147483647 h 36"/>
                    <a:gd name="T8" fmla="*/ 2147483647 w 21"/>
                    <a:gd name="T9" fmla="*/ 2147483647 h 36"/>
                    <a:gd name="T10" fmla="*/ 2147483647 w 21"/>
                    <a:gd name="T11" fmla="*/ 2147483647 h 36"/>
                    <a:gd name="T12" fmla="*/ 2147483647 w 21"/>
                    <a:gd name="T13" fmla="*/ 2147483647 h 36"/>
                    <a:gd name="T14" fmla="*/ 2147483647 w 21"/>
                    <a:gd name="T15" fmla="*/ 0 h 36"/>
                    <a:gd name="T16" fmla="*/ 2147483647 w 21"/>
                    <a:gd name="T17" fmla="*/ 2147483647 h 36"/>
                    <a:gd name="T18" fmla="*/ 0 w 21"/>
                    <a:gd name="T19" fmla="*/ 2147483647 h 36"/>
                    <a:gd name="T20" fmla="*/ 0 w 21"/>
                    <a:gd name="T21" fmla="*/ 2147483647 h 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1"/>
                    <a:gd name="T34" fmla="*/ 0 h 36"/>
                    <a:gd name="T35" fmla="*/ 21 w 21"/>
                    <a:gd name="T36" fmla="*/ 36 h 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1" h="36">
                      <a:moveTo>
                        <a:pt x="0" y="7"/>
                      </a:moveTo>
                      <a:lnTo>
                        <a:pt x="2" y="24"/>
                      </a:lnTo>
                      <a:lnTo>
                        <a:pt x="5" y="34"/>
                      </a:lnTo>
                      <a:lnTo>
                        <a:pt x="11" y="36"/>
                      </a:lnTo>
                      <a:lnTo>
                        <a:pt x="18" y="34"/>
                      </a:lnTo>
                      <a:lnTo>
                        <a:pt x="21" y="26"/>
                      </a:lnTo>
                      <a:lnTo>
                        <a:pt x="17" y="2"/>
                      </a:lnTo>
                      <a:lnTo>
                        <a:pt x="10" y="0"/>
                      </a:lnTo>
                      <a:lnTo>
                        <a:pt x="3" y="2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45" name="Freeform 150"/>
                <p:cNvSpPr>
                  <a:spLocks/>
                </p:cNvSpPr>
                <p:nvPr/>
              </p:nvSpPr>
              <p:spPr bwMode="auto">
                <a:xfrm>
                  <a:off x="1097340" y="4618095"/>
                  <a:ext cx="3365" cy="6352"/>
                </a:xfrm>
                <a:custGeom>
                  <a:avLst/>
                  <a:gdLst>
                    <a:gd name="T0" fmla="*/ 0 w 22"/>
                    <a:gd name="T1" fmla="*/ 2147483647 h 38"/>
                    <a:gd name="T2" fmla="*/ 2147483647 w 22"/>
                    <a:gd name="T3" fmla="*/ 2147483647 h 38"/>
                    <a:gd name="T4" fmla="*/ 2147483647 w 22"/>
                    <a:gd name="T5" fmla="*/ 2147483647 h 38"/>
                    <a:gd name="T6" fmla="*/ 2147483647 w 22"/>
                    <a:gd name="T7" fmla="*/ 2147483647 h 38"/>
                    <a:gd name="T8" fmla="*/ 2147483647 w 22"/>
                    <a:gd name="T9" fmla="*/ 2147483647 h 38"/>
                    <a:gd name="T10" fmla="*/ 2147483647 w 22"/>
                    <a:gd name="T11" fmla="*/ 2147483647 h 38"/>
                    <a:gd name="T12" fmla="*/ 2147483647 w 22"/>
                    <a:gd name="T13" fmla="*/ 2147483647 h 38"/>
                    <a:gd name="T14" fmla="*/ 2147483647 w 22"/>
                    <a:gd name="T15" fmla="*/ 0 h 38"/>
                    <a:gd name="T16" fmla="*/ 2147483647 w 22"/>
                    <a:gd name="T17" fmla="*/ 2147483647 h 38"/>
                    <a:gd name="T18" fmla="*/ 0 w 22"/>
                    <a:gd name="T19" fmla="*/ 2147483647 h 38"/>
                    <a:gd name="T20" fmla="*/ 0 w 22"/>
                    <a:gd name="T21" fmla="*/ 2147483647 h 3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"/>
                    <a:gd name="T34" fmla="*/ 0 h 38"/>
                    <a:gd name="T35" fmla="*/ 22 w 22"/>
                    <a:gd name="T36" fmla="*/ 38 h 3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" h="38">
                      <a:moveTo>
                        <a:pt x="0" y="9"/>
                      </a:moveTo>
                      <a:lnTo>
                        <a:pt x="3" y="25"/>
                      </a:lnTo>
                      <a:lnTo>
                        <a:pt x="4" y="34"/>
                      </a:lnTo>
                      <a:lnTo>
                        <a:pt x="12" y="38"/>
                      </a:lnTo>
                      <a:lnTo>
                        <a:pt x="18" y="35"/>
                      </a:lnTo>
                      <a:lnTo>
                        <a:pt x="22" y="28"/>
                      </a:lnTo>
                      <a:lnTo>
                        <a:pt x="16" y="3"/>
                      </a:lnTo>
                      <a:lnTo>
                        <a:pt x="9" y="0"/>
                      </a:lnTo>
                      <a:lnTo>
                        <a:pt x="4" y="2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46" name="Freeform 151"/>
                <p:cNvSpPr>
                  <a:spLocks/>
                </p:cNvSpPr>
                <p:nvPr/>
              </p:nvSpPr>
              <p:spPr bwMode="auto">
                <a:xfrm>
                  <a:off x="1090611" y="4619682"/>
                  <a:ext cx="3365" cy="6352"/>
                </a:xfrm>
                <a:custGeom>
                  <a:avLst/>
                  <a:gdLst>
                    <a:gd name="T0" fmla="*/ 0 w 21"/>
                    <a:gd name="T1" fmla="*/ 2147483647 h 38"/>
                    <a:gd name="T2" fmla="*/ 2147483647 w 21"/>
                    <a:gd name="T3" fmla="*/ 2147483647 h 38"/>
                    <a:gd name="T4" fmla="*/ 2147483647 w 21"/>
                    <a:gd name="T5" fmla="*/ 2147483647 h 38"/>
                    <a:gd name="T6" fmla="*/ 2147483647 w 21"/>
                    <a:gd name="T7" fmla="*/ 2147483647 h 38"/>
                    <a:gd name="T8" fmla="*/ 2147483647 w 21"/>
                    <a:gd name="T9" fmla="*/ 2147483647 h 38"/>
                    <a:gd name="T10" fmla="*/ 2147483647 w 21"/>
                    <a:gd name="T11" fmla="*/ 2147483647 h 38"/>
                    <a:gd name="T12" fmla="*/ 2147483647 w 21"/>
                    <a:gd name="T13" fmla="*/ 2147483647 h 38"/>
                    <a:gd name="T14" fmla="*/ 2147483647 w 21"/>
                    <a:gd name="T15" fmla="*/ 0 h 38"/>
                    <a:gd name="T16" fmla="*/ 2147483647 w 21"/>
                    <a:gd name="T17" fmla="*/ 2147483647 h 38"/>
                    <a:gd name="T18" fmla="*/ 0 w 21"/>
                    <a:gd name="T19" fmla="*/ 2147483647 h 38"/>
                    <a:gd name="T20" fmla="*/ 0 w 21"/>
                    <a:gd name="T21" fmla="*/ 2147483647 h 3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1"/>
                    <a:gd name="T34" fmla="*/ 0 h 38"/>
                    <a:gd name="T35" fmla="*/ 21 w 21"/>
                    <a:gd name="T36" fmla="*/ 38 h 3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1" h="38">
                      <a:moveTo>
                        <a:pt x="0" y="9"/>
                      </a:moveTo>
                      <a:lnTo>
                        <a:pt x="2" y="25"/>
                      </a:lnTo>
                      <a:lnTo>
                        <a:pt x="3" y="34"/>
                      </a:lnTo>
                      <a:lnTo>
                        <a:pt x="11" y="38"/>
                      </a:lnTo>
                      <a:lnTo>
                        <a:pt x="18" y="35"/>
                      </a:lnTo>
                      <a:lnTo>
                        <a:pt x="21" y="28"/>
                      </a:lnTo>
                      <a:lnTo>
                        <a:pt x="17" y="3"/>
                      </a:lnTo>
                      <a:lnTo>
                        <a:pt x="10" y="0"/>
                      </a:lnTo>
                      <a:lnTo>
                        <a:pt x="3" y="2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47" name="Freeform 152"/>
                <p:cNvSpPr>
                  <a:spLocks/>
                </p:cNvSpPr>
                <p:nvPr/>
              </p:nvSpPr>
              <p:spPr bwMode="auto">
                <a:xfrm>
                  <a:off x="1085004" y="4621271"/>
                  <a:ext cx="2243" cy="7939"/>
                </a:xfrm>
                <a:custGeom>
                  <a:avLst/>
                  <a:gdLst>
                    <a:gd name="T0" fmla="*/ 0 w 21"/>
                    <a:gd name="T1" fmla="*/ 2147483647 h 38"/>
                    <a:gd name="T2" fmla="*/ 2147483647 w 21"/>
                    <a:gd name="T3" fmla="*/ 2147483647 h 38"/>
                    <a:gd name="T4" fmla="*/ 2147483647 w 21"/>
                    <a:gd name="T5" fmla="*/ 2147483647 h 38"/>
                    <a:gd name="T6" fmla="*/ 2147483647 w 21"/>
                    <a:gd name="T7" fmla="*/ 2147483647 h 38"/>
                    <a:gd name="T8" fmla="*/ 2147483647 w 21"/>
                    <a:gd name="T9" fmla="*/ 2147483647 h 38"/>
                    <a:gd name="T10" fmla="*/ 2147483647 w 21"/>
                    <a:gd name="T11" fmla="*/ 2147483647 h 38"/>
                    <a:gd name="T12" fmla="*/ 2147483647 w 21"/>
                    <a:gd name="T13" fmla="*/ 2147483647 h 38"/>
                    <a:gd name="T14" fmla="*/ 2147483647 w 21"/>
                    <a:gd name="T15" fmla="*/ 0 h 38"/>
                    <a:gd name="T16" fmla="*/ 2147483647 w 21"/>
                    <a:gd name="T17" fmla="*/ 2147483647 h 38"/>
                    <a:gd name="T18" fmla="*/ 0 w 21"/>
                    <a:gd name="T19" fmla="*/ 2147483647 h 38"/>
                    <a:gd name="T20" fmla="*/ 0 w 21"/>
                    <a:gd name="T21" fmla="*/ 2147483647 h 3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1"/>
                    <a:gd name="T34" fmla="*/ 0 h 38"/>
                    <a:gd name="T35" fmla="*/ 21 w 21"/>
                    <a:gd name="T36" fmla="*/ 38 h 3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1" h="38">
                      <a:moveTo>
                        <a:pt x="0" y="9"/>
                      </a:moveTo>
                      <a:lnTo>
                        <a:pt x="2" y="26"/>
                      </a:lnTo>
                      <a:lnTo>
                        <a:pt x="3" y="36"/>
                      </a:lnTo>
                      <a:lnTo>
                        <a:pt x="11" y="38"/>
                      </a:lnTo>
                      <a:lnTo>
                        <a:pt x="18" y="36"/>
                      </a:lnTo>
                      <a:lnTo>
                        <a:pt x="21" y="28"/>
                      </a:lnTo>
                      <a:lnTo>
                        <a:pt x="17" y="3"/>
                      </a:lnTo>
                      <a:lnTo>
                        <a:pt x="10" y="0"/>
                      </a:lnTo>
                      <a:lnTo>
                        <a:pt x="3" y="2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48" name="Freeform 153"/>
                <p:cNvSpPr>
                  <a:spLocks/>
                </p:cNvSpPr>
                <p:nvPr/>
              </p:nvSpPr>
              <p:spPr bwMode="auto">
                <a:xfrm>
                  <a:off x="1078275" y="4624447"/>
                  <a:ext cx="1121" cy="4763"/>
                </a:xfrm>
                <a:custGeom>
                  <a:avLst/>
                  <a:gdLst>
                    <a:gd name="T0" fmla="*/ 0 w 21"/>
                    <a:gd name="T1" fmla="*/ 2147483647 h 38"/>
                    <a:gd name="T2" fmla="*/ 2147483647 w 21"/>
                    <a:gd name="T3" fmla="*/ 2147483647 h 38"/>
                    <a:gd name="T4" fmla="*/ 2147483647 w 21"/>
                    <a:gd name="T5" fmla="*/ 2147483647 h 38"/>
                    <a:gd name="T6" fmla="*/ 2147483647 w 21"/>
                    <a:gd name="T7" fmla="*/ 2147483647 h 38"/>
                    <a:gd name="T8" fmla="*/ 2147483647 w 21"/>
                    <a:gd name="T9" fmla="*/ 2147483647 h 38"/>
                    <a:gd name="T10" fmla="*/ 2147483647 w 21"/>
                    <a:gd name="T11" fmla="*/ 2147483647 h 38"/>
                    <a:gd name="T12" fmla="*/ 2147483647 w 21"/>
                    <a:gd name="T13" fmla="*/ 2147483647 h 38"/>
                    <a:gd name="T14" fmla="*/ 2147483647 w 21"/>
                    <a:gd name="T15" fmla="*/ 0 h 38"/>
                    <a:gd name="T16" fmla="*/ 2147483647 w 21"/>
                    <a:gd name="T17" fmla="*/ 2147483647 h 38"/>
                    <a:gd name="T18" fmla="*/ 0 w 21"/>
                    <a:gd name="T19" fmla="*/ 2147483647 h 38"/>
                    <a:gd name="T20" fmla="*/ 0 w 21"/>
                    <a:gd name="T21" fmla="*/ 2147483647 h 3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1"/>
                    <a:gd name="T34" fmla="*/ 0 h 38"/>
                    <a:gd name="T35" fmla="*/ 21 w 21"/>
                    <a:gd name="T36" fmla="*/ 38 h 3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1" h="38">
                      <a:moveTo>
                        <a:pt x="0" y="9"/>
                      </a:moveTo>
                      <a:lnTo>
                        <a:pt x="1" y="26"/>
                      </a:lnTo>
                      <a:lnTo>
                        <a:pt x="3" y="36"/>
                      </a:lnTo>
                      <a:lnTo>
                        <a:pt x="11" y="38"/>
                      </a:lnTo>
                      <a:lnTo>
                        <a:pt x="18" y="36"/>
                      </a:lnTo>
                      <a:lnTo>
                        <a:pt x="21" y="28"/>
                      </a:lnTo>
                      <a:lnTo>
                        <a:pt x="17" y="4"/>
                      </a:lnTo>
                      <a:lnTo>
                        <a:pt x="10" y="0"/>
                      </a:lnTo>
                      <a:lnTo>
                        <a:pt x="3" y="3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49" name="Freeform 154"/>
                <p:cNvSpPr>
                  <a:spLocks/>
                </p:cNvSpPr>
                <p:nvPr/>
              </p:nvSpPr>
              <p:spPr bwMode="auto">
                <a:xfrm>
                  <a:off x="1071546" y="4626034"/>
                  <a:ext cx="3364" cy="6352"/>
                </a:xfrm>
                <a:custGeom>
                  <a:avLst/>
                  <a:gdLst>
                    <a:gd name="T0" fmla="*/ 0 w 21"/>
                    <a:gd name="T1" fmla="*/ 2147483647 h 38"/>
                    <a:gd name="T2" fmla="*/ 2147483647 w 21"/>
                    <a:gd name="T3" fmla="*/ 2147483647 h 38"/>
                    <a:gd name="T4" fmla="*/ 2147483647 w 21"/>
                    <a:gd name="T5" fmla="*/ 2147483647 h 38"/>
                    <a:gd name="T6" fmla="*/ 2147483647 w 21"/>
                    <a:gd name="T7" fmla="*/ 2147483647 h 38"/>
                    <a:gd name="T8" fmla="*/ 2147483647 w 21"/>
                    <a:gd name="T9" fmla="*/ 2147483647 h 38"/>
                    <a:gd name="T10" fmla="*/ 2147483647 w 21"/>
                    <a:gd name="T11" fmla="*/ 2147483647 h 38"/>
                    <a:gd name="T12" fmla="*/ 2147483647 w 21"/>
                    <a:gd name="T13" fmla="*/ 2147483647 h 38"/>
                    <a:gd name="T14" fmla="*/ 2147483647 w 21"/>
                    <a:gd name="T15" fmla="*/ 0 h 38"/>
                    <a:gd name="T16" fmla="*/ 2147483647 w 21"/>
                    <a:gd name="T17" fmla="*/ 2147483647 h 38"/>
                    <a:gd name="T18" fmla="*/ 0 w 21"/>
                    <a:gd name="T19" fmla="*/ 2147483647 h 38"/>
                    <a:gd name="T20" fmla="*/ 0 w 21"/>
                    <a:gd name="T21" fmla="*/ 2147483647 h 3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1"/>
                    <a:gd name="T34" fmla="*/ 0 h 38"/>
                    <a:gd name="T35" fmla="*/ 21 w 21"/>
                    <a:gd name="T36" fmla="*/ 38 h 3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1" h="38">
                      <a:moveTo>
                        <a:pt x="0" y="8"/>
                      </a:moveTo>
                      <a:lnTo>
                        <a:pt x="2" y="26"/>
                      </a:lnTo>
                      <a:lnTo>
                        <a:pt x="3" y="35"/>
                      </a:lnTo>
                      <a:lnTo>
                        <a:pt x="10" y="38"/>
                      </a:lnTo>
                      <a:lnTo>
                        <a:pt x="17" y="36"/>
                      </a:lnTo>
                      <a:lnTo>
                        <a:pt x="21" y="28"/>
                      </a:lnTo>
                      <a:lnTo>
                        <a:pt x="17" y="3"/>
                      </a:lnTo>
                      <a:lnTo>
                        <a:pt x="10" y="0"/>
                      </a:lnTo>
                      <a:lnTo>
                        <a:pt x="4" y="2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50" name="Freeform 155"/>
                <p:cNvSpPr>
                  <a:spLocks/>
                </p:cNvSpPr>
                <p:nvPr/>
              </p:nvSpPr>
              <p:spPr bwMode="auto">
                <a:xfrm>
                  <a:off x="1067060" y="4627623"/>
                  <a:ext cx="1121" cy="6352"/>
                </a:xfrm>
                <a:custGeom>
                  <a:avLst/>
                  <a:gdLst>
                    <a:gd name="T0" fmla="*/ 0 w 21"/>
                    <a:gd name="T1" fmla="*/ 2147483647 h 38"/>
                    <a:gd name="T2" fmla="*/ 2147483647 w 21"/>
                    <a:gd name="T3" fmla="*/ 2147483647 h 38"/>
                    <a:gd name="T4" fmla="*/ 2147483647 w 21"/>
                    <a:gd name="T5" fmla="*/ 2147483647 h 38"/>
                    <a:gd name="T6" fmla="*/ 2147483647 w 21"/>
                    <a:gd name="T7" fmla="*/ 2147483647 h 38"/>
                    <a:gd name="T8" fmla="*/ 2147483647 w 21"/>
                    <a:gd name="T9" fmla="*/ 2147483647 h 38"/>
                    <a:gd name="T10" fmla="*/ 2147483647 w 21"/>
                    <a:gd name="T11" fmla="*/ 2147483647 h 38"/>
                    <a:gd name="T12" fmla="*/ 2147483647 w 21"/>
                    <a:gd name="T13" fmla="*/ 2147483647 h 38"/>
                    <a:gd name="T14" fmla="*/ 2147483647 w 21"/>
                    <a:gd name="T15" fmla="*/ 0 h 38"/>
                    <a:gd name="T16" fmla="*/ 2147483647 w 21"/>
                    <a:gd name="T17" fmla="*/ 2147483647 h 38"/>
                    <a:gd name="T18" fmla="*/ 0 w 21"/>
                    <a:gd name="T19" fmla="*/ 2147483647 h 38"/>
                    <a:gd name="T20" fmla="*/ 0 w 21"/>
                    <a:gd name="T21" fmla="*/ 2147483647 h 3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1"/>
                    <a:gd name="T34" fmla="*/ 0 h 38"/>
                    <a:gd name="T35" fmla="*/ 21 w 21"/>
                    <a:gd name="T36" fmla="*/ 38 h 3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1" h="38">
                      <a:moveTo>
                        <a:pt x="0" y="7"/>
                      </a:moveTo>
                      <a:lnTo>
                        <a:pt x="1" y="25"/>
                      </a:lnTo>
                      <a:lnTo>
                        <a:pt x="3" y="35"/>
                      </a:lnTo>
                      <a:lnTo>
                        <a:pt x="10" y="38"/>
                      </a:lnTo>
                      <a:lnTo>
                        <a:pt x="17" y="36"/>
                      </a:lnTo>
                      <a:lnTo>
                        <a:pt x="21" y="27"/>
                      </a:lnTo>
                      <a:lnTo>
                        <a:pt x="17" y="3"/>
                      </a:lnTo>
                      <a:lnTo>
                        <a:pt x="10" y="0"/>
                      </a:lnTo>
                      <a:lnTo>
                        <a:pt x="3" y="2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51" name="Freeform 156"/>
                <p:cNvSpPr>
                  <a:spLocks/>
                </p:cNvSpPr>
                <p:nvPr/>
              </p:nvSpPr>
              <p:spPr bwMode="auto">
                <a:xfrm>
                  <a:off x="1060332" y="4629210"/>
                  <a:ext cx="2243" cy="6352"/>
                </a:xfrm>
                <a:custGeom>
                  <a:avLst/>
                  <a:gdLst>
                    <a:gd name="T0" fmla="*/ 0 w 21"/>
                    <a:gd name="T1" fmla="*/ 2147483647 h 38"/>
                    <a:gd name="T2" fmla="*/ 2147483647 w 21"/>
                    <a:gd name="T3" fmla="*/ 2147483647 h 38"/>
                    <a:gd name="T4" fmla="*/ 2147483647 w 21"/>
                    <a:gd name="T5" fmla="*/ 2147483647 h 38"/>
                    <a:gd name="T6" fmla="*/ 2147483647 w 21"/>
                    <a:gd name="T7" fmla="*/ 2147483647 h 38"/>
                    <a:gd name="T8" fmla="*/ 2147483647 w 21"/>
                    <a:gd name="T9" fmla="*/ 2147483647 h 38"/>
                    <a:gd name="T10" fmla="*/ 2147483647 w 21"/>
                    <a:gd name="T11" fmla="*/ 2147483647 h 38"/>
                    <a:gd name="T12" fmla="*/ 2147483647 w 21"/>
                    <a:gd name="T13" fmla="*/ 2147483647 h 38"/>
                    <a:gd name="T14" fmla="*/ 2147483647 w 21"/>
                    <a:gd name="T15" fmla="*/ 0 h 38"/>
                    <a:gd name="T16" fmla="*/ 2147483647 w 21"/>
                    <a:gd name="T17" fmla="*/ 2147483647 h 38"/>
                    <a:gd name="T18" fmla="*/ 0 w 21"/>
                    <a:gd name="T19" fmla="*/ 2147483647 h 38"/>
                    <a:gd name="T20" fmla="*/ 0 w 21"/>
                    <a:gd name="T21" fmla="*/ 2147483647 h 3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1"/>
                    <a:gd name="T34" fmla="*/ 0 h 38"/>
                    <a:gd name="T35" fmla="*/ 21 w 21"/>
                    <a:gd name="T36" fmla="*/ 38 h 3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1" h="38">
                      <a:moveTo>
                        <a:pt x="0" y="7"/>
                      </a:moveTo>
                      <a:lnTo>
                        <a:pt x="1" y="25"/>
                      </a:lnTo>
                      <a:lnTo>
                        <a:pt x="3" y="35"/>
                      </a:lnTo>
                      <a:lnTo>
                        <a:pt x="11" y="38"/>
                      </a:lnTo>
                      <a:lnTo>
                        <a:pt x="18" y="36"/>
                      </a:lnTo>
                      <a:lnTo>
                        <a:pt x="21" y="28"/>
                      </a:lnTo>
                      <a:lnTo>
                        <a:pt x="18" y="3"/>
                      </a:lnTo>
                      <a:lnTo>
                        <a:pt x="10" y="0"/>
                      </a:lnTo>
                      <a:lnTo>
                        <a:pt x="3" y="2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52" name="Freeform 157"/>
                <p:cNvSpPr>
                  <a:spLocks/>
                </p:cNvSpPr>
                <p:nvPr/>
              </p:nvSpPr>
              <p:spPr bwMode="auto">
                <a:xfrm>
                  <a:off x="1054724" y="4630799"/>
                  <a:ext cx="3365" cy="7939"/>
                </a:xfrm>
                <a:custGeom>
                  <a:avLst/>
                  <a:gdLst>
                    <a:gd name="T0" fmla="*/ 0 w 21"/>
                    <a:gd name="T1" fmla="*/ 2147483647 h 39"/>
                    <a:gd name="T2" fmla="*/ 2147483647 w 21"/>
                    <a:gd name="T3" fmla="*/ 2147483647 h 39"/>
                    <a:gd name="T4" fmla="*/ 2147483647 w 21"/>
                    <a:gd name="T5" fmla="*/ 2147483647 h 39"/>
                    <a:gd name="T6" fmla="*/ 2147483647 w 21"/>
                    <a:gd name="T7" fmla="*/ 2147483647 h 39"/>
                    <a:gd name="T8" fmla="*/ 2147483647 w 21"/>
                    <a:gd name="T9" fmla="*/ 2147483647 h 39"/>
                    <a:gd name="T10" fmla="*/ 2147483647 w 21"/>
                    <a:gd name="T11" fmla="*/ 2147483647 h 39"/>
                    <a:gd name="T12" fmla="*/ 2147483647 w 21"/>
                    <a:gd name="T13" fmla="*/ 2147483647 h 39"/>
                    <a:gd name="T14" fmla="*/ 2147483647 w 21"/>
                    <a:gd name="T15" fmla="*/ 0 h 39"/>
                    <a:gd name="T16" fmla="*/ 2147483647 w 21"/>
                    <a:gd name="T17" fmla="*/ 2147483647 h 39"/>
                    <a:gd name="T18" fmla="*/ 0 w 21"/>
                    <a:gd name="T19" fmla="*/ 2147483647 h 39"/>
                    <a:gd name="T20" fmla="*/ 0 w 21"/>
                    <a:gd name="T21" fmla="*/ 2147483647 h 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1"/>
                    <a:gd name="T34" fmla="*/ 0 h 39"/>
                    <a:gd name="T35" fmla="*/ 21 w 21"/>
                    <a:gd name="T36" fmla="*/ 39 h 3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1" h="39">
                      <a:moveTo>
                        <a:pt x="0" y="8"/>
                      </a:moveTo>
                      <a:lnTo>
                        <a:pt x="1" y="25"/>
                      </a:lnTo>
                      <a:lnTo>
                        <a:pt x="2" y="35"/>
                      </a:lnTo>
                      <a:lnTo>
                        <a:pt x="10" y="39"/>
                      </a:lnTo>
                      <a:lnTo>
                        <a:pt x="18" y="37"/>
                      </a:lnTo>
                      <a:lnTo>
                        <a:pt x="21" y="29"/>
                      </a:lnTo>
                      <a:lnTo>
                        <a:pt x="18" y="3"/>
                      </a:lnTo>
                      <a:lnTo>
                        <a:pt x="10" y="0"/>
                      </a:lnTo>
                      <a:lnTo>
                        <a:pt x="3" y="2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53" name="Freeform 158"/>
                <p:cNvSpPr>
                  <a:spLocks/>
                </p:cNvSpPr>
                <p:nvPr/>
              </p:nvSpPr>
              <p:spPr bwMode="auto">
                <a:xfrm>
                  <a:off x="1049117" y="4633974"/>
                  <a:ext cx="3364" cy="6352"/>
                </a:xfrm>
                <a:custGeom>
                  <a:avLst/>
                  <a:gdLst>
                    <a:gd name="T0" fmla="*/ 0 w 21"/>
                    <a:gd name="T1" fmla="*/ 2147483647 h 39"/>
                    <a:gd name="T2" fmla="*/ 0 w 21"/>
                    <a:gd name="T3" fmla="*/ 2147483647 h 39"/>
                    <a:gd name="T4" fmla="*/ 2147483647 w 21"/>
                    <a:gd name="T5" fmla="*/ 2147483647 h 39"/>
                    <a:gd name="T6" fmla="*/ 2147483647 w 21"/>
                    <a:gd name="T7" fmla="*/ 2147483647 h 39"/>
                    <a:gd name="T8" fmla="*/ 2147483647 w 21"/>
                    <a:gd name="T9" fmla="*/ 2147483647 h 39"/>
                    <a:gd name="T10" fmla="*/ 2147483647 w 21"/>
                    <a:gd name="T11" fmla="*/ 2147483647 h 39"/>
                    <a:gd name="T12" fmla="*/ 2147483647 w 21"/>
                    <a:gd name="T13" fmla="*/ 2147483647 h 39"/>
                    <a:gd name="T14" fmla="*/ 2147483647 w 21"/>
                    <a:gd name="T15" fmla="*/ 0 h 39"/>
                    <a:gd name="T16" fmla="*/ 2147483647 w 21"/>
                    <a:gd name="T17" fmla="*/ 2147483647 h 39"/>
                    <a:gd name="T18" fmla="*/ 0 w 21"/>
                    <a:gd name="T19" fmla="*/ 2147483647 h 39"/>
                    <a:gd name="T20" fmla="*/ 0 w 21"/>
                    <a:gd name="T21" fmla="*/ 2147483647 h 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1"/>
                    <a:gd name="T34" fmla="*/ 0 h 39"/>
                    <a:gd name="T35" fmla="*/ 21 w 21"/>
                    <a:gd name="T36" fmla="*/ 39 h 3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1" h="39">
                      <a:moveTo>
                        <a:pt x="0" y="9"/>
                      </a:moveTo>
                      <a:lnTo>
                        <a:pt x="0" y="27"/>
                      </a:lnTo>
                      <a:lnTo>
                        <a:pt x="2" y="35"/>
                      </a:lnTo>
                      <a:lnTo>
                        <a:pt x="10" y="39"/>
                      </a:lnTo>
                      <a:lnTo>
                        <a:pt x="16" y="38"/>
                      </a:lnTo>
                      <a:lnTo>
                        <a:pt x="21" y="29"/>
                      </a:lnTo>
                      <a:lnTo>
                        <a:pt x="16" y="3"/>
                      </a:lnTo>
                      <a:lnTo>
                        <a:pt x="10" y="0"/>
                      </a:lnTo>
                      <a:lnTo>
                        <a:pt x="3" y="2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54" name="Freeform 159"/>
                <p:cNvSpPr>
                  <a:spLocks/>
                </p:cNvSpPr>
                <p:nvPr/>
              </p:nvSpPr>
              <p:spPr bwMode="auto">
                <a:xfrm>
                  <a:off x="1043509" y="4635562"/>
                  <a:ext cx="3365" cy="6352"/>
                </a:xfrm>
                <a:custGeom>
                  <a:avLst/>
                  <a:gdLst>
                    <a:gd name="T0" fmla="*/ 0 w 21"/>
                    <a:gd name="T1" fmla="*/ 2147483647 h 39"/>
                    <a:gd name="T2" fmla="*/ 2147483647 w 21"/>
                    <a:gd name="T3" fmla="*/ 2147483647 h 39"/>
                    <a:gd name="T4" fmla="*/ 2147483647 w 21"/>
                    <a:gd name="T5" fmla="*/ 2147483647 h 39"/>
                    <a:gd name="T6" fmla="*/ 2147483647 w 21"/>
                    <a:gd name="T7" fmla="*/ 2147483647 h 39"/>
                    <a:gd name="T8" fmla="*/ 2147483647 w 21"/>
                    <a:gd name="T9" fmla="*/ 2147483647 h 39"/>
                    <a:gd name="T10" fmla="*/ 2147483647 w 21"/>
                    <a:gd name="T11" fmla="*/ 2147483647 h 39"/>
                    <a:gd name="T12" fmla="*/ 2147483647 w 21"/>
                    <a:gd name="T13" fmla="*/ 2147483647 h 39"/>
                    <a:gd name="T14" fmla="*/ 2147483647 w 21"/>
                    <a:gd name="T15" fmla="*/ 0 h 39"/>
                    <a:gd name="T16" fmla="*/ 2147483647 w 21"/>
                    <a:gd name="T17" fmla="*/ 2147483647 h 39"/>
                    <a:gd name="T18" fmla="*/ 0 w 21"/>
                    <a:gd name="T19" fmla="*/ 2147483647 h 39"/>
                    <a:gd name="T20" fmla="*/ 0 w 21"/>
                    <a:gd name="T21" fmla="*/ 2147483647 h 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1"/>
                    <a:gd name="T34" fmla="*/ 0 h 39"/>
                    <a:gd name="T35" fmla="*/ 21 w 21"/>
                    <a:gd name="T36" fmla="*/ 39 h 3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1" h="39">
                      <a:moveTo>
                        <a:pt x="0" y="8"/>
                      </a:moveTo>
                      <a:lnTo>
                        <a:pt x="1" y="26"/>
                      </a:lnTo>
                      <a:lnTo>
                        <a:pt x="2" y="36"/>
                      </a:lnTo>
                      <a:lnTo>
                        <a:pt x="10" y="39"/>
                      </a:lnTo>
                      <a:lnTo>
                        <a:pt x="17" y="38"/>
                      </a:lnTo>
                      <a:lnTo>
                        <a:pt x="21" y="29"/>
                      </a:lnTo>
                      <a:lnTo>
                        <a:pt x="18" y="4"/>
                      </a:lnTo>
                      <a:lnTo>
                        <a:pt x="10" y="0"/>
                      </a:lnTo>
                      <a:lnTo>
                        <a:pt x="3" y="2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55" name="Freeform 160"/>
                <p:cNvSpPr>
                  <a:spLocks/>
                </p:cNvSpPr>
                <p:nvPr/>
              </p:nvSpPr>
              <p:spPr bwMode="auto">
                <a:xfrm>
                  <a:off x="1036780" y="4637150"/>
                  <a:ext cx="3365" cy="7939"/>
                </a:xfrm>
                <a:custGeom>
                  <a:avLst/>
                  <a:gdLst>
                    <a:gd name="T0" fmla="*/ 0 w 22"/>
                    <a:gd name="T1" fmla="*/ 2147483647 h 39"/>
                    <a:gd name="T2" fmla="*/ 2147483647 w 22"/>
                    <a:gd name="T3" fmla="*/ 2147483647 h 39"/>
                    <a:gd name="T4" fmla="*/ 2147483647 w 22"/>
                    <a:gd name="T5" fmla="*/ 2147483647 h 39"/>
                    <a:gd name="T6" fmla="*/ 2147483647 w 22"/>
                    <a:gd name="T7" fmla="*/ 2147483647 h 39"/>
                    <a:gd name="T8" fmla="*/ 2147483647 w 22"/>
                    <a:gd name="T9" fmla="*/ 2147483647 h 39"/>
                    <a:gd name="T10" fmla="*/ 2147483647 w 22"/>
                    <a:gd name="T11" fmla="*/ 2147483647 h 39"/>
                    <a:gd name="T12" fmla="*/ 2147483647 w 22"/>
                    <a:gd name="T13" fmla="*/ 2147483647 h 39"/>
                    <a:gd name="T14" fmla="*/ 2147483647 w 22"/>
                    <a:gd name="T15" fmla="*/ 0 h 39"/>
                    <a:gd name="T16" fmla="*/ 2147483647 w 22"/>
                    <a:gd name="T17" fmla="*/ 2147483647 h 39"/>
                    <a:gd name="T18" fmla="*/ 0 w 22"/>
                    <a:gd name="T19" fmla="*/ 2147483647 h 39"/>
                    <a:gd name="T20" fmla="*/ 0 w 22"/>
                    <a:gd name="T21" fmla="*/ 2147483647 h 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"/>
                    <a:gd name="T34" fmla="*/ 0 h 39"/>
                    <a:gd name="T35" fmla="*/ 22 w 22"/>
                    <a:gd name="T36" fmla="*/ 39 h 3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" h="39">
                      <a:moveTo>
                        <a:pt x="0" y="8"/>
                      </a:moveTo>
                      <a:lnTo>
                        <a:pt x="1" y="26"/>
                      </a:lnTo>
                      <a:lnTo>
                        <a:pt x="2" y="36"/>
                      </a:lnTo>
                      <a:lnTo>
                        <a:pt x="11" y="39"/>
                      </a:lnTo>
                      <a:lnTo>
                        <a:pt x="17" y="38"/>
                      </a:lnTo>
                      <a:lnTo>
                        <a:pt x="22" y="29"/>
                      </a:lnTo>
                      <a:lnTo>
                        <a:pt x="18" y="4"/>
                      </a:lnTo>
                      <a:lnTo>
                        <a:pt x="11" y="0"/>
                      </a:lnTo>
                      <a:lnTo>
                        <a:pt x="4" y="3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56" name="Freeform 161"/>
                <p:cNvSpPr>
                  <a:spLocks/>
                </p:cNvSpPr>
                <p:nvPr/>
              </p:nvSpPr>
              <p:spPr bwMode="auto">
                <a:xfrm>
                  <a:off x="1030051" y="4640326"/>
                  <a:ext cx="3365" cy="6352"/>
                </a:xfrm>
                <a:custGeom>
                  <a:avLst/>
                  <a:gdLst>
                    <a:gd name="T0" fmla="*/ 0 w 23"/>
                    <a:gd name="T1" fmla="*/ 2147483647 h 40"/>
                    <a:gd name="T2" fmla="*/ 2147483647 w 23"/>
                    <a:gd name="T3" fmla="*/ 2147483647 h 40"/>
                    <a:gd name="T4" fmla="*/ 2147483647 w 23"/>
                    <a:gd name="T5" fmla="*/ 2147483647 h 40"/>
                    <a:gd name="T6" fmla="*/ 2147483647 w 23"/>
                    <a:gd name="T7" fmla="*/ 2147483647 h 40"/>
                    <a:gd name="T8" fmla="*/ 2147483647 w 23"/>
                    <a:gd name="T9" fmla="*/ 2147483647 h 40"/>
                    <a:gd name="T10" fmla="*/ 2147483647 w 23"/>
                    <a:gd name="T11" fmla="*/ 2147483647 h 40"/>
                    <a:gd name="T12" fmla="*/ 2147483647 w 23"/>
                    <a:gd name="T13" fmla="*/ 2147483647 h 40"/>
                    <a:gd name="T14" fmla="*/ 2147483647 w 23"/>
                    <a:gd name="T15" fmla="*/ 0 h 40"/>
                    <a:gd name="T16" fmla="*/ 2147483647 w 23"/>
                    <a:gd name="T17" fmla="*/ 2147483647 h 40"/>
                    <a:gd name="T18" fmla="*/ 0 w 23"/>
                    <a:gd name="T19" fmla="*/ 2147483647 h 40"/>
                    <a:gd name="T20" fmla="*/ 0 w 23"/>
                    <a:gd name="T21" fmla="*/ 2147483647 h 4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3"/>
                    <a:gd name="T34" fmla="*/ 0 h 40"/>
                    <a:gd name="T35" fmla="*/ 23 w 23"/>
                    <a:gd name="T36" fmla="*/ 40 h 4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3" h="40">
                      <a:moveTo>
                        <a:pt x="0" y="8"/>
                      </a:moveTo>
                      <a:lnTo>
                        <a:pt x="2" y="26"/>
                      </a:lnTo>
                      <a:lnTo>
                        <a:pt x="3" y="37"/>
                      </a:lnTo>
                      <a:lnTo>
                        <a:pt x="10" y="40"/>
                      </a:lnTo>
                      <a:lnTo>
                        <a:pt x="18" y="38"/>
                      </a:lnTo>
                      <a:lnTo>
                        <a:pt x="23" y="30"/>
                      </a:lnTo>
                      <a:lnTo>
                        <a:pt x="18" y="3"/>
                      </a:ln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57" name="Freeform 162"/>
                <p:cNvSpPr>
                  <a:spLocks/>
                </p:cNvSpPr>
                <p:nvPr/>
              </p:nvSpPr>
              <p:spPr bwMode="auto">
                <a:xfrm>
                  <a:off x="1027808" y="4638738"/>
                  <a:ext cx="5608" cy="19055"/>
                </a:xfrm>
                <a:custGeom>
                  <a:avLst/>
                  <a:gdLst>
                    <a:gd name="T0" fmla="*/ 0 w 51"/>
                    <a:gd name="T1" fmla="*/ 0 h 111"/>
                    <a:gd name="T2" fmla="*/ 2147483647 w 51"/>
                    <a:gd name="T3" fmla="*/ 2147483647 h 111"/>
                    <a:gd name="T4" fmla="*/ 2147483647 w 51"/>
                    <a:gd name="T5" fmla="*/ 2147483647 h 111"/>
                    <a:gd name="T6" fmla="*/ 2147483647 w 51"/>
                    <a:gd name="T7" fmla="*/ 2147483647 h 111"/>
                    <a:gd name="T8" fmla="*/ 2147483647 w 51"/>
                    <a:gd name="T9" fmla="*/ 2147483647 h 111"/>
                    <a:gd name="T10" fmla="*/ 2147483647 w 51"/>
                    <a:gd name="T11" fmla="*/ 2147483647 h 111"/>
                    <a:gd name="T12" fmla="*/ 2147483647 w 51"/>
                    <a:gd name="T13" fmla="*/ 2147483647 h 111"/>
                    <a:gd name="T14" fmla="*/ 2147483647 w 51"/>
                    <a:gd name="T15" fmla="*/ 2147483647 h 111"/>
                    <a:gd name="T16" fmla="*/ 2147483647 w 51"/>
                    <a:gd name="T17" fmla="*/ 2147483647 h 111"/>
                    <a:gd name="T18" fmla="*/ 2147483647 w 51"/>
                    <a:gd name="T19" fmla="*/ 2147483647 h 111"/>
                    <a:gd name="T20" fmla="*/ 0 w 51"/>
                    <a:gd name="T21" fmla="*/ 0 h 111"/>
                    <a:gd name="T22" fmla="*/ 0 w 51"/>
                    <a:gd name="T23" fmla="*/ 0 h 11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1"/>
                    <a:gd name="T37" fmla="*/ 0 h 111"/>
                    <a:gd name="T38" fmla="*/ 51 w 51"/>
                    <a:gd name="T39" fmla="*/ 111 h 11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1" h="111">
                      <a:moveTo>
                        <a:pt x="0" y="0"/>
                      </a:moveTo>
                      <a:lnTo>
                        <a:pt x="5" y="38"/>
                      </a:lnTo>
                      <a:lnTo>
                        <a:pt x="13" y="95"/>
                      </a:lnTo>
                      <a:lnTo>
                        <a:pt x="15" y="104"/>
                      </a:lnTo>
                      <a:lnTo>
                        <a:pt x="24" y="109"/>
                      </a:lnTo>
                      <a:lnTo>
                        <a:pt x="35" y="111"/>
                      </a:lnTo>
                      <a:lnTo>
                        <a:pt x="51" y="109"/>
                      </a:lnTo>
                      <a:lnTo>
                        <a:pt x="29" y="107"/>
                      </a:lnTo>
                      <a:lnTo>
                        <a:pt x="18" y="99"/>
                      </a:lnTo>
                      <a:lnTo>
                        <a:pt x="10" y="3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58" name="Freeform 163"/>
                <p:cNvSpPr>
                  <a:spLocks/>
                </p:cNvSpPr>
                <p:nvPr/>
              </p:nvSpPr>
              <p:spPr bwMode="auto">
                <a:xfrm>
                  <a:off x="1027808" y="4633974"/>
                  <a:ext cx="8972" cy="20643"/>
                </a:xfrm>
                <a:custGeom>
                  <a:avLst/>
                  <a:gdLst>
                    <a:gd name="T0" fmla="*/ 0 w 65"/>
                    <a:gd name="T1" fmla="*/ 2147483647 h 109"/>
                    <a:gd name="T2" fmla="*/ 2147483647 w 65"/>
                    <a:gd name="T3" fmla="*/ 2147483647 h 109"/>
                    <a:gd name="T4" fmla="*/ 2147483647 w 65"/>
                    <a:gd name="T5" fmla="*/ 2147483647 h 109"/>
                    <a:gd name="T6" fmla="*/ 2147483647 w 65"/>
                    <a:gd name="T7" fmla="*/ 2147483647 h 109"/>
                    <a:gd name="T8" fmla="*/ 2147483647 w 65"/>
                    <a:gd name="T9" fmla="*/ 2147483647 h 109"/>
                    <a:gd name="T10" fmla="*/ 2147483647 w 65"/>
                    <a:gd name="T11" fmla="*/ 2147483647 h 109"/>
                    <a:gd name="T12" fmla="*/ 2147483647 w 65"/>
                    <a:gd name="T13" fmla="*/ 2147483647 h 109"/>
                    <a:gd name="T14" fmla="*/ 2147483647 w 65"/>
                    <a:gd name="T15" fmla="*/ 2147483647 h 109"/>
                    <a:gd name="T16" fmla="*/ 2147483647 w 65"/>
                    <a:gd name="T17" fmla="*/ 2147483647 h 109"/>
                    <a:gd name="T18" fmla="*/ 2147483647 w 65"/>
                    <a:gd name="T19" fmla="*/ 2147483647 h 109"/>
                    <a:gd name="T20" fmla="*/ 2147483647 w 65"/>
                    <a:gd name="T21" fmla="*/ 2147483647 h 109"/>
                    <a:gd name="T22" fmla="*/ 2147483647 w 65"/>
                    <a:gd name="T23" fmla="*/ 0 h 109"/>
                    <a:gd name="T24" fmla="*/ 2147483647 w 65"/>
                    <a:gd name="T25" fmla="*/ 2147483647 h 109"/>
                    <a:gd name="T26" fmla="*/ 2147483647 w 65"/>
                    <a:gd name="T27" fmla="*/ 2147483647 h 109"/>
                    <a:gd name="T28" fmla="*/ 0 w 65"/>
                    <a:gd name="T29" fmla="*/ 2147483647 h 109"/>
                    <a:gd name="T30" fmla="*/ 0 w 65"/>
                    <a:gd name="T31" fmla="*/ 2147483647 h 10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65"/>
                    <a:gd name="T49" fmla="*/ 0 h 109"/>
                    <a:gd name="T50" fmla="*/ 65 w 65"/>
                    <a:gd name="T51" fmla="*/ 109 h 10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65" h="109">
                      <a:moveTo>
                        <a:pt x="0" y="13"/>
                      </a:moveTo>
                      <a:lnTo>
                        <a:pt x="14" y="8"/>
                      </a:lnTo>
                      <a:lnTo>
                        <a:pt x="33" y="4"/>
                      </a:lnTo>
                      <a:lnTo>
                        <a:pt x="45" y="11"/>
                      </a:lnTo>
                      <a:lnTo>
                        <a:pt x="51" y="29"/>
                      </a:lnTo>
                      <a:lnTo>
                        <a:pt x="60" y="77"/>
                      </a:lnTo>
                      <a:lnTo>
                        <a:pt x="63" y="109"/>
                      </a:lnTo>
                      <a:lnTo>
                        <a:pt x="65" y="101"/>
                      </a:lnTo>
                      <a:lnTo>
                        <a:pt x="64" y="72"/>
                      </a:lnTo>
                      <a:lnTo>
                        <a:pt x="55" y="25"/>
                      </a:lnTo>
                      <a:lnTo>
                        <a:pt x="48" y="6"/>
                      </a:lnTo>
                      <a:lnTo>
                        <a:pt x="36" y="0"/>
                      </a:lnTo>
                      <a:lnTo>
                        <a:pt x="17" y="1"/>
                      </a:lnTo>
                      <a:lnTo>
                        <a:pt x="4" y="6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59" name="Freeform 164"/>
                <p:cNvSpPr>
                  <a:spLocks/>
                </p:cNvSpPr>
                <p:nvPr/>
              </p:nvSpPr>
              <p:spPr bwMode="auto">
                <a:xfrm>
                  <a:off x="1128742" y="4589512"/>
                  <a:ext cx="13458" cy="34935"/>
                </a:xfrm>
                <a:custGeom>
                  <a:avLst/>
                  <a:gdLst>
                    <a:gd name="T0" fmla="*/ 2147483647 w 94"/>
                    <a:gd name="T1" fmla="*/ 2147483647 h 192"/>
                    <a:gd name="T2" fmla="*/ 2147483647 w 94"/>
                    <a:gd name="T3" fmla="*/ 0 h 192"/>
                    <a:gd name="T4" fmla="*/ 2147483647 w 94"/>
                    <a:gd name="T5" fmla="*/ 0 h 192"/>
                    <a:gd name="T6" fmla="*/ 2147483647 w 94"/>
                    <a:gd name="T7" fmla="*/ 2147483647 h 192"/>
                    <a:gd name="T8" fmla="*/ 2147483647 w 94"/>
                    <a:gd name="T9" fmla="*/ 2147483647 h 192"/>
                    <a:gd name="T10" fmla="*/ 2147483647 w 94"/>
                    <a:gd name="T11" fmla="*/ 2147483647 h 192"/>
                    <a:gd name="T12" fmla="*/ 2147483647 w 94"/>
                    <a:gd name="T13" fmla="*/ 2147483647 h 192"/>
                    <a:gd name="T14" fmla="*/ 2147483647 w 94"/>
                    <a:gd name="T15" fmla="*/ 2147483647 h 192"/>
                    <a:gd name="T16" fmla="*/ 2147483647 w 94"/>
                    <a:gd name="T17" fmla="*/ 2147483647 h 192"/>
                    <a:gd name="T18" fmla="*/ 2147483647 w 94"/>
                    <a:gd name="T19" fmla="*/ 2147483647 h 192"/>
                    <a:gd name="T20" fmla="*/ 2147483647 w 94"/>
                    <a:gd name="T21" fmla="*/ 2147483647 h 192"/>
                    <a:gd name="T22" fmla="*/ 2147483647 w 94"/>
                    <a:gd name="T23" fmla="*/ 2147483647 h 192"/>
                    <a:gd name="T24" fmla="*/ 2147483647 w 94"/>
                    <a:gd name="T25" fmla="*/ 2147483647 h 192"/>
                    <a:gd name="T26" fmla="*/ 2147483647 w 94"/>
                    <a:gd name="T27" fmla="*/ 2147483647 h 192"/>
                    <a:gd name="T28" fmla="*/ 2147483647 w 94"/>
                    <a:gd name="T29" fmla="*/ 2147483647 h 192"/>
                    <a:gd name="T30" fmla="*/ 2147483647 w 94"/>
                    <a:gd name="T31" fmla="*/ 2147483647 h 192"/>
                    <a:gd name="T32" fmla="*/ 2147483647 w 94"/>
                    <a:gd name="T33" fmla="*/ 2147483647 h 192"/>
                    <a:gd name="T34" fmla="*/ 2147483647 w 94"/>
                    <a:gd name="T35" fmla="*/ 2147483647 h 192"/>
                    <a:gd name="T36" fmla="*/ 2147483647 w 94"/>
                    <a:gd name="T37" fmla="*/ 2147483647 h 192"/>
                    <a:gd name="T38" fmla="*/ 2147483647 w 94"/>
                    <a:gd name="T39" fmla="*/ 2147483647 h 192"/>
                    <a:gd name="T40" fmla="*/ 2147483647 w 94"/>
                    <a:gd name="T41" fmla="*/ 2147483647 h 192"/>
                    <a:gd name="T42" fmla="*/ 2147483647 w 94"/>
                    <a:gd name="T43" fmla="*/ 2147483647 h 192"/>
                    <a:gd name="T44" fmla="*/ 2147483647 w 94"/>
                    <a:gd name="T45" fmla="*/ 2147483647 h 192"/>
                    <a:gd name="T46" fmla="*/ 2147483647 w 94"/>
                    <a:gd name="T47" fmla="*/ 2147483647 h 192"/>
                    <a:gd name="T48" fmla="*/ 0 w 94"/>
                    <a:gd name="T49" fmla="*/ 2147483647 h 192"/>
                    <a:gd name="T50" fmla="*/ 0 w 94"/>
                    <a:gd name="T51" fmla="*/ 2147483647 h 192"/>
                    <a:gd name="T52" fmla="*/ 2147483647 w 94"/>
                    <a:gd name="T53" fmla="*/ 2147483647 h 192"/>
                    <a:gd name="T54" fmla="*/ 2147483647 w 94"/>
                    <a:gd name="T55" fmla="*/ 2147483647 h 19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94"/>
                    <a:gd name="T85" fmla="*/ 0 h 192"/>
                    <a:gd name="T86" fmla="*/ 94 w 94"/>
                    <a:gd name="T87" fmla="*/ 192 h 19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94" h="192">
                      <a:moveTo>
                        <a:pt x="7" y="4"/>
                      </a:moveTo>
                      <a:lnTo>
                        <a:pt x="33" y="0"/>
                      </a:lnTo>
                      <a:lnTo>
                        <a:pt x="43" y="0"/>
                      </a:lnTo>
                      <a:lnTo>
                        <a:pt x="57" y="8"/>
                      </a:lnTo>
                      <a:lnTo>
                        <a:pt x="71" y="30"/>
                      </a:lnTo>
                      <a:lnTo>
                        <a:pt x="85" y="77"/>
                      </a:lnTo>
                      <a:lnTo>
                        <a:pt x="94" y="125"/>
                      </a:lnTo>
                      <a:lnTo>
                        <a:pt x="94" y="171"/>
                      </a:lnTo>
                      <a:lnTo>
                        <a:pt x="85" y="97"/>
                      </a:lnTo>
                      <a:lnTo>
                        <a:pt x="71" y="51"/>
                      </a:lnTo>
                      <a:lnTo>
                        <a:pt x="60" y="18"/>
                      </a:lnTo>
                      <a:lnTo>
                        <a:pt x="46" y="5"/>
                      </a:lnTo>
                      <a:lnTo>
                        <a:pt x="31" y="5"/>
                      </a:lnTo>
                      <a:lnTo>
                        <a:pt x="12" y="11"/>
                      </a:lnTo>
                      <a:lnTo>
                        <a:pt x="7" y="14"/>
                      </a:lnTo>
                      <a:lnTo>
                        <a:pt x="4" y="23"/>
                      </a:lnTo>
                      <a:lnTo>
                        <a:pt x="14" y="46"/>
                      </a:lnTo>
                      <a:lnTo>
                        <a:pt x="31" y="97"/>
                      </a:lnTo>
                      <a:lnTo>
                        <a:pt x="37" y="132"/>
                      </a:lnTo>
                      <a:lnTo>
                        <a:pt x="42" y="179"/>
                      </a:lnTo>
                      <a:lnTo>
                        <a:pt x="41" y="192"/>
                      </a:lnTo>
                      <a:lnTo>
                        <a:pt x="34" y="144"/>
                      </a:lnTo>
                      <a:lnTo>
                        <a:pt x="24" y="97"/>
                      </a:lnTo>
                      <a:lnTo>
                        <a:pt x="7" y="45"/>
                      </a:lnTo>
                      <a:lnTo>
                        <a:pt x="0" y="23"/>
                      </a:lnTo>
                      <a:lnTo>
                        <a:pt x="0" y="11"/>
                      </a:lnTo>
                      <a:lnTo>
                        <a:pt x="7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60" name="Freeform 165"/>
                <p:cNvSpPr>
                  <a:spLocks/>
                </p:cNvSpPr>
                <p:nvPr/>
              </p:nvSpPr>
              <p:spPr bwMode="auto">
                <a:xfrm>
                  <a:off x="1135471" y="4616507"/>
                  <a:ext cx="6729" cy="7940"/>
                </a:xfrm>
                <a:custGeom>
                  <a:avLst/>
                  <a:gdLst>
                    <a:gd name="T0" fmla="*/ 2147483647 w 53"/>
                    <a:gd name="T1" fmla="*/ 2147483647 h 42"/>
                    <a:gd name="T2" fmla="*/ 2147483647 w 53"/>
                    <a:gd name="T3" fmla="*/ 2147483647 h 42"/>
                    <a:gd name="T4" fmla="*/ 2147483647 w 53"/>
                    <a:gd name="T5" fmla="*/ 2147483647 h 42"/>
                    <a:gd name="T6" fmla="*/ 2147483647 w 53"/>
                    <a:gd name="T7" fmla="*/ 2147483647 h 42"/>
                    <a:gd name="T8" fmla="*/ 2147483647 w 53"/>
                    <a:gd name="T9" fmla="*/ 2147483647 h 42"/>
                    <a:gd name="T10" fmla="*/ 2147483647 w 53"/>
                    <a:gd name="T11" fmla="*/ 0 h 42"/>
                    <a:gd name="T12" fmla="*/ 2147483647 w 53"/>
                    <a:gd name="T13" fmla="*/ 2147483647 h 42"/>
                    <a:gd name="T14" fmla="*/ 2147483647 w 53"/>
                    <a:gd name="T15" fmla="*/ 2147483647 h 42"/>
                    <a:gd name="T16" fmla="*/ 2147483647 w 53"/>
                    <a:gd name="T17" fmla="*/ 2147483647 h 42"/>
                    <a:gd name="T18" fmla="*/ 0 w 53"/>
                    <a:gd name="T19" fmla="*/ 2147483647 h 42"/>
                    <a:gd name="T20" fmla="*/ 2147483647 w 53"/>
                    <a:gd name="T21" fmla="*/ 2147483647 h 42"/>
                    <a:gd name="T22" fmla="*/ 2147483647 w 53"/>
                    <a:gd name="T23" fmla="*/ 2147483647 h 4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3"/>
                    <a:gd name="T37" fmla="*/ 0 h 42"/>
                    <a:gd name="T38" fmla="*/ 53 w 53"/>
                    <a:gd name="T39" fmla="*/ 42 h 4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3" h="42">
                      <a:moveTo>
                        <a:pt x="2" y="40"/>
                      </a:moveTo>
                      <a:lnTo>
                        <a:pt x="11" y="42"/>
                      </a:lnTo>
                      <a:lnTo>
                        <a:pt x="29" y="38"/>
                      </a:lnTo>
                      <a:lnTo>
                        <a:pt x="44" y="30"/>
                      </a:lnTo>
                      <a:lnTo>
                        <a:pt x="50" y="19"/>
                      </a:lnTo>
                      <a:lnTo>
                        <a:pt x="53" y="0"/>
                      </a:lnTo>
                      <a:lnTo>
                        <a:pt x="47" y="19"/>
                      </a:lnTo>
                      <a:lnTo>
                        <a:pt x="32" y="28"/>
                      </a:lnTo>
                      <a:lnTo>
                        <a:pt x="15" y="32"/>
                      </a:lnTo>
                      <a:lnTo>
                        <a:pt x="0" y="28"/>
                      </a:lnTo>
                      <a:lnTo>
                        <a:pt x="2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61" name="Freeform 166"/>
                <p:cNvSpPr>
                  <a:spLocks/>
                </p:cNvSpPr>
                <p:nvPr/>
              </p:nvSpPr>
              <p:spPr bwMode="auto">
                <a:xfrm>
                  <a:off x="1150050" y="4583160"/>
                  <a:ext cx="26916" cy="34935"/>
                </a:xfrm>
                <a:custGeom>
                  <a:avLst/>
                  <a:gdLst>
                    <a:gd name="T0" fmla="*/ 2147483647 w 200"/>
                    <a:gd name="T1" fmla="*/ 0 h 203"/>
                    <a:gd name="T2" fmla="*/ 2147483647 w 200"/>
                    <a:gd name="T3" fmla="*/ 2147483647 h 203"/>
                    <a:gd name="T4" fmla="*/ 2147483647 w 200"/>
                    <a:gd name="T5" fmla="*/ 2147483647 h 203"/>
                    <a:gd name="T6" fmla="*/ 2147483647 w 200"/>
                    <a:gd name="T7" fmla="*/ 2147483647 h 203"/>
                    <a:gd name="T8" fmla="*/ 2147483647 w 200"/>
                    <a:gd name="T9" fmla="*/ 2147483647 h 203"/>
                    <a:gd name="T10" fmla="*/ 2147483647 w 200"/>
                    <a:gd name="T11" fmla="*/ 2147483647 h 203"/>
                    <a:gd name="T12" fmla="*/ 2147483647 w 200"/>
                    <a:gd name="T13" fmla="*/ 2147483647 h 203"/>
                    <a:gd name="T14" fmla="*/ 2147483647 w 200"/>
                    <a:gd name="T15" fmla="*/ 2147483647 h 203"/>
                    <a:gd name="T16" fmla="*/ 2147483647 w 200"/>
                    <a:gd name="T17" fmla="*/ 2147483647 h 203"/>
                    <a:gd name="T18" fmla="*/ 2147483647 w 200"/>
                    <a:gd name="T19" fmla="*/ 2147483647 h 203"/>
                    <a:gd name="T20" fmla="*/ 2147483647 w 200"/>
                    <a:gd name="T21" fmla="*/ 2147483647 h 203"/>
                    <a:gd name="T22" fmla="*/ 2147483647 w 200"/>
                    <a:gd name="T23" fmla="*/ 2147483647 h 203"/>
                    <a:gd name="T24" fmla="*/ 2147483647 w 200"/>
                    <a:gd name="T25" fmla="*/ 2147483647 h 203"/>
                    <a:gd name="T26" fmla="*/ 2147483647 w 200"/>
                    <a:gd name="T27" fmla="*/ 2147483647 h 203"/>
                    <a:gd name="T28" fmla="*/ 2147483647 w 200"/>
                    <a:gd name="T29" fmla="*/ 2147483647 h 203"/>
                    <a:gd name="T30" fmla="*/ 2147483647 w 200"/>
                    <a:gd name="T31" fmla="*/ 2147483647 h 203"/>
                    <a:gd name="T32" fmla="*/ 2147483647 w 200"/>
                    <a:gd name="T33" fmla="*/ 2147483647 h 203"/>
                    <a:gd name="T34" fmla="*/ 2147483647 w 200"/>
                    <a:gd name="T35" fmla="*/ 2147483647 h 203"/>
                    <a:gd name="T36" fmla="*/ 2147483647 w 200"/>
                    <a:gd name="T37" fmla="*/ 2147483647 h 203"/>
                    <a:gd name="T38" fmla="*/ 2147483647 w 200"/>
                    <a:gd name="T39" fmla="*/ 2147483647 h 203"/>
                    <a:gd name="T40" fmla="*/ 2147483647 w 200"/>
                    <a:gd name="T41" fmla="*/ 2147483647 h 203"/>
                    <a:gd name="T42" fmla="*/ 2147483647 w 200"/>
                    <a:gd name="T43" fmla="*/ 2147483647 h 203"/>
                    <a:gd name="T44" fmla="*/ 2147483647 w 200"/>
                    <a:gd name="T45" fmla="*/ 2147483647 h 203"/>
                    <a:gd name="T46" fmla="*/ 2147483647 w 200"/>
                    <a:gd name="T47" fmla="*/ 2147483647 h 203"/>
                    <a:gd name="T48" fmla="*/ 2147483647 w 200"/>
                    <a:gd name="T49" fmla="*/ 2147483647 h 203"/>
                    <a:gd name="T50" fmla="*/ 0 w 200"/>
                    <a:gd name="T51" fmla="*/ 2147483647 h 203"/>
                    <a:gd name="T52" fmla="*/ 2147483647 w 200"/>
                    <a:gd name="T53" fmla="*/ 2147483647 h 203"/>
                    <a:gd name="T54" fmla="*/ 2147483647 w 200"/>
                    <a:gd name="T55" fmla="*/ 2147483647 h 203"/>
                    <a:gd name="T56" fmla="*/ 2147483647 w 200"/>
                    <a:gd name="T57" fmla="*/ 2147483647 h 203"/>
                    <a:gd name="T58" fmla="*/ 2147483647 w 200"/>
                    <a:gd name="T59" fmla="*/ 0 h 203"/>
                    <a:gd name="T60" fmla="*/ 2147483647 w 200"/>
                    <a:gd name="T61" fmla="*/ 0 h 203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200"/>
                    <a:gd name="T94" fmla="*/ 0 h 203"/>
                    <a:gd name="T95" fmla="*/ 200 w 200"/>
                    <a:gd name="T96" fmla="*/ 203 h 203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200" h="203">
                      <a:moveTo>
                        <a:pt x="5" y="0"/>
                      </a:moveTo>
                      <a:lnTo>
                        <a:pt x="36" y="20"/>
                      </a:lnTo>
                      <a:lnTo>
                        <a:pt x="74" y="50"/>
                      </a:lnTo>
                      <a:lnTo>
                        <a:pt x="117" y="61"/>
                      </a:lnTo>
                      <a:lnTo>
                        <a:pt x="158" y="77"/>
                      </a:lnTo>
                      <a:lnTo>
                        <a:pt x="183" y="91"/>
                      </a:lnTo>
                      <a:lnTo>
                        <a:pt x="198" y="107"/>
                      </a:lnTo>
                      <a:lnTo>
                        <a:pt x="200" y="125"/>
                      </a:lnTo>
                      <a:lnTo>
                        <a:pt x="197" y="142"/>
                      </a:lnTo>
                      <a:lnTo>
                        <a:pt x="180" y="171"/>
                      </a:lnTo>
                      <a:lnTo>
                        <a:pt x="143" y="203"/>
                      </a:lnTo>
                      <a:lnTo>
                        <a:pt x="182" y="144"/>
                      </a:lnTo>
                      <a:lnTo>
                        <a:pt x="190" y="119"/>
                      </a:lnTo>
                      <a:lnTo>
                        <a:pt x="184" y="100"/>
                      </a:lnTo>
                      <a:lnTo>
                        <a:pt x="172" y="91"/>
                      </a:lnTo>
                      <a:lnTo>
                        <a:pt x="125" y="71"/>
                      </a:lnTo>
                      <a:lnTo>
                        <a:pt x="84" y="63"/>
                      </a:lnTo>
                      <a:lnTo>
                        <a:pt x="55" y="101"/>
                      </a:lnTo>
                      <a:lnTo>
                        <a:pt x="3" y="98"/>
                      </a:lnTo>
                      <a:lnTo>
                        <a:pt x="42" y="94"/>
                      </a:lnTo>
                      <a:lnTo>
                        <a:pt x="18" y="49"/>
                      </a:lnTo>
                      <a:lnTo>
                        <a:pt x="38" y="40"/>
                      </a:lnTo>
                      <a:lnTo>
                        <a:pt x="73" y="61"/>
                      </a:lnTo>
                      <a:lnTo>
                        <a:pt x="41" y="30"/>
                      </a:lnTo>
                      <a:lnTo>
                        <a:pt x="11" y="35"/>
                      </a:lnTo>
                      <a:lnTo>
                        <a:pt x="0" y="22"/>
                      </a:lnTo>
                      <a:lnTo>
                        <a:pt x="7" y="19"/>
                      </a:lnTo>
                      <a:lnTo>
                        <a:pt x="18" y="27"/>
                      </a:lnTo>
                      <a:lnTo>
                        <a:pt x="26" y="22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62" name="Freeform 167"/>
                <p:cNvSpPr>
                  <a:spLocks/>
                </p:cNvSpPr>
                <p:nvPr/>
              </p:nvSpPr>
              <p:spPr bwMode="auto">
                <a:xfrm>
                  <a:off x="1150050" y="4584748"/>
                  <a:ext cx="4486" cy="1588"/>
                </a:xfrm>
                <a:custGeom>
                  <a:avLst/>
                  <a:gdLst>
                    <a:gd name="T0" fmla="*/ 2147483647 w 25"/>
                    <a:gd name="T1" fmla="*/ 2147483647 h 12"/>
                    <a:gd name="T2" fmla="*/ 2147483647 w 25"/>
                    <a:gd name="T3" fmla="*/ 2147483647 h 12"/>
                    <a:gd name="T4" fmla="*/ 2147483647 w 25"/>
                    <a:gd name="T5" fmla="*/ 0 h 12"/>
                    <a:gd name="T6" fmla="*/ 0 w 25"/>
                    <a:gd name="T7" fmla="*/ 2147483647 h 12"/>
                    <a:gd name="T8" fmla="*/ 2147483647 w 25"/>
                    <a:gd name="T9" fmla="*/ 2147483647 h 12"/>
                    <a:gd name="T10" fmla="*/ 2147483647 w 25"/>
                    <a:gd name="T11" fmla="*/ 2147483647 h 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"/>
                    <a:gd name="T19" fmla="*/ 0 h 12"/>
                    <a:gd name="T20" fmla="*/ 25 w 25"/>
                    <a:gd name="T21" fmla="*/ 12 h 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" h="12">
                      <a:moveTo>
                        <a:pt x="5" y="12"/>
                      </a:moveTo>
                      <a:lnTo>
                        <a:pt x="25" y="4"/>
                      </a:lnTo>
                      <a:lnTo>
                        <a:pt x="15" y="0"/>
                      </a:lnTo>
                      <a:lnTo>
                        <a:pt x="0" y="11"/>
                      </a:lnTo>
                      <a:lnTo>
                        <a:pt x="5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63" name="Freeform 168"/>
                <p:cNvSpPr>
                  <a:spLocks/>
                </p:cNvSpPr>
                <p:nvPr/>
              </p:nvSpPr>
              <p:spPr bwMode="auto">
                <a:xfrm>
                  <a:off x="1147807" y="4589512"/>
                  <a:ext cx="10093" cy="9528"/>
                </a:xfrm>
                <a:custGeom>
                  <a:avLst/>
                  <a:gdLst>
                    <a:gd name="T0" fmla="*/ 2147483647 w 70"/>
                    <a:gd name="T1" fmla="*/ 2147483647 h 64"/>
                    <a:gd name="T2" fmla="*/ 2147483647 w 70"/>
                    <a:gd name="T3" fmla="*/ 0 h 64"/>
                    <a:gd name="T4" fmla="*/ 0 w 70"/>
                    <a:gd name="T5" fmla="*/ 2147483647 h 64"/>
                    <a:gd name="T6" fmla="*/ 2147483647 w 70"/>
                    <a:gd name="T7" fmla="*/ 2147483647 h 64"/>
                    <a:gd name="T8" fmla="*/ 2147483647 w 70"/>
                    <a:gd name="T9" fmla="*/ 2147483647 h 64"/>
                    <a:gd name="T10" fmla="*/ 2147483647 w 70"/>
                    <a:gd name="T11" fmla="*/ 2147483647 h 64"/>
                    <a:gd name="T12" fmla="*/ 2147483647 w 70"/>
                    <a:gd name="T13" fmla="*/ 2147483647 h 64"/>
                    <a:gd name="T14" fmla="*/ 2147483647 w 70"/>
                    <a:gd name="T15" fmla="*/ 2147483647 h 64"/>
                    <a:gd name="T16" fmla="*/ 2147483647 w 70"/>
                    <a:gd name="T17" fmla="*/ 2147483647 h 64"/>
                    <a:gd name="T18" fmla="*/ 2147483647 w 70"/>
                    <a:gd name="T19" fmla="*/ 2147483647 h 64"/>
                    <a:gd name="T20" fmla="*/ 2147483647 w 70"/>
                    <a:gd name="T21" fmla="*/ 2147483647 h 64"/>
                    <a:gd name="T22" fmla="*/ 2147483647 w 70"/>
                    <a:gd name="T23" fmla="*/ 2147483647 h 64"/>
                    <a:gd name="T24" fmla="*/ 2147483647 w 70"/>
                    <a:gd name="T25" fmla="*/ 2147483647 h 64"/>
                    <a:gd name="T26" fmla="*/ 2147483647 w 70"/>
                    <a:gd name="T27" fmla="*/ 2147483647 h 64"/>
                    <a:gd name="T28" fmla="*/ 2147483647 w 70"/>
                    <a:gd name="T29" fmla="*/ 2147483647 h 64"/>
                    <a:gd name="T30" fmla="*/ 2147483647 w 70"/>
                    <a:gd name="T31" fmla="*/ 2147483647 h 6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0"/>
                    <a:gd name="T49" fmla="*/ 0 h 64"/>
                    <a:gd name="T50" fmla="*/ 70 w 70"/>
                    <a:gd name="T51" fmla="*/ 64 h 6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0" h="64">
                      <a:moveTo>
                        <a:pt x="61" y="9"/>
                      </a:moveTo>
                      <a:lnTo>
                        <a:pt x="53" y="0"/>
                      </a:lnTo>
                      <a:lnTo>
                        <a:pt x="0" y="17"/>
                      </a:lnTo>
                      <a:lnTo>
                        <a:pt x="4" y="43"/>
                      </a:lnTo>
                      <a:lnTo>
                        <a:pt x="17" y="59"/>
                      </a:lnTo>
                      <a:lnTo>
                        <a:pt x="32" y="64"/>
                      </a:lnTo>
                      <a:lnTo>
                        <a:pt x="70" y="64"/>
                      </a:lnTo>
                      <a:lnTo>
                        <a:pt x="32" y="60"/>
                      </a:lnTo>
                      <a:lnTo>
                        <a:pt x="11" y="36"/>
                      </a:lnTo>
                      <a:lnTo>
                        <a:pt x="29" y="32"/>
                      </a:lnTo>
                      <a:lnTo>
                        <a:pt x="53" y="60"/>
                      </a:lnTo>
                      <a:lnTo>
                        <a:pt x="31" y="16"/>
                      </a:lnTo>
                      <a:lnTo>
                        <a:pt x="7" y="22"/>
                      </a:lnTo>
                      <a:lnTo>
                        <a:pt x="30" y="13"/>
                      </a:lnTo>
                      <a:lnTo>
                        <a:pt x="61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64" name="Freeform 169"/>
                <p:cNvSpPr>
                  <a:spLocks/>
                </p:cNvSpPr>
                <p:nvPr/>
              </p:nvSpPr>
              <p:spPr bwMode="auto">
                <a:xfrm>
                  <a:off x="1032294" y="4603803"/>
                  <a:ext cx="142429" cy="73045"/>
                </a:xfrm>
                <a:custGeom>
                  <a:avLst/>
                  <a:gdLst>
                    <a:gd name="T0" fmla="*/ 2147483647 w 1107"/>
                    <a:gd name="T1" fmla="*/ 2147483647 h 417"/>
                    <a:gd name="T2" fmla="*/ 2147483647 w 1107"/>
                    <a:gd name="T3" fmla="*/ 2147483647 h 417"/>
                    <a:gd name="T4" fmla="*/ 2147483647 w 1107"/>
                    <a:gd name="T5" fmla="*/ 2147483647 h 417"/>
                    <a:gd name="T6" fmla="*/ 2147483647 w 1107"/>
                    <a:gd name="T7" fmla="*/ 2147483647 h 417"/>
                    <a:gd name="T8" fmla="*/ 2147483647 w 1107"/>
                    <a:gd name="T9" fmla="*/ 2147483647 h 417"/>
                    <a:gd name="T10" fmla="*/ 2147483647 w 1107"/>
                    <a:gd name="T11" fmla="*/ 2147483647 h 417"/>
                    <a:gd name="T12" fmla="*/ 2147483647 w 1107"/>
                    <a:gd name="T13" fmla="*/ 2147483647 h 417"/>
                    <a:gd name="T14" fmla="*/ 2147483647 w 1107"/>
                    <a:gd name="T15" fmla="*/ 2147483647 h 417"/>
                    <a:gd name="T16" fmla="*/ 2147483647 w 1107"/>
                    <a:gd name="T17" fmla="*/ 2147483647 h 417"/>
                    <a:gd name="T18" fmla="*/ 2147483647 w 1107"/>
                    <a:gd name="T19" fmla="*/ 2147483647 h 417"/>
                    <a:gd name="T20" fmla="*/ 2147483647 w 1107"/>
                    <a:gd name="T21" fmla="*/ 2147483647 h 417"/>
                    <a:gd name="T22" fmla="*/ 2147483647 w 1107"/>
                    <a:gd name="T23" fmla="*/ 0 h 417"/>
                    <a:gd name="T24" fmla="*/ 2147483647 w 1107"/>
                    <a:gd name="T25" fmla="*/ 2147483647 h 417"/>
                    <a:gd name="T26" fmla="*/ 2147483647 w 1107"/>
                    <a:gd name="T27" fmla="*/ 2147483647 h 417"/>
                    <a:gd name="T28" fmla="*/ 2147483647 w 1107"/>
                    <a:gd name="T29" fmla="*/ 2147483647 h 417"/>
                    <a:gd name="T30" fmla="*/ 2147483647 w 1107"/>
                    <a:gd name="T31" fmla="*/ 2147483647 h 417"/>
                    <a:gd name="T32" fmla="*/ 2147483647 w 1107"/>
                    <a:gd name="T33" fmla="*/ 2147483647 h 417"/>
                    <a:gd name="T34" fmla="*/ 2147483647 w 1107"/>
                    <a:gd name="T35" fmla="*/ 2147483647 h 417"/>
                    <a:gd name="T36" fmla="*/ 2147483647 w 1107"/>
                    <a:gd name="T37" fmla="*/ 2147483647 h 417"/>
                    <a:gd name="T38" fmla="*/ 2147483647 w 1107"/>
                    <a:gd name="T39" fmla="*/ 2147483647 h 417"/>
                    <a:gd name="T40" fmla="*/ 2147483647 w 1107"/>
                    <a:gd name="T41" fmla="*/ 2147483647 h 417"/>
                    <a:gd name="T42" fmla="*/ 0 w 1107"/>
                    <a:gd name="T43" fmla="*/ 2147483647 h 417"/>
                    <a:gd name="T44" fmla="*/ 2147483647 w 1107"/>
                    <a:gd name="T45" fmla="*/ 2147483647 h 417"/>
                    <a:gd name="T46" fmla="*/ 2147483647 w 1107"/>
                    <a:gd name="T47" fmla="*/ 2147483647 h 417"/>
                    <a:gd name="T48" fmla="*/ 2147483647 w 1107"/>
                    <a:gd name="T49" fmla="*/ 2147483647 h 417"/>
                    <a:gd name="T50" fmla="*/ 2147483647 w 1107"/>
                    <a:gd name="T51" fmla="*/ 2147483647 h 417"/>
                    <a:gd name="T52" fmla="*/ 2147483647 w 1107"/>
                    <a:gd name="T53" fmla="*/ 2147483647 h 417"/>
                    <a:gd name="T54" fmla="*/ 2147483647 w 1107"/>
                    <a:gd name="T55" fmla="*/ 2147483647 h 417"/>
                    <a:gd name="T56" fmla="*/ 2147483647 w 1107"/>
                    <a:gd name="T57" fmla="*/ 2147483647 h 417"/>
                    <a:gd name="T58" fmla="*/ 2147483647 w 1107"/>
                    <a:gd name="T59" fmla="*/ 2147483647 h 417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107"/>
                    <a:gd name="T91" fmla="*/ 0 h 417"/>
                    <a:gd name="T92" fmla="*/ 1107 w 1107"/>
                    <a:gd name="T93" fmla="*/ 417 h 417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107" h="417">
                      <a:moveTo>
                        <a:pt x="258" y="417"/>
                      </a:moveTo>
                      <a:lnTo>
                        <a:pt x="271" y="403"/>
                      </a:lnTo>
                      <a:lnTo>
                        <a:pt x="289" y="370"/>
                      </a:lnTo>
                      <a:lnTo>
                        <a:pt x="437" y="328"/>
                      </a:lnTo>
                      <a:lnTo>
                        <a:pt x="592" y="293"/>
                      </a:lnTo>
                      <a:lnTo>
                        <a:pt x="720" y="256"/>
                      </a:lnTo>
                      <a:lnTo>
                        <a:pt x="833" y="215"/>
                      </a:lnTo>
                      <a:lnTo>
                        <a:pt x="914" y="178"/>
                      </a:lnTo>
                      <a:lnTo>
                        <a:pt x="980" y="138"/>
                      </a:lnTo>
                      <a:lnTo>
                        <a:pt x="1039" y="91"/>
                      </a:lnTo>
                      <a:lnTo>
                        <a:pt x="1073" y="59"/>
                      </a:lnTo>
                      <a:lnTo>
                        <a:pt x="1107" y="0"/>
                      </a:lnTo>
                      <a:lnTo>
                        <a:pt x="1060" y="47"/>
                      </a:lnTo>
                      <a:lnTo>
                        <a:pt x="970" y="104"/>
                      </a:lnTo>
                      <a:lnTo>
                        <a:pt x="839" y="165"/>
                      </a:lnTo>
                      <a:lnTo>
                        <a:pt x="709" y="210"/>
                      </a:lnTo>
                      <a:lnTo>
                        <a:pt x="481" y="254"/>
                      </a:lnTo>
                      <a:lnTo>
                        <a:pt x="343" y="283"/>
                      </a:lnTo>
                      <a:lnTo>
                        <a:pt x="272" y="291"/>
                      </a:lnTo>
                      <a:lnTo>
                        <a:pt x="220" y="295"/>
                      </a:lnTo>
                      <a:lnTo>
                        <a:pt x="144" y="315"/>
                      </a:lnTo>
                      <a:lnTo>
                        <a:pt x="0" y="362"/>
                      </a:lnTo>
                      <a:lnTo>
                        <a:pt x="123" y="328"/>
                      </a:lnTo>
                      <a:lnTo>
                        <a:pt x="188" y="312"/>
                      </a:lnTo>
                      <a:lnTo>
                        <a:pt x="231" y="306"/>
                      </a:lnTo>
                      <a:lnTo>
                        <a:pt x="249" y="312"/>
                      </a:lnTo>
                      <a:lnTo>
                        <a:pt x="261" y="326"/>
                      </a:lnTo>
                      <a:lnTo>
                        <a:pt x="261" y="363"/>
                      </a:lnTo>
                      <a:lnTo>
                        <a:pt x="258" y="4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65" name="Freeform 170"/>
                <p:cNvSpPr>
                  <a:spLocks/>
                </p:cNvSpPr>
                <p:nvPr/>
              </p:nvSpPr>
              <p:spPr bwMode="auto">
                <a:xfrm>
                  <a:off x="1063696" y="4675261"/>
                  <a:ext cx="22430" cy="4763"/>
                </a:xfrm>
                <a:custGeom>
                  <a:avLst/>
                  <a:gdLst>
                    <a:gd name="T0" fmla="*/ 2147483647 w 167"/>
                    <a:gd name="T1" fmla="*/ 2147483647 h 27"/>
                    <a:gd name="T2" fmla="*/ 2147483647 w 167"/>
                    <a:gd name="T3" fmla="*/ 2147483647 h 27"/>
                    <a:gd name="T4" fmla="*/ 2147483647 w 167"/>
                    <a:gd name="T5" fmla="*/ 2147483647 h 27"/>
                    <a:gd name="T6" fmla="*/ 2147483647 w 167"/>
                    <a:gd name="T7" fmla="*/ 2147483647 h 27"/>
                    <a:gd name="T8" fmla="*/ 0 w 167"/>
                    <a:gd name="T9" fmla="*/ 0 h 27"/>
                    <a:gd name="T10" fmla="*/ 2147483647 w 167"/>
                    <a:gd name="T11" fmla="*/ 2147483647 h 27"/>
                    <a:gd name="T12" fmla="*/ 2147483647 w 167"/>
                    <a:gd name="T13" fmla="*/ 2147483647 h 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7"/>
                    <a:gd name="T22" fmla="*/ 0 h 27"/>
                    <a:gd name="T23" fmla="*/ 167 w 167"/>
                    <a:gd name="T24" fmla="*/ 27 h 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7" h="27">
                      <a:moveTo>
                        <a:pt x="3" y="27"/>
                      </a:moveTo>
                      <a:lnTo>
                        <a:pt x="71" y="21"/>
                      </a:lnTo>
                      <a:lnTo>
                        <a:pt x="167" y="24"/>
                      </a:lnTo>
                      <a:lnTo>
                        <a:pt x="102" y="4"/>
                      </a:lnTo>
                      <a:lnTo>
                        <a:pt x="0" y="0"/>
                      </a:lnTo>
                      <a:lnTo>
                        <a:pt x="3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66" name="Freeform 171"/>
                <p:cNvSpPr>
                  <a:spLocks/>
                </p:cNvSpPr>
                <p:nvPr/>
              </p:nvSpPr>
              <p:spPr bwMode="auto">
                <a:xfrm>
                  <a:off x="1071546" y="4678437"/>
                  <a:ext cx="19065" cy="34935"/>
                </a:xfrm>
                <a:custGeom>
                  <a:avLst/>
                  <a:gdLst>
                    <a:gd name="T0" fmla="*/ 2147483647 w 144"/>
                    <a:gd name="T1" fmla="*/ 2147483647 h 203"/>
                    <a:gd name="T2" fmla="*/ 2147483647 w 144"/>
                    <a:gd name="T3" fmla="*/ 2147483647 h 203"/>
                    <a:gd name="T4" fmla="*/ 2147483647 w 144"/>
                    <a:gd name="T5" fmla="*/ 2147483647 h 203"/>
                    <a:gd name="T6" fmla="*/ 2147483647 w 144"/>
                    <a:gd name="T7" fmla="*/ 2147483647 h 203"/>
                    <a:gd name="T8" fmla="*/ 2147483647 w 144"/>
                    <a:gd name="T9" fmla="*/ 2147483647 h 203"/>
                    <a:gd name="T10" fmla="*/ 2147483647 w 144"/>
                    <a:gd name="T11" fmla="*/ 2147483647 h 203"/>
                    <a:gd name="T12" fmla="*/ 2147483647 w 144"/>
                    <a:gd name="T13" fmla="*/ 2147483647 h 203"/>
                    <a:gd name="T14" fmla="*/ 2147483647 w 144"/>
                    <a:gd name="T15" fmla="*/ 2147483647 h 203"/>
                    <a:gd name="T16" fmla="*/ 0 w 144"/>
                    <a:gd name="T17" fmla="*/ 2147483647 h 203"/>
                    <a:gd name="T18" fmla="*/ 2147483647 w 144"/>
                    <a:gd name="T19" fmla="*/ 2147483647 h 203"/>
                    <a:gd name="T20" fmla="*/ 2147483647 w 144"/>
                    <a:gd name="T21" fmla="*/ 2147483647 h 203"/>
                    <a:gd name="T22" fmla="*/ 2147483647 w 144"/>
                    <a:gd name="T23" fmla="*/ 2147483647 h 203"/>
                    <a:gd name="T24" fmla="*/ 2147483647 w 144"/>
                    <a:gd name="T25" fmla="*/ 2147483647 h 203"/>
                    <a:gd name="T26" fmla="*/ 2147483647 w 144"/>
                    <a:gd name="T27" fmla="*/ 2147483647 h 203"/>
                    <a:gd name="T28" fmla="*/ 2147483647 w 144"/>
                    <a:gd name="T29" fmla="*/ 2147483647 h 203"/>
                    <a:gd name="T30" fmla="*/ 2147483647 w 144"/>
                    <a:gd name="T31" fmla="*/ 2147483647 h 203"/>
                    <a:gd name="T32" fmla="*/ 2147483647 w 144"/>
                    <a:gd name="T33" fmla="*/ 2147483647 h 203"/>
                    <a:gd name="T34" fmla="*/ 2147483647 w 144"/>
                    <a:gd name="T35" fmla="*/ 2147483647 h 203"/>
                    <a:gd name="T36" fmla="*/ 2147483647 w 144"/>
                    <a:gd name="T37" fmla="*/ 0 h 203"/>
                    <a:gd name="T38" fmla="*/ 2147483647 w 144"/>
                    <a:gd name="T39" fmla="*/ 2147483647 h 203"/>
                    <a:gd name="T40" fmla="*/ 2147483647 w 144"/>
                    <a:gd name="T41" fmla="*/ 2147483647 h 20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44"/>
                    <a:gd name="T64" fmla="*/ 0 h 203"/>
                    <a:gd name="T65" fmla="*/ 144 w 144"/>
                    <a:gd name="T66" fmla="*/ 203 h 20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44" h="203">
                      <a:moveTo>
                        <a:pt x="70" y="3"/>
                      </a:moveTo>
                      <a:lnTo>
                        <a:pt x="110" y="9"/>
                      </a:lnTo>
                      <a:lnTo>
                        <a:pt x="130" y="38"/>
                      </a:lnTo>
                      <a:lnTo>
                        <a:pt x="140" y="68"/>
                      </a:lnTo>
                      <a:lnTo>
                        <a:pt x="144" y="101"/>
                      </a:lnTo>
                      <a:lnTo>
                        <a:pt x="140" y="133"/>
                      </a:lnTo>
                      <a:lnTo>
                        <a:pt x="120" y="154"/>
                      </a:lnTo>
                      <a:lnTo>
                        <a:pt x="21" y="203"/>
                      </a:lnTo>
                      <a:lnTo>
                        <a:pt x="0" y="157"/>
                      </a:lnTo>
                      <a:lnTo>
                        <a:pt x="25" y="152"/>
                      </a:lnTo>
                      <a:lnTo>
                        <a:pt x="29" y="132"/>
                      </a:lnTo>
                      <a:lnTo>
                        <a:pt x="60" y="121"/>
                      </a:lnTo>
                      <a:lnTo>
                        <a:pt x="94" y="112"/>
                      </a:lnTo>
                      <a:lnTo>
                        <a:pt x="114" y="101"/>
                      </a:lnTo>
                      <a:lnTo>
                        <a:pt x="118" y="73"/>
                      </a:lnTo>
                      <a:lnTo>
                        <a:pt x="111" y="49"/>
                      </a:lnTo>
                      <a:lnTo>
                        <a:pt x="94" y="27"/>
                      </a:lnTo>
                      <a:lnTo>
                        <a:pt x="69" y="13"/>
                      </a:lnTo>
                      <a:lnTo>
                        <a:pt x="21" y="0"/>
                      </a:lnTo>
                      <a:lnTo>
                        <a:pt x="7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67" name="Freeform 172"/>
                <p:cNvSpPr>
                  <a:spLocks/>
                </p:cNvSpPr>
                <p:nvPr/>
              </p:nvSpPr>
              <p:spPr bwMode="auto">
                <a:xfrm>
                  <a:off x="805754" y="4597451"/>
                  <a:ext cx="298315" cy="100040"/>
                </a:xfrm>
                <a:custGeom>
                  <a:avLst/>
                  <a:gdLst>
                    <a:gd name="T0" fmla="*/ 2147483647 w 2300"/>
                    <a:gd name="T1" fmla="*/ 2147483647 h 584"/>
                    <a:gd name="T2" fmla="*/ 2147483647 w 2300"/>
                    <a:gd name="T3" fmla="*/ 2147483647 h 584"/>
                    <a:gd name="T4" fmla="*/ 2147483647 w 2300"/>
                    <a:gd name="T5" fmla="*/ 2147483647 h 584"/>
                    <a:gd name="T6" fmla="*/ 2147483647 w 2300"/>
                    <a:gd name="T7" fmla="*/ 2147483647 h 584"/>
                    <a:gd name="T8" fmla="*/ 2147483647 w 2300"/>
                    <a:gd name="T9" fmla="*/ 2147483647 h 584"/>
                    <a:gd name="T10" fmla="*/ 2147483647 w 2300"/>
                    <a:gd name="T11" fmla="*/ 2147483647 h 584"/>
                    <a:gd name="T12" fmla="*/ 2147483647 w 2300"/>
                    <a:gd name="T13" fmla="*/ 2147483647 h 584"/>
                    <a:gd name="T14" fmla="*/ 2147483647 w 2300"/>
                    <a:gd name="T15" fmla="*/ 2147483647 h 584"/>
                    <a:gd name="T16" fmla="*/ 2147483647 w 2300"/>
                    <a:gd name="T17" fmla="*/ 2147483647 h 584"/>
                    <a:gd name="T18" fmla="*/ 2147483647 w 2300"/>
                    <a:gd name="T19" fmla="*/ 2147483647 h 584"/>
                    <a:gd name="T20" fmla="*/ 2147483647 w 2300"/>
                    <a:gd name="T21" fmla="*/ 2147483647 h 584"/>
                    <a:gd name="T22" fmla="*/ 2147483647 w 2300"/>
                    <a:gd name="T23" fmla="*/ 2147483647 h 584"/>
                    <a:gd name="T24" fmla="*/ 2147483647 w 2300"/>
                    <a:gd name="T25" fmla="*/ 2147483647 h 584"/>
                    <a:gd name="T26" fmla="*/ 2147483647 w 2300"/>
                    <a:gd name="T27" fmla="*/ 2147483647 h 584"/>
                    <a:gd name="T28" fmla="*/ 2147483647 w 2300"/>
                    <a:gd name="T29" fmla="*/ 0 h 584"/>
                    <a:gd name="T30" fmla="*/ 2147483647 w 2300"/>
                    <a:gd name="T31" fmla="*/ 2147483647 h 584"/>
                    <a:gd name="T32" fmla="*/ 2147483647 w 2300"/>
                    <a:gd name="T33" fmla="*/ 2147483647 h 584"/>
                    <a:gd name="T34" fmla="*/ 0 w 2300"/>
                    <a:gd name="T35" fmla="*/ 2147483647 h 584"/>
                    <a:gd name="T36" fmla="*/ 2147483647 w 2300"/>
                    <a:gd name="T37" fmla="*/ 2147483647 h 584"/>
                    <a:gd name="T38" fmla="*/ 2147483647 w 2300"/>
                    <a:gd name="T39" fmla="*/ 2147483647 h 584"/>
                    <a:gd name="T40" fmla="*/ 2147483647 w 2300"/>
                    <a:gd name="T41" fmla="*/ 2147483647 h 58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300"/>
                    <a:gd name="T64" fmla="*/ 0 h 584"/>
                    <a:gd name="T65" fmla="*/ 2300 w 2300"/>
                    <a:gd name="T66" fmla="*/ 584 h 58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300" h="584">
                      <a:moveTo>
                        <a:pt x="373" y="454"/>
                      </a:moveTo>
                      <a:lnTo>
                        <a:pt x="295" y="575"/>
                      </a:lnTo>
                      <a:lnTo>
                        <a:pt x="357" y="584"/>
                      </a:lnTo>
                      <a:lnTo>
                        <a:pt x="597" y="578"/>
                      </a:lnTo>
                      <a:lnTo>
                        <a:pt x="585" y="438"/>
                      </a:lnTo>
                      <a:lnTo>
                        <a:pt x="600" y="411"/>
                      </a:lnTo>
                      <a:lnTo>
                        <a:pt x="695" y="397"/>
                      </a:lnTo>
                      <a:lnTo>
                        <a:pt x="709" y="420"/>
                      </a:lnTo>
                      <a:lnTo>
                        <a:pt x="730" y="533"/>
                      </a:lnTo>
                      <a:lnTo>
                        <a:pt x="803" y="507"/>
                      </a:lnTo>
                      <a:lnTo>
                        <a:pt x="810" y="462"/>
                      </a:lnTo>
                      <a:lnTo>
                        <a:pt x="1463" y="295"/>
                      </a:lnTo>
                      <a:lnTo>
                        <a:pt x="833" y="420"/>
                      </a:lnTo>
                      <a:lnTo>
                        <a:pt x="759" y="405"/>
                      </a:lnTo>
                      <a:lnTo>
                        <a:pt x="2300" y="0"/>
                      </a:lnTo>
                      <a:lnTo>
                        <a:pt x="1305" y="141"/>
                      </a:lnTo>
                      <a:lnTo>
                        <a:pt x="331" y="398"/>
                      </a:lnTo>
                      <a:lnTo>
                        <a:pt x="0" y="460"/>
                      </a:lnTo>
                      <a:lnTo>
                        <a:pt x="290" y="442"/>
                      </a:lnTo>
                      <a:lnTo>
                        <a:pt x="373" y="45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68" name="Freeform 173"/>
                <p:cNvSpPr>
                  <a:spLocks/>
                </p:cNvSpPr>
                <p:nvPr/>
              </p:nvSpPr>
              <p:spPr bwMode="auto">
                <a:xfrm>
                  <a:off x="786689" y="4680024"/>
                  <a:ext cx="19065" cy="4764"/>
                </a:xfrm>
                <a:custGeom>
                  <a:avLst/>
                  <a:gdLst>
                    <a:gd name="T0" fmla="*/ 0 w 150"/>
                    <a:gd name="T1" fmla="*/ 2147483647 h 40"/>
                    <a:gd name="T2" fmla="*/ 2147483647 w 150"/>
                    <a:gd name="T3" fmla="*/ 0 h 40"/>
                    <a:gd name="T4" fmla="*/ 2147483647 w 150"/>
                    <a:gd name="T5" fmla="*/ 2147483647 h 40"/>
                    <a:gd name="T6" fmla="*/ 2147483647 w 150"/>
                    <a:gd name="T7" fmla="*/ 2147483647 h 40"/>
                    <a:gd name="T8" fmla="*/ 0 w 150"/>
                    <a:gd name="T9" fmla="*/ 2147483647 h 40"/>
                    <a:gd name="T10" fmla="*/ 0 w 150"/>
                    <a:gd name="T11" fmla="*/ 2147483647 h 4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0"/>
                    <a:gd name="T19" fmla="*/ 0 h 40"/>
                    <a:gd name="T20" fmla="*/ 150 w 150"/>
                    <a:gd name="T21" fmla="*/ 40 h 4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0" h="40">
                      <a:moveTo>
                        <a:pt x="0" y="13"/>
                      </a:moveTo>
                      <a:lnTo>
                        <a:pt x="150" y="0"/>
                      </a:lnTo>
                      <a:lnTo>
                        <a:pt x="73" y="24"/>
                      </a:lnTo>
                      <a:lnTo>
                        <a:pt x="19" y="4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69" name="Freeform 174"/>
                <p:cNvSpPr>
                  <a:spLocks/>
                </p:cNvSpPr>
                <p:nvPr/>
              </p:nvSpPr>
              <p:spPr bwMode="auto">
                <a:xfrm>
                  <a:off x="1005378" y="4667321"/>
                  <a:ext cx="35887" cy="22231"/>
                </a:xfrm>
                <a:custGeom>
                  <a:avLst/>
                  <a:gdLst>
                    <a:gd name="T0" fmla="*/ 2147483647 w 271"/>
                    <a:gd name="T1" fmla="*/ 2147483647 h 136"/>
                    <a:gd name="T2" fmla="*/ 2147483647 w 271"/>
                    <a:gd name="T3" fmla="*/ 2147483647 h 136"/>
                    <a:gd name="T4" fmla="*/ 2147483647 w 271"/>
                    <a:gd name="T5" fmla="*/ 2147483647 h 136"/>
                    <a:gd name="T6" fmla="*/ 2147483647 w 271"/>
                    <a:gd name="T7" fmla="*/ 2147483647 h 136"/>
                    <a:gd name="T8" fmla="*/ 2147483647 w 271"/>
                    <a:gd name="T9" fmla="*/ 2147483647 h 136"/>
                    <a:gd name="T10" fmla="*/ 2147483647 w 271"/>
                    <a:gd name="T11" fmla="*/ 2147483647 h 136"/>
                    <a:gd name="T12" fmla="*/ 0 w 271"/>
                    <a:gd name="T13" fmla="*/ 2147483647 h 136"/>
                    <a:gd name="T14" fmla="*/ 2147483647 w 271"/>
                    <a:gd name="T15" fmla="*/ 2147483647 h 136"/>
                    <a:gd name="T16" fmla="*/ 2147483647 w 271"/>
                    <a:gd name="T17" fmla="*/ 0 h 136"/>
                    <a:gd name="T18" fmla="*/ 2147483647 w 271"/>
                    <a:gd name="T19" fmla="*/ 2147483647 h 136"/>
                    <a:gd name="T20" fmla="*/ 2147483647 w 271"/>
                    <a:gd name="T21" fmla="*/ 2147483647 h 1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71"/>
                    <a:gd name="T34" fmla="*/ 0 h 136"/>
                    <a:gd name="T35" fmla="*/ 271 w 271"/>
                    <a:gd name="T36" fmla="*/ 136 h 1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71" h="136">
                      <a:moveTo>
                        <a:pt x="271" y="18"/>
                      </a:moveTo>
                      <a:lnTo>
                        <a:pt x="127" y="64"/>
                      </a:lnTo>
                      <a:lnTo>
                        <a:pt x="189" y="121"/>
                      </a:lnTo>
                      <a:lnTo>
                        <a:pt x="85" y="136"/>
                      </a:lnTo>
                      <a:lnTo>
                        <a:pt x="145" y="110"/>
                      </a:lnTo>
                      <a:lnTo>
                        <a:pt x="106" y="82"/>
                      </a:lnTo>
                      <a:lnTo>
                        <a:pt x="0" y="110"/>
                      </a:lnTo>
                      <a:lnTo>
                        <a:pt x="132" y="44"/>
                      </a:lnTo>
                      <a:lnTo>
                        <a:pt x="239" y="0"/>
                      </a:lnTo>
                      <a:lnTo>
                        <a:pt x="271" y="18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70" name="Freeform 175"/>
                <p:cNvSpPr>
                  <a:spLocks/>
                </p:cNvSpPr>
                <p:nvPr/>
              </p:nvSpPr>
              <p:spPr bwMode="auto">
                <a:xfrm>
                  <a:off x="884258" y="4670496"/>
                  <a:ext cx="13458" cy="23820"/>
                </a:xfrm>
                <a:custGeom>
                  <a:avLst/>
                  <a:gdLst>
                    <a:gd name="T0" fmla="*/ 0 w 89"/>
                    <a:gd name="T1" fmla="*/ 2147483647 h 143"/>
                    <a:gd name="T2" fmla="*/ 2147483647 w 89"/>
                    <a:gd name="T3" fmla="*/ 2147483647 h 143"/>
                    <a:gd name="T4" fmla="*/ 2147483647 w 89"/>
                    <a:gd name="T5" fmla="*/ 2147483647 h 143"/>
                    <a:gd name="T6" fmla="*/ 2147483647 w 89"/>
                    <a:gd name="T7" fmla="*/ 2147483647 h 143"/>
                    <a:gd name="T8" fmla="*/ 2147483647 w 89"/>
                    <a:gd name="T9" fmla="*/ 2147483647 h 143"/>
                    <a:gd name="T10" fmla="*/ 2147483647 w 89"/>
                    <a:gd name="T11" fmla="*/ 2147483647 h 143"/>
                    <a:gd name="T12" fmla="*/ 2147483647 w 89"/>
                    <a:gd name="T13" fmla="*/ 0 h 143"/>
                    <a:gd name="T14" fmla="*/ 0 w 89"/>
                    <a:gd name="T15" fmla="*/ 2147483647 h 143"/>
                    <a:gd name="T16" fmla="*/ 0 w 89"/>
                    <a:gd name="T17" fmla="*/ 2147483647 h 14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9"/>
                    <a:gd name="T28" fmla="*/ 0 h 143"/>
                    <a:gd name="T29" fmla="*/ 89 w 89"/>
                    <a:gd name="T30" fmla="*/ 143 h 14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9" h="143">
                      <a:moveTo>
                        <a:pt x="0" y="18"/>
                      </a:moveTo>
                      <a:lnTo>
                        <a:pt x="9" y="74"/>
                      </a:lnTo>
                      <a:lnTo>
                        <a:pt x="30" y="57"/>
                      </a:lnTo>
                      <a:lnTo>
                        <a:pt x="60" y="90"/>
                      </a:lnTo>
                      <a:lnTo>
                        <a:pt x="89" y="143"/>
                      </a:lnTo>
                      <a:lnTo>
                        <a:pt x="71" y="24"/>
                      </a:lnTo>
                      <a:lnTo>
                        <a:pt x="48" y="0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71" name="Freeform 176"/>
                <p:cNvSpPr>
                  <a:spLocks/>
                </p:cNvSpPr>
                <p:nvPr/>
              </p:nvSpPr>
              <p:spPr bwMode="auto">
                <a:xfrm>
                  <a:off x="1132107" y="4592688"/>
                  <a:ext cx="7850" cy="17467"/>
                </a:xfrm>
                <a:custGeom>
                  <a:avLst/>
                  <a:gdLst>
                    <a:gd name="T0" fmla="*/ 0 w 62"/>
                    <a:gd name="T1" fmla="*/ 2147483647 h 96"/>
                    <a:gd name="T2" fmla="*/ 2147483647 w 62"/>
                    <a:gd name="T3" fmla="*/ 2147483647 h 96"/>
                    <a:gd name="T4" fmla="*/ 2147483647 w 62"/>
                    <a:gd name="T5" fmla="*/ 2147483647 h 96"/>
                    <a:gd name="T6" fmla="*/ 2147483647 w 62"/>
                    <a:gd name="T7" fmla="*/ 2147483647 h 96"/>
                    <a:gd name="T8" fmla="*/ 2147483647 w 62"/>
                    <a:gd name="T9" fmla="*/ 0 h 96"/>
                    <a:gd name="T10" fmla="*/ 2147483647 w 62"/>
                    <a:gd name="T11" fmla="*/ 0 h 96"/>
                    <a:gd name="T12" fmla="*/ 0 w 62"/>
                    <a:gd name="T13" fmla="*/ 2147483647 h 96"/>
                    <a:gd name="T14" fmla="*/ 0 w 62"/>
                    <a:gd name="T15" fmla="*/ 2147483647 h 9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2"/>
                    <a:gd name="T25" fmla="*/ 0 h 96"/>
                    <a:gd name="T26" fmla="*/ 62 w 62"/>
                    <a:gd name="T27" fmla="*/ 96 h 9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2" h="96">
                      <a:moveTo>
                        <a:pt x="0" y="16"/>
                      </a:moveTo>
                      <a:lnTo>
                        <a:pt x="15" y="60"/>
                      </a:lnTo>
                      <a:lnTo>
                        <a:pt x="62" y="96"/>
                      </a:lnTo>
                      <a:lnTo>
                        <a:pt x="39" y="23"/>
                      </a:lnTo>
                      <a:lnTo>
                        <a:pt x="21" y="0"/>
                      </a:lnTo>
                      <a:lnTo>
                        <a:pt x="6" y="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72" name="Freeform 177"/>
                <p:cNvSpPr>
                  <a:spLocks/>
                </p:cNvSpPr>
                <p:nvPr/>
              </p:nvSpPr>
              <p:spPr bwMode="auto">
                <a:xfrm>
                  <a:off x="1028930" y="4635562"/>
                  <a:ext cx="4486" cy="9528"/>
                </a:xfrm>
                <a:custGeom>
                  <a:avLst/>
                  <a:gdLst>
                    <a:gd name="T0" fmla="*/ 2147483647 w 41"/>
                    <a:gd name="T1" fmla="*/ 0 h 48"/>
                    <a:gd name="T2" fmla="*/ 2147483647 w 41"/>
                    <a:gd name="T3" fmla="*/ 2147483647 h 48"/>
                    <a:gd name="T4" fmla="*/ 2147483647 w 41"/>
                    <a:gd name="T5" fmla="*/ 2147483647 h 48"/>
                    <a:gd name="T6" fmla="*/ 2147483647 w 41"/>
                    <a:gd name="T7" fmla="*/ 2147483647 h 48"/>
                    <a:gd name="T8" fmla="*/ 2147483647 w 41"/>
                    <a:gd name="T9" fmla="*/ 2147483647 h 48"/>
                    <a:gd name="T10" fmla="*/ 0 w 41"/>
                    <a:gd name="T11" fmla="*/ 2147483647 h 48"/>
                    <a:gd name="T12" fmla="*/ 2147483647 w 41"/>
                    <a:gd name="T13" fmla="*/ 0 h 48"/>
                    <a:gd name="T14" fmla="*/ 2147483647 w 41"/>
                    <a:gd name="T15" fmla="*/ 0 h 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1"/>
                    <a:gd name="T25" fmla="*/ 0 h 48"/>
                    <a:gd name="T26" fmla="*/ 41 w 41"/>
                    <a:gd name="T27" fmla="*/ 48 h 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1" h="48">
                      <a:moveTo>
                        <a:pt x="5" y="0"/>
                      </a:moveTo>
                      <a:lnTo>
                        <a:pt x="28" y="3"/>
                      </a:lnTo>
                      <a:lnTo>
                        <a:pt x="41" y="24"/>
                      </a:lnTo>
                      <a:lnTo>
                        <a:pt x="41" y="48"/>
                      </a:lnTo>
                      <a:lnTo>
                        <a:pt x="21" y="15"/>
                      </a:lnTo>
                      <a:lnTo>
                        <a:pt x="0" y="2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73" name="Freeform 178"/>
                <p:cNvSpPr>
                  <a:spLocks/>
                </p:cNvSpPr>
                <p:nvPr/>
              </p:nvSpPr>
              <p:spPr bwMode="auto">
                <a:xfrm>
                  <a:off x="997528" y="4703844"/>
                  <a:ext cx="12336" cy="14291"/>
                </a:xfrm>
                <a:custGeom>
                  <a:avLst/>
                  <a:gdLst>
                    <a:gd name="T0" fmla="*/ 2147483647 w 107"/>
                    <a:gd name="T1" fmla="*/ 2147483647 h 75"/>
                    <a:gd name="T2" fmla="*/ 2147483647 w 107"/>
                    <a:gd name="T3" fmla="*/ 2147483647 h 75"/>
                    <a:gd name="T4" fmla="*/ 0 w 107"/>
                    <a:gd name="T5" fmla="*/ 2147483647 h 75"/>
                    <a:gd name="T6" fmla="*/ 2147483647 w 107"/>
                    <a:gd name="T7" fmla="*/ 2147483647 h 75"/>
                    <a:gd name="T8" fmla="*/ 2147483647 w 107"/>
                    <a:gd name="T9" fmla="*/ 2147483647 h 75"/>
                    <a:gd name="T10" fmla="*/ 2147483647 w 107"/>
                    <a:gd name="T11" fmla="*/ 0 h 75"/>
                    <a:gd name="T12" fmla="*/ 2147483647 w 107"/>
                    <a:gd name="T13" fmla="*/ 2147483647 h 75"/>
                    <a:gd name="T14" fmla="*/ 2147483647 w 107"/>
                    <a:gd name="T15" fmla="*/ 2147483647 h 7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7"/>
                    <a:gd name="T25" fmla="*/ 0 h 75"/>
                    <a:gd name="T26" fmla="*/ 107 w 107"/>
                    <a:gd name="T27" fmla="*/ 75 h 7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7" h="75">
                      <a:moveTo>
                        <a:pt x="80" y="24"/>
                      </a:moveTo>
                      <a:lnTo>
                        <a:pt x="28" y="61"/>
                      </a:lnTo>
                      <a:lnTo>
                        <a:pt x="0" y="75"/>
                      </a:lnTo>
                      <a:lnTo>
                        <a:pt x="26" y="43"/>
                      </a:lnTo>
                      <a:lnTo>
                        <a:pt x="52" y="22"/>
                      </a:lnTo>
                      <a:lnTo>
                        <a:pt x="107" y="0"/>
                      </a:lnTo>
                      <a:lnTo>
                        <a:pt x="80" y="24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74" name="Freeform 179"/>
                <p:cNvSpPr>
                  <a:spLocks/>
                </p:cNvSpPr>
                <p:nvPr/>
              </p:nvSpPr>
              <p:spPr bwMode="auto">
                <a:xfrm>
                  <a:off x="993043" y="4721310"/>
                  <a:ext cx="5607" cy="3176"/>
                </a:xfrm>
                <a:custGeom>
                  <a:avLst/>
                  <a:gdLst>
                    <a:gd name="T0" fmla="*/ 2147483647 w 50"/>
                    <a:gd name="T1" fmla="*/ 0 h 22"/>
                    <a:gd name="T2" fmla="*/ 2147483647 w 50"/>
                    <a:gd name="T3" fmla="*/ 2147483647 h 22"/>
                    <a:gd name="T4" fmla="*/ 0 w 50"/>
                    <a:gd name="T5" fmla="*/ 2147483647 h 22"/>
                    <a:gd name="T6" fmla="*/ 2147483647 w 50"/>
                    <a:gd name="T7" fmla="*/ 2147483647 h 22"/>
                    <a:gd name="T8" fmla="*/ 2147483647 w 50"/>
                    <a:gd name="T9" fmla="*/ 0 h 22"/>
                    <a:gd name="T10" fmla="*/ 2147483647 w 50"/>
                    <a:gd name="T11" fmla="*/ 0 h 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0"/>
                    <a:gd name="T19" fmla="*/ 0 h 22"/>
                    <a:gd name="T20" fmla="*/ 50 w 50"/>
                    <a:gd name="T21" fmla="*/ 22 h 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0" h="22">
                      <a:moveTo>
                        <a:pt x="50" y="0"/>
                      </a:moveTo>
                      <a:lnTo>
                        <a:pt x="24" y="22"/>
                      </a:lnTo>
                      <a:lnTo>
                        <a:pt x="0" y="16"/>
                      </a:lnTo>
                      <a:lnTo>
                        <a:pt x="27" y="2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75" name="Freeform 180"/>
                <p:cNvSpPr>
                  <a:spLocks/>
                </p:cNvSpPr>
                <p:nvPr/>
              </p:nvSpPr>
              <p:spPr bwMode="auto">
                <a:xfrm>
                  <a:off x="1009864" y="4708607"/>
                  <a:ext cx="12337" cy="6352"/>
                </a:xfrm>
                <a:custGeom>
                  <a:avLst/>
                  <a:gdLst>
                    <a:gd name="T0" fmla="*/ 0 w 99"/>
                    <a:gd name="T1" fmla="*/ 2147483647 h 32"/>
                    <a:gd name="T2" fmla="*/ 2147483647 w 99"/>
                    <a:gd name="T3" fmla="*/ 2147483647 h 32"/>
                    <a:gd name="T4" fmla="*/ 2147483647 w 99"/>
                    <a:gd name="T5" fmla="*/ 0 h 32"/>
                    <a:gd name="T6" fmla="*/ 2147483647 w 99"/>
                    <a:gd name="T7" fmla="*/ 2147483647 h 32"/>
                    <a:gd name="T8" fmla="*/ 0 w 99"/>
                    <a:gd name="T9" fmla="*/ 2147483647 h 32"/>
                    <a:gd name="T10" fmla="*/ 0 w 99"/>
                    <a:gd name="T11" fmla="*/ 2147483647 h 3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9"/>
                    <a:gd name="T19" fmla="*/ 0 h 32"/>
                    <a:gd name="T20" fmla="*/ 99 w 99"/>
                    <a:gd name="T21" fmla="*/ 32 h 3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9" h="32">
                      <a:moveTo>
                        <a:pt x="0" y="32"/>
                      </a:moveTo>
                      <a:lnTo>
                        <a:pt x="99" y="19"/>
                      </a:lnTo>
                      <a:lnTo>
                        <a:pt x="83" y="0"/>
                      </a:lnTo>
                      <a:lnTo>
                        <a:pt x="54" y="9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76" name="Freeform 181"/>
                <p:cNvSpPr>
                  <a:spLocks/>
                </p:cNvSpPr>
                <p:nvPr/>
              </p:nvSpPr>
              <p:spPr bwMode="auto">
                <a:xfrm>
                  <a:off x="1024444" y="4719723"/>
                  <a:ext cx="11215" cy="4763"/>
                </a:xfrm>
                <a:custGeom>
                  <a:avLst/>
                  <a:gdLst>
                    <a:gd name="T0" fmla="*/ 0 w 87"/>
                    <a:gd name="T1" fmla="*/ 2147483647 h 28"/>
                    <a:gd name="T2" fmla="*/ 2147483647 w 87"/>
                    <a:gd name="T3" fmla="*/ 2147483647 h 28"/>
                    <a:gd name="T4" fmla="*/ 2147483647 w 87"/>
                    <a:gd name="T5" fmla="*/ 2147483647 h 28"/>
                    <a:gd name="T6" fmla="*/ 2147483647 w 87"/>
                    <a:gd name="T7" fmla="*/ 0 h 28"/>
                    <a:gd name="T8" fmla="*/ 0 w 87"/>
                    <a:gd name="T9" fmla="*/ 2147483647 h 28"/>
                    <a:gd name="T10" fmla="*/ 0 w 87"/>
                    <a:gd name="T11" fmla="*/ 2147483647 h 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7"/>
                    <a:gd name="T19" fmla="*/ 0 h 28"/>
                    <a:gd name="T20" fmla="*/ 87 w 87"/>
                    <a:gd name="T21" fmla="*/ 28 h 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7" h="28">
                      <a:moveTo>
                        <a:pt x="0" y="28"/>
                      </a:moveTo>
                      <a:lnTo>
                        <a:pt x="87" y="24"/>
                      </a:lnTo>
                      <a:lnTo>
                        <a:pt x="67" y="4"/>
                      </a:lnTo>
                      <a:lnTo>
                        <a:pt x="49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77" name="Freeform 182"/>
                <p:cNvSpPr>
                  <a:spLocks/>
                </p:cNvSpPr>
                <p:nvPr/>
              </p:nvSpPr>
              <p:spPr bwMode="auto">
                <a:xfrm>
                  <a:off x="1025565" y="4719723"/>
                  <a:ext cx="7851" cy="3176"/>
                </a:xfrm>
                <a:custGeom>
                  <a:avLst/>
                  <a:gdLst>
                    <a:gd name="T0" fmla="*/ 0 w 52"/>
                    <a:gd name="T1" fmla="*/ 2147483647 h 15"/>
                    <a:gd name="T2" fmla="*/ 2147483647 w 52"/>
                    <a:gd name="T3" fmla="*/ 2147483647 h 15"/>
                    <a:gd name="T4" fmla="*/ 2147483647 w 52"/>
                    <a:gd name="T5" fmla="*/ 0 h 15"/>
                    <a:gd name="T6" fmla="*/ 2147483647 w 52"/>
                    <a:gd name="T7" fmla="*/ 2147483647 h 15"/>
                    <a:gd name="T8" fmla="*/ 0 w 52"/>
                    <a:gd name="T9" fmla="*/ 2147483647 h 15"/>
                    <a:gd name="T10" fmla="*/ 0 w 52"/>
                    <a:gd name="T11" fmla="*/ 2147483647 h 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2"/>
                    <a:gd name="T19" fmla="*/ 0 h 15"/>
                    <a:gd name="T20" fmla="*/ 52 w 52"/>
                    <a:gd name="T21" fmla="*/ 15 h 1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2" h="15">
                      <a:moveTo>
                        <a:pt x="0" y="15"/>
                      </a:moveTo>
                      <a:lnTo>
                        <a:pt x="52" y="11"/>
                      </a:lnTo>
                      <a:lnTo>
                        <a:pt x="37" y="0"/>
                      </a:lnTo>
                      <a:lnTo>
                        <a:pt x="20" y="4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78" name="Freeform 183"/>
                <p:cNvSpPr>
                  <a:spLocks/>
                </p:cNvSpPr>
                <p:nvPr/>
              </p:nvSpPr>
              <p:spPr bwMode="auto">
                <a:xfrm>
                  <a:off x="1009864" y="4722899"/>
                  <a:ext cx="7851" cy="4763"/>
                </a:xfrm>
                <a:custGeom>
                  <a:avLst/>
                  <a:gdLst>
                    <a:gd name="T0" fmla="*/ 2147483647 w 58"/>
                    <a:gd name="T1" fmla="*/ 2147483647 h 29"/>
                    <a:gd name="T2" fmla="*/ 2147483647 w 58"/>
                    <a:gd name="T3" fmla="*/ 0 h 29"/>
                    <a:gd name="T4" fmla="*/ 2147483647 w 58"/>
                    <a:gd name="T5" fmla="*/ 2147483647 h 29"/>
                    <a:gd name="T6" fmla="*/ 0 w 58"/>
                    <a:gd name="T7" fmla="*/ 2147483647 h 29"/>
                    <a:gd name="T8" fmla="*/ 2147483647 w 58"/>
                    <a:gd name="T9" fmla="*/ 2147483647 h 29"/>
                    <a:gd name="T10" fmla="*/ 2147483647 w 58"/>
                    <a:gd name="T11" fmla="*/ 2147483647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8"/>
                    <a:gd name="T19" fmla="*/ 0 h 29"/>
                    <a:gd name="T20" fmla="*/ 58 w 58"/>
                    <a:gd name="T21" fmla="*/ 29 h 2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8" h="29">
                      <a:moveTo>
                        <a:pt x="6" y="29"/>
                      </a:moveTo>
                      <a:lnTo>
                        <a:pt x="58" y="0"/>
                      </a:lnTo>
                      <a:lnTo>
                        <a:pt x="14" y="7"/>
                      </a:lnTo>
                      <a:lnTo>
                        <a:pt x="0" y="14"/>
                      </a:lnTo>
                      <a:lnTo>
                        <a:pt x="6" y="29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79" name="Freeform 184"/>
                <p:cNvSpPr>
                  <a:spLocks/>
                </p:cNvSpPr>
                <p:nvPr/>
              </p:nvSpPr>
              <p:spPr bwMode="auto">
                <a:xfrm>
                  <a:off x="998650" y="4708607"/>
                  <a:ext cx="7851" cy="6352"/>
                </a:xfrm>
                <a:custGeom>
                  <a:avLst/>
                  <a:gdLst>
                    <a:gd name="T0" fmla="*/ 0 w 59"/>
                    <a:gd name="T1" fmla="*/ 2147483647 h 38"/>
                    <a:gd name="T2" fmla="*/ 2147483647 w 59"/>
                    <a:gd name="T3" fmla="*/ 0 h 38"/>
                    <a:gd name="T4" fmla="*/ 2147483647 w 59"/>
                    <a:gd name="T5" fmla="*/ 2147483647 h 38"/>
                    <a:gd name="T6" fmla="*/ 2147483647 w 59"/>
                    <a:gd name="T7" fmla="*/ 2147483647 h 38"/>
                    <a:gd name="T8" fmla="*/ 0 w 59"/>
                    <a:gd name="T9" fmla="*/ 2147483647 h 38"/>
                    <a:gd name="T10" fmla="*/ 0 w 59"/>
                    <a:gd name="T11" fmla="*/ 2147483647 h 3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9"/>
                    <a:gd name="T19" fmla="*/ 0 h 38"/>
                    <a:gd name="T20" fmla="*/ 59 w 59"/>
                    <a:gd name="T21" fmla="*/ 38 h 3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9" h="38">
                      <a:moveTo>
                        <a:pt x="0" y="38"/>
                      </a:moveTo>
                      <a:lnTo>
                        <a:pt x="59" y="0"/>
                      </a:lnTo>
                      <a:lnTo>
                        <a:pt x="38" y="2"/>
                      </a:lnTo>
                      <a:lnTo>
                        <a:pt x="10" y="20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80" name="Freeform 185"/>
                <p:cNvSpPr>
                  <a:spLocks/>
                </p:cNvSpPr>
                <p:nvPr/>
              </p:nvSpPr>
              <p:spPr bwMode="auto">
                <a:xfrm>
                  <a:off x="779961" y="4545050"/>
                  <a:ext cx="90840" cy="115919"/>
                </a:xfrm>
                <a:custGeom>
                  <a:avLst/>
                  <a:gdLst>
                    <a:gd name="T0" fmla="*/ 2147483647 w 688"/>
                    <a:gd name="T1" fmla="*/ 2147483647 h 685"/>
                    <a:gd name="T2" fmla="*/ 2147483647 w 688"/>
                    <a:gd name="T3" fmla="*/ 2147483647 h 685"/>
                    <a:gd name="T4" fmla="*/ 2147483647 w 688"/>
                    <a:gd name="T5" fmla="*/ 2147483647 h 685"/>
                    <a:gd name="T6" fmla="*/ 0 w 688"/>
                    <a:gd name="T7" fmla="*/ 0 h 685"/>
                    <a:gd name="T8" fmla="*/ 2147483647 w 688"/>
                    <a:gd name="T9" fmla="*/ 2147483647 h 685"/>
                    <a:gd name="T10" fmla="*/ 2147483647 w 688"/>
                    <a:gd name="T11" fmla="*/ 2147483647 h 685"/>
                    <a:gd name="T12" fmla="*/ 2147483647 w 688"/>
                    <a:gd name="T13" fmla="*/ 2147483647 h 685"/>
                    <a:gd name="T14" fmla="*/ 2147483647 w 688"/>
                    <a:gd name="T15" fmla="*/ 2147483647 h 685"/>
                    <a:gd name="T16" fmla="*/ 2147483647 w 688"/>
                    <a:gd name="T17" fmla="*/ 2147483647 h 685"/>
                    <a:gd name="T18" fmla="*/ 2147483647 w 688"/>
                    <a:gd name="T19" fmla="*/ 2147483647 h 685"/>
                    <a:gd name="T20" fmla="*/ 2147483647 w 688"/>
                    <a:gd name="T21" fmla="*/ 2147483647 h 685"/>
                    <a:gd name="T22" fmla="*/ 2147483647 w 688"/>
                    <a:gd name="T23" fmla="*/ 2147483647 h 68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88"/>
                    <a:gd name="T37" fmla="*/ 0 h 685"/>
                    <a:gd name="T38" fmla="*/ 688 w 688"/>
                    <a:gd name="T39" fmla="*/ 685 h 68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88" h="685">
                      <a:moveTo>
                        <a:pt x="688" y="581"/>
                      </a:moveTo>
                      <a:lnTo>
                        <a:pt x="197" y="135"/>
                      </a:lnTo>
                      <a:lnTo>
                        <a:pt x="35" y="2"/>
                      </a:lnTo>
                      <a:lnTo>
                        <a:pt x="0" y="0"/>
                      </a:lnTo>
                      <a:lnTo>
                        <a:pt x="124" y="246"/>
                      </a:lnTo>
                      <a:lnTo>
                        <a:pt x="9" y="287"/>
                      </a:lnTo>
                      <a:lnTo>
                        <a:pt x="99" y="282"/>
                      </a:lnTo>
                      <a:lnTo>
                        <a:pt x="254" y="651"/>
                      </a:lnTo>
                      <a:lnTo>
                        <a:pt x="183" y="685"/>
                      </a:lnTo>
                      <a:lnTo>
                        <a:pt x="586" y="604"/>
                      </a:lnTo>
                      <a:lnTo>
                        <a:pt x="688" y="581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81" name="Freeform 186"/>
                <p:cNvSpPr>
                  <a:spLocks/>
                </p:cNvSpPr>
                <p:nvPr/>
              </p:nvSpPr>
              <p:spPr bwMode="auto">
                <a:xfrm>
                  <a:off x="786689" y="4549813"/>
                  <a:ext cx="78504" cy="107980"/>
                </a:xfrm>
                <a:custGeom>
                  <a:avLst/>
                  <a:gdLst>
                    <a:gd name="T0" fmla="*/ 2147483647 w 608"/>
                    <a:gd name="T1" fmla="*/ 2147483647 h 631"/>
                    <a:gd name="T2" fmla="*/ 2147483647 w 608"/>
                    <a:gd name="T3" fmla="*/ 2147483647 h 631"/>
                    <a:gd name="T4" fmla="*/ 2147483647 w 608"/>
                    <a:gd name="T5" fmla="*/ 2147483647 h 631"/>
                    <a:gd name="T6" fmla="*/ 0 w 608"/>
                    <a:gd name="T7" fmla="*/ 0 h 631"/>
                    <a:gd name="T8" fmla="*/ 2147483647 w 608"/>
                    <a:gd name="T9" fmla="*/ 2147483647 h 631"/>
                    <a:gd name="T10" fmla="*/ 2147483647 w 608"/>
                    <a:gd name="T11" fmla="*/ 2147483647 h 631"/>
                    <a:gd name="T12" fmla="*/ 2147483647 w 608"/>
                    <a:gd name="T13" fmla="*/ 2147483647 h 631"/>
                    <a:gd name="T14" fmla="*/ 2147483647 w 608"/>
                    <a:gd name="T15" fmla="*/ 2147483647 h 631"/>
                    <a:gd name="T16" fmla="*/ 2147483647 w 608"/>
                    <a:gd name="T17" fmla="*/ 2147483647 h 631"/>
                    <a:gd name="T18" fmla="*/ 2147483647 w 608"/>
                    <a:gd name="T19" fmla="*/ 2147483647 h 631"/>
                    <a:gd name="T20" fmla="*/ 2147483647 w 608"/>
                    <a:gd name="T21" fmla="*/ 2147483647 h 6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08"/>
                    <a:gd name="T34" fmla="*/ 0 h 631"/>
                    <a:gd name="T35" fmla="*/ 608 w 608"/>
                    <a:gd name="T36" fmla="*/ 631 h 63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08" h="631">
                      <a:moveTo>
                        <a:pt x="608" y="544"/>
                      </a:moveTo>
                      <a:lnTo>
                        <a:pt x="500" y="446"/>
                      </a:lnTo>
                      <a:lnTo>
                        <a:pt x="98" y="75"/>
                      </a:lnTo>
                      <a:lnTo>
                        <a:pt x="0" y="0"/>
                      </a:lnTo>
                      <a:lnTo>
                        <a:pt x="148" y="163"/>
                      </a:lnTo>
                      <a:lnTo>
                        <a:pt x="414" y="506"/>
                      </a:lnTo>
                      <a:lnTo>
                        <a:pt x="441" y="558"/>
                      </a:lnTo>
                      <a:lnTo>
                        <a:pt x="216" y="631"/>
                      </a:lnTo>
                      <a:lnTo>
                        <a:pt x="583" y="555"/>
                      </a:lnTo>
                      <a:lnTo>
                        <a:pt x="608" y="544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82" name="Freeform 187"/>
                <p:cNvSpPr>
                  <a:spLocks/>
                </p:cNvSpPr>
                <p:nvPr/>
              </p:nvSpPr>
              <p:spPr bwMode="auto">
                <a:xfrm>
                  <a:off x="1150050" y="4595864"/>
                  <a:ext cx="20187" cy="9528"/>
                </a:xfrm>
                <a:custGeom>
                  <a:avLst/>
                  <a:gdLst>
                    <a:gd name="T0" fmla="*/ 2147483647 w 154"/>
                    <a:gd name="T1" fmla="*/ 0 h 60"/>
                    <a:gd name="T2" fmla="*/ 2147483647 w 154"/>
                    <a:gd name="T3" fmla="*/ 2147483647 h 60"/>
                    <a:gd name="T4" fmla="*/ 2147483647 w 154"/>
                    <a:gd name="T5" fmla="*/ 2147483647 h 60"/>
                    <a:gd name="T6" fmla="*/ 2147483647 w 154"/>
                    <a:gd name="T7" fmla="*/ 2147483647 h 60"/>
                    <a:gd name="T8" fmla="*/ 2147483647 w 154"/>
                    <a:gd name="T9" fmla="*/ 2147483647 h 60"/>
                    <a:gd name="T10" fmla="*/ 2147483647 w 154"/>
                    <a:gd name="T11" fmla="*/ 2147483647 h 60"/>
                    <a:gd name="T12" fmla="*/ 2147483647 w 154"/>
                    <a:gd name="T13" fmla="*/ 2147483647 h 60"/>
                    <a:gd name="T14" fmla="*/ 0 w 154"/>
                    <a:gd name="T15" fmla="*/ 2147483647 h 60"/>
                    <a:gd name="T16" fmla="*/ 2147483647 w 154"/>
                    <a:gd name="T17" fmla="*/ 2147483647 h 60"/>
                    <a:gd name="T18" fmla="*/ 2147483647 w 154"/>
                    <a:gd name="T19" fmla="*/ 0 h 60"/>
                    <a:gd name="T20" fmla="*/ 2147483647 w 154"/>
                    <a:gd name="T21" fmla="*/ 0 h 6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54"/>
                    <a:gd name="T34" fmla="*/ 0 h 60"/>
                    <a:gd name="T35" fmla="*/ 154 w 154"/>
                    <a:gd name="T36" fmla="*/ 60 h 6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54" h="60">
                      <a:moveTo>
                        <a:pt x="92" y="0"/>
                      </a:moveTo>
                      <a:lnTo>
                        <a:pt x="134" y="6"/>
                      </a:lnTo>
                      <a:lnTo>
                        <a:pt x="154" y="27"/>
                      </a:lnTo>
                      <a:lnTo>
                        <a:pt x="148" y="47"/>
                      </a:lnTo>
                      <a:lnTo>
                        <a:pt x="117" y="59"/>
                      </a:lnTo>
                      <a:lnTo>
                        <a:pt x="72" y="60"/>
                      </a:lnTo>
                      <a:lnTo>
                        <a:pt x="39" y="59"/>
                      </a:lnTo>
                      <a:lnTo>
                        <a:pt x="0" y="53"/>
                      </a:lnTo>
                      <a:lnTo>
                        <a:pt x="68" y="33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83" name="Freeform 188"/>
                <p:cNvSpPr>
                  <a:spLocks/>
                </p:cNvSpPr>
                <p:nvPr/>
              </p:nvSpPr>
              <p:spPr bwMode="auto">
                <a:xfrm>
                  <a:off x="807997" y="4573633"/>
                  <a:ext cx="52710" cy="71457"/>
                </a:xfrm>
                <a:custGeom>
                  <a:avLst/>
                  <a:gdLst>
                    <a:gd name="T0" fmla="*/ 2147483647 w 415"/>
                    <a:gd name="T1" fmla="*/ 2147483647 h 413"/>
                    <a:gd name="T2" fmla="*/ 2147483647 w 415"/>
                    <a:gd name="T3" fmla="*/ 2147483647 h 413"/>
                    <a:gd name="T4" fmla="*/ 0 w 415"/>
                    <a:gd name="T5" fmla="*/ 0 h 413"/>
                    <a:gd name="T6" fmla="*/ 2147483647 w 415"/>
                    <a:gd name="T7" fmla="*/ 2147483647 h 413"/>
                    <a:gd name="T8" fmla="*/ 2147483647 w 415"/>
                    <a:gd name="T9" fmla="*/ 2147483647 h 413"/>
                    <a:gd name="T10" fmla="*/ 2147483647 w 415"/>
                    <a:gd name="T11" fmla="*/ 2147483647 h 413"/>
                    <a:gd name="T12" fmla="*/ 2147483647 w 415"/>
                    <a:gd name="T13" fmla="*/ 2147483647 h 4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15"/>
                    <a:gd name="T22" fmla="*/ 0 h 413"/>
                    <a:gd name="T23" fmla="*/ 415 w 415"/>
                    <a:gd name="T24" fmla="*/ 413 h 41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15" h="413">
                      <a:moveTo>
                        <a:pt x="363" y="413"/>
                      </a:moveTo>
                      <a:lnTo>
                        <a:pt x="230" y="263"/>
                      </a:lnTo>
                      <a:lnTo>
                        <a:pt x="0" y="0"/>
                      </a:lnTo>
                      <a:lnTo>
                        <a:pt x="274" y="261"/>
                      </a:lnTo>
                      <a:lnTo>
                        <a:pt x="415" y="402"/>
                      </a:lnTo>
                      <a:lnTo>
                        <a:pt x="363" y="4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84" name="Freeform 189"/>
                <p:cNvSpPr>
                  <a:spLocks/>
                </p:cNvSpPr>
                <p:nvPr/>
              </p:nvSpPr>
              <p:spPr bwMode="auto">
                <a:xfrm>
                  <a:off x="795661" y="4683200"/>
                  <a:ext cx="33645" cy="11116"/>
                </a:xfrm>
                <a:custGeom>
                  <a:avLst/>
                  <a:gdLst>
                    <a:gd name="T0" fmla="*/ 0 w 261"/>
                    <a:gd name="T1" fmla="*/ 2147483647 h 65"/>
                    <a:gd name="T2" fmla="*/ 2147483647 w 261"/>
                    <a:gd name="T3" fmla="*/ 2147483647 h 65"/>
                    <a:gd name="T4" fmla="*/ 2147483647 w 261"/>
                    <a:gd name="T5" fmla="*/ 0 h 65"/>
                    <a:gd name="T6" fmla="*/ 2147483647 w 261"/>
                    <a:gd name="T7" fmla="*/ 0 h 65"/>
                    <a:gd name="T8" fmla="*/ 2147483647 w 261"/>
                    <a:gd name="T9" fmla="*/ 2147483647 h 65"/>
                    <a:gd name="T10" fmla="*/ 0 w 261"/>
                    <a:gd name="T11" fmla="*/ 2147483647 h 65"/>
                    <a:gd name="T12" fmla="*/ 0 w 261"/>
                    <a:gd name="T13" fmla="*/ 2147483647 h 6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61"/>
                    <a:gd name="T22" fmla="*/ 0 h 65"/>
                    <a:gd name="T23" fmla="*/ 261 w 261"/>
                    <a:gd name="T24" fmla="*/ 65 h 6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61" h="65">
                      <a:moveTo>
                        <a:pt x="0" y="65"/>
                      </a:moveTo>
                      <a:lnTo>
                        <a:pt x="133" y="13"/>
                      </a:lnTo>
                      <a:lnTo>
                        <a:pt x="261" y="0"/>
                      </a:lnTo>
                      <a:lnTo>
                        <a:pt x="138" y="0"/>
                      </a:lnTo>
                      <a:lnTo>
                        <a:pt x="16" y="44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85" name="Freeform 190"/>
                <p:cNvSpPr>
                  <a:spLocks/>
                </p:cNvSpPr>
                <p:nvPr/>
              </p:nvSpPr>
              <p:spPr bwMode="auto">
                <a:xfrm>
                  <a:off x="767624" y="4664145"/>
                  <a:ext cx="16823" cy="12703"/>
                </a:xfrm>
                <a:custGeom>
                  <a:avLst/>
                  <a:gdLst>
                    <a:gd name="T0" fmla="*/ 2147483647 w 133"/>
                    <a:gd name="T1" fmla="*/ 2147483647 h 70"/>
                    <a:gd name="T2" fmla="*/ 0 w 133"/>
                    <a:gd name="T3" fmla="*/ 0 h 70"/>
                    <a:gd name="T4" fmla="*/ 2147483647 w 133"/>
                    <a:gd name="T5" fmla="*/ 2147483647 h 70"/>
                    <a:gd name="T6" fmla="*/ 2147483647 w 133"/>
                    <a:gd name="T7" fmla="*/ 2147483647 h 70"/>
                    <a:gd name="T8" fmla="*/ 2147483647 w 133"/>
                    <a:gd name="T9" fmla="*/ 2147483647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70"/>
                    <a:gd name="T17" fmla="*/ 133 w 133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70">
                      <a:moveTo>
                        <a:pt x="133" y="54"/>
                      </a:moveTo>
                      <a:lnTo>
                        <a:pt x="0" y="0"/>
                      </a:lnTo>
                      <a:lnTo>
                        <a:pt x="100" y="70"/>
                      </a:lnTo>
                      <a:lnTo>
                        <a:pt x="133" y="54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86" name="Freeform 191"/>
                <p:cNvSpPr>
                  <a:spLocks/>
                </p:cNvSpPr>
                <p:nvPr/>
              </p:nvSpPr>
              <p:spPr bwMode="auto">
                <a:xfrm>
                  <a:off x="796782" y="4689552"/>
                  <a:ext cx="37009" cy="17468"/>
                </a:xfrm>
                <a:custGeom>
                  <a:avLst/>
                  <a:gdLst>
                    <a:gd name="T0" fmla="*/ 2147483647 w 284"/>
                    <a:gd name="T1" fmla="*/ 2147483647 h 104"/>
                    <a:gd name="T2" fmla="*/ 0 w 284"/>
                    <a:gd name="T3" fmla="*/ 2147483647 h 104"/>
                    <a:gd name="T4" fmla="*/ 2147483647 w 284"/>
                    <a:gd name="T5" fmla="*/ 2147483647 h 104"/>
                    <a:gd name="T6" fmla="*/ 2147483647 w 284"/>
                    <a:gd name="T7" fmla="*/ 2147483647 h 104"/>
                    <a:gd name="T8" fmla="*/ 2147483647 w 284"/>
                    <a:gd name="T9" fmla="*/ 0 h 104"/>
                    <a:gd name="T10" fmla="*/ 2147483647 w 284"/>
                    <a:gd name="T11" fmla="*/ 2147483647 h 104"/>
                    <a:gd name="T12" fmla="*/ 2147483647 w 284"/>
                    <a:gd name="T13" fmla="*/ 2147483647 h 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4"/>
                    <a:gd name="T22" fmla="*/ 0 h 104"/>
                    <a:gd name="T23" fmla="*/ 284 w 284"/>
                    <a:gd name="T24" fmla="*/ 104 h 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4" h="104">
                      <a:moveTo>
                        <a:pt x="196" y="62"/>
                      </a:moveTo>
                      <a:lnTo>
                        <a:pt x="0" y="104"/>
                      </a:lnTo>
                      <a:lnTo>
                        <a:pt x="99" y="62"/>
                      </a:lnTo>
                      <a:lnTo>
                        <a:pt x="193" y="41"/>
                      </a:lnTo>
                      <a:lnTo>
                        <a:pt x="284" y="0"/>
                      </a:lnTo>
                      <a:lnTo>
                        <a:pt x="196" y="62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87" name="Freeform 192"/>
                <p:cNvSpPr>
                  <a:spLocks/>
                </p:cNvSpPr>
                <p:nvPr/>
              </p:nvSpPr>
              <p:spPr bwMode="auto">
                <a:xfrm>
                  <a:off x="1065939" y="4694316"/>
                  <a:ext cx="12337" cy="31759"/>
                </a:xfrm>
                <a:custGeom>
                  <a:avLst/>
                  <a:gdLst>
                    <a:gd name="T0" fmla="*/ 0 w 100"/>
                    <a:gd name="T1" fmla="*/ 0 h 182"/>
                    <a:gd name="T2" fmla="*/ 2147483647 w 100"/>
                    <a:gd name="T3" fmla="*/ 2147483647 h 182"/>
                    <a:gd name="T4" fmla="*/ 2147483647 w 100"/>
                    <a:gd name="T5" fmla="*/ 2147483647 h 182"/>
                    <a:gd name="T6" fmla="*/ 0 w 100"/>
                    <a:gd name="T7" fmla="*/ 0 h 182"/>
                    <a:gd name="T8" fmla="*/ 0 w 100"/>
                    <a:gd name="T9" fmla="*/ 0 h 18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0"/>
                    <a:gd name="T16" fmla="*/ 0 h 182"/>
                    <a:gd name="T17" fmla="*/ 100 w 100"/>
                    <a:gd name="T18" fmla="*/ 182 h 18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0" h="182">
                      <a:moveTo>
                        <a:pt x="0" y="0"/>
                      </a:moveTo>
                      <a:lnTo>
                        <a:pt x="82" y="182"/>
                      </a:lnTo>
                      <a:lnTo>
                        <a:pt x="100" y="1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88" name="Freeform 193"/>
                <p:cNvSpPr>
                  <a:spLocks/>
                </p:cNvSpPr>
                <p:nvPr/>
              </p:nvSpPr>
              <p:spPr bwMode="auto">
                <a:xfrm>
                  <a:off x="1059210" y="4659381"/>
                  <a:ext cx="3365" cy="15879"/>
                </a:xfrm>
                <a:custGeom>
                  <a:avLst/>
                  <a:gdLst>
                    <a:gd name="T0" fmla="*/ 2147483647 w 29"/>
                    <a:gd name="T1" fmla="*/ 0 h 89"/>
                    <a:gd name="T2" fmla="*/ 2147483647 w 29"/>
                    <a:gd name="T3" fmla="*/ 2147483647 h 89"/>
                    <a:gd name="T4" fmla="*/ 0 w 29"/>
                    <a:gd name="T5" fmla="*/ 2147483647 h 89"/>
                    <a:gd name="T6" fmla="*/ 2147483647 w 29"/>
                    <a:gd name="T7" fmla="*/ 2147483647 h 89"/>
                    <a:gd name="T8" fmla="*/ 2147483647 w 29"/>
                    <a:gd name="T9" fmla="*/ 2147483647 h 89"/>
                    <a:gd name="T10" fmla="*/ 2147483647 w 29"/>
                    <a:gd name="T11" fmla="*/ 0 h 89"/>
                    <a:gd name="T12" fmla="*/ 2147483647 w 29"/>
                    <a:gd name="T13" fmla="*/ 0 h 8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9"/>
                    <a:gd name="T22" fmla="*/ 0 h 89"/>
                    <a:gd name="T23" fmla="*/ 29 w 29"/>
                    <a:gd name="T24" fmla="*/ 89 h 8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9" h="89">
                      <a:moveTo>
                        <a:pt x="17" y="0"/>
                      </a:moveTo>
                      <a:lnTo>
                        <a:pt x="8" y="10"/>
                      </a:lnTo>
                      <a:lnTo>
                        <a:pt x="0" y="73"/>
                      </a:lnTo>
                      <a:lnTo>
                        <a:pt x="6" y="89"/>
                      </a:lnTo>
                      <a:lnTo>
                        <a:pt x="29" y="9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14" name="그룹 399"/>
            <p:cNvGrpSpPr>
              <a:grpSpLocks/>
            </p:cNvGrpSpPr>
            <p:nvPr/>
          </p:nvGrpSpPr>
          <p:grpSpPr bwMode="auto">
            <a:xfrm>
              <a:off x="296863" y="3597275"/>
              <a:ext cx="1144587" cy="665163"/>
              <a:chOff x="511925" y="3638540"/>
              <a:chExt cx="1144608" cy="664757"/>
            </a:xfrm>
          </p:grpSpPr>
          <p:pic>
            <p:nvPicPr>
              <p:cNvPr id="208" name="Picture 13" descr="1p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11925" y="4008427"/>
                <a:ext cx="1144608" cy="2948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9" name="Text Box 17"/>
              <p:cNvSpPr txBox="1">
                <a:spLocks noChangeArrowheads="1"/>
              </p:cNvSpPr>
              <p:nvPr/>
            </p:nvSpPr>
            <p:spPr bwMode="auto">
              <a:xfrm>
                <a:off x="627814" y="4068490"/>
                <a:ext cx="1004906" cy="157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latinLnBrk="0" hangingPunct="0">
                  <a:lnSpc>
                    <a:spcPct val="85000"/>
                  </a:lnSpc>
                  <a:defRPr/>
                </a:pPr>
                <a:r>
                  <a:rPr lang="en-US" altLang="ko-KR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Customs Broker</a:t>
                </a:r>
              </a:p>
            </p:txBody>
          </p:sp>
          <p:pic>
            <p:nvPicPr>
              <p:cNvPr id="210" name="Picture 194" descr="j0233035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62763" y="3638540"/>
                <a:ext cx="593167" cy="393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" name="그룹 400"/>
            <p:cNvGrpSpPr>
              <a:grpSpLocks/>
            </p:cNvGrpSpPr>
            <p:nvPr/>
          </p:nvGrpSpPr>
          <p:grpSpPr bwMode="auto">
            <a:xfrm>
              <a:off x="296863" y="2678113"/>
              <a:ext cx="1144587" cy="766762"/>
              <a:chOff x="511925" y="2719378"/>
              <a:chExt cx="1144608" cy="766357"/>
            </a:xfrm>
          </p:grpSpPr>
          <p:pic>
            <p:nvPicPr>
              <p:cNvPr id="71" name="Picture 12" descr="1p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11925" y="3190865"/>
                <a:ext cx="1144608" cy="2948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2" name="Text Box 16"/>
              <p:cNvSpPr txBox="1">
                <a:spLocks noChangeArrowheads="1"/>
              </p:cNvSpPr>
              <p:nvPr/>
            </p:nvSpPr>
            <p:spPr bwMode="auto">
              <a:xfrm>
                <a:off x="702428" y="3238216"/>
                <a:ext cx="814402" cy="157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latinLnBrk="0" hangingPunct="0">
                  <a:lnSpc>
                    <a:spcPct val="85000"/>
                  </a:lnSpc>
                  <a:defRPr/>
                </a:pPr>
                <a:r>
                  <a:rPr lang="en-US" altLang="ko-KR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Im/Exporters</a:t>
                </a:r>
              </a:p>
            </p:txBody>
          </p:sp>
          <p:grpSp>
            <p:nvGrpSpPr>
              <p:cNvPr id="73" name="그룹 395"/>
              <p:cNvGrpSpPr>
                <a:grpSpLocks/>
              </p:cNvGrpSpPr>
              <p:nvPr/>
            </p:nvGrpSpPr>
            <p:grpSpPr bwMode="auto">
              <a:xfrm>
                <a:off x="799269" y="2719378"/>
                <a:ext cx="519124" cy="509318"/>
                <a:chOff x="730565" y="2719378"/>
                <a:chExt cx="366726" cy="509318"/>
              </a:xfrm>
            </p:grpSpPr>
            <p:sp>
              <p:nvSpPr>
                <p:cNvPr id="74" name="Freeform 197"/>
                <p:cNvSpPr>
                  <a:spLocks/>
                </p:cNvSpPr>
                <p:nvPr/>
              </p:nvSpPr>
              <p:spPr bwMode="auto">
                <a:xfrm>
                  <a:off x="982900" y="2719378"/>
                  <a:ext cx="25794" cy="79333"/>
                </a:xfrm>
                <a:custGeom>
                  <a:avLst/>
                  <a:gdLst>
                    <a:gd name="T0" fmla="*/ 0 w 230"/>
                    <a:gd name="T1" fmla="*/ 2147483647 h 695"/>
                    <a:gd name="T2" fmla="*/ 2147483647 w 230"/>
                    <a:gd name="T3" fmla="*/ 0 h 695"/>
                    <a:gd name="T4" fmla="*/ 2147483647 w 230"/>
                    <a:gd name="T5" fmla="*/ 2147483647 h 695"/>
                    <a:gd name="T6" fmla="*/ 0 w 230"/>
                    <a:gd name="T7" fmla="*/ 2147483647 h 695"/>
                    <a:gd name="T8" fmla="*/ 0 w 230"/>
                    <a:gd name="T9" fmla="*/ 2147483647 h 69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0"/>
                    <a:gd name="T16" fmla="*/ 0 h 695"/>
                    <a:gd name="T17" fmla="*/ 230 w 230"/>
                    <a:gd name="T18" fmla="*/ 695 h 69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0" h="695">
                      <a:moveTo>
                        <a:pt x="0" y="689"/>
                      </a:moveTo>
                      <a:lnTo>
                        <a:pt x="230" y="0"/>
                      </a:lnTo>
                      <a:lnTo>
                        <a:pt x="64" y="695"/>
                      </a:lnTo>
                      <a:lnTo>
                        <a:pt x="0" y="689"/>
                      </a:lnTo>
                      <a:close/>
                    </a:path>
                  </a:pathLst>
                </a:custGeom>
                <a:solidFill>
                  <a:srgbClr val="A3223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5" name="Freeform 198"/>
                <p:cNvSpPr>
                  <a:spLocks/>
                </p:cNvSpPr>
                <p:nvPr/>
              </p:nvSpPr>
              <p:spPr bwMode="auto">
                <a:xfrm>
                  <a:off x="994114" y="2751111"/>
                  <a:ext cx="8972" cy="50773"/>
                </a:xfrm>
                <a:custGeom>
                  <a:avLst/>
                  <a:gdLst>
                    <a:gd name="T0" fmla="*/ 0 w 89"/>
                    <a:gd name="T1" fmla="*/ 2147483647 h 440"/>
                    <a:gd name="T2" fmla="*/ 2147483647 w 89"/>
                    <a:gd name="T3" fmla="*/ 0 h 440"/>
                    <a:gd name="T4" fmla="*/ 2147483647 w 89"/>
                    <a:gd name="T5" fmla="*/ 2147483647 h 440"/>
                    <a:gd name="T6" fmla="*/ 2147483647 w 89"/>
                    <a:gd name="T7" fmla="*/ 2147483647 h 440"/>
                    <a:gd name="T8" fmla="*/ 2147483647 w 89"/>
                    <a:gd name="T9" fmla="*/ 2147483647 h 440"/>
                    <a:gd name="T10" fmla="*/ 0 w 89"/>
                    <a:gd name="T11" fmla="*/ 2147483647 h 440"/>
                    <a:gd name="T12" fmla="*/ 0 w 89"/>
                    <a:gd name="T13" fmla="*/ 2147483647 h 44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9"/>
                    <a:gd name="T22" fmla="*/ 0 h 440"/>
                    <a:gd name="T23" fmla="*/ 89 w 89"/>
                    <a:gd name="T24" fmla="*/ 440 h 44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9" h="440">
                      <a:moveTo>
                        <a:pt x="0" y="427"/>
                      </a:moveTo>
                      <a:lnTo>
                        <a:pt x="89" y="0"/>
                      </a:lnTo>
                      <a:lnTo>
                        <a:pt x="81" y="57"/>
                      </a:lnTo>
                      <a:lnTo>
                        <a:pt x="64" y="186"/>
                      </a:lnTo>
                      <a:lnTo>
                        <a:pt x="53" y="440"/>
                      </a:lnTo>
                      <a:lnTo>
                        <a:pt x="0" y="427"/>
                      </a:lnTo>
                      <a:close/>
                    </a:path>
                  </a:pathLst>
                </a:custGeom>
                <a:solidFill>
                  <a:srgbClr val="D5568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6" name="Freeform 199"/>
                <p:cNvSpPr>
                  <a:spLocks/>
                </p:cNvSpPr>
                <p:nvPr/>
              </p:nvSpPr>
              <p:spPr bwMode="auto">
                <a:xfrm>
                  <a:off x="754117" y="2793951"/>
                  <a:ext cx="281492" cy="160253"/>
                </a:xfrm>
                <a:custGeom>
                  <a:avLst/>
                  <a:gdLst>
                    <a:gd name="T0" fmla="*/ 2147483647 w 2583"/>
                    <a:gd name="T1" fmla="*/ 2147483647 h 1391"/>
                    <a:gd name="T2" fmla="*/ 2147483647 w 2583"/>
                    <a:gd name="T3" fmla="*/ 2147483647 h 1391"/>
                    <a:gd name="T4" fmla="*/ 2147483647 w 2583"/>
                    <a:gd name="T5" fmla="*/ 2147483647 h 1391"/>
                    <a:gd name="T6" fmla="*/ 2147483647 w 2583"/>
                    <a:gd name="T7" fmla="*/ 2147483647 h 1391"/>
                    <a:gd name="T8" fmla="*/ 2147483647 w 2583"/>
                    <a:gd name="T9" fmla="*/ 2147483647 h 1391"/>
                    <a:gd name="T10" fmla="*/ 2147483647 w 2583"/>
                    <a:gd name="T11" fmla="*/ 2147483647 h 1391"/>
                    <a:gd name="T12" fmla="*/ 2147483647 w 2583"/>
                    <a:gd name="T13" fmla="*/ 2147483647 h 1391"/>
                    <a:gd name="T14" fmla="*/ 2147483647 w 2583"/>
                    <a:gd name="T15" fmla="*/ 2147483647 h 1391"/>
                    <a:gd name="T16" fmla="*/ 2147483647 w 2583"/>
                    <a:gd name="T17" fmla="*/ 2147483647 h 1391"/>
                    <a:gd name="T18" fmla="*/ 2147483647 w 2583"/>
                    <a:gd name="T19" fmla="*/ 2147483647 h 1391"/>
                    <a:gd name="T20" fmla="*/ 2147483647 w 2583"/>
                    <a:gd name="T21" fmla="*/ 2147483647 h 1391"/>
                    <a:gd name="T22" fmla="*/ 2147483647 w 2583"/>
                    <a:gd name="T23" fmla="*/ 2147483647 h 1391"/>
                    <a:gd name="T24" fmla="*/ 2147483647 w 2583"/>
                    <a:gd name="T25" fmla="*/ 2147483647 h 1391"/>
                    <a:gd name="T26" fmla="*/ 2147483647 w 2583"/>
                    <a:gd name="T27" fmla="*/ 2147483647 h 1391"/>
                    <a:gd name="T28" fmla="*/ 2147483647 w 2583"/>
                    <a:gd name="T29" fmla="*/ 2147483647 h 1391"/>
                    <a:gd name="T30" fmla="*/ 2147483647 w 2583"/>
                    <a:gd name="T31" fmla="*/ 2147483647 h 1391"/>
                    <a:gd name="T32" fmla="*/ 2147483647 w 2583"/>
                    <a:gd name="T33" fmla="*/ 2147483647 h 1391"/>
                    <a:gd name="T34" fmla="*/ 2147483647 w 2583"/>
                    <a:gd name="T35" fmla="*/ 2147483647 h 1391"/>
                    <a:gd name="T36" fmla="*/ 2147483647 w 2583"/>
                    <a:gd name="T37" fmla="*/ 2147483647 h 1391"/>
                    <a:gd name="T38" fmla="*/ 2147483647 w 2583"/>
                    <a:gd name="T39" fmla="*/ 2147483647 h 1391"/>
                    <a:gd name="T40" fmla="*/ 2147483647 w 2583"/>
                    <a:gd name="T41" fmla="*/ 2147483647 h 1391"/>
                    <a:gd name="T42" fmla="*/ 2147483647 w 2583"/>
                    <a:gd name="T43" fmla="*/ 2147483647 h 1391"/>
                    <a:gd name="T44" fmla="*/ 2147483647 w 2583"/>
                    <a:gd name="T45" fmla="*/ 2147483647 h 1391"/>
                    <a:gd name="T46" fmla="*/ 2147483647 w 2583"/>
                    <a:gd name="T47" fmla="*/ 2147483647 h 1391"/>
                    <a:gd name="T48" fmla="*/ 2147483647 w 2583"/>
                    <a:gd name="T49" fmla="*/ 2147483647 h 1391"/>
                    <a:gd name="T50" fmla="*/ 2147483647 w 2583"/>
                    <a:gd name="T51" fmla="*/ 2147483647 h 1391"/>
                    <a:gd name="T52" fmla="*/ 2147483647 w 2583"/>
                    <a:gd name="T53" fmla="*/ 2147483647 h 1391"/>
                    <a:gd name="T54" fmla="*/ 2147483647 w 2583"/>
                    <a:gd name="T55" fmla="*/ 2147483647 h 1391"/>
                    <a:gd name="T56" fmla="*/ 2147483647 w 2583"/>
                    <a:gd name="T57" fmla="*/ 2147483647 h 1391"/>
                    <a:gd name="T58" fmla="*/ 2147483647 w 2583"/>
                    <a:gd name="T59" fmla="*/ 2147483647 h 1391"/>
                    <a:gd name="T60" fmla="*/ 2147483647 w 2583"/>
                    <a:gd name="T61" fmla="*/ 2147483647 h 1391"/>
                    <a:gd name="T62" fmla="*/ 2147483647 w 2583"/>
                    <a:gd name="T63" fmla="*/ 2147483647 h 1391"/>
                    <a:gd name="T64" fmla="*/ 2147483647 w 2583"/>
                    <a:gd name="T65" fmla="*/ 2147483647 h 1391"/>
                    <a:gd name="T66" fmla="*/ 2147483647 w 2583"/>
                    <a:gd name="T67" fmla="*/ 2147483647 h 1391"/>
                    <a:gd name="T68" fmla="*/ 2147483647 w 2583"/>
                    <a:gd name="T69" fmla="*/ 2147483647 h 1391"/>
                    <a:gd name="T70" fmla="*/ 2147483647 w 2583"/>
                    <a:gd name="T71" fmla="*/ 2147483647 h 1391"/>
                    <a:gd name="T72" fmla="*/ 2147483647 w 2583"/>
                    <a:gd name="T73" fmla="*/ 2147483647 h 1391"/>
                    <a:gd name="T74" fmla="*/ 2147483647 w 2583"/>
                    <a:gd name="T75" fmla="*/ 2147483647 h 1391"/>
                    <a:gd name="T76" fmla="*/ 2147483647 w 2583"/>
                    <a:gd name="T77" fmla="*/ 2147483647 h 1391"/>
                    <a:gd name="T78" fmla="*/ 2147483647 w 2583"/>
                    <a:gd name="T79" fmla="*/ 2147483647 h 1391"/>
                    <a:gd name="T80" fmla="*/ 2147483647 w 2583"/>
                    <a:gd name="T81" fmla="*/ 2147483647 h 1391"/>
                    <a:gd name="T82" fmla="*/ 2147483647 w 2583"/>
                    <a:gd name="T83" fmla="*/ 2147483647 h 1391"/>
                    <a:gd name="T84" fmla="*/ 2147483647 w 2583"/>
                    <a:gd name="T85" fmla="*/ 2147483647 h 1391"/>
                    <a:gd name="T86" fmla="*/ 2147483647 w 2583"/>
                    <a:gd name="T87" fmla="*/ 2147483647 h 1391"/>
                    <a:gd name="T88" fmla="*/ 2147483647 w 2583"/>
                    <a:gd name="T89" fmla="*/ 2147483647 h 1391"/>
                    <a:gd name="T90" fmla="*/ 2147483647 w 2583"/>
                    <a:gd name="T91" fmla="*/ 2147483647 h 1391"/>
                    <a:gd name="T92" fmla="*/ 2147483647 w 2583"/>
                    <a:gd name="T93" fmla="*/ 2147483647 h 1391"/>
                    <a:gd name="T94" fmla="*/ 2147483647 w 2583"/>
                    <a:gd name="T95" fmla="*/ 2147483647 h 1391"/>
                    <a:gd name="T96" fmla="*/ 2147483647 w 2583"/>
                    <a:gd name="T97" fmla="*/ 2147483647 h 1391"/>
                    <a:gd name="T98" fmla="*/ 2147483647 w 2583"/>
                    <a:gd name="T99" fmla="*/ 2147483647 h 1391"/>
                    <a:gd name="T100" fmla="*/ 2147483647 w 2583"/>
                    <a:gd name="T101" fmla="*/ 2147483647 h 1391"/>
                    <a:gd name="T102" fmla="*/ 2147483647 w 2583"/>
                    <a:gd name="T103" fmla="*/ 2147483647 h 1391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2583"/>
                    <a:gd name="T157" fmla="*/ 0 h 1391"/>
                    <a:gd name="T158" fmla="*/ 2583 w 2583"/>
                    <a:gd name="T159" fmla="*/ 1391 h 1391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2583" h="1391">
                      <a:moveTo>
                        <a:pt x="438" y="1391"/>
                      </a:moveTo>
                      <a:lnTo>
                        <a:pt x="412" y="1361"/>
                      </a:lnTo>
                      <a:lnTo>
                        <a:pt x="384" y="1325"/>
                      </a:lnTo>
                      <a:lnTo>
                        <a:pt x="346" y="1279"/>
                      </a:lnTo>
                      <a:lnTo>
                        <a:pt x="326" y="1252"/>
                      </a:lnTo>
                      <a:lnTo>
                        <a:pt x="303" y="1224"/>
                      </a:lnTo>
                      <a:lnTo>
                        <a:pt x="280" y="1192"/>
                      </a:lnTo>
                      <a:lnTo>
                        <a:pt x="256" y="1161"/>
                      </a:lnTo>
                      <a:lnTo>
                        <a:pt x="233" y="1126"/>
                      </a:lnTo>
                      <a:lnTo>
                        <a:pt x="209" y="1091"/>
                      </a:lnTo>
                      <a:lnTo>
                        <a:pt x="184" y="1055"/>
                      </a:lnTo>
                      <a:lnTo>
                        <a:pt x="160" y="1018"/>
                      </a:lnTo>
                      <a:lnTo>
                        <a:pt x="137" y="980"/>
                      </a:lnTo>
                      <a:lnTo>
                        <a:pt x="115" y="943"/>
                      </a:lnTo>
                      <a:lnTo>
                        <a:pt x="94" y="904"/>
                      </a:lnTo>
                      <a:lnTo>
                        <a:pt x="75" y="866"/>
                      </a:lnTo>
                      <a:lnTo>
                        <a:pt x="41" y="791"/>
                      </a:lnTo>
                      <a:lnTo>
                        <a:pt x="17" y="719"/>
                      </a:lnTo>
                      <a:lnTo>
                        <a:pt x="0" y="588"/>
                      </a:lnTo>
                      <a:lnTo>
                        <a:pt x="15" y="534"/>
                      </a:lnTo>
                      <a:lnTo>
                        <a:pt x="28" y="510"/>
                      </a:lnTo>
                      <a:lnTo>
                        <a:pt x="45" y="488"/>
                      </a:lnTo>
                      <a:lnTo>
                        <a:pt x="68" y="470"/>
                      </a:lnTo>
                      <a:lnTo>
                        <a:pt x="90" y="455"/>
                      </a:lnTo>
                      <a:lnTo>
                        <a:pt x="115" y="442"/>
                      </a:lnTo>
                      <a:lnTo>
                        <a:pt x="139" y="431"/>
                      </a:lnTo>
                      <a:lnTo>
                        <a:pt x="194" y="416"/>
                      </a:lnTo>
                      <a:lnTo>
                        <a:pt x="252" y="410"/>
                      </a:lnTo>
                      <a:lnTo>
                        <a:pt x="373" y="415"/>
                      </a:lnTo>
                      <a:lnTo>
                        <a:pt x="493" y="439"/>
                      </a:lnTo>
                      <a:lnTo>
                        <a:pt x="549" y="455"/>
                      </a:lnTo>
                      <a:lnTo>
                        <a:pt x="602" y="473"/>
                      </a:lnTo>
                      <a:lnTo>
                        <a:pt x="651" y="490"/>
                      </a:lnTo>
                      <a:lnTo>
                        <a:pt x="692" y="508"/>
                      </a:lnTo>
                      <a:lnTo>
                        <a:pt x="754" y="535"/>
                      </a:lnTo>
                      <a:lnTo>
                        <a:pt x="777" y="546"/>
                      </a:lnTo>
                      <a:lnTo>
                        <a:pt x="760" y="482"/>
                      </a:lnTo>
                      <a:lnTo>
                        <a:pt x="751" y="344"/>
                      </a:lnTo>
                      <a:lnTo>
                        <a:pt x="768" y="270"/>
                      </a:lnTo>
                      <a:lnTo>
                        <a:pt x="785" y="237"/>
                      </a:lnTo>
                      <a:lnTo>
                        <a:pt x="807" y="207"/>
                      </a:lnTo>
                      <a:lnTo>
                        <a:pt x="837" y="182"/>
                      </a:lnTo>
                      <a:lnTo>
                        <a:pt x="877" y="162"/>
                      </a:lnTo>
                      <a:lnTo>
                        <a:pt x="926" y="150"/>
                      </a:lnTo>
                      <a:lnTo>
                        <a:pt x="986" y="146"/>
                      </a:lnTo>
                      <a:lnTo>
                        <a:pt x="1106" y="164"/>
                      </a:lnTo>
                      <a:lnTo>
                        <a:pt x="1161" y="182"/>
                      </a:lnTo>
                      <a:lnTo>
                        <a:pt x="1210" y="207"/>
                      </a:lnTo>
                      <a:lnTo>
                        <a:pt x="1255" y="236"/>
                      </a:lnTo>
                      <a:lnTo>
                        <a:pt x="1276" y="252"/>
                      </a:lnTo>
                      <a:lnTo>
                        <a:pt x="1294" y="269"/>
                      </a:lnTo>
                      <a:lnTo>
                        <a:pt x="1332" y="304"/>
                      </a:lnTo>
                      <a:lnTo>
                        <a:pt x="1364" y="340"/>
                      </a:lnTo>
                      <a:lnTo>
                        <a:pt x="1392" y="376"/>
                      </a:lnTo>
                      <a:lnTo>
                        <a:pt x="1417" y="410"/>
                      </a:lnTo>
                      <a:lnTo>
                        <a:pt x="1452" y="470"/>
                      </a:lnTo>
                      <a:lnTo>
                        <a:pt x="1483" y="531"/>
                      </a:lnTo>
                      <a:lnTo>
                        <a:pt x="1481" y="508"/>
                      </a:lnTo>
                      <a:lnTo>
                        <a:pt x="1483" y="448"/>
                      </a:lnTo>
                      <a:lnTo>
                        <a:pt x="1490" y="364"/>
                      </a:lnTo>
                      <a:lnTo>
                        <a:pt x="1507" y="267"/>
                      </a:lnTo>
                      <a:lnTo>
                        <a:pt x="1520" y="218"/>
                      </a:lnTo>
                      <a:lnTo>
                        <a:pt x="1539" y="170"/>
                      </a:lnTo>
                      <a:lnTo>
                        <a:pt x="1562" y="126"/>
                      </a:lnTo>
                      <a:lnTo>
                        <a:pt x="1575" y="105"/>
                      </a:lnTo>
                      <a:lnTo>
                        <a:pt x="1590" y="85"/>
                      </a:lnTo>
                      <a:lnTo>
                        <a:pt x="1626" y="51"/>
                      </a:lnTo>
                      <a:lnTo>
                        <a:pt x="1644" y="36"/>
                      </a:lnTo>
                      <a:lnTo>
                        <a:pt x="1665" y="24"/>
                      </a:lnTo>
                      <a:lnTo>
                        <a:pt x="1714" y="6"/>
                      </a:lnTo>
                      <a:lnTo>
                        <a:pt x="1769" y="0"/>
                      </a:lnTo>
                      <a:lnTo>
                        <a:pt x="1878" y="7"/>
                      </a:lnTo>
                      <a:lnTo>
                        <a:pt x="1966" y="33"/>
                      </a:lnTo>
                      <a:lnTo>
                        <a:pt x="2004" y="49"/>
                      </a:lnTo>
                      <a:lnTo>
                        <a:pt x="2036" y="69"/>
                      </a:lnTo>
                      <a:lnTo>
                        <a:pt x="2064" y="90"/>
                      </a:lnTo>
                      <a:lnTo>
                        <a:pt x="2090" y="111"/>
                      </a:lnTo>
                      <a:lnTo>
                        <a:pt x="2128" y="153"/>
                      </a:lnTo>
                      <a:lnTo>
                        <a:pt x="2154" y="191"/>
                      </a:lnTo>
                      <a:lnTo>
                        <a:pt x="2171" y="227"/>
                      </a:lnTo>
                      <a:lnTo>
                        <a:pt x="2164" y="658"/>
                      </a:lnTo>
                      <a:lnTo>
                        <a:pt x="2177" y="649"/>
                      </a:lnTo>
                      <a:lnTo>
                        <a:pt x="2209" y="628"/>
                      </a:lnTo>
                      <a:lnTo>
                        <a:pt x="2231" y="615"/>
                      </a:lnTo>
                      <a:lnTo>
                        <a:pt x="2258" y="601"/>
                      </a:lnTo>
                      <a:lnTo>
                        <a:pt x="2286" y="589"/>
                      </a:lnTo>
                      <a:lnTo>
                        <a:pt x="2318" y="579"/>
                      </a:lnTo>
                      <a:lnTo>
                        <a:pt x="2382" y="567"/>
                      </a:lnTo>
                      <a:lnTo>
                        <a:pt x="2446" y="576"/>
                      </a:lnTo>
                      <a:lnTo>
                        <a:pt x="2506" y="613"/>
                      </a:lnTo>
                      <a:lnTo>
                        <a:pt x="2557" y="685"/>
                      </a:lnTo>
                      <a:lnTo>
                        <a:pt x="2583" y="783"/>
                      </a:lnTo>
                      <a:lnTo>
                        <a:pt x="2581" y="884"/>
                      </a:lnTo>
                      <a:lnTo>
                        <a:pt x="2572" y="934"/>
                      </a:lnTo>
                      <a:lnTo>
                        <a:pt x="2559" y="982"/>
                      </a:lnTo>
                      <a:lnTo>
                        <a:pt x="2542" y="1028"/>
                      </a:lnTo>
                      <a:lnTo>
                        <a:pt x="2523" y="1072"/>
                      </a:lnTo>
                      <a:lnTo>
                        <a:pt x="2502" y="1114"/>
                      </a:lnTo>
                      <a:lnTo>
                        <a:pt x="2482" y="1152"/>
                      </a:lnTo>
                      <a:lnTo>
                        <a:pt x="2463" y="1186"/>
                      </a:lnTo>
                      <a:lnTo>
                        <a:pt x="2444" y="1215"/>
                      </a:lnTo>
                      <a:lnTo>
                        <a:pt x="2414" y="1257"/>
                      </a:lnTo>
                      <a:lnTo>
                        <a:pt x="2403" y="1270"/>
                      </a:lnTo>
                      <a:lnTo>
                        <a:pt x="438" y="1391"/>
                      </a:lnTo>
                      <a:close/>
                    </a:path>
                  </a:pathLst>
                </a:custGeom>
                <a:solidFill>
                  <a:srgbClr val="8AA1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7" name="Freeform 200"/>
                <p:cNvSpPr>
                  <a:spLocks/>
                </p:cNvSpPr>
                <p:nvPr/>
              </p:nvSpPr>
              <p:spPr bwMode="auto">
                <a:xfrm>
                  <a:off x="918975" y="2878044"/>
                  <a:ext cx="19066" cy="95200"/>
                </a:xfrm>
                <a:custGeom>
                  <a:avLst/>
                  <a:gdLst>
                    <a:gd name="T0" fmla="*/ 0 w 173"/>
                    <a:gd name="T1" fmla="*/ 0 h 830"/>
                    <a:gd name="T2" fmla="*/ 2147483647 w 173"/>
                    <a:gd name="T3" fmla="*/ 0 h 830"/>
                    <a:gd name="T4" fmla="*/ 2147483647 w 173"/>
                    <a:gd name="T5" fmla="*/ 2147483647 h 830"/>
                    <a:gd name="T6" fmla="*/ 2147483647 w 173"/>
                    <a:gd name="T7" fmla="*/ 2147483647 h 830"/>
                    <a:gd name="T8" fmla="*/ 2147483647 w 173"/>
                    <a:gd name="T9" fmla="*/ 2147483647 h 830"/>
                    <a:gd name="T10" fmla="*/ 2147483647 w 173"/>
                    <a:gd name="T11" fmla="*/ 2147483647 h 830"/>
                    <a:gd name="T12" fmla="*/ 2147483647 w 173"/>
                    <a:gd name="T13" fmla="*/ 2147483647 h 830"/>
                    <a:gd name="T14" fmla="*/ 2147483647 w 173"/>
                    <a:gd name="T15" fmla="*/ 2147483647 h 830"/>
                    <a:gd name="T16" fmla="*/ 0 w 173"/>
                    <a:gd name="T17" fmla="*/ 0 h 830"/>
                    <a:gd name="T18" fmla="*/ 0 w 173"/>
                    <a:gd name="T19" fmla="*/ 0 h 83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3"/>
                    <a:gd name="T31" fmla="*/ 0 h 830"/>
                    <a:gd name="T32" fmla="*/ 173 w 173"/>
                    <a:gd name="T33" fmla="*/ 830 h 83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3" h="830">
                      <a:moveTo>
                        <a:pt x="0" y="0"/>
                      </a:moveTo>
                      <a:lnTo>
                        <a:pt x="173" y="0"/>
                      </a:lnTo>
                      <a:lnTo>
                        <a:pt x="161" y="126"/>
                      </a:lnTo>
                      <a:lnTo>
                        <a:pt x="133" y="406"/>
                      </a:lnTo>
                      <a:lnTo>
                        <a:pt x="105" y="687"/>
                      </a:lnTo>
                      <a:lnTo>
                        <a:pt x="92" y="820"/>
                      </a:lnTo>
                      <a:lnTo>
                        <a:pt x="56" y="829"/>
                      </a:lnTo>
                      <a:lnTo>
                        <a:pt x="22" y="8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8" name="Freeform 201"/>
                <p:cNvSpPr>
                  <a:spLocks/>
                </p:cNvSpPr>
                <p:nvPr/>
              </p:nvSpPr>
              <p:spPr bwMode="auto">
                <a:xfrm>
                  <a:off x="1058039" y="2797124"/>
                  <a:ext cx="39252" cy="52360"/>
                </a:xfrm>
                <a:custGeom>
                  <a:avLst/>
                  <a:gdLst>
                    <a:gd name="T0" fmla="*/ 2147483647 w 363"/>
                    <a:gd name="T1" fmla="*/ 2147483647 h 464"/>
                    <a:gd name="T2" fmla="*/ 2147483647 w 363"/>
                    <a:gd name="T3" fmla="*/ 0 h 464"/>
                    <a:gd name="T4" fmla="*/ 2147483647 w 363"/>
                    <a:gd name="T5" fmla="*/ 2147483647 h 464"/>
                    <a:gd name="T6" fmla="*/ 2147483647 w 363"/>
                    <a:gd name="T7" fmla="*/ 2147483647 h 464"/>
                    <a:gd name="T8" fmla="*/ 2147483647 w 363"/>
                    <a:gd name="T9" fmla="*/ 2147483647 h 464"/>
                    <a:gd name="T10" fmla="*/ 2147483647 w 363"/>
                    <a:gd name="T11" fmla="*/ 2147483647 h 464"/>
                    <a:gd name="T12" fmla="*/ 2147483647 w 363"/>
                    <a:gd name="T13" fmla="*/ 2147483647 h 464"/>
                    <a:gd name="T14" fmla="*/ 0 w 363"/>
                    <a:gd name="T15" fmla="*/ 2147483647 h 464"/>
                    <a:gd name="T16" fmla="*/ 2147483647 w 363"/>
                    <a:gd name="T17" fmla="*/ 2147483647 h 464"/>
                    <a:gd name="T18" fmla="*/ 2147483647 w 363"/>
                    <a:gd name="T19" fmla="*/ 2147483647 h 464"/>
                    <a:gd name="T20" fmla="*/ 2147483647 w 363"/>
                    <a:gd name="T21" fmla="*/ 2147483647 h 464"/>
                    <a:gd name="T22" fmla="*/ 2147483647 w 363"/>
                    <a:gd name="T23" fmla="*/ 2147483647 h 46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63"/>
                    <a:gd name="T37" fmla="*/ 0 h 464"/>
                    <a:gd name="T38" fmla="*/ 363 w 363"/>
                    <a:gd name="T39" fmla="*/ 464 h 46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63" h="464">
                      <a:moveTo>
                        <a:pt x="149" y="119"/>
                      </a:moveTo>
                      <a:lnTo>
                        <a:pt x="204" y="0"/>
                      </a:lnTo>
                      <a:lnTo>
                        <a:pt x="204" y="143"/>
                      </a:lnTo>
                      <a:lnTo>
                        <a:pt x="363" y="164"/>
                      </a:lnTo>
                      <a:lnTo>
                        <a:pt x="234" y="231"/>
                      </a:lnTo>
                      <a:lnTo>
                        <a:pt x="264" y="464"/>
                      </a:lnTo>
                      <a:lnTo>
                        <a:pt x="156" y="272"/>
                      </a:lnTo>
                      <a:lnTo>
                        <a:pt x="0" y="410"/>
                      </a:lnTo>
                      <a:lnTo>
                        <a:pt x="126" y="180"/>
                      </a:lnTo>
                      <a:lnTo>
                        <a:pt x="76" y="86"/>
                      </a:lnTo>
                      <a:lnTo>
                        <a:pt x="149" y="119"/>
                      </a:lnTo>
                      <a:close/>
                    </a:path>
                  </a:pathLst>
                </a:custGeom>
                <a:solidFill>
                  <a:srgbClr val="FFB2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9" name="Freeform 202"/>
                <p:cNvSpPr>
                  <a:spLocks/>
                </p:cNvSpPr>
                <p:nvPr/>
              </p:nvSpPr>
              <p:spPr bwMode="auto">
                <a:xfrm>
                  <a:off x="986264" y="2919297"/>
                  <a:ext cx="58317" cy="68226"/>
                </a:xfrm>
                <a:custGeom>
                  <a:avLst/>
                  <a:gdLst>
                    <a:gd name="T0" fmla="*/ 2147483647 w 544"/>
                    <a:gd name="T1" fmla="*/ 0 h 592"/>
                    <a:gd name="T2" fmla="*/ 2147483647 w 544"/>
                    <a:gd name="T3" fmla="*/ 2147483647 h 592"/>
                    <a:gd name="T4" fmla="*/ 2147483647 w 544"/>
                    <a:gd name="T5" fmla="*/ 2147483647 h 592"/>
                    <a:gd name="T6" fmla="*/ 0 w 544"/>
                    <a:gd name="T7" fmla="*/ 2147483647 h 592"/>
                    <a:gd name="T8" fmla="*/ 2147483647 w 544"/>
                    <a:gd name="T9" fmla="*/ 0 h 592"/>
                    <a:gd name="T10" fmla="*/ 2147483647 w 544"/>
                    <a:gd name="T11" fmla="*/ 0 h 59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44"/>
                    <a:gd name="T19" fmla="*/ 0 h 592"/>
                    <a:gd name="T20" fmla="*/ 544 w 544"/>
                    <a:gd name="T21" fmla="*/ 592 h 59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44" h="592">
                      <a:moveTo>
                        <a:pt x="100" y="0"/>
                      </a:moveTo>
                      <a:lnTo>
                        <a:pt x="544" y="129"/>
                      </a:lnTo>
                      <a:lnTo>
                        <a:pt x="328" y="490"/>
                      </a:lnTo>
                      <a:lnTo>
                        <a:pt x="0" y="592"/>
                      </a:lnTo>
                      <a:lnTo>
                        <a:pt x="100" y="0"/>
                      </a:lnTo>
                      <a:close/>
                    </a:path>
                  </a:pathLst>
                </a:custGeom>
                <a:solidFill>
                  <a:srgbClr val="A54B4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0" name="Freeform 203"/>
                <p:cNvSpPr>
                  <a:spLocks/>
                </p:cNvSpPr>
                <p:nvPr/>
              </p:nvSpPr>
              <p:spPr bwMode="auto">
                <a:xfrm>
                  <a:off x="772060" y="2939924"/>
                  <a:ext cx="65046" cy="82506"/>
                </a:xfrm>
                <a:custGeom>
                  <a:avLst/>
                  <a:gdLst>
                    <a:gd name="T0" fmla="*/ 2147483647 w 593"/>
                    <a:gd name="T1" fmla="*/ 0 h 718"/>
                    <a:gd name="T2" fmla="*/ 0 w 593"/>
                    <a:gd name="T3" fmla="*/ 2147483647 h 718"/>
                    <a:gd name="T4" fmla="*/ 2147483647 w 593"/>
                    <a:gd name="T5" fmla="*/ 2147483647 h 718"/>
                    <a:gd name="T6" fmla="*/ 2147483647 w 593"/>
                    <a:gd name="T7" fmla="*/ 2147483647 h 718"/>
                    <a:gd name="T8" fmla="*/ 2147483647 w 593"/>
                    <a:gd name="T9" fmla="*/ 2147483647 h 718"/>
                    <a:gd name="T10" fmla="*/ 2147483647 w 593"/>
                    <a:gd name="T11" fmla="*/ 2147483647 h 718"/>
                    <a:gd name="T12" fmla="*/ 2147483647 w 593"/>
                    <a:gd name="T13" fmla="*/ 2147483647 h 718"/>
                    <a:gd name="T14" fmla="*/ 2147483647 w 593"/>
                    <a:gd name="T15" fmla="*/ 2147483647 h 718"/>
                    <a:gd name="T16" fmla="*/ 2147483647 w 593"/>
                    <a:gd name="T17" fmla="*/ 2147483647 h 718"/>
                    <a:gd name="T18" fmla="*/ 2147483647 w 593"/>
                    <a:gd name="T19" fmla="*/ 2147483647 h 718"/>
                    <a:gd name="T20" fmla="*/ 2147483647 w 593"/>
                    <a:gd name="T21" fmla="*/ 2147483647 h 718"/>
                    <a:gd name="T22" fmla="*/ 2147483647 w 593"/>
                    <a:gd name="T23" fmla="*/ 2147483647 h 718"/>
                    <a:gd name="T24" fmla="*/ 2147483647 w 593"/>
                    <a:gd name="T25" fmla="*/ 2147483647 h 718"/>
                    <a:gd name="T26" fmla="*/ 2147483647 w 593"/>
                    <a:gd name="T27" fmla="*/ 2147483647 h 718"/>
                    <a:gd name="T28" fmla="*/ 2147483647 w 593"/>
                    <a:gd name="T29" fmla="*/ 2147483647 h 718"/>
                    <a:gd name="T30" fmla="*/ 2147483647 w 593"/>
                    <a:gd name="T31" fmla="*/ 2147483647 h 718"/>
                    <a:gd name="T32" fmla="*/ 2147483647 w 593"/>
                    <a:gd name="T33" fmla="*/ 2147483647 h 718"/>
                    <a:gd name="T34" fmla="*/ 2147483647 w 593"/>
                    <a:gd name="T35" fmla="*/ 2147483647 h 718"/>
                    <a:gd name="T36" fmla="*/ 2147483647 w 593"/>
                    <a:gd name="T37" fmla="*/ 0 h 718"/>
                    <a:gd name="T38" fmla="*/ 2147483647 w 593"/>
                    <a:gd name="T39" fmla="*/ 0 h 71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593"/>
                    <a:gd name="T61" fmla="*/ 0 h 718"/>
                    <a:gd name="T62" fmla="*/ 593 w 593"/>
                    <a:gd name="T63" fmla="*/ 718 h 718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593" h="718">
                      <a:moveTo>
                        <a:pt x="268" y="0"/>
                      </a:moveTo>
                      <a:lnTo>
                        <a:pt x="0" y="125"/>
                      </a:lnTo>
                      <a:lnTo>
                        <a:pt x="27" y="161"/>
                      </a:lnTo>
                      <a:lnTo>
                        <a:pt x="53" y="202"/>
                      </a:lnTo>
                      <a:lnTo>
                        <a:pt x="89" y="255"/>
                      </a:lnTo>
                      <a:lnTo>
                        <a:pt x="126" y="318"/>
                      </a:lnTo>
                      <a:lnTo>
                        <a:pt x="147" y="351"/>
                      </a:lnTo>
                      <a:lnTo>
                        <a:pt x="168" y="387"/>
                      </a:lnTo>
                      <a:lnTo>
                        <a:pt x="187" y="423"/>
                      </a:lnTo>
                      <a:lnTo>
                        <a:pt x="205" y="461"/>
                      </a:lnTo>
                      <a:lnTo>
                        <a:pt x="239" y="537"/>
                      </a:lnTo>
                      <a:lnTo>
                        <a:pt x="268" y="602"/>
                      </a:lnTo>
                      <a:lnTo>
                        <a:pt x="286" y="646"/>
                      </a:lnTo>
                      <a:lnTo>
                        <a:pt x="303" y="686"/>
                      </a:lnTo>
                      <a:lnTo>
                        <a:pt x="305" y="689"/>
                      </a:lnTo>
                      <a:lnTo>
                        <a:pt x="303" y="683"/>
                      </a:lnTo>
                      <a:lnTo>
                        <a:pt x="593" y="718"/>
                      </a:lnTo>
                      <a:lnTo>
                        <a:pt x="480" y="238"/>
                      </a:lnTo>
                      <a:lnTo>
                        <a:pt x="268" y="0"/>
                      </a:lnTo>
                      <a:close/>
                    </a:path>
                  </a:pathLst>
                </a:custGeom>
                <a:solidFill>
                  <a:srgbClr val="0000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1" name="Freeform 204"/>
                <p:cNvSpPr>
                  <a:spLocks/>
                </p:cNvSpPr>
                <p:nvPr/>
              </p:nvSpPr>
              <p:spPr bwMode="auto">
                <a:xfrm>
                  <a:off x="940283" y="2970071"/>
                  <a:ext cx="91962" cy="71399"/>
                </a:xfrm>
                <a:custGeom>
                  <a:avLst/>
                  <a:gdLst>
                    <a:gd name="T0" fmla="*/ 2147483647 w 856"/>
                    <a:gd name="T1" fmla="*/ 0 h 621"/>
                    <a:gd name="T2" fmla="*/ 2147483647 w 856"/>
                    <a:gd name="T3" fmla="*/ 2147483647 h 621"/>
                    <a:gd name="T4" fmla="*/ 2147483647 w 856"/>
                    <a:gd name="T5" fmla="*/ 2147483647 h 621"/>
                    <a:gd name="T6" fmla="*/ 2147483647 w 856"/>
                    <a:gd name="T7" fmla="*/ 2147483647 h 621"/>
                    <a:gd name="T8" fmla="*/ 0 w 856"/>
                    <a:gd name="T9" fmla="*/ 2147483647 h 621"/>
                    <a:gd name="T10" fmla="*/ 2147483647 w 856"/>
                    <a:gd name="T11" fmla="*/ 0 h 621"/>
                    <a:gd name="T12" fmla="*/ 2147483647 w 856"/>
                    <a:gd name="T13" fmla="*/ 0 h 6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56"/>
                    <a:gd name="T22" fmla="*/ 0 h 621"/>
                    <a:gd name="T23" fmla="*/ 856 w 856"/>
                    <a:gd name="T24" fmla="*/ 621 h 6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56" h="621">
                      <a:moveTo>
                        <a:pt x="252" y="0"/>
                      </a:moveTo>
                      <a:lnTo>
                        <a:pt x="856" y="73"/>
                      </a:lnTo>
                      <a:lnTo>
                        <a:pt x="527" y="573"/>
                      </a:lnTo>
                      <a:lnTo>
                        <a:pt x="478" y="621"/>
                      </a:lnTo>
                      <a:lnTo>
                        <a:pt x="0" y="547"/>
                      </a:lnTo>
                      <a:lnTo>
                        <a:pt x="252" y="0"/>
                      </a:lnTo>
                      <a:close/>
                    </a:path>
                  </a:pathLst>
                </a:custGeom>
                <a:solidFill>
                  <a:srgbClr val="FFA6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2" name="Freeform 205"/>
                <p:cNvSpPr>
                  <a:spLocks/>
                </p:cNvSpPr>
                <p:nvPr/>
              </p:nvSpPr>
              <p:spPr bwMode="auto">
                <a:xfrm>
                  <a:off x="807948" y="2974830"/>
                  <a:ext cx="29159" cy="47600"/>
                </a:xfrm>
                <a:custGeom>
                  <a:avLst/>
                  <a:gdLst>
                    <a:gd name="T0" fmla="*/ 0 w 263"/>
                    <a:gd name="T1" fmla="*/ 0 h 424"/>
                    <a:gd name="T2" fmla="*/ 2147483647 w 263"/>
                    <a:gd name="T3" fmla="*/ 2147483647 h 424"/>
                    <a:gd name="T4" fmla="*/ 2147483647 w 263"/>
                    <a:gd name="T5" fmla="*/ 2147483647 h 424"/>
                    <a:gd name="T6" fmla="*/ 2147483647 w 263"/>
                    <a:gd name="T7" fmla="*/ 2147483647 h 424"/>
                    <a:gd name="T8" fmla="*/ 2147483647 w 263"/>
                    <a:gd name="T9" fmla="*/ 2147483647 h 424"/>
                    <a:gd name="T10" fmla="*/ 0 w 263"/>
                    <a:gd name="T11" fmla="*/ 0 h 424"/>
                    <a:gd name="T12" fmla="*/ 0 w 263"/>
                    <a:gd name="T13" fmla="*/ 0 h 4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63"/>
                    <a:gd name="T22" fmla="*/ 0 h 424"/>
                    <a:gd name="T23" fmla="*/ 263 w 263"/>
                    <a:gd name="T24" fmla="*/ 424 h 4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63" h="424">
                      <a:moveTo>
                        <a:pt x="0" y="0"/>
                      </a:moveTo>
                      <a:lnTo>
                        <a:pt x="122" y="28"/>
                      </a:lnTo>
                      <a:lnTo>
                        <a:pt x="263" y="424"/>
                      </a:lnTo>
                      <a:lnTo>
                        <a:pt x="65" y="418"/>
                      </a:lnTo>
                      <a:lnTo>
                        <a:pt x="45" y="1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3" name="Freeform 206"/>
                <p:cNvSpPr>
                  <a:spLocks/>
                </p:cNvSpPr>
                <p:nvPr/>
              </p:nvSpPr>
              <p:spPr bwMode="auto">
                <a:xfrm>
                  <a:off x="795611" y="2895497"/>
                  <a:ext cx="45981" cy="126933"/>
                </a:xfrm>
                <a:custGeom>
                  <a:avLst/>
                  <a:gdLst>
                    <a:gd name="T0" fmla="*/ 0 w 436"/>
                    <a:gd name="T1" fmla="*/ 2147483647 h 1098"/>
                    <a:gd name="T2" fmla="*/ 2147483647 w 436"/>
                    <a:gd name="T3" fmla="*/ 2147483647 h 1098"/>
                    <a:gd name="T4" fmla="*/ 2147483647 w 436"/>
                    <a:gd name="T5" fmla="*/ 2147483647 h 1098"/>
                    <a:gd name="T6" fmla="*/ 2147483647 w 436"/>
                    <a:gd name="T7" fmla="*/ 2147483647 h 1098"/>
                    <a:gd name="T8" fmla="*/ 2147483647 w 436"/>
                    <a:gd name="T9" fmla="*/ 2147483647 h 1098"/>
                    <a:gd name="T10" fmla="*/ 2147483647 w 436"/>
                    <a:gd name="T11" fmla="*/ 0 h 1098"/>
                    <a:gd name="T12" fmla="*/ 0 w 436"/>
                    <a:gd name="T13" fmla="*/ 2147483647 h 1098"/>
                    <a:gd name="T14" fmla="*/ 0 w 436"/>
                    <a:gd name="T15" fmla="*/ 2147483647 h 109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36"/>
                    <a:gd name="T25" fmla="*/ 0 h 1098"/>
                    <a:gd name="T26" fmla="*/ 436 w 436"/>
                    <a:gd name="T27" fmla="*/ 1098 h 109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36" h="1098">
                      <a:moveTo>
                        <a:pt x="0" y="248"/>
                      </a:moveTo>
                      <a:lnTo>
                        <a:pt x="261" y="744"/>
                      </a:lnTo>
                      <a:lnTo>
                        <a:pt x="380" y="1089"/>
                      </a:lnTo>
                      <a:lnTo>
                        <a:pt x="436" y="1098"/>
                      </a:lnTo>
                      <a:lnTo>
                        <a:pt x="299" y="409"/>
                      </a:lnTo>
                      <a:lnTo>
                        <a:pt x="156" y="0"/>
                      </a:lnTo>
                      <a:lnTo>
                        <a:pt x="0" y="248"/>
                      </a:lnTo>
                      <a:close/>
                    </a:path>
                  </a:pathLst>
                </a:custGeom>
                <a:solidFill>
                  <a:srgbClr val="A3949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4" name="Freeform 207"/>
                <p:cNvSpPr>
                  <a:spLocks/>
                </p:cNvSpPr>
                <p:nvPr/>
              </p:nvSpPr>
              <p:spPr bwMode="auto">
                <a:xfrm>
                  <a:off x="992993" y="2981177"/>
                  <a:ext cx="47102" cy="66640"/>
                </a:xfrm>
                <a:custGeom>
                  <a:avLst/>
                  <a:gdLst>
                    <a:gd name="T0" fmla="*/ 2147483647 w 433"/>
                    <a:gd name="T1" fmla="*/ 2147483647 h 589"/>
                    <a:gd name="T2" fmla="*/ 2147483647 w 433"/>
                    <a:gd name="T3" fmla="*/ 0 h 589"/>
                    <a:gd name="T4" fmla="*/ 2147483647 w 433"/>
                    <a:gd name="T5" fmla="*/ 2147483647 h 589"/>
                    <a:gd name="T6" fmla="*/ 2147483647 w 433"/>
                    <a:gd name="T7" fmla="*/ 2147483647 h 589"/>
                    <a:gd name="T8" fmla="*/ 2147483647 w 433"/>
                    <a:gd name="T9" fmla="*/ 2147483647 h 589"/>
                    <a:gd name="T10" fmla="*/ 2147483647 w 433"/>
                    <a:gd name="T11" fmla="*/ 2147483647 h 589"/>
                    <a:gd name="T12" fmla="*/ 0 w 433"/>
                    <a:gd name="T13" fmla="*/ 2147483647 h 589"/>
                    <a:gd name="T14" fmla="*/ 2147483647 w 433"/>
                    <a:gd name="T15" fmla="*/ 2147483647 h 589"/>
                    <a:gd name="T16" fmla="*/ 2147483647 w 433"/>
                    <a:gd name="T17" fmla="*/ 2147483647 h 589"/>
                    <a:gd name="T18" fmla="*/ 2147483647 w 433"/>
                    <a:gd name="T19" fmla="*/ 2147483647 h 58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33"/>
                    <a:gd name="T31" fmla="*/ 0 h 589"/>
                    <a:gd name="T32" fmla="*/ 433 w 433"/>
                    <a:gd name="T33" fmla="*/ 589 h 58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33" h="589">
                      <a:moveTo>
                        <a:pt x="330" y="1"/>
                      </a:moveTo>
                      <a:lnTo>
                        <a:pt x="371" y="0"/>
                      </a:lnTo>
                      <a:lnTo>
                        <a:pt x="433" y="192"/>
                      </a:lnTo>
                      <a:lnTo>
                        <a:pt x="268" y="457"/>
                      </a:lnTo>
                      <a:lnTo>
                        <a:pt x="241" y="589"/>
                      </a:lnTo>
                      <a:lnTo>
                        <a:pt x="53" y="534"/>
                      </a:lnTo>
                      <a:lnTo>
                        <a:pt x="0" y="525"/>
                      </a:lnTo>
                      <a:lnTo>
                        <a:pt x="268" y="113"/>
                      </a:lnTo>
                      <a:lnTo>
                        <a:pt x="330" y="1"/>
                      </a:lnTo>
                      <a:close/>
                    </a:path>
                  </a:pathLst>
                </a:custGeom>
                <a:solidFill>
                  <a:srgbClr val="B0C77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5" name="Freeform 208"/>
                <p:cNvSpPr>
                  <a:spLocks/>
                </p:cNvSpPr>
                <p:nvPr/>
              </p:nvSpPr>
              <p:spPr bwMode="auto">
                <a:xfrm>
                  <a:off x="856171" y="2955790"/>
                  <a:ext cx="34766" cy="71400"/>
                </a:xfrm>
                <a:custGeom>
                  <a:avLst/>
                  <a:gdLst>
                    <a:gd name="T0" fmla="*/ 0 w 328"/>
                    <a:gd name="T1" fmla="*/ 2147483647 h 622"/>
                    <a:gd name="T2" fmla="*/ 2147483647 w 328"/>
                    <a:gd name="T3" fmla="*/ 2147483647 h 622"/>
                    <a:gd name="T4" fmla="*/ 2147483647 w 328"/>
                    <a:gd name="T5" fmla="*/ 2147483647 h 622"/>
                    <a:gd name="T6" fmla="*/ 2147483647 w 328"/>
                    <a:gd name="T7" fmla="*/ 2147483647 h 622"/>
                    <a:gd name="T8" fmla="*/ 2147483647 w 328"/>
                    <a:gd name="T9" fmla="*/ 2147483647 h 622"/>
                    <a:gd name="T10" fmla="*/ 2147483647 w 328"/>
                    <a:gd name="T11" fmla="*/ 0 h 622"/>
                    <a:gd name="T12" fmla="*/ 0 w 328"/>
                    <a:gd name="T13" fmla="*/ 2147483647 h 622"/>
                    <a:gd name="T14" fmla="*/ 0 w 328"/>
                    <a:gd name="T15" fmla="*/ 2147483647 h 6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28"/>
                    <a:gd name="T25" fmla="*/ 0 h 622"/>
                    <a:gd name="T26" fmla="*/ 328 w 328"/>
                    <a:gd name="T27" fmla="*/ 622 h 62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28" h="622">
                      <a:moveTo>
                        <a:pt x="0" y="15"/>
                      </a:moveTo>
                      <a:lnTo>
                        <a:pt x="162" y="388"/>
                      </a:lnTo>
                      <a:lnTo>
                        <a:pt x="175" y="618"/>
                      </a:lnTo>
                      <a:lnTo>
                        <a:pt x="328" y="622"/>
                      </a:lnTo>
                      <a:lnTo>
                        <a:pt x="269" y="15"/>
                      </a:lnTo>
                      <a:lnTo>
                        <a:pt x="234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D9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6" name="Freeform 209"/>
                <p:cNvSpPr>
                  <a:spLocks/>
                </p:cNvSpPr>
                <p:nvPr/>
              </p:nvSpPr>
              <p:spPr bwMode="auto">
                <a:xfrm>
                  <a:off x="883087" y="2955790"/>
                  <a:ext cx="35888" cy="74574"/>
                </a:xfrm>
                <a:custGeom>
                  <a:avLst/>
                  <a:gdLst>
                    <a:gd name="T0" fmla="*/ 0 w 339"/>
                    <a:gd name="T1" fmla="*/ 0 h 651"/>
                    <a:gd name="T2" fmla="*/ 2147483647 w 339"/>
                    <a:gd name="T3" fmla="*/ 2147483647 h 651"/>
                    <a:gd name="T4" fmla="*/ 2147483647 w 339"/>
                    <a:gd name="T5" fmla="*/ 2147483647 h 651"/>
                    <a:gd name="T6" fmla="*/ 2147483647 w 339"/>
                    <a:gd name="T7" fmla="*/ 2147483647 h 651"/>
                    <a:gd name="T8" fmla="*/ 2147483647 w 339"/>
                    <a:gd name="T9" fmla="*/ 0 h 651"/>
                    <a:gd name="T10" fmla="*/ 0 w 339"/>
                    <a:gd name="T11" fmla="*/ 0 h 651"/>
                    <a:gd name="T12" fmla="*/ 0 w 339"/>
                    <a:gd name="T13" fmla="*/ 0 h 65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9"/>
                    <a:gd name="T22" fmla="*/ 0 h 651"/>
                    <a:gd name="T23" fmla="*/ 339 w 339"/>
                    <a:gd name="T24" fmla="*/ 651 h 65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9" h="651">
                      <a:moveTo>
                        <a:pt x="0" y="0"/>
                      </a:moveTo>
                      <a:lnTo>
                        <a:pt x="58" y="624"/>
                      </a:lnTo>
                      <a:lnTo>
                        <a:pt x="339" y="651"/>
                      </a:lnTo>
                      <a:lnTo>
                        <a:pt x="331" y="39"/>
                      </a:lnTo>
                      <a:lnTo>
                        <a:pt x="11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769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7" name="Freeform 210"/>
                <p:cNvSpPr>
                  <a:spLocks/>
                </p:cNvSpPr>
                <p:nvPr/>
              </p:nvSpPr>
              <p:spPr bwMode="auto">
                <a:xfrm>
                  <a:off x="998600" y="2805058"/>
                  <a:ext cx="22430" cy="49186"/>
                </a:xfrm>
                <a:custGeom>
                  <a:avLst/>
                  <a:gdLst>
                    <a:gd name="T0" fmla="*/ 2147483647 w 214"/>
                    <a:gd name="T1" fmla="*/ 0 h 427"/>
                    <a:gd name="T2" fmla="*/ 2147483647 w 214"/>
                    <a:gd name="T3" fmla="*/ 2147483647 h 427"/>
                    <a:gd name="T4" fmla="*/ 0 w 214"/>
                    <a:gd name="T5" fmla="*/ 2147483647 h 427"/>
                    <a:gd name="T6" fmla="*/ 2147483647 w 214"/>
                    <a:gd name="T7" fmla="*/ 2147483647 h 427"/>
                    <a:gd name="T8" fmla="*/ 2147483647 w 214"/>
                    <a:gd name="T9" fmla="*/ 2147483647 h 427"/>
                    <a:gd name="T10" fmla="*/ 2147483647 w 214"/>
                    <a:gd name="T11" fmla="*/ 0 h 427"/>
                    <a:gd name="T12" fmla="*/ 2147483647 w 214"/>
                    <a:gd name="T13" fmla="*/ 0 h 4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14"/>
                    <a:gd name="T22" fmla="*/ 0 h 427"/>
                    <a:gd name="T23" fmla="*/ 214 w 214"/>
                    <a:gd name="T24" fmla="*/ 427 h 4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14" h="427">
                      <a:moveTo>
                        <a:pt x="143" y="0"/>
                      </a:moveTo>
                      <a:lnTo>
                        <a:pt x="4" y="383"/>
                      </a:lnTo>
                      <a:lnTo>
                        <a:pt x="0" y="427"/>
                      </a:lnTo>
                      <a:lnTo>
                        <a:pt x="53" y="387"/>
                      </a:lnTo>
                      <a:lnTo>
                        <a:pt x="214" y="124"/>
                      </a:lnTo>
                      <a:lnTo>
                        <a:pt x="143" y="0"/>
                      </a:lnTo>
                      <a:close/>
                    </a:path>
                  </a:pathLst>
                </a:custGeom>
                <a:solidFill>
                  <a:srgbClr val="BF66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8" name="Freeform 211"/>
                <p:cNvSpPr>
                  <a:spLocks/>
                </p:cNvSpPr>
                <p:nvPr/>
              </p:nvSpPr>
              <p:spPr bwMode="auto">
                <a:xfrm>
                  <a:off x="811312" y="2885977"/>
                  <a:ext cx="69532" cy="139626"/>
                </a:xfrm>
                <a:custGeom>
                  <a:avLst/>
                  <a:gdLst>
                    <a:gd name="T0" fmla="*/ 0 w 636"/>
                    <a:gd name="T1" fmla="*/ 2147483647 h 1209"/>
                    <a:gd name="T2" fmla="*/ 2147483647 w 636"/>
                    <a:gd name="T3" fmla="*/ 0 h 1209"/>
                    <a:gd name="T4" fmla="*/ 2147483647 w 636"/>
                    <a:gd name="T5" fmla="*/ 2147483647 h 1209"/>
                    <a:gd name="T6" fmla="*/ 2147483647 w 636"/>
                    <a:gd name="T7" fmla="*/ 2147483647 h 1209"/>
                    <a:gd name="T8" fmla="*/ 2147483647 w 636"/>
                    <a:gd name="T9" fmla="*/ 2147483647 h 1209"/>
                    <a:gd name="T10" fmla="*/ 2147483647 w 636"/>
                    <a:gd name="T11" fmla="*/ 2147483647 h 1209"/>
                    <a:gd name="T12" fmla="*/ 2147483647 w 636"/>
                    <a:gd name="T13" fmla="*/ 2147483647 h 1209"/>
                    <a:gd name="T14" fmla="*/ 2147483647 w 636"/>
                    <a:gd name="T15" fmla="*/ 2147483647 h 1209"/>
                    <a:gd name="T16" fmla="*/ 2147483647 w 636"/>
                    <a:gd name="T17" fmla="*/ 2147483647 h 1209"/>
                    <a:gd name="T18" fmla="*/ 0 w 636"/>
                    <a:gd name="T19" fmla="*/ 2147483647 h 1209"/>
                    <a:gd name="T20" fmla="*/ 0 w 636"/>
                    <a:gd name="T21" fmla="*/ 2147483647 h 120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36"/>
                    <a:gd name="T34" fmla="*/ 0 h 1209"/>
                    <a:gd name="T35" fmla="*/ 636 w 636"/>
                    <a:gd name="T36" fmla="*/ 1209 h 120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36" h="1209">
                      <a:moveTo>
                        <a:pt x="0" y="90"/>
                      </a:moveTo>
                      <a:lnTo>
                        <a:pt x="564" y="0"/>
                      </a:lnTo>
                      <a:lnTo>
                        <a:pt x="636" y="618"/>
                      </a:lnTo>
                      <a:lnTo>
                        <a:pt x="385" y="618"/>
                      </a:lnTo>
                      <a:lnTo>
                        <a:pt x="555" y="931"/>
                      </a:lnTo>
                      <a:lnTo>
                        <a:pt x="570" y="1209"/>
                      </a:lnTo>
                      <a:lnTo>
                        <a:pt x="233" y="1191"/>
                      </a:lnTo>
                      <a:lnTo>
                        <a:pt x="246" y="953"/>
                      </a:lnTo>
                      <a:lnTo>
                        <a:pt x="148" y="525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rgbClr val="B0C77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9" name="Freeform 212"/>
                <p:cNvSpPr>
                  <a:spLocks/>
                </p:cNvSpPr>
                <p:nvPr/>
              </p:nvSpPr>
              <p:spPr bwMode="auto">
                <a:xfrm>
                  <a:off x="975049" y="2859004"/>
                  <a:ext cx="41495" cy="115826"/>
                </a:xfrm>
                <a:custGeom>
                  <a:avLst/>
                  <a:gdLst>
                    <a:gd name="T0" fmla="*/ 2147483647 w 367"/>
                    <a:gd name="T1" fmla="*/ 0 h 998"/>
                    <a:gd name="T2" fmla="*/ 2147483647 w 367"/>
                    <a:gd name="T3" fmla="*/ 2147483647 h 998"/>
                    <a:gd name="T4" fmla="*/ 2147483647 w 367"/>
                    <a:gd name="T5" fmla="*/ 2147483647 h 998"/>
                    <a:gd name="T6" fmla="*/ 2147483647 w 367"/>
                    <a:gd name="T7" fmla="*/ 2147483647 h 998"/>
                    <a:gd name="T8" fmla="*/ 2147483647 w 367"/>
                    <a:gd name="T9" fmla="*/ 2147483647 h 998"/>
                    <a:gd name="T10" fmla="*/ 0 w 367"/>
                    <a:gd name="T11" fmla="*/ 2147483647 h 998"/>
                    <a:gd name="T12" fmla="*/ 2147483647 w 367"/>
                    <a:gd name="T13" fmla="*/ 2147483647 h 998"/>
                    <a:gd name="T14" fmla="*/ 2147483647 w 367"/>
                    <a:gd name="T15" fmla="*/ 0 h 998"/>
                    <a:gd name="T16" fmla="*/ 2147483647 w 367"/>
                    <a:gd name="T17" fmla="*/ 0 h 99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67"/>
                    <a:gd name="T28" fmla="*/ 0 h 998"/>
                    <a:gd name="T29" fmla="*/ 367 w 367"/>
                    <a:gd name="T30" fmla="*/ 998 h 99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67" h="998">
                      <a:moveTo>
                        <a:pt x="293" y="0"/>
                      </a:moveTo>
                      <a:lnTo>
                        <a:pt x="367" y="224"/>
                      </a:lnTo>
                      <a:lnTo>
                        <a:pt x="244" y="461"/>
                      </a:lnTo>
                      <a:lnTo>
                        <a:pt x="111" y="899"/>
                      </a:lnTo>
                      <a:lnTo>
                        <a:pt x="116" y="998"/>
                      </a:lnTo>
                      <a:lnTo>
                        <a:pt x="0" y="994"/>
                      </a:lnTo>
                      <a:lnTo>
                        <a:pt x="128" y="472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0" name="Freeform 213"/>
                <p:cNvSpPr>
                  <a:spLocks/>
                </p:cNvSpPr>
                <p:nvPr/>
              </p:nvSpPr>
              <p:spPr bwMode="auto">
                <a:xfrm>
                  <a:off x="897667" y="2800297"/>
                  <a:ext cx="30280" cy="222133"/>
                </a:xfrm>
                <a:custGeom>
                  <a:avLst/>
                  <a:gdLst>
                    <a:gd name="T0" fmla="*/ 0 w 274"/>
                    <a:gd name="T1" fmla="*/ 0 h 1933"/>
                    <a:gd name="T2" fmla="*/ 2147483647 w 274"/>
                    <a:gd name="T3" fmla="*/ 2147483647 h 1933"/>
                    <a:gd name="T4" fmla="*/ 2147483647 w 274"/>
                    <a:gd name="T5" fmla="*/ 2147483647 h 1933"/>
                    <a:gd name="T6" fmla="*/ 2147483647 w 274"/>
                    <a:gd name="T7" fmla="*/ 2147483647 h 1933"/>
                    <a:gd name="T8" fmla="*/ 2147483647 w 274"/>
                    <a:gd name="T9" fmla="*/ 2147483647 h 1933"/>
                    <a:gd name="T10" fmla="*/ 2147483647 w 274"/>
                    <a:gd name="T11" fmla="*/ 2147483647 h 1933"/>
                    <a:gd name="T12" fmla="*/ 2147483647 w 274"/>
                    <a:gd name="T13" fmla="*/ 2147483647 h 1933"/>
                    <a:gd name="T14" fmla="*/ 0 w 274"/>
                    <a:gd name="T15" fmla="*/ 0 h 1933"/>
                    <a:gd name="T16" fmla="*/ 0 w 274"/>
                    <a:gd name="T17" fmla="*/ 0 h 193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74"/>
                    <a:gd name="T28" fmla="*/ 0 h 1933"/>
                    <a:gd name="T29" fmla="*/ 274 w 274"/>
                    <a:gd name="T30" fmla="*/ 1933 h 193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74" h="1933">
                      <a:moveTo>
                        <a:pt x="0" y="0"/>
                      </a:moveTo>
                      <a:lnTo>
                        <a:pt x="175" y="164"/>
                      </a:lnTo>
                      <a:lnTo>
                        <a:pt x="274" y="1676"/>
                      </a:lnTo>
                      <a:lnTo>
                        <a:pt x="246" y="1933"/>
                      </a:lnTo>
                      <a:lnTo>
                        <a:pt x="193" y="1409"/>
                      </a:lnTo>
                      <a:lnTo>
                        <a:pt x="148" y="1354"/>
                      </a:lnTo>
                      <a:lnTo>
                        <a:pt x="43" y="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1" name="Freeform 214"/>
                <p:cNvSpPr>
                  <a:spLocks/>
                </p:cNvSpPr>
                <p:nvPr/>
              </p:nvSpPr>
              <p:spPr bwMode="auto">
                <a:xfrm>
                  <a:off x="957105" y="2798711"/>
                  <a:ext cx="57196" cy="57120"/>
                </a:xfrm>
                <a:custGeom>
                  <a:avLst/>
                  <a:gdLst>
                    <a:gd name="T0" fmla="*/ 2147483647 w 527"/>
                    <a:gd name="T1" fmla="*/ 0 h 499"/>
                    <a:gd name="T2" fmla="*/ 2147483647 w 527"/>
                    <a:gd name="T3" fmla="*/ 2147483647 h 499"/>
                    <a:gd name="T4" fmla="*/ 2147483647 w 527"/>
                    <a:gd name="T5" fmla="*/ 2147483647 h 499"/>
                    <a:gd name="T6" fmla="*/ 0 w 527"/>
                    <a:gd name="T7" fmla="*/ 2147483647 h 499"/>
                    <a:gd name="T8" fmla="*/ 2147483647 w 527"/>
                    <a:gd name="T9" fmla="*/ 0 h 499"/>
                    <a:gd name="T10" fmla="*/ 2147483647 w 527"/>
                    <a:gd name="T11" fmla="*/ 0 h 49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27"/>
                    <a:gd name="T19" fmla="*/ 0 h 499"/>
                    <a:gd name="T20" fmla="*/ 527 w 527"/>
                    <a:gd name="T21" fmla="*/ 499 h 49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27" h="499">
                      <a:moveTo>
                        <a:pt x="81" y="0"/>
                      </a:moveTo>
                      <a:lnTo>
                        <a:pt x="527" y="31"/>
                      </a:lnTo>
                      <a:lnTo>
                        <a:pt x="365" y="499"/>
                      </a:lnTo>
                      <a:lnTo>
                        <a:pt x="0" y="489"/>
                      </a:lnTo>
                      <a:lnTo>
                        <a:pt x="81" y="0"/>
                      </a:lnTo>
                      <a:close/>
                    </a:path>
                  </a:pathLst>
                </a:custGeom>
                <a:solidFill>
                  <a:srgbClr val="E5B2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2" name="Freeform 215"/>
                <p:cNvSpPr>
                  <a:spLocks/>
                </p:cNvSpPr>
                <p:nvPr/>
              </p:nvSpPr>
              <p:spPr bwMode="auto">
                <a:xfrm>
                  <a:off x="927946" y="2852658"/>
                  <a:ext cx="80747" cy="177706"/>
                </a:xfrm>
                <a:custGeom>
                  <a:avLst/>
                  <a:gdLst>
                    <a:gd name="T0" fmla="*/ 2147483647 w 747"/>
                    <a:gd name="T1" fmla="*/ 0 h 1549"/>
                    <a:gd name="T2" fmla="*/ 2147483647 w 747"/>
                    <a:gd name="T3" fmla="*/ 2147483647 h 1549"/>
                    <a:gd name="T4" fmla="*/ 2147483647 w 747"/>
                    <a:gd name="T5" fmla="*/ 2147483647 h 1549"/>
                    <a:gd name="T6" fmla="*/ 2147483647 w 747"/>
                    <a:gd name="T7" fmla="*/ 2147483647 h 1549"/>
                    <a:gd name="T8" fmla="*/ 2147483647 w 747"/>
                    <a:gd name="T9" fmla="*/ 2147483647 h 1549"/>
                    <a:gd name="T10" fmla="*/ 2147483647 w 747"/>
                    <a:gd name="T11" fmla="*/ 2147483647 h 1549"/>
                    <a:gd name="T12" fmla="*/ 2147483647 w 747"/>
                    <a:gd name="T13" fmla="*/ 2147483647 h 1549"/>
                    <a:gd name="T14" fmla="*/ 0 w 747"/>
                    <a:gd name="T15" fmla="*/ 2147483647 h 1549"/>
                    <a:gd name="T16" fmla="*/ 2147483647 w 747"/>
                    <a:gd name="T17" fmla="*/ 2147483647 h 1549"/>
                    <a:gd name="T18" fmla="*/ 2147483647 w 747"/>
                    <a:gd name="T19" fmla="*/ 0 h 1549"/>
                    <a:gd name="T20" fmla="*/ 2147483647 w 747"/>
                    <a:gd name="T21" fmla="*/ 0 h 154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47"/>
                    <a:gd name="T34" fmla="*/ 0 h 1549"/>
                    <a:gd name="T35" fmla="*/ 747 w 747"/>
                    <a:gd name="T36" fmla="*/ 1549 h 154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47" h="1549">
                      <a:moveTo>
                        <a:pt x="150" y="0"/>
                      </a:moveTo>
                      <a:lnTo>
                        <a:pt x="747" y="39"/>
                      </a:lnTo>
                      <a:lnTo>
                        <a:pt x="574" y="534"/>
                      </a:lnTo>
                      <a:lnTo>
                        <a:pt x="459" y="999"/>
                      </a:lnTo>
                      <a:lnTo>
                        <a:pt x="423" y="1039"/>
                      </a:lnTo>
                      <a:lnTo>
                        <a:pt x="237" y="1331"/>
                      </a:lnTo>
                      <a:lnTo>
                        <a:pt x="150" y="1549"/>
                      </a:lnTo>
                      <a:lnTo>
                        <a:pt x="0" y="1520"/>
                      </a:lnTo>
                      <a:lnTo>
                        <a:pt x="30" y="723"/>
                      </a:lnTo>
                      <a:lnTo>
                        <a:pt x="150" y="0"/>
                      </a:lnTo>
                      <a:close/>
                    </a:path>
                  </a:pathLst>
                </a:custGeom>
                <a:solidFill>
                  <a:srgbClr val="D9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3" name="Freeform 216"/>
                <p:cNvSpPr>
                  <a:spLocks/>
                </p:cNvSpPr>
                <p:nvPr/>
              </p:nvSpPr>
              <p:spPr bwMode="auto">
                <a:xfrm>
                  <a:off x="829256" y="2778084"/>
                  <a:ext cx="84112" cy="177706"/>
                </a:xfrm>
                <a:custGeom>
                  <a:avLst/>
                  <a:gdLst>
                    <a:gd name="T0" fmla="*/ 0 w 764"/>
                    <a:gd name="T1" fmla="*/ 2147483647 h 1539"/>
                    <a:gd name="T2" fmla="*/ 2147483647 w 764"/>
                    <a:gd name="T3" fmla="*/ 2147483647 h 1539"/>
                    <a:gd name="T4" fmla="*/ 2147483647 w 764"/>
                    <a:gd name="T5" fmla="*/ 2147483647 h 1539"/>
                    <a:gd name="T6" fmla="*/ 2147483647 w 764"/>
                    <a:gd name="T7" fmla="*/ 2147483647 h 1539"/>
                    <a:gd name="T8" fmla="*/ 2147483647 w 764"/>
                    <a:gd name="T9" fmla="*/ 2147483647 h 1539"/>
                    <a:gd name="T10" fmla="*/ 2147483647 w 764"/>
                    <a:gd name="T11" fmla="*/ 2147483647 h 1539"/>
                    <a:gd name="T12" fmla="*/ 2147483647 w 764"/>
                    <a:gd name="T13" fmla="*/ 0 h 1539"/>
                    <a:gd name="T14" fmla="*/ 0 w 764"/>
                    <a:gd name="T15" fmla="*/ 2147483647 h 1539"/>
                    <a:gd name="T16" fmla="*/ 0 w 764"/>
                    <a:gd name="T17" fmla="*/ 2147483647 h 153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4"/>
                    <a:gd name="T28" fmla="*/ 0 h 1539"/>
                    <a:gd name="T29" fmla="*/ 764 w 764"/>
                    <a:gd name="T30" fmla="*/ 1539 h 153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4" h="1539">
                      <a:moveTo>
                        <a:pt x="0" y="116"/>
                      </a:moveTo>
                      <a:lnTo>
                        <a:pt x="273" y="948"/>
                      </a:lnTo>
                      <a:lnTo>
                        <a:pt x="431" y="942"/>
                      </a:lnTo>
                      <a:lnTo>
                        <a:pt x="522" y="1510"/>
                      </a:lnTo>
                      <a:lnTo>
                        <a:pt x="764" y="1539"/>
                      </a:lnTo>
                      <a:lnTo>
                        <a:pt x="659" y="252"/>
                      </a:lnTo>
                      <a:lnTo>
                        <a:pt x="538" y="0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solidFill>
                  <a:srgbClr val="B8B8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4" name="Freeform 217"/>
                <p:cNvSpPr>
                  <a:spLocks/>
                </p:cNvSpPr>
                <p:nvPr/>
              </p:nvSpPr>
              <p:spPr bwMode="auto">
                <a:xfrm>
                  <a:off x="824770" y="2774911"/>
                  <a:ext cx="66168" cy="112654"/>
                </a:xfrm>
                <a:custGeom>
                  <a:avLst/>
                  <a:gdLst>
                    <a:gd name="T0" fmla="*/ 0 w 603"/>
                    <a:gd name="T1" fmla="*/ 2147483647 h 976"/>
                    <a:gd name="T2" fmla="*/ 2147483647 w 603"/>
                    <a:gd name="T3" fmla="*/ 2147483647 h 976"/>
                    <a:gd name="T4" fmla="*/ 2147483647 w 603"/>
                    <a:gd name="T5" fmla="*/ 2147483647 h 976"/>
                    <a:gd name="T6" fmla="*/ 2147483647 w 603"/>
                    <a:gd name="T7" fmla="*/ 2147483647 h 976"/>
                    <a:gd name="T8" fmla="*/ 2147483647 w 603"/>
                    <a:gd name="T9" fmla="*/ 2147483647 h 976"/>
                    <a:gd name="T10" fmla="*/ 2147483647 w 603"/>
                    <a:gd name="T11" fmla="*/ 0 h 976"/>
                    <a:gd name="T12" fmla="*/ 2147483647 w 603"/>
                    <a:gd name="T13" fmla="*/ 2147483647 h 976"/>
                    <a:gd name="T14" fmla="*/ 2147483647 w 603"/>
                    <a:gd name="T15" fmla="*/ 2147483647 h 976"/>
                    <a:gd name="T16" fmla="*/ 2147483647 w 603"/>
                    <a:gd name="T17" fmla="*/ 2147483647 h 976"/>
                    <a:gd name="T18" fmla="*/ 2147483647 w 603"/>
                    <a:gd name="T19" fmla="*/ 2147483647 h 976"/>
                    <a:gd name="T20" fmla="*/ 2147483647 w 603"/>
                    <a:gd name="T21" fmla="*/ 2147483647 h 976"/>
                    <a:gd name="T22" fmla="*/ 2147483647 w 603"/>
                    <a:gd name="T23" fmla="*/ 2147483647 h 976"/>
                    <a:gd name="T24" fmla="*/ 2147483647 w 603"/>
                    <a:gd name="T25" fmla="*/ 2147483647 h 976"/>
                    <a:gd name="T26" fmla="*/ 2147483647 w 603"/>
                    <a:gd name="T27" fmla="*/ 2147483647 h 976"/>
                    <a:gd name="T28" fmla="*/ 2147483647 w 603"/>
                    <a:gd name="T29" fmla="*/ 2147483647 h 976"/>
                    <a:gd name="T30" fmla="*/ 2147483647 w 603"/>
                    <a:gd name="T31" fmla="*/ 2147483647 h 976"/>
                    <a:gd name="T32" fmla="*/ 2147483647 w 603"/>
                    <a:gd name="T33" fmla="*/ 2147483647 h 976"/>
                    <a:gd name="T34" fmla="*/ 2147483647 w 603"/>
                    <a:gd name="T35" fmla="*/ 2147483647 h 976"/>
                    <a:gd name="T36" fmla="*/ 2147483647 w 603"/>
                    <a:gd name="T37" fmla="*/ 2147483647 h 976"/>
                    <a:gd name="T38" fmla="*/ 2147483647 w 603"/>
                    <a:gd name="T39" fmla="*/ 2147483647 h 976"/>
                    <a:gd name="T40" fmla="*/ 2147483647 w 603"/>
                    <a:gd name="T41" fmla="*/ 2147483647 h 976"/>
                    <a:gd name="T42" fmla="*/ 2147483647 w 603"/>
                    <a:gd name="T43" fmla="*/ 2147483647 h 976"/>
                    <a:gd name="T44" fmla="*/ 2147483647 w 603"/>
                    <a:gd name="T45" fmla="*/ 2147483647 h 976"/>
                    <a:gd name="T46" fmla="*/ 2147483647 w 603"/>
                    <a:gd name="T47" fmla="*/ 2147483647 h 976"/>
                    <a:gd name="T48" fmla="*/ 2147483647 w 603"/>
                    <a:gd name="T49" fmla="*/ 2147483647 h 976"/>
                    <a:gd name="T50" fmla="*/ 2147483647 w 603"/>
                    <a:gd name="T51" fmla="*/ 2147483647 h 976"/>
                    <a:gd name="T52" fmla="*/ 2147483647 w 603"/>
                    <a:gd name="T53" fmla="*/ 2147483647 h 976"/>
                    <a:gd name="T54" fmla="*/ 2147483647 w 603"/>
                    <a:gd name="T55" fmla="*/ 2147483647 h 976"/>
                    <a:gd name="T56" fmla="*/ 2147483647 w 603"/>
                    <a:gd name="T57" fmla="*/ 2147483647 h 976"/>
                    <a:gd name="T58" fmla="*/ 2147483647 w 603"/>
                    <a:gd name="T59" fmla="*/ 2147483647 h 976"/>
                    <a:gd name="T60" fmla="*/ 2147483647 w 603"/>
                    <a:gd name="T61" fmla="*/ 2147483647 h 976"/>
                    <a:gd name="T62" fmla="*/ 2147483647 w 603"/>
                    <a:gd name="T63" fmla="*/ 2147483647 h 976"/>
                    <a:gd name="T64" fmla="*/ 2147483647 w 603"/>
                    <a:gd name="T65" fmla="*/ 2147483647 h 976"/>
                    <a:gd name="T66" fmla="*/ 2147483647 w 603"/>
                    <a:gd name="T67" fmla="*/ 2147483647 h 976"/>
                    <a:gd name="T68" fmla="*/ 2147483647 w 603"/>
                    <a:gd name="T69" fmla="*/ 2147483647 h 976"/>
                    <a:gd name="T70" fmla="*/ 2147483647 w 603"/>
                    <a:gd name="T71" fmla="*/ 2147483647 h 976"/>
                    <a:gd name="T72" fmla="*/ 2147483647 w 603"/>
                    <a:gd name="T73" fmla="*/ 2147483647 h 976"/>
                    <a:gd name="T74" fmla="*/ 2147483647 w 603"/>
                    <a:gd name="T75" fmla="*/ 2147483647 h 976"/>
                    <a:gd name="T76" fmla="*/ 2147483647 w 603"/>
                    <a:gd name="T77" fmla="*/ 2147483647 h 976"/>
                    <a:gd name="T78" fmla="*/ 2147483647 w 603"/>
                    <a:gd name="T79" fmla="*/ 2147483647 h 976"/>
                    <a:gd name="T80" fmla="*/ 2147483647 w 603"/>
                    <a:gd name="T81" fmla="*/ 2147483647 h 976"/>
                    <a:gd name="T82" fmla="*/ 2147483647 w 603"/>
                    <a:gd name="T83" fmla="*/ 2147483647 h 976"/>
                    <a:gd name="T84" fmla="*/ 0 w 603"/>
                    <a:gd name="T85" fmla="*/ 2147483647 h 976"/>
                    <a:gd name="T86" fmla="*/ 0 w 603"/>
                    <a:gd name="T87" fmla="*/ 2147483647 h 97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603"/>
                    <a:gd name="T133" fmla="*/ 0 h 976"/>
                    <a:gd name="T134" fmla="*/ 603 w 603"/>
                    <a:gd name="T135" fmla="*/ 976 h 97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603" h="976">
                      <a:moveTo>
                        <a:pt x="0" y="120"/>
                      </a:moveTo>
                      <a:lnTo>
                        <a:pt x="197" y="93"/>
                      </a:lnTo>
                      <a:lnTo>
                        <a:pt x="289" y="77"/>
                      </a:lnTo>
                      <a:lnTo>
                        <a:pt x="391" y="55"/>
                      </a:lnTo>
                      <a:lnTo>
                        <a:pt x="496" y="30"/>
                      </a:lnTo>
                      <a:lnTo>
                        <a:pt x="603" y="0"/>
                      </a:lnTo>
                      <a:lnTo>
                        <a:pt x="590" y="7"/>
                      </a:lnTo>
                      <a:lnTo>
                        <a:pt x="556" y="24"/>
                      </a:lnTo>
                      <a:lnTo>
                        <a:pt x="504" y="49"/>
                      </a:lnTo>
                      <a:lnTo>
                        <a:pt x="474" y="63"/>
                      </a:lnTo>
                      <a:lnTo>
                        <a:pt x="438" y="78"/>
                      </a:lnTo>
                      <a:lnTo>
                        <a:pt x="400" y="92"/>
                      </a:lnTo>
                      <a:lnTo>
                        <a:pt x="363" y="107"/>
                      </a:lnTo>
                      <a:lnTo>
                        <a:pt x="321" y="119"/>
                      </a:lnTo>
                      <a:lnTo>
                        <a:pt x="278" y="131"/>
                      </a:lnTo>
                      <a:lnTo>
                        <a:pt x="193" y="149"/>
                      </a:lnTo>
                      <a:lnTo>
                        <a:pt x="107" y="155"/>
                      </a:lnTo>
                      <a:lnTo>
                        <a:pt x="118" y="188"/>
                      </a:lnTo>
                      <a:lnTo>
                        <a:pt x="144" y="274"/>
                      </a:lnTo>
                      <a:lnTo>
                        <a:pt x="161" y="332"/>
                      </a:lnTo>
                      <a:lnTo>
                        <a:pt x="180" y="398"/>
                      </a:lnTo>
                      <a:lnTo>
                        <a:pt x="201" y="469"/>
                      </a:lnTo>
                      <a:lnTo>
                        <a:pt x="223" y="541"/>
                      </a:lnTo>
                      <a:lnTo>
                        <a:pt x="244" y="615"/>
                      </a:lnTo>
                      <a:lnTo>
                        <a:pt x="265" y="689"/>
                      </a:lnTo>
                      <a:lnTo>
                        <a:pt x="282" y="758"/>
                      </a:lnTo>
                      <a:lnTo>
                        <a:pt x="299" y="821"/>
                      </a:lnTo>
                      <a:lnTo>
                        <a:pt x="323" y="976"/>
                      </a:lnTo>
                      <a:lnTo>
                        <a:pt x="287" y="929"/>
                      </a:lnTo>
                      <a:lnTo>
                        <a:pt x="252" y="935"/>
                      </a:lnTo>
                      <a:lnTo>
                        <a:pt x="242" y="901"/>
                      </a:lnTo>
                      <a:lnTo>
                        <a:pt x="218" y="807"/>
                      </a:lnTo>
                      <a:lnTo>
                        <a:pt x="201" y="746"/>
                      </a:lnTo>
                      <a:lnTo>
                        <a:pt x="182" y="677"/>
                      </a:lnTo>
                      <a:lnTo>
                        <a:pt x="161" y="603"/>
                      </a:lnTo>
                      <a:lnTo>
                        <a:pt x="141" y="526"/>
                      </a:lnTo>
                      <a:lnTo>
                        <a:pt x="118" y="449"/>
                      </a:lnTo>
                      <a:lnTo>
                        <a:pt x="97" y="377"/>
                      </a:lnTo>
                      <a:lnTo>
                        <a:pt x="75" y="308"/>
                      </a:lnTo>
                      <a:lnTo>
                        <a:pt x="56" y="246"/>
                      </a:lnTo>
                      <a:lnTo>
                        <a:pt x="37" y="194"/>
                      </a:lnTo>
                      <a:lnTo>
                        <a:pt x="22" y="155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5" name="Freeform 218"/>
                <p:cNvSpPr>
                  <a:spLocks/>
                </p:cNvSpPr>
                <p:nvPr/>
              </p:nvSpPr>
              <p:spPr bwMode="auto">
                <a:xfrm>
                  <a:off x="807948" y="2882804"/>
                  <a:ext cx="78504" cy="136453"/>
                </a:xfrm>
                <a:custGeom>
                  <a:avLst/>
                  <a:gdLst>
                    <a:gd name="T0" fmla="*/ 0 w 712"/>
                    <a:gd name="T1" fmla="*/ 2147483647 h 1177"/>
                    <a:gd name="T2" fmla="*/ 2147483647 w 712"/>
                    <a:gd name="T3" fmla="*/ 2147483647 h 1177"/>
                    <a:gd name="T4" fmla="*/ 2147483647 w 712"/>
                    <a:gd name="T5" fmla="*/ 2147483647 h 1177"/>
                    <a:gd name="T6" fmla="*/ 2147483647 w 712"/>
                    <a:gd name="T7" fmla="*/ 2147483647 h 1177"/>
                    <a:gd name="T8" fmla="*/ 2147483647 w 712"/>
                    <a:gd name="T9" fmla="*/ 2147483647 h 1177"/>
                    <a:gd name="T10" fmla="*/ 2147483647 w 712"/>
                    <a:gd name="T11" fmla="*/ 2147483647 h 1177"/>
                    <a:gd name="T12" fmla="*/ 2147483647 w 712"/>
                    <a:gd name="T13" fmla="*/ 0 h 1177"/>
                    <a:gd name="T14" fmla="*/ 2147483647 w 712"/>
                    <a:gd name="T15" fmla="*/ 2147483647 h 1177"/>
                    <a:gd name="T16" fmla="*/ 2147483647 w 712"/>
                    <a:gd name="T17" fmla="*/ 2147483647 h 1177"/>
                    <a:gd name="T18" fmla="*/ 2147483647 w 712"/>
                    <a:gd name="T19" fmla="*/ 2147483647 h 1177"/>
                    <a:gd name="T20" fmla="*/ 2147483647 w 712"/>
                    <a:gd name="T21" fmla="*/ 2147483647 h 1177"/>
                    <a:gd name="T22" fmla="*/ 2147483647 w 712"/>
                    <a:gd name="T23" fmla="*/ 2147483647 h 1177"/>
                    <a:gd name="T24" fmla="*/ 2147483647 w 712"/>
                    <a:gd name="T25" fmla="*/ 2147483647 h 1177"/>
                    <a:gd name="T26" fmla="*/ 2147483647 w 712"/>
                    <a:gd name="T27" fmla="*/ 2147483647 h 1177"/>
                    <a:gd name="T28" fmla="*/ 2147483647 w 712"/>
                    <a:gd name="T29" fmla="*/ 2147483647 h 1177"/>
                    <a:gd name="T30" fmla="*/ 2147483647 w 712"/>
                    <a:gd name="T31" fmla="*/ 2147483647 h 1177"/>
                    <a:gd name="T32" fmla="*/ 2147483647 w 712"/>
                    <a:gd name="T33" fmla="*/ 2147483647 h 1177"/>
                    <a:gd name="T34" fmla="*/ 2147483647 w 712"/>
                    <a:gd name="T35" fmla="*/ 2147483647 h 1177"/>
                    <a:gd name="T36" fmla="*/ 2147483647 w 712"/>
                    <a:gd name="T37" fmla="*/ 2147483647 h 1177"/>
                    <a:gd name="T38" fmla="*/ 2147483647 w 712"/>
                    <a:gd name="T39" fmla="*/ 2147483647 h 1177"/>
                    <a:gd name="T40" fmla="*/ 2147483647 w 712"/>
                    <a:gd name="T41" fmla="*/ 2147483647 h 1177"/>
                    <a:gd name="T42" fmla="*/ 2147483647 w 712"/>
                    <a:gd name="T43" fmla="*/ 2147483647 h 1177"/>
                    <a:gd name="T44" fmla="*/ 2147483647 w 712"/>
                    <a:gd name="T45" fmla="*/ 2147483647 h 1177"/>
                    <a:gd name="T46" fmla="*/ 2147483647 w 712"/>
                    <a:gd name="T47" fmla="*/ 2147483647 h 1177"/>
                    <a:gd name="T48" fmla="*/ 2147483647 w 712"/>
                    <a:gd name="T49" fmla="*/ 2147483647 h 1177"/>
                    <a:gd name="T50" fmla="*/ 2147483647 w 712"/>
                    <a:gd name="T51" fmla="*/ 2147483647 h 1177"/>
                    <a:gd name="T52" fmla="*/ 2147483647 w 712"/>
                    <a:gd name="T53" fmla="*/ 2147483647 h 1177"/>
                    <a:gd name="T54" fmla="*/ 2147483647 w 712"/>
                    <a:gd name="T55" fmla="*/ 2147483647 h 1177"/>
                    <a:gd name="T56" fmla="*/ 2147483647 w 712"/>
                    <a:gd name="T57" fmla="*/ 2147483647 h 1177"/>
                    <a:gd name="T58" fmla="*/ 2147483647 w 712"/>
                    <a:gd name="T59" fmla="*/ 2147483647 h 1177"/>
                    <a:gd name="T60" fmla="*/ 2147483647 w 712"/>
                    <a:gd name="T61" fmla="*/ 2147483647 h 1177"/>
                    <a:gd name="T62" fmla="*/ 2147483647 w 712"/>
                    <a:gd name="T63" fmla="*/ 2147483647 h 1177"/>
                    <a:gd name="T64" fmla="*/ 2147483647 w 712"/>
                    <a:gd name="T65" fmla="*/ 2147483647 h 1177"/>
                    <a:gd name="T66" fmla="*/ 2147483647 w 712"/>
                    <a:gd name="T67" fmla="*/ 2147483647 h 1177"/>
                    <a:gd name="T68" fmla="*/ 2147483647 w 712"/>
                    <a:gd name="T69" fmla="*/ 2147483647 h 1177"/>
                    <a:gd name="T70" fmla="*/ 2147483647 w 712"/>
                    <a:gd name="T71" fmla="*/ 2147483647 h 1177"/>
                    <a:gd name="T72" fmla="*/ 2147483647 w 712"/>
                    <a:gd name="T73" fmla="*/ 2147483647 h 1177"/>
                    <a:gd name="T74" fmla="*/ 2147483647 w 712"/>
                    <a:gd name="T75" fmla="*/ 2147483647 h 1177"/>
                    <a:gd name="T76" fmla="*/ 2147483647 w 712"/>
                    <a:gd name="T77" fmla="*/ 2147483647 h 1177"/>
                    <a:gd name="T78" fmla="*/ 2147483647 w 712"/>
                    <a:gd name="T79" fmla="*/ 2147483647 h 1177"/>
                    <a:gd name="T80" fmla="*/ 2147483647 w 712"/>
                    <a:gd name="T81" fmla="*/ 2147483647 h 1177"/>
                    <a:gd name="T82" fmla="*/ 2147483647 w 712"/>
                    <a:gd name="T83" fmla="*/ 2147483647 h 1177"/>
                    <a:gd name="T84" fmla="*/ 0 w 712"/>
                    <a:gd name="T85" fmla="*/ 2147483647 h 1177"/>
                    <a:gd name="T86" fmla="*/ 0 w 712"/>
                    <a:gd name="T87" fmla="*/ 2147483647 h 117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712"/>
                    <a:gd name="T133" fmla="*/ 0 h 1177"/>
                    <a:gd name="T134" fmla="*/ 712 w 712"/>
                    <a:gd name="T135" fmla="*/ 1177 h 117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712" h="1177">
                      <a:moveTo>
                        <a:pt x="0" y="85"/>
                      </a:moveTo>
                      <a:lnTo>
                        <a:pt x="59" y="78"/>
                      </a:lnTo>
                      <a:lnTo>
                        <a:pt x="205" y="57"/>
                      </a:lnTo>
                      <a:lnTo>
                        <a:pt x="303" y="43"/>
                      </a:lnTo>
                      <a:lnTo>
                        <a:pt x="412" y="28"/>
                      </a:lnTo>
                      <a:lnTo>
                        <a:pt x="525" y="15"/>
                      </a:lnTo>
                      <a:lnTo>
                        <a:pt x="640" y="0"/>
                      </a:lnTo>
                      <a:lnTo>
                        <a:pt x="653" y="85"/>
                      </a:lnTo>
                      <a:lnTo>
                        <a:pt x="681" y="278"/>
                      </a:lnTo>
                      <a:lnTo>
                        <a:pt x="712" y="601"/>
                      </a:lnTo>
                      <a:lnTo>
                        <a:pt x="661" y="597"/>
                      </a:lnTo>
                      <a:lnTo>
                        <a:pt x="648" y="512"/>
                      </a:lnTo>
                      <a:lnTo>
                        <a:pt x="632" y="425"/>
                      </a:lnTo>
                      <a:lnTo>
                        <a:pt x="616" y="326"/>
                      </a:lnTo>
                      <a:lnTo>
                        <a:pt x="597" y="225"/>
                      </a:lnTo>
                      <a:lnTo>
                        <a:pt x="580" y="138"/>
                      </a:lnTo>
                      <a:lnTo>
                        <a:pt x="563" y="75"/>
                      </a:lnTo>
                      <a:lnTo>
                        <a:pt x="550" y="49"/>
                      </a:lnTo>
                      <a:lnTo>
                        <a:pt x="72" y="134"/>
                      </a:lnTo>
                      <a:lnTo>
                        <a:pt x="98" y="212"/>
                      </a:lnTo>
                      <a:lnTo>
                        <a:pt x="125" y="305"/>
                      </a:lnTo>
                      <a:lnTo>
                        <a:pt x="160" y="428"/>
                      </a:lnTo>
                      <a:lnTo>
                        <a:pt x="181" y="500"/>
                      </a:lnTo>
                      <a:lnTo>
                        <a:pt x="200" y="580"/>
                      </a:lnTo>
                      <a:lnTo>
                        <a:pt x="222" y="666"/>
                      </a:lnTo>
                      <a:lnTo>
                        <a:pt x="243" y="758"/>
                      </a:lnTo>
                      <a:lnTo>
                        <a:pt x="264" y="854"/>
                      </a:lnTo>
                      <a:lnTo>
                        <a:pt x="286" y="956"/>
                      </a:lnTo>
                      <a:lnTo>
                        <a:pt x="305" y="1063"/>
                      </a:lnTo>
                      <a:lnTo>
                        <a:pt x="326" y="1174"/>
                      </a:lnTo>
                      <a:lnTo>
                        <a:pt x="264" y="1177"/>
                      </a:lnTo>
                      <a:lnTo>
                        <a:pt x="256" y="1096"/>
                      </a:lnTo>
                      <a:lnTo>
                        <a:pt x="245" y="1006"/>
                      </a:lnTo>
                      <a:lnTo>
                        <a:pt x="228" y="893"/>
                      </a:lnTo>
                      <a:lnTo>
                        <a:pt x="204" y="767"/>
                      </a:lnTo>
                      <a:lnTo>
                        <a:pt x="188" y="700"/>
                      </a:lnTo>
                      <a:lnTo>
                        <a:pt x="172" y="634"/>
                      </a:lnTo>
                      <a:lnTo>
                        <a:pt x="155" y="568"/>
                      </a:lnTo>
                      <a:lnTo>
                        <a:pt x="134" y="505"/>
                      </a:lnTo>
                      <a:lnTo>
                        <a:pt x="111" y="443"/>
                      </a:lnTo>
                      <a:lnTo>
                        <a:pt x="87" y="386"/>
                      </a:lnTo>
                      <a:lnTo>
                        <a:pt x="6" y="198"/>
                      </a:lnTo>
                      <a:lnTo>
                        <a:pt x="0" y="8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6" name="Freeform 219"/>
                <p:cNvSpPr>
                  <a:spLocks/>
                </p:cNvSpPr>
                <p:nvPr/>
              </p:nvSpPr>
              <p:spPr bwMode="auto">
                <a:xfrm>
                  <a:off x="791125" y="2892324"/>
                  <a:ext cx="39252" cy="111066"/>
                </a:xfrm>
                <a:custGeom>
                  <a:avLst/>
                  <a:gdLst>
                    <a:gd name="T0" fmla="*/ 2147483647 w 371"/>
                    <a:gd name="T1" fmla="*/ 0 h 963"/>
                    <a:gd name="T2" fmla="*/ 2147483647 w 371"/>
                    <a:gd name="T3" fmla="*/ 2147483647 h 963"/>
                    <a:gd name="T4" fmla="*/ 2147483647 w 371"/>
                    <a:gd name="T5" fmla="*/ 2147483647 h 963"/>
                    <a:gd name="T6" fmla="*/ 2147483647 w 371"/>
                    <a:gd name="T7" fmla="*/ 2147483647 h 963"/>
                    <a:gd name="T8" fmla="*/ 2147483647 w 371"/>
                    <a:gd name="T9" fmla="*/ 2147483647 h 963"/>
                    <a:gd name="T10" fmla="*/ 2147483647 w 371"/>
                    <a:gd name="T11" fmla="*/ 2147483647 h 963"/>
                    <a:gd name="T12" fmla="*/ 2147483647 w 371"/>
                    <a:gd name="T13" fmla="*/ 2147483647 h 963"/>
                    <a:gd name="T14" fmla="*/ 0 w 371"/>
                    <a:gd name="T15" fmla="*/ 2147483647 h 963"/>
                    <a:gd name="T16" fmla="*/ 2147483647 w 371"/>
                    <a:gd name="T17" fmla="*/ 2147483647 h 963"/>
                    <a:gd name="T18" fmla="*/ 2147483647 w 371"/>
                    <a:gd name="T19" fmla="*/ 2147483647 h 963"/>
                    <a:gd name="T20" fmla="*/ 2147483647 w 371"/>
                    <a:gd name="T21" fmla="*/ 2147483647 h 963"/>
                    <a:gd name="T22" fmla="*/ 2147483647 w 371"/>
                    <a:gd name="T23" fmla="*/ 2147483647 h 963"/>
                    <a:gd name="T24" fmla="*/ 2147483647 w 371"/>
                    <a:gd name="T25" fmla="*/ 2147483647 h 963"/>
                    <a:gd name="T26" fmla="*/ 2147483647 w 371"/>
                    <a:gd name="T27" fmla="*/ 2147483647 h 963"/>
                    <a:gd name="T28" fmla="*/ 2147483647 w 371"/>
                    <a:gd name="T29" fmla="*/ 2147483647 h 963"/>
                    <a:gd name="T30" fmla="*/ 2147483647 w 371"/>
                    <a:gd name="T31" fmla="*/ 2147483647 h 963"/>
                    <a:gd name="T32" fmla="*/ 2147483647 w 371"/>
                    <a:gd name="T33" fmla="*/ 2147483647 h 963"/>
                    <a:gd name="T34" fmla="*/ 2147483647 w 371"/>
                    <a:gd name="T35" fmla="*/ 2147483647 h 963"/>
                    <a:gd name="T36" fmla="*/ 2147483647 w 371"/>
                    <a:gd name="T37" fmla="*/ 2147483647 h 963"/>
                    <a:gd name="T38" fmla="*/ 2147483647 w 371"/>
                    <a:gd name="T39" fmla="*/ 2147483647 h 963"/>
                    <a:gd name="T40" fmla="*/ 2147483647 w 371"/>
                    <a:gd name="T41" fmla="*/ 2147483647 h 963"/>
                    <a:gd name="T42" fmla="*/ 2147483647 w 371"/>
                    <a:gd name="T43" fmla="*/ 2147483647 h 963"/>
                    <a:gd name="T44" fmla="*/ 2147483647 w 371"/>
                    <a:gd name="T45" fmla="*/ 2147483647 h 963"/>
                    <a:gd name="T46" fmla="*/ 2147483647 w 371"/>
                    <a:gd name="T47" fmla="*/ 2147483647 h 963"/>
                    <a:gd name="T48" fmla="*/ 2147483647 w 371"/>
                    <a:gd name="T49" fmla="*/ 2147483647 h 963"/>
                    <a:gd name="T50" fmla="*/ 2147483647 w 371"/>
                    <a:gd name="T51" fmla="*/ 2147483647 h 963"/>
                    <a:gd name="T52" fmla="*/ 2147483647 w 371"/>
                    <a:gd name="T53" fmla="*/ 2147483647 h 963"/>
                    <a:gd name="T54" fmla="*/ 2147483647 w 371"/>
                    <a:gd name="T55" fmla="*/ 2147483647 h 963"/>
                    <a:gd name="T56" fmla="*/ 2147483647 w 371"/>
                    <a:gd name="T57" fmla="*/ 2147483647 h 963"/>
                    <a:gd name="T58" fmla="*/ 2147483647 w 371"/>
                    <a:gd name="T59" fmla="*/ 2147483647 h 963"/>
                    <a:gd name="T60" fmla="*/ 2147483647 w 371"/>
                    <a:gd name="T61" fmla="*/ 2147483647 h 963"/>
                    <a:gd name="T62" fmla="*/ 2147483647 w 371"/>
                    <a:gd name="T63" fmla="*/ 2147483647 h 963"/>
                    <a:gd name="T64" fmla="*/ 2147483647 w 371"/>
                    <a:gd name="T65" fmla="*/ 2147483647 h 963"/>
                    <a:gd name="T66" fmla="*/ 2147483647 w 371"/>
                    <a:gd name="T67" fmla="*/ 2147483647 h 963"/>
                    <a:gd name="T68" fmla="*/ 2147483647 w 371"/>
                    <a:gd name="T69" fmla="*/ 0 h 963"/>
                    <a:gd name="T70" fmla="*/ 2147483647 w 371"/>
                    <a:gd name="T71" fmla="*/ 0 h 96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371"/>
                    <a:gd name="T109" fmla="*/ 0 h 963"/>
                    <a:gd name="T110" fmla="*/ 371 w 371"/>
                    <a:gd name="T111" fmla="*/ 963 h 96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371" h="963">
                      <a:moveTo>
                        <a:pt x="167" y="0"/>
                      </a:moveTo>
                      <a:lnTo>
                        <a:pt x="149" y="36"/>
                      </a:lnTo>
                      <a:lnTo>
                        <a:pt x="128" y="74"/>
                      </a:lnTo>
                      <a:lnTo>
                        <a:pt x="103" y="118"/>
                      </a:lnTo>
                      <a:lnTo>
                        <a:pt x="75" y="163"/>
                      </a:lnTo>
                      <a:lnTo>
                        <a:pt x="49" y="205"/>
                      </a:lnTo>
                      <a:lnTo>
                        <a:pt x="22" y="236"/>
                      </a:lnTo>
                      <a:lnTo>
                        <a:pt x="0" y="256"/>
                      </a:lnTo>
                      <a:lnTo>
                        <a:pt x="15" y="280"/>
                      </a:lnTo>
                      <a:lnTo>
                        <a:pt x="30" y="309"/>
                      </a:lnTo>
                      <a:lnTo>
                        <a:pt x="53" y="345"/>
                      </a:lnTo>
                      <a:lnTo>
                        <a:pt x="77" y="388"/>
                      </a:lnTo>
                      <a:lnTo>
                        <a:pt x="105" y="440"/>
                      </a:lnTo>
                      <a:lnTo>
                        <a:pt x="135" y="494"/>
                      </a:lnTo>
                      <a:lnTo>
                        <a:pt x="167" y="551"/>
                      </a:lnTo>
                      <a:lnTo>
                        <a:pt x="201" y="611"/>
                      </a:lnTo>
                      <a:lnTo>
                        <a:pt x="233" y="671"/>
                      </a:lnTo>
                      <a:lnTo>
                        <a:pt x="265" y="730"/>
                      </a:lnTo>
                      <a:lnTo>
                        <a:pt x="293" y="787"/>
                      </a:lnTo>
                      <a:lnTo>
                        <a:pt x="320" y="840"/>
                      </a:lnTo>
                      <a:lnTo>
                        <a:pt x="342" y="888"/>
                      </a:lnTo>
                      <a:lnTo>
                        <a:pt x="371" y="963"/>
                      </a:lnTo>
                      <a:lnTo>
                        <a:pt x="352" y="895"/>
                      </a:lnTo>
                      <a:lnTo>
                        <a:pt x="331" y="820"/>
                      </a:lnTo>
                      <a:lnTo>
                        <a:pt x="299" y="727"/>
                      </a:lnTo>
                      <a:lnTo>
                        <a:pt x="282" y="674"/>
                      </a:lnTo>
                      <a:lnTo>
                        <a:pt x="260" y="620"/>
                      </a:lnTo>
                      <a:lnTo>
                        <a:pt x="237" y="564"/>
                      </a:lnTo>
                      <a:lnTo>
                        <a:pt x="213" y="509"/>
                      </a:lnTo>
                      <a:lnTo>
                        <a:pt x="184" y="453"/>
                      </a:lnTo>
                      <a:lnTo>
                        <a:pt x="156" y="397"/>
                      </a:lnTo>
                      <a:lnTo>
                        <a:pt x="126" y="343"/>
                      </a:lnTo>
                      <a:lnTo>
                        <a:pt x="92" y="292"/>
                      </a:lnTo>
                      <a:lnTo>
                        <a:pt x="194" y="94"/>
                      </a:lnTo>
                      <a:lnTo>
                        <a:pt x="16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7" name="Freeform 220"/>
                <p:cNvSpPr>
                  <a:spLocks/>
                </p:cNvSpPr>
                <p:nvPr/>
              </p:nvSpPr>
              <p:spPr bwMode="auto">
                <a:xfrm>
                  <a:off x="880844" y="2774911"/>
                  <a:ext cx="35888" cy="184053"/>
                </a:xfrm>
                <a:custGeom>
                  <a:avLst/>
                  <a:gdLst>
                    <a:gd name="T0" fmla="*/ 0 w 315"/>
                    <a:gd name="T1" fmla="*/ 2147483647 h 1594"/>
                    <a:gd name="T2" fmla="*/ 2147483647 w 315"/>
                    <a:gd name="T3" fmla="*/ 2147483647 h 1594"/>
                    <a:gd name="T4" fmla="*/ 2147483647 w 315"/>
                    <a:gd name="T5" fmla="*/ 2147483647 h 1594"/>
                    <a:gd name="T6" fmla="*/ 2147483647 w 315"/>
                    <a:gd name="T7" fmla="*/ 2147483647 h 1594"/>
                    <a:gd name="T8" fmla="*/ 2147483647 w 315"/>
                    <a:gd name="T9" fmla="*/ 2147483647 h 1594"/>
                    <a:gd name="T10" fmla="*/ 2147483647 w 315"/>
                    <a:gd name="T11" fmla="*/ 2147483647 h 1594"/>
                    <a:gd name="T12" fmla="*/ 2147483647 w 315"/>
                    <a:gd name="T13" fmla="*/ 2147483647 h 1594"/>
                    <a:gd name="T14" fmla="*/ 2147483647 w 315"/>
                    <a:gd name="T15" fmla="*/ 2147483647 h 1594"/>
                    <a:gd name="T16" fmla="*/ 2147483647 w 315"/>
                    <a:gd name="T17" fmla="*/ 2147483647 h 1594"/>
                    <a:gd name="T18" fmla="*/ 2147483647 w 315"/>
                    <a:gd name="T19" fmla="*/ 2147483647 h 1594"/>
                    <a:gd name="T20" fmla="*/ 2147483647 w 315"/>
                    <a:gd name="T21" fmla="*/ 2147483647 h 1594"/>
                    <a:gd name="T22" fmla="*/ 2147483647 w 315"/>
                    <a:gd name="T23" fmla="*/ 2147483647 h 1594"/>
                    <a:gd name="T24" fmla="*/ 2147483647 w 315"/>
                    <a:gd name="T25" fmla="*/ 2147483647 h 1594"/>
                    <a:gd name="T26" fmla="*/ 2147483647 w 315"/>
                    <a:gd name="T27" fmla="*/ 2147483647 h 1594"/>
                    <a:gd name="T28" fmla="*/ 2147483647 w 315"/>
                    <a:gd name="T29" fmla="*/ 2147483647 h 1594"/>
                    <a:gd name="T30" fmla="*/ 2147483647 w 315"/>
                    <a:gd name="T31" fmla="*/ 2147483647 h 1594"/>
                    <a:gd name="T32" fmla="*/ 2147483647 w 315"/>
                    <a:gd name="T33" fmla="*/ 2147483647 h 1594"/>
                    <a:gd name="T34" fmla="*/ 2147483647 w 315"/>
                    <a:gd name="T35" fmla="*/ 2147483647 h 1594"/>
                    <a:gd name="T36" fmla="*/ 2147483647 w 315"/>
                    <a:gd name="T37" fmla="*/ 2147483647 h 1594"/>
                    <a:gd name="T38" fmla="*/ 2147483647 w 315"/>
                    <a:gd name="T39" fmla="*/ 2147483647 h 1594"/>
                    <a:gd name="T40" fmla="*/ 2147483647 w 315"/>
                    <a:gd name="T41" fmla="*/ 2147483647 h 1594"/>
                    <a:gd name="T42" fmla="*/ 2147483647 w 315"/>
                    <a:gd name="T43" fmla="*/ 2147483647 h 1594"/>
                    <a:gd name="T44" fmla="*/ 2147483647 w 315"/>
                    <a:gd name="T45" fmla="*/ 2147483647 h 1594"/>
                    <a:gd name="T46" fmla="*/ 2147483647 w 315"/>
                    <a:gd name="T47" fmla="*/ 2147483647 h 1594"/>
                    <a:gd name="T48" fmla="*/ 2147483647 w 315"/>
                    <a:gd name="T49" fmla="*/ 2147483647 h 1594"/>
                    <a:gd name="T50" fmla="*/ 2147483647 w 315"/>
                    <a:gd name="T51" fmla="*/ 2147483647 h 1594"/>
                    <a:gd name="T52" fmla="*/ 2147483647 w 315"/>
                    <a:gd name="T53" fmla="*/ 2147483647 h 1594"/>
                    <a:gd name="T54" fmla="*/ 2147483647 w 315"/>
                    <a:gd name="T55" fmla="*/ 2147483647 h 1594"/>
                    <a:gd name="T56" fmla="*/ 2147483647 w 315"/>
                    <a:gd name="T57" fmla="*/ 2147483647 h 1594"/>
                    <a:gd name="T58" fmla="*/ 2147483647 w 315"/>
                    <a:gd name="T59" fmla="*/ 0 h 1594"/>
                    <a:gd name="T60" fmla="*/ 2147483647 w 315"/>
                    <a:gd name="T61" fmla="*/ 2147483647 h 1594"/>
                    <a:gd name="T62" fmla="*/ 2147483647 w 315"/>
                    <a:gd name="T63" fmla="*/ 2147483647 h 1594"/>
                    <a:gd name="T64" fmla="*/ 0 w 315"/>
                    <a:gd name="T65" fmla="*/ 2147483647 h 1594"/>
                    <a:gd name="T66" fmla="*/ 0 w 315"/>
                    <a:gd name="T67" fmla="*/ 2147483647 h 159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15"/>
                    <a:gd name="T103" fmla="*/ 0 h 1594"/>
                    <a:gd name="T104" fmla="*/ 315 w 315"/>
                    <a:gd name="T105" fmla="*/ 1594 h 159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15" h="1594">
                      <a:moveTo>
                        <a:pt x="0" y="30"/>
                      </a:moveTo>
                      <a:lnTo>
                        <a:pt x="14" y="67"/>
                      </a:lnTo>
                      <a:lnTo>
                        <a:pt x="46" y="167"/>
                      </a:lnTo>
                      <a:lnTo>
                        <a:pt x="66" y="239"/>
                      </a:lnTo>
                      <a:lnTo>
                        <a:pt x="91" y="324"/>
                      </a:lnTo>
                      <a:lnTo>
                        <a:pt x="115" y="418"/>
                      </a:lnTo>
                      <a:lnTo>
                        <a:pt x="140" y="524"/>
                      </a:lnTo>
                      <a:lnTo>
                        <a:pt x="164" y="639"/>
                      </a:lnTo>
                      <a:lnTo>
                        <a:pt x="188" y="761"/>
                      </a:lnTo>
                      <a:lnTo>
                        <a:pt x="209" y="889"/>
                      </a:lnTo>
                      <a:lnTo>
                        <a:pt x="226" y="1023"/>
                      </a:lnTo>
                      <a:lnTo>
                        <a:pt x="249" y="1300"/>
                      </a:lnTo>
                      <a:lnTo>
                        <a:pt x="252" y="1441"/>
                      </a:lnTo>
                      <a:lnTo>
                        <a:pt x="249" y="1582"/>
                      </a:lnTo>
                      <a:lnTo>
                        <a:pt x="288" y="1594"/>
                      </a:lnTo>
                      <a:lnTo>
                        <a:pt x="281" y="1423"/>
                      </a:lnTo>
                      <a:lnTo>
                        <a:pt x="260" y="1029"/>
                      </a:lnTo>
                      <a:lnTo>
                        <a:pt x="245" y="803"/>
                      </a:lnTo>
                      <a:lnTo>
                        <a:pt x="226" y="588"/>
                      </a:lnTo>
                      <a:lnTo>
                        <a:pt x="205" y="406"/>
                      </a:lnTo>
                      <a:lnTo>
                        <a:pt x="183" y="279"/>
                      </a:lnTo>
                      <a:lnTo>
                        <a:pt x="315" y="376"/>
                      </a:lnTo>
                      <a:lnTo>
                        <a:pt x="284" y="330"/>
                      </a:lnTo>
                      <a:lnTo>
                        <a:pt x="252" y="280"/>
                      </a:lnTo>
                      <a:lnTo>
                        <a:pt x="215" y="220"/>
                      </a:lnTo>
                      <a:lnTo>
                        <a:pt x="175" y="157"/>
                      </a:lnTo>
                      <a:lnTo>
                        <a:pt x="136" y="97"/>
                      </a:lnTo>
                      <a:lnTo>
                        <a:pt x="106" y="44"/>
                      </a:lnTo>
                      <a:lnTo>
                        <a:pt x="83" y="5"/>
                      </a:lnTo>
                      <a:lnTo>
                        <a:pt x="66" y="0"/>
                      </a:lnTo>
                      <a:lnTo>
                        <a:pt x="38" y="9"/>
                      </a:lnTo>
                      <a:lnTo>
                        <a:pt x="12" y="23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8" name="Freeform 221"/>
                <p:cNvSpPr>
                  <a:spLocks/>
                </p:cNvSpPr>
                <p:nvPr/>
              </p:nvSpPr>
              <p:spPr bwMode="auto">
                <a:xfrm>
                  <a:off x="913367" y="2812991"/>
                  <a:ext cx="11215" cy="142800"/>
                </a:xfrm>
                <a:custGeom>
                  <a:avLst/>
                  <a:gdLst>
                    <a:gd name="T0" fmla="*/ 0 w 111"/>
                    <a:gd name="T1" fmla="*/ 0 h 1230"/>
                    <a:gd name="T2" fmla="*/ 2147483647 w 111"/>
                    <a:gd name="T3" fmla="*/ 2147483647 h 1230"/>
                    <a:gd name="T4" fmla="*/ 2147483647 w 111"/>
                    <a:gd name="T5" fmla="*/ 2147483647 h 1230"/>
                    <a:gd name="T6" fmla="*/ 0 w 111"/>
                    <a:gd name="T7" fmla="*/ 0 h 1230"/>
                    <a:gd name="T8" fmla="*/ 0 w 111"/>
                    <a:gd name="T9" fmla="*/ 0 h 12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1"/>
                    <a:gd name="T16" fmla="*/ 0 h 1230"/>
                    <a:gd name="T17" fmla="*/ 111 w 111"/>
                    <a:gd name="T18" fmla="*/ 1230 h 12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1" h="1230">
                      <a:moveTo>
                        <a:pt x="0" y="0"/>
                      </a:moveTo>
                      <a:lnTo>
                        <a:pt x="111" y="1230"/>
                      </a:lnTo>
                      <a:lnTo>
                        <a:pt x="72" y="7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9" name="Freeform 222"/>
                <p:cNvSpPr>
                  <a:spLocks/>
                </p:cNvSpPr>
                <p:nvPr/>
              </p:nvSpPr>
              <p:spPr bwMode="auto">
                <a:xfrm>
                  <a:off x="943647" y="2849484"/>
                  <a:ext cx="69532" cy="117413"/>
                </a:xfrm>
                <a:custGeom>
                  <a:avLst/>
                  <a:gdLst>
                    <a:gd name="T0" fmla="*/ 0 w 633"/>
                    <a:gd name="T1" fmla="*/ 0 h 1028"/>
                    <a:gd name="T2" fmla="*/ 2147483647 w 633"/>
                    <a:gd name="T3" fmla="*/ 2147483647 h 1028"/>
                    <a:gd name="T4" fmla="*/ 2147483647 w 633"/>
                    <a:gd name="T5" fmla="*/ 2147483647 h 1028"/>
                    <a:gd name="T6" fmla="*/ 2147483647 w 633"/>
                    <a:gd name="T7" fmla="*/ 2147483647 h 1028"/>
                    <a:gd name="T8" fmla="*/ 2147483647 w 633"/>
                    <a:gd name="T9" fmla="*/ 2147483647 h 1028"/>
                    <a:gd name="T10" fmla="*/ 2147483647 w 633"/>
                    <a:gd name="T11" fmla="*/ 2147483647 h 1028"/>
                    <a:gd name="T12" fmla="*/ 2147483647 w 633"/>
                    <a:gd name="T13" fmla="*/ 2147483647 h 1028"/>
                    <a:gd name="T14" fmla="*/ 2147483647 w 633"/>
                    <a:gd name="T15" fmla="*/ 2147483647 h 1028"/>
                    <a:gd name="T16" fmla="*/ 2147483647 w 633"/>
                    <a:gd name="T17" fmla="*/ 2147483647 h 1028"/>
                    <a:gd name="T18" fmla="*/ 2147483647 w 633"/>
                    <a:gd name="T19" fmla="*/ 2147483647 h 1028"/>
                    <a:gd name="T20" fmla="*/ 2147483647 w 633"/>
                    <a:gd name="T21" fmla="*/ 2147483647 h 1028"/>
                    <a:gd name="T22" fmla="*/ 2147483647 w 633"/>
                    <a:gd name="T23" fmla="*/ 2147483647 h 1028"/>
                    <a:gd name="T24" fmla="*/ 2147483647 w 633"/>
                    <a:gd name="T25" fmla="*/ 2147483647 h 1028"/>
                    <a:gd name="T26" fmla="*/ 2147483647 w 633"/>
                    <a:gd name="T27" fmla="*/ 2147483647 h 1028"/>
                    <a:gd name="T28" fmla="*/ 2147483647 w 633"/>
                    <a:gd name="T29" fmla="*/ 2147483647 h 1028"/>
                    <a:gd name="T30" fmla="*/ 2147483647 w 633"/>
                    <a:gd name="T31" fmla="*/ 2147483647 h 1028"/>
                    <a:gd name="T32" fmla="*/ 2147483647 w 633"/>
                    <a:gd name="T33" fmla="*/ 2147483647 h 1028"/>
                    <a:gd name="T34" fmla="*/ 2147483647 w 633"/>
                    <a:gd name="T35" fmla="*/ 2147483647 h 1028"/>
                    <a:gd name="T36" fmla="*/ 2147483647 w 633"/>
                    <a:gd name="T37" fmla="*/ 2147483647 h 1028"/>
                    <a:gd name="T38" fmla="*/ 2147483647 w 633"/>
                    <a:gd name="T39" fmla="*/ 2147483647 h 1028"/>
                    <a:gd name="T40" fmla="*/ 2147483647 w 633"/>
                    <a:gd name="T41" fmla="*/ 2147483647 h 1028"/>
                    <a:gd name="T42" fmla="*/ 2147483647 w 633"/>
                    <a:gd name="T43" fmla="*/ 2147483647 h 1028"/>
                    <a:gd name="T44" fmla="*/ 2147483647 w 633"/>
                    <a:gd name="T45" fmla="*/ 2147483647 h 1028"/>
                    <a:gd name="T46" fmla="*/ 2147483647 w 633"/>
                    <a:gd name="T47" fmla="*/ 2147483647 h 1028"/>
                    <a:gd name="T48" fmla="*/ 2147483647 w 633"/>
                    <a:gd name="T49" fmla="*/ 2147483647 h 1028"/>
                    <a:gd name="T50" fmla="*/ 2147483647 w 633"/>
                    <a:gd name="T51" fmla="*/ 2147483647 h 1028"/>
                    <a:gd name="T52" fmla="*/ 2147483647 w 633"/>
                    <a:gd name="T53" fmla="*/ 2147483647 h 1028"/>
                    <a:gd name="T54" fmla="*/ 2147483647 w 633"/>
                    <a:gd name="T55" fmla="*/ 2147483647 h 1028"/>
                    <a:gd name="T56" fmla="*/ 2147483647 w 633"/>
                    <a:gd name="T57" fmla="*/ 2147483647 h 1028"/>
                    <a:gd name="T58" fmla="*/ 0 w 633"/>
                    <a:gd name="T59" fmla="*/ 0 h 1028"/>
                    <a:gd name="T60" fmla="*/ 0 w 633"/>
                    <a:gd name="T61" fmla="*/ 0 h 1028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633"/>
                    <a:gd name="T94" fmla="*/ 0 h 1028"/>
                    <a:gd name="T95" fmla="*/ 633 w 633"/>
                    <a:gd name="T96" fmla="*/ 1028 h 1028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633" h="1028">
                      <a:moveTo>
                        <a:pt x="0" y="0"/>
                      </a:moveTo>
                      <a:lnTo>
                        <a:pt x="66" y="6"/>
                      </a:lnTo>
                      <a:lnTo>
                        <a:pt x="228" y="22"/>
                      </a:lnTo>
                      <a:lnTo>
                        <a:pt x="435" y="37"/>
                      </a:lnTo>
                      <a:lnTo>
                        <a:pt x="633" y="40"/>
                      </a:lnTo>
                      <a:lnTo>
                        <a:pt x="621" y="68"/>
                      </a:lnTo>
                      <a:lnTo>
                        <a:pt x="591" y="145"/>
                      </a:lnTo>
                      <a:lnTo>
                        <a:pt x="572" y="197"/>
                      </a:lnTo>
                      <a:lnTo>
                        <a:pt x="550" y="258"/>
                      </a:lnTo>
                      <a:lnTo>
                        <a:pt x="525" y="327"/>
                      </a:lnTo>
                      <a:lnTo>
                        <a:pt x="501" y="399"/>
                      </a:lnTo>
                      <a:lnTo>
                        <a:pt x="475" y="477"/>
                      </a:lnTo>
                      <a:lnTo>
                        <a:pt x="450" y="557"/>
                      </a:lnTo>
                      <a:lnTo>
                        <a:pt x="427" y="640"/>
                      </a:lnTo>
                      <a:lnTo>
                        <a:pt x="405" y="721"/>
                      </a:lnTo>
                      <a:lnTo>
                        <a:pt x="352" y="1022"/>
                      </a:lnTo>
                      <a:lnTo>
                        <a:pt x="309" y="1028"/>
                      </a:lnTo>
                      <a:lnTo>
                        <a:pt x="326" y="927"/>
                      </a:lnTo>
                      <a:lnTo>
                        <a:pt x="347" y="817"/>
                      </a:lnTo>
                      <a:lnTo>
                        <a:pt x="373" y="680"/>
                      </a:lnTo>
                      <a:lnTo>
                        <a:pt x="390" y="606"/>
                      </a:lnTo>
                      <a:lnTo>
                        <a:pt x="407" y="528"/>
                      </a:lnTo>
                      <a:lnTo>
                        <a:pt x="426" y="450"/>
                      </a:lnTo>
                      <a:lnTo>
                        <a:pt x="446" y="372"/>
                      </a:lnTo>
                      <a:lnTo>
                        <a:pt x="467" y="294"/>
                      </a:lnTo>
                      <a:lnTo>
                        <a:pt x="490" y="219"/>
                      </a:lnTo>
                      <a:lnTo>
                        <a:pt x="514" y="146"/>
                      </a:lnTo>
                      <a:lnTo>
                        <a:pt x="538" y="80"/>
                      </a:lnTo>
                      <a:lnTo>
                        <a:pt x="15" y="7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0" name="Freeform 223"/>
                <p:cNvSpPr>
                  <a:spLocks/>
                </p:cNvSpPr>
                <p:nvPr/>
              </p:nvSpPr>
              <p:spPr bwMode="auto">
                <a:xfrm>
                  <a:off x="924582" y="2847897"/>
                  <a:ext cx="23551" cy="184053"/>
                </a:xfrm>
                <a:custGeom>
                  <a:avLst/>
                  <a:gdLst>
                    <a:gd name="T0" fmla="*/ 2147483647 w 224"/>
                    <a:gd name="T1" fmla="*/ 0 h 1596"/>
                    <a:gd name="T2" fmla="*/ 2147483647 w 224"/>
                    <a:gd name="T3" fmla="*/ 2147483647 h 1596"/>
                    <a:gd name="T4" fmla="*/ 2147483647 w 224"/>
                    <a:gd name="T5" fmla="*/ 2147483647 h 1596"/>
                    <a:gd name="T6" fmla="*/ 2147483647 w 224"/>
                    <a:gd name="T7" fmla="*/ 2147483647 h 1596"/>
                    <a:gd name="T8" fmla="*/ 2147483647 w 224"/>
                    <a:gd name="T9" fmla="*/ 2147483647 h 1596"/>
                    <a:gd name="T10" fmla="*/ 2147483647 w 224"/>
                    <a:gd name="T11" fmla="*/ 2147483647 h 1596"/>
                    <a:gd name="T12" fmla="*/ 0 w 224"/>
                    <a:gd name="T13" fmla="*/ 2147483647 h 1596"/>
                    <a:gd name="T14" fmla="*/ 2147483647 w 224"/>
                    <a:gd name="T15" fmla="*/ 2147483647 h 1596"/>
                    <a:gd name="T16" fmla="*/ 2147483647 w 224"/>
                    <a:gd name="T17" fmla="*/ 2147483647 h 1596"/>
                    <a:gd name="T18" fmla="*/ 2147483647 w 224"/>
                    <a:gd name="T19" fmla="*/ 2147483647 h 1596"/>
                    <a:gd name="T20" fmla="*/ 2147483647 w 224"/>
                    <a:gd name="T21" fmla="*/ 2147483647 h 1596"/>
                    <a:gd name="T22" fmla="*/ 2147483647 w 224"/>
                    <a:gd name="T23" fmla="*/ 2147483647 h 1596"/>
                    <a:gd name="T24" fmla="*/ 2147483647 w 224"/>
                    <a:gd name="T25" fmla="*/ 2147483647 h 1596"/>
                    <a:gd name="T26" fmla="*/ 2147483647 w 224"/>
                    <a:gd name="T27" fmla="*/ 2147483647 h 1596"/>
                    <a:gd name="T28" fmla="*/ 2147483647 w 224"/>
                    <a:gd name="T29" fmla="*/ 2147483647 h 1596"/>
                    <a:gd name="T30" fmla="*/ 2147483647 w 224"/>
                    <a:gd name="T31" fmla="*/ 2147483647 h 1596"/>
                    <a:gd name="T32" fmla="*/ 2147483647 w 224"/>
                    <a:gd name="T33" fmla="*/ 2147483647 h 1596"/>
                    <a:gd name="T34" fmla="*/ 2147483647 w 224"/>
                    <a:gd name="T35" fmla="*/ 2147483647 h 1596"/>
                    <a:gd name="T36" fmla="*/ 2147483647 w 224"/>
                    <a:gd name="T37" fmla="*/ 2147483647 h 1596"/>
                    <a:gd name="T38" fmla="*/ 2147483647 w 224"/>
                    <a:gd name="T39" fmla="*/ 2147483647 h 1596"/>
                    <a:gd name="T40" fmla="*/ 2147483647 w 224"/>
                    <a:gd name="T41" fmla="*/ 2147483647 h 1596"/>
                    <a:gd name="T42" fmla="*/ 2147483647 w 224"/>
                    <a:gd name="T43" fmla="*/ 2147483647 h 1596"/>
                    <a:gd name="T44" fmla="*/ 2147483647 w 224"/>
                    <a:gd name="T45" fmla="*/ 0 h 1596"/>
                    <a:gd name="T46" fmla="*/ 2147483647 w 224"/>
                    <a:gd name="T47" fmla="*/ 0 h 159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24"/>
                    <a:gd name="T73" fmla="*/ 0 h 1596"/>
                    <a:gd name="T74" fmla="*/ 224 w 224"/>
                    <a:gd name="T75" fmla="*/ 1596 h 159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24" h="1596">
                      <a:moveTo>
                        <a:pt x="151" y="0"/>
                      </a:moveTo>
                      <a:lnTo>
                        <a:pt x="126" y="113"/>
                      </a:lnTo>
                      <a:lnTo>
                        <a:pt x="102" y="250"/>
                      </a:lnTo>
                      <a:lnTo>
                        <a:pt x="75" y="434"/>
                      </a:lnTo>
                      <a:lnTo>
                        <a:pt x="47" y="661"/>
                      </a:lnTo>
                      <a:lnTo>
                        <a:pt x="23" y="927"/>
                      </a:lnTo>
                      <a:lnTo>
                        <a:pt x="0" y="1563"/>
                      </a:lnTo>
                      <a:lnTo>
                        <a:pt x="11" y="1582"/>
                      </a:lnTo>
                      <a:lnTo>
                        <a:pt x="36" y="1594"/>
                      </a:lnTo>
                      <a:lnTo>
                        <a:pt x="60" y="1596"/>
                      </a:lnTo>
                      <a:lnTo>
                        <a:pt x="68" y="1584"/>
                      </a:lnTo>
                      <a:lnTo>
                        <a:pt x="58" y="1464"/>
                      </a:lnTo>
                      <a:lnTo>
                        <a:pt x="66" y="1273"/>
                      </a:lnTo>
                      <a:lnTo>
                        <a:pt x="89" y="1037"/>
                      </a:lnTo>
                      <a:lnTo>
                        <a:pt x="117" y="781"/>
                      </a:lnTo>
                      <a:lnTo>
                        <a:pt x="134" y="653"/>
                      </a:lnTo>
                      <a:lnTo>
                        <a:pt x="151" y="531"/>
                      </a:lnTo>
                      <a:lnTo>
                        <a:pt x="183" y="313"/>
                      </a:lnTo>
                      <a:lnTo>
                        <a:pt x="207" y="154"/>
                      </a:lnTo>
                      <a:lnTo>
                        <a:pt x="220" y="77"/>
                      </a:lnTo>
                      <a:lnTo>
                        <a:pt x="224" y="31"/>
                      </a:lnTo>
                      <a:lnTo>
                        <a:pt x="198" y="8"/>
                      </a:lnTo>
                      <a:lnTo>
                        <a:pt x="15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1" name="Freeform 224"/>
                <p:cNvSpPr>
                  <a:spLocks/>
                </p:cNvSpPr>
                <p:nvPr/>
              </p:nvSpPr>
              <p:spPr bwMode="auto">
                <a:xfrm>
                  <a:off x="959348" y="2795538"/>
                  <a:ext cx="62803" cy="53947"/>
                </a:xfrm>
                <a:custGeom>
                  <a:avLst/>
                  <a:gdLst>
                    <a:gd name="T0" fmla="*/ 2147483647 w 574"/>
                    <a:gd name="T1" fmla="*/ 0 h 481"/>
                    <a:gd name="T2" fmla="*/ 2147483647 w 574"/>
                    <a:gd name="T3" fmla="*/ 2147483647 h 481"/>
                    <a:gd name="T4" fmla="*/ 2147483647 w 574"/>
                    <a:gd name="T5" fmla="*/ 2147483647 h 481"/>
                    <a:gd name="T6" fmla="*/ 2147483647 w 574"/>
                    <a:gd name="T7" fmla="*/ 2147483647 h 481"/>
                    <a:gd name="T8" fmla="*/ 2147483647 w 574"/>
                    <a:gd name="T9" fmla="*/ 2147483647 h 481"/>
                    <a:gd name="T10" fmla="*/ 2147483647 w 574"/>
                    <a:gd name="T11" fmla="*/ 2147483647 h 481"/>
                    <a:gd name="T12" fmla="*/ 2147483647 w 574"/>
                    <a:gd name="T13" fmla="*/ 2147483647 h 481"/>
                    <a:gd name="T14" fmla="*/ 2147483647 w 574"/>
                    <a:gd name="T15" fmla="*/ 2147483647 h 481"/>
                    <a:gd name="T16" fmla="*/ 2147483647 w 574"/>
                    <a:gd name="T17" fmla="*/ 2147483647 h 481"/>
                    <a:gd name="T18" fmla="*/ 2147483647 w 574"/>
                    <a:gd name="T19" fmla="*/ 2147483647 h 481"/>
                    <a:gd name="T20" fmla="*/ 2147483647 w 574"/>
                    <a:gd name="T21" fmla="*/ 2147483647 h 481"/>
                    <a:gd name="T22" fmla="*/ 2147483647 w 574"/>
                    <a:gd name="T23" fmla="*/ 2147483647 h 481"/>
                    <a:gd name="T24" fmla="*/ 2147483647 w 574"/>
                    <a:gd name="T25" fmla="*/ 2147483647 h 481"/>
                    <a:gd name="T26" fmla="*/ 2147483647 w 574"/>
                    <a:gd name="T27" fmla="*/ 2147483647 h 481"/>
                    <a:gd name="T28" fmla="*/ 2147483647 w 574"/>
                    <a:gd name="T29" fmla="*/ 2147483647 h 481"/>
                    <a:gd name="T30" fmla="*/ 2147483647 w 574"/>
                    <a:gd name="T31" fmla="*/ 2147483647 h 481"/>
                    <a:gd name="T32" fmla="*/ 0 w 574"/>
                    <a:gd name="T33" fmla="*/ 2147483647 h 481"/>
                    <a:gd name="T34" fmla="*/ 2147483647 w 574"/>
                    <a:gd name="T35" fmla="*/ 0 h 481"/>
                    <a:gd name="T36" fmla="*/ 2147483647 w 574"/>
                    <a:gd name="T37" fmla="*/ 0 h 48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74"/>
                    <a:gd name="T58" fmla="*/ 0 h 481"/>
                    <a:gd name="T59" fmla="*/ 574 w 574"/>
                    <a:gd name="T60" fmla="*/ 481 h 48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74" h="481">
                      <a:moveTo>
                        <a:pt x="28" y="0"/>
                      </a:moveTo>
                      <a:lnTo>
                        <a:pt x="92" y="6"/>
                      </a:lnTo>
                      <a:lnTo>
                        <a:pt x="241" y="19"/>
                      </a:lnTo>
                      <a:lnTo>
                        <a:pt x="407" y="31"/>
                      </a:lnTo>
                      <a:lnTo>
                        <a:pt x="523" y="28"/>
                      </a:lnTo>
                      <a:lnTo>
                        <a:pt x="574" y="222"/>
                      </a:lnTo>
                      <a:lnTo>
                        <a:pt x="508" y="143"/>
                      </a:lnTo>
                      <a:lnTo>
                        <a:pt x="489" y="186"/>
                      </a:lnTo>
                      <a:lnTo>
                        <a:pt x="469" y="231"/>
                      </a:lnTo>
                      <a:lnTo>
                        <a:pt x="446" y="285"/>
                      </a:lnTo>
                      <a:lnTo>
                        <a:pt x="422" y="344"/>
                      </a:lnTo>
                      <a:lnTo>
                        <a:pt x="403" y="400"/>
                      </a:lnTo>
                      <a:lnTo>
                        <a:pt x="388" y="481"/>
                      </a:lnTo>
                      <a:lnTo>
                        <a:pt x="330" y="475"/>
                      </a:lnTo>
                      <a:lnTo>
                        <a:pt x="444" y="79"/>
                      </a:lnTo>
                      <a:lnTo>
                        <a:pt x="100" y="61"/>
                      </a:lnTo>
                      <a:lnTo>
                        <a:pt x="0" y="475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2" name="Freeform 225"/>
                <p:cNvSpPr>
                  <a:spLocks/>
                </p:cNvSpPr>
                <p:nvPr/>
              </p:nvSpPr>
              <p:spPr bwMode="auto">
                <a:xfrm>
                  <a:off x="853928" y="2954204"/>
                  <a:ext cx="70654" cy="76160"/>
                </a:xfrm>
                <a:custGeom>
                  <a:avLst/>
                  <a:gdLst>
                    <a:gd name="T0" fmla="*/ 2147483647 w 643"/>
                    <a:gd name="T1" fmla="*/ 2147483647 h 664"/>
                    <a:gd name="T2" fmla="*/ 0 w 643"/>
                    <a:gd name="T3" fmla="*/ 2147483647 h 664"/>
                    <a:gd name="T4" fmla="*/ 2147483647 w 643"/>
                    <a:gd name="T5" fmla="*/ 2147483647 h 664"/>
                    <a:gd name="T6" fmla="*/ 2147483647 w 643"/>
                    <a:gd name="T7" fmla="*/ 0 h 664"/>
                    <a:gd name="T8" fmla="*/ 2147483647 w 643"/>
                    <a:gd name="T9" fmla="*/ 2147483647 h 664"/>
                    <a:gd name="T10" fmla="*/ 2147483647 w 643"/>
                    <a:gd name="T11" fmla="*/ 2147483647 h 664"/>
                    <a:gd name="T12" fmla="*/ 2147483647 w 643"/>
                    <a:gd name="T13" fmla="*/ 2147483647 h 664"/>
                    <a:gd name="T14" fmla="*/ 2147483647 w 643"/>
                    <a:gd name="T15" fmla="*/ 2147483647 h 664"/>
                    <a:gd name="T16" fmla="*/ 2147483647 w 643"/>
                    <a:gd name="T17" fmla="*/ 2147483647 h 664"/>
                    <a:gd name="T18" fmla="*/ 2147483647 w 643"/>
                    <a:gd name="T19" fmla="*/ 2147483647 h 664"/>
                    <a:gd name="T20" fmla="*/ 2147483647 w 643"/>
                    <a:gd name="T21" fmla="*/ 2147483647 h 664"/>
                    <a:gd name="T22" fmla="*/ 2147483647 w 643"/>
                    <a:gd name="T23" fmla="*/ 2147483647 h 664"/>
                    <a:gd name="T24" fmla="*/ 2147483647 w 643"/>
                    <a:gd name="T25" fmla="*/ 2147483647 h 664"/>
                    <a:gd name="T26" fmla="*/ 2147483647 w 643"/>
                    <a:gd name="T27" fmla="*/ 2147483647 h 664"/>
                    <a:gd name="T28" fmla="*/ 2147483647 w 643"/>
                    <a:gd name="T29" fmla="*/ 2147483647 h 66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43"/>
                    <a:gd name="T46" fmla="*/ 0 h 664"/>
                    <a:gd name="T47" fmla="*/ 643 w 643"/>
                    <a:gd name="T48" fmla="*/ 664 h 66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43" h="664">
                      <a:moveTo>
                        <a:pt x="5" y="27"/>
                      </a:moveTo>
                      <a:lnTo>
                        <a:pt x="0" y="22"/>
                      </a:lnTo>
                      <a:lnTo>
                        <a:pt x="24" y="13"/>
                      </a:lnTo>
                      <a:lnTo>
                        <a:pt x="154" y="0"/>
                      </a:lnTo>
                      <a:lnTo>
                        <a:pt x="367" y="1"/>
                      </a:lnTo>
                      <a:lnTo>
                        <a:pt x="630" y="39"/>
                      </a:lnTo>
                      <a:lnTo>
                        <a:pt x="643" y="651"/>
                      </a:lnTo>
                      <a:lnTo>
                        <a:pt x="587" y="664"/>
                      </a:lnTo>
                      <a:lnTo>
                        <a:pt x="592" y="70"/>
                      </a:lnTo>
                      <a:lnTo>
                        <a:pt x="579" y="60"/>
                      </a:lnTo>
                      <a:lnTo>
                        <a:pt x="558" y="52"/>
                      </a:lnTo>
                      <a:lnTo>
                        <a:pt x="495" y="42"/>
                      </a:lnTo>
                      <a:lnTo>
                        <a:pt x="318" y="33"/>
                      </a:lnTo>
                      <a:lnTo>
                        <a:pt x="5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3" name="Freeform 226"/>
                <p:cNvSpPr>
                  <a:spLocks/>
                </p:cNvSpPr>
                <p:nvPr/>
              </p:nvSpPr>
              <p:spPr bwMode="auto">
                <a:xfrm>
                  <a:off x="880844" y="2955790"/>
                  <a:ext cx="11215" cy="71400"/>
                </a:xfrm>
                <a:custGeom>
                  <a:avLst/>
                  <a:gdLst>
                    <a:gd name="T0" fmla="*/ 0 w 101"/>
                    <a:gd name="T1" fmla="*/ 2147483647 h 614"/>
                    <a:gd name="T2" fmla="*/ 2147483647 w 101"/>
                    <a:gd name="T3" fmla="*/ 2147483647 h 614"/>
                    <a:gd name="T4" fmla="*/ 2147483647 w 101"/>
                    <a:gd name="T5" fmla="*/ 2147483647 h 614"/>
                    <a:gd name="T6" fmla="*/ 2147483647 w 101"/>
                    <a:gd name="T7" fmla="*/ 0 h 614"/>
                    <a:gd name="T8" fmla="*/ 0 w 101"/>
                    <a:gd name="T9" fmla="*/ 2147483647 h 614"/>
                    <a:gd name="T10" fmla="*/ 0 w 101"/>
                    <a:gd name="T11" fmla="*/ 2147483647 h 6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1"/>
                    <a:gd name="T19" fmla="*/ 0 h 614"/>
                    <a:gd name="T20" fmla="*/ 101 w 101"/>
                    <a:gd name="T21" fmla="*/ 614 h 61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1" h="614">
                      <a:moveTo>
                        <a:pt x="0" y="8"/>
                      </a:moveTo>
                      <a:lnTo>
                        <a:pt x="62" y="605"/>
                      </a:lnTo>
                      <a:lnTo>
                        <a:pt x="101" y="614"/>
                      </a:lnTo>
                      <a:lnTo>
                        <a:pt x="71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4" name="Freeform 227"/>
                <p:cNvSpPr>
                  <a:spLocks/>
                </p:cNvSpPr>
                <p:nvPr/>
              </p:nvSpPr>
              <p:spPr bwMode="auto">
                <a:xfrm>
                  <a:off x="807948" y="2974830"/>
                  <a:ext cx="13458" cy="42840"/>
                </a:xfrm>
                <a:custGeom>
                  <a:avLst/>
                  <a:gdLst>
                    <a:gd name="T0" fmla="*/ 2147483647 w 107"/>
                    <a:gd name="T1" fmla="*/ 2147483647 h 379"/>
                    <a:gd name="T2" fmla="*/ 2147483647 w 107"/>
                    <a:gd name="T3" fmla="*/ 2147483647 h 379"/>
                    <a:gd name="T4" fmla="*/ 2147483647 w 107"/>
                    <a:gd name="T5" fmla="*/ 2147483647 h 379"/>
                    <a:gd name="T6" fmla="*/ 2147483647 w 107"/>
                    <a:gd name="T7" fmla="*/ 2147483647 h 379"/>
                    <a:gd name="T8" fmla="*/ 2147483647 w 107"/>
                    <a:gd name="T9" fmla="*/ 2147483647 h 379"/>
                    <a:gd name="T10" fmla="*/ 2147483647 w 107"/>
                    <a:gd name="T11" fmla="*/ 2147483647 h 379"/>
                    <a:gd name="T12" fmla="*/ 0 w 107"/>
                    <a:gd name="T13" fmla="*/ 0 h 379"/>
                    <a:gd name="T14" fmla="*/ 2147483647 w 107"/>
                    <a:gd name="T15" fmla="*/ 2147483647 h 379"/>
                    <a:gd name="T16" fmla="*/ 2147483647 w 107"/>
                    <a:gd name="T17" fmla="*/ 2147483647 h 37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7"/>
                    <a:gd name="T28" fmla="*/ 0 h 379"/>
                    <a:gd name="T29" fmla="*/ 107 w 107"/>
                    <a:gd name="T30" fmla="*/ 379 h 37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7" h="379">
                      <a:moveTo>
                        <a:pt x="94" y="28"/>
                      </a:moveTo>
                      <a:lnTo>
                        <a:pt x="35" y="28"/>
                      </a:lnTo>
                      <a:lnTo>
                        <a:pt x="107" y="379"/>
                      </a:lnTo>
                      <a:lnTo>
                        <a:pt x="56" y="367"/>
                      </a:lnTo>
                      <a:lnTo>
                        <a:pt x="35" y="203"/>
                      </a:lnTo>
                      <a:lnTo>
                        <a:pt x="18" y="79"/>
                      </a:lnTo>
                      <a:lnTo>
                        <a:pt x="0" y="0"/>
                      </a:lnTo>
                      <a:lnTo>
                        <a:pt x="94" y="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5" name="Freeform 228"/>
                <p:cNvSpPr>
                  <a:spLocks/>
                </p:cNvSpPr>
                <p:nvPr/>
              </p:nvSpPr>
              <p:spPr bwMode="auto">
                <a:xfrm>
                  <a:off x="1005329" y="2854244"/>
                  <a:ext cx="8972" cy="28560"/>
                </a:xfrm>
                <a:custGeom>
                  <a:avLst/>
                  <a:gdLst>
                    <a:gd name="T0" fmla="*/ 0 w 79"/>
                    <a:gd name="T1" fmla="*/ 2147483647 h 246"/>
                    <a:gd name="T2" fmla="*/ 2147483647 w 79"/>
                    <a:gd name="T3" fmla="*/ 2147483647 h 246"/>
                    <a:gd name="T4" fmla="*/ 2147483647 w 79"/>
                    <a:gd name="T5" fmla="*/ 0 h 246"/>
                    <a:gd name="T6" fmla="*/ 0 w 79"/>
                    <a:gd name="T7" fmla="*/ 2147483647 h 246"/>
                    <a:gd name="T8" fmla="*/ 0 w 79"/>
                    <a:gd name="T9" fmla="*/ 2147483647 h 2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9"/>
                    <a:gd name="T16" fmla="*/ 0 h 246"/>
                    <a:gd name="T17" fmla="*/ 79 w 79"/>
                    <a:gd name="T18" fmla="*/ 246 h 2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9" h="246">
                      <a:moveTo>
                        <a:pt x="0" y="91"/>
                      </a:moveTo>
                      <a:lnTo>
                        <a:pt x="79" y="246"/>
                      </a:lnTo>
                      <a:lnTo>
                        <a:pt x="64" y="0"/>
                      </a:lnTo>
                      <a:lnTo>
                        <a:pt x="0" y="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6" name="Freeform 229"/>
                <p:cNvSpPr>
                  <a:spLocks/>
                </p:cNvSpPr>
                <p:nvPr/>
              </p:nvSpPr>
              <p:spPr bwMode="auto">
                <a:xfrm>
                  <a:off x="986264" y="2884391"/>
                  <a:ext cx="31402" cy="88853"/>
                </a:xfrm>
                <a:custGeom>
                  <a:avLst/>
                  <a:gdLst>
                    <a:gd name="T0" fmla="*/ 2147483647 w 292"/>
                    <a:gd name="T1" fmla="*/ 0 h 770"/>
                    <a:gd name="T2" fmla="*/ 2147483647 w 292"/>
                    <a:gd name="T3" fmla="*/ 2147483647 h 770"/>
                    <a:gd name="T4" fmla="*/ 2147483647 w 292"/>
                    <a:gd name="T5" fmla="*/ 2147483647 h 770"/>
                    <a:gd name="T6" fmla="*/ 2147483647 w 292"/>
                    <a:gd name="T7" fmla="*/ 2147483647 h 770"/>
                    <a:gd name="T8" fmla="*/ 2147483647 w 292"/>
                    <a:gd name="T9" fmla="*/ 2147483647 h 770"/>
                    <a:gd name="T10" fmla="*/ 2147483647 w 292"/>
                    <a:gd name="T11" fmla="*/ 2147483647 h 770"/>
                    <a:gd name="T12" fmla="*/ 2147483647 w 292"/>
                    <a:gd name="T13" fmla="*/ 2147483647 h 770"/>
                    <a:gd name="T14" fmla="*/ 2147483647 w 292"/>
                    <a:gd name="T15" fmla="*/ 2147483647 h 770"/>
                    <a:gd name="T16" fmla="*/ 2147483647 w 292"/>
                    <a:gd name="T17" fmla="*/ 2147483647 h 770"/>
                    <a:gd name="T18" fmla="*/ 2147483647 w 292"/>
                    <a:gd name="T19" fmla="*/ 2147483647 h 770"/>
                    <a:gd name="T20" fmla="*/ 0 w 292"/>
                    <a:gd name="T21" fmla="*/ 2147483647 h 770"/>
                    <a:gd name="T22" fmla="*/ 2147483647 w 292"/>
                    <a:gd name="T23" fmla="*/ 2147483647 h 770"/>
                    <a:gd name="T24" fmla="*/ 2147483647 w 292"/>
                    <a:gd name="T25" fmla="*/ 2147483647 h 770"/>
                    <a:gd name="T26" fmla="*/ 2147483647 w 292"/>
                    <a:gd name="T27" fmla="*/ 2147483647 h 770"/>
                    <a:gd name="T28" fmla="*/ 2147483647 w 292"/>
                    <a:gd name="T29" fmla="*/ 2147483647 h 770"/>
                    <a:gd name="T30" fmla="*/ 2147483647 w 292"/>
                    <a:gd name="T31" fmla="*/ 2147483647 h 770"/>
                    <a:gd name="T32" fmla="*/ 2147483647 w 292"/>
                    <a:gd name="T33" fmla="*/ 2147483647 h 770"/>
                    <a:gd name="T34" fmla="*/ 2147483647 w 292"/>
                    <a:gd name="T35" fmla="*/ 2147483647 h 770"/>
                    <a:gd name="T36" fmla="*/ 2147483647 w 292"/>
                    <a:gd name="T37" fmla="*/ 2147483647 h 770"/>
                    <a:gd name="T38" fmla="*/ 2147483647 w 292"/>
                    <a:gd name="T39" fmla="*/ 2147483647 h 770"/>
                    <a:gd name="T40" fmla="*/ 2147483647 w 292"/>
                    <a:gd name="T41" fmla="*/ 2147483647 h 770"/>
                    <a:gd name="T42" fmla="*/ 2147483647 w 292"/>
                    <a:gd name="T43" fmla="*/ 2147483647 h 770"/>
                    <a:gd name="T44" fmla="*/ 2147483647 w 292"/>
                    <a:gd name="T45" fmla="*/ 2147483647 h 770"/>
                    <a:gd name="T46" fmla="*/ 2147483647 w 292"/>
                    <a:gd name="T47" fmla="*/ 2147483647 h 770"/>
                    <a:gd name="T48" fmla="*/ 2147483647 w 292"/>
                    <a:gd name="T49" fmla="*/ 2147483647 h 770"/>
                    <a:gd name="T50" fmla="*/ 2147483647 w 292"/>
                    <a:gd name="T51" fmla="*/ 2147483647 h 770"/>
                    <a:gd name="T52" fmla="*/ 2147483647 w 292"/>
                    <a:gd name="T53" fmla="*/ 0 h 770"/>
                    <a:gd name="T54" fmla="*/ 2147483647 w 292"/>
                    <a:gd name="T55" fmla="*/ 0 h 77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92"/>
                    <a:gd name="T85" fmla="*/ 0 h 770"/>
                    <a:gd name="T86" fmla="*/ 292 w 292"/>
                    <a:gd name="T87" fmla="*/ 770 h 77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92" h="770">
                      <a:moveTo>
                        <a:pt x="264" y="0"/>
                      </a:moveTo>
                      <a:lnTo>
                        <a:pt x="233" y="51"/>
                      </a:lnTo>
                      <a:lnTo>
                        <a:pt x="203" y="113"/>
                      </a:lnTo>
                      <a:lnTo>
                        <a:pt x="164" y="199"/>
                      </a:lnTo>
                      <a:lnTo>
                        <a:pt x="143" y="248"/>
                      </a:lnTo>
                      <a:lnTo>
                        <a:pt x="121" y="305"/>
                      </a:lnTo>
                      <a:lnTo>
                        <a:pt x="100" y="367"/>
                      </a:lnTo>
                      <a:lnTo>
                        <a:pt x="77" y="433"/>
                      </a:lnTo>
                      <a:lnTo>
                        <a:pt x="57" y="504"/>
                      </a:lnTo>
                      <a:lnTo>
                        <a:pt x="36" y="581"/>
                      </a:lnTo>
                      <a:lnTo>
                        <a:pt x="0" y="748"/>
                      </a:lnTo>
                      <a:lnTo>
                        <a:pt x="53" y="770"/>
                      </a:lnTo>
                      <a:lnTo>
                        <a:pt x="59" y="705"/>
                      </a:lnTo>
                      <a:lnTo>
                        <a:pt x="70" y="632"/>
                      </a:lnTo>
                      <a:lnTo>
                        <a:pt x="89" y="537"/>
                      </a:lnTo>
                      <a:lnTo>
                        <a:pt x="104" y="483"/>
                      </a:lnTo>
                      <a:lnTo>
                        <a:pt x="119" y="426"/>
                      </a:lnTo>
                      <a:lnTo>
                        <a:pt x="138" y="366"/>
                      </a:lnTo>
                      <a:lnTo>
                        <a:pt x="162" y="302"/>
                      </a:lnTo>
                      <a:lnTo>
                        <a:pt x="188" y="239"/>
                      </a:lnTo>
                      <a:lnTo>
                        <a:pt x="202" y="208"/>
                      </a:lnTo>
                      <a:lnTo>
                        <a:pt x="218" y="175"/>
                      </a:lnTo>
                      <a:lnTo>
                        <a:pt x="235" y="143"/>
                      </a:lnTo>
                      <a:lnTo>
                        <a:pt x="252" y="110"/>
                      </a:lnTo>
                      <a:lnTo>
                        <a:pt x="271" y="78"/>
                      </a:lnTo>
                      <a:lnTo>
                        <a:pt x="292" y="45"/>
                      </a:ln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7" name="Freeform 230"/>
                <p:cNvSpPr>
                  <a:spLocks/>
                </p:cNvSpPr>
                <p:nvPr/>
              </p:nvSpPr>
              <p:spPr bwMode="auto">
                <a:xfrm>
                  <a:off x="1012058" y="2825684"/>
                  <a:ext cx="57195" cy="85680"/>
                </a:xfrm>
                <a:custGeom>
                  <a:avLst/>
                  <a:gdLst>
                    <a:gd name="T0" fmla="*/ 0 w 531"/>
                    <a:gd name="T1" fmla="*/ 2147483647 h 736"/>
                    <a:gd name="T2" fmla="*/ 2147483647 w 531"/>
                    <a:gd name="T3" fmla="*/ 2147483647 h 736"/>
                    <a:gd name="T4" fmla="*/ 2147483647 w 531"/>
                    <a:gd name="T5" fmla="*/ 2147483647 h 736"/>
                    <a:gd name="T6" fmla="*/ 2147483647 w 531"/>
                    <a:gd name="T7" fmla="*/ 2147483647 h 736"/>
                    <a:gd name="T8" fmla="*/ 2147483647 w 531"/>
                    <a:gd name="T9" fmla="*/ 2147483647 h 736"/>
                    <a:gd name="T10" fmla="*/ 2147483647 w 531"/>
                    <a:gd name="T11" fmla="*/ 2147483647 h 736"/>
                    <a:gd name="T12" fmla="*/ 2147483647 w 531"/>
                    <a:gd name="T13" fmla="*/ 2147483647 h 736"/>
                    <a:gd name="T14" fmla="*/ 2147483647 w 531"/>
                    <a:gd name="T15" fmla="*/ 2147483647 h 736"/>
                    <a:gd name="T16" fmla="*/ 2147483647 w 531"/>
                    <a:gd name="T17" fmla="*/ 2147483647 h 736"/>
                    <a:gd name="T18" fmla="*/ 2147483647 w 531"/>
                    <a:gd name="T19" fmla="*/ 2147483647 h 736"/>
                    <a:gd name="T20" fmla="*/ 2147483647 w 531"/>
                    <a:gd name="T21" fmla="*/ 2147483647 h 736"/>
                    <a:gd name="T22" fmla="*/ 2147483647 w 531"/>
                    <a:gd name="T23" fmla="*/ 2147483647 h 736"/>
                    <a:gd name="T24" fmla="*/ 2147483647 w 531"/>
                    <a:gd name="T25" fmla="*/ 2147483647 h 736"/>
                    <a:gd name="T26" fmla="*/ 2147483647 w 531"/>
                    <a:gd name="T27" fmla="*/ 2147483647 h 736"/>
                    <a:gd name="T28" fmla="*/ 2147483647 w 531"/>
                    <a:gd name="T29" fmla="*/ 2147483647 h 736"/>
                    <a:gd name="T30" fmla="*/ 2147483647 w 531"/>
                    <a:gd name="T31" fmla="*/ 2147483647 h 736"/>
                    <a:gd name="T32" fmla="*/ 2147483647 w 531"/>
                    <a:gd name="T33" fmla="*/ 2147483647 h 736"/>
                    <a:gd name="T34" fmla="*/ 2147483647 w 531"/>
                    <a:gd name="T35" fmla="*/ 2147483647 h 736"/>
                    <a:gd name="T36" fmla="*/ 2147483647 w 531"/>
                    <a:gd name="T37" fmla="*/ 2147483647 h 736"/>
                    <a:gd name="T38" fmla="*/ 2147483647 w 531"/>
                    <a:gd name="T39" fmla="*/ 2147483647 h 736"/>
                    <a:gd name="T40" fmla="*/ 2147483647 w 531"/>
                    <a:gd name="T41" fmla="*/ 2147483647 h 736"/>
                    <a:gd name="T42" fmla="*/ 2147483647 w 531"/>
                    <a:gd name="T43" fmla="*/ 2147483647 h 736"/>
                    <a:gd name="T44" fmla="*/ 2147483647 w 531"/>
                    <a:gd name="T45" fmla="*/ 2147483647 h 736"/>
                    <a:gd name="T46" fmla="*/ 2147483647 w 531"/>
                    <a:gd name="T47" fmla="*/ 2147483647 h 736"/>
                    <a:gd name="T48" fmla="*/ 2147483647 w 531"/>
                    <a:gd name="T49" fmla="*/ 0 h 736"/>
                    <a:gd name="T50" fmla="*/ 2147483647 w 531"/>
                    <a:gd name="T51" fmla="*/ 2147483647 h 736"/>
                    <a:gd name="T52" fmla="*/ 2147483647 w 531"/>
                    <a:gd name="T53" fmla="*/ 2147483647 h 736"/>
                    <a:gd name="T54" fmla="*/ 2147483647 w 531"/>
                    <a:gd name="T55" fmla="*/ 2147483647 h 736"/>
                    <a:gd name="T56" fmla="*/ 2147483647 w 531"/>
                    <a:gd name="T57" fmla="*/ 2147483647 h 736"/>
                    <a:gd name="T58" fmla="*/ 2147483647 w 531"/>
                    <a:gd name="T59" fmla="*/ 2147483647 h 736"/>
                    <a:gd name="T60" fmla="*/ 2147483647 w 531"/>
                    <a:gd name="T61" fmla="*/ 2147483647 h 736"/>
                    <a:gd name="T62" fmla="*/ 2147483647 w 531"/>
                    <a:gd name="T63" fmla="*/ 2147483647 h 736"/>
                    <a:gd name="T64" fmla="*/ 2147483647 w 531"/>
                    <a:gd name="T65" fmla="*/ 2147483647 h 736"/>
                    <a:gd name="T66" fmla="*/ 2147483647 w 531"/>
                    <a:gd name="T67" fmla="*/ 2147483647 h 736"/>
                    <a:gd name="T68" fmla="*/ 2147483647 w 531"/>
                    <a:gd name="T69" fmla="*/ 2147483647 h 736"/>
                    <a:gd name="T70" fmla="*/ 2147483647 w 531"/>
                    <a:gd name="T71" fmla="*/ 2147483647 h 736"/>
                    <a:gd name="T72" fmla="*/ 2147483647 w 531"/>
                    <a:gd name="T73" fmla="*/ 2147483647 h 736"/>
                    <a:gd name="T74" fmla="*/ 2147483647 w 531"/>
                    <a:gd name="T75" fmla="*/ 2147483647 h 736"/>
                    <a:gd name="T76" fmla="*/ 2147483647 w 531"/>
                    <a:gd name="T77" fmla="*/ 2147483647 h 736"/>
                    <a:gd name="T78" fmla="*/ 2147483647 w 531"/>
                    <a:gd name="T79" fmla="*/ 2147483647 h 736"/>
                    <a:gd name="T80" fmla="*/ 2147483647 w 531"/>
                    <a:gd name="T81" fmla="*/ 2147483647 h 736"/>
                    <a:gd name="T82" fmla="*/ 2147483647 w 531"/>
                    <a:gd name="T83" fmla="*/ 2147483647 h 736"/>
                    <a:gd name="T84" fmla="*/ 2147483647 w 531"/>
                    <a:gd name="T85" fmla="*/ 2147483647 h 736"/>
                    <a:gd name="T86" fmla="*/ 2147483647 w 531"/>
                    <a:gd name="T87" fmla="*/ 2147483647 h 736"/>
                    <a:gd name="T88" fmla="*/ 0 w 531"/>
                    <a:gd name="T89" fmla="*/ 2147483647 h 736"/>
                    <a:gd name="T90" fmla="*/ 0 w 531"/>
                    <a:gd name="T91" fmla="*/ 2147483647 h 7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531"/>
                    <a:gd name="T139" fmla="*/ 0 h 736"/>
                    <a:gd name="T140" fmla="*/ 531 w 531"/>
                    <a:gd name="T141" fmla="*/ 736 h 7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531" h="736">
                      <a:moveTo>
                        <a:pt x="0" y="724"/>
                      </a:moveTo>
                      <a:lnTo>
                        <a:pt x="19" y="697"/>
                      </a:lnTo>
                      <a:lnTo>
                        <a:pt x="40" y="665"/>
                      </a:lnTo>
                      <a:lnTo>
                        <a:pt x="68" y="623"/>
                      </a:lnTo>
                      <a:lnTo>
                        <a:pt x="85" y="599"/>
                      </a:lnTo>
                      <a:lnTo>
                        <a:pt x="102" y="573"/>
                      </a:lnTo>
                      <a:lnTo>
                        <a:pt x="119" y="546"/>
                      </a:lnTo>
                      <a:lnTo>
                        <a:pt x="139" y="518"/>
                      </a:lnTo>
                      <a:lnTo>
                        <a:pt x="160" y="488"/>
                      </a:lnTo>
                      <a:lnTo>
                        <a:pt x="181" y="458"/>
                      </a:lnTo>
                      <a:lnTo>
                        <a:pt x="201" y="426"/>
                      </a:lnTo>
                      <a:lnTo>
                        <a:pt x="224" y="394"/>
                      </a:lnTo>
                      <a:lnTo>
                        <a:pt x="247" y="363"/>
                      </a:lnTo>
                      <a:lnTo>
                        <a:pt x="269" y="330"/>
                      </a:lnTo>
                      <a:lnTo>
                        <a:pt x="292" y="298"/>
                      </a:lnTo>
                      <a:lnTo>
                        <a:pt x="314" y="267"/>
                      </a:lnTo>
                      <a:lnTo>
                        <a:pt x="337" y="237"/>
                      </a:lnTo>
                      <a:lnTo>
                        <a:pt x="358" y="206"/>
                      </a:lnTo>
                      <a:lnTo>
                        <a:pt x="380" y="176"/>
                      </a:lnTo>
                      <a:lnTo>
                        <a:pt x="401" y="149"/>
                      </a:lnTo>
                      <a:lnTo>
                        <a:pt x="422" y="124"/>
                      </a:lnTo>
                      <a:lnTo>
                        <a:pt x="440" y="98"/>
                      </a:lnTo>
                      <a:lnTo>
                        <a:pt x="476" y="56"/>
                      </a:lnTo>
                      <a:lnTo>
                        <a:pt x="506" y="23"/>
                      </a:lnTo>
                      <a:lnTo>
                        <a:pt x="531" y="0"/>
                      </a:lnTo>
                      <a:lnTo>
                        <a:pt x="512" y="29"/>
                      </a:lnTo>
                      <a:lnTo>
                        <a:pt x="487" y="62"/>
                      </a:lnTo>
                      <a:lnTo>
                        <a:pt x="457" y="106"/>
                      </a:lnTo>
                      <a:lnTo>
                        <a:pt x="440" y="131"/>
                      </a:lnTo>
                      <a:lnTo>
                        <a:pt x="422" y="158"/>
                      </a:lnTo>
                      <a:lnTo>
                        <a:pt x="403" y="185"/>
                      </a:lnTo>
                      <a:lnTo>
                        <a:pt x="382" y="215"/>
                      </a:lnTo>
                      <a:lnTo>
                        <a:pt x="359" y="247"/>
                      </a:lnTo>
                      <a:lnTo>
                        <a:pt x="339" y="279"/>
                      </a:lnTo>
                      <a:lnTo>
                        <a:pt x="316" y="312"/>
                      </a:lnTo>
                      <a:lnTo>
                        <a:pt x="294" y="343"/>
                      </a:lnTo>
                      <a:lnTo>
                        <a:pt x="273" y="376"/>
                      </a:lnTo>
                      <a:lnTo>
                        <a:pt x="250" y="409"/>
                      </a:lnTo>
                      <a:lnTo>
                        <a:pt x="207" y="474"/>
                      </a:lnTo>
                      <a:lnTo>
                        <a:pt x="168" y="537"/>
                      </a:lnTo>
                      <a:lnTo>
                        <a:pt x="132" y="594"/>
                      </a:lnTo>
                      <a:lnTo>
                        <a:pt x="102" y="644"/>
                      </a:lnTo>
                      <a:lnTo>
                        <a:pt x="77" y="686"/>
                      </a:lnTo>
                      <a:lnTo>
                        <a:pt x="57" y="736"/>
                      </a:lnTo>
                      <a:lnTo>
                        <a:pt x="0" y="724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8" name="Freeform 231"/>
                <p:cNvSpPr>
                  <a:spLocks/>
                </p:cNvSpPr>
                <p:nvPr/>
              </p:nvSpPr>
              <p:spPr bwMode="auto">
                <a:xfrm>
                  <a:off x="916732" y="2727311"/>
                  <a:ext cx="21309" cy="69813"/>
                </a:xfrm>
                <a:custGeom>
                  <a:avLst/>
                  <a:gdLst>
                    <a:gd name="T0" fmla="*/ 2147483647 w 201"/>
                    <a:gd name="T1" fmla="*/ 2147483647 h 603"/>
                    <a:gd name="T2" fmla="*/ 2147483647 w 201"/>
                    <a:gd name="T3" fmla="*/ 0 h 603"/>
                    <a:gd name="T4" fmla="*/ 2147483647 w 201"/>
                    <a:gd name="T5" fmla="*/ 2147483647 h 603"/>
                    <a:gd name="T6" fmla="*/ 2147483647 w 201"/>
                    <a:gd name="T7" fmla="*/ 2147483647 h 603"/>
                    <a:gd name="T8" fmla="*/ 2147483647 w 201"/>
                    <a:gd name="T9" fmla="*/ 2147483647 h 603"/>
                    <a:gd name="T10" fmla="*/ 2147483647 w 201"/>
                    <a:gd name="T11" fmla="*/ 2147483647 h 603"/>
                    <a:gd name="T12" fmla="*/ 2147483647 w 201"/>
                    <a:gd name="T13" fmla="*/ 2147483647 h 603"/>
                    <a:gd name="T14" fmla="*/ 2147483647 w 201"/>
                    <a:gd name="T15" fmla="*/ 2147483647 h 603"/>
                    <a:gd name="T16" fmla="*/ 2147483647 w 201"/>
                    <a:gd name="T17" fmla="*/ 2147483647 h 603"/>
                    <a:gd name="T18" fmla="*/ 2147483647 w 201"/>
                    <a:gd name="T19" fmla="*/ 2147483647 h 603"/>
                    <a:gd name="T20" fmla="*/ 0 w 201"/>
                    <a:gd name="T21" fmla="*/ 2147483647 h 603"/>
                    <a:gd name="T22" fmla="*/ 2147483647 w 201"/>
                    <a:gd name="T23" fmla="*/ 2147483647 h 603"/>
                    <a:gd name="T24" fmla="*/ 2147483647 w 201"/>
                    <a:gd name="T25" fmla="*/ 2147483647 h 60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01"/>
                    <a:gd name="T40" fmla="*/ 0 h 603"/>
                    <a:gd name="T41" fmla="*/ 201 w 201"/>
                    <a:gd name="T42" fmla="*/ 603 h 60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01" h="603">
                      <a:moveTo>
                        <a:pt x="43" y="603"/>
                      </a:moveTo>
                      <a:lnTo>
                        <a:pt x="201" y="0"/>
                      </a:lnTo>
                      <a:lnTo>
                        <a:pt x="192" y="20"/>
                      </a:lnTo>
                      <a:lnTo>
                        <a:pt x="168" y="74"/>
                      </a:lnTo>
                      <a:lnTo>
                        <a:pt x="134" y="151"/>
                      </a:lnTo>
                      <a:lnTo>
                        <a:pt x="115" y="194"/>
                      </a:lnTo>
                      <a:lnTo>
                        <a:pt x="94" y="242"/>
                      </a:lnTo>
                      <a:lnTo>
                        <a:pt x="75" y="291"/>
                      </a:lnTo>
                      <a:lnTo>
                        <a:pt x="59" y="339"/>
                      </a:lnTo>
                      <a:lnTo>
                        <a:pt x="27" y="432"/>
                      </a:lnTo>
                      <a:lnTo>
                        <a:pt x="0" y="569"/>
                      </a:lnTo>
                      <a:lnTo>
                        <a:pt x="43" y="603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9" name="Freeform 232"/>
                <p:cNvSpPr>
                  <a:spLocks/>
                </p:cNvSpPr>
                <p:nvPr/>
              </p:nvSpPr>
              <p:spPr bwMode="auto">
                <a:xfrm>
                  <a:off x="943647" y="2963724"/>
                  <a:ext cx="77383" cy="66640"/>
                </a:xfrm>
                <a:custGeom>
                  <a:avLst/>
                  <a:gdLst>
                    <a:gd name="T0" fmla="*/ 2147483647 w 712"/>
                    <a:gd name="T1" fmla="*/ 0 h 585"/>
                    <a:gd name="T2" fmla="*/ 2147483647 w 712"/>
                    <a:gd name="T3" fmla="*/ 2147483647 h 585"/>
                    <a:gd name="T4" fmla="*/ 2147483647 w 712"/>
                    <a:gd name="T5" fmla="*/ 2147483647 h 585"/>
                    <a:gd name="T6" fmla="*/ 2147483647 w 712"/>
                    <a:gd name="T7" fmla="*/ 2147483647 h 585"/>
                    <a:gd name="T8" fmla="*/ 2147483647 w 712"/>
                    <a:gd name="T9" fmla="*/ 2147483647 h 585"/>
                    <a:gd name="T10" fmla="*/ 2147483647 w 712"/>
                    <a:gd name="T11" fmla="*/ 2147483647 h 585"/>
                    <a:gd name="T12" fmla="*/ 2147483647 w 712"/>
                    <a:gd name="T13" fmla="*/ 2147483647 h 585"/>
                    <a:gd name="T14" fmla="*/ 2147483647 w 712"/>
                    <a:gd name="T15" fmla="*/ 2147483647 h 585"/>
                    <a:gd name="T16" fmla="*/ 2147483647 w 712"/>
                    <a:gd name="T17" fmla="*/ 2147483647 h 585"/>
                    <a:gd name="T18" fmla="*/ 2147483647 w 712"/>
                    <a:gd name="T19" fmla="*/ 2147483647 h 585"/>
                    <a:gd name="T20" fmla="*/ 0 w 712"/>
                    <a:gd name="T21" fmla="*/ 2147483647 h 585"/>
                    <a:gd name="T22" fmla="*/ 2147483647 w 712"/>
                    <a:gd name="T23" fmla="*/ 0 h 585"/>
                    <a:gd name="T24" fmla="*/ 2147483647 w 712"/>
                    <a:gd name="T25" fmla="*/ 0 h 58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12"/>
                    <a:gd name="T40" fmla="*/ 0 h 585"/>
                    <a:gd name="T41" fmla="*/ 712 w 712"/>
                    <a:gd name="T42" fmla="*/ 585 h 58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12" h="585">
                      <a:moveTo>
                        <a:pt x="194" y="0"/>
                      </a:moveTo>
                      <a:lnTo>
                        <a:pt x="215" y="12"/>
                      </a:lnTo>
                      <a:lnTo>
                        <a:pt x="243" y="26"/>
                      </a:lnTo>
                      <a:lnTo>
                        <a:pt x="288" y="42"/>
                      </a:lnTo>
                      <a:lnTo>
                        <a:pt x="356" y="60"/>
                      </a:lnTo>
                      <a:lnTo>
                        <a:pt x="446" y="80"/>
                      </a:lnTo>
                      <a:lnTo>
                        <a:pt x="563" y="98"/>
                      </a:lnTo>
                      <a:lnTo>
                        <a:pt x="712" y="114"/>
                      </a:lnTo>
                      <a:lnTo>
                        <a:pt x="514" y="119"/>
                      </a:lnTo>
                      <a:lnTo>
                        <a:pt x="253" y="98"/>
                      </a:lnTo>
                      <a:lnTo>
                        <a:pt x="0" y="585"/>
                      </a:lnTo>
                      <a:lnTo>
                        <a:pt x="19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0" name="Freeform 233"/>
                <p:cNvSpPr>
                  <a:spLocks/>
                </p:cNvSpPr>
                <p:nvPr/>
              </p:nvSpPr>
              <p:spPr bwMode="auto">
                <a:xfrm>
                  <a:off x="1003086" y="2895497"/>
                  <a:ext cx="32523" cy="69813"/>
                </a:xfrm>
                <a:custGeom>
                  <a:avLst/>
                  <a:gdLst>
                    <a:gd name="T0" fmla="*/ 2147483647 w 299"/>
                    <a:gd name="T1" fmla="*/ 0 h 610"/>
                    <a:gd name="T2" fmla="*/ 2147483647 w 299"/>
                    <a:gd name="T3" fmla="*/ 2147483647 h 610"/>
                    <a:gd name="T4" fmla="*/ 2147483647 w 299"/>
                    <a:gd name="T5" fmla="*/ 2147483647 h 610"/>
                    <a:gd name="T6" fmla="*/ 2147483647 w 299"/>
                    <a:gd name="T7" fmla="*/ 2147483647 h 610"/>
                    <a:gd name="T8" fmla="*/ 2147483647 w 299"/>
                    <a:gd name="T9" fmla="*/ 2147483647 h 610"/>
                    <a:gd name="T10" fmla="*/ 2147483647 w 299"/>
                    <a:gd name="T11" fmla="*/ 2147483647 h 610"/>
                    <a:gd name="T12" fmla="*/ 2147483647 w 299"/>
                    <a:gd name="T13" fmla="*/ 2147483647 h 610"/>
                    <a:gd name="T14" fmla="*/ 2147483647 w 299"/>
                    <a:gd name="T15" fmla="*/ 2147483647 h 610"/>
                    <a:gd name="T16" fmla="*/ 2147483647 w 299"/>
                    <a:gd name="T17" fmla="*/ 2147483647 h 610"/>
                    <a:gd name="T18" fmla="*/ 2147483647 w 299"/>
                    <a:gd name="T19" fmla="*/ 2147483647 h 610"/>
                    <a:gd name="T20" fmla="*/ 2147483647 w 299"/>
                    <a:gd name="T21" fmla="*/ 2147483647 h 610"/>
                    <a:gd name="T22" fmla="*/ 0 w 299"/>
                    <a:gd name="T23" fmla="*/ 2147483647 h 610"/>
                    <a:gd name="T24" fmla="*/ 2147483647 w 299"/>
                    <a:gd name="T25" fmla="*/ 2147483647 h 610"/>
                    <a:gd name="T26" fmla="*/ 2147483647 w 299"/>
                    <a:gd name="T27" fmla="*/ 2147483647 h 610"/>
                    <a:gd name="T28" fmla="*/ 2147483647 w 299"/>
                    <a:gd name="T29" fmla="*/ 2147483647 h 610"/>
                    <a:gd name="T30" fmla="*/ 2147483647 w 299"/>
                    <a:gd name="T31" fmla="*/ 2147483647 h 610"/>
                    <a:gd name="T32" fmla="*/ 2147483647 w 299"/>
                    <a:gd name="T33" fmla="*/ 2147483647 h 610"/>
                    <a:gd name="T34" fmla="*/ 2147483647 w 299"/>
                    <a:gd name="T35" fmla="*/ 2147483647 h 610"/>
                    <a:gd name="T36" fmla="*/ 2147483647 w 299"/>
                    <a:gd name="T37" fmla="*/ 2147483647 h 610"/>
                    <a:gd name="T38" fmla="*/ 2147483647 w 299"/>
                    <a:gd name="T39" fmla="*/ 2147483647 h 610"/>
                    <a:gd name="T40" fmla="*/ 2147483647 w 299"/>
                    <a:gd name="T41" fmla="*/ 2147483647 h 610"/>
                    <a:gd name="T42" fmla="*/ 2147483647 w 299"/>
                    <a:gd name="T43" fmla="*/ 2147483647 h 610"/>
                    <a:gd name="T44" fmla="*/ 2147483647 w 299"/>
                    <a:gd name="T45" fmla="*/ 2147483647 h 610"/>
                    <a:gd name="T46" fmla="*/ 2147483647 w 299"/>
                    <a:gd name="T47" fmla="*/ 2147483647 h 610"/>
                    <a:gd name="T48" fmla="*/ 2147483647 w 299"/>
                    <a:gd name="T49" fmla="*/ 2147483647 h 610"/>
                    <a:gd name="T50" fmla="*/ 2147483647 w 299"/>
                    <a:gd name="T51" fmla="*/ 2147483647 h 610"/>
                    <a:gd name="T52" fmla="*/ 2147483647 w 299"/>
                    <a:gd name="T53" fmla="*/ 2147483647 h 610"/>
                    <a:gd name="T54" fmla="*/ 2147483647 w 299"/>
                    <a:gd name="T55" fmla="*/ 2147483647 h 610"/>
                    <a:gd name="T56" fmla="*/ 2147483647 w 299"/>
                    <a:gd name="T57" fmla="*/ 2147483647 h 610"/>
                    <a:gd name="T58" fmla="*/ 2147483647 w 299"/>
                    <a:gd name="T59" fmla="*/ 2147483647 h 610"/>
                    <a:gd name="T60" fmla="*/ 2147483647 w 299"/>
                    <a:gd name="T61" fmla="*/ 2147483647 h 610"/>
                    <a:gd name="T62" fmla="*/ 2147483647 w 299"/>
                    <a:gd name="T63" fmla="*/ 2147483647 h 610"/>
                    <a:gd name="T64" fmla="*/ 2147483647 w 299"/>
                    <a:gd name="T65" fmla="*/ 2147483647 h 610"/>
                    <a:gd name="T66" fmla="*/ 2147483647 w 299"/>
                    <a:gd name="T67" fmla="*/ 2147483647 h 610"/>
                    <a:gd name="T68" fmla="*/ 2147483647 w 299"/>
                    <a:gd name="T69" fmla="*/ 2147483647 h 610"/>
                    <a:gd name="T70" fmla="*/ 2147483647 w 299"/>
                    <a:gd name="T71" fmla="*/ 2147483647 h 610"/>
                    <a:gd name="T72" fmla="*/ 2147483647 w 299"/>
                    <a:gd name="T73" fmla="*/ 0 h 610"/>
                    <a:gd name="T74" fmla="*/ 2147483647 w 299"/>
                    <a:gd name="T75" fmla="*/ 0 h 6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99"/>
                    <a:gd name="T115" fmla="*/ 0 h 610"/>
                    <a:gd name="T116" fmla="*/ 299 w 299"/>
                    <a:gd name="T117" fmla="*/ 610 h 6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99" h="610">
                      <a:moveTo>
                        <a:pt x="265" y="0"/>
                      </a:moveTo>
                      <a:lnTo>
                        <a:pt x="256" y="16"/>
                      </a:lnTo>
                      <a:lnTo>
                        <a:pt x="226" y="56"/>
                      </a:lnTo>
                      <a:lnTo>
                        <a:pt x="207" y="85"/>
                      </a:lnTo>
                      <a:lnTo>
                        <a:pt x="184" y="116"/>
                      </a:lnTo>
                      <a:lnTo>
                        <a:pt x="162" y="152"/>
                      </a:lnTo>
                      <a:lnTo>
                        <a:pt x="137" y="190"/>
                      </a:lnTo>
                      <a:lnTo>
                        <a:pt x="113" y="229"/>
                      </a:lnTo>
                      <a:lnTo>
                        <a:pt x="88" y="270"/>
                      </a:lnTo>
                      <a:lnTo>
                        <a:pt x="66" y="309"/>
                      </a:lnTo>
                      <a:lnTo>
                        <a:pt x="47" y="348"/>
                      </a:lnTo>
                      <a:lnTo>
                        <a:pt x="0" y="479"/>
                      </a:lnTo>
                      <a:lnTo>
                        <a:pt x="179" y="319"/>
                      </a:lnTo>
                      <a:lnTo>
                        <a:pt x="162" y="352"/>
                      </a:lnTo>
                      <a:lnTo>
                        <a:pt x="143" y="388"/>
                      </a:lnTo>
                      <a:lnTo>
                        <a:pt x="122" y="432"/>
                      </a:lnTo>
                      <a:lnTo>
                        <a:pt x="102" y="480"/>
                      </a:lnTo>
                      <a:lnTo>
                        <a:pt x="85" y="528"/>
                      </a:lnTo>
                      <a:lnTo>
                        <a:pt x="66" y="610"/>
                      </a:lnTo>
                      <a:lnTo>
                        <a:pt x="73" y="594"/>
                      </a:lnTo>
                      <a:lnTo>
                        <a:pt x="94" y="551"/>
                      </a:lnTo>
                      <a:lnTo>
                        <a:pt x="124" y="489"/>
                      </a:lnTo>
                      <a:lnTo>
                        <a:pt x="143" y="455"/>
                      </a:lnTo>
                      <a:lnTo>
                        <a:pt x="162" y="419"/>
                      </a:lnTo>
                      <a:lnTo>
                        <a:pt x="181" y="382"/>
                      </a:lnTo>
                      <a:lnTo>
                        <a:pt x="201" y="346"/>
                      </a:lnTo>
                      <a:lnTo>
                        <a:pt x="220" y="313"/>
                      </a:lnTo>
                      <a:lnTo>
                        <a:pt x="239" y="282"/>
                      </a:lnTo>
                      <a:lnTo>
                        <a:pt x="256" y="255"/>
                      </a:lnTo>
                      <a:lnTo>
                        <a:pt x="273" y="232"/>
                      </a:lnTo>
                      <a:lnTo>
                        <a:pt x="299" y="206"/>
                      </a:lnTo>
                      <a:lnTo>
                        <a:pt x="241" y="235"/>
                      </a:lnTo>
                      <a:lnTo>
                        <a:pt x="211" y="253"/>
                      </a:lnTo>
                      <a:lnTo>
                        <a:pt x="181" y="277"/>
                      </a:lnTo>
                      <a:lnTo>
                        <a:pt x="147" y="307"/>
                      </a:lnTo>
                      <a:lnTo>
                        <a:pt x="111" y="343"/>
                      </a:lnTo>
                      <a:lnTo>
                        <a:pt x="265" y="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1" name="Freeform 234"/>
                <p:cNvSpPr>
                  <a:spLocks/>
                </p:cNvSpPr>
                <p:nvPr/>
              </p:nvSpPr>
              <p:spPr bwMode="auto">
                <a:xfrm>
                  <a:off x="927946" y="2746351"/>
                  <a:ext cx="21309" cy="109480"/>
                </a:xfrm>
                <a:custGeom>
                  <a:avLst/>
                  <a:gdLst>
                    <a:gd name="T0" fmla="*/ 0 w 201"/>
                    <a:gd name="T1" fmla="*/ 2147483647 h 942"/>
                    <a:gd name="T2" fmla="*/ 2147483647 w 201"/>
                    <a:gd name="T3" fmla="*/ 2147483647 h 942"/>
                    <a:gd name="T4" fmla="*/ 2147483647 w 201"/>
                    <a:gd name="T5" fmla="*/ 2147483647 h 942"/>
                    <a:gd name="T6" fmla="*/ 2147483647 w 201"/>
                    <a:gd name="T7" fmla="*/ 2147483647 h 942"/>
                    <a:gd name="T8" fmla="*/ 2147483647 w 201"/>
                    <a:gd name="T9" fmla="*/ 2147483647 h 942"/>
                    <a:gd name="T10" fmla="*/ 2147483647 w 201"/>
                    <a:gd name="T11" fmla="*/ 2147483647 h 942"/>
                    <a:gd name="T12" fmla="*/ 2147483647 w 201"/>
                    <a:gd name="T13" fmla="*/ 2147483647 h 942"/>
                    <a:gd name="T14" fmla="*/ 2147483647 w 201"/>
                    <a:gd name="T15" fmla="*/ 2147483647 h 942"/>
                    <a:gd name="T16" fmla="*/ 2147483647 w 201"/>
                    <a:gd name="T17" fmla="*/ 2147483647 h 942"/>
                    <a:gd name="T18" fmla="*/ 2147483647 w 201"/>
                    <a:gd name="T19" fmla="*/ 2147483647 h 942"/>
                    <a:gd name="T20" fmla="*/ 2147483647 w 201"/>
                    <a:gd name="T21" fmla="*/ 0 h 942"/>
                    <a:gd name="T22" fmla="*/ 2147483647 w 201"/>
                    <a:gd name="T23" fmla="*/ 2147483647 h 942"/>
                    <a:gd name="T24" fmla="*/ 2147483647 w 201"/>
                    <a:gd name="T25" fmla="*/ 2147483647 h 942"/>
                    <a:gd name="T26" fmla="*/ 2147483647 w 201"/>
                    <a:gd name="T27" fmla="*/ 2147483647 h 942"/>
                    <a:gd name="T28" fmla="*/ 2147483647 w 201"/>
                    <a:gd name="T29" fmla="*/ 2147483647 h 942"/>
                    <a:gd name="T30" fmla="*/ 2147483647 w 201"/>
                    <a:gd name="T31" fmla="*/ 2147483647 h 942"/>
                    <a:gd name="T32" fmla="*/ 2147483647 w 201"/>
                    <a:gd name="T33" fmla="*/ 2147483647 h 942"/>
                    <a:gd name="T34" fmla="*/ 2147483647 w 201"/>
                    <a:gd name="T35" fmla="*/ 2147483647 h 942"/>
                    <a:gd name="T36" fmla="*/ 2147483647 w 201"/>
                    <a:gd name="T37" fmla="*/ 2147483647 h 942"/>
                    <a:gd name="T38" fmla="*/ 0 w 201"/>
                    <a:gd name="T39" fmla="*/ 2147483647 h 942"/>
                    <a:gd name="T40" fmla="*/ 0 w 201"/>
                    <a:gd name="T41" fmla="*/ 2147483647 h 94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01"/>
                    <a:gd name="T64" fmla="*/ 0 h 942"/>
                    <a:gd name="T65" fmla="*/ 201 w 201"/>
                    <a:gd name="T66" fmla="*/ 942 h 94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01" h="942">
                      <a:moveTo>
                        <a:pt x="0" y="862"/>
                      </a:moveTo>
                      <a:lnTo>
                        <a:pt x="11" y="770"/>
                      </a:lnTo>
                      <a:lnTo>
                        <a:pt x="24" y="669"/>
                      </a:lnTo>
                      <a:lnTo>
                        <a:pt x="45" y="545"/>
                      </a:lnTo>
                      <a:lnTo>
                        <a:pt x="71" y="406"/>
                      </a:lnTo>
                      <a:lnTo>
                        <a:pt x="88" y="334"/>
                      </a:lnTo>
                      <a:lnTo>
                        <a:pt x="107" y="263"/>
                      </a:lnTo>
                      <a:lnTo>
                        <a:pt x="126" y="193"/>
                      </a:lnTo>
                      <a:lnTo>
                        <a:pt x="150" y="125"/>
                      </a:lnTo>
                      <a:lnTo>
                        <a:pt x="175" y="60"/>
                      </a:lnTo>
                      <a:lnTo>
                        <a:pt x="201" y="0"/>
                      </a:lnTo>
                      <a:lnTo>
                        <a:pt x="194" y="33"/>
                      </a:lnTo>
                      <a:lnTo>
                        <a:pt x="173" y="122"/>
                      </a:lnTo>
                      <a:lnTo>
                        <a:pt x="143" y="251"/>
                      </a:lnTo>
                      <a:lnTo>
                        <a:pt x="109" y="405"/>
                      </a:lnTo>
                      <a:lnTo>
                        <a:pt x="92" y="484"/>
                      </a:lnTo>
                      <a:lnTo>
                        <a:pt x="75" y="566"/>
                      </a:lnTo>
                      <a:lnTo>
                        <a:pt x="47" y="719"/>
                      </a:lnTo>
                      <a:lnTo>
                        <a:pt x="22" y="942"/>
                      </a:lnTo>
                      <a:lnTo>
                        <a:pt x="0" y="862"/>
                      </a:lnTo>
                      <a:close/>
                    </a:path>
                  </a:pathLst>
                </a:custGeom>
                <a:solidFill>
                  <a:srgbClr val="FFE5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2" name="Freeform 235"/>
                <p:cNvSpPr>
                  <a:spLocks/>
                </p:cNvSpPr>
                <p:nvPr/>
              </p:nvSpPr>
              <p:spPr bwMode="auto">
                <a:xfrm>
                  <a:off x="1014301" y="2978003"/>
                  <a:ext cx="26916" cy="58707"/>
                </a:xfrm>
                <a:custGeom>
                  <a:avLst/>
                  <a:gdLst>
                    <a:gd name="T0" fmla="*/ 2147483647 w 244"/>
                    <a:gd name="T1" fmla="*/ 0 h 506"/>
                    <a:gd name="T2" fmla="*/ 2147483647 w 244"/>
                    <a:gd name="T3" fmla="*/ 0 h 506"/>
                    <a:gd name="T4" fmla="*/ 2147483647 w 244"/>
                    <a:gd name="T5" fmla="*/ 2147483647 h 506"/>
                    <a:gd name="T6" fmla="*/ 2147483647 w 244"/>
                    <a:gd name="T7" fmla="*/ 2147483647 h 506"/>
                    <a:gd name="T8" fmla="*/ 0 w 244"/>
                    <a:gd name="T9" fmla="*/ 2147483647 h 506"/>
                    <a:gd name="T10" fmla="*/ 2147483647 w 244"/>
                    <a:gd name="T11" fmla="*/ 2147483647 h 506"/>
                    <a:gd name="T12" fmla="*/ 2147483647 w 244"/>
                    <a:gd name="T13" fmla="*/ 2147483647 h 506"/>
                    <a:gd name="T14" fmla="*/ 2147483647 w 244"/>
                    <a:gd name="T15" fmla="*/ 2147483647 h 506"/>
                    <a:gd name="T16" fmla="*/ 2147483647 w 244"/>
                    <a:gd name="T17" fmla="*/ 2147483647 h 506"/>
                    <a:gd name="T18" fmla="*/ 2147483647 w 244"/>
                    <a:gd name="T19" fmla="*/ 2147483647 h 506"/>
                    <a:gd name="T20" fmla="*/ 2147483647 w 244"/>
                    <a:gd name="T21" fmla="*/ 2147483647 h 506"/>
                    <a:gd name="T22" fmla="*/ 2147483647 w 244"/>
                    <a:gd name="T23" fmla="*/ 2147483647 h 506"/>
                    <a:gd name="T24" fmla="*/ 2147483647 w 244"/>
                    <a:gd name="T25" fmla="*/ 2147483647 h 506"/>
                    <a:gd name="T26" fmla="*/ 2147483647 w 244"/>
                    <a:gd name="T27" fmla="*/ 2147483647 h 506"/>
                    <a:gd name="T28" fmla="*/ 2147483647 w 244"/>
                    <a:gd name="T29" fmla="*/ 2147483647 h 506"/>
                    <a:gd name="T30" fmla="*/ 2147483647 w 244"/>
                    <a:gd name="T31" fmla="*/ 0 h 506"/>
                    <a:gd name="T32" fmla="*/ 2147483647 w 244"/>
                    <a:gd name="T33" fmla="*/ 0 h 50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4"/>
                    <a:gd name="T52" fmla="*/ 0 h 506"/>
                    <a:gd name="T53" fmla="*/ 244 w 244"/>
                    <a:gd name="T54" fmla="*/ 506 h 50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4" h="506">
                      <a:moveTo>
                        <a:pt x="86" y="0"/>
                      </a:moveTo>
                      <a:lnTo>
                        <a:pt x="158" y="0"/>
                      </a:lnTo>
                      <a:lnTo>
                        <a:pt x="244" y="190"/>
                      </a:lnTo>
                      <a:lnTo>
                        <a:pt x="43" y="500"/>
                      </a:lnTo>
                      <a:lnTo>
                        <a:pt x="0" y="506"/>
                      </a:lnTo>
                      <a:lnTo>
                        <a:pt x="17" y="462"/>
                      </a:lnTo>
                      <a:lnTo>
                        <a:pt x="34" y="418"/>
                      </a:lnTo>
                      <a:lnTo>
                        <a:pt x="58" y="366"/>
                      </a:lnTo>
                      <a:lnTo>
                        <a:pt x="86" y="312"/>
                      </a:lnTo>
                      <a:lnTo>
                        <a:pt x="118" y="260"/>
                      </a:lnTo>
                      <a:lnTo>
                        <a:pt x="135" y="239"/>
                      </a:lnTo>
                      <a:lnTo>
                        <a:pt x="152" y="220"/>
                      </a:lnTo>
                      <a:lnTo>
                        <a:pt x="169" y="205"/>
                      </a:lnTo>
                      <a:lnTo>
                        <a:pt x="186" y="196"/>
                      </a:lnTo>
                      <a:lnTo>
                        <a:pt x="130" y="29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3" name="Freeform 236"/>
                <p:cNvSpPr>
                  <a:spLocks/>
                </p:cNvSpPr>
                <p:nvPr/>
              </p:nvSpPr>
              <p:spPr bwMode="auto">
                <a:xfrm>
                  <a:off x="853928" y="2955790"/>
                  <a:ext cx="21309" cy="66640"/>
                </a:xfrm>
                <a:custGeom>
                  <a:avLst/>
                  <a:gdLst>
                    <a:gd name="T0" fmla="*/ 0 w 192"/>
                    <a:gd name="T1" fmla="*/ 0 h 576"/>
                    <a:gd name="T2" fmla="*/ 2147483647 w 192"/>
                    <a:gd name="T3" fmla="*/ 2147483647 h 576"/>
                    <a:gd name="T4" fmla="*/ 2147483647 w 192"/>
                    <a:gd name="T5" fmla="*/ 2147483647 h 576"/>
                    <a:gd name="T6" fmla="*/ 2147483647 w 192"/>
                    <a:gd name="T7" fmla="*/ 2147483647 h 576"/>
                    <a:gd name="T8" fmla="*/ 2147483647 w 192"/>
                    <a:gd name="T9" fmla="*/ 2147483647 h 576"/>
                    <a:gd name="T10" fmla="*/ 2147483647 w 192"/>
                    <a:gd name="T11" fmla="*/ 2147483647 h 576"/>
                    <a:gd name="T12" fmla="*/ 2147483647 w 192"/>
                    <a:gd name="T13" fmla="*/ 2147483647 h 576"/>
                    <a:gd name="T14" fmla="*/ 2147483647 w 192"/>
                    <a:gd name="T15" fmla="*/ 2147483647 h 576"/>
                    <a:gd name="T16" fmla="*/ 2147483647 w 192"/>
                    <a:gd name="T17" fmla="*/ 2147483647 h 576"/>
                    <a:gd name="T18" fmla="*/ 2147483647 w 192"/>
                    <a:gd name="T19" fmla="*/ 2147483647 h 576"/>
                    <a:gd name="T20" fmla="*/ 2147483647 w 192"/>
                    <a:gd name="T21" fmla="*/ 2147483647 h 576"/>
                    <a:gd name="T22" fmla="*/ 2147483647 w 192"/>
                    <a:gd name="T23" fmla="*/ 2147483647 h 576"/>
                    <a:gd name="T24" fmla="*/ 2147483647 w 192"/>
                    <a:gd name="T25" fmla="*/ 2147483647 h 576"/>
                    <a:gd name="T26" fmla="*/ 2147483647 w 192"/>
                    <a:gd name="T27" fmla="*/ 2147483647 h 576"/>
                    <a:gd name="T28" fmla="*/ 2147483647 w 192"/>
                    <a:gd name="T29" fmla="*/ 2147483647 h 576"/>
                    <a:gd name="T30" fmla="*/ 0 w 192"/>
                    <a:gd name="T31" fmla="*/ 0 h 576"/>
                    <a:gd name="T32" fmla="*/ 0 w 192"/>
                    <a:gd name="T33" fmla="*/ 0 h 5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2"/>
                    <a:gd name="T52" fmla="*/ 0 h 576"/>
                    <a:gd name="T53" fmla="*/ 192 w 192"/>
                    <a:gd name="T54" fmla="*/ 576 h 5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2" h="576">
                      <a:moveTo>
                        <a:pt x="0" y="0"/>
                      </a:moveTo>
                      <a:lnTo>
                        <a:pt x="27" y="52"/>
                      </a:lnTo>
                      <a:lnTo>
                        <a:pt x="55" y="113"/>
                      </a:lnTo>
                      <a:lnTo>
                        <a:pt x="87" y="189"/>
                      </a:lnTo>
                      <a:lnTo>
                        <a:pt x="104" y="231"/>
                      </a:lnTo>
                      <a:lnTo>
                        <a:pt x="121" y="278"/>
                      </a:lnTo>
                      <a:lnTo>
                        <a:pt x="151" y="374"/>
                      </a:lnTo>
                      <a:lnTo>
                        <a:pt x="189" y="576"/>
                      </a:lnTo>
                      <a:lnTo>
                        <a:pt x="192" y="532"/>
                      </a:lnTo>
                      <a:lnTo>
                        <a:pt x="190" y="413"/>
                      </a:lnTo>
                      <a:lnTo>
                        <a:pt x="181" y="331"/>
                      </a:lnTo>
                      <a:lnTo>
                        <a:pt x="164" y="236"/>
                      </a:lnTo>
                      <a:lnTo>
                        <a:pt x="138" y="128"/>
                      </a:lnTo>
                      <a:lnTo>
                        <a:pt x="119" y="70"/>
                      </a:lnTo>
                      <a:lnTo>
                        <a:pt x="96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4" name="Freeform 237"/>
                <p:cNvSpPr>
                  <a:spLocks/>
                </p:cNvSpPr>
                <p:nvPr/>
              </p:nvSpPr>
              <p:spPr bwMode="auto">
                <a:xfrm>
                  <a:off x="997479" y="2978003"/>
                  <a:ext cx="34766" cy="58707"/>
                </a:xfrm>
                <a:custGeom>
                  <a:avLst/>
                  <a:gdLst>
                    <a:gd name="T0" fmla="*/ 2147483647 w 329"/>
                    <a:gd name="T1" fmla="*/ 0 h 500"/>
                    <a:gd name="T2" fmla="*/ 2147483647 w 329"/>
                    <a:gd name="T3" fmla="*/ 2147483647 h 500"/>
                    <a:gd name="T4" fmla="*/ 2147483647 w 329"/>
                    <a:gd name="T5" fmla="*/ 2147483647 h 500"/>
                    <a:gd name="T6" fmla="*/ 2147483647 w 329"/>
                    <a:gd name="T7" fmla="*/ 2147483647 h 500"/>
                    <a:gd name="T8" fmla="*/ 2147483647 w 329"/>
                    <a:gd name="T9" fmla="*/ 2147483647 h 500"/>
                    <a:gd name="T10" fmla="*/ 2147483647 w 329"/>
                    <a:gd name="T11" fmla="*/ 2147483647 h 500"/>
                    <a:gd name="T12" fmla="*/ 2147483647 w 329"/>
                    <a:gd name="T13" fmla="*/ 2147483647 h 500"/>
                    <a:gd name="T14" fmla="*/ 2147483647 w 329"/>
                    <a:gd name="T15" fmla="*/ 2147483647 h 500"/>
                    <a:gd name="T16" fmla="*/ 2147483647 w 329"/>
                    <a:gd name="T17" fmla="*/ 2147483647 h 500"/>
                    <a:gd name="T18" fmla="*/ 2147483647 w 329"/>
                    <a:gd name="T19" fmla="*/ 2147483647 h 500"/>
                    <a:gd name="T20" fmla="*/ 2147483647 w 329"/>
                    <a:gd name="T21" fmla="*/ 2147483647 h 500"/>
                    <a:gd name="T22" fmla="*/ 0 w 329"/>
                    <a:gd name="T23" fmla="*/ 2147483647 h 500"/>
                    <a:gd name="T24" fmla="*/ 2147483647 w 329"/>
                    <a:gd name="T25" fmla="*/ 0 h 500"/>
                    <a:gd name="T26" fmla="*/ 2147483647 w 329"/>
                    <a:gd name="T27" fmla="*/ 0 h 500"/>
                    <a:gd name="T28" fmla="*/ 2147483647 w 329"/>
                    <a:gd name="T29" fmla="*/ 0 h 50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29"/>
                    <a:gd name="T46" fmla="*/ 0 h 500"/>
                    <a:gd name="T47" fmla="*/ 329 w 329"/>
                    <a:gd name="T48" fmla="*/ 500 h 500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29" h="500">
                      <a:moveTo>
                        <a:pt x="257" y="0"/>
                      </a:moveTo>
                      <a:lnTo>
                        <a:pt x="227" y="50"/>
                      </a:lnTo>
                      <a:lnTo>
                        <a:pt x="195" y="107"/>
                      </a:lnTo>
                      <a:lnTo>
                        <a:pt x="176" y="140"/>
                      </a:lnTo>
                      <a:lnTo>
                        <a:pt x="156" y="176"/>
                      </a:lnTo>
                      <a:lnTo>
                        <a:pt x="135" y="215"/>
                      </a:lnTo>
                      <a:lnTo>
                        <a:pt x="112" y="256"/>
                      </a:lnTo>
                      <a:lnTo>
                        <a:pt x="90" y="297"/>
                      </a:lnTo>
                      <a:lnTo>
                        <a:pt x="69" y="339"/>
                      </a:lnTo>
                      <a:lnTo>
                        <a:pt x="48" y="381"/>
                      </a:lnTo>
                      <a:lnTo>
                        <a:pt x="32" y="421"/>
                      </a:lnTo>
                      <a:lnTo>
                        <a:pt x="0" y="500"/>
                      </a:lnTo>
                      <a:lnTo>
                        <a:pt x="329" y="0"/>
                      </a:lnTo>
                      <a:lnTo>
                        <a:pt x="25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5" name="Freeform 238"/>
                <p:cNvSpPr>
                  <a:spLocks/>
                </p:cNvSpPr>
                <p:nvPr/>
              </p:nvSpPr>
              <p:spPr bwMode="auto">
                <a:xfrm>
                  <a:off x="846078" y="2800297"/>
                  <a:ext cx="13458" cy="14280"/>
                </a:xfrm>
                <a:custGeom>
                  <a:avLst/>
                  <a:gdLst>
                    <a:gd name="T0" fmla="*/ 0 w 115"/>
                    <a:gd name="T1" fmla="*/ 2147483647 h 119"/>
                    <a:gd name="T2" fmla="*/ 2147483647 w 115"/>
                    <a:gd name="T3" fmla="*/ 0 h 119"/>
                    <a:gd name="T4" fmla="*/ 2147483647 w 115"/>
                    <a:gd name="T5" fmla="*/ 2147483647 h 119"/>
                    <a:gd name="T6" fmla="*/ 2147483647 w 115"/>
                    <a:gd name="T7" fmla="*/ 2147483647 h 119"/>
                    <a:gd name="T8" fmla="*/ 0 w 115"/>
                    <a:gd name="T9" fmla="*/ 2147483647 h 119"/>
                    <a:gd name="T10" fmla="*/ 0 w 115"/>
                    <a:gd name="T11" fmla="*/ 2147483647 h 11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5"/>
                    <a:gd name="T19" fmla="*/ 0 h 119"/>
                    <a:gd name="T20" fmla="*/ 115 w 115"/>
                    <a:gd name="T21" fmla="*/ 119 h 11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5" h="119">
                      <a:moveTo>
                        <a:pt x="0" y="9"/>
                      </a:moveTo>
                      <a:lnTo>
                        <a:pt x="85" y="0"/>
                      </a:lnTo>
                      <a:lnTo>
                        <a:pt x="115" y="119"/>
                      </a:lnTo>
                      <a:lnTo>
                        <a:pt x="68" y="11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FFF8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6" name="Freeform 239"/>
                <p:cNvSpPr>
                  <a:spLocks/>
                </p:cNvSpPr>
                <p:nvPr/>
              </p:nvSpPr>
              <p:spPr bwMode="auto">
                <a:xfrm>
                  <a:off x="861779" y="2800297"/>
                  <a:ext cx="13458" cy="12693"/>
                </a:xfrm>
                <a:custGeom>
                  <a:avLst/>
                  <a:gdLst>
                    <a:gd name="T0" fmla="*/ 0 w 115"/>
                    <a:gd name="T1" fmla="*/ 0 h 114"/>
                    <a:gd name="T2" fmla="*/ 2147483647 w 115"/>
                    <a:gd name="T3" fmla="*/ 0 h 114"/>
                    <a:gd name="T4" fmla="*/ 2147483647 w 115"/>
                    <a:gd name="T5" fmla="*/ 2147483647 h 114"/>
                    <a:gd name="T6" fmla="*/ 2147483647 w 115"/>
                    <a:gd name="T7" fmla="*/ 2147483647 h 114"/>
                    <a:gd name="T8" fmla="*/ 0 w 115"/>
                    <a:gd name="T9" fmla="*/ 0 h 114"/>
                    <a:gd name="T10" fmla="*/ 0 w 115"/>
                    <a:gd name="T11" fmla="*/ 0 h 1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5"/>
                    <a:gd name="T19" fmla="*/ 0 h 114"/>
                    <a:gd name="T20" fmla="*/ 115 w 115"/>
                    <a:gd name="T21" fmla="*/ 114 h 11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5" h="114">
                      <a:moveTo>
                        <a:pt x="0" y="0"/>
                      </a:moveTo>
                      <a:lnTo>
                        <a:pt x="74" y="0"/>
                      </a:lnTo>
                      <a:lnTo>
                        <a:pt x="115" y="105"/>
                      </a:lnTo>
                      <a:lnTo>
                        <a:pt x="46" y="1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8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7" name="Freeform 240"/>
                <p:cNvSpPr>
                  <a:spLocks/>
                </p:cNvSpPr>
                <p:nvPr/>
              </p:nvSpPr>
              <p:spPr bwMode="auto">
                <a:xfrm>
                  <a:off x="876358" y="2797124"/>
                  <a:ext cx="11215" cy="14280"/>
                </a:xfrm>
                <a:custGeom>
                  <a:avLst/>
                  <a:gdLst>
                    <a:gd name="T0" fmla="*/ 0 w 104"/>
                    <a:gd name="T1" fmla="*/ 2147483647 h 123"/>
                    <a:gd name="T2" fmla="*/ 2147483647 w 104"/>
                    <a:gd name="T3" fmla="*/ 0 h 123"/>
                    <a:gd name="T4" fmla="*/ 2147483647 w 104"/>
                    <a:gd name="T5" fmla="*/ 2147483647 h 123"/>
                    <a:gd name="T6" fmla="*/ 2147483647 w 104"/>
                    <a:gd name="T7" fmla="*/ 2147483647 h 123"/>
                    <a:gd name="T8" fmla="*/ 0 w 104"/>
                    <a:gd name="T9" fmla="*/ 2147483647 h 123"/>
                    <a:gd name="T10" fmla="*/ 0 w 104"/>
                    <a:gd name="T11" fmla="*/ 2147483647 h 1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4"/>
                    <a:gd name="T19" fmla="*/ 0 h 123"/>
                    <a:gd name="T20" fmla="*/ 104 w 104"/>
                    <a:gd name="T21" fmla="*/ 123 h 1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4" h="123">
                      <a:moveTo>
                        <a:pt x="0" y="4"/>
                      </a:moveTo>
                      <a:lnTo>
                        <a:pt x="70" y="0"/>
                      </a:lnTo>
                      <a:lnTo>
                        <a:pt x="104" y="119"/>
                      </a:lnTo>
                      <a:lnTo>
                        <a:pt x="45" y="123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8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8" name="Freeform 241"/>
                <p:cNvSpPr>
                  <a:spLocks/>
                </p:cNvSpPr>
                <p:nvPr/>
              </p:nvSpPr>
              <p:spPr bwMode="auto">
                <a:xfrm>
                  <a:off x="994114" y="2820924"/>
                  <a:ext cx="25794" cy="33319"/>
                </a:xfrm>
                <a:custGeom>
                  <a:avLst/>
                  <a:gdLst>
                    <a:gd name="T0" fmla="*/ 0 w 230"/>
                    <a:gd name="T1" fmla="*/ 2147483647 h 289"/>
                    <a:gd name="T2" fmla="*/ 2147483647 w 230"/>
                    <a:gd name="T3" fmla="*/ 2147483647 h 289"/>
                    <a:gd name="T4" fmla="*/ 2147483647 w 230"/>
                    <a:gd name="T5" fmla="*/ 0 h 289"/>
                    <a:gd name="T6" fmla="*/ 2147483647 w 230"/>
                    <a:gd name="T7" fmla="*/ 2147483647 h 289"/>
                    <a:gd name="T8" fmla="*/ 0 w 230"/>
                    <a:gd name="T9" fmla="*/ 2147483647 h 289"/>
                    <a:gd name="T10" fmla="*/ 0 w 230"/>
                    <a:gd name="T11" fmla="*/ 2147483647 h 28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0"/>
                    <a:gd name="T19" fmla="*/ 0 h 289"/>
                    <a:gd name="T20" fmla="*/ 230 w 230"/>
                    <a:gd name="T21" fmla="*/ 289 h 28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0" h="289">
                      <a:moveTo>
                        <a:pt x="0" y="289"/>
                      </a:moveTo>
                      <a:lnTo>
                        <a:pt x="70" y="257"/>
                      </a:lnTo>
                      <a:lnTo>
                        <a:pt x="230" y="0"/>
                      </a:lnTo>
                      <a:lnTo>
                        <a:pt x="92" y="289"/>
                      </a:lnTo>
                      <a:lnTo>
                        <a:pt x="0" y="28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9" name="Freeform 242"/>
                <p:cNvSpPr>
                  <a:spLocks/>
                </p:cNvSpPr>
                <p:nvPr/>
              </p:nvSpPr>
              <p:spPr bwMode="auto">
                <a:xfrm>
                  <a:off x="856171" y="2828857"/>
                  <a:ext cx="12337" cy="22213"/>
                </a:xfrm>
                <a:custGeom>
                  <a:avLst/>
                  <a:gdLst>
                    <a:gd name="T0" fmla="*/ 0 w 115"/>
                    <a:gd name="T1" fmla="*/ 2147483647 h 194"/>
                    <a:gd name="T2" fmla="*/ 2147483647 w 115"/>
                    <a:gd name="T3" fmla="*/ 0 h 194"/>
                    <a:gd name="T4" fmla="*/ 2147483647 w 115"/>
                    <a:gd name="T5" fmla="*/ 2147483647 h 194"/>
                    <a:gd name="T6" fmla="*/ 2147483647 w 115"/>
                    <a:gd name="T7" fmla="*/ 2147483647 h 194"/>
                    <a:gd name="T8" fmla="*/ 0 w 115"/>
                    <a:gd name="T9" fmla="*/ 2147483647 h 194"/>
                    <a:gd name="T10" fmla="*/ 0 w 115"/>
                    <a:gd name="T11" fmla="*/ 2147483647 h 19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5"/>
                    <a:gd name="T19" fmla="*/ 0 h 194"/>
                    <a:gd name="T20" fmla="*/ 115 w 115"/>
                    <a:gd name="T21" fmla="*/ 194 h 19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5" h="194">
                      <a:moveTo>
                        <a:pt x="0" y="6"/>
                      </a:moveTo>
                      <a:lnTo>
                        <a:pt x="78" y="0"/>
                      </a:lnTo>
                      <a:lnTo>
                        <a:pt x="115" y="194"/>
                      </a:lnTo>
                      <a:lnTo>
                        <a:pt x="53" y="19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FFF8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0" name="Freeform 243"/>
                <p:cNvSpPr>
                  <a:spLocks/>
                </p:cNvSpPr>
                <p:nvPr/>
              </p:nvSpPr>
              <p:spPr bwMode="auto">
                <a:xfrm>
                  <a:off x="870751" y="2825684"/>
                  <a:ext cx="8972" cy="23800"/>
                </a:xfrm>
                <a:custGeom>
                  <a:avLst/>
                  <a:gdLst>
                    <a:gd name="T0" fmla="*/ 0 w 96"/>
                    <a:gd name="T1" fmla="*/ 2147483647 h 201"/>
                    <a:gd name="T2" fmla="*/ 2147483647 w 96"/>
                    <a:gd name="T3" fmla="*/ 0 h 201"/>
                    <a:gd name="T4" fmla="*/ 2147483647 w 96"/>
                    <a:gd name="T5" fmla="*/ 2147483647 h 201"/>
                    <a:gd name="T6" fmla="*/ 2147483647 w 96"/>
                    <a:gd name="T7" fmla="*/ 2147483647 h 201"/>
                    <a:gd name="T8" fmla="*/ 0 w 96"/>
                    <a:gd name="T9" fmla="*/ 2147483647 h 201"/>
                    <a:gd name="T10" fmla="*/ 0 w 96"/>
                    <a:gd name="T11" fmla="*/ 2147483647 h 2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6"/>
                    <a:gd name="T19" fmla="*/ 0 h 201"/>
                    <a:gd name="T20" fmla="*/ 96 w 96"/>
                    <a:gd name="T21" fmla="*/ 201 h 2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6" h="201">
                      <a:moveTo>
                        <a:pt x="0" y="12"/>
                      </a:moveTo>
                      <a:lnTo>
                        <a:pt x="79" y="0"/>
                      </a:lnTo>
                      <a:lnTo>
                        <a:pt x="96" y="188"/>
                      </a:lnTo>
                      <a:lnTo>
                        <a:pt x="34" y="201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FF8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1" name="Freeform 244"/>
                <p:cNvSpPr>
                  <a:spLocks/>
                </p:cNvSpPr>
                <p:nvPr/>
              </p:nvSpPr>
              <p:spPr bwMode="auto">
                <a:xfrm>
                  <a:off x="883087" y="2824098"/>
                  <a:ext cx="11215" cy="22213"/>
                </a:xfrm>
                <a:custGeom>
                  <a:avLst/>
                  <a:gdLst>
                    <a:gd name="T0" fmla="*/ 0 w 95"/>
                    <a:gd name="T1" fmla="*/ 2147483647 h 191"/>
                    <a:gd name="T2" fmla="*/ 2147483647 w 95"/>
                    <a:gd name="T3" fmla="*/ 0 h 191"/>
                    <a:gd name="T4" fmla="*/ 2147483647 w 95"/>
                    <a:gd name="T5" fmla="*/ 2147483647 h 191"/>
                    <a:gd name="T6" fmla="*/ 2147483647 w 95"/>
                    <a:gd name="T7" fmla="*/ 2147483647 h 191"/>
                    <a:gd name="T8" fmla="*/ 0 w 95"/>
                    <a:gd name="T9" fmla="*/ 2147483647 h 191"/>
                    <a:gd name="T10" fmla="*/ 0 w 95"/>
                    <a:gd name="T11" fmla="*/ 2147483647 h 19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5"/>
                    <a:gd name="T19" fmla="*/ 0 h 191"/>
                    <a:gd name="T20" fmla="*/ 95 w 95"/>
                    <a:gd name="T21" fmla="*/ 191 h 19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5" h="191">
                      <a:moveTo>
                        <a:pt x="0" y="7"/>
                      </a:moveTo>
                      <a:lnTo>
                        <a:pt x="65" y="0"/>
                      </a:lnTo>
                      <a:lnTo>
                        <a:pt x="95" y="182"/>
                      </a:lnTo>
                      <a:lnTo>
                        <a:pt x="33" y="191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FFFF8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2" name="Freeform 245"/>
                <p:cNvSpPr>
                  <a:spLocks/>
                </p:cNvSpPr>
                <p:nvPr/>
              </p:nvSpPr>
              <p:spPr bwMode="auto">
                <a:xfrm>
                  <a:off x="861779" y="2859004"/>
                  <a:ext cx="11215" cy="20626"/>
                </a:xfrm>
                <a:custGeom>
                  <a:avLst/>
                  <a:gdLst>
                    <a:gd name="T0" fmla="*/ 0 w 98"/>
                    <a:gd name="T1" fmla="*/ 2147483647 h 174"/>
                    <a:gd name="T2" fmla="*/ 2147483647 w 98"/>
                    <a:gd name="T3" fmla="*/ 0 h 174"/>
                    <a:gd name="T4" fmla="*/ 2147483647 w 98"/>
                    <a:gd name="T5" fmla="*/ 2147483647 h 174"/>
                    <a:gd name="T6" fmla="*/ 2147483647 w 98"/>
                    <a:gd name="T7" fmla="*/ 2147483647 h 174"/>
                    <a:gd name="T8" fmla="*/ 0 w 98"/>
                    <a:gd name="T9" fmla="*/ 2147483647 h 174"/>
                    <a:gd name="T10" fmla="*/ 0 w 98"/>
                    <a:gd name="T11" fmla="*/ 2147483647 h 17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8"/>
                    <a:gd name="T19" fmla="*/ 0 h 174"/>
                    <a:gd name="T20" fmla="*/ 98 w 98"/>
                    <a:gd name="T21" fmla="*/ 174 h 17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8" h="174">
                      <a:moveTo>
                        <a:pt x="0" y="6"/>
                      </a:moveTo>
                      <a:lnTo>
                        <a:pt x="81" y="0"/>
                      </a:lnTo>
                      <a:lnTo>
                        <a:pt x="98" y="174"/>
                      </a:lnTo>
                      <a:lnTo>
                        <a:pt x="34" y="17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FFF8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3" name="Freeform 246"/>
                <p:cNvSpPr>
                  <a:spLocks/>
                </p:cNvSpPr>
                <p:nvPr/>
              </p:nvSpPr>
              <p:spPr bwMode="auto">
                <a:xfrm>
                  <a:off x="876358" y="2859004"/>
                  <a:ext cx="10094" cy="20626"/>
                </a:xfrm>
                <a:custGeom>
                  <a:avLst/>
                  <a:gdLst>
                    <a:gd name="T0" fmla="*/ 0 w 91"/>
                    <a:gd name="T1" fmla="*/ 2147483647 h 176"/>
                    <a:gd name="T2" fmla="*/ 2147483647 w 91"/>
                    <a:gd name="T3" fmla="*/ 0 h 176"/>
                    <a:gd name="T4" fmla="*/ 2147483647 w 91"/>
                    <a:gd name="T5" fmla="*/ 2147483647 h 176"/>
                    <a:gd name="T6" fmla="*/ 2147483647 w 91"/>
                    <a:gd name="T7" fmla="*/ 2147483647 h 176"/>
                    <a:gd name="T8" fmla="*/ 0 w 91"/>
                    <a:gd name="T9" fmla="*/ 2147483647 h 176"/>
                    <a:gd name="T10" fmla="*/ 0 w 91"/>
                    <a:gd name="T11" fmla="*/ 2147483647 h 17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1"/>
                    <a:gd name="T19" fmla="*/ 0 h 176"/>
                    <a:gd name="T20" fmla="*/ 91 w 91"/>
                    <a:gd name="T21" fmla="*/ 176 h 17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1" h="176">
                      <a:moveTo>
                        <a:pt x="0" y="9"/>
                      </a:moveTo>
                      <a:lnTo>
                        <a:pt x="70" y="0"/>
                      </a:lnTo>
                      <a:lnTo>
                        <a:pt x="91" y="176"/>
                      </a:lnTo>
                      <a:lnTo>
                        <a:pt x="29" y="175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FFF8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4" name="Freeform 247"/>
                <p:cNvSpPr>
                  <a:spLocks/>
                </p:cNvSpPr>
                <p:nvPr/>
              </p:nvSpPr>
              <p:spPr bwMode="auto">
                <a:xfrm>
                  <a:off x="889816" y="2859004"/>
                  <a:ext cx="8972" cy="20626"/>
                </a:xfrm>
                <a:custGeom>
                  <a:avLst/>
                  <a:gdLst>
                    <a:gd name="T0" fmla="*/ 0 w 88"/>
                    <a:gd name="T1" fmla="*/ 2147483647 h 179"/>
                    <a:gd name="T2" fmla="*/ 2147483647 w 88"/>
                    <a:gd name="T3" fmla="*/ 0 h 179"/>
                    <a:gd name="T4" fmla="*/ 2147483647 w 88"/>
                    <a:gd name="T5" fmla="*/ 2147483647 h 179"/>
                    <a:gd name="T6" fmla="*/ 2147483647 w 88"/>
                    <a:gd name="T7" fmla="*/ 2147483647 h 179"/>
                    <a:gd name="T8" fmla="*/ 0 w 88"/>
                    <a:gd name="T9" fmla="*/ 2147483647 h 179"/>
                    <a:gd name="T10" fmla="*/ 0 w 88"/>
                    <a:gd name="T11" fmla="*/ 2147483647 h 17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8"/>
                    <a:gd name="T19" fmla="*/ 0 h 179"/>
                    <a:gd name="T20" fmla="*/ 88 w 88"/>
                    <a:gd name="T21" fmla="*/ 179 h 17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8" h="179">
                      <a:moveTo>
                        <a:pt x="0" y="8"/>
                      </a:moveTo>
                      <a:lnTo>
                        <a:pt x="62" y="0"/>
                      </a:lnTo>
                      <a:lnTo>
                        <a:pt x="88" y="175"/>
                      </a:lnTo>
                      <a:lnTo>
                        <a:pt x="13" y="179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FFF8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5" name="Freeform 248"/>
                <p:cNvSpPr>
                  <a:spLocks/>
                </p:cNvSpPr>
                <p:nvPr/>
              </p:nvSpPr>
              <p:spPr bwMode="auto">
                <a:xfrm>
                  <a:off x="890938" y="2889150"/>
                  <a:ext cx="8972" cy="22213"/>
                </a:xfrm>
                <a:custGeom>
                  <a:avLst/>
                  <a:gdLst>
                    <a:gd name="T0" fmla="*/ 0 w 84"/>
                    <a:gd name="T1" fmla="*/ 2147483647 h 186"/>
                    <a:gd name="T2" fmla="*/ 2147483647 w 84"/>
                    <a:gd name="T3" fmla="*/ 0 h 186"/>
                    <a:gd name="T4" fmla="*/ 2147483647 w 84"/>
                    <a:gd name="T5" fmla="*/ 2147483647 h 186"/>
                    <a:gd name="T6" fmla="*/ 2147483647 w 84"/>
                    <a:gd name="T7" fmla="*/ 2147483647 h 186"/>
                    <a:gd name="T8" fmla="*/ 0 w 84"/>
                    <a:gd name="T9" fmla="*/ 2147483647 h 186"/>
                    <a:gd name="T10" fmla="*/ 0 w 84"/>
                    <a:gd name="T11" fmla="*/ 2147483647 h 18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4"/>
                    <a:gd name="T19" fmla="*/ 0 h 186"/>
                    <a:gd name="T20" fmla="*/ 84 w 84"/>
                    <a:gd name="T21" fmla="*/ 186 h 18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4" h="186">
                      <a:moveTo>
                        <a:pt x="0" y="3"/>
                      </a:moveTo>
                      <a:lnTo>
                        <a:pt x="81" y="0"/>
                      </a:lnTo>
                      <a:lnTo>
                        <a:pt x="84" y="186"/>
                      </a:lnTo>
                      <a:lnTo>
                        <a:pt x="26" y="182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FFF8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6" name="Freeform 249"/>
                <p:cNvSpPr>
                  <a:spLocks/>
                </p:cNvSpPr>
                <p:nvPr/>
              </p:nvSpPr>
              <p:spPr bwMode="auto">
                <a:xfrm>
                  <a:off x="894302" y="2917710"/>
                  <a:ext cx="5608" cy="20627"/>
                </a:xfrm>
                <a:custGeom>
                  <a:avLst/>
                  <a:gdLst>
                    <a:gd name="T0" fmla="*/ 0 w 64"/>
                    <a:gd name="T1" fmla="*/ 2147483647 h 182"/>
                    <a:gd name="T2" fmla="*/ 2147483647 w 64"/>
                    <a:gd name="T3" fmla="*/ 0 h 182"/>
                    <a:gd name="T4" fmla="*/ 2147483647 w 64"/>
                    <a:gd name="T5" fmla="*/ 2147483647 h 182"/>
                    <a:gd name="T6" fmla="*/ 2147483647 w 64"/>
                    <a:gd name="T7" fmla="*/ 2147483647 h 182"/>
                    <a:gd name="T8" fmla="*/ 0 w 64"/>
                    <a:gd name="T9" fmla="*/ 2147483647 h 182"/>
                    <a:gd name="T10" fmla="*/ 0 w 64"/>
                    <a:gd name="T11" fmla="*/ 2147483647 h 18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4"/>
                    <a:gd name="T19" fmla="*/ 0 h 182"/>
                    <a:gd name="T20" fmla="*/ 64 w 64"/>
                    <a:gd name="T21" fmla="*/ 182 h 18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4" h="182">
                      <a:moveTo>
                        <a:pt x="0" y="4"/>
                      </a:moveTo>
                      <a:lnTo>
                        <a:pt x="64" y="0"/>
                      </a:lnTo>
                      <a:lnTo>
                        <a:pt x="64" y="182"/>
                      </a:lnTo>
                      <a:lnTo>
                        <a:pt x="8" y="179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8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7" name="Freeform 250"/>
                <p:cNvSpPr>
                  <a:spLocks/>
                </p:cNvSpPr>
                <p:nvPr/>
              </p:nvSpPr>
              <p:spPr bwMode="auto">
                <a:xfrm>
                  <a:off x="829256" y="2908190"/>
                  <a:ext cx="12337" cy="20627"/>
                </a:xfrm>
                <a:custGeom>
                  <a:avLst/>
                  <a:gdLst>
                    <a:gd name="T0" fmla="*/ 0 w 130"/>
                    <a:gd name="T1" fmla="*/ 2147483647 h 181"/>
                    <a:gd name="T2" fmla="*/ 2147483647 w 130"/>
                    <a:gd name="T3" fmla="*/ 0 h 181"/>
                    <a:gd name="T4" fmla="*/ 2147483647 w 130"/>
                    <a:gd name="T5" fmla="*/ 2147483647 h 181"/>
                    <a:gd name="T6" fmla="*/ 2147483647 w 130"/>
                    <a:gd name="T7" fmla="*/ 2147483647 h 181"/>
                    <a:gd name="T8" fmla="*/ 0 w 130"/>
                    <a:gd name="T9" fmla="*/ 2147483647 h 181"/>
                    <a:gd name="T10" fmla="*/ 0 w 130"/>
                    <a:gd name="T11" fmla="*/ 2147483647 h 18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0"/>
                    <a:gd name="T19" fmla="*/ 0 h 181"/>
                    <a:gd name="T20" fmla="*/ 130 w 130"/>
                    <a:gd name="T21" fmla="*/ 181 h 18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0" h="181">
                      <a:moveTo>
                        <a:pt x="0" y="9"/>
                      </a:moveTo>
                      <a:lnTo>
                        <a:pt x="93" y="0"/>
                      </a:lnTo>
                      <a:lnTo>
                        <a:pt x="130" y="175"/>
                      </a:lnTo>
                      <a:lnTo>
                        <a:pt x="64" y="181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FFFC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8" name="Freeform 251"/>
                <p:cNvSpPr>
                  <a:spLocks/>
                </p:cNvSpPr>
                <p:nvPr/>
              </p:nvSpPr>
              <p:spPr bwMode="auto">
                <a:xfrm>
                  <a:off x="844957" y="2906604"/>
                  <a:ext cx="12337" cy="19040"/>
                </a:xfrm>
                <a:custGeom>
                  <a:avLst/>
                  <a:gdLst>
                    <a:gd name="T0" fmla="*/ 0 w 122"/>
                    <a:gd name="T1" fmla="*/ 2147483647 h 156"/>
                    <a:gd name="T2" fmla="*/ 2147483647 w 122"/>
                    <a:gd name="T3" fmla="*/ 0 h 156"/>
                    <a:gd name="T4" fmla="*/ 2147483647 w 122"/>
                    <a:gd name="T5" fmla="*/ 2147483647 h 156"/>
                    <a:gd name="T6" fmla="*/ 2147483647 w 122"/>
                    <a:gd name="T7" fmla="*/ 2147483647 h 156"/>
                    <a:gd name="T8" fmla="*/ 0 w 122"/>
                    <a:gd name="T9" fmla="*/ 2147483647 h 156"/>
                    <a:gd name="T10" fmla="*/ 0 w 122"/>
                    <a:gd name="T11" fmla="*/ 2147483647 h 15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2"/>
                    <a:gd name="T19" fmla="*/ 0 h 156"/>
                    <a:gd name="T20" fmla="*/ 122 w 122"/>
                    <a:gd name="T21" fmla="*/ 156 h 15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2" h="156">
                      <a:moveTo>
                        <a:pt x="0" y="7"/>
                      </a:moveTo>
                      <a:lnTo>
                        <a:pt x="92" y="0"/>
                      </a:lnTo>
                      <a:lnTo>
                        <a:pt x="122" y="140"/>
                      </a:lnTo>
                      <a:lnTo>
                        <a:pt x="66" y="156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FFFFC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9" name="Freeform 252"/>
                <p:cNvSpPr>
                  <a:spLocks/>
                </p:cNvSpPr>
                <p:nvPr/>
              </p:nvSpPr>
              <p:spPr bwMode="auto">
                <a:xfrm>
                  <a:off x="861779" y="2905017"/>
                  <a:ext cx="10093" cy="17454"/>
                </a:xfrm>
                <a:custGeom>
                  <a:avLst/>
                  <a:gdLst>
                    <a:gd name="T0" fmla="*/ 0 w 96"/>
                    <a:gd name="T1" fmla="*/ 2147483647 h 149"/>
                    <a:gd name="T2" fmla="*/ 2147483647 w 96"/>
                    <a:gd name="T3" fmla="*/ 0 h 149"/>
                    <a:gd name="T4" fmla="*/ 2147483647 w 96"/>
                    <a:gd name="T5" fmla="*/ 2147483647 h 149"/>
                    <a:gd name="T6" fmla="*/ 2147483647 w 96"/>
                    <a:gd name="T7" fmla="*/ 2147483647 h 149"/>
                    <a:gd name="T8" fmla="*/ 0 w 96"/>
                    <a:gd name="T9" fmla="*/ 2147483647 h 149"/>
                    <a:gd name="T10" fmla="*/ 0 w 96"/>
                    <a:gd name="T11" fmla="*/ 2147483647 h 14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6"/>
                    <a:gd name="T19" fmla="*/ 0 h 149"/>
                    <a:gd name="T20" fmla="*/ 96 w 96"/>
                    <a:gd name="T21" fmla="*/ 149 h 14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6" h="149">
                      <a:moveTo>
                        <a:pt x="0" y="12"/>
                      </a:moveTo>
                      <a:lnTo>
                        <a:pt x="70" y="0"/>
                      </a:lnTo>
                      <a:lnTo>
                        <a:pt x="96" y="141"/>
                      </a:lnTo>
                      <a:lnTo>
                        <a:pt x="49" y="149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FFC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0" name="Freeform 253"/>
                <p:cNvSpPr>
                  <a:spLocks/>
                </p:cNvSpPr>
                <p:nvPr/>
              </p:nvSpPr>
              <p:spPr bwMode="auto">
                <a:xfrm>
                  <a:off x="947012" y="2866937"/>
                  <a:ext cx="12336" cy="17454"/>
                </a:xfrm>
                <a:custGeom>
                  <a:avLst/>
                  <a:gdLst>
                    <a:gd name="T0" fmla="*/ 2147483647 w 109"/>
                    <a:gd name="T1" fmla="*/ 2147483647 h 149"/>
                    <a:gd name="T2" fmla="*/ 2147483647 w 109"/>
                    <a:gd name="T3" fmla="*/ 0 h 149"/>
                    <a:gd name="T4" fmla="*/ 2147483647 w 109"/>
                    <a:gd name="T5" fmla="*/ 2147483647 h 149"/>
                    <a:gd name="T6" fmla="*/ 0 w 109"/>
                    <a:gd name="T7" fmla="*/ 2147483647 h 149"/>
                    <a:gd name="T8" fmla="*/ 2147483647 w 109"/>
                    <a:gd name="T9" fmla="*/ 2147483647 h 149"/>
                    <a:gd name="T10" fmla="*/ 2147483647 w 109"/>
                    <a:gd name="T11" fmla="*/ 2147483647 h 14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9"/>
                    <a:gd name="T19" fmla="*/ 0 h 149"/>
                    <a:gd name="T20" fmla="*/ 109 w 109"/>
                    <a:gd name="T21" fmla="*/ 149 h 14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9" h="149">
                      <a:moveTo>
                        <a:pt x="26" y="2"/>
                      </a:moveTo>
                      <a:lnTo>
                        <a:pt x="109" y="0"/>
                      </a:lnTo>
                      <a:lnTo>
                        <a:pt x="62" y="145"/>
                      </a:lnTo>
                      <a:lnTo>
                        <a:pt x="0" y="149"/>
                      </a:lnTo>
                      <a:lnTo>
                        <a:pt x="26" y="2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1" name="Freeform 254"/>
                <p:cNvSpPr>
                  <a:spLocks/>
                </p:cNvSpPr>
                <p:nvPr/>
              </p:nvSpPr>
              <p:spPr bwMode="auto">
                <a:xfrm>
                  <a:off x="960470" y="2868524"/>
                  <a:ext cx="14579" cy="15867"/>
                </a:xfrm>
                <a:custGeom>
                  <a:avLst/>
                  <a:gdLst>
                    <a:gd name="T0" fmla="*/ 2147483647 w 124"/>
                    <a:gd name="T1" fmla="*/ 0 h 134"/>
                    <a:gd name="T2" fmla="*/ 2147483647 w 124"/>
                    <a:gd name="T3" fmla="*/ 0 h 134"/>
                    <a:gd name="T4" fmla="*/ 2147483647 w 124"/>
                    <a:gd name="T5" fmla="*/ 2147483647 h 134"/>
                    <a:gd name="T6" fmla="*/ 0 w 124"/>
                    <a:gd name="T7" fmla="*/ 2147483647 h 134"/>
                    <a:gd name="T8" fmla="*/ 2147483647 w 124"/>
                    <a:gd name="T9" fmla="*/ 0 h 134"/>
                    <a:gd name="T10" fmla="*/ 2147483647 w 124"/>
                    <a:gd name="T11" fmla="*/ 0 h 13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4"/>
                    <a:gd name="T19" fmla="*/ 0 h 134"/>
                    <a:gd name="T20" fmla="*/ 124 w 124"/>
                    <a:gd name="T21" fmla="*/ 134 h 13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4" h="134">
                      <a:moveTo>
                        <a:pt x="26" y="0"/>
                      </a:moveTo>
                      <a:lnTo>
                        <a:pt x="124" y="0"/>
                      </a:lnTo>
                      <a:lnTo>
                        <a:pt x="79" y="134"/>
                      </a:lnTo>
                      <a:lnTo>
                        <a:pt x="0" y="131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2" name="Freeform 255"/>
                <p:cNvSpPr>
                  <a:spLocks/>
                </p:cNvSpPr>
                <p:nvPr/>
              </p:nvSpPr>
              <p:spPr bwMode="auto">
                <a:xfrm>
                  <a:off x="978414" y="2868524"/>
                  <a:ext cx="15701" cy="15867"/>
                </a:xfrm>
                <a:custGeom>
                  <a:avLst/>
                  <a:gdLst>
                    <a:gd name="T0" fmla="*/ 2147483647 w 133"/>
                    <a:gd name="T1" fmla="*/ 2147483647 h 135"/>
                    <a:gd name="T2" fmla="*/ 2147483647 w 133"/>
                    <a:gd name="T3" fmla="*/ 0 h 135"/>
                    <a:gd name="T4" fmla="*/ 2147483647 w 133"/>
                    <a:gd name="T5" fmla="*/ 2147483647 h 135"/>
                    <a:gd name="T6" fmla="*/ 0 w 133"/>
                    <a:gd name="T7" fmla="*/ 2147483647 h 135"/>
                    <a:gd name="T8" fmla="*/ 2147483647 w 133"/>
                    <a:gd name="T9" fmla="*/ 2147483647 h 135"/>
                    <a:gd name="T10" fmla="*/ 2147483647 w 133"/>
                    <a:gd name="T11" fmla="*/ 2147483647 h 1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3"/>
                    <a:gd name="T19" fmla="*/ 0 h 135"/>
                    <a:gd name="T20" fmla="*/ 133 w 133"/>
                    <a:gd name="T21" fmla="*/ 135 h 13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3" h="135">
                      <a:moveTo>
                        <a:pt x="28" y="1"/>
                      </a:moveTo>
                      <a:lnTo>
                        <a:pt x="133" y="0"/>
                      </a:lnTo>
                      <a:lnTo>
                        <a:pt x="69" y="134"/>
                      </a:lnTo>
                      <a:lnTo>
                        <a:pt x="0" y="135"/>
                      </a:lnTo>
                      <a:lnTo>
                        <a:pt x="28" y="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3" name="Freeform 256"/>
                <p:cNvSpPr>
                  <a:spLocks/>
                </p:cNvSpPr>
                <p:nvPr/>
              </p:nvSpPr>
              <p:spPr bwMode="auto">
                <a:xfrm>
                  <a:off x="943647" y="2892324"/>
                  <a:ext cx="8972" cy="17454"/>
                </a:xfrm>
                <a:custGeom>
                  <a:avLst/>
                  <a:gdLst>
                    <a:gd name="T0" fmla="*/ 2147483647 w 92"/>
                    <a:gd name="T1" fmla="*/ 2147483647 h 159"/>
                    <a:gd name="T2" fmla="*/ 2147483647 w 92"/>
                    <a:gd name="T3" fmla="*/ 0 h 159"/>
                    <a:gd name="T4" fmla="*/ 2147483647 w 92"/>
                    <a:gd name="T5" fmla="*/ 2147483647 h 159"/>
                    <a:gd name="T6" fmla="*/ 0 w 92"/>
                    <a:gd name="T7" fmla="*/ 2147483647 h 159"/>
                    <a:gd name="T8" fmla="*/ 2147483647 w 92"/>
                    <a:gd name="T9" fmla="*/ 2147483647 h 159"/>
                    <a:gd name="T10" fmla="*/ 2147483647 w 92"/>
                    <a:gd name="T11" fmla="*/ 2147483647 h 15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2"/>
                    <a:gd name="T19" fmla="*/ 0 h 159"/>
                    <a:gd name="T20" fmla="*/ 92 w 92"/>
                    <a:gd name="T21" fmla="*/ 159 h 15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2" h="159">
                      <a:moveTo>
                        <a:pt x="30" y="7"/>
                      </a:moveTo>
                      <a:lnTo>
                        <a:pt x="92" y="0"/>
                      </a:lnTo>
                      <a:lnTo>
                        <a:pt x="52" y="158"/>
                      </a:lnTo>
                      <a:lnTo>
                        <a:pt x="0" y="159"/>
                      </a:lnTo>
                      <a:lnTo>
                        <a:pt x="30" y="7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4" name="Freeform 257"/>
                <p:cNvSpPr>
                  <a:spLocks/>
                </p:cNvSpPr>
                <p:nvPr/>
              </p:nvSpPr>
              <p:spPr bwMode="auto">
                <a:xfrm>
                  <a:off x="957105" y="2892324"/>
                  <a:ext cx="11215" cy="19040"/>
                </a:xfrm>
                <a:custGeom>
                  <a:avLst/>
                  <a:gdLst>
                    <a:gd name="T0" fmla="*/ 2147483647 w 109"/>
                    <a:gd name="T1" fmla="*/ 2147483647 h 168"/>
                    <a:gd name="T2" fmla="*/ 2147483647 w 109"/>
                    <a:gd name="T3" fmla="*/ 0 h 168"/>
                    <a:gd name="T4" fmla="*/ 2147483647 w 109"/>
                    <a:gd name="T5" fmla="*/ 2147483647 h 168"/>
                    <a:gd name="T6" fmla="*/ 0 w 109"/>
                    <a:gd name="T7" fmla="*/ 2147483647 h 168"/>
                    <a:gd name="T8" fmla="*/ 2147483647 w 109"/>
                    <a:gd name="T9" fmla="*/ 2147483647 h 168"/>
                    <a:gd name="T10" fmla="*/ 2147483647 w 109"/>
                    <a:gd name="T11" fmla="*/ 2147483647 h 16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9"/>
                    <a:gd name="T19" fmla="*/ 0 h 168"/>
                    <a:gd name="T20" fmla="*/ 109 w 109"/>
                    <a:gd name="T21" fmla="*/ 168 h 16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9" h="168">
                      <a:moveTo>
                        <a:pt x="18" y="3"/>
                      </a:moveTo>
                      <a:lnTo>
                        <a:pt x="109" y="0"/>
                      </a:lnTo>
                      <a:lnTo>
                        <a:pt x="65" y="165"/>
                      </a:lnTo>
                      <a:lnTo>
                        <a:pt x="0" y="168"/>
                      </a:lnTo>
                      <a:lnTo>
                        <a:pt x="18" y="3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5" name="Freeform 258"/>
                <p:cNvSpPr>
                  <a:spLocks/>
                </p:cNvSpPr>
                <p:nvPr/>
              </p:nvSpPr>
              <p:spPr bwMode="auto">
                <a:xfrm>
                  <a:off x="975049" y="2892324"/>
                  <a:ext cx="8972" cy="17454"/>
                </a:xfrm>
                <a:custGeom>
                  <a:avLst/>
                  <a:gdLst>
                    <a:gd name="T0" fmla="*/ 2147483647 w 91"/>
                    <a:gd name="T1" fmla="*/ 2147483647 h 151"/>
                    <a:gd name="T2" fmla="*/ 2147483647 w 91"/>
                    <a:gd name="T3" fmla="*/ 0 h 151"/>
                    <a:gd name="T4" fmla="*/ 2147483647 w 91"/>
                    <a:gd name="T5" fmla="*/ 2147483647 h 151"/>
                    <a:gd name="T6" fmla="*/ 0 w 91"/>
                    <a:gd name="T7" fmla="*/ 2147483647 h 151"/>
                    <a:gd name="T8" fmla="*/ 2147483647 w 91"/>
                    <a:gd name="T9" fmla="*/ 2147483647 h 151"/>
                    <a:gd name="T10" fmla="*/ 2147483647 w 91"/>
                    <a:gd name="T11" fmla="*/ 2147483647 h 15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1"/>
                    <a:gd name="T19" fmla="*/ 0 h 151"/>
                    <a:gd name="T20" fmla="*/ 91 w 91"/>
                    <a:gd name="T21" fmla="*/ 151 h 15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1" h="151">
                      <a:moveTo>
                        <a:pt x="17" y="3"/>
                      </a:moveTo>
                      <a:lnTo>
                        <a:pt x="91" y="0"/>
                      </a:lnTo>
                      <a:lnTo>
                        <a:pt x="53" y="151"/>
                      </a:lnTo>
                      <a:lnTo>
                        <a:pt x="0" y="151"/>
                      </a:lnTo>
                      <a:lnTo>
                        <a:pt x="17" y="3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6" name="Freeform 259"/>
                <p:cNvSpPr>
                  <a:spLocks/>
                </p:cNvSpPr>
                <p:nvPr/>
              </p:nvSpPr>
              <p:spPr bwMode="auto">
                <a:xfrm>
                  <a:off x="940283" y="2919297"/>
                  <a:ext cx="8972" cy="19040"/>
                </a:xfrm>
                <a:custGeom>
                  <a:avLst/>
                  <a:gdLst>
                    <a:gd name="T0" fmla="*/ 2147483647 w 75"/>
                    <a:gd name="T1" fmla="*/ 0 h 165"/>
                    <a:gd name="T2" fmla="*/ 2147483647 w 75"/>
                    <a:gd name="T3" fmla="*/ 0 h 165"/>
                    <a:gd name="T4" fmla="*/ 2147483647 w 75"/>
                    <a:gd name="T5" fmla="*/ 2147483647 h 165"/>
                    <a:gd name="T6" fmla="*/ 0 w 75"/>
                    <a:gd name="T7" fmla="*/ 2147483647 h 165"/>
                    <a:gd name="T8" fmla="*/ 2147483647 w 75"/>
                    <a:gd name="T9" fmla="*/ 0 h 165"/>
                    <a:gd name="T10" fmla="*/ 2147483647 w 75"/>
                    <a:gd name="T11" fmla="*/ 0 h 16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5"/>
                    <a:gd name="T19" fmla="*/ 0 h 165"/>
                    <a:gd name="T20" fmla="*/ 75 w 75"/>
                    <a:gd name="T21" fmla="*/ 165 h 16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5" h="165">
                      <a:moveTo>
                        <a:pt x="6" y="0"/>
                      </a:moveTo>
                      <a:lnTo>
                        <a:pt x="75" y="0"/>
                      </a:lnTo>
                      <a:lnTo>
                        <a:pt x="55" y="164"/>
                      </a:lnTo>
                      <a:lnTo>
                        <a:pt x="0" y="165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7" name="Freeform 260"/>
                <p:cNvSpPr>
                  <a:spLocks/>
                </p:cNvSpPr>
                <p:nvPr/>
              </p:nvSpPr>
              <p:spPr bwMode="auto">
                <a:xfrm>
                  <a:off x="954862" y="2919297"/>
                  <a:ext cx="11215" cy="19040"/>
                </a:xfrm>
                <a:custGeom>
                  <a:avLst/>
                  <a:gdLst>
                    <a:gd name="T0" fmla="*/ 2147483647 w 90"/>
                    <a:gd name="T1" fmla="*/ 2147483647 h 171"/>
                    <a:gd name="T2" fmla="*/ 2147483647 w 90"/>
                    <a:gd name="T3" fmla="*/ 0 h 171"/>
                    <a:gd name="T4" fmla="*/ 2147483647 w 90"/>
                    <a:gd name="T5" fmla="*/ 2147483647 h 171"/>
                    <a:gd name="T6" fmla="*/ 0 w 90"/>
                    <a:gd name="T7" fmla="*/ 2147483647 h 171"/>
                    <a:gd name="T8" fmla="*/ 2147483647 w 90"/>
                    <a:gd name="T9" fmla="*/ 2147483647 h 171"/>
                    <a:gd name="T10" fmla="*/ 2147483647 w 90"/>
                    <a:gd name="T11" fmla="*/ 2147483647 h 1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0"/>
                    <a:gd name="T19" fmla="*/ 0 h 171"/>
                    <a:gd name="T20" fmla="*/ 90 w 90"/>
                    <a:gd name="T21" fmla="*/ 171 h 1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0" h="171">
                      <a:moveTo>
                        <a:pt x="11" y="6"/>
                      </a:moveTo>
                      <a:lnTo>
                        <a:pt x="90" y="0"/>
                      </a:lnTo>
                      <a:lnTo>
                        <a:pt x="60" y="171"/>
                      </a:lnTo>
                      <a:lnTo>
                        <a:pt x="0" y="168"/>
                      </a:lnTo>
                      <a:lnTo>
                        <a:pt x="11" y="6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8" name="Freeform 261"/>
                <p:cNvSpPr>
                  <a:spLocks/>
                </p:cNvSpPr>
                <p:nvPr/>
              </p:nvSpPr>
              <p:spPr bwMode="auto">
                <a:xfrm>
                  <a:off x="968320" y="2919297"/>
                  <a:ext cx="13458" cy="19040"/>
                </a:xfrm>
                <a:custGeom>
                  <a:avLst/>
                  <a:gdLst>
                    <a:gd name="T0" fmla="*/ 2147483647 w 113"/>
                    <a:gd name="T1" fmla="*/ 0 h 158"/>
                    <a:gd name="T2" fmla="*/ 2147483647 w 113"/>
                    <a:gd name="T3" fmla="*/ 2147483647 h 158"/>
                    <a:gd name="T4" fmla="*/ 2147483647 w 113"/>
                    <a:gd name="T5" fmla="*/ 2147483647 h 158"/>
                    <a:gd name="T6" fmla="*/ 0 w 113"/>
                    <a:gd name="T7" fmla="*/ 2147483647 h 158"/>
                    <a:gd name="T8" fmla="*/ 2147483647 w 113"/>
                    <a:gd name="T9" fmla="*/ 0 h 158"/>
                    <a:gd name="T10" fmla="*/ 2147483647 w 113"/>
                    <a:gd name="T11" fmla="*/ 0 h 15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3"/>
                    <a:gd name="T19" fmla="*/ 0 h 158"/>
                    <a:gd name="T20" fmla="*/ 113 w 113"/>
                    <a:gd name="T21" fmla="*/ 158 h 15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3" h="158">
                      <a:moveTo>
                        <a:pt x="23" y="0"/>
                      </a:moveTo>
                      <a:lnTo>
                        <a:pt x="113" y="3"/>
                      </a:lnTo>
                      <a:lnTo>
                        <a:pt x="83" y="155"/>
                      </a:lnTo>
                      <a:lnTo>
                        <a:pt x="0" y="158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9" name="Freeform 262"/>
                <p:cNvSpPr>
                  <a:spLocks/>
                </p:cNvSpPr>
                <p:nvPr/>
              </p:nvSpPr>
              <p:spPr bwMode="auto">
                <a:xfrm>
                  <a:off x="951498" y="2947857"/>
                  <a:ext cx="12336" cy="20626"/>
                </a:xfrm>
                <a:custGeom>
                  <a:avLst/>
                  <a:gdLst>
                    <a:gd name="T0" fmla="*/ 2147483647 w 113"/>
                    <a:gd name="T1" fmla="*/ 2147483647 h 176"/>
                    <a:gd name="T2" fmla="*/ 2147483647 w 113"/>
                    <a:gd name="T3" fmla="*/ 0 h 176"/>
                    <a:gd name="T4" fmla="*/ 2147483647 w 113"/>
                    <a:gd name="T5" fmla="*/ 2147483647 h 176"/>
                    <a:gd name="T6" fmla="*/ 2147483647 w 113"/>
                    <a:gd name="T7" fmla="*/ 2147483647 h 176"/>
                    <a:gd name="T8" fmla="*/ 2147483647 w 113"/>
                    <a:gd name="T9" fmla="*/ 2147483647 h 176"/>
                    <a:gd name="T10" fmla="*/ 0 w 113"/>
                    <a:gd name="T11" fmla="*/ 2147483647 h 176"/>
                    <a:gd name="T12" fmla="*/ 2147483647 w 113"/>
                    <a:gd name="T13" fmla="*/ 2147483647 h 176"/>
                    <a:gd name="T14" fmla="*/ 2147483647 w 113"/>
                    <a:gd name="T15" fmla="*/ 2147483647 h 17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3"/>
                    <a:gd name="T25" fmla="*/ 0 h 176"/>
                    <a:gd name="T26" fmla="*/ 113 w 113"/>
                    <a:gd name="T27" fmla="*/ 176 h 17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3" h="176">
                      <a:moveTo>
                        <a:pt x="7" y="2"/>
                      </a:moveTo>
                      <a:lnTo>
                        <a:pt x="113" y="0"/>
                      </a:lnTo>
                      <a:lnTo>
                        <a:pt x="103" y="18"/>
                      </a:lnTo>
                      <a:lnTo>
                        <a:pt x="83" y="62"/>
                      </a:lnTo>
                      <a:lnTo>
                        <a:pt x="56" y="155"/>
                      </a:lnTo>
                      <a:lnTo>
                        <a:pt x="0" y="176"/>
                      </a:lnTo>
                      <a:lnTo>
                        <a:pt x="7" y="2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40" name="Freeform 263"/>
                <p:cNvSpPr>
                  <a:spLocks/>
                </p:cNvSpPr>
                <p:nvPr/>
              </p:nvSpPr>
              <p:spPr bwMode="auto">
                <a:xfrm>
                  <a:off x="971685" y="2835204"/>
                  <a:ext cx="11215" cy="14280"/>
                </a:xfrm>
                <a:custGeom>
                  <a:avLst/>
                  <a:gdLst>
                    <a:gd name="T0" fmla="*/ 2147483647 w 114"/>
                    <a:gd name="T1" fmla="*/ 2147483647 h 126"/>
                    <a:gd name="T2" fmla="*/ 2147483647 w 114"/>
                    <a:gd name="T3" fmla="*/ 0 h 126"/>
                    <a:gd name="T4" fmla="*/ 2147483647 w 114"/>
                    <a:gd name="T5" fmla="*/ 2147483647 h 126"/>
                    <a:gd name="T6" fmla="*/ 0 w 114"/>
                    <a:gd name="T7" fmla="*/ 2147483647 h 126"/>
                    <a:gd name="T8" fmla="*/ 2147483647 w 114"/>
                    <a:gd name="T9" fmla="*/ 2147483647 h 126"/>
                    <a:gd name="T10" fmla="*/ 2147483647 w 114"/>
                    <a:gd name="T11" fmla="*/ 2147483647 h 12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4"/>
                    <a:gd name="T19" fmla="*/ 0 h 126"/>
                    <a:gd name="T20" fmla="*/ 114 w 114"/>
                    <a:gd name="T21" fmla="*/ 126 h 12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4" h="126">
                      <a:moveTo>
                        <a:pt x="35" y="11"/>
                      </a:moveTo>
                      <a:lnTo>
                        <a:pt x="114" y="0"/>
                      </a:lnTo>
                      <a:lnTo>
                        <a:pt x="56" y="126"/>
                      </a:lnTo>
                      <a:lnTo>
                        <a:pt x="0" y="120"/>
                      </a:lnTo>
                      <a:lnTo>
                        <a:pt x="35" y="11"/>
                      </a:lnTo>
                      <a:close/>
                    </a:path>
                  </a:pathLst>
                </a:custGeom>
                <a:solidFill>
                  <a:srgbClr val="FFFF8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41" name="Freeform 264"/>
                <p:cNvSpPr>
                  <a:spLocks/>
                </p:cNvSpPr>
                <p:nvPr/>
              </p:nvSpPr>
              <p:spPr bwMode="auto">
                <a:xfrm>
                  <a:off x="975049" y="2809817"/>
                  <a:ext cx="17944" cy="20627"/>
                </a:xfrm>
                <a:custGeom>
                  <a:avLst/>
                  <a:gdLst>
                    <a:gd name="T0" fmla="*/ 2147483647 w 150"/>
                    <a:gd name="T1" fmla="*/ 2147483647 h 173"/>
                    <a:gd name="T2" fmla="*/ 2147483647 w 150"/>
                    <a:gd name="T3" fmla="*/ 0 h 173"/>
                    <a:gd name="T4" fmla="*/ 2147483647 w 150"/>
                    <a:gd name="T5" fmla="*/ 2147483647 h 173"/>
                    <a:gd name="T6" fmla="*/ 0 w 150"/>
                    <a:gd name="T7" fmla="*/ 2147483647 h 173"/>
                    <a:gd name="T8" fmla="*/ 2147483647 w 150"/>
                    <a:gd name="T9" fmla="*/ 2147483647 h 173"/>
                    <a:gd name="T10" fmla="*/ 2147483647 w 150"/>
                    <a:gd name="T11" fmla="*/ 2147483647 h 17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0"/>
                    <a:gd name="T19" fmla="*/ 0 h 173"/>
                    <a:gd name="T20" fmla="*/ 150 w 150"/>
                    <a:gd name="T21" fmla="*/ 173 h 17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0" h="173">
                      <a:moveTo>
                        <a:pt x="56" y="6"/>
                      </a:moveTo>
                      <a:lnTo>
                        <a:pt x="150" y="0"/>
                      </a:lnTo>
                      <a:lnTo>
                        <a:pt x="71" y="173"/>
                      </a:lnTo>
                      <a:lnTo>
                        <a:pt x="0" y="167"/>
                      </a:lnTo>
                      <a:lnTo>
                        <a:pt x="56" y="6"/>
                      </a:lnTo>
                      <a:close/>
                    </a:path>
                  </a:pathLst>
                </a:custGeom>
                <a:solidFill>
                  <a:srgbClr val="FFFF8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42" name="Freeform 265"/>
                <p:cNvSpPr>
                  <a:spLocks/>
                </p:cNvSpPr>
                <p:nvPr/>
              </p:nvSpPr>
              <p:spPr bwMode="auto">
                <a:xfrm>
                  <a:off x="837106" y="2936750"/>
                  <a:ext cx="12336" cy="22213"/>
                </a:xfrm>
                <a:custGeom>
                  <a:avLst/>
                  <a:gdLst>
                    <a:gd name="T0" fmla="*/ 0 w 107"/>
                    <a:gd name="T1" fmla="*/ 2147483647 h 200"/>
                    <a:gd name="T2" fmla="*/ 2147483647 w 107"/>
                    <a:gd name="T3" fmla="*/ 0 h 200"/>
                    <a:gd name="T4" fmla="*/ 2147483647 w 107"/>
                    <a:gd name="T5" fmla="*/ 2147483647 h 200"/>
                    <a:gd name="T6" fmla="*/ 2147483647 w 107"/>
                    <a:gd name="T7" fmla="*/ 2147483647 h 200"/>
                    <a:gd name="T8" fmla="*/ 0 w 107"/>
                    <a:gd name="T9" fmla="*/ 2147483647 h 200"/>
                    <a:gd name="T10" fmla="*/ 0 w 107"/>
                    <a:gd name="T11" fmla="*/ 2147483647 h 2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7"/>
                    <a:gd name="T19" fmla="*/ 0 h 200"/>
                    <a:gd name="T20" fmla="*/ 107 w 107"/>
                    <a:gd name="T21" fmla="*/ 200 h 2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7" h="200">
                      <a:moveTo>
                        <a:pt x="0" y="23"/>
                      </a:moveTo>
                      <a:lnTo>
                        <a:pt x="86" y="0"/>
                      </a:lnTo>
                      <a:lnTo>
                        <a:pt x="107" y="200"/>
                      </a:lnTo>
                      <a:lnTo>
                        <a:pt x="21" y="2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FFFFC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43" name="Freeform 266"/>
                <p:cNvSpPr>
                  <a:spLocks/>
                </p:cNvSpPr>
                <p:nvPr/>
              </p:nvSpPr>
              <p:spPr bwMode="auto">
                <a:xfrm>
                  <a:off x="853928" y="2933577"/>
                  <a:ext cx="10094" cy="19040"/>
                </a:xfrm>
                <a:custGeom>
                  <a:avLst/>
                  <a:gdLst>
                    <a:gd name="T0" fmla="*/ 0 w 94"/>
                    <a:gd name="T1" fmla="*/ 2147483647 h 167"/>
                    <a:gd name="T2" fmla="*/ 2147483647 w 94"/>
                    <a:gd name="T3" fmla="*/ 0 h 167"/>
                    <a:gd name="T4" fmla="*/ 2147483647 w 94"/>
                    <a:gd name="T5" fmla="*/ 2147483647 h 167"/>
                    <a:gd name="T6" fmla="*/ 2147483647 w 94"/>
                    <a:gd name="T7" fmla="*/ 2147483647 h 167"/>
                    <a:gd name="T8" fmla="*/ 0 w 94"/>
                    <a:gd name="T9" fmla="*/ 2147483647 h 167"/>
                    <a:gd name="T10" fmla="*/ 0 w 94"/>
                    <a:gd name="T11" fmla="*/ 2147483647 h 16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4"/>
                    <a:gd name="T19" fmla="*/ 0 h 167"/>
                    <a:gd name="T20" fmla="*/ 94 w 94"/>
                    <a:gd name="T21" fmla="*/ 167 h 16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4" h="167">
                      <a:moveTo>
                        <a:pt x="0" y="18"/>
                      </a:moveTo>
                      <a:lnTo>
                        <a:pt x="87" y="0"/>
                      </a:lnTo>
                      <a:lnTo>
                        <a:pt x="94" y="155"/>
                      </a:lnTo>
                      <a:lnTo>
                        <a:pt x="8" y="167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FFFFC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44" name="Freeform 267"/>
                <p:cNvSpPr>
                  <a:spLocks/>
                </p:cNvSpPr>
                <p:nvPr/>
              </p:nvSpPr>
              <p:spPr bwMode="auto">
                <a:xfrm>
                  <a:off x="806826" y="2919297"/>
                  <a:ext cx="12337" cy="23799"/>
                </a:xfrm>
                <a:custGeom>
                  <a:avLst/>
                  <a:gdLst>
                    <a:gd name="T0" fmla="*/ 0 w 115"/>
                    <a:gd name="T1" fmla="*/ 2147483647 h 206"/>
                    <a:gd name="T2" fmla="*/ 2147483647 w 115"/>
                    <a:gd name="T3" fmla="*/ 0 h 206"/>
                    <a:gd name="T4" fmla="*/ 2147483647 w 115"/>
                    <a:gd name="T5" fmla="*/ 2147483647 h 206"/>
                    <a:gd name="T6" fmla="*/ 2147483647 w 115"/>
                    <a:gd name="T7" fmla="*/ 2147483647 h 206"/>
                    <a:gd name="T8" fmla="*/ 2147483647 w 115"/>
                    <a:gd name="T9" fmla="*/ 2147483647 h 206"/>
                    <a:gd name="T10" fmla="*/ 2147483647 w 115"/>
                    <a:gd name="T11" fmla="*/ 2147483647 h 206"/>
                    <a:gd name="T12" fmla="*/ 2147483647 w 115"/>
                    <a:gd name="T13" fmla="*/ 2147483647 h 206"/>
                    <a:gd name="T14" fmla="*/ 2147483647 w 115"/>
                    <a:gd name="T15" fmla="*/ 2147483647 h 206"/>
                    <a:gd name="T16" fmla="*/ 2147483647 w 115"/>
                    <a:gd name="T17" fmla="*/ 2147483647 h 206"/>
                    <a:gd name="T18" fmla="*/ 0 w 115"/>
                    <a:gd name="T19" fmla="*/ 2147483647 h 206"/>
                    <a:gd name="T20" fmla="*/ 0 w 115"/>
                    <a:gd name="T21" fmla="*/ 2147483647 h 20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5"/>
                    <a:gd name="T34" fmla="*/ 0 h 206"/>
                    <a:gd name="T35" fmla="*/ 115 w 115"/>
                    <a:gd name="T36" fmla="*/ 206 h 20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5" h="206">
                      <a:moveTo>
                        <a:pt x="0" y="63"/>
                      </a:moveTo>
                      <a:lnTo>
                        <a:pt x="41" y="0"/>
                      </a:lnTo>
                      <a:lnTo>
                        <a:pt x="64" y="38"/>
                      </a:lnTo>
                      <a:lnTo>
                        <a:pt x="88" y="93"/>
                      </a:lnTo>
                      <a:lnTo>
                        <a:pt x="115" y="182"/>
                      </a:lnTo>
                      <a:lnTo>
                        <a:pt x="83" y="206"/>
                      </a:lnTo>
                      <a:lnTo>
                        <a:pt x="71" y="180"/>
                      </a:lnTo>
                      <a:lnTo>
                        <a:pt x="45" y="128"/>
                      </a:lnTo>
                      <a:lnTo>
                        <a:pt x="19" y="78"/>
                      </a:lnTo>
                      <a:lnTo>
                        <a:pt x="0" y="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45" name="Freeform 268"/>
                <p:cNvSpPr>
                  <a:spLocks/>
                </p:cNvSpPr>
                <p:nvPr/>
              </p:nvSpPr>
              <p:spPr bwMode="auto">
                <a:xfrm>
                  <a:off x="841592" y="2965310"/>
                  <a:ext cx="11215" cy="23800"/>
                </a:xfrm>
                <a:custGeom>
                  <a:avLst/>
                  <a:gdLst>
                    <a:gd name="T0" fmla="*/ 0 w 100"/>
                    <a:gd name="T1" fmla="*/ 2147483647 h 207"/>
                    <a:gd name="T2" fmla="*/ 2147483647 w 100"/>
                    <a:gd name="T3" fmla="*/ 0 h 207"/>
                    <a:gd name="T4" fmla="*/ 2147483647 w 100"/>
                    <a:gd name="T5" fmla="*/ 2147483647 h 207"/>
                    <a:gd name="T6" fmla="*/ 2147483647 w 100"/>
                    <a:gd name="T7" fmla="*/ 2147483647 h 207"/>
                    <a:gd name="T8" fmla="*/ 0 w 100"/>
                    <a:gd name="T9" fmla="*/ 2147483647 h 207"/>
                    <a:gd name="T10" fmla="*/ 0 w 100"/>
                    <a:gd name="T11" fmla="*/ 2147483647 h 20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0"/>
                    <a:gd name="T19" fmla="*/ 0 h 207"/>
                    <a:gd name="T20" fmla="*/ 100 w 100"/>
                    <a:gd name="T21" fmla="*/ 207 h 20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0" h="207">
                      <a:moveTo>
                        <a:pt x="0" y="6"/>
                      </a:moveTo>
                      <a:lnTo>
                        <a:pt x="87" y="0"/>
                      </a:lnTo>
                      <a:lnTo>
                        <a:pt x="100" y="201"/>
                      </a:lnTo>
                      <a:lnTo>
                        <a:pt x="36" y="207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FFFC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46" name="Freeform 269"/>
                <p:cNvSpPr>
                  <a:spLocks/>
                </p:cNvSpPr>
                <p:nvPr/>
              </p:nvSpPr>
              <p:spPr bwMode="auto">
                <a:xfrm>
                  <a:off x="894302" y="2970071"/>
                  <a:ext cx="7851" cy="19040"/>
                </a:xfrm>
                <a:custGeom>
                  <a:avLst/>
                  <a:gdLst>
                    <a:gd name="T0" fmla="*/ 0 w 71"/>
                    <a:gd name="T1" fmla="*/ 0 h 167"/>
                    <a:gd name="T2" fmla="*/ 2147483647 w 71"/>
                    <a:gd name="T3" fmla="*/ 2147483647 h 167"/>
                    <a:gd name="T4" fmla="*/ 2147483647 w 71"/>
                    <a:gd name="T5" fmla="*/ 2147483647 h 167"/>
                    <a:gd name="T6" fmla="*/ 2147483647 w 71"/>
                    <a:gd name="T7" fmla="*/ 2147483647 h 167"/>
                    <a:gd name="T8" fmla="*/ 0 w 71"/>
                    <a:gd name="T9" fmla="*/ 0 h 167"/>
                    <a:gd name="T10" fmla="*/ 0 w 71"/>
                    <a:gd name="T11" fmla="*/ 0 h 16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1"/>
                    <a:gd name="T19" fmla="*/ 0 h 167"/>
                    <a:gd name="T20" fmla="*/ 71 w 71"/>
                    <a:gd name="T21" fmla="*/ 167 h 16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1" h="167">
                      <a:moveTo>
                        <a:pt x="0" y="0"/>
                      </a:moveTo>
                      <a:lnTo>
                        <a:pt x="70" y="6"/>
                      </a:lnTo>
                      <a:lnTo>
                        <a:pt x="71" y="167"/>
                      </a:lnTo>
                      <a:lnTo>
                        <a:pt x="17" y="16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47" name="Freeform 270"/>
                <p:cNvSpPr>
                  <a:spLocks/>
                </p:cNvSpPr>
                <p:nvPr/>
              </p:nvSpPr>
              <p:spPr bwMode="auto">
                <a:xfrm>
                  <a:off x="906639" y="2971657"/>
                  <a:ext cx="6729" cy="17454"/>
                </a:xfrm>
                <a:custGeom>
                  <a:avLst/>
                  <a:gdLst>
                    <a:gd name="T0" fmla="*/ 0 w 62"/>
                    <a:gd name="T1" fmla="*/ 0 h 155"/>
                    <a:gd name="T2" fmla="*/ 2147483647 w 62"/>
                    <a:gd name="T3" fmla="*/ 2147483647 h 155"/>
                    <a:gd name="T4" fmla="*/ 2147483647 w 62"/>
                    <a:gd name="T5" fmla="*/ 2147483647 h 155"/>
                    <a:gd name="T6" fmla="*/ 2147483647 w 62"/>
                    <a:gd name="T7" fmla="*/ 2147483647 h 155"/>
                    <a:gd name="T8" fmla="*/ 0 w 62"/>
                    <a:gd name="T9" fmla="*/ 0 h 155"/>
                    <a:gd name="T10" fmla="*/ 0 w 62"/>
                    <a:gd name="T11" fmla="*/ 0 h 1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2"/>
                    <a:gd name="T19" fmla="*/ 0 h 155"/>
                    <a:gd name="T20" fmla="*/ 62 w 62"/>
                    <a:gd name="T21" fmla="*/ 155 h 1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2" h="155">
                      <a:moveTo>
                        <a:pt x="0" y="0"/>
                      </a:moveTo>
                      <a:lnTo>
                        <a:pt x="62" y="6"/>
                      </a:lnTo>
                      <a:lnTo>
                        <a:pt x="62" y="155"/>
                      </a:lnTo>
                      <a:lnTo>
                        <a:pt x="4" y="1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48" name="Freeform 271"/>
                <p:cNvSpPr>
                  <a:spLocks/>
                </p:cNvSpPr>
                <p:nvPr/>
              </p:nvSpPr>
              <p:spPr bwMode="auto">
                <a:xfrm>
                  <a:off x="895424" y="2995457"/>
                  <a:ext cx="7850" cy="17453"/>
                </a:xfrm>
                <a:custGeom>
                  <a:avLst/>
                  <a:gdLst>
                    <a:gd name="T0" fmla="*/ 0 w 66"/>
                    <a:gd name="T1" fmla="*/ 0 h 156"/>
                    <a:gd name="T2" fmla="*/ 2147483647 w 66"/>
                    <a:gd name="T3" fmla="*/ 2147483647 h 156"/>
                    <a:gd name="T4" fmla="*/ 2147483647 w 66"/>
                    <a:gd name="T5" fmla="*/ 2147483647 h 156"/>
                    <a:gd name="T6" fmla="*/ 2147483647 w 66"/>
                    <a:gd name="T7" fmla="*/ 2147483647 h 156"/>
                    <a:gd name="T8" fmla="*/ 0 w 66"/>
                    <a:gd name="T9" fmla="*/ 0 h 156"/>
                    <a:gd name="T10" fmla="*/ 0 w 66"/>
                    <a:gd name="T11" fmla="*/ 0 h 15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6"/>
                    <a:gd name="T19" fmla="*/ 0 h 156"/>
                    <a:gd name="T20" fmla="*/ 66 w 66"/>
                    <a:gd name="T21" fmla="*/ 156 h 15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6" h="156">
                      <a:moveTo>
                        <a:pt x="0" y="0"/>
                      </a:moveTo>
                      <a:lnTo>
                        <a:pt x="66" y="6"/>
                      </a:lnTo>
                      <a:lnTo>
                        <a:pt x="51" y="156"/>
                      </a:lnTo>
                      <a:lnTo>
                        <a:pt x="11" y="1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49" name="Freeform 272"/>
                <p:cNvSpPr>
                  <a:spLocks/>
                </p:cNvSpPr>
                <p:nvPr/>
              </p:nvSpPr>
              <p:spPr bwMode="auto">
                <a:xfrm>
                  <a:off x="906639" y="2997043"/>
                  <a:ext cx="6729" cy="17454"/>
                </a:xfrm>
                <a:custGeom>
                  <a:avLst/>
                  <a:gdLst>
                    <a:gd name="T0" fmla="*/ 2147483647 w 54"/>
                    <a:gd name="T1" fmla="*/ 0 h 158"/>
                    <a:gd name="T2" fmla="*/ 2147483647 w 54"/>
                    <a:gd name="T3" fmla="*/ 2147483647 h 158"/>
                    <a:gd name="T4" fmla="*/ 2147483647 w 54"/>
                    <a:gd name="T5" fmla="*/ 2147483647 h 158"/>
                    <a:gd name="T6" fmla="*/ 0 w 54"/>
                    <a:gd name="T7" fmla="*/ 2147483647 h 158"/>
                    <a:gd name="T8" fmla="*/ 2147483647 w 54"/>
                    <a:gd name="T9" fmla="*/ 0 h 158"/>
                    <a:gd name="T10" fmla="*/ 2147483647 w 54"/>
                    <a:gd name="T11" fmla="*/ 0 h 15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4"/>
                    <a:gd name="T19" fmla="*/ 0 h 158"/>
                    <a:gd name="T20" fmla="*/ 54 w 54"/>
                    <a:gd name="T21" fmla="*/ 158 h 15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4" h="158">
                      <a:moveTo>
                        <a:pt x="7" y="0"/>
                      </a:moveTo>
                      <a:lnTo>
                        <a:pt x="54" y="6"/>
                      </a:lnTo>
                      <a:lnTo>
                        <a:pt x="41" y="158"/>
                      </a:lnTo>
                      <a:lnTo>
                        <a:pt x="0" y="14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0" name="Freeform 273"/>
                <p:cNvSpPr>
                  <a:spLocks/>
                </p:cNvSpPr>
                <p:nvPr/>
              </p:nvSpPr>
              <p:spPr bwMode="auto">
                <a:xfrm>
                  <a:off x="968320" y="2981177"/>
                  <a:ext cx="15701" cy="15867"/>
                </a:xfrm>
                <a:custGeom>
                  <a:avLst/>
                  <a:gdLst>
                    <a:gd name="T0" fmla="*/ 2147483647 w 147"/>
                    <a:gd name="T1" fmla="*/ 0 h 134"/>
                    <a:gd name="T2" fmla="*/ 0 w 147"/>
                    <a:gd name="T3" fmla="*/ 2147483647 h 134"/>
                    <a:gd name="T4" fmla="*/ 2147483647 w 147"/>
                    <a:gd name="T5" fmla="*/ 2147483647 h 134"/>
                    <a:gd name="T6" fmla="*/ 2147483647 w 147"/>
                    <a:gd name="T7" fmla="*/ 2147483647 h 134"/>
                    <a:gd name="T8" fmla="*/ 2147483647 w 147"/>
                    <a:gd name="T9" fmla="*/ 0 h 134"/>
                    <a:gd name="T10" fmla="*/ 2147483647 w 147"/>
                    <a:gd name="T11" fmla="*/ 0 h 13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7"/>
                    <a:gd name="T19" fmla="*/ 0 h 134"/>
                    <a:gd name="T20" fmla="*/ 147 w 147"/>
                    <a:gd name="T21" fmla="*/ 134 h 13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7" h="134">
                      <a:moveTo>
                        <a:pt x="55" y="0"/>
                      </a:moveTo>
                      <a:lnTo>
                        <a:pt x="0" y="125"/>
                      </a:lnTo>
                      <a:lnTo>
                        <a:pt x="55" y="134"/>
                      </a:lnTo>
                      <a:lnTo>
                        <a:pt x="147" y="3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FFFF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1" name="Freeform 274"/>
                <p:cNvSpPr>
                  <a:spLocks/>
                </p:cNvSpPr>
                <p:nvPr/>
              </p:nvSpPr>
              <p:spPr bwMode="auto">
                <a:xfrm>
                  <a:off x="982900" y="2981177"/>
                  <a:ext cx="17944" cy="19040"/>
                </a:xfrm>
                <a:custGeom>
                  <a:avLst/>
                  <a:gdLst>
                    <a:gd name="T0" fmla="*/ 2147483647 w 167"/>
                    <a:gd name="T1" fmla="*/ 2147483647 h 156"/>
                    <a:gd name="T2" fmla="*/ 2147483647 w 167"/>
                    <a:gd name="T3" fmla="*/ 0 h 156"/>
                    <a:gd name="T4" fmla="*/ 2147483647 w 167"/>
                    <a:gd name="T5" fmla="*/ 2147483647 h 156"/>
                    <a:gd name="T6" fmla="*/ 0 w 167"/>
                    <a:gd name="T7" fmla="*/ 2147483647 h 156"/>
                    <a:gd name="T8" fmla="*/ 2147483647 w 167"/>
                    <a:gd name="T9" fmla="*/ 2147483647 h 156"/>
                    <a:gd name="T10" fmla="*/ 2147483647 w 167"/>
                    <a:gd name="T11" fmla="*/ 2147483647 h 15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7"/>
                    <a:gd name="T19" fmla="*/ 0 h 156"/>
                    <a:gd name="T20" fmla="*/ 167 w 167"/>
                    <a:gd name="T21" fmla="*/ 156 h 15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7" h="156">
                      <a:moveTo>
                        <a:pt x="67" y="1"/>
                      </a:moveTo>
                      <a:lnTo>
                        <a:pt x="167" y="0"/>
                      </a:lnTo>
                      <a:lnTo>
                        <a:pt x="52" y="156"/>
                      </a:lnTo>
                      <a:lnTo>
                        <a:pt x="0" y="135"/>
                      </a:lnTo>
                      <a:lnTo>
                        <a:pt x="67" y="1"/>
                      </a:lnTo>
                      <a:close/>
                    </a:path>
                  </a:pathLst>
                </a:custGeom>
                <a:solidFill>
                  <a:srgbClr val="FFFF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2" name="Freeform 275"/>
                <p:cNvSpPr>
                  <a:spLocks/>
                </p:cNvSpPr>
                <p:nvPr/>
              </p:nvSpPr>
              <p:spPr bwMode="auto">
                <a:xfrm>
                  <a:off x="1000843" y="2982764"/>
                  <a:ext cx="15701" cy="15867"/>
                </a:xfrm>
                <a:custGeom>
                  <a:avLst/>
                  <a:gdLst>
                    <a:gd name="T0" fmla="*/ 2147483647 w 152"/>
                    <a:gd name="T1" fmla="*/ 0 h 142"/>
                    <a:gd name="T2" fmla="*/ 2147483647 w 152"/>
                    <a:gd name="T3" fmla="*/ 2147483647 h 142"/>
                    <a:gd name="T4" fmla="*/ 2147483647 w 152"/>
                    <a:gd name="T5" fmla="*/ 2147483647 h 142"/>
                    <a:gd name="T6" fmla="*/ 0 w 152"/>
                    <a:gd name="T7" fmla="*/ 2147483647 h 142"/>
                    <a:gd name="T8" fmla="*/ 2147483647 w 152"/>
                    <a:gd name="T9" fmla="*/ 0 h 142"/>
                    <a:gd name="T10" fmla="*/ 2147483647 w 152"/>
                    <a:gd name="T11" fmla="*/ 0 h 14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2"/>
                    <a:gd name="T19" fmla="*/ 0 h 142"/>
                    <a:gd name="T20" fmla="*/ 152 w 152"/>
                    <a:gd name="T21" fmla="*/ 142 h 14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2" h="142">
                      <a:moveTo>
                        <a:pt x="58" y="0"/>
                      </a:moveTo>
                      <a:lnTo>
                        <a:pt x="152" y="5"/>
                      </a:lnTo>
                      <a:lnTo>
                        <a:pt x="58" y="142"/>
                      </a:lnTo>
                      <a:lnTo>
                        <a:pt x="0" y="142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FFF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3" name="Freeform 276"/>
                <p:cNvSpPr>
                  <a:spLocks/>
                </p:cNvSpPr>
                <p:nvPr/>
              </p:nvSpPr>
              <p:spPr bwMode="auto">
                <a:xfrm>
                  <a:off x="935797" y="2962137"/>
                  <a:ext cx="12336" cy="60293"/>
                </a:xfrm>
                <a:custGeom>
                  <a:avLst/>
                  <a:gdLst>
                    <a:gd name="T0" fmla="*/ 2147483647 w 113"/>
                    <a:gd name="T1" fmla="*/ 2147483647 h 516"/>
                    <a:gd name="T2" fmla="*/ 0 w 113"/>
                    <a:gd name="T3" fmla="*/ 2147483647 h 516"/>
                    <a:gd name="T4" fmla="*/ 2147483647 w 113"/>
                    <a:gd name="T5" fmla="*/ 0 h 516"/>
                    <a:gd name="T6" fmla="*/ 2147483647 w 113"/>
                    <a:gd name="T7" fmla="*/ 2147483647 h 516"/>
                    <a:gd name="T8" fmla="*/ 2147483647 w 113"/>
                    <a:gd name="T9" fmla="*/ 2147483647 h 516"/>
                    <a:gd name="T10" fmla="*/ 2147483647 w 113"/>
                    <a:gd name="T11" fmla="*/ 2147483647 h 516"/>
                    <a:gd name="T12" fmla="*/ 2147483647 w 113"/>
                    <a:gd name="T13" fmla="*/ 2147483647 h 516"/>
                    <a:gd name="T14" fmla="*/ 2147483647 w 113"/>
                    <a:gd name="T15" fmla="*/ 2147483647 h 516"/>
                    <a:gd name="T16" fmla="*/ 2147483647 w 113"/>
                    <a:gd name="T17" fmla="*/ 2147483647 h 516"/>
                    <a:gd name="T18" fmla="*/ 2147483647 w 113"/>
                    <a:gd name="T19" fmla="*/ 2147483647 h 516"/>
                    <a:gd name="T20" fmla="*/ 2147483647 w 113"/>
                    <a:gd name="T21" fmla="*/ 2147483647 h 516"/>
                    <a:gd name="T22" fmla="*/ 2147483647 w 113"/>
                    <a:gd name="T23" fmla="*/ 2147483647 h 516"/>
                    <a:gd name="T24" fmla="*/ 2147483647 w 113"/>
                    <a:gd name="T25" fmla="*/ 2147483647 h 516"/>
                    <a:gd name="T26" fmla="*/ 2147483647 w 113"/>
                    <a:gd name="T27" fmla="*/ 2147483647 h 516"/>
                    <a:gd name="T28" fmla="*/ 2147483647 w 113"/>
                    <a:gd name="T29" fmla="*/ 2147483647 h 516"/>
                    <a:gd name="T30" fmla="*/ 2147483647 w 113"/>
                    <a:gd name="T31" fmla="*/ 2147483647 h 516"/>
                    <a:gd name="T32" fmla="*/ 2147483647 w 113"/>
                    <a:gd name="T33" fmla="*/ 2147483647 h 516"/>
                    <a:gd name="T34" fmla="*/ 2147483647 w 113"/>
                    <a:gd name="T35" fmla="*/ 2147483647 h 516"/>
                    <a:gd name="T36" fmla="*/ 2147483647 w 113"/>
                    <a:gd name="T37" fmla="*/ 2147483647 h 51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3"/>
                    <a:gd name="T58" fmla="*/ 0 h 516"/>
                    <a:gd name="T59" fmla="*/ 113 w 113"/>
                    <a:gd name="T60" fmla="*/ 516 h 51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3" h="516">
                      <a:moveTo>
                        <a:pt x="2" y="516"/>
                      </a:moveTo>
                      <a:lnTo>
                        <a:pt x="0" y="126"/>
                      </a:lnTo>
                      <a:lnTo>
                        <a:pt x="89" y="0"/>
                      </a:lnTo>
                      <a:lnTo>
                        <a:pt x="23" y="131"/>
                      </a:lnTo>
                      <a:lnTo>
                        <a:pt x="102" y="45"/>
                      </a:lnTo>
                      <a:lnTo>
                        <a:pt x="26" y="170"/>
                      </a:lnTo>
                      <a:lnTo>
                        <a:pt x="106" y="89"/>
                      </a:lnTo>
                      <a:lnTo>
                        <a:pt x="26" y="222"/>
                      </a:lnTo>
                      <a:lnTo>
                        <a:pt x="107" y="137"/>
                      </a:lnTo>
                      <a:lnTo>
                        <a:pt x="17" y="284"/>
                      </a:lnTo>
                      <a:lnTo>
                        <a:pt x="113" y="179"/>
                      </a:lnTo>
                      <a:lnTo>
                        <a:pt x="15" y="346"/>
                      </a:lnTo>
                      <a:lnTo>
                        <a:pt x="94" y="268"/>
                      </a:lnTo>
                      <a:lnTo>
                        <a:pt x="17" y="404"/>
                      </a:lnTo>
                      <a:lnTo>
                        <a:pt x="81" y="338"/>
                      </a:lnTo>
                      <a:lnTo>
                        <a:pt x="17" y="457"/>
                      </a:lnTo>
                      <a:lnTo>
                        <a:pt x="74" y="398"/>
                      </a:lnTo>
                      <a:lnTo>
                        <a:pt x="2" y="5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4" name="Freeform 277"/>
                <p:cNvSpPr>
                  <a:spLocks/>
                </p:cNvSpPr>
                <p:nvPr/>
              </p:nvSpPr>
              <p:spPr bwMode="auto">
                <a:xfrm>
                  <a:off x="954862" y="3004977"/>
                  <a:ext cx="15701" cy="17453"/>
                </a:xfrm>
                <a:custGeom>
                  <a:avLst/>
                  <a:gdLst>
                    <a:gd name="T0" fmla="*/ 2147483647 w 149"/>
                    <a:gd name="T1" fmla="*/ 0 h 147"/>
                    <a:gd name="T2" fmla="*/ 2147483647 w 149"/>
                    <a:gd name="T3" fmla="*/ 2147483647 h 147"/>
                    <a:gd name="T4" fmla="*/ 2147483647 w 149"/>
                    <a:gd name="T5" fmla="*/ 2147483647 h 147"/>
                    <a:gd name="T6" fmla="*/ 0 w 149"/>
                    <a:gd name="T7" fmla="*/ 2147483647 h 147"/>
                    <a:gd name="T8" fmla="*/ 2147483647 w 149"/>
                    <a:gd name="T9" fmla="*/ 0 h 147"/>
                    <a:gd name="T10" fmla="*/ 2147483647 w 149"/>
                    <a:gd name="T11" fmla="*/ 0 h 14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9"/>
                    <a:gd name="T19" fmla="*/ 0 h 147"/>
                    <a:gd name="T20" fmla="*/ 149 w 149"/>
                    <a:gd name="T21" fmla="*/ 147 h 14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9" h="147">
                      <a:moveTo>
                        <a:pt x="85" y="0"/>
                      </a:moveTo>
                      <a:lnTo>
                        <a:pt x="149" y="4"/>
                      </a:lnTo>
                      <a:lnTo>
                        <a:pt x="53" y="146"/>
                      </a:lnTo>
                      <a:lnTo>
                        <a:pt x="0" y="147"/>
                      </a:lnTo>
                      <a:lnTo>
                        <a:pt x="85" y="0"/>
                      </a:lnTo>
                      <a:close/>
                    </a:path>
                  </a:pathLst>
                </a:custGeom>
                <a:solidFill>
                  <a:srgbClr val="FFFF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5" name="Freeform 278"/>
                <p:cNvSpPr>
                  <a:spLocks/>
                </p:cNvSpPr>
                <p:nvPr/>
              </p:nvSpPr>
              <p:spPr bwMode="auto">
                <a:xfrm>
                  <a:off x="968320" y="3006563"/>
                  <a:ext cx="21309" cy="17454"/>
                </a:xfrm>
                <a:custGeom>
                  <a:avLst/>
                  <a:gdLst>
                    <a:gd name="T0" fmla="*/ 2147483647 w 180"/>
                    <a:gd name="T1" fmla="*/ 0 h 152"/>
                    <a:gd name="T2" fmla="*/ 2147483647 w 180"/>
                    <a:gd name="T3" fmla="*/ 2147483647 h 152"/>
                    <a:gd name="T4" fmla="*/ 2147483647 w 180"/>
                    <a:gd name="T5" fmla="*/ 2147483647 h 152"/>
                    <a:gd name="T6" fmla="*/ 0 w 180"/>
                    <a:gd name="T7" fmla="*/ 2147483647 h 152"/>
                    <a:gd name="T8" fmla="*/ 2147483647 w 180"/>
                    <a:gd name="T9" fmla="*/ 0 h 152"/>
                    <a:gd name="T10" fmla="*/ 2147483647 w 180"/>
                    <a:gd name="T11" fmla="*/ 0 h 15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0"/>
                    <a:gd name="T19" fmla="*/ 0 h 152"/>
                    <a:gd name="T20" fmla="*/ 180 w 180"/>
                    <a:gd name="T21" fmla="*/ 152 h 15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0" h="152">
                      <a:moveTo>
                        <a:pt x="98" y="0"/>
                      </a:moveTo>
                      <a:lnTo>
                        <a:pt x="180" y="5"/>
                      </a:lnTo>
                      <a:lnTo>
                        <a:pt x="66" y="152"/>
                      </a:lnTo>
                      <a:lnTo>
                        <a:pt x="0" y="145"/>
                      </a:lnTo>
                      <a:lnTo>
                        <a:pt x="98" y="0"/>
                      </a:lnTo>
                      <a:close/>
                    </a:path>
                  </a:pathLst>
                </a:custGeom>
                <a:solidFill>
                  <a:srgbClr val="FFFF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6" name="Freeform 279"/>
                <p:cNvSpPr>
                  <a:spLocks/>
                </p:cNvSpPr>
                <p:nvPr/>
              </p:nvSpPr>
              <p:spPr bwMode="auto">
                <a:xfrm>
                  <a:off x="986264" y="3008151"/>
                  <a:ext cx="16823" cy="19040"/>
                </a:xfrm>
                <a:custGeom>
                  <a:avLst/>
                  <a:gdLst>
                    <a:gd name="T0" fmla="*/ 2147483647 w 153"/>
                    <a:gd name="T1" fmla="*/ 0 h 167"/>
                    <a:gd name="T2" fmla="*/ 2147483647 w 153"/>
                    <a:gd name="T3" fmla="*/ 2147483647 h 167"/>
                    <a:gd name="T4" fmla="*/ 2147483647 w 153"/>
                    <a:gd name="T5" fmla="*/ 2147483647 h 167"/>
                    <a:gd name="T6" fmla="*/ 0 w 153"/>
                    <a:gd name="T7" fmla="*/ 2147483647 h 167"/>
                    <a:gd name="T8" fmla="*/ 2147483647 w 153"/>
                    <a:gd name="T9" fmla="*/ 0 h 167"/>
                    <a:gd name="T10" fmla="*/ 2147483647 w 153"/>
                    <a:gd name="T11" fmla="*/ 0 h 16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3"/>
                    <a:gd name="T19" fmla="*/ 0 h 167"/>
                    <a:gd name="T20" fmla="*/ 153 w 153"/>
                    <a:gd name="T21" fmla="*/ 167 h 16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3" h="167">
                      <a:moveTo>
                        <a:pt x="74" y="0"/>
                      </a:moveTo>
                      <a:lnTo>
                        <a:pt x="153" y="4"/>
                      </a:lnTo>
                      <a:lnTo>
                        <a:pt x="49" y="167"/>
                      </a:lnTo>
                      <a:lnTo>
                        <a:pt x="0" y="152"/>
                      </a:lnTo>
                      <a:lnTo>
                        <a:pt x="74" y="0"/>
                      </a:lnTo>
                      <a:close/>
                    </a:path>
                  </a:pathLst>
                </a:custGeom>
                <a:solidFill>
                  <a:srgbClr val="FFFF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7" name="Freeform 280"/>
                <p:cNvSpPr>
                  <a:spLocks/>
                </p:cNvSpPr>
                <p:nvPr/>
              </p:nvSpPr>
              <p:spPr bwMode="auto">
                <a:xfrm>
                  <a:off x="935797" y="2954204"/>
                  <a:ext cx="12336" cy="19040"/>
                </a:xfrm>
                <a:custGeom>
                  <a:avLst/>
                  <a:gdLst>
                    <a:gd name="T0" fmla="*/ 2147483647 w 105"/>
                    <a:gd name="T1" fmla="*/ 2147483647 h 167"/>
                    <a:gd name="T2" fmla="*/ 2147483647 w 105"/>
                    <a:gd name="T3" fmla="*/ 0 h 167"/>
                    <a:gd name="T4" fmla="*/ 0 w 105"/>
                    <a:gd name="T5" fmla="*/ 2147483647 h 167"/>
                    <a:gd name="T6" fmla="*/ 2147483647 w 105"/>
                    <a:gd name="T7" fmla="*/ 2147483647 h 167"/>
                    <a:gd name="T8" fmla="*/ 2147483647 w 105"/>
                    <a:gd name="T9" fmla="*/ 2147483647 h 16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5"/>
                    <a:gd name="T16" fmla="*/ 0 h 167"/>
                    <a:gd name="T17" fmla="*/ 105 w 105"/>
                    <a:gd name="T18" fmla="*/ 167 h 16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5" h="167">
                      <a:moveTo>
                        <a:pt x="13" y="105"/>
                      </a:moveTo>
                      <a:lnTo>
                        <a:pt x="105" y="0"/>
                      </a:lnTo>
                      <a:lnTo>
                        <a:pt x="0" y="167"/>
                      </a:lnTo>
                      <a:lnTo>
                        <a:pt x="13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8" name="Freeform 281"/>
                <p:cNvSpPr>
                  <a:spLocks/>
                </p:cNvSpPr>
                <p:nvPr/>
              </p:nvSpPr>
              <p:spPr bwMode="auto">
                <a:xfrm>
                  <a:off x="936918" y="2947857"/>
                  <a:ext cx="12337" cy="15867"/>
                </a:xfrm>
                <a:custGeom>
                  <a:avLst/>
                  <a:gdLst>
                    <a:gd name="T0" fmla="*/ 2147483647 w 113"/>
                    <a:gd name="T1" fmla="*/ 2147483647 h 140"/>
                    <a:gd name="T2" fmla="*/ 0 w 113"/>
                    <a:gd name="T3" fmla="*/ 2147483647 h 140"/>
                    <a:gd name="T4" fmla="*/ 2147483647 w 113"/>
                    <a:gd name="T5" fmla="*/ 0 h 140"/>
                    <a:gd name="T6" fmla="*/ 2147483647 w 113"/>
                    <a:gd name="T7" fmla="*/ 2147483647 h 140"/>
                    <a:gd name="T8" fmla="*/ 2147483647 w 113"/>
                    <a:gd name="T9" fmla="*/ 2147483647 h 1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3"/>
                    <a:gd name="T16" fmla="*/ 0 h 140"/>
                    <a:gd name="T17" fmla="*/ 113 w 113"/>
                    <a:gd name="T18" fmla="*/ 140 h 1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3" h="140">
                      <a:moveTo>
                        <a:pt x="10" y="98"/>
                      </a:moveTo>
                      <a:lnTo>
                        <a:pt x="0" y="140"/>
                      </a:lnTo>
                      <a:lnTo>
                        <a:pt x="113" y="0"/>
                      </a:lnTo>
                      <a:lnTo>
                        <a:pt x="10" y="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9" name="Freeform 282"/>
                <p:cNvSpPr>
                  <a:spLocks/>
                </p:cNvSpPr>
                <p:nvPr/>
              </p:nvSpPr>
              <p:spPr bwMode="auto">
                <a:xfrm>
                  <a:off x="868508" y="2958964"/>
                  <a:ext cx="14579" cy="60293"/>
                </a:xfrm>
                <a:custGeom>
                  <a:avLst/>
                  <a:gdLst>
                    <a:gd name="T0" fmla="*/ 0 w 133"/>
                    <a:gd name="T1" fmla="*/ 2147483647 h 520"/>
                    <a:gd name="T2" fmla="*/ 2147483647 w 133"/>
                    <a:gd name="T3" fmla="*/ 2147483647 h 520"/>
                    <a:gd name="T4" fmla="*/ 2147483647 w 133"/>
                    <a:gd name="T5" fmla="*/ 2147483647 h 520"/>
                    <a:gd name="T6" fmla="*/ 2147483647 w 133"/>
                    <a:gd name="T7" fmla="*/ 2147483647 h 520"/>
                    <a:gd name="T8" fmla="*/ 2147483647 w 133"/>
                    <a:gd name="T9" fmla="*/ 2147483647 h 520"/>
                    <a:gd name="T10" fmla="*/ 2147483647 w 133"/>
                    <a:gd name="T11" fmla="*/ 2147483647 h 520"/>
                    <a:gd name="T12" fmla="*/ 2147483647 w 133"/>
                    <a:gd name="T13" fmla="*/ 2147483647 h 520"/>
                    <a:gd name="T14" fmla="*/ 2147483647 w 133"/>
                    <a:gd name="T15" fmla="*/ 2147483647 h 520"/>
                    <a:gd name="T16" fmla="*/ 2147483647 w 133"/>
                    <a:gd name="T17" fmla="*/ 2147483647 h 520"/>
                    <a:gd name="T18" fmla="*/ 2147483647 w 133"/>
                    <a:gd name="T19" fmla="*/ 2147483647 h 520"/>
                    <a:gd name="T20" fmla="*/ 2147483647 w 133"/>
                    <a:gd name="T21" fmla="*/ 2147483647 h 520"/>
                    <a:gd name="T22" fmla="*/ 2147483647 w 133"/>
                    <a:gd name="T23" fmla="*/ 2147483647 h 520"/>
                    <a:gd name="T24" fmla="*/ 2147483647 w 133"/>
                    <a:gd name="T25" fmla="*/ 2147483647 h 520"/>
                    <a:gd name="T26" fmla="*/ 2147483647 w 133"/>
                    <a:gd name="T27" fmla="*/ 2147483647 h 520"/>
                    <a:gd name="T28" fmla="*/ 2147483647 w 133"/>
                    <a:gd name="T29" fmla="*/ 2147483647 h 520"/>
                    <a:gd name="T30" fmla="*/ 2147483647 w 133"/>
                    <a:gd name="T31" fmla="*/ 2147483647 h 520"/>
                    <a:gd name="T32" fmla="*/ 2147483647 w 133"/>
                    <a:gd name="T33" fmla="*/ 0 h 520"/>
                    <a:gd name="T34" fmla="*/ 2147483647 w 133"/>
                    <a:gd name="T35" fmla="*/ 2147483647 h 520"/>
                    <a:gd name="T36" fmla="*/ 2147483647 w 133"/>
                    <a:gd name="T37" fmla="*/ 0 h 520"/>
                    <a:gd name="T38" fmla="*/ 0 w 133"/>
                    <a:gd name="T39" fmla="*/ 2147483647 h 520"/>
                    <a:gd name="T40" fmla="*/ 0 w 133"/>
                    <a:gd name="T41" fmla="*/ 2147483647 h 52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33"/>
                    <a:gd name="T64" fmla="*/ 0 h 520"/>
                    <a:gd name="T65" fmla="*/ 133 w 133"/>
                    <a:gd name="T66" fmla="*/ 520 h 52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33" h="520">
                      <a:moveTo>
                        <a:pt x="0" y="71"/>
                      </a:moveTo>
                      <a:lnTo>
                        <a:pt x="15" y="116"/>
                      </a:lnTo>
                      <a:lnTo>
                        <a:pt x="49" y="227"/>
                      </a:lnTo>
                      <a:lnTo>
                        <a:pt x="75" y="373"/>
                      </a:lnTo>
                      <a:lnTo>
                        <a:pt x="79" y="449"/>
                      </a:lnTo>
                      <a:lnTo>
                        <a:pt x="73" y="520"/>
                      </a:lnTo>
                      <a:lnTo>
                        <a:pt x="131" y="398"/>
                      </a:lnTo>
                      <a:lnTo>
                        <a:pt x="94" y="437"/>
                      </a:lnTo>
                      <a:lnTo>
                        <a:pt x="133" y="287"/>
                      </a:lnTo>
                      <a:lnTo>
                        <a:pt x="96" y="362"/>
                      </a:lnTo>
                      <a:lnTo>
                        <a:pt x="118" y="207"/>
                      </a:lnTo>
                      <a:lnTo>
                        <a:pt x="84" y="280"/>
                      </a:lnTo>
                      <a:lnTo>
                        <a:pt x="114" y="119"/>
                      </a:lnTo>
                      <a:lnTo>
                        <a:pt x="71" y="215"/>
                      </a:lnTo>
                      <a:lnTo>
                        <a:pt x="105" y="34"/>
                      </a:lnTo>
                      <a:lnTo>
                        <a:pt x="56" y="150"/>
                      </a:lnTo>
                      <a:lnTo>
                        <a:pt x="92" y="0"/>
                      </a:lnTo>
                      <a:lnTo>
                        <a:pt x="41" y="89"/>
                      </a:lnTo>
                      <a:lnTo>
                        <a:pt x="64" y="0"/>
                      </a:lnTo>
                      <a:lnTo>
                        <a:pt x="0" y="71"/>
                      </a:lnTo>
                      <a:close/>
                    </a:path>
                  </a:pathLst>
                </a:custGeom>
                <a:solidFill>
                  <a:srgbClr val="4766C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60" name="Freeform 283"/>
                <p:cNvSpPr>
                  <a:spLocks/>
                </p:cNvSpPr>
                <p:nvPr/>
              </p:nvSpPr>
              <p:spPr bwMode="auto">
                <a:xfrm>
                  <a:off x="738416" y="2779671"/>
                  <a:ext cx="88597" cy="80919"/>
                </a:xfrm>
                <a:custGeom>
                  <a:avLst/>
                  <a:gdLst>
                    <a:gd name="T0" fmla="*/ 0 w 811"/>
                    <a:gd name="T1" fmla="*/ 0 h 693"/>
                    <a:gd name="T2" fmla="*/ 2147483647 w 811"/>
                    <a:gd name="T3" fmla="*/ 2147483647 h 693"/>
                    <a:gd name="T4" fmla="*/ 2147483647 w 811"/>
                    <a:gd name="T5" fmla="*/ 2147483647 h 693"/>
                    <a:gd name="T6" fmla="*/ 2147483647 w 811"/>
                    <a:gd name="T7" fmla="*/ 2147483647 h 693"/>
                    <a:gd name="T8" fmla="*/ 2147483647 w 811"/>
                    <a:gd name="T9" fmla="*/ 2147483647 h 693"/>
                    <a:gd name="T10" fmla="*/ 2147483647 w 811"/>
                    <a:gd name="T11" fmla="*/ 2147483647 h 693"/>
                    <a:gd name="T12" fmla="*/ 2147483647 w 811"/>
                    <a:gd name="T13" fmla="*/ 2147483647 h 693"/>
                    <a:gd name="T14" fmla="*/ 2147483647 w 811"/>
                    <a:gd name="T15" fmla="*/ 2147483647 h 693"/>
                    <a:gd name="T16" fmla="*/ 2147483647 w 811"/>
                    <a:gd name="T17" fmla="*/ 2147483647 h 693"/>
                    <a:gd name="T18" fmla="*/ 2147483647 w 811"/>
                    <a:gd name="T19" fmla="*/ 2147483647 h 693"/>
                    <a:gd name="T20" fmla="*/ 2147483647 w 811"/>
                    <a:gd name="T21" fmla="*/ 2147483647 h 693"/>
                    <a:gd name="T22" fmla="*/ 2147483647 w 811"/>
                    <a:gd name="T23" fmla="*/ 2147483647 h 693"/>
                    <a:gd name="T24" fmla="*/ 2147483647 w 811"/>
                    <a:gd name="T25" fmla="*/ 2147483647 h 693"/>
                    <a:gd name="T26" fmla="*/ 2147483647 w 811"/>
                    <a:gd name="T27" fmla="*/ 2147483647 h 693"/>
                    <a:gd name="T28" fmla="*/ 2147483647 w 811"/>
                    <a:gd name="T29" fmla="*/ 2147483647 h 693"/>
                    <a:gd name="T30" fmla="*/ 2147483647 w 811"/>
                    <a:gd name="T31" fmla="*/ 2147483647 h 693"/>
                    <a:gd name="T32" fmla="*/ 2147483647 w 811"/>
                    <a:gd name="T33" fmla="*/ 2147483647 h 693"/>
                    <a:gd name="T34" fmla="*/ 2147483647 w 811"/>
                    <a:gd name="T35" fmla="*/ 2147483647 h 693"/>
                    <a:gd name="T36" fmla="*/ 2147483647 w 811"/>
                    <a:gd name="T37" fmla="*/ 2147483647 h 693"/>
                    <a:gd name="T38" fmla="*/ 2147483647 w 811"/>
                    <a:gd name="T39" fmla="*/ 2147483647 h 693"/>
                    <a:gd name="T40" fmla="*/ 2147483647 w 811"/>
                    <a:gd name="T41" fmla="*/ 2147483647 h 693"/>
                    <a:gd name="T42" fmla="*/ 2147483647 w 811"/>
                    <a:gd name="T43" fmla="*/ 2147483647 h 693"/>
                    <a:gd name="T44" fmla="*/ 0 w 811"/>
                    <a:gd name="T45" fmla="*/ 0 h 693"/>
                    <a:gd name="T46" fmla="*/ 0 w 811"/>
                    <a:gd name="T47" fmla="*/ 0 h 69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811"/>
                    <a:gd name="T73" fmla="*/ 0 h 693"/>
                    <a:gd name="T74" fmla="*/ 811 w 811"/>
                    <a:gd name="T75" fmla="*/ 693 h 693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811" h="693">
                      <a:moveTo>
                        <a:pt x="0" y="0"/>
                      </a:moveTo>
                      <a:lnTo>
                        <a:pt x="621" y="606"/>
                      </a:lnTo>
                      <a:lnTo>
                        <a:pt x="602" y="418"/>
                      </a:lnTo>
                      <a:lnTo>
                        <a:pt x="811" y="693"/>
                      </a:lnTo>
                      <a:lnTo>
                        <a:pt x="783" y="642"/>
                      </a:lnTo>
                      <a:lnTo>
                        <a:pt x="751" y="583"/>
                      </a:lnTo>
                      <a:lnTo>
                        <a:pt x="730" y="549"/>
                      </a:lnTo>
                      <a:lnTo>
                        <a:pt x="708" y="510"/>
                      </a:lnTo>
                      <a:lnTo>
                        <a:pt x="683" y="468"/>
                      </a:lnTo>
                      <a:lnTo>
                        <a:pt x="655" y="423"/>
                      </a:lnTo>
                      <a:lnTo>
                        <a:pt x="625" y="376"/>
                      </a:lnTo>
                      <a:lnTo>
                        <a:pt x="608" y="352"/>
                      </a:lnTo>
                      <a:lnTo>
                        <a:pt x="593" y="328"/>
                      </a:lnTo>
                      <a:lnTo>
                        <a:pt x="576" y="304"/>
                      </a:lnTo>
                      <a:lnTo>
                        <a:pt x="559" y="280"/>
                      </a:lnTo>
                      <a:lnTo>
                        <a:pt x="540" y="254"/>
                      </a:lnTo>
                      <a:lnTo>
                        <a:pt x="521" y="230"/>
                      </a:lnTo>
                      <a:lnTo>
                        <a:pt x="503" y="204"/>
                      </a:lnTo>
                      <a:lnTo>
                        <a:pt x="484" y="180"/>
                      </a:lnTo>
                      <a:lnTo>
                        <a:pt x="465" y="155"/>
                      </a:lnTo>
                      <a:lnTo>
                        <a:pt x="444" y="131"/>
                      </a:lnTo>
                      <a:lnTo>
                        <a:pt x="582" y="5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61" name="Freeform 284"/>
                <p:cNvSpPr>
                  <a:spLocks/>
                </p:cNvSpPr>
                <p:nvPr/>
              </p:nvSpPr>
              <p:spPr bwMode="auto">
                <a:xfrm>
                  <a:off x="798976" y="2781257"/>
                  <a:ext cx="30280" cy="68227"/>
                </a:xfrm>
                <a:custGeom>
                  <a:avLst/>
                  <a:gdLst>
                    <a:gd name="T0" fmla="*/ 0 w 280"/>
                    <a:gd name="T1" fmla="*/ 2147483647 h 586"/>
                    <a:gd name="T2" fmla="*/ 2147483647 w 280"/>
                    <a:gd name="T3" fmla="*/ 2147483647 h 586"/>
                    <a:gd name="T4" fmla="*/ 2147483647 w 280"/>
                    <a:gd name="T5" fmla="*/ 2147483647 h 586"/>
                    <a:gd name="T6" fmla="*/ 2147483647 w 280"/>
                    <a:gd name="T7" fmla="*/ 2147483647 h 586"/>
                    <a:gd name="T8" fmla="*/ 2147483647 w 280"/>
                    <a:gd name="T9" fmla="*/ 2147483647 h 586"/>
                    <a:gd name="T10" fmla="*/ 2147483647 w 280"/>
                    <a:gd name="T11" fmla="*/ 2147483647 h 586"/>
                    <a:gd name="T12" fmla="*/ 2147483647 w 280"/>
                    <a:gd name="T13" fmla="*/ 2147483647 h 586"/>
                    <a:gd name="T14" fmla="*/ 2147483647 w 280"/>
                    <a:gd name="T15" fmla="*/ 2147483647 h 586"/>
                    <a:gd name="T16" fmla="*/ 2147483647 w 280"/>
                    <a:gd name="T17" fmla="*/ 2147483647 h 586"/>
                    <a:gd name="T18" fmla="*/ 2147483647 w 280"/>
                    <a:gd name="T19" fmla="*/ 2147483647 h 586"/>
                    <a:gd name="T20" fmla="*/ 2147483647 w 280"/>
                    <a:gd name="T21" fmla="*/ 2147483647 h 586"/>
                    <a:gd name="T22" fmla="*/ 2147483647 w 280"/>
                    <a:gd name="T23" fmla="*/ 0 h 586"/>
                    <a:gd name="T24" fmla="*/ 0 w 280"/>
                    <a:gd name="T25" fmla="*/ 2147483647 h 586"/>
                    <a:gd name="T26" fmla="*/ 0 w 280"/>
                    <a:gd name="T27" fmla="*/ 2147483647 h 58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80"/>
                    <a:gd name="T43" fmla="*/ 0 h 586"/>
                    <a:gd name="T44" fmla="*/ 280 w 280"/>
                    <a:gd name="T45" fmla="*/ 586 h 58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80" h="586">
                      <a:moveTo>
                        <a:pt x="0" y="47"/>
                      </a:moveTo>
                      <a:lnTo>
                        <a:pt x="280" y="586"/>
                      </a:lnTo>
                      <a:lnTo>
                        <a:pt x="260" y="522"/>
                      </a:lnTo>
                      <a:lnTo>
                        <a:pt x="237" y="451"/>
                      </a:lnTo>
                      <a:lnTo>
                        <a:pt x="207" y="364"/>
                      </a:lnTo>
                      <a:lnTo>
                        <a:pt x="173" y="269"/>
                      </a:lnTo>
                      <a:lnTo>
                        <a:pt x="154" y="220"/>
                      </a:lnTo>
                      <a:lnTo>
                        <a:pt x="136" y="171"/>
                      </a:lnTo>
                      <a:lnTo>
                        <a:pt x="115" y="125"/>
                      </a:lnTo>
                      <a:lnTo>
                        <a:pt x="96" y="80"/>
                      </a:lnTo>
                      <a:lnTo>
                        <a:pt x="77" y="38"/>
                      </a:lnTo>
                      <a:lnTo>
                        <a:pt x="58" y="0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62" name="Freeform 285"/>
                <p:cNvSpPr>
                  <a:spLocks/>
                </p:cNvSpPr>
                <p:nvPr/>
              </p:nvSpPr>
              <p:spPr bwMode="auto">
                <a:xfrm>
                  <a:off x="730565" y="2839964"/>
                  <a:ext cx="80747" cy="38080"/>
                </a:xfrm>
                <a:custGeom>
                  <a:avLst/>
                  <a:gdLst>
                    <a:gd name="T0" fmla="*/ 0 w 737"/>
                    <a:gd name="T1" fmla="*/ 2147483647 h 328"/>
                    <a:gd name="T2" fmla="*/ 2147483647 w 737"/>
                    <a:gd name="T3" fmla="*/ 2147483647 h 328"/>
                    <a:gd name="T4" fmla="*/ 2147483647 w 737"/>
                    <a:gd name="T5" fmla="*/ 2147483647 h 328"/>
                    <a:gd name="T6" fmla="*/ 2147483647 w 737"/>
                    <a:gd name="T7" fmla="*/ 2147483647 h 328"/>
                    <a:gd name="T8" fmla="*/ 2147483647 w 737"/>
                    <a:gd name="T9" fmla="*/ 0 h 328"/>
                    <a:gd name="T10" fmla="*/ 2147483647 w 737"/>
                    <a:gd name="T11" fmla="*/ 2147483647 h 328"/>
                    <a:gd name="T12" fmla="*/ 2147483647 w 737"/>
                    <a:gd name="T13" fmla="*/ 2147483647 h 328"/>
                    <a:gd name="T14" fmla="*/ 2147483647 w 737"/>
                    <a:gd name="T15" fmla="*/ 2147483647 h 328"/>
                    <a:gd name="T16" fmla="*/ 2147483647 w 737"/>
                    <a:gd name="T17" fmla="*/ 2147483647 h 328"/>
                    <a:gd name="T18" fmla="*/ 2147483647 w 737"/>
                    <a:gd name="T19" fmla="*/ 2147483647 h 328"/>
                    <a:gd name="T20" fmla="*/ 2147483647 w 737"/>
                    <a:gd name="T21" fmla="*/ 2147483647 h 328"/>
                    <a:gd name="T22" fmla="*/ 2147483647 w 737"/>
                    <a:gd name="T23" fmla="*/ 2147483647 h 328"/>
                    <a:gd name="T24" fmla="*/ 2147483647 w 737"/>
                    <a:gd name="T25" fmla="*/ 2147483647 h 328"/>
                    <a:gd name="T26" fmla="*/ 0 w 737"/>
                    <a:gd name="T27" fmla="*/ 2147483647 h 328"/>
                    <a:gd name="T28" fmla="*/ 0 w 737"/>
                    <a:gd name="T29" fmla="*/ 2147483647 h 32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737"/>
                    <a:gd name="T46" fmla="*/ 0 h 328"/>
                    <a:gd name="T47" fmla="*/ 737 w 737"/>
                    <a:gd name="T48" fmla="*/ 328 h 32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737" h="328">
                      <a:moveTo>
                        <a:pt x="0" y="6"/>
                      </a:moveTo>
                      <a:lnTo>
                        <a:pt x="523" y="293"/>
                      </a:lnTo>
                      <a:lnTo>
                        <a:pt x="401" y="138"/>
                      </a:lnTo>
                      <a:lnTo>
                        <a:pt x="737" y="328"/>
                      </a:lnTo>
                      <a:lnTo>
                        <a:pt x="271" y="0"/>
                      </a:lnTo>
                      <a:lnTo>
                        <a:pt x="346" y="156"/>
                      </a:lnTo>
                      <a:lnTo>
                        <a:pt x="312" y="144"/>
                      </a:lnTo>
                      <a:lnTo>
                        <a:pt x="274" y="129"/>
                      </a:lnTo>
                      <a:lnTo>
                        <a:pt x="227" y="111"/>
                      </a:lnTo>
                      <a:lnTo>
                        <a:pt x="175" y="88"/>
                      </a:lnTo>
                      <a:lnTo>
                        <a:pt x="116" y="63"/>
                      </a:lnTo>
                      <a:lnTo>
                        <a:pt x="56" y="36"/>
                      </a:lnTo>
                      <a:lnTo>
                        <a:pt x="28" y="21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63" name="Freeform 286"/>
                <p:cNvSpPr>
                  <a:spLocks/>
                </p:cNvSpPr>
                <p:nvPr/>
              </p:nvSpPr>
              <p:spPr bwMode="auto">
                <a:xfrm>
                  <a:off x="821406" y="2732071"/>
                  <a:ext cx="31402" cy="49186"/>
                </a:xfrm>
                <a:custGeom>
                  <a:avLst/>
                  <a:gdLst>
                    <a:gd name="T0" fmla="*/ 0 w 296"/>
                    <a:gd name="T1" fmla="*/ 0 h 426"/>
                    <a:gd name="T2" fmla="*/ 2147483647 w 296"/>
                    <a:gd name="T3" fmla="*/ 2147483647 h 426"/>
                    <a:gd name="T4" fmla="*/ 2147483647 w 296"/>
                    <a:gd name="T5" fmla="*/ 2147483647 h 426"/>
                    <a:gd name="T6" fmla="*/ 2147483647 w 296"/>
                    <a:gd name="T7" fmla="*/ 2147483647 h 426"/>
                    <a:gd name="T8" fmla="*/ 2147483647 w 296"/>
                    <a:gd name="T9" fmla="*/ 2147483647 h 426"/>
                    <a:gd name="T10" fmla="*/ 2147483647 w 296"/>
                    <a:gd name="T11" fmla="*/ 2147483647 h 426"/>
                    <a:gd name="T12" fmla="*/ 0 w 296"/>
                    <a:gd name="T13" fmla="*/ 0 h 426"/>
                    <a:gd name="T14" fmla="*/ 0 w 296"/>
                    <a:gd name="T15" fmla="*/ 0 h 42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96"/>
                    <a:gd name="T25" fmla="*/ 0 h 426"/>
                    <a:gd name="T26" fmla="*/ 296 w 296"/>
                    <a:gd name="T27" fmla="*/ 426 h 42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96" h="426">
                      <a:moveTo>
                        <a:pt x="0" y="0"/>
                      </a:moveTo>
                      <a:lnTo>
                        <a:pt x="177" y="414"/>
                      </a:lnTo>
                      <a:lnTo>
                        <a:pt x="207" y="288"/>
                      </a:lnTo>
                      <a:lnTo>
                        <a:pt x="296" y="426"/>
                      </a:lnTo>
                      <a:lnTo>
                        <a:pt x="189" y="152"/>
                      </a:lnTo>
                      <a:lnTo>
                        <a:pt x="164" y="3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64" name="Freeform 287"/>
                <p:cNvSpPr>
                  <a:spLocks/>
                </p:cNvSpPr>
                <p:nvPr/>
              </p:nvSpPr>
              <p:spPr bwMode="auto">
                <a:xfrm>
                  <a:off x="760845" y="2741591"/>
                  <a:ext cx="44859" cy="31733"/>
                </a:xfrm>
                <a:custGeom>
                  <a:avLst/>
                  <a:gdLst>
                    <a:gd name="T0" fmla="*/ 2147483647 w 407"/>
                    <a:gd name="T1" fmla="*/ 2147483647 h 284"/>
                    <a:gd name="T2" fmla="*/ 2147483647 w 407"/>
                    <a:gd name="T3" fmla="*/ 2147483647 h 284"/>
                    <a:gd name="T4" fmla="*/ 2147483647 w 407"/>
                    <a:gd name="T5" fmla="*/ 2147483647 h 284"/>
                    <a:gd name="T6" fmla="*/ 2147483647 w 407"/>
                    <a:gd name="T7" fmla="*/ 2147483647 h 284"/>
                    <a:gd name="T8" fmla="*/ 2147483647 w 407"/>
                    <a:gd name="T9" fmla="*/ 2147483647 h 284"/>
                    <a:gd name="T10" fmla="*/ 2147483647 w 407"/>
                    <a:gd name="T11" fmla="*/ 2147483647 h 284"/>
                    <a:gd name="T12" fmla="*/ 2147483647 w 407"/>
                    <a:gd name="T13" fmla="*/ 2147483647 h 284"/>
                    <a:gd name="T14" fmla="*/ 0 w 407"/>
                    <a:gd name="T15" fmla="*/ 2147483647 h 284"/>
                    <a:gd name="T16" fmla="*/ 2147483647 w 407"/>
                    <a:gd name="T17" fmla="*/ 2147483647 h 284"/>
                    <a:gd name="T18" fmla="*/ 2147483647 w 407"/>
                    <a:gd name="T19" fmla="*/ 0 h 284"/>
                    <a:gd name="T20" fmla="*/ 2147483647 w 407"/>
                    <a:gd name="T21" fmla="*/ 2147483647 h 284"/>
                    <a:gd name="T22" fmla="*/ 2147483647 w 407"/>
                    <a:gd name="T23" fmla="*/ 2147483647 h 28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07"/>
                    <a:gd name="T37" fmla="*/ 0 h 284"/>
                    <a:gd name="T38" fmla="*/ 407 w 407"/>
                    <a:gd name="T39" fmla="*/ 284 h 28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07" h="284">
                      <a:moveTo>
                        <a:pt x="203" y="132"/>
                      </a:moveTo>
                      <a:lnTo>
                        <a:pt x="188" y="40"/>
                      </a:lnTo>
                      <a:lnTo>
                        <a:pt x="239" y="99"/>
                      </a:lnTo>
                      <a:lnTo>
                        <a:pt x="407" y="66"/>
                      </a:lnTo>
                      <a:lnTo>
                        <a:pt x="299" y="173"/>
                      </a:lnTo>
                      <a:lnTo>
                        <a:pt x="360" y="284"/>
                      </a:lnTo>
                      <a:lnTo>
                        <a:pt x="217" y="203"/>
                      </a:lnTo>
                      <a:lnTo>
                        <a:pt x="0" y="243"/>
                      </a:lnTo>
                      <a:lnTo>
                        <a:pt x="156" y="173"/>
                      </a:lnTo>
                      <a:lnTo>
                        <a:pt x="32" y="0"/>
                      </a:lnTo>
                      <a:lnTo>
                        <a:pt x="203" y="132"/>
                      </a:lnTo>
                      <a:close/>
                    </a:path>
                  </a:pathLst>
                </a:custGeom>
                <a:solidFill>
                  <a:srgbClr val="FFF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65" name="Freeform 288"/>
                <p:cNvSpPr>
                  <a:spLocks/>
                </p:cNvSpPr>
                <p:nvPr/>
              </p:nvSpPr>
              <p:spPr bwMode="auto">
                <a:xfrm>
                  <a:off x="849442" y="2744765"/>
                  <a:ext cx="31402" cy="30146"/>
                </a:xfrm>
                <a:custGeom>
                  <a:avLst/>
                  <a:gdLst>
                    <a:gd name="T0" fmla="*/ 2147483647 w 299"/>
                    <a:gd name="T1" fmla="*/ 2147483647 h 259"/>
                    <a:gd name="T2" fmla="*/ 2147483647 w 299"/>
                    <a:gd name="T3" fmla="*/ 2147483647 h 259"/>
                    <a:gd name="T4" fmla="*/ 2147483647 w 299"/>
                    <a:gd name="T5" fmla="*/ 2147483647 h 259"/>
                    <a:gd name="T6" fmla="*/ 2147483647 w 299"/>
                    <a:gd name="T7" fmla="*/ 2147483647 h 259"/>
                    <a:gd name="T8" fmla="*/ 2147483647 w 299"/>
                    <a:gd name="T9" fmla="*/ 2147483647 h 259"/>
                    <a:gd name="T10" fmla="*/ 2147483647 w 299"/>
                    <a:gd name="T11" fmla="*/ 2147483647 h 259"/>
                    <a:gd name="T12" fmla="*/ 2147483647 w 299"/>
                    <a:gd name="T13" fmla="*/ 2147483647 h 259"/>
                    <a:gd name="T14" fmla="*/ 2147483647 w 299"/>
                    <a:gd name="T15" fmla="*/ 2147483647 h 259"/>
                    <a:gd name="T16" fmla="*/ 2147483647 w 299"/>
                    <a:gd name="T17" fmla="*/ 2147483647 h 259"/>
                    <a:gd name="T18" fmla="*/ 2147483647 w 299"/>
                    <a:gd name="T19" fmla="*/ 2147483647 h 259"/>
                    <a:gd name="T20" fmla="*/ 2147483647 w 299"/>
                    <a:gd name="T21" fmla="*/ 2147483647 h 259"/>
                    <a:gd name="T22" fmla="*/ 2147483647 w 299"/>
                    <a:gd name="T23" fmla="*/ 2147483647 h 259"/>
                    <a:gd name="T24" fmla="*/ 2147483647 w 299"/>
                    <a:gd name="T25" fmla="*/ 2147483647 h 259"/>
                    <a:gd name="T26" fmla="*/ 0 w 299"/>
                    <a:gd name="T27" fmla="*/ 2147483647 h 259"/>
                    <a:gd name="T28" fmla="*/ 2147483647 w 299"/>
                    <a:gd name="T29" fmla="*/ 2147483647 h 259"/>
                    <a:gd name="T30" fmla="*/ 2147483647 w 299"/>
                    <a:gd name="T31" fmla="*/ 0 h 259"/>
                    <a:gd name="T32" fmla="*/ 2147483647 w 299"/>
                    <a:gd name="T33" fmla="*/ 2147483647 h 259"/>
                    <a:gd name="T34" fmla="*/ 2147483647 w 299"/>
                    <a:gd name="T35" fmla="*/ 2147483647 h 25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99"/>
                    <a:gd name="T55" fmla="*/ 0 h 259"/>
                    <a:gd name="T56" fmla="*/ 299 w 299"/>
                    <a:gd name="T57" fmla="*/ 259 h 25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99" h="259">
                      <a:moveTo>
                        <a:pt x="128" y="101"/>
                      </a:moveTo>
                      <a:lnTo>
                        <a:pt x="152" y="71"/>
                      </a:lnTo>
                      <a:lnTo>
                        <a:pt x="168" y="45"/>
                      </a:lnTo>
                      <a:lnTo>
                        <a:pt x="181" y="24"/>
                      </a:lnTo>
                      <a:lnTo>
                        <a:pt x="169" y="87"/>
                      </a:lnTo>
                      <a:lnTo>
                        <a:pt x="299" y="96"/>
                      </a:lnTo>
                      <a:lnTo>
                        <a:pt x="184" y="117"/>
                      </a:lnTo>
                      <a:lnTo>
                        <a:pt x="275" y="259"/>
                      </a:lnTo>
                      <a:lnTo>
                        <a:pt x="169" y="163"/>
                      </a:lnTo>
                      <a:lnTo>
                        <a:pt x="73" y="214"/>
                      </a:lnTo>
                      <a:lnTo>
                        <a:pt x="111" y="148"/>
                      </a:lnTo>
                      <a:lnTo>
                        <a:pt x="23" y="152"/>
                      </a:lnTo>
                      <a:lnTo>
                        <a:pt x="96" y="130"/>
                      </a:lnTo>
                      <a:lnTo>
                        <a:pt x="0" y="36"/>
                      </a:lnTo>
                      <a:lnTo>
                        <a:pt x="105" y="92"/>
                      </a:lnTo>
                      <a:lnTo>
                        <a:pt x="117" y="0"/>
                      </a:lnTo>
                      <a:lnTo>
                        <a:pt x="128" y="101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66" name="Freeform 289"/>
                <p:cNvSpPr>
                  <a:spLocks/>
                </p:cNvSpPr>
                <p:nvPr/>
              </p:nvSpPr>
              <p:spPr bwMode="auto">
                <a:xfrm>
                  <a:off x="1008693" y="2760631"/>
                  <a:ext cx="45981" cy="38080"/>
                </a:xfrm>
                <a:custGeom>
                  <a:avLst/>
                  <a:gdLst>
                    <a:gd name="T0" fmla="*/ 2147483647 w 415"/>
                    <a:gd name="T1" fmla="*/ 2147483647 h 324"/>
                    <a:gd name="T2" fmla="*/ 2147483647 w 415"/>
                    <a:gd name="T3" fmla="*/ 0 h 324"/>
                    <a:gd name="T4" fmla="*/ 2147483647 w 415"/>
                    <a:gd name="T5" fmla="*/ 2147483647 h 324"/>
                    <a:gd name="T6" fmla="*/ 2147483647 w 415"/>
                    <a:gd name="T7" fmla="*/ 2147483647 h 324"/>
                    <a:gd name="T8" fmla="*/ 2147483647 w 415"/>
                    <a:gd name="T9" fmla="*/ 2147483647 h 324"/>
                    <a:gd name="T10" fmla="*/ 2147483647 w 415"/>
                    <a:gd name="T11" fmla="*/ 2147483647 h 324"/>
                    <a:gd name="T12" fmla="*/ 2147483647 w 415"/>
                    <a:gd name="T13" fmla="*/ 2147483647 h 324"/>
                    <a:gd name="T14" fmla="*/ 2147483647 w 415"/>
                    <a:gd name="T15" fmla="*/ 2147483647 h 324"/>
                    <a:gd name="T16" fmla="*/ 2147483647 w 415"/>
                    <a:gd name="T17" fmla="*/ 2147483647 h 324"/>
                    <a:gd name="T18" fmla="*/ 2147483647 w 415"/>
                    <a:gd name="T19" fmla="*/ 2147483647 h 324"/>
                    <a:gd name="T20" fmla="*/ 2147483647 w 415"/>
                    <a:gd name="T21" fmla="*/ 2147483647 h 324"/>
                    <a:gd name="T22" fmla="*/ 0 w 415"/>
                    <a:gd name="T23" fmla="*/ 2147483647 h 324"/>
                    <a:gd name="T24" fmla="*/ 2147483647 w 415"/>
                    <a:gd name="T25" fmla="*/ 2147483647 h 324"/>
                    <a:gd name="T26" fmla="*/ 2147483647 w 415"/>
                    <a:gd name="T27" fmla="*/ 2147483647 h 324"/>
                    <a:gd name="T28" fmla="*/ 2147483647 w 415"/>
                    <a:gd name="T29" fmla="*/ 2147483647 h 324"/>
                    <a:gd name="T30" fmla="*/ 2147483647 w 415"/>
                    <a:gd name="T31" fmla="*/ 2147483647 h 32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415"/>
                    <a:gd name="T49" fmla="*/ 0 h 324"/>
                    <a:gd name="T50" fmla="*/ 415 w 415"/>
                    <a:gd name="T51" fmla="*/ 324 h 32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415" h="324">
                      <a:moveTo>
                        <a:pt x="143" y="138"/>
                      </a:moveTo>
                      <a:lnTo>
                        <a:pt x="118" y="0"/>
                      </a:lnTo>
                      <a:lnTo>
                        <a:pt x="223" y="123"/>
                      </a:lnTo>
                      <a:lnTo>
                        <a:pt x="327" y="58"/>
                      </a:lnTo>
                      <a:lnTo>
                        <a:pt x="280" y="159"/>
                      </a:lnTo>
                      <a:lnTo>
                        <a:pt x="415" y="219"/>
                      </a:lnTo>
                      <a:lnTo>
                        <a:pt x="269" y="212"/>
                      </a:lnTo>
                      <a:lnTo>
                        <a:pt x="263" y="324"/>
                      </a:lnTo>
                      <a:lnTo>
                        <a:pt x="216" y="245"/>
                      </a:lnTo>
                      <a:lnTo>
                        <a:pt x="116" y="318"/>
                      </a:lnTo>
                      <a:lnTo>
                        <a:pt x="158" y="234"/>
                      </a:lnTo>
                      <a:lnTo>
                        <a:pt x="0" y="219"/>
                      </a:lnTo>
                      <a:lnTo>
                        <a:pt x="126" y="197"/>
                      </a:lnTo>
                      <a:lnTo>
                        <a:pt x="22" y="58"/>
                      </a:lnTo>
                      <a:lnTo>
                        <a:pt x="143" y="138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67" name="Freeform 290"/>
                <p:cNvSpPr>
                  <a:spLocks/>
                </p:cNvSpPr>
                <p:nvPr/>
              </p:nvSpPr>
              <p:spPr bwMode="auto">
                <a:xfrm>
                  <a:off x="757481" y="2781257"/>
                  <a:ext cx="29159" cy="22213"/>
                </a:xfrm>
                <a:custGeom>
                  <a:avLst/>
                  <a:gdLst>
                    <a:gd name="T0" fmla="*/ 2147483647 w 256"/>
                    <a:gd name="T1" fmla="*/ 2147483647 h 194"/>
                    <a:gd name="T2" fmla="*/ 2147483647 w 256"/>
                    <a:gd name="T3" fmla="*/ 2147483647 h 194"/>
                    <a:gd name="T4" fmla="*/ 2147483647 w 256"/>
                    <a:gd name="T5" fmla="*/ 0 h 194"/>
                    <a:gd name="T6" fmla="*/ 2147483647 w 256"/>
                    <a:gd name="T7" fmla="*/ 2147483647 h 194"/>
                    <a:gd name="T8" fmla="*/ 2147483647 w 256"/>
                    <a:gd name="T9" fmla="*/ 2147483647 h 194"/>
                    <a:gd name="T10" fmla="*/ 2147483647 w 256"/>
                    <a:gd name="T11" fmla="*/ 2147483647 h 194"/>
                    <a:gd name="T12" fmla="*/ 2147483647 w 256"/>
                    <a:gd name="T13" fmla="*/ 2147483647 h 194"/>
                    <a:gd name="T14" fmla="*/ 2147483647 w 256"/>
                    <a:gd name="T15" fmla="*/ 2147483647 h 194"/>
                    <a:gd name="T16" fmla="*/ 2147483647 w 256"/>
                    <a:gd name="T17" fmla="*/ 2147483647 h 194"/>
                    <a:gd name="T18" fmla="*/ 2147483647 w 256"/>
                    <a:gd name="T19" fmla="*/ 2147483647 h 194"/>
                    <a:gd name="T20" fmla="*/ 0 w 256"/>
                    <a:gd name="T21" fmla="*/ 2147483647 h 194"/>
                    <a:gd name="T22" fmla="*/ 2147483647 w 256"/>
                    <a:gd name="T23" fmla="*/ 2147483647 h 194"/>
                    <a:gd name="T24" fmla="*/ 2147483647 w 256"/>
                    <a:gd name="T25" fmla="*/ 2147483647 h 19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56"/>
                    <a:gd name="T40" fmla="*/ 0 h 194"/>
                    <a:gd name="T41" fmla="*/ 256 w 256"/>
                    <a:gd name="T42" fmla="*/ 194 h 19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56" h="194">
                      <a:moveTo>
                        <a:pt x="102" y="95"/>
                      </a:moveTo>
                      <a:lnTo>
                        <a:pt x="117" y="24"/>
                      </a:lnTo>
                      <a:lnTo>
                        <a:pt x="124" y="0"/>
                      </a:lnTo>
                      <a:lnTo>
                        <a:pt x="145" y="62"/>
                      </a:lnTo>
                      <a:lnTo>
                        <a:pt x="203" y="54"/>
                      </a:lnTo>
                      <a:lnTo>
                        <a:pt x="171" y="89"/>
                      </a:lnTo>
                      <a:lnTo>
                        <a:pt x="256" y="159"/>
                      </a:lnTo>
                      <a:lnTo>
                        <a:pt x="158" y="140"/>
                      </a:lnTo>
                      <a:lnTo>
                        <a:pt x="98" y="194"/>
                      </a:lnTo>
                      <a:lnTo>
                        <a:pt x="107" y="140"/>
                      </a:lnTo>
                      <a:lnTo>
                        <a:pt x="0" y="105"/>
                      </a:lnTo>
                      <a:lnTo>
                        <a:pt x="102" y="95"/>
                      </a:lnTo>
                      <a:close/>
                    </a:path>
                  </a:pathLst>
                </a:custGeom>
                <a:solidFill>
                  <a:srgbClr val="FFED7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68" name="Freeform 291"/>
                <p:cNvSpPr>
                  <a:spLocks/>
                </p:cNvSpPr>
                <p:nvPr/>
              </p:nvSpPr>
              <p:spPr bwMode="auto">
                <a:xfrm>
                  <a:off x="810191" y="3036710"/>
                  <a:ext cx="268035" cy="191986"/>
                </a:xfrm>
                <a:custGeom>
                  <a:avLst/>
                  <a:gdLst>
                    <a:gd name="T0" fmla="*/ 2147483647 w 1096"/>
                    <a:gd name="T1" fmla="*/ 0 h 866"/>
                    <a:gd name="T2" fmla="*/ 2147483647 w 1096"/>
                    <a:gd name="T3" fmla="*/ 2147483647 h 866"/>
                    <a:gd name="T4" fmla="*/ 2147483647 w 1096"/>
                    <a:gd name="T5" fmla="*/ 2147483647 h 866"/>
                    <a:gd name="T6" fmla="*/ 2147483647 w 1096"/>
                    <a:gd name="T7" fmla="*/ 2147483647 h 866"/>
                    <a:gd name="T8" fmla="*/ 2147483647 w 1096"/>
                    <a:gd name="T9" fmla="*/ 2147483647 h 866"/>
                    <a:gd name="T10" fmla="*/ 2147483647 w 1096"/>
                    <a:gd name="T11" fmla="*/ 2147483647 h 866"/>
                    <a:gd name="T12" fmla="*/ 2147483647 w 1096"/>
                    <a:gd name="T13" fmla="*/ 2147483647 h 866"/>
                    <a:gd name="T14" fmla="*/ 2147483647 w 1096"/>
                    <a:gd name="T15" fmla="*/ 2147483647 h 866"/>
                    <a:gd name="T16" fmla="*/ 2147483647 w 1096"/>
                    <a:gd name="T17" fmla="*/ 2147483647 h 866"/>
                    <a:gd name="T18" fmla="*/ 2147483647 w 1096"/>
                    <a:gd name="T19" fmla="*/ 2147483647 h 866"/>
                    <a:gd name="T20" fmla="*/ 2147483647 w 1096"/>
                    <a:gd name="T21" fmla="*/ 2147483647 h 866"/>
                    <a:gd name="T22" fmla="*/ 2147483647 w 1096"/>
                    <a:gd name="T23" fmla="*/ 2147483647 h 866"/>
                    <a:gd name="T24" fmla="*/ 2147483647 w 1096"/>
                    <a:gd name="T25" fmla="*/ 2147483647 h 866"/>
                    <a:gd name="T26" fmla="*/ 2147483647 w 1096"/>
                    <a:gd name="T27" fmla="*/ 2147483647 h 866"/>
                    <a:gd name="T28" fmla="*/ 2147483647 w 1096"/>
                    <a:gd name="T29" fmla="*/ 2147483647 h 866"/>
                    <a:gd name="T30" fmla="*/ 2147483647 w 1096"/>
                    <a:gd name="T31" fmla="*/ 2147483647 h 866"/>
                    <a:gd name="T32" fmla="*/ 2147483647 w 1096"/>
                    <a:gd name="T33" fmla="*/ 2147483647 h 866"/>
                    <a:gd name="T34" fmla="*/ 0 w 1096"/>
                    <a:gd name="T35" fmla="*/ 2147483647 h 866"/>
                    <a:gd name="T36" fmla="*/ 2147483647 w 1096"/>
                    <a:gd name="T37" fmla="*/ 0 h 866"/>
                    <a:gd name="T38" fmla="*/ 2147483647 w 1096"/>
                    <a:gd name="T39" fmla="*/ 0 h 86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096"/>
                    <a:gd name="T61" fmla="*/ 0 h 866"/>
                    <a:gd name="T62" fmla="*/ 1096 w 1096"/>
                    <a:gd name="T63" fmla="*/ 866 h 86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096" h="866">
                      <a:moveTo>
                        <a:pt x="860" y="0"/>
                      </a:moveTo>
                      <a:lnTo>
                        <a:pt x="931" y="56"/>
                      </a:lnTo>
                      <a:lnTo>
                        <a:pt x="994" y="119"/>
                      </a:lnTo>
                      <a:lnTo>
                        <a:pt x="1042" y="187"/>
                      </a:lnTo>
                      <a:lnTo>
                        <a:pt x="1077" y="265"/>
                      </a:lnTo>
                      <a:lnTo>
                        <a:pt x="1096" y="368"/>
                      </a:lnTo>
                      <a:lnTo>
                        <a:pt x="1090" y="483"/>
                      </a:lnTo>
                      <a:lnTo>
                        <a:pt x="1059" y="589"/>
                      </a:lnTo>
                      <a:lnTo>
                        <a:pt x="994" y="676"/>
                      </a:lnTo>
                      <a:lnTo>
                        <a:pt x="905" y="757"/>
                      </a:lnTo>
                      <a:lnTo>
                        <a:pt x="769" y="820"/>
                      </a:lnTo>
                      <a:lnTo>
                        <a:pt x="628" y="858"/>
                      </a:lnTo>
                      <a:lnTo>
                        <a:pt x="475" y="866"/>
                      </a:lnTo>
                      <a:lnTo>
                        <a:pt x="348" y="854"/>
                      </a:lnTo>
                      <a:lnTo>
                        <a:pt x="240" y="835"/>
                      </a:lnTo>
                      <a:lnTo>
                        <a:pt x="169" y="811"/>
                      </a:lnTo>
                      <a:lnTo>
                        <a:pt x="80" y="771"/>
                      </a:lnTo>
                      <a:lnTo>
                        <a:pt x="0" y="707"/>
                      </a:lnTo>
                      <a:lnTo>
                        <a:pt x="860" y="0"/>
                      </a:lnTo>
                      <a:close/>
                    </a:path>
                  </a:pathLst>
                </a:custGeom>
                <a:solidFill>
                  <a:srgbClr val="B8B8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69" name="Freeform 292"/>
                <p:cNvSpPr>
                  <a:spLocks/>
                </p:cNvSpPr>
                <p:nvPr/>
              </p:nvSpPr>
              <p:spPr bwMode="auto">
                <a:xfrm>
                  <a:off x="861779" y="3074790"/>
                  <a:ext cx="204110" cy="145973"/>
                </a:xfrm>
                <a:custGeom>
                  <a:avLst/>
                  <a:gdLst>
                    <a:gd name="T0" fmla="*/ 2147483647 w 835"/>
                    <a:gd name="T1" fmla="*/ 0 h 658"/>
                    <a:gd name="T2" fmla="*/ 2147483647 w 835"/>
                    <a:gd name="T3" fmla="*/ 2147483647 h 658"/>
                    <a:gd name="T4" fmla="*/ 2147483647 w 835"/>
                    <a:gd name="T5" fmla="*/ 2147483647 h 658"/>
                    <a:gd name="T6" fmla="*/ 2147483647 w 835"/>
                    <a:gd name="T7" fmla="*/ 2147483647 h 658"/>
                    <a:gd name="T8" fmla="*/ 2147483647 w 835"/>
                    <a:gd name="T9" fmla="*/ 2147483647 h 658"/>
                    <a:gd name="T10" fmla="*/ 2147483647 w 835"/>
                    <a:gd name="T11" fmla="*/ 2147483647 h 658"/>
                    <a:gd name="T12" fmla="*/ 2147483647 w 835"/>
                    <a:gd name="T13" fmla="*/ 2147483647 h 658"/>
                    <a:gd name="T14" fmla="*/ 2147483647 w 835"/>
                    <a:gd name="T15" fmla="*/ 2147483647 h 658"/>
                    <a:gd name="T16" fmla="*/ 2147483647 w 835"/>
                    <a:gd name="T17" fmla="*/ 2147483647 h 658"/>
                    <a:gd name="T18" fmla="*/ 2147483647 w 835"/>
                    <a:gd name="T19" fmla="*/ 2147483647 h 658"/>
                    <a:gd name="T20" fmla="*/ 2147483647 w 835"/>
                    <a:gd name="T21" fmla="*/ 2147483647 h 658"/>
                    <a:gd name="T22" fmla="*/ 2147483647 w 835"/>
                    <a:gd name="T23" fmla="*/ 2147483647 h 658"/>
                    <a:gd name="T24" fmla="*/ 2147483647 w 835"/>
                    <a:gd name="T25" fmla="*/ 2147483647 h 658"/>
                    <a:gd name="T26" fmla="*/ 0 w 835"/>
                    <a:gd name="T27" fmla="*/ 2147483647 h 658"/>
                    <a:gd name="T28" fmla="*/ 2147483647 w 835"/>
                    <a:gd name="T29" fmla="*/ 0 h 658"/>
                    <a:gd name="T30" fmla="*/ 2147483647 w 835"/>
                    <a:gd name="T31" fmla="*/ 0 h 65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35"/>
                    <a:gd name="T49" fmla="*/ 0 h 658"/>
                    <a:gd name="T50" fmla="*/ 835 w 835"/>
                    <a:gd name="T51" fmla="*/ 658 h 65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35" h="658">
                      <a:moveTo>
                        <a:pt x="771" y="0"/>
                      </a:moveTo>
                      <a:lnTo>
                        <a:pt x="816" y="76"/>
                      </a:lnTo>
                      <a:lnTo>
                        <a:pt x="833" y="150"/>
                      </a:lnTo>
                      <a:lnTo>
                        <a:pt x="835" y="221"/>
                      </a:lnTo>
                      <a:lnTo>
                        <a:pt x="825" y="287"/>
                      </a:lnTo>
                      <a:lnTo>
                        <a:pt x="797" y="370"/>
                      </a:lnTo>
                      <a:lnTo>
                        <a:pt x="749" y="450"/>
                      </a:lnTo>
                      <a:lnTo>
                        <a:pt x="679" y="525"/>
                      </a:lnTo>
                      <a:lnTo>
                        <a:pt x="599" y="581"/>
                      </a:lnTo>
                      <a:lnTo>
                        <a:pt x="492" y="621"/>
                      </a:lnTo>
                      <a:lnTo>
                        <a:pt x="389" y="646"/>
                      </a:lnTo>
                      <a:lnTo>
                        <a:pt x="261" y="658"/>
                      </a:lnTo>
                      <a:lnTo>
                        <a:pt x="134" y="651"/>
                      </a:lnTo>
                      <a:lnTo>
                        <a:pt x="0" y="622"/>
                      </a:lnTo>
                      <a:lnTo>
                        <a:pt x="771" y="0"/>
                      </a:lnTo>
                      <a:close/>
                    </a:path>
                  </a:pathLst>
                </a:custGeom>
                <a:solidFill>
                  <a:srgbClr val="8A8A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0" name="Freeform 293"/>
                <p:cNvSpPr>
                  <a:spLocks/>
                </p:cNvSpPr>
                <p:nvPr/>
              </p:nvSpPr>
              <p:spPr bwMode="auto">
                <a:xfrm>
                  <a:off x="910003" y="3162056"/>
                  <a:ext cx="123363" cy="50773"/>
                </a:xfrm>
                <a:custGeom>
                  <a:avLst/>
                  <a:gdLst>
                    <a:gd name="T0" fmla="*/ 0 w 503"/>
                    <a:gd name="T1" fmla="*/ 2147483647 h 231"/>
                    <a:gd name="T2" fmla="*/ 2147483647 w 503"/>
                    <a:gd name="T3" fmla="*/ 2147483647 h 231"/>
                    <a:gd name="T4" fmla="*/ 2147483647 w 503"/>
                    <a:gd name="T5" fmla="*/ 2147483647 h 231"/>
                    <a:gd name="T6" fmla="*/ 2147483647 w 503"/>
                    <a:gd name="T7" fmla="*/ 2147483647 h 231"/>
                    <a:gd name="T8" fmla="*/ 2147483647 w 503"/>
                    <a:gd name="T9" fmla="*/ 2147483647 h 231"/>
                    <a:gd name="T10" fmla="*/ 2147483647 w 503"/>
                    <a:gd name="T11" fmla="*/ 2147483647 h 231"/>
                    <a:gd name="T12" fmla="*/ 2147483647 w 503"/>
                    <a:gd name="T13" fmla="*/ 0 h 231"/>
                    <a:gd name="T14" fmla="*/ 2147483647 w 503"/>
                    <a:gd name="T15" fmla="*/ 2147483647 h 231"/>
                    <a:gd name="T16" fmla="*/ 2147483647 w 503"/>
                    <a:gd name="T17" fmla="*/ 2147483647 h 231"/>
                    <a:gd name="T18" fmla="*/ 2147483647 w 503"/>
                    <a:gd name="T19" fmla="*/ 2147483647 h 231"/>
                    <a:gd name="T20" fmla="*/ 2147483647 w 503"/>
                    <a:gd name="T21" fmla="*/ 2147483647 h 231"/>
                    <a:gd name="T22" fmla="*/ 0 w 503"/>
                    <a:gd name="T23" fmla="*/ 2147483647 h 231"/>
                    <a:gd name="T24" fmla="*/ 0 w 503"/>
                    <a:gd name="T25" fmla="*/ 2147483647 h 23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03"/>
                    <a:gd name="T40" fmla="*/ 0 h 231"/>
                    <a:gd name="T41" fmla="*/ 503 w 503"/>
                    <a:gd name="T42" fmla="*/ 231 h 23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03" h="231">
                      <a:moveTo>
                        <a:pt x="0" y="231"/>
                      </a:moveTo>
                      <a:lnTo>
                        <a:pt x="29" y="191"/>
                      </a:lnTo>
                      <a:lnTo>
                        <a:pt x="95" y="178"/>
                      </a:lnTo>
                      <a:lnTo>
                        <a:pt x="111" y="149"/>
                      </a:lnTo>
                      <a:lnTo>
                        <a:pt x="201" y="106"/>
                      </a:lnTo>
                      <a:lnTo>
                        <a:pt x="261" y="31"/>
                      </a:lnTo>
                      <a:lnTo>
                        <a:pt x="401" y="0"/>
                      </a:lnTo>
                      <a:lnTo>
                        <a:pt x="503" y="8"/>
                      </a:lnTo>
                      <a:lnTo>
                        <a:pt x="453" y="75"/>
                      </a:lnTo>
                      <a:lnTo>
                        <a:pt x="303" y="166"/>
                      </a:lnTo>
                      <a:lnTo>
                        <a:pt x="173" y="221"/>
                      </a:lnTo>
                      <a:lnTo>
                        <a:pt x="0" y="231"/>
                      </a:lnTo>
                      <a:close/>
                    </a:path>
                  </a:pathLst>
                </a:custGeom>
                <a:solidFill>
                  <a:srgbClr val="B8B8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1" name="Freeform 294"/>
                <p:cNvSpPr>
                  <a:spLocks/>
                </p:cNvSpPr>
                <p:nvPr/>
              </p:nvSpPr>
              <p:spPr bwMode="auto">
                <a:xfrm>
                  <a:off x="768696" y="3136670"/>
                  <a:ext cx="106541" cy="71400"/>
                </a:xfrm>
                <a:custGeom>
                  <a:avLst/>
                  <a:gdLst>
                    <a:gd name="T0" fmla="*/ 0 w 431"/>
                    <a:gd name="T1" fmla="*/ 2147483647 h 321"/>
                    <a:gd name="T2" fmla="*/ 2147483647 w 431"/>
                    <a:gd name="T3" fmla="*/ 2147483647 h 321"/>
                    <a:gd name="T4" fmla="*/ 2147483647 w 431"/>
                    <a:gd name="T5" fmla="*/ 0 h 321"/>
                    <a:gd name="T6" fmla="*/ 2147483647 w 431"/>
                    <a:gd name="T7" fmla="*/ 2147483647 h 321"/>
                    <a:gd name="T8" fmla="*/ 2147483647 w 431"/>
                    <a:gd name="T9" fmla="*/ 2147483647 h 321"/>
                    <a:gd name="T10" fmla="*/ 2147483647 w 431"/>
                    <a:gd name="T11" fmla="*/ 2147483647 h 321"/>
                    <a:gd name="T12" fmla="*/ 2147483647 w 431"/>
                    <a:gd name="T13" fmla="*/ 2147483647 h 321"/>
                    <a:gd name="T14" fmla="*/ 2147483647 w 431"/>
                    <a:gd name="T15" fmla="*/ 2147483647 h 321"/>
                    <a:gd name="T16" fmla="*/ 2147483647 w 431"/>
                    <a:gd name="T17" fmla="*/ 2147483647 h 321"/>
                    <a:gd name="T18" fmla="*/ 2147483647 w 431"/>
                    <a:gd name="T19" fmla="*/ 2147483647 h 321"/>
                    <a:gd name="T20" fmla="*/ 2147483647 w 431"/>
                    <a:gd name="T21" fmla="*/ 2147483647 h 321"/>
                    <a:gd name="T22" fmla="*/ 2147483647 w 431"/>
                    <a:gd name="T23" fmla="*/ 2147483647 h 321"/>
                    <a:gd name="T24" fmla="*/ 2147483647 w 431"/>
                    <a:gd name="T25" fmla="*/ 2147483647 h 321"/>
                    <a:gd name="T26" fmla="*/ 0 w 431"/>
                    <a:gd name="T27" fmla="*/ 2147483647 h 321"/>
                    <a:gd name="T28" fmla="*/ 0 w 431"/>
                    <a:gd name="T29" fmla="*/ 2147483647 h 32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31"/>
                    <a:gd name="T46" fmla="*/ 0 h 321"/>
                    <a:gd name="T47" fmla="*/ 431 w 431"/>
                    <a:gd name="T48" fmla="*/ 321 h 32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31" h="321">
                      <a:moveTo>
                        <a:pt x="0" y="22"/>
                      </a:moveTo>
                      <a:lnTo>
                        <a:pt x="100" y="26"/>
                      </a:lnTo>
                      <a:lnTo>
                        <a:pt x="192" y="0"/>
                      </a:lnTo>
                      <a:lnTo>
                        <a:pt x="252" y="12"/>
                      </a:lnTo>
                      <a:lnTo>
                        <a:pt x="284" y="58"/>
                      </a:lnTo>
                      <a:lnTo>
                        <a:pt x="285" y="147"/>
                      </a:lnTo>
                      <a:lnTo>
                        <a:pt x="315" y="216"/>
                      </a:lnTo>
                      <a:lnTo>
                        <a:pt x="369" y="278"/>
                      </a:lnTo>
                      <a:lnTo>
                        <a:pt x="431" y="321"/>
                      </a:lnTo>
                      <a:lnTo>
                        <a:pt x="351" y="321"/>
                      </a:lnTo>
                      <a:lnTo>
                        <a:pt x="194" y="242"/>
                      </a:lnTo>
                      <a:lnTo>
                        <a:pt x="74" y="135"/>
                      </a:lnTo>
                      <a:lnTo>
                        <a:pt x="10" y="47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2" name="Freeform 295"/>
                <p:cNvSpPr>
                  <a:spLocks/>
                </p:cNvSpPr>
                <p:nvPr/>
              </p:nvSpPr>
              <p:spPr bwMode="auto">
                <a:xfrm>
                  <a:off x="760845" y="3028777"/>
                  <a:ext cx="99812" cy="104720"/>
                </a:xfrm>
                <a:custGeom>
                  <a:avLst/>
                  <a:gdLst>
                    <a:gd name="T0" fmla="*/ 2147483647 w 410"/>
                    <a:gd name="T1" fmla="*/ 0 h 474"/>
                    <a:gd name="T2" fmla="*/ 2147483647 w 410"/>
                    <a:gd name="T3" fmla="*/ 2147483647 h 474"/>
                    <a:gd name="T4" fmla="*/ 2147483647 w 410"/>
                    <a:gd name="T5" fmla="*/ 2147483647 h 474"/>
                    <a:gd name="T6" fmla="*/ 2147483647 w 410"/>
                    <a:gd name="T7" fmla="*/ 2147483647 h 474"/>
                    <a:gd name="T8" fmla="*/ 2147483647 w 410"/>
                    <a:gd name="T9" fmla="*/ 2147483647 h 474"/>
                    <a:gd name="T10" fmla="*/ 2147483647 w 410"/>
                    <a:gd name="T11" fmla="*/ 2147483647 h 474"/>
                    <a:gd name="T12" fmla="*/ 2147483647 w 410"/>
                    <a:gd name="T13" fmla="*/ 2147483647 h 474"/>
                    <a:gd name="T14" fmla="*/ 2147483647 w 410"/>
                    <a:gd name="T15" fmla="*/ 2147483647 h 474"/>
                    <a:gd name="T16" fmla="*/ 2147483647 w 410"/>
                    <a:gd name="T17" fmla="*/ 2147483647 h 474"/>
                    <a:gd name="T18" fmla="*/ 2147483647 w 410"/>
                    <a:gd name="T19" fmla="*/ 2147483647 h 474"/>
                    <a:gd name="T20" fmla="*/ 2147483647 w 410"/>
                    <a:gd name="T21" fmla="*/ 2147483647 h 474"/>
                    <a:gd name="T22" fmla="*/ 2147483647 w 410"/>
                    <a:gd name="T23" fmla="*/ 2147483647 h 474"/>
                    <a:gd name="T24" fmla="*/ 2147483647 w 410"/>
                    <a:gd name="T25" fmla="*/ 2147483647 h 474"/>
                    <a:gd name="T26" fmla="*/ 2147483647 w 410"/>
                    <a:gd name="T27" fmla="*/ 2147483647 h 474"/>
                    <a:gd name="T28" fmla="*/ 0 w 410"/>
                    <a:gd name="T29" fmla="*/ 2147483647 h 474"/>
                    <a:gd name="T30" fmla="*/ 2147483647 w 410"/>
                    <a:gd name="T31" fmla="*/ 2147483647 h 474"/>
                    <a:gd name="T32" fmla="*/ 2147483647 w 410"/>
                    <a:gd name="T33" fmla="*/ 2147483647 h 474"/>
                    <a:gd name="T34" fmla="*/ 2147483647 w 410"/>
                    <a:gd name="T35" fmla="*/ 0 h 474"/>
                    <a:gd name="T36" fmla="*/ 2147483647 w 410"/>
                    <a:gd name="T37" fmla="*/ 0 h 47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10"/>
                    <a:gd name="T58" fmla="*/ 0 h 474"/>
                    <a:gd name="T59" fmla="*/ 410 w 410"/>
                    <a:gd name="T60" fmla="*/ 474 h 47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10" h="474">
                      <a:moveTo>
                        <a:pt x="220" y="0"/>
                      </a:moveTo>
                      <a:lnTo>
                        <a:pt x="229" y="66"/>
                      </a:lnTo>
                      <a:lnTo>
                        <a:pt x="292" y="67"/>
                      </a:lnTo>
                      <a:lnTo>
                        <a:pt x="392" y="82"/>
                      </a:lnTo>
                      <a:lnTo>
                        <a:pt x="410" y="109"/>
                      </a:lnTo>
                      <a:lnTo>
                        <a:pt x="365" y="135"/>
                      </a:lnTo>
                      <a:lnTo>
                        <a:pt x="298" y="186"/>
                      </a:lnTo>
                      <a:lnTo>
                        <a:pt x="260" y="283"/>
                      </a:lnTo>
                      <a:lnTo>
                        <a:pt x="225" y="364"/>
                      </a:lnTo>
                      <a:lnTo>
                        <a:pt x="216" y="428"/>
                      </a:lnTo>
                      <a:lnTo>
                        <a:pt x="172" y="432"/>
                      </a:lnTo>
                      <a:lnTo>
                        <a:pt x="132" y="386"/>
                      </a:lnTo>
                      <a:lnTo>
                        <a:pt x="97" y="407"/>
                      </a:lnTo>
                      <a:lnTo>
                        <a:pt x="13" y="474"/>
                      </a:lnTo>
                      <a:lnTo>
                        <a:pt x="0" y="351"/>
                      </a:lnTo>
                      <a:lnTo>
                        <a:pt x="41" y="202"/>
                      </a:lnTo>
                      <a:lnTo>
                        <a:pt x="117" y="88"/>
                      </a:lnTo>
                      <a:lnTo>
                        <a:pt x="220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3" name="Freeform 296"/>
                <p:cNvSpPr>
                  <a:spLocks/>
                </p:cNvSpPr>
                <p:nvPr/>
              </p:nvSpPr>
              <p:spPr bwMode="auto">
                <a:xfrm>
                  <a:off x="899910" y="3003390"/>
                  <a:ext cx="133456" cy="145973"/>
                </a:xfrm>
                <a:custGeom>
                  <a:avLst/>
                  <a:gdLst>
                    <a:gd name="T0" fmla="*/ 2147483647 w 545"/>
                    <a:gd name="T1" fmla="*/ 0 h 646"/>
                    <a:gd name="T2" fmla="*/ 2147483647 w 545"/>
                    <a:gd name="T3" fmla="*/ 2147483647 h 646"/>
                    <a:gd name="T4" fmla="*/ 0 w 545"/>
                    <a:gd name="T5" fmla="*/ 2147483647 h 646"/>
                    <a:gd name="T6" fmla="*/ 2147483647 w 545"/>
                    <a:gd name="T7" fmla="*/ 2147483647 h 646"/>
                    <a:gd name="T8" fmla="*/ 2147483647 w 545"/>
                    <a:gd name="T9" fmla="*/ 2147483647 h 646"/>
                    <a:gd name="T10" fmla="*/ 2147483647 w 545"/>
                    <a:gd name="T11" fmla="*/ 2147483647 h 646"/>
                    <a:gd name="T12" fmla="*/ 2147483647 w 545"/>
                    <a:gd name="T13" fmla="*/ 2147483647 h 646"/>
                    <a:gd name="T14" fmla="*/ 2147483647 w 545"/>
                    <a:gd name="T15" fmla="*/ 2147483647 h 646"/>
                    <a:gd name="T16" fmla="*/ 2147483647 w 545"/>
                    <a:gd name="T17" fmla="*/ 2147483647 h 646"/>
                    <a:gd name="T18" fmla="*/ 2147483647 w 545"/>
                    <a:gd name="T19" fmla="*/ 2147483647 h 646"/>
                    <a:gd name="T20" fmla="*/ 2147483647 w 545"/>
                    <a:gd name="T21" fmla="*/ 2147483647 h 646"/>
                    <a:gd name="T22" fmla="*/ 2147483647 w 545"/>
                    <a:gd name="T23" fmla="*/ 2147483647 h 646"/>
                    <a:gd name="T24" fmla="*/ 2147483647 w 545"/>
                    <a:gd name="T25" fmla="*/ 2147483647 h 646"/>
                    <a:gd name="T26" fmla="*/ 2147483647 w 545"/>
                    <a:gd name="T27" fmla="*/ 2147483647 h 646"/>
                    <a:gd name="T28" fmla="*/ 2147483647 w 545"/>
                    <a:gd name="T29" fmla="*/ 2147483647 h 646"/>
                    <a:gd name="T30" fmla="*/ 2147483647 w 545"/>
                    <a:gd name="T31" fmla="*/ 2147483647 h 646"/>
                    <a:gd name="T32" fmla="*/ 2147483647 w 545"/>
                    <a:gd name="T33" fmla="*/ 2147483647 h 646"/>
                    <a:gd name="T34" fmla="*/ 2147483647 w 545"/>
                    <a:gd name="T35" fmla="*/ 2147483647 h 646"/>
                    <a:gd name="T36" fmla="*/ 2147483647 w 545"/>
                    <a:gd name="T37" fmla="*/ 2147483647 h 646"/>
                    <a:gd name="T38" fmla="*/ 2147483647 w 545"/>
                    <a:gd name="T39" fmla="*/ 2147483647 h 646"/>
                    <a:gd name="T40" fmla="*/ 2147483647 w 545"/>
                    <a:gd name="T41" fmla="*/ 2147483647 h 646"/>
                    <a:gd name="T42" fmla="*/ 2147483647 w 545"/>
                    <a:gd name="T43" fmla="*/ 2147483647 h 646"/>
                    <a:gd name="T44" fmla="*/ 2147483647 w 545"/>
                    <a:gd name="T45" fmla="*/ 2147483647 h 646"/>
                    <a:gd name="T46" fmla="*/ 2147483647 w 545"/>
                    <a:gd name="T47" fmla="*/ 2147483647 h 646"/>
                    <a:gd name="T48" fmla="*/ 2147483647 w 545"/>
                    <a:gd name="T49" fmla="*/ 2147483647 h 646"/>
                    <a:gd name="T50" fmla="*/ 2147483647 w 545"/>
                    <a:gd name="T51" fmla="*/ 2147483647 h 646"/>
                    <a:gd name="T52" fmla="*/ 2147483647 w 545"/>
                    <a:gd name="T53" fmla="*/ 2147483647 h 646"/>
                    <a:gd name="T54" fmla="*/ 2147483647 w 545"/>
                    <a:gd name="T55" fmla="*/ 2147483647 h 646"/>
                    <a:gd name="T56" fmla="*/ 2147483647 w 545"/>
                    <a:gd name="T57" fmla="*/ 2147483647 h 646"/>
                    <a:gd name="T58" fmla="*/ 2147483647 w 545"/>
                    <a:gd name="T59" fmla="*/ 2147483647 h 646"/>
                    <a:gd name="T60" fmla="*/ 2147483647 w 545"/>
                    <a:gd name="T61" fmla="*/ 2147483647 h 646"/>
                    <a:gd name="T62" fmla="*/ 2147483647 w 545"/>
                    <a:gd name="T63" fmla="*/ 2147483647 h 646"/>
                    <a:gd name="T64" fmla="*/ 2147483647 w 545"/>
                    <a:gd name="T65" fmla="*/ 2147483647 h 646"/>
                    <a:gd name="T66" fmla="*/ 2147483647 w 545"/>
                    <a:gd name="T67" fmla="*/ 2147483647 h 646"/>
                    <a:gd name="T68" fmla="*/ 2147483647 w 545"/>
                    <a:gd name="T69" fmla="*/ 2147483647 h 646"/>
                    <a:gd name="T70" fmla="*/ 2147483647 w 545"/>
                    <a:gd name="T71" fmla="*/ 2147483647 h 646"/>
                    <a:gd name="T72" fmla="*/ 2147483647 w 545"/>
                    <a:gd name="T73" fmla="*/ 2147483647 h 646"/>
                    <a:gd name="T74" fmla="*/ 2147483647 w 545"/>
                    <a:gd name="T75" fmla="*/ 2147483647 h 646"/>
                    <a:gd name="T76" fmla="*/ 2147483647 w 545"/>
                    <a:gd name="T77" fmla="*/ 2147483647 h 646"/>
                    <a:gd name="T78" fmla="*/ 2147483647 w 545"/>
                    <a:gd name="T79" fmla="*/ 2147483647 h 646"/>
                    <a:gd name="T80" fmla="*/ 2147483647 w 545"/>
                    <a:gd name="T81" fmla="*/ 2147483647 h 646"/>
                    <a:gd name="T82" fmla="*/ 2147483647 w 545"/>
                    <a:gd name="T83" fmla="*/ 2147483647 h 646"/>
                    <a:gd name="T84" fmla="*/ 2147483647 w 545"/>
                    <a:gd name="T85" fmla="*/ 2147483647 h 646"/>
                    <a:gd name="T86" fmla="*/ 2147483647 w 545"/>
                    <a:gd name="T87" fmla="*/ 0 h 646"/>
                    <a:gd name="T88" fmla="*/ 2147483647 w 545"/>
                    <a:gd name="T89" fmla="*/ 0 h 64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545"/>
                    <a:gd name="T136" fmla="*/ 0 h 646"/>
                    <a:gd name="T137" fmla="*/ 545 w 545"/>
                    <a:gd name="T138" fmla="*/ 646 h 64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545" h="646">
                      <a:moveTo>
                        <a:pt x="51" y="0"/>
                      </a:moveTo>
                      <a:lnTo>
                        <a:pt x="7" y="44"/>
                      </a:lnTo>
                      <a:lnTo>
                        <a:pt x="0" y="92"/>
                      </a:lnTo>
                      <a:lnTo>
                        <a:pt x="51" y="70"/>
                      </a:lnTo>
                      <a:lnTo>
                        <a:pt x="80" y="86"/>
                      </a:lnTo>
                      <a:lnTo>
                        <a:pt x="71" y="117"/>
                      </a:lnTo>
                      <a:lnTo>
                        <a:pt x="33" y="161"/>
                      </a:lnTo>
                      <a:lnTo>
                        <a:pt x="32" y="248"/>
                      </a:lnTo>
                      <a:lnTo>
                        <a:pt x="36" y="296"/>
                      </a:lnTo>
                      <a:lnTo>
                        <a:pt x="54" y="303"/>
                      </a:lnTo>
                      <a:lnTo>
                        <a:pt x="80" y="256"/>
                      </a:lnTo>
                      <a:lnTo>
                        <a:pt x="131" y="242"/>
                      </a:lnTo>
                      <a:lnTo>
                        <a:pt x="189" y="183"/>
                      </a:lnTo>
                      <a:lnTo>
                        <a:pt x="227" y="218"/>
                      </a:lnTo>
                      <a:lnTo>
                        <a:pt x="249" y="194"/>
                      </a:lnTo>
                      <a:lnTo>
                        <a:pt x="250" y="148"/>
                      </a:lnTo>
                      <a:lnTo>
                        <a:pt x="322" y="165"/>
                      </a:lnTo>
                      <a:lnTo>
                        <a:pt x="341" y="215"/>
                      </a:lnTo>
                      <a:lnTo>
                        <a:pt x="320" y="248"/>
                      </a:lnTo>
                      <a:lnTo>
                        <a:pt x="246" y="267"/>
                      </a:lnTo>
                      <a:lnTo>
                        <a:pt x="210" y="278"/>
                      </a:lnTo>
                      <a:lnTo>
                        <a:pt x="177" y="303"/>
                      </a:lnTo>
                      <a:lnTo>
                        <a:pt x="102" y="309"/>
                      </a:lnTo>
                      <a:lnTo>
                        <a:pt x="62" y="379"/>
                      </a:lnTo>
                      <a:lnTo>
                        <a:pt x="52" y="427"/>
                      </a:lnTo>
                      <a:lnTo>
                        <a:pt x="68" y="473"/>
                      </a:lnTo>
                      <a:lnTo>
                        <a:pt x="118" y="504"/>
                      </a:lnTo>
                      <a:lnTo>
                        <a:pt x="182" y="502"/>
                      </a:lnTo>
                      <a:lnTo>
                        <a:pt x="246" y="493"/>
                      </a:lnTo>
                      <a:lnTo>
                        <a:pt x="329" y="554"/>
                      </a:lnTo>
                      <a:lnTo>
                        <a:pt x="418" y="619"/>
                      </a:lnTo>
                      <a:lnTo>
                        <a:pt x="473" y="646"/>
                      </a:lnTo>
                      <a:lnTo>
                        <a:pt x="511" y="637"/>
                      </a:lnTo>
                      <a:lnTo>
                        <a:pt x="518" y="563"/>
                      </a:lnTo>
                      <a:lnTo>
                        <a:pt x="517" y="475"/>
                      </a:lnTo>
                      <a:lnTo>
                        <a:pt x="521" y="377"/>
                      </a:lnTo>
                      <a:lnTo>
                        <a:pt x="545" y="333"/>
                      </a:lnTo>
                      <a:lnTo>
                        <a:pt x="511" y="283"/>
                      </a:lnTo>
                      <a:lnTo>
                        <a:pt x="434" y="226"/>
                      </a:lnTo>
                      <a:lnTo>
                        <a:pt x="435" y="174"/>
                      </a:lnTo>
                      <a:lnTo>
                        <a:pt x="491" y="152"/>
                      </a:lnTo>
                      <a:lnTo>
                        <a:pt x="361" y="71"/>
                      </a:lnTo>
                      <a:lnTo>
                        <a:pt x="180" y="14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4" name="Freeform 297"/>
                <p:cNvSpPr>
                  <a:spLocks/>
                </p:cNvSpPr>
                <p:nvPr/>
              </p:nvSpPr>
              <p:spPr bwMode="auto">
                <a:xfrm>
                  <a:off x="767574" y="3003390"/>
                  <a:ext cx="290464" cy="211027"/>
                </a:xfrm>
                <a:custGeom>
                  <a:avLst/>
                  <a:gdLst>
                    <a:gd name="T0" fmla="*/ 2147483647 w 1186"/>
                    <a:gd name="T1" fmla="*/ 2147483647 h 948"/>
                    <a:gd name="T2" fmla="*/ 2147483647 w 1186"/>
                    <a:gd name="T3" fmla="*/ 2147483647 h 948"/>
                    <a:gd name="T4" fmla="*/ 2147483647 w 1186"/>
                    <a:gd name="T5" fmla="*/ 2147483647 h 948"/>
                    <a:gd name="T6" fmla="*/ 2147483647 w 1186"/>
                    <a:gd name="T7" fmla="*/ 2147483647 h 948"/>
                    <a:gd name="T8" fmla="*/ 2147483647 w 1186"/>
                    <a:gd name="T9" fmla="*/ 2147483647 h 948"/>
                    <a:gd name="T10" fmla="*/ 2147483647 w 1186"/>
                    <a:gd name="T11" fmla="*/ 2147483647 h 948"/>
                    <a:gd name="T12" fmla="*/ 2147483647 w 1186"/>
                    <a:gd name="T13" fmla="*/ 2147483647 h 948"/>
                    <a:gd name="T14" fmla="*/ 0 w 1186"/>
                    <a:gd name="T15" fmla="*/ 2147483647 h 948"/>
                    <a:gd name="T16" fmla="*/ 2147483647 w 1186"/>
                    <a:gd name="T17" fmla="*/ 2147483647 h 948"/>
                    <a:gd name="T18" fmla="*/ 2147483647 w 1186"/>
                    <a:gd name="T19" fmla="*/ 2147483647 h 948"/>
                    <a:gd name="T20" fmla="*/ 2147483647 w 1186"/>
                    <a:gd name="T21" fmla="*/ 2147483647 h 948"/>
                    <a:gd name="T22" fmla="*/ 2147483647 w 1186"/>
                    <a:gd name="T23" fmla="*/ 2147483647 h 948"/>
                    <a:gd name="T24" fmla="*/ 2147483647 w 1186"/>
                    <a:gd name="T25" fmla="*/ 2147483647 h 948"/>
                    <a:gd name="T26" fmla="*/ 2147483647 w 1186"/>
                    <a:gd name="T27" fmla="*/ 2147483647 h 948"/>
                    <a:gd name="T28" fmla="*/ 2147483647 w 1186"/>
                    <a:gd name="T29" fmla="*/ 2147483647 h 948"/>
                    <a:gd name="T30" fmla="*/ 2147483647 w 1186"/>
                    <a:gd name="T31" fmla="*/ 2147483647 h 948"/>
                    <a:gd name="T32" fmla="*/ 2147483647 w 1186"/>
                    <a:gd name="T33" fmla="*/ 2147483647 h 948"/>
                    <a:gd name="T34" fmla="*/ 2147483647 w 1186"/>
                    <a:gd name="T35" fmla="*/ 2147483647 h 948"/>
                    <a:gd name="T36" fmla="*/ 2147483647 w 1186"/>
                    <a:gd name="T37" fmla="*/ 2147483647 h 948"/>
                    <a:gd name="T38" fmla="*/ 2147483647 w 1186"/>
                    <a:gd name="T39" fmla="*/ 2147483647 h 948"/>
                    <a:gd name="T40" fmla="*/ 2147483647 w 1186"/>
                    <a:gd name="T41" fmla="*/ 2147483647 h 948"/>
                    <a:gd name="T42" fmla="*/ 2147483647 w 1186"/>
                    <a:gd name="T43" fmla="*/ 2147483647 h 948"/>
                    <a:gd name="T44" fmla="*/ 2147483647 w 1186"/>
                    <a:gd name="T45" fmla="*/ 2147483647 h 948"/>
                    <a:gd name="T46" fmla="*/ 2147483647 w 1186"/>
                    <a:gd name="T47" fmla="*/ 2147483647 h 948"/>
                    <a:gd name="T48" fmla="*/ 2147483647 w 1186"/>
                    <a:gd name="T49" fmla="*/ 2147483647 h 948"/>
                    <a:gd name="T50" fmla="*/ 2147483647 w 1186"/>
                    <a:gd name="T51" fmla="*/ 2147483647 h 948"/>
                    <a:gd name="T52" fmla="*/ 2147483647 w 1186"/>
                    <a:gd name="T53" fmla="*/ 2147483647 h 948"/>
                    <a:gd name="T54" fmla="*/ 2147483647 w 1186"/>
                    <a:gd name="T55" fmla="*/ 2147483647 h 948"/>
                    <a:gd name="T56" fmla="*/ 2147483647 w 1186"/>
                    <a:gd name="T57" fmla="*/ 2147483647 h 948"/>
                    <a:gd name="T58" fmla="*/ 2147483647 w 1186"/>
                    <a:gd name="T59" fmla="*/ 2147483647 h 948"/>
                    <a:gd name="T60" fmla="*/ 2147483647 w 1186"/>
                    <a:gd name="T61" fmla="*/ 2147483647 h 948"/>
                    <a:gd name="T62" fmla="*/ 2147483647 w 1186"/>
                    <a:gd name="T63" fmla="*/ 2147483647 h 948"/>
                    <a:gd name="T64" fmla="*/ 2147483647 w 1186"/>
                    <a:gd name="T65" fmla="*/ 2147483647 h 948"/>
                    <a:gd name="T66" fmla="*/ 2147483647 w 1186"/>
                    <a:gd name="T67" fmla="*/ 2147483647 h 948"/>
                    <a:gd name="T68" fmla="*/ 2147483647 w 1186"/>
                    <a:gd name="T69" fmla="*/ 2147483647 h 948"/>
                    <a:gd name="T70" fmla="*/ 2147483647 w 1186"/>
                    <a:gd name="T71" fmla="*/ 2147483647 h 948"/>
                    <a:gd name="T72" fmla="*/ 2147483647 w 1186"/>
                    <a:gd name="T73" fmla="*/ 2147483647 h 948"/>
                    <a:gd name="T74" fmla="*/ 2147483647 w 1186"/>
                    <a:gd name="T75" fmla="*/ 2147483647 h 948"/>
                    <a:gd name="T76" fmla="*/ 2147483647 w 1186"/>
                    <a:gd name="T77" fmla="*/ 2147483647 h 948"/>
                    <a:gd name="T78" fmla="*/ 2147483647 w 1186"/>
                    <a:gd name="T79" fmla="*/ 2147483647 h 948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186"/>
                    <a:gd name="T121" fmla="*/ 0 h 948"/>
                    <a:gd name="T122" fmla="*/ 1186 w 1186"/>
                    <a:gd name="T123" fmla="*/ 948 h 948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186" h="948">
                      <a:moveTo>
                        <a:pt x="195" y="121"/>
                      </a:moveTo>
                      <a:lnTo>
                        <a:pt x="205" y="167"/>
                      </a:lnTo>
                      <a:lnTo>
                        <a:pt x="258" y="180"/>
                      </a:lnTo>
                      <a:lnTo>
                        <a:pt x="313" y="190"/>
                      </a:lnTo>
                      <a:lnTo>
                        <a:pt x="368" y="199"/>
                      </a:lnTo>
                      <a:lnTo>
                        <a:pt x="379" y="225"/>
                      </a:lnTo>
                      <a:lnTo>
                        <a:pt x="335" y="252"/>
                      </a:lnTo>
                      <a:lnTo>
                        <a:pt x="272" y="288"/>
                      </a:lnTo>
                      <a:lnTo>
                        <a:pt x="249" y="360"/>
                      </a:lnTo>
                      <a:lnTo>
                        <a:pt x="220" y="424"/>
                      </a:lnTo>
                      <a:lnTo>
                        <a:pt x="193" y="493"/>
                      </a:lnTo>
                      <a:lnTo>
                        <a:pt x="180" y="536"/>
                      </a:lnTo>
                      <a:lnTo>
                        <a:pt x="150" y="542"/>
                      </a:lnTo>
                      <a:lnTo>
                        <a:pt x="102" y="494"/>
                      </a:lnTo>
                      <a:lnTo>
                        <a:pt x="58" y="525"/>
                      </a:lnTo>
                      <a:lnTo>
                        <a:pt x="0" y="574"/>
                      </a:lnTo>
                      <a:lnTo>
                        <a:pt x="13" y="624"/>
                      </a:lnTo>
                      <a:lnTo>
                        <a:pt x="99" y="625"/>
                      </a:lnTo>
                      <a:lnTo>
                        <a:pt x="185" y="608"/>
                      </a:lnTo>
                      <a:lnTo>
                        <a:pt x="243" y="607"/>
                      </a:lnTo>
                      <a:lnTo>
                        <a:pt x="297" y="647"/>
                      </a:lnTo>
                      <a:lnTo>
                        <a:pt x="298" y="723"/>
                      </a:lnTo>
                      <a:lnTo>
                        <a:pt x="328" y="804"/>
                      </a:lnTo>
                      <a:lnTo>
                        <a:pt x="386" y="881"/>
                      </a:lnTo>
                      <a:lnTo>
                        <a:pt x="453" y="930"/>
                      </a:lnTo>
                      <a:lnTo>
                        <a:pt x="575" y="948"/>
                      </a:lnTo>
                      <a:lnTo>
                        <a:pt x="602" y="909"/>
                      </a:lnTo>
                      <a:lnTo>
                        <a:pt x="669" y="890"/>
                      </a:lnTo>
                      <a:lnTo>
                        <a:pt x="695" y="857"/>
                      </a:lnTo>
                      <a:lnTo>
                        <a:pt x="772" y="835"/>
                      </a:lnTo>
                      <a:lnTo>
                        <a:pt x="829" y="780"/>
                      </a:lnTo>
                      <a:lnTo>
                        <a:pt x="867" y="739"/>
                      </a:lnTo>
                      <a:lnTo>
                        <a:pt x="1050" y="717"/>
                      </a:lnTo>
                      <a:lnTo>
                        <a:pt x="1090" y="724"/>
                      </a:lnTo>
                      <a:lnTo>
                        <a:pt x="1151" y="654"/>
                      </a:lnTo>
                      <a:lnTo>
                        <a:pt x="1186" y="527"/>
                      </a:lnTo>
                      <a:lnTo>
                        <a:pt x="1183" y="409"/>
                      </a:lnTo>
                      <a:lnTo>
                        <a:pt x="1129" y="271"/>
                      </a:lnTo>
                      <a:lnTo>
                        <a:pt x="1032" y="163"/>
                      </a:lnTo>
                      <a:lnTo>
                        <a:pt x="988" y="182"/>
                      </a:lnTo>
                      <a:lnTo>
                        <a:pt x="985" y="238"/>
                      </a:lnTo>
                      <a:lnTo>
                        <a:pt x="1059" y="288"/>
                      </a:lnTo>
                      <a:lnTo>
                        <a:pt x="1094" y="334"/>
                      </a:lnTo>
                      <a:lnTo>
                        <a:pt x="1069" y="409"/>
                      </a:lnTo>
                      <a:lnTo>
                        <a:pt x="1059" y="555"/>
                      </a:lnTo>
                      <a:lnTo>
                        <a:pt x="1062" y="640"/>
                      </a:lnTo>
                      <a:lnTo>
                        <a:pt x="1017" y="652"/>
                      </a:lnTo>
                      <a:lnTo>
                        <a:pt x="940" y="613"/>
                      </a:lnTo>
                      <a:lnTo>
                        <a:pt x="855" y="529"/>
                      </a:lnTo>
                      <a:lnTo>
                        <a:pt x="765" y="490"/>
                      </a:lnTo>
                      <a:lnTo>
                        <a:pt x="701" y="515"/>
                      </a:lnTo>
                      <a:lnTo>
                        <a:pt x="645" y="503"/>
                      </a:lnTo>
                      <a:lnTo>
                        <a:pt x="591" y="451"/>
                      </a:lnTo>
                      <a:lnTo>
                        <a:pt x="596" y="378"/>
                      </a:lnTo>
                      <a:lnTo>
                        <a:pt x="638" y="317"/>
                      </a:lnTo>
                      <a:lnTo>
                        <a:pt x="728" y="314"/>
                      </a:lnTo>
                      <a:lnTo>
                        <a:pt x="765" y="272"/>
                      </a:lnTo>
                      <a:lnTo>
                        <a:pt x="846" y="264"/>
                      </a:lnTo>
                      <a:lnTo>
                        <a:pt x="883" y="239"/>
                      </a:lnTo>
                      <a:lnTo>
                        <a:pt x="877" y="173"/>
                      </a:lnTo>
                      <a:lnTo>
                        <a:pt x="809" y="143"/>
                      </a:lnTo>
                      <a:lnTo>
                        <a:pt x="791" y="180"/>
                      </a:lnTo>
                      <a:lnTo>
                        <a:pt x="785" y="220"/>
                      </a:lnTo>
                      <a:lnTo>
                        <a:pt x="756" y="209"/>
                      </a:lnTo>
                      <a:lnTo>
                        <a:pt x="737" y="188"/>
                      </a:lnTo>
                      <a:lnTo>
                        <a:pt x="692" y="232"/>
                      </a:lnTo>
                      <a:lnTo>
                        <a:pt x="673" y="257"/>
                      </a:lnTo>
                      <a:lnTo>
                        <a:pt x="622" y="263"/>
                      </a:lnTo>
                      <a:lnTo>
                        <a:pt x="604" y="309"/>
                      </a:lnTo>
                      <a:lnTo>
                        <a:pt x="580" y="285"/>
                      </a:lnTo>
                      <a:lnTo>
                        <a:pt x="572" y="204"/>
                      </a:lnTo>
                      <a:lnTo>
                        <a:pt x="600" y="143"/>
                      </a:lnTo>
                      <a:lnTo>
                        <a:pt x="628" y="92"/>
                      </a:lnTo>
                      <a:lnTo>
                        <a:pt x="588" y="77"/>
                      </a:lnTo>
                      <a:lnTo>
                        <a:pt x="537" y="99"/>
                      </a:lnTo>
                      <a:lnTo>
                        <a:pt x="567" y="38"/>
                      </a:lnTo>
                      <a:lnTo>
                        <a:pt x="604" y="0"/>
                      </a:lnTo>
                      <a:lnTo>
                        <a:pt x="446" y="27"/>
                      </a:lnTo>
                      <a:lnTo>
                        <a:pt x="300" y="59"/>
                      </a:lnTo>
                      <a:lnTo>
                        <a:pt x="195" y="121"/>
                      </a:lnTo>
                      <a:close/>
                    </a:path>
                  </a:pathLst>
                </a:custGeom>
                <a:solidFill>
                  <a:srgbClr val="9CB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5" name="Freeform 298"/>
                <p:cNvSpPr>
                  <a:spLocks/>
                </p:cNvSpPr>
                <p:nvPr/>
              </p:nvSpPr>
              <p:spPr bwMode="auto">
                <a:xfrm>
                  <a:off x="894302" y="3004977"/>
                  <a:ext cx="145793" cy="145973"/>
                </a:xfrm>
                <a:custGeom>
                  <a:avLst/>
                  <a:gdLst>
                    <a:gd name="T0" fmla="*/ 2147483647 w 598"/>
                    <a:gd name="T1" fmla="*/ 2147483647 h 656"/>
                    <a:gd name="T2" fmla="*/ 2147483647 w 598"/>
                    <a:gd name="T3" fmla="*/ 2147483647 h 656"/>
                    <a:gd name="T4" fmla="*/ 2147483647 w 598"/>
                    <a:gd name="T5" fmla="*/ 2147483647 h 656"/>
                    <a:gd name="T6" fmla="*/ 2147483647 w 598"/>
                    <a:gd name="T7" fmla="*/ 2147483647 h 656"/>
                    <a:gd name="T8" fmla="*/ 2147483647 w 598"/>
                    <a:gd name="T9" fmla="*/ 2147483647 h 656"/>
                    <a:gd name="T10" fmla="*/ 2147483647 w 598"/>
                    <a:gd name="T11" fmla="*/ 2147483647 h 656"/>
                    <a:gd name="T12" fmla="*/ 2147483647 w 598"/>
                    <a:gd name="T13" fmla="*/ 2147483647 h 656"/>
                    <a:gd name="T14" fmla="*/ 2147483647 w 598"/>
                    <a:gd name="T15" fmla="*/ 2147483647 h 656"/>
                    <a:gd name="T16" fmla="*/ 2147483647 w 598"/>
                    <a:gd name="T17" fmla="*/ 2147483647 h 656"/>
                    <a:gd name="T18" fmla="*/ 2147483647 w 598"/>
                    <a:gd name="T19" fmla="*/ 2147483647 h 656"/>
                    <a:gd name="T20" fmla="*/ 2147483647 w 598"/>
                    <a:gd name="T21" fmla="*/ 2147483647 h 656"/>
                    <a:gd name="T22" fmla="*/ 2147483647 w 598"/>
                    <a:gd name="T23" fmla="*/ 2147483647 h 656"/>
                    <a:gd name="T24" fmla="*/ 2147483647 w 598"/>
                    <a:gd name="T25" fmla="*/ 2147483647 h 656"/>
                    <a:gd name="T26" fmla="*/ 2147483647 w 598"/>
                    <a:gd name="T27" fmla="*/ 2147483647 h 656"/>
                    <a:gd name="T28" fmla="*/ 2147483647 w 598"/>
                    <a:gd name="T29" fmla="*/ 2147483647 h 656"/>
                    <a:gd name="T30" fmla="*/ 2147483647 w 598"/>
                    <a:gd name="T31" fmla="*/ 2147483647 h 656"/>
                    <a:gd name="T32" fmla="*/ 2147483647 w 598"/>
                    <a:gd name="T33" fmla="*/ 2147483647 h 656"/>
                    <a:gd name="T34" fmla="*/ 2147483647 w 598"/>
                    <a:gd name="T35" fmla="*/ 2147483647 h 656"/>
                    <a:gd name="T36" fmla="*/ 2147483647 w 598"/>
                    <a:gd name="T37" fmla="*/ 2147483647 h 656"/>
                    <a:gd name="T38" fmla="*/ 2147483647 w 598"/>
                    <a:gd name="T39" fmla="*/ 2147483647 h 656"/>
                    <a:gd name="T40" fmla="*/ 2147483647 w 598"/>
                    <a:gd name="T41" fmla="*/ 2147483647 h 656"/>
                    <a:gd name="T42" fmla="*/ 2147483647 w 598"/>
                    <a:gd name="T43" fmla="*/ 2147483647 h 656"/>
                    <a:gd name="T44" fmla="*/ 2147483647 w 598"/>
                    <a:gd name="T45" fmla="*/ 2147483647 h 656"/>
                    <a:gd name="T46" fmla="*/ 2147483647 w 598"/>
                    <a:gd name="T47" fmla="*/ 2147483647 h 656"/>
                    <a:gd name="T48" fmla="*/ 2147483647 w 598"/>
                    <a:gd name="T49" fmla="*/ 2147483647 h 656"/>
                    <a:gd name="T50" fmla="*/ 2147483647 w 598"/>
                    <a:gd name="T51" fmla="*/ 2147483647 h 656"/>
                    <a:gd name="T52" fmla="*/ 2147483647 w 598"/>
                    <a:gd name="T53" fmla="*/ 2147483647 h 656"/>
                    <a:gd name="T54" fmla="*/ 2147483647 w 598"/>
                    <a:gd name="T55" fmla="*/ 2147483647 h 656"/>
                    <a:gd name="T56" fmla="*/ 2147483647 w 598"/>
                    <a:gd name="T57" fmla="*/ 2147483647 h 656"/>
                    <a:gd name="T58" fmla="*/ 2147483647 w 598"/>
                    <a:gd name="T59" fmla="*/ 2147483647 h 656"/>
                    <a:gd name="T60" fmla="*/ 2147483647 w 598"/>
                    <a:gd name="T61" fmla="*/ 2147483647 h 656"/>
                    <a:gd name="T62" fmla="*/ 2147483647 w 598"/>
                    <a:gd name="T63" fmla="*/ 2147483647 h 656"/>
                    <a:gd name="T64" fmla="*/ 2147483647 w 598"/>
                    <a:gd name="T65" fmla="*/ 2147483647 h 656"/>
                    <a:gd name="T66" fmla="*/ 2147483647 w 598"/>
                    <a:gd name="T67" fmla="*/ 2147483647 h 656"/>
                    <a:gd name="T68" fmla="*/ 2147483647 w 598"/>
                    <a:gd name="T69" fmla="*/ 2147483647 h 656"/>
                    <a:gd name="T70" fmla="*/ 2147483647 w 598"/>
                    <a:gd name="T71" fmla="*/ 2147483647 h 656"/>
                    <a:gd name="T72" fmla="*/ 2147483647 w 598"/>
                    <a:gd name="T73" fmla="*/ 2147483647 h 656"/>
                    <a:gd name="T74" fmla="*/ 2147483647 w 598"/>
                    <a:gd name="T75" fmla="*/ 2147483647 h 656"/>
                    <a:gd name="T76" fmla="*/ 2147483647 w 598"/>
                    <a:gd name="T77" fmla="*/ 2147483647 h 656"/>
                    <a:gd name="T78" fmla="*/ 2147483647 w 598"/>
                    <a:gd name="T79" fmla="*/ 2147483647 h 656"/>
                    <a:gd name="T80" fmla="*/ 2147483647 w 598"/>
                    <a:gd name="T81" fmla="*/ 2147483647 h 656"/>
                    <a:gd name="T82" fmla="*/ 2147483647 w 598"/>
                    <a:gd name="T83" fmla="*/ 2147483647 h 656"/>
                    <a:gd name="T84" fmla="*/ 2147483647 w 598"/>
                    <a:gd name="T85" fmla="*/ 2147483647 h 656"/>
                    <a:gd name="T86" fmla="*/ 2147483647 w 598"/>
                    <a:gd name="T87" fmla="*/ 2147483647 h 656"/>
                    <a:gd name="T88" fmla="*/ 2147483647 w 598"/>
                    <a:gd name="T89" fmla="*/ 2147483647 h 656"/>
                    <a:gd name="T90" fmla="*/ 2147483647 w 598"/>
                    <a:gd name="T91" fmla="*/ 2147483647 h 656"/>
                    <a:gd name="T92" fmla="*/ 2147483647 w 598"/>
                    <a:gd name="T93" fmla="*/ 2147483647 h 656"/>
                    <a:gd name="T94" fmla="*/ 2147483647 w 598"/>
                    <a:gd name="T95" fmla="*/ 2147483647 h 656"/>
                    <a:gd name="T96" fmla="*/ 2147483647 w 598"/>
                    <a:gd name="T97" fmla="*/ 2147483647 h 656"/>
                    <a:gd name="T98" fmla="*/ 2147483647 w 598"/>
                    <a:gd name="T99" fmla="*/ 2147483647 h 656"/>
                    <a:gd name="T100" fmla="*/ 2147483647 w 598"/>
                    <a:gd name="T101" fmla="*/ 2147483647 h 656"/>
                    <a:gd name="T102" fmla="*/ 2147483647 w 598"/>
                    <a:gd name="T103" fmla="*/ 2147483647 h 656"/>
                    <a:gd name="T104" fmla="*/ 2147483647 w 598"/>
                    <a:gd name="T105" fmla="*/ 2147483647 h 656"/>
                    <a:gd name="T106" fmla="*/ 2147483647 w 598"/>
                    <a:gd name="T107" fmla="*/ 2147483647 h 656"/>
                    <a:gd name="T108" fmla="*/ 2147483647 w 598"/>
                    <a:gd name="T109" fmla="*/ 2147483647 h 656"/>
                    <a:gd name="T110" fmla="*/ 2147483647 w 598"/>
                    <a:gd name="T111" fmla="*/ 2147483647 h 656"/>
                    <a:gd name="T112" fmla="*/ 2147483647 w 598"/>
                    <a:gd name="T113" fmla="*/ 2147483647 h 656"/>
                    <a:gd name="T114" fmla="*/ 2147483647 w 598"/>
                    <a:gd name="T115" fmla="*/ 2147483647 h 656"/>
                    <a:gd name="T116" fmla="*/ 2147483647 w 598"/>
                    <a:gd name="T117" fmla="*/ 2147483647 h 656"/>
                    <a:gd name="T118" fmla="*/ 2147483647 w 598"/>
                    <a:gd name="T119" fmla="*/ 2147483647 h 656"/>
                    <a:gd name="T120" fmla="*/ 2147483647 w 598"/>
                    <a:gd name="T121" fmla="*/ 2147483647 h 65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598"/>
                    <a:gd name="T184" fmla="*/ 0 h 656"/>
                    <a:gd name="T185" fmla="*/ 598 w 598"/>
                    <a:gd name="T186" fmla="*/ 656 h 65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598" h="656">
                      <a:moveTo>
                        <a:pt x="51" y="0"/>
                      </a:moveTo>
                      <a:lnTo>
                        <a:pt x="50" y="0"/>
                      </a:lnTo>
                      <a:lnTo>
                        <a:pt x="48" y="1"/>
                      </a:lnTo>
                      <a:lnTo>
                        <a:pt x="47" y="4"/>
                      </a:lnTo>
                      <a:lnTo>
                        <a:pt x="44" y="6"/>
                      </a:lnTo>
                      <a:lnTo>
                        <a:pt x="40" y="9"/>
                      </a:lnTo>
                      <a:lnTo>
                        <a:pt x="37" y="13"/>
                      </a:lnTo>
                      <a:lnTo>
                        <a:pt x="34" y="14"/>
                      </a:lnTo>
                      <a:lnTo>
                        <a:pt x="32" y="16"/>
                      </a:lnTo>
                      <a:lnTo>
                        <a:pt x="31" y="18"/>
                      </a:lnTo>
                      <a:lnTo>
                        <a:pt x="28" y="21"/>
                      </a:lnTo>
                      <a:lnTo>
                        <a:pt x="27" y="23"/>
                      </a:lnTo>
                      <a:lnTo>
                        <a:pt x="24" y="25"/>
                      </a:lnTo>
                      <a:lnTo>
                        <a:pt x="21" y="28"/>
                      </a:lnTo>
                      <a:lnTo>
                        <a:pt x="19" y="30"/>
                      </a:lnTo>
                      <a:lnTo>
                        <a:pt x="16" y="32"/>
                      </a:lnTo>
                      <a:lnTo>
                        <a:pt x="15" y="34"/>
                      </a:lnTo>
                      <a:lnTo>
                        <a:pt x="14" y="37"/>
                      </a:lnTo>
                      <a:lnTo>
                        <a:pt x="12" y="40"/>
                      </a:lnTo>
                      <a:lnTo>
                        <a:pt x="11" y="42"/>
                      </a:lnTo>
                      <a:lnTo>
                        <a:pt x="9" y="45"/>
                      </a:lnTo>
                      <a:lnTo>
                        <a:pt x="8" y="46"/>
                      </a:lnTo>
                      <a:lnTo>
                        <a:pt x="6" y="49"/>
                      </a:lnTo>
                      <a:lnTo>
                        <a:pt x="5" y="50"/>
                      </a:lnTo>
                      <a:lnTo>
                        <a:pt x="3" y="53"/>
                      </a:lnTo>
                      <a:lnTo>
                        <a:pt x="3" y="55"/>
                      </a:lnTo>
                      <a:lnTo>
                        <a:pt x="3" y="57"/>
                      </a:lnTo>
                      <a:lnTo>
                        <a:pt x="2" y="61"/>
                      </a:lnTo>
                      <a:lnTo>
                        <a:pt x="2" y="65"/>
                      </a:lnTo>
                      <a:lnTo>
                        <a:pt x="0" y="67"/>
                      </a:lnTo>
                      <a:lnTo>
                        <a:pt x="0" y="70"/>
                      </a:lnTo>
                      <a:lnTo>
                        <a:pt x="0" y="72"/>
                      </a:lnTo>
                      <a:lnTo>
                        <a:pt x="0" y="73"/>
                      </a:lnTo>
                      <a:lnTo>
                        <a:pt x="0" y="78"/>
                      </a:lnTo>
                      <a:lnTo>
                        <a:pt x="0" y="81"/>
                      </a:lnTo>
                      <a:lnTo>
                        <a:pt x="2" y="84"/>
                      </a:lnTo>
                      <a:lnTo>
                        <a:pt x="2" y="89"/>
                      </a:lnTo>
                      <a:lnTo>
                        <a:pt x="2" y="91"/>
                      </a:lnTo>
                      <a:lnTo>
                        <a:pt x="2" y="95"/>
                      </a:lnTo>
                      <a:lnTo>
                        <a:pt x="2" y="97"/>
                      </a:lnTo>
                      <a:lnTo>
                        <a:pt x="3" y="99"/>
                      </a:lnTo>
                      <a:lnTo>
                        <a:pt x="3" y="103"/>
                      </a:lnTo>
                      <a:lnTo>
                        <a:pt x="3" y="104"/>
                      </a:lnTo>
                      <a:lnTo>
                        <a:pt x="27" y="113"/>
                      </a:lnTo>
                      <a:lnTo>
                        <a:pt x="28" y="112"/>
                      </a:lnTo>
                      <a:lnTo>
                        <a:pt x="31" y="110"/>
                      </a:lnTo>
                      <a:lnTo>
                        <a:pt x="32" y="108"/>
                      </a:lnTo>
                      <a:lnTo>
                        <a:pt x="35" y="106"/>
                      </a:lnTo>
                      <a:lnTo>
                        <a:pt x="38" y="104"/>
                      </a:lnTo>
                      <a:lnTo>
                        <a:pt x="43" y="102"/>
                      </a:lnTo>
                      <a:lnTo>
                        <a:pt x="46" y="99"/>
                      </a:lnTo>
                      <a:lnTo>
                        <a:pt x="47" y="98"/>
                      </a:lnTo>
                      <a:lnTo>
                        <a:pt x="50" y="96"/>
                      </a:lnTo>
                      <a:lnTo>
                        <a:pt x="53" y="94"/>
                      </a:lnTo>
                      <a:lnTo>
                        <a:pt x="56" y="91"/>
                      </a:lnTo>
                      <a:lnTo>
                        <a:pt x="59" y="89"/>
                      </a:lnTo>
                      <a:lnTo>
                        <a:pt x="60" y="88"/>
                      </a:lnTo>
                      <a:lnTo>
                        <a:pt x="62" y="87"/>
                      </a:lnTo>
                      <a:lnTo>
                        <a:pt x="65" y="84"/>
                      </a:lnTo>
                      <a:lnTo>
                        <a:pt x="66" y="82"/>
                      </a:lnTo>
                      <a:lnTo>
                        <a:pt x="69" y="81"/>
                      </a:lnTo>
                      <a:lnTo>
                        <a:pt x="73" y="80"/>
                      </a:lnTo>
                      <a:lnTo>
                        <a:pt x="76" y="79"/>
                      </a:lnTo>
                      <a:lnTo>
                        <a:pt x="79" y="79"/>
                      </a:lnTo>
                      <a:lnTo>
                        <a:pt x="81" y="79"/>
                      </a:lnTo>
                      <a:lnTo>
                        <a:pt x="82" y="79"/>
                      </a:lnTo>
                      <a:lnTo>
                        <a:pt x="89" y="89"/>
                      </a:lnTo>
                      <a:lnTo>
                        <a:pt x="89" y="90"/>
                      </a:lnTo>
                      <a:lnTo>
                        <a:pt x="88" y="91"/>
                      </a:lnTo>
                      <a:lnTo>
                        <a:pt x="88" y="94"/>
                      </a:lnTo>
                      <a:lnTo>
                        <a:pt x="86" y="96"/>
                      </a:lnTo>
                      <a:lnTo>
                        <a:pt x="85" y="98"/>
                      </a:lnTo>
                      <a:lnTo>
                        <a:pt x="83" y="100"/>
                      </a:lnTo>
                      <a:lnTo>
                        <a:pt x="82" y="104"/>
                      </a:lnTo>
                      <a:lnTo>
                        <a:pt x="79" y="107"/>
                      </a:lnTo>
                      <a:lnTo>
                        <a:pt x="78" y="111"/>
                      </a:lnTo>
                      <a:lnTo>
                        <a:pt x="75" y="114"/>
                      </a:lnTo>
                      <a:lnTo>
                        <a:pt x="72" y="118"/>
                      </a:lnTo>
                      <a:lnTo>
                        <a:pt x="67" y="121"/>
                      </a:lnTo>
                      <a:lnTo>
                        <a:pt x="65" y="124"/>
                      </a:lnTo>
                      <a:lnTo>
                        <a:pt x="59" y="127"/>
                      </a:lnTo>
                      <a:lnTo>
                        <a:pt x="54" y="130"/>
                      </a:lnTo>
                      <a:lnTo>
                        <a:pt x="50" y="132"/>
                      </a:lnTo>
                      <a:lnTo>
                        <a:pt x="46" y="135"/>
                      </a:lnTo>
                      <a:lnTo>
                        <a:pt x="41" y="138"/>
                      </a:lnTo>
                      <a:lnTo>
                        <a:pt x="38" y="140"/>
                      </a:lnTo>
                      <a:lnTo>
                        <a:pt x="35" y="143"/>
                      </a:lnTo>
                      <a:lnTo>
                        <a:pt x="32" y="145"/>
                      </a:lnTo>
                      <a:lnTo>
                        <a:pt x="31" y="147"/>
                      </a:lnTo>
                      <a:lnTo>
                        <a:pt x="30" y="149"/>
                      </a:lnTo>
                      <a:lnTo>
                        <a:pt x="25" y="154"/>
                      </a:lnTo>
                      <a:lnTo>
                        <a:pt x="24" y="156"/>
                      </a:lnTo>
                      <a:lnTo>
                        <a:pt x="22" y="159"/>
                      </a:lnTo>
                      <a:lnTo>
                        <a:pt x="22" y="160"/>
                      </a:lnTo>
                      <a:lnTo>
                        <a:pt x="24" y="161"/>
                      </a:lnTo>
                      <a:lnTo>
                        <a:pt x="28" y="164"/>
                      </a:lnTo>
                      <a:lnTo>
                        <a:pt x="30" y="165"/>
                      </a:lnTo>
                      <a:lnTo>
                        <a:pt x="31" y="168"/>
                      </a:lnTo>
                      <a:lnTo>
                        <a:pt x="32" y="170"/>
                      </a:lnTo>
                      <a:lnTo>
                        <a:pt x="32" y="172"/>
                      </a:lnTo>
                      <a:lnTo>
                        <a:pt x="32" y="174"/>
                      </a:lnTo>
                      <a:lnTo>
                        <a:pt x="32" y="177"/>
                      </a:lnTo>
                      <a:lnTo>
                        <a:pt x="32" y="179"/>
                      </a:lnTo>
                      <a:lnTo>
                        <a:pt x="32" y="181"/>
                      </a:lnTo>
                      <a:lnTo>
                        <a:pt x="32" y="184"/>
                      </a:lnTo>
                      <a:lnTo>
                        <a:pt x="32" y="187"/>
                      </a:lnTo>
                      <a:lnTo>
                        <a:pt x="32" y="190"/>
                      </a:lnTo>
                      <a:lnTo>
                        <a:pt x="32" y="194"/>
                      </a:lnTo>
                      <a:lnTo>
                        <a:pt x="32" y="197"/>
                      </a:lnTo>
                      <a:lnTo>
                        <a:pt x="34" y="201"/>
                      </a:lnTo>
                      <a:lnTo>
                        <a:pt x="34" y="204"/>
                      </a:lnTo>
                      <a:lnTo>
                        <a:pt x="34" y="209"/>
                      </a:lnTo>
                      <a:lnTo>
                        <a:pt x="34" y="212"/>
                      </a:lnTo>
                      <a:lnTo>
                        <a:pt x="34" y="215"/>
                      </a:lnTo>
                      <a:lnTo>
                        <a:pt x="34" y="220"/>
                      </a:lnTo>
                      <a:lnTo>
                        <a:pt x="34" y="223"/>
                      </a:lnTo>
                      <a:lnTo>
                        <a:pt x="34" y="227"/>
                      </a:lnTo>
                      <a:lnTo>
                        <a:pt x="34" y="231"/>
                      </a:lnTo>
                      <a:lnTo>
                        <a:pt x="34" y="235"/>
                      </a:lnTo>
                      <a:lnTo>
                        <a:pt x="34" y="238"/>
                      </a:lnTo>
                      <a:lnTo>
                        <a:pt x="34" y="242"/>
                      </a:lnTo>
                      <a:lnTo>
                        <a:pt x="34" y="245"/>
                      </a:lnTo>
                      <a:lnTo>
                        <a:pt x="34" y="248"/>
                      </a:lnTo>
                      <a:lnTo>
                        <a:pt x="34" y="251"/>
                      </a:lnTo>
                      <a:lnTo>
                        <a:pt x="34" y="253"/>
                      </a:lnTo>
                      <a:lnTo>
                        <a:pt x="35" y="256"/>
                      </a:lnTo>
                      <a:lnTo>
                        <a:pt x="35" y="258"/>
                      </a:lnTo>
                      <a:lnTo>
                        <a:pt x="35" y="260"/>
                      </a:lnTo>
                      <a:lnTo>
                        <a:pt x="35" y="262"/>
                      </a:lnTo>
                      <a:lnTo>
                        <a:pt x="35" y="263"/>
                      </a:lnTo>
                      <a:lnTo>
                        <a:pt x="35" y="266"/>
                      </a:lnTo>
                      <a:lnTo>
                        <a:pt x="37" y="268"/>
                      </a:lnTo>
                      <a:lnTo>
                        <a:pt x="37" y="270"/>
                      </a:lnTo>
                      <a:lnTo>
                        <a:pt x="38" y="274"/>
                      </a:lnTo>
                      <a:lnTo>
                        <a:pt x="40" y="277"/>
                      </a:lnTo>
                      <a:lnTo>
                        <a:pt x="43" y="281"/>
                      </a:lnTo>
                      <a:lnTo>
                        <a:pt x="44" y="285"/>
                      </a:lnTo>
                      <a:lnTo>
                        <a:pt x="47" y="288"/>
                      </a:lnTo>
                      <a:lnTo>
                        <a:pt x="48" y="292"/>
                      </a:lnTo>
                      <a:lnTo>
                        <a:pt x="50" y="295"/>
                      </a:lnTo>
                      <a:lnTo>
                        <a:pt x="53" y="299"/>
                      </a:lnTo>
                      <a:lnTo>
                        <a:pt x="54" y="302"/>
                      </a:lnTo>
                      <a:lnTo>
                        <a:pt x="56" y="304"/>
                      </a:lnTo>
                      <a:lnTo>
                        <a:pt x="57" y="305"/>
                      </a:lnTo>
                      <a:lnTo>
                        <a:pt x="57" y="307"/>
                      </a:lnTo>
                      <a:lnTo>
                        <a:pt x="59" y="308"/>
                      </a:lnTo>
                      <a:lnTo>
                        <a:pt x="79" y="316"/>
                      </a:lnTo>
                      <a:lnTo>
                        <a:pt x="79" y="315"/>
                      </a:lnTo>
                      <a:lnTo>
                        <a:pt x="81" y="315"/>
                      </a:lnTo>
                      <a:lnTo>
                        <a:pt x="83" y="312"/>
                      </a:lnTo>
                      <a:lnTo>
                        <a:pt x="86" y="311"/>
                      </a:lnTo>
                      <a:lnTo>
                        <a:pt x="88" y="310"/>
                      </a:lnTo>
                      <a:lnTo>
                        <a:pt x="91" y="308"/>
                      </a:lnTo>
                      <a:lnTo>
                        <a:pt x="94" y="305"/>
                      </a:lnTo>
                      <a:lnTo>
                        <a:pt x="95" y="304"/>
                      </a:lnTo>
                      <a:lnTo>
                        <a:pt x="95" y="302"/>
                      </a:lnTo>
                      <a:lnTo>
                        <a:pt x="95" y="300"/>
                      </a:lnTo>
                      <a:lnTo>
                        <a:pt x="97" y="297"/>
                      </a:lnTo>
                      <a:lnTo>
                        <a:pt x="98" y="295"/>
                      </a:lnTo>
                      <a:lnTo>
                        <a:pt x="99" y="292"/>
                      </a:lnTo>
                      <a:lnTo>
                        <a:pt x="101" y="289"/>
                      </a:lnTo>
                      <a:lnTo>
                        <a:pt x="102" y="286"/>
                      </a:lnTo>
                      <a:lnTo>
                        <a:pt x="104" y="283"/>
                      </a:lnTo>
                      <a:lnTo>
                        <a:pt x="105" y="280"/>
                      </a:lnTo>
                      <a:lnTo>
                        <a:pt x="108" y="277"/>
                      </a:lnTo>
                      <a:lnTo>
                        <a:pt x="110" y="275"/>
                      </a:lnTo>
                      <a:lnTo>
                        <a:pt x="111" y="272"/>
                      </a:lnTo>
                      <a:lnTo>
                        <a:pt x="111" y="270"/>
                      </a:lnTo>
                      <a:lnTo>
                        <a:pt x="113" y="268"/>
                      </a:lnTo>
                      <a:lnTo>
                        <a:pt x="114" y="268"/>
                      </a:lnTo>
                      <a:lnTo>
                        <a:pt x="114" y="267"/>
                      </a:lnTo>
                      <a:lnTo>
                        <a:pt x="116" y="267"/>
                      </a:lnTo>
                      <a:lnTo>
                        <a:pt x="117" y="266"/>
                      </a:lnTo>
                      <a:lnTo>
                        <a:pt x="118" y="266"/>
                      </a:lnTo>
                      <a:lnTo>
                        <a:pt x="120" y="264"/>
                      </a:lnTo>
                      <a:lnTo>
                        <a:pt x="123" y="264"/>
                      </a:lnTo>
                      <a:lnTo>
                        <a:pt x="126" y="263"/>
                      </a:lnTo>
                      <a:lnTo>
                        <a:pt x="129" y="263"/>
                      </a:lnTo>
                      <a:lnTo>
                        <a:pt x="132" y="262"/>
                      </a:lnTo>
                      <a:lnTo>
                        <a:pt x="136" y="262"/>
                      </a:lnTo>
                      <a:lnTo>
                        <a:pt x="137" y="262"/>
                      </a:lnTo>
                      <a:lnTo>
                        <a:pt x="140" y="262"/>
                      </a:lnTo>
                      <a:lnTo>
                        <a:pt x="142" y="261"/>
                      </a:lnTo>
                      <a:lnTo>
                        <a:pt x="145" y="261"/>
                      </a:lnTo>
                      <a:lnTo>
                        <a:pt x="151" y="260"/>
                      </a:lnTo>
                      <a:lnTo>
                        <a:pt x="155" y="259"/>
                      </a:lnTo>
                      <a:lnTo>
                        <a:pt x="158" y="258"/>
                      </a:lnTo>
                      <a:lnTo>
                        <a:pt x="162" y="256"/>
                      </a:lnTo>
                      <a:lnTo>
                        <a:pt x="165" y="254"/>
                      </a:lnTo>
                      <a:lnTo>
                        <a:pt x="168" y="252"/>
                      </a:lnTo>
                      <a:lnTo>
                        <a:pt x="171" y="250"/>
                      </a:lnTo>
                      <a:lnTo>
                        <a:pt x="174" y="247"/>
                      </a:lnTo>
                      <a:lnTo>
                        <a:pt x="175" y="245"/>
                      </a:lnTo>
                      <a:lnTo>
                        <a:pt x="177" y="243"/>
                      </a:lnTo>
                      <a:lnTo>
                        <a:pt x="177" y="240"/>
                      </a:lnTo>
                      <a:lnTo>
                        <a:pt x="178" y="239"/>
                      </a:lnTo>
                      <a:lnTo>
                        <a:pt x="180" y="237"/>
                      </a:lnTo>
                      <a:lnTo>
                        <a:pt x="180" y="236"/>
                      </a:lnTo>
                      <a:lnTo>
                        <a:pt x="180" y="235"/>
                      </a:lnTo>
                      <a:lnTo>
                        <a:pt x="181" y="234"/>
                      </a:lnTo>
                      <a:lnTo>
                        <a:pt x="183" y="231"/>
                      </a:lnTo>
                      <a:lnTo>
                        <a:pt x="185" y="230"/>
                      </a:lnTo>
                      <a:lnTo>
                        <a:pt x="187" y="227"/>
                      </a:lnTo>
                      <a:lnTo>
                        <a:pt x="191" y="225"/>
                      </a:lnTo>
                      <a:lnTo>
                        <a:pt x="194" y="221"/>
                      </a:lnTo>
                      <a:lnTo>
                        <a:pt x="199" y="218"/>
                      </a:lnTo>
                      <a:lnTo>
                        <a:pt x="202" y="214"/>
                      </a:lnTo>
                      <a:lnTo>
                        <a:pt x="204" y="211"/>
                      </a:lnTo>
                      <a:lnTo>
                        <a:pt x="207" y="207"/>
                      </a:lnTo>
                      <a:lnTo>
                        <a:pt x="210" y="205"/>
                      </a:lnTo>
                      <a:lnTo>
                        <a:pt x="213" y="203"/>
                      </a:lnTo>
                      <a:lnTo>
                        <a:pt x="216" y="201"/>
                      </a:lnTo>
                      <a:lnTo>
                        <a:pt x="218" y="199"/>
                      </a:lnTo>
                      <a:lnTo>
                        <a:pt x="219" y="199"/>
                      </a:lnTo>
                      <a:lnTo>
                        <a:pt x="220" y="199"/>
                      </a:lnTo>
                      <a:lnTo>
                        <a:pt x="223" y="203"/>
                      </a:lnTo>
                      <a:lnTo>
                        <a:pt x="226" y="204"/>
                      </a:lnTo>
                      <a:lnTo>
                        <a:pt x="228" y="206"/>
                      </a:lnTo>
                      <a:lnTo>
                        <a:pt x="231" y="210"/>
                      </a:lnTo>
                      <a:lnTo>
                        <a:pt x="234" y="213"/>
                      </a:lnTo>
                      <a:lnTo>
                        <a:pt x="235" y="215"/>
                      </a:lnTo>
                      <a:lnTo>
                        <a:pt x="237" y="218"/>
                      </a:lnTo>
                      <a:lnTo>
                        <a:pt x="238" y="220"/>
                      </a:lnTo>
                      <a:lnTo>
                        <a:pt x="241" y="223"/>
                      </a:lnTo>
                      <a:lnTo>
                        <a:pt x="241" y="226"/>
                      </a:lnTo>
                      <a:lnTo>
                        <a:pt x="242" y="227"/>
                      </a:lnTo>
                      <a:lnTo>
                        <a:pt x="244" y="229"/>
                      </a:lnTo>
                      <a:lnTo>
                        <a:pt x="244" y="230"/>
                      </a:lnTo>
                      <a:lnTo>
                        <a:pt x="245" y="230"/>
                      </a:lnTo>
                      <a:lnTo>
                        <a:pt x="248" y="230"/>
                      </a:lnTo>
                      <a:lnTo>
                        <a:pt x="251" y="228"/>
                      </a:lnTo>
                      <a:lnTo>
                        <a:pt x="257" y="226"/>
                      </a:lnTo>
                      <a:lnTo>
                        <a:pt x="258" y="225"/>
                      </a:lnTo>
                      <a:lnTo>
                        <a:pt x="261" y="223"/>
                      </a:lnTo>
                      <a:lnTo>
                        <a:pt x="264" y="222"/>
                      </a:lnTo>
                      <a:lnTo>
                        <a:pt x="266" y="222"/>
                      </a:lnTo>
                      <a:lnTo>
                        <a:pt x="270" y="220"/>
                      </a:lnTo>
                      <a:lnTo>
                        <a:pt x="271" y="220"/>
                      </a:lnTo>
                      <a:lnTo>
                        <a:pt x="271" y="219"/>
                      </a:lnTo>
                      <a:lnTo>
                        <a:pt x="273" y="217"/>
                      </a:lnTo>
                      <a:lnTo>
                        <a:pt x="273" y="215"/>
                      </a:lnTo>
                      <a:lnTo>
                        <a:pt x="274" y="213"/>
                      </a:lnTo>
                      <a:lnTo>
                        <a:pt x="276" y="210"/>
                      </a:lnTo>
                      <a:lnTo>
                        <a:pt x="279" y="207"/>
                      </a:lnTo>
                      <a:lnTo>
                        <a:pt x="280" y="204"/>
                      </a:lnTo>
                      <a:lnTo>
                        <a:pt x="282" y="201"/>
                      </a:lnTo>
                      <a:lnTo>
                        <a:pt x="285" y="198"/>
                      </a:lnTo>
                      <a:lnTo>
                        <a:pt x="286" y="195"/>
                      </a:lnTo>
                      <a:lnTo>
                        <a:pt x="288" y="193"/>
                      </a:lnTo>
                      <a:lnTo>
                        <a:pt x="289" y="189"/>
                      </a:lnTo>
                      <a:lnTo>
                        <a:pt x="290" y="188"/>
                      </a:lnTo>
                      <a:lnTo>
                        <a:pt x="290" y="186"/>
                      </a:lnTo>
                      <a:lnTo>
                        <a:pt x="290" y="185"/>
                      </a:lnTo>
                      <a:lnTo>
                        <a:pt x="290" y="182"/>
                      </a:lnTo>
                      <a:lnTo>
                        <a:pt x="290" y="180"/>
                      </a:lnTo>
                      <a:lnTo>
                        <a:pt x="290" y="177"/>
                      </a:lnTo>
                      <a:lnTo>
                        <a:pt x="292" y="174"/>
                      </a:lnTo>
                      <a:lnTo>
                        <a:pt x="292" y="171"/>
                      </a:lnTo>
                      <a:lnTo>
                        <a:pt x="292" y="169"/>
                      </a:lnTo>
                      <a:lnTo>
                        <a:pt x="293" y="166"/>
                      </a:lnTo>
                      <a:lnTo>
                        <a:pt x="295" y="165"/>
                      </a:lnTo>
                      <a:lnTo>
                        <a:pt x="296" y="164"/>
                      </a:lnTo>
                      <a:lnTo>
                        <a:pt x="299" y="162"/>
                      </a:lnTo>
                      <a:lnTo>
                        <a:pt x="301" y="161"/>
                      </a:lnTo>
                      <a:lnTo>
                        <a:pt x="304" y="160"/>
                      </a:lnTo>
                      <a:lnTo>
                        <a:pt x="308" y="156"/>
                      </a:lnTo>
                      <a:lnTo>
                        <a:pt x="311" y="156"/>
                      </a:lnTo>
                      <a:lnTo>
                        <a:pt x="315" y="157"/>
                      </a:lnTo>
                      <a:lnTo>
                        <a:pt x="317" y="157"/>
                      </a:lnTo>
                      <a:lnTo>
                        <a:pt x="320" y="159"/>
                      </a:lnTo>
                      <a:lnTo>
                        <a:pt x="322" y="160"/>
                      </a:lnTo>
                      <a:lnTo>
                        <a:pt x="324" y="162"/>
                      </a:lnTo>
                      <a:lnTo>
                        <a:pt x="327" y="163"/>
                      </a:lnTo>
                      <a:lnTo>
                        <a:pt x="330" y="165"/>
                      </a:lnTo>
                      <a:lnTo>
                        <a:pt x="333" y="166"/>
                      </a:lnTo>
                      <a:lnTo>
                        <a:pt x="336" y="169"/>
                      </a:lnTo>
                      <a:lnTo>
                        <a:pt x="337" y="171"/>
                      </a:lnTo>
                      <a:lnTo>
                        <a:pt x="340" y="173"/>
                      </a:lnTo>
                      <a:lnTo>
                        <a:pt x="340" y="176"/>
                      </a:lnTo>
                      <a:lnTo>
                        <a:pt x="343" y="178"/>
                      </a:lnTo>
                      <a:lnTo>
                        <a:pt x="343" y="180"/>
                      </a:lnTo>
                      <a:lnTo>
                        <a:pt x="343" y="184"/>
                      </a:lnTo>
                      <a:lnTo>
                        <a:pt x="344" y="186"/>
                      </a:lnTo>
                      <a:lnTo>
                        <a:pt x="346" y="189"/>
                      </a:lnTo>
                      <a:lnTo>
                        <a:pt x="346" y="192"/>
                      </a:lnTo>
                      <a:lnTo>
                        <a:pt x="347" y="195"/>
                      </a:lnTo>
                      <a:lnTo>
                        <a:pt x="347" y="198"/>
                      </a:lnTo>
                      <a:lnTo>
                        <a:pt x="349" y="201"/>
                      </a:lnTo>
                      <a:lnTo>
                        <a:pt x="349" y="203"/>
                      </a:lnTo>
                      <a:lnTo>
                        <a:pt x="350" y="206"/>
                      </a:lnTo>
                      <a:lnTo>
                        <a:pt x="350" y="209"/>
                      </a:lnTo>
                      <a:lnTo>
                        <a:pt x="350" y="211"/>
                      </a:lnTo>
                      <a:lnTo>
                        <a:pt x="350" y="213"/>
                      </a:lnTo>
                      <a:lnTo>
                        <a:pt x="350" y="214"/>
                      </a:lnTo>
                      <a:lnTo>
                        <a:pt x="350" y="217"/>
                      </a:lnTo>
                      <a:lnTo>
                        <a:pt x="350" y="218"/>
                      </a:lnTo>
                      <a:lnTo>
                        <a:pt x="349" y="220"/>
                      </a:lnTo>
                      <a:lnTo>
                        <a:pt x="347" y="223"/>
                      </a:lnTo>
                      <a:lnTo>
                        <a:pt x="344" y="227"/>
                      </a:lnTo>
                      <a:lnTo>
                        <a:pt x="341" y="230"/>
                      </a:lnTo>
                      <a:lnTo>
                        <a:pt x="339" y="233"/>
                      </a:lnTo>
                      <a:lnTo>
                        <a:pt x="336" y="235"/>
                      </a:lnTo>
                      <a:lnTo>
                        <a:pt x="334" y="236"/>
                      </a:lnTo>
                      <a:lnTo>
                        <a:pt x="334" y="237"/>
                      </a:lnTo>
                      <a:lnTo>
                        <a:pt x="333" y="237"/>
                      </a:lnTo>
                      <a:lnTo>
                        <a:pt x="331" y="237"/>
                      </a:lnTo>
                      <a:lnTo>
                        <a:pt x="328" y="237"/>
                      </a:lnTo>
                      <a:lnTo>
                        <a:pt x="325" y="237"/>
                      </a:lnTo>
                      <a:lnTo>
                        <a:pt x="322" y="237"/>
                      </a:lnTo>
                      <a:lnTo>
                        <a:pt x="318" y="237"/>
                      </a:lnTo>
                      <a:lnTo>
                        <a:pt x="314" y="238"/>
                      </a:lnTo>
                      <a:lnTo>
                        <a:pt x="308" y="238"/>
                      </a:lnTo>
                      <a:lnTo>
                        <a:pt x="305" y="238"/>
                      </a:lnTo>
                      <a:lnTo>
                        <a:pt x="304" y="238"/>
                      </a:lnTo>
                      <a:lnTo>
                        <a:pt x="301" y="238"/>
                      </a:lnTo>
                      <a:lnTo>
                        <a:pt x="298" y="239"/>
                      </a:lnTo>
                      <a:lnTo>
                        <a:pt x="295" y="239"/>
                      </a:lnTo>
                      <a:lnTo>
                        <a:pt x="292" y="239"/>
                      </a:lnTo>
                      <a:lnTo>
                        <a:pt x="289" y="239"/>
                      </a:lnTo>
                      <a:lnTo>
                        <a:pt x="288" y="240"/>
                      </a:lnTo>
                      <a:lnTo>
                        <a:pt x="282" y="240"/>
                      </a:lnTo>
                      <a:lnTo>
                        <a:pt x="277" y="240"/>
                      </a:lnTo>
                      <a:lnTo>
                        <a:pt x="273" y="242"/>
                      </a:lnTo>
                      <a:lnTo>
                        <a:pt x="271" y="243"/>
                      </a:lnTo>
                      <a:lnTo>
                        <a:pt x="267" y="243"/>
                      </a:lnTo>
                      <a:lnTo>
                        <a:pt x="264" y="244"/>
                      </a:lnTo>
                      <a:lnTo>
                        <a:pt x="260" y="246"/>
                      </a:lnTo>
                      <a:lnTo>
                        <a:pt x="255" y="247"/>
                      </a:lnTo>
                      <a:lnTo>
                        <a:pt x="251" y="250"/>
                      </a:lnTo>
                      <a:lnTo>
                        <a:pt x="248" y="252"/>
                      </a:lnTo>
                      <a:lnTo>
                        <a:pt x="244" y="253"/>
                      </a:lnTo>
                      <a:lnTo>
                        <a:pt x="239" y="255"/>
                      </a:lnTo>
                      <a:lnTo>
                        <a:pt x="235" y="258"/>
                      </a:lnTo>
                      <a:lnTo>
                        <a:pt x="232" y="260"/>
                      </a:lnTo>
                      <a:lnTo>
                        <a:pt x="228" y="261"/>
                      </a:lnTo>
                      <a:lnTo>
                        <a:pt x="225" y="263"/>
                      </a:lnTo>
                      <a:lnTo>
                        <a:pt x="222" y="267"/>
                      </a:lnTo>
                      <a:lnTo>
                        <a:pt x="220" y="270"/>
                      </a:lnTo>
                      <a:lnTo>
                        <a:pt x="219" y="272"/>
                      </a:lnTo>
                      <a:lnTo>
                        <a:pt x="216" y="276"/>
                      </a:lnTo>
                      <a:lnTo>
                        <a:pt x="213" y="279"/>
                      </a:lnTo>
                      <a:lnTo>
                        <a:pt x="210" y="283"/>
                      </a:lnTo>
                      <a:lnTo>
                        <a:pt x="207" y="285"/>
                      </a:lnTo>
                      <a:lnTo>
                        <a:pt x="206" y="288"/>
                      </a:lnTo>
                      <a:lnTo>
                        <a:pt x="203" y="289"/>
                      </a:lnTo>
                      <a:lnTo>
                        <a:pt x="203" y="291"/>
                      </a:lnTo>
                      <a:lnTo>
                        <a:pt x="200" y="291"/>
                      </a:lnTo>
                      <a:lnTo>
                        <a:pt x="197" y="291"/>
                      </a:lnTo>
                      <a:lnTo>
                        <a:pt x="196" y="291"/>
                      </a:lnTo>
                      <a:lnTo>
                        <a:pt x="193" y="291"/>
                      </a:lnTo>
                      <a:lnTo>
                        <a:pt x="191" y="291"/>
                      </a:lnTo>
                      <a:lnTo>
                        <a:pt x="187" y="289"/>
                      </a:lnTo>
                      <a:lnTo>
                        <a:pt x="185" y="289"/>
                      </a:lnTo>
                      <a:lnTo>
                        <a:pt x="181" y="289"/>
                      </a:lnTo>
                      <a:lnTo>
                        <a:pt x="178" y="289"/>
                      </a:lnTo>
                      <a:lnTo>
                        <a:pt x="174" y="289"/>
                      </a:lnTo>
                      <a:lnTo>
                        <a:pt x="171" y="289"/>
                      </a:lnTo>
                      <a:lnTo>
                        <a:pt x="168" y="289"/>
                      </a:lnTo>
                      <a:lnTo>
                        <a:pt x="164" y="291"/>
                      </a:lnTo>
                      <a:lnTo>
                        <a:pt x="159" y="291"/>
                      </a:lnTo>
                      <a:lnTo>
                        <a:pt x="156" y="291"/>
                      </a:lnTo>
                      <a:lnTo>
                        <a:pt x="152" y="291"/>
                      </a:lnTo>
                      <a:lnTo>
                        <a:pt x="149" y="291"/>
                      </a:lnTo>
                      <a:lnTo>
                        <a:pt x="145" y="291"/>
                      </a:lnTo>
                      <a:lnTo>
                        <a:pt x="140" y="291"/>
                      </a:lnTo>
                      <a:lnTo>
                        <a:pt x="137" y="291"/>
                      </a:lnTo>
                      <a:lnTo>
                        <a:pt x="134" y="292"/>
                      </a:lnTo>
                      <a:lnTo>
                        <a:pt x="130" y="292"/>
                      </a:lnTo>
                      <a:lnTo>
                        <a:pt x="127" y="292"/>
                      </a:lnTo>
                      <a:lnTo>
                        <a:pt x="124" y="293"/>
                      </a:lnTo>
                      <a:lnTo>
                        <a:pt x="123" y="293"/>
                      </a:lnTo>
                      <a:lnTo>
                        <a:pt x="117" y="294"/>
                      </a:lnTo>
                      <a:lnTo>
                        <a:pt x="116" y="295"/>
                      </a:lnTo>
                      <a:lnTo>
                        <a:pt x="113" y="296"/>
                      </a:lnTo>
                      <a:lnTo>
                        <a:pt x="110" y="299"/>
                      </a:lnTo>
                      <a:lnTo>
                        <a:pt x="105" y="301"/>
                      </a:lnTo>
                      <a:lnTo>
                        <a:pt x="102" y="303"/>
                      </a:lnTo>
                      <a:lnTo>
                        <a:pt x="99" y="305"/>
                      </a:lnTo>
                      <a:lnTo>
                        <a:pt x="97" y="309"/>
                      </a:lnTo>
                      <a:lnTo>
                        <a:pt x="92" y="311"/>
                      </a:lnTo>
                      <a:lnTo>
                        <a:pt x="89" y="315"/>
                      </a:lnTo>
                      <a:lnTo>
                        <a:pt x="86" y="318"/>
                      </a:lnTo>
                      <a:lnTo>
                        <a:pt x="82" y="321"/>
                      </a:lnTo>
                      <a:lnTo>
                        <a:pt x="81" y="325"/>
                      </a:lnTo>
                      <a:lnTo>
                        <a:pt x="78" y="328"/>
                      </a:lnTo>
                      <a:lnTo>
                        <a:pt x="75" y="330"/>
                      </a:lnTo>
                      <a:lnTo>
                        <a:pt x="73" y="334"/>
                      </a:lnTo>
                      <a:lnTo>
                        <a:pt x="72" y="337"/>
                      </a:lnTo>
                      <a:lnTo>
                        <a:pt x="72" y="340"/>
                      </a:lnTo>
                      <a:lnTo>
                        <a:pt x="70" y="341"/>
                      </a:lnTo>
                      <a:lnTo>
                        <a:pt x="70" y="343"/>
                      </a:lnTo>
                      <a:lnTo>
                        <a:pt x="69" y="344"/>
                      </a:lnTo>
                      <a:lnTo>
                        <a:pt x="69" y="348"/>
                      </a:lnTo>
                      <a:lnTo>
                        <a:pt x="67" y="350"/>
                      </a:lnTo>
                      <a:lnTo>
                        <a:pt x="67" y="352"/>
                      </a:lnTo>
                      <a:lnTo>
                        <a:pt x="66" y="355"/>
                      </a:lnTo>
                      <a:lnTo>
                        <a:pt x="66" y="359"/>
                      </a:lnTo>
                      <a:lnTo>
                        <a:pt x="65" y="362"/>
                      </a:lnTo>
                      <a:lnTo>
                        <a:pt x="65" y="366"/>
                      </a:lnTo>
                      <a:lnTo>
                        <a:pt x="63" y="367"/>
                      </a:lnTo>
                      <a:lnTo>
                        <a:pt x="63" y="369"/>
                      </a:lnTo>
                      <a:lnTo>
                        <a:pt x="62" y="371"/>
                      </a:lnTo>
                      <a:lnTo>
                        <a:pt x="62" y="374"/>
                      </a:lnTo>
                      <a:lnTo>
                        <a:pt x="62" y="376"/>
                      </a:lnTo>
                      <a:lnTo>
                        <a:pt x="62" y="378"/>
                      </a:lnTo>
                      <a:lnTo>
                        <a:pt x="60" y="379"/>
                      </a:lnTo>
                      <a:lnTo>
                        <a:pt x="60" y="382"/>
                      </a:lnTo>
                      <a:lnTo>
                        <a:pt x="60" y="384"/>
                      </a:lnTo>
                      <a:lnTo>
                        <a:pt x="60" y="386"/>
                      </a:lnTo>
                      <a:lnTo>
                        <a:pt x="60" y="389"/>
                      </a:lnTo>
                      <a:lnTo>
                        <a:pt x="60" y="392"/>
                      </a:lnTo>
                      <a:lnTo>
                        <a:pt x="60" y="394"/>
                      </a:lnTo>
                      <a:lnTo>
                        <a:pt x="59" y="395"/>
                      </a:lnTo>
                      <a:lnTo>
                        <a:pt x="59" y="398"/>
                      </a:lnTo>
                      <a:lnTo>
                        <a:pt x="59" y="401"/>
                      </a:lnTo>
                      <a:lnTo>
                        <a:pt x="59" y="403"/>
                      </a:lnTo>
                      <a:lnTo>
                        <a:pt x="59" y="406"/>
                      </a:lnTo>
                      <a:lnTo>
                        <a:pt x="59" y="408"/>
                      </a:lnTo>
                      <a:lnTo>
                        <a:pt x="59" y="410"/>
                      </a:lnTo>
                      <a:lnTo>
                        <a:pt x="59" y="412"/>
                      </a:lnTo>
                      <a:lnTo>
                        <a:pt x="59" y="415"/>
                      </a:lnTo>
                      <a:lnTo>
                        <a:pt x="59" y="418"/>
                      </a:lnTo>
                      <a:lnTo>
                        <a:pt x="59" y="420"/>
                      </a:lnTo>
                      <a:lnTo>
                        <a:pt x="59" y="423"/>
                      </a:lnTo>
                      <a:lnTo>
                        <a:pt x="60" y="425"/>
                      </a:lnTo>
                      <a:lnTo>
                        <a:pt x="60" y="427"/>
                      </a:lnTo>
                      <a:lnTo>
                        <a:pt x="62" y="431"/>
                      </a:lnTo>
                      <a:lnTo>
                        <a:pt x="62" y="433"/>
                      </a:lnTo>
                      <a:lnTo>
                        <a:pt x="62" y="435"/>
                      </a:lnTo>
                      <a:lnTo>
                        <a:pt x="63" y="439"/>
                      </a:lnTo>
                      <a:lnTo>
                        <a:pt x="63" y="441"/>
                      </a:lnTo>
                      <a:lnTo>
                        <a:pt x="65" y="443"/>
                      </a:lnTo>
                      <a:lnTo>
                        <a:pt x="65" y="445"/>
                      </a:lnTo>
                      <a:lnTo>
                        <a:pt x="66" y="448"/>
                      </a:lnTo>
                      <a:lnTo>
                        <a:pt x="66" y="451"/>
                      </a:lnTo>
                      <a:lnTo>
                        <a:pt x="67" y="453"/>
                      </a:lnTo>
                      <a:lnTo>
                        <a:pt x="69" y="456"/>
                      </a:lnTo>
                      <a:lnTo>
                        <a:pt x="70" y="458"/>
                      </a:lnTo>
                      <a:lnTo>
                        <a:pt x="72" y="461"/>
                      </a:lnTo>
                      <a:lnTo>
                        <a:pt x="72" y="464"/>
                      </a:lnTo>
                      <a:lnTo>
                        <a:pt x="73" y="466"/>
                      </a:lnTo>
                      <a:lnTo>
                        <a:pt x="76" y="468"/>
                      </a:lnTo>
                      <a:lnTo>
                        <a:pt x="78" y="471"/>
                      </a:lnTo>
                      <a:lnTo>
                        <a:pt x="79" y="473"/>
                      </a:lnTo>
                      <a:lnTo>
                        <a:pt x="81" y="475"/>
                      </a:lnTo>
                      <a:lnTo>
                        <a:pt x="82" y="477"/>
                      </a:lnTo>
                      <a:lnTo>
                        <a:pt x="83" y="480"/>
                      </a:lnTo>
                      <a:lnTo>
                        <a:pt x="86" y="483"/>
                      </a:lnTo>
                      <a:lnTo>
                        <a:pt x="89" y="486"/>
                      </a:lnTo>
                      <a:lnTo>
                        <a:pt x="92" y="490"/>
                      </a:lnTo>
                      <a:lnTo>
                        <a:pt x="95" y="493"/>
                      </a:lnTo>
                      <a:lnTo>
                        <a:pt x="98" y="496"/>
                      </a:lnTo>
                      <a:lnTo>
                        <a:pt x="101" y="498"/>
                      </a:lnTo>
                      <a:lnTo>
                        <a:pt x="104" y="500"/>
                      </a:lnTo>
                      <a:lnTo>
                        <a:pt x="105" y="502"/>
                      </a:lnTo>
                      <a:lnTo>
                        <a:pt x="108" y="504"/>
                      </a:lnTo>
                      <a:lnTo>
                        <a:pt x="111" y="506"/>
                      </a:lnTo>
                      <a:lnTo>
                        <a:pt x="116" y="508"/>
                      </a:lnTo>
                      <a:lnTo>
                        <a:pt x="120" y="510"/>
                      </a:lnTo>
                      <a:lnTo>
                        <a:pt x="123" y="511"/>
                      </a:lnTo>
                      <a:lnTo>
                        <a:pt x="127" y="513"/>
                      </a:lnTo>
                      <a:lnTo>
                        <a:pt x="129" y="513"/>
                      </a:lnTo>
                      <a:lnTo>
                        <a:pt x="132" y="513"/>
                      </a:lnTo>
                      <a:lnTo>
                        <a:pt x="136" y="513"/>
                      </a:lnTo>
                      <a:lnTo>
                        <a:pt x="137" y="513"/>
                      </a:lnTo>
                      <a:lnTo>
                        <a:pt x="142" y="513"/>
                      </a:lnTo>
                      <a:lnTo>
                        <a:pt x="145" y="513"/>
                      </a:lnTo>
                      <a:lnTo>
                        <a:pt x="149" y="514"/>
                      </a:lnTo>
                      <a:lnTo>
                        <a:pt x="152" y="514"/>
                      </a:lnTo>
                      <a:lnTo>
                        <a:pt x="156" y="515"/>
                      </a:lnTo>
                      <a:lnTo>
                        <a:pt x="161" y="515"/>
                      </a:lnTo>
                      <a:lnTo>
                        <a:pt x="164" y="515"/>
                      </a:lnTo>
                      <a:lnTo>
                        <a:pt x="168" y="515"/>
                      </a:lnTo>
                      <a:lnTo>
                        <a:pt x="172" y="516"/>
                      </a:lnTo>
                      <a:lnTo>
                        <a:pt x="175" y="515"/>
                      </a:lnTo>
                      <a:lnTo>
                        <a:pt x="178" y="515"/>
                      </a:lnTo>
                      <a:lnTo>
                        <a:pt x="181" y="515"/>
                      </a:lnTo>
                      <a:lnTo>
                        <a:pt x="184" y="515"/>
                      </a:lnTo>
                      <a:lnTo>
                        <a:pt x="185" y="515"/>
                      </a:lnTo>
                      <a:lnTo>
                        <a:pt x="188" y="514"/>
                      </a:lnTo>
                      <a:lnTo>
                        <a:pt x="191" y="513"/>
                      </a:lnTo>
                      <a:lnTo>
                        <a:pt x="196" y="511"/>
                      </a:lnTo>
                      <a:lnTo>
                        <a:pt x="200" y="510"/>
                      </a:lnTo>
                      <a:lnTo>
                        <a:pt x="204" y="509"/>
                      </a:lnTo>
                      <a:lnTo>
                        <a:pt x="209" y="508"/>
                      </a:lnTo>
                      <a:lnTo>
                        <a:pt x="215" y="508"/>
                      </a:lnTo>
                      <a:lnTo>
                        <a:pt x="219" y="506"/>
                      </a:lnTo>
                      <a:lnTo>
                        <a:pt x="223" y="505"/>
                      </a:lnTo>
                      <a:lnTo>
                        <a:pt x="228" y="504"/>
                      </a:lnTo>
                      <a:lnTo>
                        <a:pt x="232" y="504"/>
                      </a:lnTo>
                      <a:lnTo>
                        <a:pt x="235" y="502"/>
                      </a:lnTo>
                      <a:lnTo>
                        <a:pt x="238" y="501"/>
                      </a:lnTo>
                      <a:lnTo>
                        <a:pt x="239" y="501"/>
                      </a:lnTo>
                      <a:lnTo>
                        <a:pt x="255" y="497"/>
                      </a:lnTo>
                      <a:lnTo>
                        <a:pt x="257" y="497"/>
                      </a:lnTo>
                      <a:lnTo>
                        <a:pt x="258" y="498"/>
                      </a:lnTo>
                      <a:lnTo>
                        <a:pt x="263" y="500"/>
                      </a:lnTo>
                      <a:lnTo>
                        <a:pt x="266" y="501"/>
                      </a:lnTo>
                      <a:lnTo>
                        <a:pt x="270" y="504"/>
                      </a:lnTo>
                      <a:lnTo>
                        <a:pt x="274" y="506"/>
                      </a:lnTo>
                      <a:lnTo>
                        <a:pt x="279" y="509"/>
                      </a:lnTo>
                      <a:lnTo>
                        <a:pt x="285" y="511"/>
                      </a:lnTo>
                      <a:lnTo>
                        <a:pt x="289" y="514"/>
                      </a:lnTo>
                      <a:lnTo>
                        <a:pt x="292" y="516"/>
                      </a:lnTo>
                      <a:lnTo>
                        <a:pt x="295" y="517"/>
                      </a:lnTo>
                      <a:lnTo>
                        <a:pt x="296" y="518"/>
                      </a:lnTo>
                      <a:lnTo>
                        <a:pt x="299" y="521"/>
                      </a:lnTo>
                      <a:lnTo>
                        <a:pt x="305" y="523"/>
                      </a:lnTo>
                      <a:lnTo>
                        <a:pt x="309" y="526"/>
                      </a:lnTo>
                      <a:lnTo>
                        <a:pt x="314" y="530"/>
                      </a:lnTo>
                      <a:lnTo>
                        <a:pt x="318" y="532"/>
                      </a:lnTo>
                      <a:lnTo>
                        <a:pt x="322" y="535"/>
                      </a:lnTo>
                      <a:lnTo>
                        <a:pt x="325" y="538"/>
                      </a:lnTo>
                      <a:lnTo>
                        <a:pt x="328" y="540"/>
                      </a:lnTo>
                      <a:lnTo>
                        <a:pt x="331" y="542"/>
                      </a:lnTo>
                      <a:lnTo>
                        <a:pt x="334" y="545"/>
                      </a:lnTo>
                      <a:lnTo>
                        <a:pt x="337" y="547"/>
                      </a:lnTo>
                      <a:lnTo>
                        <a:pt x="340" y="549"/>
                      </a:lnTo>
                      <a:lnTo>
                        <a:pt x="343" y="551"/>
                      </a:lnTo>
                      <a:lnTo>
                        <a:pt x="346" y="554"/>
                      </a:lnTo>
                      <a:lnTo>
                        <a:pt x="350" y="556"/>
                      </a:lnTo>
                      <a:lnTo>
                        <a:pt x="353" y="558"/>
                      </a:lnTo>
                      <a:lnTo>
                        <a:pt x="356" y="562"/>
                      </a:lnTo>
                      <a:lnTo>
                        <a:pt x="359" y="564"/>
                      </a:lnTo>
                      <a:lnTo>
                        <a:pt x="362" y="566"/>
                      </a:lnTo>
                      <a:lnTo>
                        <a:pt x="365" y="568"/>
                      </a:lnTo>
                      <a:lnTo>
                        <a:pt x="368" y="571"/>
                      </a:lnTo>
                      <a:lnTo>
                        <a:pt x="371" y="573"/>
                      </a:lnTo>
                      <a:lnTo>
                        <a:pt x="374" y="576"/>
                      </a:lnTo>
                      <a:lnTo>
                        <a:pt x="376" y="578"/>
                      </a:lnTo>
                      <a:lnTo>
                        <a:pt x="379" y="580"/>
                      </a:lnTo>
                      <a:lnTo>
                        <a:pt x="381" y="582"/>
                      </a:lnTo>
                      <a:lnTo>
                        <a:pt x="384" y="584"/>
                      </a:lnTo>
                      <a:lnTo>
                        <a:pt x="388" y="588"/>
                      </a:lnTo>
                      <a:lnTo>
                        <a:pt x="391" y="591"/>
                      </a:lnTo>
                      <a:lnTo>
                        <a:pt x="394" y="592"/>
                      </a:lnTo>
                      <a:lnTo>
                        <a:pt x="395" y="595"/>
                      </a:lnTo>
                      <a:lnTo>
                        <a:pt x="395" y="596"/>
                      </a:lnTo>
                      <a:lnTo>
                        <a:pt x="397" y="598"/>
                      </a:lnTo>
                      <a:lnTo>
                        <a:pt x="400" y="600"/>
                      </a:lnTo>
                      <a:lnTo>
                        <a:pt x="404" y="604"/>
                      </a:lnTo>
                      <a:lnTo>
                        <a:pt x="408" y="607"/>
                      </a:lnTo>
                      <a:lnTo>
                        <a:pt x="413" y="611"/>
                      </a:lnTo>
                      <a:lnTo>
                        <a:pt x="417" y="614"/>
                      </a:lnTo>
                      <a:lnTo>
                        <a:pt x="423" y="619"/>
                      </a:lnTo>
                      <a:lnTo>
                        <a:pt x="427" y="621"/>
                      </a:lnTo>
                      <a:lnTo>
                        <a:pt x="432" y="625"/>
                      </a:lnTo>
                      <a:lnTo>
                        <a:pt x="436" y="628"/>
                      </a:lnTo>
                      <a:lnTo>
                        <a:pt x="441" y="631"/>
                      </a:lnTo>
                      <a:lnTo>
                        <a:pt x="443" y="633"/>
                      </a:lnTo>
                      <a:lnTo>
                        <a:pt x="446" y="636"/>
                      </a:lnTo>
                      <a:lnTo>
                        <a:pt x="448" y="637"/>
                      </a:lnTo>
                      <a:lnTo>
                        <a:pt x="484" y="656"/>
                      </a:lnTo>
                      <a:lnTo>
                        <a:pt x="486" y="656"/>
                      </a:lnTo>
                      <a:lnTo>
                        <a:pt x="489" y="656"/>
                      </a:lnTo>
                      <a:lnTo>
                        <a:pt x="490" y="656"/>
                      </a:lnTo>
                      <a:lnTo>
                        <a:pt x="492" y="656"/>
                      </a:lnTo>
                      <a:lnTo>
                        <a:pt x="494" y="656"/>
                      </a:lnTo>
                      <a:lnTo>
                        <a:pt x="497" y="656"/>
                      </a:lnTo>
                      <a:lnTo>
                        <a:pt x="500" y="656"/>
                      </a:lnTo>
                      <a:lnTo>
                        <a:pt x="503" y="656"/>
                      </a:lnTo>
                      <a:lnTo>
                        <a:pt x="505" y="656"/>
                      </a:lnTo>
                      <a:lnTo>
                        <a:pt x="508" y="656"/>
                      </a:lnTo>
                      <a:lnTo>
                        <a:pt x="512" y="656"/>
                      </a:lnTo>
                      <a:lnTo>
                        <a:pt x="516" y="655"/>
                      </a:lnTo>
                      <a:lnTo>
                        <a:pt x="519" y="654"/>
                      </a:lnTo>
                      <a:lnTo>
                        <a:pt x="524" y="653"/>
                      </a:lnTo>
                      <a:lnTo>
                        <a:pt x="528" y="650"/>
                      </a:lnTo>
                      <a:lnTo>
                        <a:pt x="532" y="649"/>
                      </a:lnTo>
                      <a:lnTo>
                        <a:pt x="535" y="648"/>
                      </a:lnTo>
                      <a:lnTo>
                        <a:pt x="540" y="647"/>
                      </a:lnTo>
                      <a:lnTo>
                        <a:pt x="543" y="647"/>
                      </a:lnTo>
                      <a:lnTo>
                        <a:pt x="544" y="647"/>
                      </a:lnTo>
                      <a:lnTo>
                        <a:pt x="545" y="647"/>
                      </a:lnTo>
                      <a:lnTo>
                        <a:pt x="548" y="648"/>
                      </a:lnTo>
                      <a:lnTo>
                        <a:pt x="551" y="647"/>
                      </a:lnTo>
                      <a:lnTo>
                        <a:pt x="554" y="646"/>
                      </a:lnTo>
                      <a:lnTo>
                        <a:pt x="556" y="644"/>
                      </a:lnTo>
                      <a:lnTo>
                        <a:pt x="557" y="641"/>
                      </a:lnTo>
                      <a:lnTo>
                        <a:pt x="559" y="639"/>
                      </a:lnTo>
                      <a:lnTo>
                        <a:pt x="560" y="637"/>
                      </a:lnTo>
                      <a:lnTo>
                        <a:pt x="560" y="636"/>
                      </a:lnTo>
                      <a:lnTo>
                        <a:pt x="560" y="633"/>
                      </a:lnTo>
                      <a:lnTo>
                        <a:pt x="560" y="631"/>
                      </a:lnTo>
                      <a:lnTo>
                        <a:pt x="562" y="629"/>
                      </a:lnTo>
                      <a:lnTo>
                        <a:pt x="562" y="627"/>
                      </a:lnTo>
                      <a:lnTo>
                        <a:pt x="562" y="624"/>
                      </a:lnTo>
                      <a:lnTo>
                        <a:pt x="563" y="621"/>
                      </a:lnTo>
                      <a:lnTo>
                        <a:pt x="563" y="619"/>
                      </a:lnTo>
                      <a:lnTo>
                        <a:pt x="563" y="615"/>
                      </a:lnTo>
                      <a:lnTo>
                        <a:pt x="564" y="612"/>
                      </a:lnTo>
                      <a:lnTo>
                        <a:pt x="564" y="608"/>
                      </a:lnTo>
                      <a:lnTo>
                        <a:pt x="566" y="606"/>
                      </a:lnTo>
                      <a:lnTo>
                        <a:pt x="566" y="603"/>
                      </a:lnTo>
                      <a:lnTo>
                        <a:pt x="566" y="599"/>
                      </a:lnTo>
                      <a:lnTo>
                        <a:pt x="567" y="596"/>
                      </a:lnTo>
                      <a:lnTo>
                        <a:pt x="567" y="593"/>
                      </a:lnTo>
                      <a:lnTo>
                        <a:pt x="567" y="590"/>
                      </a:lnTo>
                      <a:lnTo>
                        <a:pt x="569" y="587"/>
                      </a:lnTo>
                      <a:lnTo>
                        <a:pt x="569" y="583"/>
                      </a:lnTo>
                      <a:lnTo>
                        <a:pt x="570" y="581"/>
                      </a:lnTo>
                      <a:lnTo>
                        <a:pt x="570" y="578"/>
                      </a:lnTo>
                      <a:lnTo>
                        <a:pt x="570" y="575"/>
                      </a:lnTo>
                      <a:lnTo>
                        <a:pt x="570" y="573"/>
                      </a:lnTo>
                      <a:lnTo>
                        <a:pt x="572" y="571"/>
                      </a:lnTo>
                      <a:lnTo>
                        <a:pt x="572" y="568"/>
                      </a:lnTo>
                      <a:lnTo>
                        <a:pt x="572" y="566"/>
                      </a:lnTo>
                      <a:lnTo>
                        <a:pt x="572" y="565"/>
                      </a:lnTo>
                      <a:lnTo>
                        <a:pt x="573" y="563"/>
                      </a:lnTo>
                      <a:lnTo>
                        <a:pt x="573" y="562"/>
                      </a:lnTo>
                      <a:lnTo>
                        <a:pt x="573" y="560"/>
                      </a:lnTo>
                      <a:lnTo>
                        <a:pt x="573" y="558"/>
                      </a:lnTo>
                      <a:lnTo>
                        <a:pt x="572" y="556"/>
                      </a:lnTo>
                      <a:lnTo>
                        <a:pt x="572" y="552"/>
                      </a:lnTo>
                      <a:lnTo>
                        <a:pt x="570" y="550"/>
                      </a:lnTo>
                      <a:lnTo>
                        <a:pt x="570" y="548"/>
                      </a:lnTo>
                      <a:lnTo>
                        <a:pt x="570" y="546"/>
                      </a:lnTo>
                      <a:lnTo>
                        <a:pt x="569" y="545"/>
                      </a:lnTo>
                      <a:lnTo>
                        <a:pt x="569" y="541"/>
                      </a:lnTo>
                      <a:lnTo>
                        <a:pt x="569" y="539"/>
                      </a:lnTo>
                      <a:lnTo>
                        <a:pt x="567" y="537"/>
                      </a:lnTo>
                      <a:lnTo>
                        <a:pt x="567" y="534"/>
                      </a:lnTo>
                      <a:lnTo>
                        <a:pt x="566" y="532"/>
                      </a:lnTo>
                      <a:lnTo>
                        <a:pt x="566" y="529"/>
                      </a:lnTo>
                      <a:lnTo>
                        <a:pt x="566" y="526"/>
                      </a:lnTo>
                      <a:lnTo>
                        <a:pt x="566" y="524"/>
                      </a:lnTo>
                      <a:lnTo>
                        <a:pt x="564" y="521"/>
                      </a:lnTo>
                      <a:lnTo>
                        <a:pt x="563" y="518"/>
                      </a:lnTo>
                      <a:lnTo>
                        <a:pt x="563" y="516"/>
                      </a:lnTo>
                      <a:lnTo>
                        <a:pt x="563" y="514"/>
                      </a:lnTo>
                      <a:lnTo>
                        <a:pt x="562" y="511"/>
                      </a:lnTo>
                      <a:lnTo>
                        <a:pt x="562" y="509"/>
                      </a:lnTo>
                      <a:lnTo>
                        <a:pt x="562" y="508"/>
                      </a:lnTo>
                      <a:lnTo>
                        <a:pt x="560" y="506"/>
                      </a:lnTo>
                      <a:lnTo>
                        <a:pt x="560" y="502"/>
                      </a:lnTo>
                      <a:lnTo>
                        <a:pt x="560" y="500"/>
                      </a:lnTo>
                      <a:lnTo>
                        <a:pt x="559" y="499"/>
                      </a:lnTo>
                      <a:lnTo>
                        <a:pt x="559" y="497"/>
                      </a:lnTo>
                      <a:lnTo>
                        <a:pt x="559" y="494"/>
                      </a:lnTo>
                      <a:lnTo>
                        <a:pt x="559" y="493"/>
                      </a:lnTo>
                      <a:lnTo>
                        <a:pt x="557" y="490"/>
                      </a:lnTo>
                      <a:lnTo>
                        <a:pt x="557" y="486"/>
                      </a:lnTo>
                      <a:lnTo>
                        <a:pt x="559" y="483"/>
                      </a:lnTo>
                      <a:lnTo>
                        <a:pt x="559" y="480"/>
                      </a:lnTo>
                      <a:lnTo>
                        <a:pt x="559" y="477"/>
                      </a:lnTo>
                      <a:lnTo>
                        <a:pt x="559" y="475"/>
                      </a:lnTo>
                      <a:lnTo>
                        <a:pt x="559" y="473"/>
                      </a:lnTo>
                      <a:lnTo>
                        <a:pt x="559" y="471"/>
                      </a:lnTo>
                      <a:lnTo>
                        <a:pt x="559" y="468"/>
                      </a:lnTo>
                      <a:lnTo>
                        <a:pt x="559" y="466"/>
                      </a:lnTo>
                      <a:lnTo>
                        <a:pt x="559" y="464"/>
                      </a:lnTo>
                      <a:lnTo>
                        <a:pt x="560" y="463"/>
                      </a:lnTo>
                      <a:lnTo>
                        <a:pt x="560" y="459"/>
                      </a:lnTo>
                      <a:lnTo>
                        <a:pt x="560" y="457"/>
                      </a:lnTo>
                      <a:lnTo>
                        <a:pt x="560" y="455"/>
                      </a:lnTo>
                      <a:lnTo>
                        <a:pt x="562" y="452"/>
                      </a:lnTo>
                      <a:lnTo>
                        <a:pt x="562" y="450"/>
                      </a:lnTo>
                      <a:lnTo>
                        <a:pt x="562" y="448"/>
                      </a:lnTo>
                      <a:lnTo>
                        <a:pt x="562" y="445"/>
                      </a:lnTo>
                      <a:lnTo>
                        <a:pt x="563" y="443"/>
                      </a:lnTo>
                      <a:lnTo>
                        <a:pt x="563" y="441"/>
                      </a:lnTo>
                      <a:lnTo>
                        <a:pt x="563" y="439"/>
                      </a:lnTo>
                      <a:lnTo>
                        <a:pt x="563" y="435"/>
                      </a:lnTo>
                      <a:lnTo>
                        <a:pt x="563" y="433"/>
                      </a:lnTo>
                      <a:lnTo>
                        <a:pt x="563" y="431"/>
                      </a:lnTo>
                      <a:lnTo>
                        <a:pt x="563" y="428"/>
                      </a:lnTo>
                      <a:lnTo>
                        <a:pt x="564" y="425"/>
                      </a:lnTo>
                      <a:lnTo>
                        <a:pt x="564" y="424"/>
                      </a:lnTo>
                      <a:lnTo>
                        <a:pt x="564" y="420"/>
                      </a:lnTo>
                      <a:lnTo>
                        <a:pt x="564" y="418"/>
                      </a:lnTo>
                      <a:lnTo>
                        <a:pt x="566" y="416"/>
                      </a:lnTo>
                      <a:lnTo>
                        <a:pt x="566" y="414"/>
                      </a:lnTo>
                      <a:lnTo>
                        <a:pt x="566" y="411"/>
                      </a:lnTo>
                      <a:lnTo>
                        <a:pt x="566" y="409"/>
                      </a:lnTo>
                      <a:lnTo>
                        <a:pt x="566" y="408"/>
                      </a:lnTo>
                      <a:lnTo>
                        <a:pt x="567" y="406"/>
                      </a:lnTo>
                      <a:lnTo>
                        <a:pt x="567" y="403"/>
                      </a:lnTo>
                      <a:lnTo>
                        <a:pt x="567" y="401"/>
                      </a:lnTo>
                      <a:lnTo>
                        <a:pt x="567" y="399"/>
                      </a:lnTo>
                      <a:lnTo>
                        <a:pt x="567" y="398"/>
                      </a:lnTo>
                      <a:lnTo>
                        <a:pt x="567" y="394"/>
                      </a:lnTo>
                      <a:lnTo>
                        <a:pt x="569" y="391"/>
                      </a:lnTo>
                      <a:lnTo>
                        <a:pt x="569" y="387"/>
                      </a:lnTo>
                      <a:lnTo>
                        <a:pt x="569" y="385"/>
                      </a:lnTo>
                      <a:lnTo>
                        <a:pt x="570" y="383"/>
                      </a:lnTo>
                      <a:lnTo>
                        <a:pt x="570" y="382"/>
                      </a:lnTo>
                      <a:lnTo>
                        <a:pt x="570" y="378"/>
                      </a:lnTo>
                      <a:lnTo>
                        <a:pt x="572" y="375"/>
                      </a:lnTo>
                      <a:lnTo>
                        <a:pt x="573" y="370"/>
                      </a:lnTo>
                      <a:lnTo>
                        <a:pt x="575" y="367"/>
                      </a:lnTo>
                      <a:lnTo>
                        <a:pt x="576" y="363"/>
                      </a:lnTo>
                      <a:lnTo>
                        <a:pt x="579" y="359"/>
                      </a:lnTo>
                      <a:lnTo>
                        <a:pt x="582" y="355"/>
                      </a:lnTo>
                      <a:lnTo>
                        <a:pt x="583" y="352"/>
                      </a:lnTo>
                      <a:lnTo>
                        <a:pt x="586" y="349"/>
                      </a:lnTo>
                      <a:lnTo>
                        <a:pt x="589" y="345"/>
                      </a:lnTo>
                      <a:lnTo>
                        <a:pt x="591" y="343"/>
                      </a:lnTo>
                      <a:lnTo>
                        <a:pt x="594" y="341"/>
                      </a:lnTo>
                      <a:lnTo>
                        <a:pt x="595" y="338"/>
                      </a:lnTo>
                      <a:lnTo>
                        <a:pt x="597" y="337"/>
                      </a:lnTo>
                      <a:lnTo>
                        <a:pt x="598" y="336"/>
                      </a:lnTo>
                      <a:lnTo>
                        <a:pt x="598" y="335"/>
                      </a:lnTo>
                      <a:lnTo>
                        <a:pt x="597" y="334"/>
                      </a:lnTo>
                      <a:lnTo>
                        <a:pt x="597" y="332"/>
                      </a:lnTo>
                      <a:lnTo>
                        <a:pt x="595" y="329"/>
                      </a:lnTo>
                      <a:lnTo>
                        <a:pt x="594" y="326"/>
                      </a:lnTo>
                      <a:lnTo>
                        <a:pt x="592" y="322"/>
                      </a:lnTo>
                      <a:lnTo>
                        <a:pt x="589" y="319"/>
                      </a:lnTo>
                      <a:lnTo>
                        <a:pt x="588" y="315"/>
                      </a:lnTo>
                      <a:lnTo>
                        <a:pt x="586" y="312"/>
                      </a:lnTo>
                      <a:lnTo>
                        <a:pt x="586" y="310"/>
                      </a:lnTo>
                      <a:lnTo>
                        <a:pt x="585" y="309"/>
                      </a:lnTo>
                      <a:lnTo>
                        <a:pt x="583" y="307"/>
                      </a:lnTo>
                      <a:lnTo>
                        <a:pt x="582" y="304"/>
                      </a:lnTo>
                      <a:lnTo>
                        <a:pt x="582" y="302"/>
                      </a:lnTo>
                      <a:lnTo>
                        <a:pt x="580" y="300"/>
                      </a:lnTo>
                      <a:lnTo>
                        <a:pt x="579" y="299"/>
                      </a:lnTo>
                      <a:lnTo>
                        <a:pt x="576" y="294"/>
                      </a:lnTo>
                      <a:lnTo>
                        <a:pt x="573" y="291"/>
                      </a:lnTo>
                      <a:lnTo>
                        <a:pt x="572" y="288"/>
                      </a:lnTo>
                      <a:lnTo>
                        <a:pt x="569" y="286"/>
                      </a:lnTo>
                      <a:lnTo>
                        <a:pt x="566" y="284"/>
                      </a:lnTo>
                      <a:lnTo>
                        <a:pt x="563" y="280"/>
                      </a:lnTo>
                      <a:lnTo>
                        <a:pt x="557" y="277"/>
                      </a:lnTo>
                      <a:lnTo>
                        <a:pt x="553" y="274"/>
                      </a:lnTo>
                      <a:lnTo>
                        <a:pt x="550" y="270"/>
                      </a:lnTo>
                      <a:lnTo>
                        <a:pt x="548" y="268"/>
                      </a:lnTo>
                      <a:lnTo>
                        <a:pt x="545" y="267"/>
                      </a:lnTo>
                      <a:lnTo>
                        <a:pt x="543" y="264"/>
                      </a:lnTo>
                      <a:lnTo>
                        <a:pt x="540" y="262"/>
                      </a:lnTo>
                      <a:lnTo>
                        <a:pt x="537" y="260"/>
                      </a:lnTo>
                      <a:lnTo>
                        <a:pt x="535" y="258"/>
                      </a:lnTo>
                      <a:lnTo>
                        <a:pt x="532" y="255"/>
                      </a:lnTo>
                      <a:lnTo>
                        <a:pt x="529" y="253"/>
                      </a:lnTo>
                      <a:lnTo>
                        <a:pt x="527" y="251"/>
                      </a:lnTo>
                      <a:lnTo>
                        <a:pt x="525" y="248"/>
                      </a:lnTo>
                      <a:lnTo>
                        <a:pt x="522" y="246"/>
                      </a:lnTo>
                      <a:lnTo>
                        <a:pt x="519" y="244"/>
                      </a:lnTo>
                      <a:lnTo>
                        <a:pt x="518" y="242"/>
                      </a:lnTo>
                      <a:lnTo>
                        <a:pt x="515" y="240"/>
                      </a:lnTo>
                      <a:lnTo>
                        <a:pt x="513" y="239"/>
                      </a:lnTo>
                      <a:lnTo>
                        <a:pt x="511" y="236"/>
                      </a:lnTo>
                      <a:lnTo>
                        <a:pt x="508" y="234"/>
                      </a:lnTo>
                      <a:lnTo>
                        <a:pt x="506" y="233"/>
                      </a:lnTo>
                      <a:lnTo>
                        <a:pt x="477" y="205"/>
                      </a:lnTo>
                      <a:lnTo>
                        <a:pt x="477" y="204"/>
                      </a:lnTo>
                      <a:lnTo>
                        <a:pt x="477" y="201"/>
                      </a:lnTo>
                      <a:lnTo>
                        <a:pt x="477" y="198"/>
                      </a:lnTo>
                      <a:lnTo>
                        <a:pt x="477" y="196"/>
                      </a:lnTo>
                      <a:lnTo>
                        <a:pt x="477" y="194"/>
                      </a:lnTo>
                      <a:lnTo>
                        <a:pt x="478" y="192"/>
                      </a:lnTo>
                      <a:lnTo>
                        <a:pt x="478" y="188"/>
                      </a:lnTo>
                      <a:lnTo>
                        <a:pt x="480" y="186"/>
                      </a:lnTo>
                      <a:lnTo>
                        <a:pt x="480" y="184"/>
                      </a:lnTo>
                      <a:lnTo>
                        <a:pt x="481" y="181"/>
                      </a:lnTo>
                      <a:lnTo>
                        <a:pt x="481" y="179"/>
                      </a:lnTo>
                      <a:lnTo>
                        <a:pt x="483" y="178"/>
                      </a:lnTo>
                      <a:lnTo>
                        <a:pt x="484" y="177"/>
                      </a:lnTo>
                      <a:lnTo>
                        <a:pt x="487" y="177"/>
                      </a:lnTo>
                      <a:lnTo>
                        <a:pt x="489" y="176"/>
                      </a:lnTo>
                      <a:lnTo>
                        <a:pt x="492" y="176"/>
                      </a:lnTo>
                      <a:lnTo>
                        <a:pt x="493" y="176"/>
                      </a:lnTo>
                      <a:lnTo>
                        <a:pt x="496" y="176"/>
                      </a:lnTo>
                      <a:lnTo>
                        <a:pt x="499" y="176"/>
                      </a:lnTo>
                      <a:lnTo>
                        <a:pt x="503" y="176"/>
                      </a:lnTo>
                      <a:lnTo>
                        <a:pt x="506" y="176"/>
                      </a:lnTo>
                      <a:lnTo>
                        <a:pt x="509" y="177"/>
                      </a:lnTo>
                      <a:lnTo>
                        <a:pt x="512" y="177"/>
                      </a:lnTo>
                      <a:lnTo>
                        <a:pt x="515" y="177"/>
                      </a:lnTo>
                      <a:lnTo>
                        <a:pt x="518" y="177"/>
                      </a:lnTo>
                      <a:lnTo>
                        <a:pt x="521" y="178"/>
                      </a:lnTo>
                      <a:lnTo>
                        <a:pt x="524" y="178"/>
                      </a:lnTo>
                      <a:lnTo>
                        <a:pt x="525" y="178"/>
                      </a:lnTo>
                      <a:lnTo>
                        <a:pt x="489" y="140"/>
                      </a:lnTo>
                      <a:lnTo>
                        <a:pt x="457" y="153"/>
                      </a:lnTo>
                      <a:lnTo>
                        <a:pt x="455" y="154"/>
                      </a:lnTo>
                      <a:lnTo>
                        <a:pt x="455" y="155"/>
                      </a:lnTo>
                      <a:lnTo>
                        <a:pt x="454" y="157"/>
                      </a:lnTo>
                      <a:lnTo>
                        <a:pt x="452" y="160"/>
                      </a:lnTo>
                      <a:lnTo>
                        <a:pt x="451" y="163"/>
                      </a:lnTo>
                      <a:lnTo>
                        <a:pt x="449" y="166"/>
                      </a:lnTo>
                      <a:lnTo>
                        <a:pt x="448" y="170"/>
                      </a:lnTo>
                      <a:lnTo>
                        <a:pt x="446" y="173"/>
                      </a:lnTo>
                      <a:lnTo>
                        <a:pt x="445" y="178"/>
                      </a:lnTo>
                      <a:lnTo>
                        <a:pt x="443" y="180"/>
                      </a:lnTo>
                      <a:lnTo>
                        <a:pt x="443" y="182"/>
                      </a:lnTo>
                      <a:lnTo>
                        <a:pt x="442" y="185"/>
                      </a:lnTo>
                      <a:lnTo>
                        <a:pt x="442" y="187"/>
                      </a:lnTo>
                      <a:lnTo>
                        <a:pt x="442" y="189"/>
                      </a:lnTo>
                      <a:lnTo>
                        <a:pt x="441" y="192"/>
                      </a:lnTo>
                      <a:lnTo>
                        <a:pt x="441" y="194"/>
                      </a:lnTo>
                      <a:lnTo>
                        <a:pt x="441" y="196"/>
                      </a:lnTo>
                      <a:lnTo>
                        <a:pt x="441" y="198"/>
                      </a:lnTo>
                      <a:lnTo>
                        <a:pt x="441" y="199"/>
                      </a:lnTo>
                      <a:lnTo>
                        <a:pt x="441" y="202"/>
                      </a:lnTo>
                      <a:lnTo>
                        <a:pt x="441" y="205"/>
                      </a:lnTo>
                      <a:lnTo>
                        <a:pt x="441" y="206"/>
                      </a:lnTo>
                      <a:lnTo>
                        <a:pt x="441" y="209"/>
                      </a:lnTo>
                      <a:lnTo>
                        <a:pt x="441" y="211"/>
                      </a:lnTo>
                      <a:lnTo>
                        <a:pt x="441" y="213"/>
                      </a:lnTo>
                      <a:lnTo>
                        <a:pt x="442" y="215"/>
                      </a:lnTo>
                      <a:lnTo>
                        <a:pt x="442" y="218"/>
                      </a:lnTo>
                      <a:lnTo>
                        <a:pt x="443" y="220"/>
                      </a:lnTo>
                      <a:lnTo>
                        <a:pt x="445" y="222"/>
                      </a:lnTo>
                      <a:lnTo>
                        <a:pt x="445" y="223"/>
                      </a:lnTo>
                      <a:lnTo>
                        <a:pt x="446" y="226"/>
                      </a:lnTo>
                      <a:lnTo>
                        <a:pt x="448" y="228"/>
                      </a:lnTo>
                      <a:lnTo>
                        <a:pt x="449" y="230"/>
                      </a:lnTo>
                      <a:lnTo>
                        <a:pt x="451" y="233"/>
                      </a:lnTo>
                      <a:lnTo>
                        <a:pt x="452" y="235"/>
                      </a:lnTo>
                      <a:lnTo>
                        <a:pt x="454" y="236"/>
                      </a:lnTo>
                      <a:lnTo>
                        <a:pt x="457" y="238"/>
                      </a:lnTo>
                      <a:lnTo>
                        <a:pt x="459" y="242"/>
                      </a:lnTo>
                      <a:lnTo>
                        <a:pt x="461" y="245"/>
                      </a:lnTo>
                      <a:lnTo>
                        <a:pt x="464" y="248"/>
                      </a:lnTo>
                      <a:lnTo>
                        <a:pt x="467" y="251"/>
                      </a:lnTo>
                      <a:lnTo>
                        <a:pt x="468" y="253"/>
                      </a:lnTo>
                      <a:lnTo>
                        <a:pt x="471" y="254"/>
                      </a:lnTo>
                      <a:lnTo>
                        <a:pt x="471" y="255"/>
                      </a:lnTo>
                      <a:lnTo>
                        <a:pt x="473" y="255"/>
                      </a:lnTo>
                      <a:lnTo>
                        <a:pt x="474" y="256"/>
                      </a:lnTo>
                      <a:lnTo>
                        <a:pt x="477" y="258"/>
                      </a:lnTo>
                      <a:lnTo>
                        <a:pt x="480" y="259"/>
                      </a:lnTo>
                      <a:lnTo>
                        <a:pt x="483" y="260"/>
                      </a:lnTo>
                      <a:lnTo>
                        <a:pt x="487" y="262"/>
                      </a:lnTo>
                      <a:lnTo>
                        <a:pt x="492" y="264"/>
                      </a:lnTo>
                      <a:lnTo>
                        <a:pt x="496" y="267"/>
                      </a:lnTo>
                      <a:lnTo>
                        <a:pt x="500" y="269"/>
                      </a:lnTo>
                      <a:lnTo>
                        <a:pt x="506" y="271"/>
                      </a:lnTo>
                      <a:lnTo>
                        <a:pt x="511" y="274"/>
                      </a:lnTo>
                      <a:lnTo>
                        <a:pt x="515" y="276"/>
                      </a:lnTo>
                      <a:lnTo>
                        <a:pt x="518" y="278"/>
                      </a:lnTo>
                      <a:lnTo>
                        <a:pt x="521" y="280"/>
                      </a:lnTo>
                      <a:lnTo>
                        <a:pt x="522" y="281"/>
                      </a:lnTo>
                      <a:lnTo>
                        <a:pt x="524" y="283"/>
                      </a:lnTo>
                      <a:lnTo>
                        <a:pt x="525" y="285"/>
                      </a:lnTo>
                      <a:lnTo>
                        <a:pt x="527" y="287"/>
                      </a:lnTo>
                      <a:lnTo>
                        <a:pt x="528" y="289"/>
                      </a:lnTo>
                      <a:lnTo>
                        <a:pt x="531" y="292"/>
                      </a:lnTo>
                      <a:lnTo>
                        <a:pt x="532" y="295"/>
                      </a:lnTo>
                      <a:lnTo>
                        <a:pt x="535" y="299"/>
                      </a:lnTo>
                      <a:lnTo>
                        <a:pt x="538" y="302"/>
                      </a:lnTo>
                      <a:lnTo>
                        <a:pt x="543" y="305"/>
                      </a:lnTo>
                      <a:lnTo>
                        <a:pt x="545" y="309"/>
                      </a:lnTo>
                      <a:lnTo>
                        <a:pt x="547" y="311"/>
                      </a:lnTo>
                      <a:lnTo>
                        <a:pt x="550" y="313"/>
                      </a:lnTo>
                      <a:lnTo>
                        <a:pt x="553" y="317"/>
                      </a:lnTo>
                      <a:lnTo>
                        <a:pt x="554" y="319"/>
                      </a:lnTo>
                      <a:lnTo>
                        <a:pt x="556" y="320"/>
                      </a:lnTo>
                      <a:lnTo>
                        <a:pt x="557" y="321"/>
                      </a:lnTo>
                      <a:lnTo>
                        <a:pt x="559" y="322"/>
                      </a:lnTo>
                      <a:lnTo>
                        <a:pt x="557" y="322"/>
                      </a:lnTo>
                      <a:lnTo>
                        <a:pt x="557" y="324"/>
                      </a:lnTo>
                      <a:lnTo>
                        <a:pt x="556" y="326"/>
                      </a:lnTo>
                      <a:lnTo>
                        <a:pt x="554" y="329"/>
                      </a:lnTo>
                      <a:lnTo>
                        <a:pt x="553" y="330"/>
                      </a:lnTo>
                      <a:lnTo>
                        <a:pt x="551" y="333"/>
                      </a:lnTo>
                      <a:lnTo>
                        <a:pt x="551" y="335"/>
                      </a:lnTo>
                      <a:lnTo>
                        <a:pt x="550" y="337"/>
                      </a:lnTo>
                      <a:lnTo>
                        <a:pt x="548" y="340"/>
                      </a:lnTo>
                      <a:lnTo>
                        <a:pt x="547" y="343"/>
                      </a:lnTo>
                      <a:lnTo>
                        <a:pt x="547" y="345"/>
                      </a:lnTo>
                      <a:lnTo>
                        <a:pt x="545" y="349"/>
                      </a:lnTo>
                      <a:lnTo>
                        <a:pt x="544" y="352"/>
                      </a:lnTo>
                      <a:lnTo>
                        <a:pt x="543" y="354"/>
                      </a:lnTo>
                      <a:lnTo>
                        <a:pt x="543" y="358"/>
                      </a:lnTo>
                      <a:lnTo>
                        <a:pt x="541" y="361"/>
                      </a:lnTo>
                      <a:lnTo>
                        <a:pt x="540" y="363"/>
                      </a:lnTo>
                      <a:lnTo>
                        <a:pt x="538" y="367"/>
                      </a:lnTo>
                      <a:lnTo>
                        <a:pt x="538" y="370"/>
                      </a:lnTo>
                      <a:lnTo>
                        <a:pt x="537" y="374"/>
                      </a:lnTo>
                      <a:lnTo>
                        <a:pt x="537" y="377"/>
                      </a:lnTo>
                      <a:lnTo>
                        <a:pt x="535" y="379"/>
                      </a:lnTo>
                      <a:lnTo>
                        <a:pt x="535" y="383"/>
                      </a:lnTo>
                      <a:lnTo>
                        <a:pt x="535" y="386"/>
                      </a:lnTo>
                      <a:lnTo>
                        <a:pt x="534" y="390"/>
                      </a:lnTo>
                      <a:lnTo>
                        <a:pt x="534" y="393"/>
                      </a:lnTo>
                      <a:lnTo>
                        <a:pt x="534" y="395"/>
                      </a:lnTo>
                      <a:lnTo>
                        <a:pt x="534" y="399"/>
                      </a:lnTo>
                      <a:lnTo>
                        <a:pt x="534" y="402"/>
                      </a:lnTo>
                      <a:lnTo>
                        <a:pt x="534" y="406"/>
                      </a:lnTo>
                      <a:lnTo>
                        <a:pt x="534" y="409"/>
                      </a:lnTo>
                      <a:lnTo>
                        <a:pt x="534" y="412"/>
                      </a:lnTo>
                      <a:lnTo>
                        <a:pt x="532" y="416"/>
                      </a:lnTo>
                      <a:lnTo>
                        <a:pt x="532" y="420"/>
                      </a:lnTo>
                      <a:lnTo>
                        <a:pt x="532" y="422"/>
                      </a:lnTo>
                      <a:lnTo>
                        <a:pt x="532" y="424"/>
                      </a:lnTo>
                      <a:lnTo>
                        <a:pt x="532" y="426"/>
                      </a:lnTo>
                      <a:lnTo>
                        <a:pt x="532" y="428"/>
                      </a:lnTo>
                      <a:lnTo>
                        <a:pt x="532" y="431"/>
                      </a:lnTo>
                      <a:lnTo>
                        <a:pt x="532" y="433"/>
                      </a:lnTo>
                      <a:lnTo>
                        <a:pt x="532" y="434"/>
                      </a:lnTo>
                      <a:lnTo>
                        <a:pt x="532" y="436"/>
                      </a:lnTo>
                      <a:lnTo>
                        <a:pt x="532" y="439"/>
                      </a:lnTo>
                      <a:lnTo>
                        <a:pt x="532" y="441"/>
                      </a:lnTo>
                      <a:lnTo>
                        <a:pt x="532" y="443"/>
                      </a:lnTo>
                      <a:lnTo>
                        <a:pt x="532" y="445"/>
                      </a:lnTo>
                      <a:lnTo>
                        <a:pt x="531" y="448"/>
                      </a:lnTo>
                      <a:lnTo>
                        <a:pt x="531" y="450"/>
                      </a:lnTo>
                      <a:lnTo>
                        <a:pt x="531" y="452"/>
                      </a:lnTo>
                      <a:lnTo>
                        <a:pt x="531" y="455"/>
                      </a:lnTo>
                      <a:lnTo>
                        <a:pt x="531" y="457"/>
                      </a:lnTo>
                      <a:lnTo>
                        <a:pt x="531" y="459"/>
                      </a:lnTo>
                      <a:lnTo>
                        <a:pt x="531" y="461"/>
                      </a:lnTo>
                      <a:lnTo>
                        <a:pt x="531" y="464"/>
                      </a:lnTo>
                      <a:lnTo>
                        <a:pt x="531" y="465"/>
                      </a:lnTo>
                      <a:lnTo>
                        <a:pt x="531" y="467"/>
                      </a:lnTo>
                      <a:lnTo>
                        <a:pt x="531" y="469"/>
                      </a:lnTo>
                      <a:lnTo>
                        <a:pt x="531" y="472"/>
                      </a:lnTo>
                      <a:lnTo>
                        <a:pt x="531" y="475"/>
                      </a:lnTo>
                      <a:lnTo>
                        <a:pt x="531" y="478"/>
                      </a:lnTo>
                      <a:lnTo>
                        <a:pt x="529" y="483"/>
                      </a:lnTo>
                      <a:lnTo>
                        <a:pt x="529" y="486"/>
                      </a:lnTo>
                      <a:lnTo>
                        <a:pt x="529" y="490"/>
                      </a:lnTo>
                      <a:lnTo>
                        <a:pt x="529" y="493"/>
                      </a:lnTo>
                      <a:lnTo>
                        <a:pt x="529" y="496"/>
                      </a:lnTo>
                      <a:lnTo>
                        <a:pt x="529" y="498"/>
                      </a:lnTo>
                      <a:lnTo>
                        <a:pt x="529" y="500"/>
                      </a:lnTo>
                      <a:lnTo>
                        <a:pt x="529" y="502"/>
                      </a:lnTo>
                      <a:lnTo>
                        <a:pt x="529" y="506"/>
                      </a:lnTo>
                      <a:lnTo>
                        <a:pt x="529" y="508"/>
                      </a:lnTo>
                      <a:lnTo>
                        <a:pt x="529" y="510"/>
                      </a:lnTo>
                      <a:lnTo>
                        <a:pt x="529" y="514"/>
                      </a:lnTo>
                      <a:lnTo>
                        <a:pt x="529" y="517"/>
                      </a:lnTo>
                      <a:lnTo>
                        <a:pt x="529" y="519"/>
                      </a:lnTo>
                      <a:lnTo>
                        <a:pt x="529" y="522"/>
                      </a:lnTo>
                      <a:lnTo>
                        <a:pt x="529" y="524"/>
                      </a:lnTo>
                      <a:lnTo>
                        <a:pt x="531" y="526"/>
                      </a:lnTo>
                      <a:lnTo>
                        <a:pt x="531" y="529"/>
                      </a:lnTo>
                      <a:lnTo>
                        <a:pt x="531" y="532"/>
                      </a:lnTo>
                      <a:lnTo>
                        <a:pt x="531" y="534"/>
                      </a:lnTo>
                      <a:lnTo>
                        <a:pt x="531" y="538"/>
                      </a:lnTo>
                      <a:lnTo>
                        <a:pt x="531" y="540"/>
                      </a:lnTo>
                      <a:lnTo>
                        <a:pt x="531" y="543"/>
                      </a:lnTo>
                      <a:lnTo>
                        <a:pt x="531" y="546"/>
                      </a:lnTo>
                      <a:lnTo>
                        <a:pt x="532" y="549"/>
                      </a:lnTo>
                      <a:lnTo>
                        <a:pt x="532" y="551"/>
                      </a:lnTo>
                      <a:lnTo>
                        <a:pt x="532" y="555"/>
                      </a:lnTo>
                      <a:lnTo>
                        <a:pt x="532" y="557"/>
                      </a:lnTo>
                      <a:lnTo>
                        <a:pt x="532" y="560"/>
                      </a:lnTo>
                      <a:lnTo>
                        <a:pt x="532" y="563"/>
                      </a:lnTo>
                      <a:lnTo>
                        <a:pt x="532" y="566"/>
                      </a:lnTo>
                      <a:lnTo>
                        <a:pt x="532" y="568"/>
                      </a:lnTo>
                      <a:lnTo>
                        <a:pt x="534" y="571"/>
                      </a:lnTo>
                      <a:lnTo>
                        <a:pt x="534" y="573"/>
                      </a:lnTo>
                      <a:lnTo>
                        <a:pt x="534" y="576"/>
                      </a:lnTo>
                      <a:lnTo>
                        <a:pt x="534" y="578"/>
                      </a:lnTo>
                      <a:lnTo>
                        <a:pt x="534" y="581"/>
                      </a:lnTo>
                      <a:lnTo>
                        <a:pt x="534" y="584"/>
                      </a:lnTo>
                      <a:lnTo>
                        <a:pt x="532" y="588"/>
                      </a:lnTo>
                      <a:lnTo>
                        <a:pt x="532" y="592"/>
                      </a:lnTo>
                      <a:lnTo>
                        <a:pt x="532" y="596"/>
                      </a:lnTo>
                      <a:lnTo>
                        <a:pt x="531" y="599"/>
                      </a:lnTo>
                      <a:lnTo>
                        <a:pt x="531" y="603"/>
                      </a:lnTo>
                      <a:lnTo>
                        <a:pt x="529" y="606"/>
                      </a:lnTo>
                      <a:lnTo>
                        <a:pt x="529" y="609"/>
                      </a:lnTo>
                      <a:lnTo>
                        <a:pt x="528" y="612"/>
                      </a:lnTo>
                      <a:lnTo>
                        <a:pt x="527" y="615"/>
                      </a:lnTo>
                      <a:lnTo>
                        <a:pt x="527" y="617"/>
                      </a:lnTo>
                      <a:lnTo>
                        <a:pt x="525" y="620"/>
                      </a:lnTo>
                      <a:lnTo>
                        <a:pt x="524" y="622"/>
                      </a:lnTo>
                      <a:lnTo>
                        <a:pt x="524" y="623"/>
                      </a:lnTo>
                      <a:lnTo>
                        <a:pt x="522" y="623"/>
                      </a:lnTo>
                      <a:lnTo>
                        <a:pt x="521" y="623"/>
                      </a:lnTo>
                      <a:lnTo>
                        <a:pt x="518" y="624"/>
                      </a:lnTo>
                      <a:lnTo>
                        <a:pt x="515" y="625"/>
                      </a:lnTo>
                      <a:lnTo>
                        <a:pt x="512" y="625"/>
                      </a:lnTo>
                      <a:lnTo>
                        <a:pt x="508" y="627"/>
                      </a:lnTo>
                      <a:lnTo>
                        <a:pt x="505" y="628"/>
                      </a:lnTo>
                      <a:lnTo>
                        <a:pt x="500" y="628"/>
                      </a:lnTo>
                      <a:lnTo>
                        <a:pt x="496" y="628"/>
                      </a:lnTo>
                      <a:lnTo>
                        <a:pt x="493" y="628"/>
                      </a:lnTo>
                      <a:lnTo>
                        <a:pt x="489" y="628"/>
                      </a:lnTo>
                      <a:lnTo>
                        <a:pt x="484" y="627"/>
                      </a:lnTo>
                      <a:lnTo>
                        <a:pt x="481" y="627"/>
                      </a:lnTo>
                      <a:lnTo>
                        <a:pt x="480" y="624"/>
                      </a:lnTo>
                      <a:lnTo>
                        <a:pt x="477" y="623"/>
                      </a:lnTo>
                      <a:lnTo>
                        <a:pt x="474" y="620"/>
                      </a:lnTo>
                      <a:lnTo>
                        <a:pt x="470" y="617"/>
                      </a:lnTo>
                      <a:lnTo>
                        <a:pt x="467" y="615"/>
                      </a:lnTo>
                      <a:lnTo>
                        <a:pt x="465" y="613"/>
                      </a:lnTo>
                      <a:lnTo>
                        <a:pt x="462" y="611"/>
                      </a:lnTo>
                      <a:lnTo>
                        <a:pt x="459" y="608"/>
                      </a:lnTo>
                      <a:lnTo>
                        <a:pt x="457" y="606"/>
                      </a:lnTo>
                      <a:lnTo>
                        <a:pt x="452" y="604"/>
                      </a:lnTo>
                      <a:lnTo>
                        <a:pt x="449" y="601"/>
                      </a:lnTo>
                      <a:lnTo>
                        <a:pt x="445" y="598"/>
                      </a:lnTo>
                      <a:lnTo>
                        <a:pt x="442" y="596"/>
                      </a:lnTo>
                      <a:lnTo>
                        <a:pt x="438" y="592"/>
                      </a:lnTo>
                      <a:lnTo>
                        <a:pt x="435" y="590"/>
                      </a:lnTo>
                      <a:lnTo>
                        <a:pt x="430" y="587"/>
                      </a:lnTo>
                      <a:lnTo>
                        <a:pt x="426" y="583"/>
                      </a:lnTo>
                      <a:lnTo>
                        <a:pt x="423" y="581"/>
                      </a:lnTo>
                      <a:lnTo>
                        <a:pt x="419" y="578"/>
                      </a:lnTo>
                      <a:lnTo>
                        <a:pt x="416" y="575"/>
                      </a:lnTo>
                      <a:lnTo>
                        <a:pt x="411" y="572"/>
                      </a:lnTo>
                      <a:lnTo>
                        <a:pt x="408" y="568"/>
                      </a:lnTo>
                      <a:lnTo>
                        <a:pt x="406" y="566"/>
                      </a:lnTo>
                      <a:lnTo>
                        <a:pt x="403" y="563"/>
                      </a:lnTo>
                      <a:lnTo>
                        <a:pt x="398" y="560"/>
                      </a:lnTo>
                      <a:lnTo>
                        <a:pt x="395" y="557"/>
                      </a:lnTo>
                      <a:lnTo>
                        <a:pt x="394" y="555"/>
                      </a:lnTo>
                      <a:lnTo>
                        <a:pt x="391" y="552"/>
                      </a:lnTo>
                      <a:lnTo>
                        <a:pt x="390" y="550"/>
                      </a:lnTo>
                      <a:lnTo>
                        <a:pt x="388" y="547"/>
                      </a:lnTo>
                      <a:lnTo>
                        <a:pt x="387" y="545"/>
                      </a:lnTo>
                      <a:lnTo>
                        <a:pt x="387" y="543"/>
                      </a:lnTo>
                      <a:lnTo>
                        <a:pt x="385" y="540"/>
                      </a:lnTo>
                      <a:lnTo>
                        <a:pt x="384" y="538"/>
                      </a:lnTo>
                      <a:lnTo>
                        <a:pt x="382" y="535"/>
                      </a:lnTo>
                      <a:lnTo>
                        <a:pt x="379" y="533"/>
                      </a:lnTo>
                      <a:lnTo>
                        <a:pt x="376" y="531"/>
                      </a:lnTo>
                      <a:lnTo>
                        <a:pt x="375" y="527"/>
                      </a:lnTo>
                      <a:lnTo>
                        <a:pt x="371" y="525"/>
                      </a:lnTo>
                      <a:lnTo>
                        <a:pt x="368" y="523"/>
                      </a:lnTo>
                      <a:lnTo>
                        <a:pt x="363" y="519"/>
                      </a:lnTo>
                      <a:lnTo>
                        <a:pt x="359" y="517"/>
                      </a:lnTo>
                      <a:lnTo>
                        <a:pt x="356" y="514"/>
                      </a:lnTo>
                      <a:lnTo>
                        <a:pt x="352" y="511"/>
                      </a:lnTo>
                      <a:lnTo>
                        <a:pt x="347" y="509"/>
                      </a:lnTo>
                      <a:lnTo>
                        <a:pt x="343" y="507"/>
                      </a:lnTo>
                      <a:lnTo>
                        <a:pt x="339" y="504"/>
                      </a:lnTo>
                      <a:lnTo>
                        <a:pt x="334" y="501"/>
                      </a:lnTo>
                      <a:lnTo>
                        <a:pt x="330" y="499"/>
                      </a:lnTo>
                      <a:lnTo>
                        <a:pt x="325" y="496"/>
                      </a:lnTo>
                      <a:lnTo>
                        <a:pt x="321" y="493"/>
                      </a:lnTo>
                      <a:lnTo>
                        <a:pt x="317" y="492"/>
                      </a:lnTo>
                      <a:lnTo>
                        <a:pt x="312" y="490"/>
                      </a:lnTo>
                      <a:lnTo>
                        <a:pt x="309" y="488"/>
                      </a:lnTo>
                      <a:lnTo>
                        <a:pt x="305" y="485"/>
                      </a:lnTo>
                      <a:lnTo>
                        <a:pt x="304" y="484"/>
                      </a:lnTo>
                      <a:lnTo>
                        <a:pt x="299" y="482"/>
                      </a:lnTo>
                      <a:lnTo>
                        <a:pt x="296" y="481"/>
                      </a:lnTo>
                      <a:lnTo>
                        <a:pt x="293" y="481"/>
                      </a:lnTo>
                      <a:lnTo>
                        <a:pt x="292" y="478"/>
                      </a:lnTo>
                      <a:lnTo>
                        <a:pt x="289" y="477"/>
                      </a:lnTo>
                      <a:lnTo>
                        <a:pt x="231" y="471"/>
                      </a:lnTo>
                      <a:lnTo>
                        <a:pt x="229" y="471"/>
                      </a:lnTo>
                      <a:lnTo>
                        <a:pt x="226" y="473"/>
                      </a:lnTo>
                      <a:lnTo>
                        <a:pt x="222" y="474"/>
                      </a:lnTo>
                      <a:lnTo>
                        <a:pt x="219" y="476"/>
                      </a:lnTo>
                      <a:lnTo>
                        <a:pt x="216" y="477"/>
                      </a:lnTo>
                      <a:lnTo>
                        <a:pt x="213" y="480"/>
                      </a:lnTo>
                      <a:lnTo>
                        <a:pt x="207" y="481"/>
                      </a:lnTo>
                      <a:lnTo>
                        <a:pt x="203" y="482"/>
                      </a:lnTo>
                      <a:lnTo>
                        <a:pt x="200" y="482"/>
                      </a:lnTo>
                      <a:lnTo>
                        <a:pt x="197" y="483"/>
                      </a:lnTo>
                      <a:lnTo>
                        <a:pt x="194" y="483"/>
                      </a:lnTo>
                      <a:lnTo>
                        <a:pt x="193" y="484"/>
                      </a:lnTo>
                      <a:lnTo>
                        <a:pt x="188" y="483"/>
                      </a:lnTo>
                      <a:lnTo>
                        <a:pt x="185" y="483"/>
                      </a:lnTo>
                      <a:lnTo>
                        <a:pt x="183" y="483"/>
                      </a:lnTo>
                      <a:lnTo>
                        <a:pt x="180" y="483"/>
                      </a:lnTo>
                      <a:lnTo>
                        <a:pt x="177" y="483"/>
                      </a:lnTo>
                      <a:lnTo>
                        <a:pt x="172" y="482"/>
                      </a:lnTo>
                      <a:lnTo>
                        <a:pt x="169" y="482"/>
                      </a:lnTo>
                      <a:lnTo>
                        <a:pt x="167" y="481"/>
                      </a:lnTo>
                      <a:lnTo>
                        <a:pt x="164" y="481"/>
                      </a:lnTo>
                      <a:lnTo>
                        <a:pt x="159" y="478"/>
                      </a:lnTo>
                      <a:lnTo>
                        <a:pt x="156" y="478"/>
                      </a:lnTo>
                      <a:lnTo>
                        <a:pt x="153" y="477"/>
                      </a:lnTo>
                      <a:lnTo>
                        <a:pt x="151" y="476"/>
                      </a:lnTo>
                      <a:lnTo>
                        <a:pt x="148" y="475"/>
                      </a:lnTo>
                      <a:lnTo>
                        <a:pt x="145" y="475"/>
                      </a:lnTo>
                      <a:lnTo>
                        <a:pt x="142" y="474"/>
                      </a:lnTo>
                      <a:lnTo>
                        <a:pt x="139" y="473"/>
                      </a:lnTo>
                      <a:lnTo>
                        <a:pt x="136" y="472"/>
                      </a:lnTo>
                      <a:lnTo>
                        <a:pt x="133" y="472"/>
                      </a:lnTo>
                      <a:lnTo>
                        <a:pt x="132" y="471"/>
                      </a:lnTo>
                      <a:lnTo>
                        <a:pt x="127" y="469"/>
                      </a:lnTo>
                      <a:lnTo>
                        <a:pt x="124" y="468"/>
                      </a:lnTo>
                      <a:lnTo>
                        <a:pt x="120" y="467"/>
                      </a:lnTo>
                      <a:lnTo>
                        <a:pt x="117" y="466"/>
                      </a:lnTo>
                      <a:lnTo>
                        <a:pt x="114" y="464"/>
                      </a:lnTo>
                      <a:lnTo>
                        <a:pt x="113" y="464"/>
                      </a:lnTo>
                      <a:lnTo>
                        <a:pt x="110" y="461"/>
                      </a:lnTo>
                      <a:lnTo>
                        <a:pt x="110" y="460"/>
                      </a:lnTo>
                      <a:lnTo>
                        <a:pt x="108" y="458"/>
                      </a:lnTo>
                      <a:lnTo>
                        <a:pt x="108" y="456"/>
                      </a:lnTo>
                      <a:lnTo>
                        <a:pt x="107" y="453"/>
                      </a:lnTo>
                      <a:lnTo>
                        <a:pt x="105" y="450"/>
                      </a:lnTo>
                      <a:lnTo>
                        <a:pt x="104" y="447"/>
                      </a:lnTo>
                      <a:lnTo>
                        <a:pt x="102" y="442"/>
                      </a:lnTo>
                      <a:lnTo>
                        <a:pt x="101" y="440"/>
                      </a:lnTo>
                      <a:lnTo>
                        <a:pt x="101" y="439"/>
                      </a:lnTo>
                      <a:lnTo>
                        <a:pt x="99" y="436"/>
                      </a:lnTo>
                      <a:lnTo>
                        <a:pt x="99" y="434"/>
                      </a:lnTo>
                      <a:lnTo>
                        <a:pt x="98" y="432"/>
                      </a:lnTo>
                      <a:lnTo>
                        <a:pt x="97" y="430"/>
                      </a:lnTo>
                      <a:lnTo>
                        <a:pt x="95" y="427"/>
                      </a:lnTo>
                      <a:lnTo>
                        <a:pt x="95" y="426"/>
                      </a:lnTo>
                      <a:lnTo>
                        <a:pt x="92" y="422"/>
                      </a:lnTo>
                      <a:lnTo>
                        <a:pt x="91" y="419"/>
                      </a:lnTo>
                      <a:lnTo>
                        <a:pt x="89" y="416"/>
                      </a:lnTo>
                      <a:lnTo>
                        <a:pt x="89" y="414"/>
                      </a:lnTo>
                      <a:lnTo>
                        <a:pt x="88" y="412"/>
                      </a:lnTo>
                      <a:lnTo>
                        <a:pt x="88" y="411"/>
                      </a:lnTo>
                      <a:lnTo>
                        <a:pt x="89" y="410"/>
                      </a:lnTo>
                      <a:lnTo>
                        <a:pt x="89" y="408"/>
                      </a:lnTo>
                      <a:lnTo>
                        <a:pt x="91" y="404"/>
                      </a:lnTo>
                      <a:lnTo>
                        <a:pt x="92" y="403"/>
                      </a:lnTo>
                      <a:lnTo>
                        <a:pt x="92" y="401"/>
                      </a:lnTo>
                      <a:lnTo>
                        <a:pt x="94" y="399"/>
                      </a:lnTo>
                      <a:lnTo>
                        <a:pt x="95" y="396"/>
                      </a:lnTo>
                      <a:lnTo>
                        <a:pt x="95" y="394"/>
                      </a:lnTo>
                      <a:lnTo>
                        <a:pt x="97" y="393"/>
                      </a:lnTo>
                      <a:lnTo>
                        <a:pt x="98" y="391"/>
                      </a:lnTo>
                      <a:lnTo>
                        <a:pt x="99" y="389"/>
                      </a:lnTo>
                      <a:lnTo>
                        <a:pt x="99" y="385"/>
                      </a:lnTo>
                      <a:lnTo>
                        <a:pt x="101" y="383"/>
                      </a:lnTo>
                      <a:lnTo>
                        <a:pt x="101" y="381"/>
                      </a:lnTo>
                      <a:lnTo>
                        <a:pt x="102" y="378"/>
                      </a:lnTo>
                      <a:lnTo>
                        <a:pt x="102" y="376"/>
                      </a:lnTo>
                      <a:lnTo>
                        <a:pt x="104" y="374"/>
                      </a:lnTo>
                      <a:lnTo>
                        <a:pt x="105" y="371"/>
                      </a:lnTo>
                      <a:lnTo>
                        <a:pt x="105" y="369"/>
                      </a:lnTo>
                      <a:lnTo>
                        <a:pt x="107" y="367"/>
                      </a:lnTo>
                      <a:lnTo>
                        <a:pt x="107" y="366"/>
                      </a:lnTo>
                      <a:lnTo>
                        <a:pt x="107" y="363"/>
                      </a:lnTo>
                      <a:lnTo>
                        <a:pt x="108" y="362"/>
                      </a:lnTo>
                      <a:lnTo>
                        <a:pt x="108" y="359"/>
                      </a:lnTo>
                      <a:lnTo>
                        <a:pt x="110" y="358"/>
                      </a:lnTo>
                      <a:lnTo>
                        <a:pt x="110" y="355"/>
                      </a:lnTo>
                      <a:lnTo>
                        <a:pt x="110" y="353"/>
                      </a:lnTo>
                      <a:lnTo>
                        <a:pt x="110" y="351"/>
                      </a:lnTo>
                      <a:lnTo>
                        <a:pt x="111" y="349"/>
                      </a:lnTo>
                      <a:lnTo>
                        <a:pt x="113" y="345"/>
                      </a:lnTo>
                      <a:lnTo>
                        <a:pt x="114" y="342"/>
                      </a:lnTo>
                      <a:lnTo>
                        <a:pt x="116" y="340"/>
                      </a:lnTo>
                      <a:lnTo>
                        <a:pt x="118" y="336"/>
                      </a:lnTo>
                      <a:lnTo>
                        <a:pt x="120" y="333"/>
                      </a:lnTo>
                      <a:lnTo>
                        <a:pt x="121" y="330"/>
                      </a:lnTo>
                      <a:lnTo>
                        <a:pt x="124" y="327"/>
                      </a:lnTo>
                      <a:lnTo>
                        <a:pt x="126" y="325"/>
                      </a:lnTo>
                      <a:lnTo>
                        <a:pt x="129" y="322"/>
                      </a:lnTo>
                      <a:lnTo>
                        <a:pt x="130" y="321"/>
                      </a:lnTo>
                      <a:lnTo>
                        <a:pt x="133" y="320"/>
                      </a:lnTo>
                      <a:lnTo>
                        <a:pt x="136" y="319"/>
                      </a:lnTo>
                      <a:lnTo>
                        <a:pt x="137" y="318"/>
                      </a:lnTo>
                      <a:lnTo>
                        <a:pt x="142" y="318"/>
                      </a:lnTo>
                      <a:lnTo>
                        <a:pt x="145" y="317"/>
                      </a:lnTo>
                      <a:lnTo>
                        <a:pt x="151" y="317"/>
                      </a:lnTo>
                      <a:lnTo>
                        <a:pt x="155" y="316"/>
                      </a:lnTo>
                      <a:lnTo>
                        <a:pt x="159" y="316"/>
                      </a:lnTo>
                      <a:lnTo>
                        <a:pt x="162" y="316"/>
                      </a:lnTo>
                      <a:lnTo>
                        <a:pt x="165" y="316"/>
                      </a:lnTo>
                      <a:lnTo>
                        <a:pt x="168" y="316"/>
                      </a:lnTo>
                      <a:lnTo>
                        <a:pt x="171" y="316"/>
                      </a:lnTo>
                      <a:lnTo>
                        <a:pt x="175" y="315"/>
                      </a:lnTo>
                      <a:lnTo>
                        <a:pt x="180" y="315"/>
                      </a:lnTo>
                      <a:lnTo>
                        <a:pt x="184" y="315"/>
                      </a:lnTo>
                      <a:lnTo>
                        <a:pt x="188" y="315"/>
                      </a:lnTo>
                      <a:lnTo>
                        <a:pt x="191" y="315"/>
                      </a:lnTo>
                      <a:lnTo>
                        <a:pt x="194" y="315"/>
                      </a:lnTo>
                      <a:lnTo>
                        <a:pt x="196" y="315"/>
                      </a:lnTo>
                      <a:lnTo>
                        <a:pt x="197" y="315"/>
                      </a:lnTo>
                      <a:lnTo>
                        <a:pt x="237" y="301"/>
                      </a:lnTo>
                      <a:lnTo>
                        <a:pt x="237" y="300"/>
                      </a:lnTo>
                      <a:lnTo>
                        <a:pt x="238" y="297"/>
                      </a:lnTo>
                      <a:lnTo>
                        <a:pt x="238" y="296"/>
                      </a:lnTo>
                      <a:lnTo>
                        <a:pt x="239" y="294"/>
                      </a:lnTo>
                      <a:lnTo>
                        <a:pt x="241" y="291"/>
                      </a:lnTo>
                      <a:lnTo>
                        <a:pt x="244" y="288"/>
                      </a:lnTo>
                      <a:lnTo>
                        <a:pt x="245" y="286"/>
                      </a:lnTo>
                      <a:lnTo>
                        <a:pt x="248" y="283"/>
                      </a:lnTo>
                      <a:lnTo>
                        <a:pt x="250" y="280"/>
                      </a:lnTo>
                      <a:lnTo>
                        <a:pt x="251" y="278"/>
                      </a:lnTo>
                      <a:lnTo>
                        <a:pt x="254" y="276"/>
                      </a:lnTo>
                      <a:lnTo>
                        <a:pt x="257" y="272"/>
                      </a:lnTo>
                      <a:lnTo>
                        <a:pt x="260" y="272"/>
                      </a:lnTo>
                      <a:lnTo>
                        <a:pt x="263" y="274"/>
                      </a:lnTo>
                      <a:lnTo>
                        <a:pt x="267" y="274"/>
                      </a:lnTo>
                      <a:lnTo>
                        <a:pt x="269" y="274"/>
                      </a:lnTo>
                      <a:lnTo>
                        <a:pt x="271" y="274"/>
                      </a:lnTo>
                      <a:lnTo>
                        <a:pt x="274" y="274"/>
                      </a:lnTo>
                      <a:lnTo>
                        <a:pt x="279" y="275"/>
                      </a:lnTo>
                      <a:lnTo>
                        <a:pt x="282" y="275"/>
                      </a:lnTo>
                      <a:lnTo>
                        <a:pt x="285" y="275"/>
                      </a:lnTo>
                      <a:lnTo>
                        <a:pt x="288" y="275"/>
                      </a:lnTo>
                      <a:lnTo>
                        <a:pt x="290" y="275"/>
                      </a:lnTo>
                      <a:lnTo>
                        <a:pt x="295" y="275"/>
                      </a:lnTo>
                      <a:lnTo>
                        <a:pt x="298" y="275"/>
                      </a:lnTo>
                      <a:lnTo>
                        <a:pt x="301" y="274"/>
                      </a:lnTo>
                      <a:lnTo>
                        <a:pt x="304" y="272"/>
                      </a:lnTo>
                      <a:lnTo>
                        <a:pt x="306" y="271"/>
                      </a:lnTo>
                      <a:lnTo>
                        <a:pt x="311" y="269"/>
                      </a:lnTo>
                      <a:lnTo>
                        <a:pt x="315" y="268"/>
                      </a:lnTo>
                      <a:lnTo>
                        <a:pt x="318" y="267"/>
                      </a:lnTo>
                      <a:lnTo>
                        <a:pt x="320" y="266"/>
                      </a:lnTo>
                      <a:lnTo>
                        <a:pt x="322" y="264"/>
                      </a:lnTo>
                      <a:lnTo>
                        <a:pt x="325" y="264"/>
                      </a:lnTo>
                      <a:lnTo>
                        <a:pt x="330" y="262"/>
                      </a:lnTo>
                      <a:lnTo>
                        <a:pt x="336" y="260"/>
                      </a:lnTo>
                      <a:lnTo>
                        <a:pt x="339" y="259"/>
                      </a:lnTo>
                      <a:lnTo>
                        <a:pt x="340" y="258"/>
                      </a:lnTo>
                      <a:lnTo>
                        <a:pt x="343" y="256"/>
                      </a:lnTo>
                      <a:lnTo>
                        <a:pt x="346" y="255"/>
                      </a:lnTo>
                      <a:lnTo>
                        <a:pt x="350" y="254"/>
                      </a:lnTo>
                      <a:lnTo>
                        <a:pt x="355" y="253"/>
                      </a:lnTo>
                      <a:lnTo>
                        <a:pt x="359" y="252"/>
                      </a:lnTo>
                      <a:lnTo>
                        <a:pt x="362" y="251"/>
                      </a:lnTo>
                      <a:lnTo>
                        <a:pt x="366" y="248"/>
                      </a:lnTo>
                      <a:lnTo>
                        <a:pt x="372" y="245"/>
                      </a:lnTo>
                      <a:lnTo>
                        <a:pt x="374" y="243"/>
                      </a:lnTo>
                      <a:lnTo>
                        <a:pt x="375" y="242"/>
                      </a:lnTo>
                      <a:lnTo>
                        <a:pt x="378" y="239"/>
                      </a:lnTo>
                      <a:lnTo>
                        <a:pt x="381" y="237"/>
                      </a:lnTo>
                      <a:lnTo>
                        <a:pt x="382" y="235"/>
                      </a:lnTo>
                      <a:lnTo>
                        <a:pt x="384" y="231"/>
                      </a:lnTo>
                      <a:lnTo>
                        <a:pt x="385" y="229"/>
                      </a:lnTo>
                      <a:lnTo>
                        <a:pt x="387" y="227"/>
                      </a:lnTo>
                      <a:lnTo>
                        <a:pt x="387" y="226"/>
                      </a:lnTo>
                      <a:lnTo>
                        <a:pt x="388" y="223"/>
                      </a:lnTo>
                      <a:lnTo>
                        <a:pt x="388" y="222"/>
                      </a:lnTo>
                      <a:lnTo>
                        <a:pt x="390" y="221"/>
                      </a:lnTo>
                      <a:lnTo>
                        <a:pt x="390" y="219"/>
                      </a:lnTo>
                      <a:lnTo>
                        <a:pt x="390" y="218"/>
                      </a:lnTo>
                      <a:lnTo>
                        <a:pt x="390" y="214"/>
                      </a:lnTo>
                      <a:lnTo>
                        <a:pt x="390" y="213"/>
                      </a:lnTo>
                      <a:lnTo>
                        <a:pt x="390" y="210"/>
                      </a:lnTo>
                      <a:lnTo>
                        <a:pt x="390" y="206"/>
                      </a:lnTo>
                      <a:lnTo>
                        <a:pt x="390" y="204"/>
                      </a:lnTo>
                      <a:lnTo>
                        <a:pt x="390" y="201"/>
                      </a:lnTo>
                      <a:lnTo>
                        <a:pt x="390" y="197"/>
                      </a:lnTo>
                      <a:lnTo>
                        <a:pt x="390" y="194"/>
                      </a:lnTo>
                      <a:lnTo>
                        <a:pt x="390" y="190"/>
                      </a:lnTo>
                      <a:lnTo>
                        <a:pt x="390" y="188"/>
                      </a:lnTo>
                      <a:lnTo>
                        <a:pt x="388" y="186"/>
                      </a:lnTo>
                      <a:lnTo>
                        <a:pt x="388" y="184"/>
                      </a:lnTo>
                      <a:lnTo>
                        <a:pt x="388" y="181"/>
                      </a:lnTo>
                      <a:lnTo>
                        <a:pt x="388" y="180"/>
                      </a:lnTo>
                      <a:lnTo>
                        <a:pt x="387" y="179"/>
                      </a:lnTo>
                      <a:lnTo>
                        <a:pt x="385" y="177"/>
                      </a:lnTo>
                      <a:lnTo>
                        <a:pt x="384" y="173"/>
                      </a:lnTo>
                      <a:lnTo>
                        <a:pt x="381" y="171"/>
                      </a:lnTo>
                      <a:lnTo>
                        <a:pt x="378" y="166"/>
                      </a:lnTo>
                      <a:lnTo>
                        <a:pt x="375" y="163"/>
                      </a:lnTo>
                      <a:lnTo>
                        <a:pt x="372" y="159"/>
                      </a:lnTo>
                      <a:lnTo>
                        <a:pt x="369" y="155"/>
                      </a:lnTo>
                      <a:lnTo>
                        <a:pt x="368" y="153"/>
                      </a:lnTo>
                      <a:lnTo>
                        <a:pt x="366" y="151"/>
                      </a:lnTo>
                      <a:lnTo>
                        <a:pt x="365" y="148"/>
                      </a:lnTo>
                      <a:lnTo>
                        <a:pt x="363" y="147"/>
                      </a:lnTo>
                      <a:lnTo>
                        <a:pt x="360" y="144"/>
                      </a:lnTo>
                      <a:lnTo>
                        <a:pt x="359" y="141"/>
                      </a:lnTo>
                      <a:lnTo>
                        <a:pt x="356" y="138"/>
                      </a:lnTo>
                      <a:lnTo>
                        <a:pt x="355" y="137"/>
                      </a:lnTo>
                      <a:lnTo>
                        <a:pt x="353" y="137"/>
                      </a:lnTo>
                      <a:lnTo>
                        <a:pt x="355" y="137"/>
                      </a:lnTo>
                      <a:lnTo>
                        <a:pt x="353" y="138"/>
                      </a:lnTo>
                      <a:lnTo>
                        <a:pt x="350" y="138"/>
                      </a:lnTo>
                      <a:lnTo>
                        <a:pt x="346" y="139"/>
                      </a:lnTo>
                      <a:lnTo>
                        <a:pt x="341" y="139"/>
                      </a:lnTo>
                      <a:lnTo>
                        <a:pt x="337" y="139"/>
                      </a:lnTo>
                      <a:lnTo>
                        <a:pt x="333" y="139"/>
                      </a:lnTo>
                      <a:lnTo>
                        <a:pt x="330" y="139"/>
                      </a:lnTo>
                      <a:lnTo>
                        <a:pt x="328" y="139"/>
                      </a:lnTo>
                      <a:lnTo>
                        <a:pt x="328" y="138"/>
                      </a:lnTo>
                      <a:lnTo>
                        <a:pt x="327" y="138"/>
                      </a:lnTo>
                      <a:lnTo>
                        <a:pt x="324" y="136"/>
                      </a:lnTo>
                      <a:lnTo>
                        <a:pt x="322" y="135"/>
                      </a:lnTo>
                      <a:lnTo>
                        <a:pt x="318" y="133"/>
                      </a:lnTo>
                      <a:lnTo>
                        <a:pt x="315" y="131"/>
                      </a:lnTo>
                      <a:lnTo>
                        <a:pt x="311" y="129"/>
                      </a:lnTo>
                      <a:lnTo>
                        <a:pt x="306" y="128"/>
                      </a:lnTo>
                      <a:lnTo>
                        <a:pt x="302" y="125"/>
                      </a:lnTo>
                      <a:lnTo>
                        <a:pt x="298" y="123"/>
                      </a:lnTo>
                      <a:lnTo>
                        <a:pt x="293" y="122"/>
                      </a:lnTo>
                      <a:lnTo>
                        <a:pt x="290" y="121"/>
                      </a:lnTo>
                      <a:lnTo>
                        <a:pt x="288" y="119"/>
                      </a:lnTo>
                      <a:lnTo>
                        <a:pt x="286" y="119"/>
                      </a:lnTo>
                      <a:lnTo>
                        <a:pt x="283" y="119"/>
                      </a:lnTo>
                      <a:lnTo>
                        <a:pt x="282" y="119"/>
                      </a:lnTo>
                      <a:lnTo>
                        <a:pt x="280" y="121"/>
                      </a:lnTo>
                      <a:lnTo>
                        <a:pt x="279" y="122"/>
                      </a:lnTo>
                      <a:lnTo>
                        <a:pt x="276" y="124"/>
                      </a:lnTo>
                      <a:lnTo>
                        <a:pt x="273" y="127"/>
                      </a:lnTo>
                      <a:lnTo>
                        <a:pt x="271" y="129"/>
                      </a:lnTo>
                      <a:lnTo>
                        <a:pt x="269" y="131"/>
                      </a:lnTo>
                      <a:lnTo>
                        <a:pt x="266" y="133"/>
                      </a:lnTo>
                      <a:lnTo>
                        <a:pt x="263" y="136"/>
                      </a:lnTo>
                      <a:lnTo>
                        <a:pt x="260" y="139"/>
                      </a:lnTo>
                      <a:lnTo>
                        <a:pt x="257" y="140"/>
                      </a:lnTo>
                      <a:lnTo>
                        <a:pt x="255" y="143"/>
                      </a:lnTo>
                      <a:lnTo>
                        <a:pt x="253" y="146"/>
                      </a:lnTo>
                      <a:lnTo>
                        <a:pt x="251" y="147"/>
                      </a:lnTo>
                      <a:lnTo>
                        <a:pt x="251" y="148"/>
                      </a:lnTo>
                      <a:lnTo>
                        <a:pt x="253" y="151"/>
                      </a:lnTo>
                      <a:lnTo>
                        <a:pt x="253" y="153"/>
                      </a:lnTo>
                      <a:lnTo>
                        <a:pt x="253" y="155"/>
                      </a:lnTo>
                      <a:lnTo>
                        <a:pt x="254" y="156"/>
                      </a:lnTo>
                      <a:lnTo>
                        <a:pt x="254" y="160"/>
                      </a:lnTo>
                      <a:lnTo>
                        <a:pt x="254" y="162"/>
                      </a:lnTo>
                      <a:lnTo>
                        <a:pt x="255" y="164"/>
                      </a:lnTo>
                      <a:lnTo>
                        <a:pt x="255" y="166"/>
                      </a:lnTo>
                      <a:lnTo>
                        <a:pt x="257" y="169"/>
                      </a:lnTo>
                      <a:lnTo>
                        <a:pt x="257" y="171"/>
                      </a:lnTo>
                      <a:lnTo>
                        <a:pt x="258" y="173"/>
                      </a:lnTo>
                      <a:lnTo>
                        <a:pt x="258" y="174"/>
                      </a:lnTo>
                      <a:lnTo>
                        <a:pt x="258" y="176"/>
                      </a:lnTo>
                      <a:lnTo>
                        <a:pt x="258" y="177"/>
                      </a:lnTo>
                      <a:lnTo>
                        <a:pt x="260" y="179"/>
                      </a:lnTo>
                      <a:lnTo>
                        <a:pt x="260" y="181"/>
                      </a:lnTo>
                      <a:lnTo>
                        <a:pt x="260" y="184"/>
                      </a:lnTo>
                      <a:lnTo>
                        <a:pt x="260" y="186"/>
                      </a:lnTo>
                      <a:lnTo>
                        <a:pt x="260" y="188"/>
                      </a:lnTo>
                      <a:lnTo>
                        <a:pt x="260" y="192"/>
                      </a:lnTo>
                      <a:lnTo>
                        <a:pt x="258" y="194"/>
                      </a:lnTo>
                      <a:lnTo>
                        <a:pt x="257" y="193"/>
                      </a:lnTo>
                      <a:lnTo>
                        <a:pt x="254" y="190"/>
                      </a:lnTo>
                      <a:lnTo>
                        <a:pt x="253" y="188"/>
                      </a:lnTo>
                      <a:lnTo>
                        <a:pt x="250" y="184"/>
                      </a:lnTo>
                      <a:lnTo>
                        <a:pt x="248" y="181"/>
                      </a:lnTo>
                      <a:lnTo>
                        <a:pt x="247" y="179"/>
                      </a:lnTo>
                      <a:lnTo>
                        <a:pt x="245" y="177"/>
                      </a:lnTo>
                      <a:lnTo>
                        <a:pt x="242" y="173"/>
                      </a:lnTo>
                      <a:lnTo>
                        <a:pt x="241" y="171"/>
                      </a:lnTo>
                      <a:lnTo>
                        <a:pt x="239" y="169"/>
                      </a:lnTo>
                      <a:lnTo>
                        <a:pt x="238" y="168"/>
                      </a:lnTo>
                      <a:lnTo>
                        <a:pt x="237" y="166"/>
                      </a:lnTo>
                      <a:lnTo>
                        <a:pt x="237" y="165"/>
                      </a:lnTo>
                      <a:lnTo>
                        <a:pt x="234" y="164"/>
                      </a:lnTo>
                      <a:lnTo>
                        <a:pt x="231" y="163"/>
                      </a:lnTo>
                      <a:lnTo>
                        <a:pt x="226" y="161"/>
                      </a:lnTo>
                      <a:lnTo>
                        <a:pt x="222" y="161"/>
                      </a:lnTo>
                      <a:lnTo>
                        <a:pt x="218" y="160"/>
                      </a:lnTo>
                      <a:lnTo>
                        <a:pt x="213" y="160"/>
                      </a:lnTo>
                      <a:lnTo>
                        <a:pt x="209" y="160"/>
                      </a:lnTo>
                      <a:lnTo>
                        <a:pt x="207" y="161"/>
                      </a:lnTo>
                      <a:lnTo>
                        <a:pt x="204" y="162"/>
                      </a:lnTo>
                      <a:lnTo>
                        <a:pt x="203" y="163"/>
                      </a:lnTo>
                      <a:lnTo>
                        <a:pt x="202" y="165"/>
                      </a:lnTo>
                      <a:lnTo>
                        <a:pt x="200" y="168"/>
                      </a:lnTo>
                      <a:lnTo>
                        <a:pt x="197" y="170"/>
                      </a:lnTo>
                      <a:lnTo>
                        <a:pt x="196" y="172"/>
                      </a:lnTo>
                      <a:lnTo>
                        <a:pt x="193" y="176"/>
                      </a:lnTo>
                      <a:lnTo>
                        <a:pt x="191" y="178"/>
                      </a:lnTo>
                      <a:lnTo>
                        <a:pt x="188" y="181"/>
                      </a:lnTo>
                      <a:lnTo>
                        <a:pt x="187" y="184"/>
                      </a:lnTo>
                      <a:lnTo>
                        <a:pt x="185" y="186"/>
                      </a:lnTo>
                      <a:lnTo>
                        <a:pt x="184" y="188"/>
                      </a:lnTo>
                      <a:lnTo>
                        <a:pt x="181" y="192"/>
                      </a:lnTo>
                      <a:lnTo>
                        <a:pt x="180" y="193"/>
                      </a:lnTo>
                      <a:lnTo>
                        <a:pt x="180" y="194"/>
                      </a:lnTo>
                      <a:lnTo>
                        <a:pt x="177" y="197"/>
                      </a:lnTo>
                      <a:lnTo>
                        <a:pt x="175" y="199"/>
                      </a:lnTo>
                      <a:lnTo>
                        <a:pt x="174" y="202"/>
                      </a:lnTo>
                      <a:lnTo>
                        <a:pt x="172" y="204"/>
                      </a:lnTo>
                      <a:lnTo>
                        <a:pt x="172" y="207"/>
                      </a:lnTo>
                      <a:lnTo>
                        <a:pt x="169" y="211"/>
                      </a:lnTo>
                      <a:lnTo>
                        <a:pt x="168" y="213"/>
                      </a:lnTo>
                      <a:lnTo>
                        <a:pt x="167" y="215"/>
                      </a:lnTo>
                      <a:lnTo>
                        <a:pt x="165" y="219"/>
                      </a:lnTo>
                      <a:lnTo>
                        <a:pt x="162" y="221"/>
                      </a:lnTo>
                      <a:lnTo>
                        <a:pt x="161" y="223"/>
                      </a:lnTo>
                      <a:lnTo>
                        <a:pt x="159" y="225"/>
                      </a:lnTo>
                      <a:lnTo>
                        <a:pt x="158" y="226"/>
                      </a:lnTo>
                      <a:lnTo>
                        <a:pt x="155" y="227"/>
                      </a:lnTo>
                      <a:lnTo>
                        <a:pt x="151" y="228"/>
                      </a:lnTo>
                      <a:lnTo>
                        <a:pt x="146" y="230"/>
                      </a:lnTo>
                      <a:lnTo>
                        <a:pt x="140" y="233"/>
                      </a:lnTo>
                      <a:lnTo>
                        <a:pt x="136" y="234"/>
                      </a:lnTo>
                      <a:lnTo>
                        <a:pt x="133" y="236"/>
                      </a:lnTo>
                      <a:lnTo>
                        <a:pt x="130" y="237"/>
                      </a:lnTo>
                      <a:lnTo>
                        <a:pt x="130" y="238"/>
                      </a:lnTo>
                      <a:lnTo>
                        <a:pt x="121" y="227"/>
                      </a:lnTo>
                      <a:lnTo>
                        <a:pt x="120" y="227"/>
                      </a:lnTo>
                      <a:lnTo>
                        <a:pt x="117" y="228"/>
                      </a:lnTo>
                      <a:lnTo>
                        <a:pt x="113" y="229"/>
                      </a:lnTo>
                      <a:lnTo>
                        <a:pt x="110" y="231"/>
                      </a:lnTo>
                      <a:lnTo>
                        <a:pt x="104" y="233"/>
                      </a:lnTo>
                      <a:lnTo>
                        <a:pt x="101" y="235"/>
                      </a:lnTo>
                      <a:lnTo>
                        <a:pt x="98" y="237"/>
                      </a:lnTo>
                      <a:lnTo>
                        <a:pt x="97" y="239"/>
                      </a:lnTo>
                      <a:lnTo>
                        <a:pt x="95" y="240"/>
                      </a:lnTo>
                      <a:lnTo>
                        <a:pt x="94" y="244"/>
                      </a:lnTo>
                      <a:lnTo>
                        <a:pt x="92" y="245"/>
                      </a:lnTo>
                      <a:lnTo>
                        <a:pt x="91" y="247"/>
                      </a:lnTo>
                      <a:lnTo>
                        <a:pt x="91" y="250"/>
                      </a:lnTo>
                      <a:lnTo>
                        <a:pt x="89" y="252"/>
                      </a:lnTo>
                      <a:lnTo>
                        <a:pt x="88" y="254"/>
                      </a:lnTo>
                      <a:lnTo>
                        <a:pt x="86" y="256"/>
                      </a:lnTo>
                      <a:lnTo>
                        <a:pt x="85" y="258"/>
                      </a:lnTo>
                      <a:lnTo>
                        <a:pt x="85" y="260"/>
                      </a:lnTo>
                      <a:lnTo>
                        <a:pt x="83" y="262"/>
                      </a:lnTo>
                      <a:lnTo>
                        <a:pt x="83" y="263"/>
                      </a:lnTo>
                      <a:lnTo>
                        <a:pt x="82" y="264"/>
                      </a:lnTo>
                      <a:lnTo>
                        <a:pt x="82" y="267"/>
                      </a:lnTo>
                      <a:lnTo>
                        <a:pt x="81" y="268"/>
                      </a:lnTo>
                      <a:lnTo>
                        <a:pt x="81" y="270"/>
                      </a:lnTo>
                      <a:lnTo>
                        <a:pt x="79" y="271"/>
                      </a:lnTo>
                      <a:lnTo>
                        <a:pt x="79" y="274"/>
                      </a:lnTo>
                      <a:lnTo>
                        <a:pt x="78" y="277"/>
                      </a:lnTo>
                      <a:lnTo>
                        <a:pt x="76" y="280"/>
                      </a:lnTo>
                      <a:lnTo>
                        <a:pt x="75" y="281"/>
                      </a:lnTo>
                      <a:lnTo>
                        <a:pt x="75" y="280"/>
                      </a:lnTo>
                      <a:lnTo>
                        <a:pt x="73" y="278"/>
                      </a:lnTo>
                      <a:lnTo>
                        <a:pt x="73" y="276"/>
                      </a:lnTo>
                      <a:lnTo>
                        <a:pt x="72" y="275"/>
                      </a:lnTo>
                      <a:lnTo>
                        <a:pt x="72" y="272"/>
                      </a:lnTo>
                      <a:lnTo>
                        <a:pt x="70" y="271"/>
                      </a:lnTo>
                      <a:lnTo>
                        <a:pt x="70" y="269"/>
                      </a:lnTo>
                      <a:lnTo>
                        <a:pt x="70" y="267"/>
                      </a:lnTo>
                      <a:lnTo>
                        <a:pt x="70" y="264"/>
                      </a:lnTo>
                      <a:lnTo>
                        <a:pt x="70" y="262"/>
                      </a:lnTo>
                      <a:lnTo>
                        <a:pt x="70" y="260"/>
                      </a:lnTo>
                      <a:lnTo>
                        <a:pt x="70" y="256"/>
                      </a:lnTo>
                      <a:lnTo>
                        <a:pt x="72" y="254"/>
                      </a:lnTo>
                      <a:lnTo>
                        <a:pt x="72" y="252"/>
                      </a:lnTo>
                      <a:lnTo>
                        <a:pt x="72" y="250"/>
                      </a:lnTo>
                      <a:lnTo>
                        <a:pt x="73" y="247"/>
                      </a:lnTo>
                      <a:lnTo>
                        <a:pt x="73" y="246"/>
                      </a:lnTo>
                      <a:lnTo>
                        <a:pt x="73" y="244"/>
                      </a:lnTo>
                      <a:lnTo>
                        <a:pt x="75" y="242"/>
                      </a:lnTo>
                      <a:lnTo>
                        <a:pt x="75" y="239"/>
                      </a:lnTo>
                      <a:lnTo>
                        <a:pt x="76" y="238"/>
                      </a:lnTo>
                      <a:lnTo>
                        <a:pt x="76" y="236"/>
                      </a:lnTo>
                      <a:lnTo>
                        <a:pt x="76" y="234"/>
                      </a:lnTo>
                      <a:lnTo>
                        <a:pt x="76" y="231"/>
                      </a:lnTo>
                      <a:lnTo>
                        <a:pt x="78" y="229"/>
                      </a:lnTo>
                      <a:lnTo>
                        <a:pt x="79" y="225"/>
                      </a:lnTo>
                      <a:lnTo>
                        <a:pt x="79" y="221"/>
                      </a:lnTo>
                      <a:lnTo>
                        <a:pt x="81" y="218"/>
                      </a:lnTo>
                      <a:lnTo>
                        <a:pt x="81" y="215"/>
                      </a:lnTo>
                      <a:lnTo>
                        <a:pt x="81" y="213"/>
                      </a:lnTo>
                      <a:lnTo>
                        <a:pt x="82" y="211"/>
                      </a:lnTo>
                      <a:lnTo>
                        <a:pt x="82" y="210"/>
                      </a:lnTo>
                      <a:lnTo>
                        <a:pt x="82" y="207"/>
                      </a:lnTo>
                      <a:lnTo>
                        <a:pt x="82" y="204"/>
                      </a:lnTo>
                      <a:lnTo>
                        <a:pt x="82" y="201"/>
                      </a:lnTo>
                      <a:lnTo>
                        <a:pt x="82" y="197"/>
                      </a:lnTo>
                      <a:lnTo>
                        <a:pt x="82" y="194"/>
                      </a:lnTo>
                      <a:lnTo>
                        <a:pt x="82" y="189"/>
                      </a:lnTo>
                      <a:lnTo>
                        <a:pt x="82" y="186"/>
                      </a:lnTo>
                      <a:lnTo>
                        <a:pt x="82" y="184"/>
                      </a:lnTo>
                      <a:lnTo>
                        <a:pt x="82" y="181"/>
                      </a:lnTo>
                      <a:lnTo>
                        <a:pt x="82" y="180"/>
                      </a:lnTo>
                      <a:lnTo>
                        <a:pt x="82" y="178"/>
                      </a:lnTo>
                      <a:lnTo>
                        <a:pt x="82" y="174"/>
                      </a:lnTo>
                      <a:lnTo>
                        <a:pt x="82" y="171"/>
                      </a:lnTo>
                      <a:lnTo>
                        <a:pt x="82" y="168"/>
                      </a:lnTo>
                      <a:lnTo>
                        <a:pt x="82" y="165"/>
                      </a:lnTo>
                      <a:lnTo>
                        <a:pt x="82" y="163"/>
                      </a:lnTo>
                      <a:lnTo>
                        <a:pt x="82" y="162"/>
                      </a:lnTo>
                      <a:lnTo>
                        <a:pt x="82" y="161"/>
                      </a:lnTo>
                      <a:lnTo>
                        <a:pt x="82" y="159"/>
                      </a:lnTo>
                      <a:lnTo>
                        <a:pt x="85" y="156"/>
                      </a:lnTo>
                      <a:lnTo>
                        <a:pt x="88" y="154"/>
                      </a:lnTo>
                      <a:lnTo>
                        <a:pt x="91" y="151"/>
                      </a:lnTo>
                      <a:lnTo>
                        <a:pt x="94" y="147"/>
                      </a:lnTo>
                      <a:lnTo>
                        <a:pt x="98" y="143"/>
                      </a:lnTo>
                      <a:lnTo>
                        <a:pt x="101" y="140"/>
                      </a:lnTo>
                      <a:lnTo>
                        <a:pt x="104" y="136"/>
                      </a:lnTo>
                      <a:lnTo>
                        <a:pt x="108" y="132"/>
                      </a:lnTo>
                      <a:lnTo>
                        <a:pt x="111" y="129"/>
                      </a:lnTo>
                      <a:lnTo>
                        <a:pt x="114" y="125"/>
                      </a:lnTo>
                      <a:lnTo>
                        <a:pt x="117" y="122"/>
                      </a:lnTo>
                      <a:lnTo>
                        <a:pt x="118" y="120"/>
                      </a:lnTo>
                      <a:lnTo>
                        <a:pt x="120" y="116"/>
                      </a:lnTo>
                      <a:lnTo>
                        <a:pt x="121" y="115"/>
                      </a:lnTo>
                      <a:lnTo>
                        <a:pt x="121" y="113"/>
                      </a:lnTo>
                      <a:lnTo>
                        <a:pt x="121" y="110"/>
                      </a:lnTo>
                      <a:lnTo>
                        <a:pt x="121" y="106"/>
                      </a:lnTo>
                      <a:lnTo>
                        <a:pt x="123" y="104"/>
                      </a:lnTo>
                      <a:lnTo>
                        <a:pt x="123" y="99"/>
                      </a:lnTo>
                      <a:lnTo>
                        <a:pt x="123" y="96"/>
                      </a:lnTo>
                      <a:lnTo>
                        <a:pt x="124" y="92"/>
                      </a:lnTo>
                      <a:lnTo>
                        <a:pt x="124" y="89"/>
                      </a:lnTo>
                      <a:lnTo>
                        <a:pt x="124" y="84"/>
                      </a:lnTo>
                      <a:lnTo>
                        <a:pt x="126" y="82"/>
                      </a:lnTo>
                      <a:lnTo>
                        <a:pt x="126" y="79"/>
                      </a:lnTo>
                      <a:lnTo>
                        <a:pt x="126" y="75"/>
                      </a:lnTo>
                      <a:lnTo>
                        <a:pt x="126" y="73"/>
                      </a:lnTo>
                      <a:lnTo>
                        <a:pt x="126" y="71"/>
                      </a:lnTo>
                      <a:lnTo>
                        <a:pt x="124" y="70"/>
                      </a:lnTo>
                      <a:lnTo>
                        <a:pt x="124" y="69"/>
                      </a:lnTo>
                      <a:lnTo>
                        <a:pt x="121" y="67"/>
                      </a:lnTo>
                      <a:lnTo>
                        <a:pt x="118" y="65"/>
                      </a:lnTo>
                      <a:lnTo>
                        <a:pt x="114" y="63"/>
                      </a:lnTo>
                      <a:lnTo>
                        <a:pt x="108" y="61"/>
                      </a:lnTo>
                      <a:lnTo>
                        <a:pt x="104" y="58"/>
                      </a:lnTo>
                      <a:lnTo>
                        <a:pt x="99" y="57"/>
                      </a:lnTo>
                      <a:lnTo>
                        <a:pt x="97" y="57"/>
                      </a:lnTo>
                      <a:lnTo>
                        <a:pt x="95" y="56"/>
                      </a:lnTo>
                      <a:lnTo>
                        <a:pt x="91" y="56"/>
                      </a:lnTo>
                      <a:lnTo>
                        <a:pt x="88" y="56"/>
                      </a:lnTo>
                      <a:lnTo>
                        <a:pt x="85" y="56"/>
                      </a:lnTo>
                      <a:lnTo>
                        <a:pt x="82" y="56"/>
                      </a:lnTo>
                      <a:lnTo>
                        <a:pt x="81" y="56"/>
                      </a:lnTo>
                      <a:lnTo>
                        <a:pt x="76" y="56"/>
                      </a:lnTo>
                      <a:lnTo>
                        <a:pt x="73" y="56"/>
                      </a:lnTo>
                      <a:lnTo>
                        <a:pt x="70" y="56"/>
                      </a:lnTo>
                      <a:lnTo>
                        <a:pt x="67" y="57"/>
                      </a:lnTo>
                      <a:lnTo>
                        <a:pt x="65" y="57"/>
                      </a:lnTo>
                      <a:lnTo>
                        <a:pt x="62" y="58"/>
                      </a:lnTo>
                      <a:lnTo>
                        <a:pt x="60" y="59"/>
                      </a:lnTo>
                      <a:lnTo>
                        <a:pt x="59" y="62"/>
                      </a:lnTo>
                      <a:lnTo>
                        <a:pt x="56" y="63"/>
                      </a:lnTo>
                      <a:lnTo>
                        <a:pt x="54" y="64"/>
                      </a:lnTo>
                      <a:lnTo>
                        <a:pt x="53" y="63"/>
                      </a:lnTo>
                      <a:lnTo>
                        <a:pt x="53" y="62"/>
                      </a:lnTo>
                      <a:lnTo>
                        <a:pt x="51" y="59"/>
                      </a:lnTo>
                      <a:lnTo>
                        <a:pt x="51" y="57"/>
                      </a:lnTo>
                      <a:lnTo>
                        <a:pt x="51" y="54"/>
                      </a:lnTo>
                      <a:lnTo>
                        <a:pt x="53" y="50"/>
                      </a:lnTo>
                      <a:lnTo>
                        <a:pt x="53" y="47"/>
                      </a:lnTo>
                      <a:lnTo>
                        <a:pt x="56" y="45"/>
                      </a:lnTo>
                      <a:lnTo>
                        <a:pt x="57" y="41"/>
                      </a:lnTo>
                      <a:lnTo>
                        <a:pt x="60" y="38"/>
                      </a:lnTo>
                      <a:lnTo>
                        <a:pt x="63" y="34"/>
                      </a:lnTo>
                      <a:lnTo>
                        <a:pt x="66" y="31"/>
                      </a:lnTo>
                      <a:lnTo>
                        <a:pt x="70" y="26"/>
                      </a:lnTo>
                      <a:lnTo>
                        <a:pt x="75" y="23"/>
                      </a:lnTo>
                      <a:lnTo>
                        <a:pt x="78" y="20"/>
                      </a:lnTo>
                      <a:lnTo>
                        <a:pt x="82" y="16"/>
                      </a:lnTo>
                      <a:lnTo>
                        <a:pt x="85" y="13"/>
                      </a:lnTo>
                      <a:lnTo>
                        <a:pt x="88" y="10"/>
                      </a:lnTo>
                      <a:lnTo>
                        <a:pt x="91" y="7"/>
                      </a:lnTo>
                      <a:lnTo>
                        <a:pt x="92" y="6"/>
                      </a:lnTo>
                      <a:lnTo>
                        <a:pt x="94" y="5"/>
                      </a:lnTo>
                      <a:lnTo>
                        <a:pt x="95" y="5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6" name="Freeform 299"/>
                <p:cNvSpPr>
                  <a:spLocks/>
                </p:cNvSpPr>
                <p:nvPr/>
              </p:nvSpPr>
              <p:spPr bwMode="auto">
                <a:xfrm>
                  <a:off x="903274" y="3155710"/>
                  <a:ext cx="135700" cy="60293"/>
                </a:xfrm>
                <a:custGeom>
                  <a:avLst/>
                  <a:gdLst>
                    <a:gd name="T0" fmla="*/ 2147483647 w 546"/>
                    <a:gd name="T1" fmla="*/ 2147483647 h 263"/>
                    <a:gd name="T2" fmla="*/ 2147483647 w 546"/>
                    <a:gd name="T3" fmla="*/ 2147483647 h 263"/>
                    <a:gd name="T4" fmla="*/ 2147483647 w 546"/>
                    <a:gd name="T5" fmla="*/ 2147483647 h 263"/>
                    <a:gd name="T6" fmla="*/ 2147483647 w 546"/>
                    <a:gd name="T7" fmla="*/ 2147483647 h 263"/>
                    <a:gd name="T8" fmla="*/ 2147483647 w 546"/>
                    <a:gd name="T9" fmla="*/ 2147483647 h 263"/>
                    <a:gd name="T10" fmla="*/ 2147483647 w 546"/>
                    <a:gd name="T11" fmla="*/ 2147483647 h 263"/>
                    <a:gd name="T12" fmla="*/ 2147483647 w 546"/>
                    <a:gd name="T13" fmla="*/ 2147483647 h 263"/>
                    <a:gd name="T14" fmla="*/ 2147483647 w 546"/>
                    <a:gd name="T15" fmla="*/ 2147483647 h 263"/>
                    <a:gd name="T16" fmla="*/ 2147483647 w 546"/>
                    <a:gd name="T17" fmla="*/ 2147483647 h 263"/>
                    <a:gd name="T18" fmla="*/ 2147483647 w 546"/>
                    <a:gd name="T19" fmla="*/ 2147483647 h 263"/>
                    <a:gd name="T20" fmla="*/ 2147483647 w 546"/>
                    <a:gd name="T21" fmla="*/ 2147483647 h 263"/>
                    <a:gd name="T22" fmla="*/ 2147483647 w 546"/>
                    <a:gd name="T23" fmla="*/ 2147483647 h 263"/>
                    <a:gd name="T24" fmla="*/ 2147483647 w 546"/>
                    <a:gd name="T25" fmla="*/ 2147483647 h 263"/>
                    <a:gd name="T26" fmla="*/ 2147483647 w 546"/>
                    <a:gd name="T27" fmla="*/ 2147483647 h 263"/>
                    <a:gd name="T28" fmla="*/ 2147483647 w 546"/>
                    <a:gd name="T29" fmla="*/ 2147483647 h 263"/>
                    <a:gd name="T30" fmla="*/ 2147483647 w 546"/>
                    <a:gd name="T31" fmla="*/ 2147483647 h 263"/>
                    <a:gd name="T32" fmla="*/ 2147483647 w 546"/>
                    <a:gd name="T33" fmla="*/ 2147483647 h 263"/>
                    <a:gd name="T34" fmla="*/ 2147483647 w 546"/>
                    <a:gd name="T35" fmla="*/ 2147483647 h 263"/>
                    <a:gd name="T36" fmla="*/ 2147483647 w 546"/>
                    <a:gd name="T37" fmla="*/ 2147483647 h 263"/>
                    <a:gd name="T38" fmla="*/ 2147483647 w 546"/>
                    <a:gd name="T39" fmla="*/ 2147483647 h 263"/>
                    <a:gd name="T40" fmla="*/ 2147483647 w 546"/>
                    <a:gd name="T41" fmla="*/ 2147483647 h 263"/>
                    <a:gd name="T42" fmla="*/ 2147483647 w 546"/>
                    <a:gd name="T43" fmla="*/ 2147483647 h 263"/>
                    <a:gd name="T44" fmla="*/ 2147483647 w 546"/>
                    <a:gd name="T45" fmla="*/ 2147483647 h 263"/>
                    <a:gd name="T46" fmla="*/ 2147483647 w 546"/>
                    <a:gd name="T47" fmla="*/ 2147483647 h 263"/>
                    <a:gd name="T48" fmla="*/ 2147483647 w 546"/>
                    <a:gd name="T49" fmla="*/ 2147483647 h 263"/>
                    <a:gd name="T50" fmla="*/ 2147483647 w 546"/>
                    <a:gd name="T51" fmla="*/ 2147483647 h 263"/>
                    <a:gd name="T52" fmla="*/ 2147483647 w 546"/>
                    <a:gd name="T53" fmla="*/ 2147483647 h 263"/>
                    <a:gd name="T54" fmla="*/ 2147483647 w 546"/>
                    <a:gd name="T55" fmla="*/ 2147483647 h 263"/>
                    <a:gd name="T56" fmla="*/ 2147483647 w 546"/>
                    <a:gd name="T57" fmla="*/ 2147483647 h 263"/>
                    <a:gd name="T58" fmla="*/ 2147483647 w 546"/>
                    <a:gd name="T59" fmla="*/ 2147483647 h 263"/>
                    <a:gd name="T60" fmla="*/ 2147483647 w 546"/>
                    <a:gd name="T61" fmla="*/ 2147483647 h 263"/>
                    <a:gd name="T62" fmla="*/ 2147483647 w 546"/>
                    <a:gd name="T63" fmla="*/ 2147483647 h 263"/>
                    <a:gd name="T64" fmla="*/ 2147483647 w 546"/>
                    <a:gd name="T65" fmla="*/ 2147483647 h 263"/>
                    <a:gd name="T66" fmla="*/ 2147483647 w 546"/>
                    <a:gd name="T67" fmla="*/ 2147483647 h 263"/>
                    <a:gd name="T68" fmla="*/ 2147483647 w 546"/>
                    <a:gd name="T69" fmla="*/ 2147483647 h 263"/>
                    <a:gd name="T70" fmla="*/ 2147483647 w 546"/>
                    <a:gd name="T71" fmla="*/ 2147483647 h 263"/>
                    <a:gd name="T72" fmla="*/ 2147483647 w 546"/>
                    <a:gd name="T73" fmla="*/ 2147483647 h 263"/>
                    <a:gd name="T74" fmla="*/ 2147483647 w 546"/>
                    <a:gd name="T75" fmla="*/ 2147483647 h 263"/>
                    <a:gd name="T76" fmla="*/ 2147483647 w 546"/>
                    <a:gd name="T77" fmla="*/ 2147483647 h 263"/>
                    <a:gd name="T78" fmla="*/ 2147483647 w 546"/>
                    <a:gd name="T79" fmla="*/ 2147483647 h 263"/>
                    <a:gd name="T80" fmla="*/ 2147483647 w 546"/>
                    <a:gd name="T81" fmla="*/ 2147483647 h 263"/>
                    <a:gd name="T82" fmla="*/ 2147483647 w 546"/>
                    <a:gd name="T83" fmla="*/ 2147483647 h 263"/>
                    <a:gd name="T84" fmla="*/ 2147483647 w 546"/>
                    <a:gd name="T85" fmla="*/ 2147483647 h 263"/>
                    <a:gd name="T86" fmla="*/ 2147483647 w 546"/>
                    <a:gd name="T87" fmla="*/ 2147483647 h 263"/>
                    <a:gd name="T88" fmla="*/ 2147483647 w 546"/>
                    <a:gd name="T89" fmla="*/ 2147483647 h 263"/>
                    <a:gd name="T90" fmla="*/ 2147483647 w 546"/>
                    <a:gd name="T91" fmla="*/ 2147483647 h 263"/>
                    <a:gd name="T92" fmla="*/ 2147483647 w 546"/>
                    <a:gd name="T93" fmla="*/ 2147483647 h 263"/>
                    <a:gd name="T94" fmla="*/ 2147483647 w 546"/>
                    <a:gd name="T95" fmla="*/ 2147483647 h 263"/>
                    <a:gd name="T96" fmla="*/ 2147483647 w 546"/>
                    <a:gd name="T97" fmla="*/ 2147483647 h 263"/>
                    <a:gd name="T98" fmla="*/ 2147483647 w 546"/>
                    <a:gd name="T99" fmla="*/ 2147483647 h 263"/>
                    <a:gd name="T100" fmla="*/ 2147483647 w 546"/>
                    <a:gd name="T101" fmla="*/ 2147483647 h 263"/>
                    <a:gd name="T102" fmla="*/ 2147483647 w 546"/>
                    <a:gd name="T103" fmla="*/ 2147483647 h 263"/>
                    <a:gd name="T104" fmla="*/ 2147483647 w 546"/>
                    <a:gd name="T105" fmla="*/ 2147483647 h 263"/>
                    <a:gd name="T106" fmla="*/ 2147483647 w 546"/>
                    <a:gd name="T107" fmla="*/ 2147483647 h 263"/>
                    <a:gd name="T108" fmla="*/ 2147483647 w 546"/>
                    <a:gd name="T109" fmla="*/ 2147483647 h 263"/>
                    <a:gd name="T110" fmla="*/ 2147483647 w 546"/>
                    <a:gd name="T111" fmla="*/ 2147483647 h 263"/>
                    <a:gd name="T112" fmla="*/ 2147483647 w 546"/>
                    <a:gd name="T113" fmla="*/ 2147483647 h 263"/>
                    <a:gd name="T114" fmla="*/ 2147483647 w 546"/>
                    <a:gd name="T115" fmla="*/ 2147483647 h 263"/>
                    <a:gd name="T116" fmla="*/ 2147483647 w 546"/>
                    <a:gd name="T117" fmla="*/ 2147483647 h 263"/>
                    <a:gd name="T118" fmla="*/ 0 w 546"/>
                    <a:gd name="T119" fmla="*/ 2147483647 h 263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546"/>
                    <a:gd name="T181" fmla="*/ 0 h 263"/>
                    <a:gd name="T182" fmla="*/ 546 w 546"/>
                    <a:gd name="T183" fmla="*/ 263 h 263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546" h="263">
                      <a:moveTo>
                        <a:pt x="0" y="263"/>
                      </a:moveTo>
                      <a:lnTo>
                        <a:pt x="0" y="263"/>
                      </a:lnTo>
                      <a:lnTo>
                        <a:pt x="0" y="261"/>
                      </a:lnTo>
                      <a:lnTo>
                        <a:pt x="1" y="258"/>
                      </a:lnTo>
                      <a:lnTo>
                        <a:pt x="3" y="255"/>
                      </a:lnTo>
                      <a:lnTo>
                        <a:pt x="3" y="253"/>
                      </a:lnTo>
                      <a:lnTo>
                        <a:pt x="3" y="250"/>
                      </a:lnTo>
                      <a:lnTo>
                        <a:pt x="4" y="248"/>
                      </a:lnTo>
                      <a:lnTo>
                        <a:pt x="4" y="247"/>
                      </a:lnTo>
                      <a:lnTo>
                        <a:pt x="5" y="244"/>
                      </a:lnTo>
                      <a:lnTo>
                        <a:pt x="7" y="241"/>
                      </a:lnTo>
                      <a:lnTo>
                        <a:pt x="7" y="239"/>
                      </a:lnTo>
                      <a:lnTo>
                        <a:pt x="8" y="237"/>
                      </a:lnTo>
                      <a:lnTo>
                        <a:pt x="10" y="234"/>
                      </a:lnTo>
                      <a:lnTo>
                        <a:pt x="10" y="231"/>
                      </a:lnTo>
                      <a:lnTo>
                        <a:pt x="11" y="229"/>
                      </a:lnTo>
                      <a:lnTo>
                        <a:pt x="13" y="226"/>
                      </a:lnTo>
                      <a:lnTo>
                        <a:pt x="14" y="223"/>
                      </a:lnTo>
                      <a:lnTo>
                        <a:pt x="16" y="222"/>
                      </a:lnTo>
                      <a:lnTo>
                        <a:pt x="17" y="220"/>
                      </a:lnTo>
                      <a:lnTo>
                        <a:pt x="19" y="217"/>
                      </a:lnTo>
                      <a:lnTo>
                        <a:pt x="20" y="214"/>
                      </a:lnTo>
                      <a:lnTo>
                        <a:pt x="22" y="212"/>
                      </a:lnTo>
                      <a:lnTo>
                        <a:pt x="23" y="211"/>
                      </a:lnTo>
                      <a:lnTo>
                        <a:pt x="23" y="208"/>
                      </a:lnTo>
                      <a:lnTo>
                        <a:pt x="26" y="206"/>
                      </a:lnTo>
                      <a:lnTo>
                        <a:pt x="30" y="204"/>
                      </a:lnTo>
                      <a:lnTo>
                        <a:pt x="33" y="201"/>
                      </a:lnTo>
                      <a:lnTo>
                        <a:pt x="36" y="200"/>
                      </a:lnTo>
                      <a:lnTo>
                        <a:pt x="39" y="198"/>
                      </a:lnTo>
                      <a:lnTo>
                        <a:pt x="43" y="197"/>
                      </a:lnTo>
                      <a:lnTo>
                        <a:pt x="48" y="196"/>
                      </a:lnTo>
                      <a:lnTo>
                        <a:pt x="52" y="196"/>
                      </a:lnTo>
                      <a:lnTo>
                        <a:pt x="56" y="193"/>
                      </a:lnTo>
                      <a:lnTo>
                        <a:pt x="61" y="193"/>
                      </a:lnTo>
                      <a:lnTo>
                        <a:pt x="64" y="192"/>
                      </a:lnTo>
                      <a:lnTo>
                        <a:pt x="68" y="192"/>
                      </a:lnTo>
                      <a:lnTo>
                        <a:pt x="71" y="191"/>
                      </a:lnTo>
                      <a:lnTo>
                        <a:pt x="75" y="191"/>
                      </a:lnTo>
                      <a:lnTo>
                        <a:pt x="77" y="191"/>
                      </a:lnTo>
                      <a:lnTo>
                        <a:pt x="80" y="191"/>
                      </a:lnTo>
                      <a:lnTo>
                        <a:pt x="83" y="191"/>
                      </a:lnTo>
                      <a:lnTo>
                        <a:pt x="84" y="191"/>
                      </a:lnTo>
                      <a:lnTo>
                        <a:pt x="87" y="190"/>
                      </a:lnTo>
                      <a:lnTo>
                        <a:pt x="91" y="187"/>
                      </a:lnTo>
                      <a:lnTo>
                        <a:pt x="94" y="184"/>
                      </a:lnTo>
                      <a:lnTo>
                        <a:pt x="97" y="182"/>
                      </a:lnTo>
                      <a:lnTo>
                        <a:pt x="100" y="180"/>
                      </a:lnTo>
                      <a:lnTo>
                        <a:pt x="103" y="178"/>
                      </a:lnTo>
                      <a:lnTo>
                        <a:pt x="106" y="174"/>
                      </a:lnTo>
                      <a:lnTo>
                        <a:pt x="109" y="172"/>
                      </a:lnTo>
                      <a:lnTo>
                        <a:pt x="110" y="168"/>
                      </a:lnTo>
                      <a:lnTo>
                        <a:pt x="113" y="166"/>
                      </a:lnTo>
                      <a:lnTo>
                        <a:pt x="116" y="164"/>
                      </a:lnTo>
                      <a:lnTo>
                        <a:pt x="118" y="163"/>
                      </a:lnTo>
                      <a:lnTo>
                        <a:pt x="177" y="142"/>
                      </a:lnTo>
                      <a:lnTo>
                        <a:pt x="179" y="141"/>
                      </a:lnTo>
                      <a:lnTo>
                        <a:pt x="180" y="140"/>
                      </a:lnTo>
                      <a:lnTo>
                        <a:pt x="183" y="139"/>
                      </a:lnTo>
                      <a:lnTo>
                        <a:pt x="186" y="137"/>
                      </a:lnTo>
                      <a:lnTo>
                        <a:pt x="191" y="134"/>
                      </a:lnTo>
                      <a:lnTo>
                        <a:pt x="195" y="132"/>
                      </a:lnTo>
                      <a:lnTo>
                        <a:pt x="199" y="129"/>
                      </a:lnTo>
                      <a:lnTo>
                        <a:pt x="202" y="126"/>
                      </a:lnTo>
                      <a:lnTo>
                        <a:pt x="207" y="123"/>
                      </a:lnTo>
                      <a:lnTo>
                        <a:pt x="211" y="121"/>
                      </a:lnTo>
                      <a:lnTo>
                        <a:pt x="215" y="117"/>
                      </a:lnTo>
                      <a:lnTo>
                        <a:pt x="218" y="115"/>
                      </a:lnTo>
                      <a:lnTo>
                        <a:pt x="223" y="111"/>
                      </a:lnTo>
                      <a:lnTo>
                        <a:pt x="226" y="109"/>
                      </a:lnTo>
                      <a:lnTo>
                        <a:pt x="228" y="108"/>
                      </a:lnTo>
                      <a:lnTo>
                        <a:pt x="230" y="105"/>
                      </a:lnTo>
                      <a:lnTo>
                        <a:pt x="231" y="101"/>
                      </a:lnTo>
                      <a:lnTo>
                        <a:pt x="233" y="99"/>
                      </a:lnTo>
                      <a:lnTo>
                        <a:pt x="234" y="97"/>
                      </a:lnTo>
                      <a:lnTo>
                        <a:pt x="236" y="94"/>
                      </a:lnTo>
                      <a:lnTo>
                        <a:pt x="237" y="93"/>
                      </a:lnTo>
                      <a:lnTo>
                        <a:pt x="239" y="91"/>
                      </a:lnTo>
                      <a:lnTo>
                        <a:pt x="240" y="88"/>
                      </a:lnTo>
                      <a:lnTo>
                        <a:pt x="242" y="85"/>
                      </a:lnTo>
                      <a:lnTo>
                        <a:pt x="243" y="83"/>
                      </a:lnTo>
                      <a:lnTo>
                        <a:pt x="245" y="81"/>
                      </a:lnTo>
                      <a:lnTo>
                        <a:pt x="246" y="78"/>
                      </a:lnTo>
                      <a:lnTo>
                        <a:pt x="247" y="75"/>
                      </a:lnTo>
                      <a:lnTo>
                        <a:pt x="249" y="73"/>
                      </a:lnTo>
                      <a:lnTo>
                        <a:pt x="250" y="70"/>
                      </a:lnTo>
                      <a:lnTo>
                        <a:pt x="252" y="68"/>
                      </a:lnTo>
                      <a:lnTo>
                        <a:pt x="253" y="66"/>
                      </a:lnTo>
                      <a:lnTo>
                        <a:pt x="255" y="64"/>
                      </a:lnTo>
                      <a:lnTo>
                        <a:pt x="256" y="61"/>
                      </a:lnTo>
                      <a:lnTo>
                        <a:pt x="258" y="59"/>
                      </a:lnTo>
                      <a:lnTo>
                        <a:pt x="259" y="57"/>
                      </a:lnTo>
                      <a:lnTo>
                        <a:pt x="261" y="56"/>
                      </a:lnTo>
                      <a:lnTo>
                        <a:pt x="262" y="52"/>
                      </a:lnTo>
                      <a:lnTo>
                        <a:pt x="265" y="50"/>
                      </a:lnTo>
                      <a:lnTo>
                        <a:pt x="265" y="49"/>
                      </a:lnTo>
                      <a:lnTo>
                        <a:pt x="268" y="48"/>
                      </a:lnTo>
                      <a:lnTo>
                        <a:pt x="269" y="48"/>
                      </a:lnTo>
                      <a:lnTo>
                        <a:pt x="271" y="47"/>
                      </a:lnTo>
                      <a:lnTo>
                        <a:pt x="274" y="45"/>
                      </a:lnTo>
                      <a:lnTo>
                        <a:pt x="277" y="44"/>
                      </a:lnTo>
                      <a:lnTo>
                        <a:pt x="278" y="42"/>
                      </a:lnTo>
                      <a:lnTo>
                        <a:pt x="281" y="41"/>
                      </a:lnTo>
                      <a:lnTo>
                        <a:pt x="284" y="39"/>
                      </a:lnTo>
                      <a:lnTo>
                        <a:pt x="288" y="37"/>
                      </a:lnTo>
                      <a:lnTo>
                        <a:pt x="290" y="35"/>
                      </a:lnTo>
                      <a:lnTo>
                        <a:pt x="293" y="34"/>
                      </a:lnTo>
                      <a:lnTo>
                        <a:pt x="296" y="32"/>
                      </a:lnTo>
                      <a:lnTo>
                        <a:pt x="297" y="31"/>
                      </a:lnTo>
                      <a:lnTo>
                        <a:pt x="301" y="28"/>
                      </a:lnTo>
                      <a:lnTo>
                        <a:pt x="303" y="28"/>
                      </a:lnTo>
                      <a:lnTo>
                        <a:pt x="303" y="27"/>
                      </a:lnTo>
                      <a:lnTo>
                        <a:pt x="304" y="27"/>
                      </a:lnTo>
                      <a:lnTo>
                        <a:pt x="307" y="27"/>
                      </a:lnTo>
                      <a:lnTo>
                        <a:pt x="313" y="27"/>
                      </a:lnTo>
                      <a:lnTo>
                        <a:pt x="314" y="27"/>
                      </a:lnTo>
                      <a:lnTo>
                        <a:pt x="317" y="27"/>
                      </a:lnTo>
                      <a:lnTo>
                        <a:pt x="320" y="27"/>
                      </a:lnTo>
                      <a:lnTo>
                        <a:pt x="323" y="27"/>
                      </a:lnTo>
                      <a:lnTo>
                        <a:pt x="326" y="27"/>
                      </a:lnTo>
                      <a:lnTo>
                        <a:pt x="329" y="27"/>
                      </a:lnTo>
                      <a:lnTo>
                        <a:pt x="332" y="27"/>
                      </a:lnTo>
                      <a:lnTo>
                        <a:pt x="336" y="27"/>
                      </a:lnTo>
                      <a:lnTo>
                        <a:pt x="339" y="27"/>
                      </a:lnTo>
                      <a:lnTo>
                        <a:pt x="344" y="27"/>
                      </a:lnTo>
                      <a:lnTo>
                        <a:pt x="347" y="27"/>
                      </a:lnTo>
                      <a:lnTo>
                        <a:pt x="349" y="27"/>
                      </a:lnTo>
                      <a:lnTo>
                        <a:pt x="352" y="27"/>
                      </a:lnTo>
                      <a:lnTo>
                        <a:pt x="357" y="27"/>
                      </a:lnTo>
                      <a:lnTo>
                        <a:pt x="360" y="26"/>
                      </a:lnTo>
                      <a:lnTo>
                        <a:pt x="364" y="26"/>
                      </a:lnTo>
                      <a:lnTo>
                        <a:pt x="365" y="26"/>
                      </a:lnTo>
                      <a:lnTo>
                        <a:pt x="368" y="26"/>
                      </a:lnTo>
                      <a:lnTo>
                        <a:pt x="371" y="25"/>
                      </a:lnTo>
                      <a:lnTo>
                        <a:pt x="374" y="25"/>
                      </a:lnTo>
                      <a:lnTo>
                        <a:pt x="379" y="25"/>
                      </a:lnTo>
                      <a:lnTo>
                        <a:pt x="383" y="25"/>
                      </a:lnTo>
                      <a:lnTo>
                        <a:pt x="384" y="24"/>
                      </a:lnTo>
                      <a:lnTo>
                        <a:pt x="387" y="23"/>
                      </a:lnTo>
                      <a:lnTo>
                        <a:pt x="392" y="22"/>
                      </a:lnTo>
                      <a:lnTo>
                        <a:pt x="396" y="22"/>
                      </a:lnTo>
                      <a:lnTo>
                        <a:pt x="400" y="20"/>
                      </a:lnTo>
                      <a:lnTo>
                        <a:pt x="405" y="20"/>
                      </a:lnTo>
                      <a:lnTo>
                        <a:pt x="409" y="19"/>
                      </a:lnTo>
                      <a:lnTo>
                        <a:pt x="415" y="19"/>
                      </a:lnTo>
                      <a:lnTo>
                        <a:pt x="418" y="18"/>
                      </a:lnTo>
                      <a:lnTo>
                        <a:pt x="422" y="18"/>
                      </a:lnTo>
                      <a:lnTo>
                        <a:pt x="427" y="17"/>
                      </a:lnTo>
                      <a:lnTo>
                        <a:pt x="431" y="17"/>
                      </a:lnTo>
                      <a:lnTo>
                        <a:pt x="434" y="16"/>
                      </a:lnTo>
                      <a:lnTo>
                        <a:pt x="437" y="16"/>
                      </a:lnTo>
                      <a:lnTo>
                        <a:pt x="440" y="16"/>
                      </a:lnTo>
                      <a:lnTo>
                        <a:pt x="441" y="16"/>
                      </a:lnTo>
                      <a:lnTo>
                        <a:pt x="444" y="15"/>
                      </a:lnTo>
                      <a:lnTo>
                        <a:pt x="450" y="12"/>
                      </a:lnTo>
                      <a:lnTo>
                        <a:pt x="453" y="10"/>
                      </a:lnTo>
                      <a:lnTo>
                        <a:pt x="454" y="9"/>
                      </a:lnTo>
                      <a:lnTo>
                        <a:pt x="459" y="8"/>
                      </a:lnTo>
                      <a:lnTo>
                        <a:pt x="462" y="7"/>
                      </a:lnTo>
                      <a:lnTo>
                        <a:pt x="465" y="4"/>
                      </a:lnTo>
                      <a:lnTo>
                        <a:pt x="468" y="3"/>
                      </a:lnTo>
                      <a:lnTo>
                        <a:pt x="470" y="2"/>
                      </a:lnTo>
                      <a:lnTo>
                        <a:pt x="473" y="1"/>
                      </a:lnTo>
                      <a:lnTo>
                        <a:pt x="478" y="0"/>
                      </a:lnTo>
                      <a:lnTo>
                        <a:pt x="481" y="1"/>
                      </a:lnTo>
                      <a:lnTo>
                        <a:pt x="482" y="2"/>
                      </a:lnTo>
                      <a:lnTo>
                        <a:pt x="485" y="3"/>
                      </a:lnTo>
                      <a:lnTo>
                        <a:pt x="488" y="3"/>
                      </a:lnTo>
                      <a:lnTo>
                        <a:pt x="494" y="4"/>
                      </a:lnTo>
                      <a:lnTo>
                        <a:pt x="495" y="6"/>
                      </a:lnTo>
                      <a:lnTo>
                        <a:pt x="498" y="6"/>
                      </a:lnTo>
                      <a:lnTo>
                        <a:pt x="501" y="7"/>
                      </a:lnTo>
                      <a:lnTo>
                        <a:pt x="504" y="7"/>
                      </a:lnTo>
                      <a:lnTo>
                        <a:pt x="507" y="8"/>
                      </a:lnTo>
                      <a:lnTo>
                        <a:pt x="510" y="8"/>
                      </a:lnTo>
                      <a:lnTo>
                        <a:pt x="513" y="9"/>
                      </a:lnTo>
                      <a:lnTo>
                        <a:pt x="516" y="9"/>
                      </a:lnTo>
                      <a:lnTo>
                        <a:pt x="519" y="9"/>
                      </a:lnTo>
                      <a:lnTo>
                        <a:pt x="520" y="10"/>
                      </a:lnTo>
                      <a:lnTo>
                        <a:pt x="523" y="10"/>
                      </a:lnTo>
                      <a:lnTo>
                        <a:pt x="526" y="10"/>
                      </a:lnTo>
                      <a:lnTo>
                        <a:pt x="529" y="11"/>
                      </a:lnTo>
                      <a:lnTo>
                        <a:pt x="532" y="11"/>
                      </a:lnTo>
                      <a:lnTo>
                        <a:pt x="535" y="12"/>
                      </a:lnTo>
                      <a:lnTo>
                        <a:pt x="536" y="12"/>
                      </a:lnTo>
                      <a:lnTo>
                        <a:pt x="540" y="12"/>
                      </a:lnTo>
                      <a:lnTo>
                        <a:pt x="543" y="14"/>
                      </a:lnTo>
                      <a:lnTo>
                        <a:pt x="545" y="14"/>
                      </a:lnTo>
                      <a:lnTo>
                        <a:pt x="546" y="14"/>
                      </a:lnTo>
                      <a:lnTo>
                        <a:pt x="530" y="48"/>
                      </a:lnTo>
                      <a:lnTo>
                        <a:pt x="529" y="48"/>
                      </a:lnTo>
                      <a:lnTo>
                        <a:pt x="527" y="48"/>
                      </a:lnTo>
                      <a:lnTo>
                        <a:pt x="524" y="47"/>
                      </a:lnTo>
                      <a:lnTo>
                        <a:pt x="520" y="47"/>
                      </a:lnTo>
                      <a:lnTo>
                        <a:pt x="516" y="45"/>
                      </a:lnTo>
                      <a:lnTo>
                        <a:pt x="511" y="45"/>
                      </a:lnTo>
                      <a:lnTo>
                        <a:pt x="508" y="44"/>
                      </a:lnTo>
                      <a:lnTo>
                        <a:pt x="505" y="44"/>
                      </a:lnTo>
                      <a:lnTo>
                        <a:pt x="504" y="44"/>
                      </a:lnTo>
                      <a:lnTo>
                        <a:pt x="501" y="44"/>
                      </a:lnTo>
                      <a:lnTo>
                        <a:pt x="498" y="43"/>
                      </a:lnTo>
                      <a:lnTo>
                        <a:pt x="495" y="43"/>
                      </a:lnTo>
                      <a:lnTo>
                        <a:pt x="492" y="43"/>
                      </a:lnTo>
                      <a:lnTo>
                        <a:pt x="489" y="43"/>
                      </a:lnTo>
                      <a:lnTo>
                        <a:pt x="485" y="42"/>
                      </a:lnTo>
                      <a:lnTo>
                        <a:pt x="481" y="42"/>
                      </a:lnTo>
                      <a:lnTo>
                        <a:pt x="476" y="42"/>
                      </a:lnTo>
                      <a:lnTo>
                        <a:pt x="473" y="42"/>
                      </a:lnTo>
                      <a:lnTo>
                        <a:pt x="472" y="42"/>
                      </a:lnTo>
                      <a:lnTo>
                        <a:pt x="472" y="43"/>
                      </a:lnTo>
                      <a:lnTo>
                        <a:pt x="470" y="43"/>
                      </a:lnTo>
                      <a:lnTo>
                        <a:pt x="469" y="44"/>
                      </a:lnTo>
                      <a:lnTo>
                        <a:pt x="466" y="45"/>
                      </a:lnTo>
                      <a:lnTo>
                        <a:pt x="462" y="47"/>
                      </a:lnTo>
                      <a:lnTo>
                        <a:pt x="457" y="47"/>
                      </a:lnTo>
                      <a:lnTo>
                        <a:pt x="453" y="48"/>
                      </a:lnTo>
                      <a:lnTo>
                        <a:pt x="449" y="48"/>
                      </a:lnTo>
                      <a:lnTo>
                        <a:pt x="443" y="49"/>
                      </a:lnTo>
                      <a:lnTo>
                        <a:pt x="440" y="49"/>
                      </a:lnTo>
                      <a:lnTo>
                        <a:pt x="437" y="50"/>
                      </a:lnTo>
                      <a:lnTo>
                        <a:pt x="434" y="50"/>
                      </a:lnTo>
                      <a:lnTo>
                        <a:pt x="433" y="50"/>
                      </a:lnTo>
                      <a:lnTo>
                        <a:pt x="428" y="51"/>
                      </a:lnTo>
                      <a:lnTo>
                        <a:pt x="424" y="52"/>
                      </a:lnTo>
                      <a:lnTo>
                        <a:pt x="419" y="52"/>
                      </a:lnTo>
                      <a:lnTo>
                        <a:pt x="416" y="52"/>
                      </a:lnTo>
                      <a:lnTo>
                        <a:pt x="414" y="52"/>
                      </a:lnTo>
                      <a:lnTo>
                        <a:pt x="412" y="53"/>
                      </a:lnTo>
                      <a:lnTo>
                        <a:pt x="411" y="53"/>
                      </a:lnTo>
                      <a:lnTo>
                        <a:pt x="408" y="55"/>
                      </a:lnTo>
                      <a:lnTo>
                        <a:pt x="403" y="55"/>
                      </a:lnTo>
                      <a:lnTo>
                        <a:pt x="399" y="56"/>
                      </a:lnTo>
                      <a:lnTo>
                        <a:pt x="396" y="56"/>
                      </a:lnTo>
                      <a:lnTo>
                        <a:pt x="395" y="57"/>
                      </a:lnTo>
                      <a:lnTo>
                        <a:pt x="392" y="57"/>
                      </a:lnTo>
                      <a:lnTo>
                        <a:pt x="389" y="58"/>
                      </a:lnTo>
                      <a:lnTo>
                        <a:pt x="386" y="58"/>
                      </a:lnTo>
                      <a:lnTo>
                        <a:pt x="383" y="59"/>
                      </a:lnTo>
                      <a:lnTo>
                        <a:pt x="380" y="59"/>
                      </a:lnTo>
                      <a:lnTo>
                        <a:pt x="377" y="60"/>
                      </a:lnTo>
                      <a:lnTo>
                        <a:pt x="374" y="60"/>
                      </a:lnTo>
                      <a:lnTo>
                        <a:pt x="371" y="60"/>
                      </a:lnTo>
                      <a:lnTo>
                        <a:pt x="368" y="61"/>
                      </a:lnTo>
                      <a:lnTo>
                        <a:pt x="365" y="61"/>
                      </a:lnTo>
                      <a:lnTo>
                        <a:pt x="363" y="63"/>
                      </a:lnTo>
                      <a:lnTo>
                        <a:pt x="360" y="63"/>
                      </a:lnTo>
                      <a:lnTo>
                        <a:pt x="357" y="63"/>
                      </a:lnTo>
                      <a:lnTo>
                        <a:pt x="355" y="64"/>
                      </a:lnTo>
                      <a:lnTo>
                        <a:pt x="351" y="64"/>
                      </a:lnTo>
                      <a:lnTo>
                        <a:pt x="347" y="65"/>
                      </a:lnTo>
                      <a:lnTo>
                        <a:pt x="344" y="65"/>
                      </a:lnTo>
                      <a:lnTo>
                        <a:pt x="342" y="65"/>
                      </a:lnTo>
                      <a:lnTo>
                        <a:pt x="341" y="65"/>
                      </a:lnTo>
                      <a:lnTo>
                        <a:pt x="338" y="65"/>
                      </a:lnTo>
                      <a:lnTo>
                        <a:pt x="335" y="65"/>
                      </a:lnTo>
                      <a:lnTo>
                        <a:pt x="333" y="65"/>
                      </a:lnTo>
                      <a:lnTo>
                        <a:pt x="331" y="65"/>
                      </a:lnTo>
                      <a:lnTo>
                        <a:pt x="326" y="66"/>
                      </a:lnTo>
                      <a:lnTo>
                        <a:pt x="323" y="66"/>
                      </a:lnTo>
                      <a:lnTo>
                        <a:pt x="320" y="67"/>
                      </a:lnTo>
                      <a:lnTo>
                        <a:pt x="317" y="67"/>
                      </a:lnTo>
                      <a:lnTo>
                        <a:pt x="314" y="68"/>
                      </a:lnTo>
                      <a:lnTo>
                        <a:pt x="312" y="69"/>
                      </a:lnTo>
                      <a:lnTo>
                        <a:pt x="309" y="70"/>
                      </a:lnTo>
                      <a:lnTo>
                        <a:pt x="304" y="72"/>
                      </a:lnTo>
                      <a:lnTo>
                        <a:pt x="304" y="74"/>
                      </a:lnTo>
                      <a:lnTo>
                        <a:pt x="301" y="75"/>
                      </a:lnTo>
                      <a:lnTo>
                        <a:pt x="298" y="80"/>
                      </a:lnTo>
                      <a:lnTo>
                        <a:pt x="296" y="81"/>
                      </a:lnTo>
                      <a:lnTo>
                        <a:pt x="293" y="83"/>
                      </a:lnTo>
                      <a:lnTo>
                        <a:pt x="290" y="85"/>
                      </a:lnTo>
                      <a:lnTo>
                        <a:pt x="288" y="89"/>
                      </a:lnTo>
                      <a:lnTo>
                        <a:pt x="285" y="91"/>
                      </a:lnTo>
                      <a:lnTo>
                        <a:pt x="282" y="94"/>
                      </a:lnTo>
                      <a:lnTo>
                        <a:pt x="279" y="97"/>
                      </a:lnTo>
                      <a:lnTo>
                        <a:pt x="277" y="99"/>
                      </a:lnTo>
                      <a:lnTo>
                        <a:pt x="275" y="101"/>
                      </a:lnTo>
                      <a:lnTo>
                        <a:pt x="274" y="103"/>
                      </a:lnTo>
                      <a:lnTo>
                        <a:pt x="272" y="106"/>
                      </a:lnTo>
                      <a:lnTo>
                        <a:pt x="272" y="108"/>
                      </a:lnTo>
                      <a:lnTo>
                        <a:pt x="271" y="109"/>
                      </a:lnTo>
                      <a:lnTo>
                        <a:pt x="269" y="113"/>
                      </a:lnTo>
                      <a:lnTo>
                        <a:pt x="268" y="115"/>
                      </a:lnTo>
                      <a:lnTo>
                        <a:pt x="266" y="117"/>
                      </a:lnTo>
                      <a:lnTo>
                        <a:pt x="262" y="121"/>
                      </a:lnTo>
                      <a:lnTo>
                        <a:pt x="261" y="124"/>
                      </a:lnTo>
                      <a:lnTo>
                        <a:pt x="256" y="126"/>
                      </a:lnTo>
                      <a:lnTo>
                        <a:pt x="253" y="130"/>
                      </a:lnTo>
                      <a:lnTo>
                        <a:pt x="250" y="132"/>
                      </a:lnTo>
                      <a:lnTo>
                        <a:pt x="246" y="135"/>
                      </a:lnTo>
                      <a:lnTo>
                        <a:pt x="245" y="138"/>
                      </a:lnTo>
                      <a:lnTo>
                        <a:pt x="242" y="140"/>
                      </a:lnTo>
                      <a:lnTo>
                        <a:pt x="239" y="142"/>
                      </a:lnTo>
                      <a:lnTo>
                        <a:pt x="237" y="144"/>
                      </a:lnTo>
                      <a:lnTo>
                        <a:pt x="236" y="146"/>
                      </a:lnTo>
                      <a:lnTo>
                        <a:pt x="236" y="147"/>
                      </a:lnTo>
                      <a:lnTo>
                        <a:pt x="236" y="148"/>
                      </a:lnTo>
                      <a:lnTo>
                        <a:pt x="234" y="148"/>
                      </a:lnTo>
                      <a:lnTo>
                        <a:pt x="231" y="149"/>
                      </a:lnTo>
                      <a:lnTo>
                        <a:pt x="228" y="151"/>
                      </a:lnTo>
                      <a:lnTo>
                        <a:pt x="224" y="151"/>
                      </a:lnTo>
                      <a:lnTo>
                        <a:pt x="221" y="154"/>
                      </a:lnTo>
                      <a:lnTo>
                        <a:pt x="217" y="155"/>
                      </a:lnTo>
                      <a:lnTo>
                        <a:pt x="212" y="157"/>
                      </a:lnTo>
                      <a:lnTo>
                        <a:pt x="208" y="159"/>
                      </a:lnTo>
                      <a:lnTo>
                        <a:pt x="202" y="160"/>
                      </a:lnTo>
                      <a:lnTo>
                        <a:pt x="198" y="163"/>
                      </a:lnTo>
                      <a:lnTo>
                        <a:pt x="195" y="165"/>
                      </a:lnTo>
                      <a:lnTo>
                        <a:pt x="192" y="166"/>
                      </a:lnTo>
                      <a:lnTo>
                        <a:pt x="189" y="167"/>
                      </a:lnTo>
                      <a:lnTo>
                        <a:pt x="188" y="168"/>
                      </a:lnTo>
                      <a:lnTo>
                        <a:pt x="186" y="171"/>
                      </a:lnTo>
                      <a:lnTo>
                        <a:pt x="185" y="172"/>
                      </a:lnTo>
                      <a:lnTo>
                        <a:pt x="183" y="173"/>
                      </a:lnTo>
                      <a:lnTo>
                        <a:pt x="180" y="174"/>
                      </a:lnTo>
                      <a:lnTo>
                        <a:pt x="179" y="175"/>
                      </a:lnTo>
                      <a:lnTo>
                        <a:pt x="176" y="176"/>
                      </a:lnTo>
                      <a:lnTo>
                        <a:pt x="172" y="178"/>
                      </a:lnTo>
                      <a:lnTo>
                        <a:pt x="169" y="179"/>
                      </a:lnTo>
                      <a:lnTo>
                        <a:pt x="164" y="180"/>
                      </a:lnTo>
                      <a:lnTo>
                        <a:pt x="160" y="181"/>
                      </a:lnTo>
                      <a:lnTo>
                        <a:pt x="157" y="182"/>
                      </a:lnTo>
                      <a:lnTo>
                        <a:pt x="154" y="182"/>
                      </a:lnTo>
                      <a:lnTo>
                        <a:pt x="151" y="183"/>
                      </a:lnTo>
                      <a:lnTo>
                        <a:pt x="148" y="183"/>
                      </a:lnTo>
                      <a:lnTo>
                        <a:pt x="145" y="184"/>
                      </a:lnTo>
                      <a:lnTo>
                        <a:pt x="144" y="184"/>
                      </a:lnTo>
                      <a:lnTo>
                        <a:pt x="144" y="185"/>
                      </a:lnTo>
                      <a:lnTo>
                        <a:pt x="145" y="188"/>
                      </a:lnTo>
                      <a:lnTo>
                        <a:pt x="145" y="190"/>
                      </a:lnTo>
                      <a:lnTo>
                        <a:pt x="145" y="192"/>
                      </a:lnTo>
                      <a:lnTo>
                        <a:pt x="145" y="193"/>
                      </a:lnTo>
                      <a:lnTo>
                        <a:pt x="145" y="197"/>
                      </a:lnTo>
                      <a:lnTo>
                        <a:pt x="145" y="199"/>
                      </a:lnTo>
                      <a:lnTo>
                        <a:pt x="144" y="201"/>
                      </a:lnTo>
                      <a:lnTo>
                        <a:pt x="144" y="204"/>
                      </a:lnTo>
                      <a:lnTo>
                        <a:pt x="144" y="206"/>
                      </a:lnTo>
                      <a:lnTo>
                        <a:pt x="142" y="207"/>
                      </a:lnTo>
                      <a:lnTo>
                        <a:pt x="141" y="209"/>
                      </a:lnTo>
                      <a:lnTo>
                        <a:pt x="140" y="211"/>
                      </a:lnTo>
                      <a:lnTo>
                        <a:pt x="138" y="212"/>
                      </a:lnTo>
                      <a:lnTo>
                        <a:pt x="135" y="213"/>
                      </a:lnTo>
                      <a:lnTo>
                        <a:pt x="134" y="214"/>
                      </a:lnTo>
                      <a:lnTo>
                        <a:pt x="131" y="215"/>
                      </a:lnTo>
                      <a:lnTo>
                        <a:pt x="128" y="216"/>
                      </a:lnTo>
                      <a:lnTo>
                        <a:pt x="124" y="216"/>
                      </a:lnTo>
                      <a:lnTo>
                        <a:pt x="121" y="217"/>
                      </a:lnTo>
                      <a:lnTo>
                        <a:pt x="116" y="217"/>
                      </a:lnTo>
                      <a:lnTo>
                        <a:pt x="113" y="219"/>
                      </a:lnTo>
                      <a:lnTo>
                        <a:pt x="110" y="219"/>
                      </a:lnTo>
                      <a:lnTo>
                        <a:pt x="108" y="220"/>
                      </a:lnTo>
                      <a:lnTo>
                        <a:pt x="105" y="220"/>
                      </a:lnTo>
                      <a:lnTo>
                        <a:pt x="102" y="220"/>
                      </a:lnTo>
                      <a:lnTo>
                        <a:pt x="99" y="221"/>
                      </a:lnTo>
                      <a:lnTo>
                        <a:pt x="97" y="221"/>
                      </a:lnTo>
                      <a:lnTo>
                        <a:pt x="67" y="228"/>
                      </a:lnTo>
                      <a:lnTo>
                        <a:pt x="46" y="254"/>
                      </a:lnTo>
                      <a:lnTo>
                        <a:pt x="0" y="2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7" name="Freeform 300"/>
                <p:cNvSpPr>
                  <a:spLocks/>
                </p:cNvSpPr>
                <p:nvPr/>
              </p:nvSpPr>
              <p:spPr bwMode="auto">
                <a:xfrm>
                  <a:off x="768696" y="3025603"/>
                  <a:ext cx="95327" cy="107893"/>
                </a:xfrm>
                <a:custGeom>
                  <a:avLst/>
                  <a:gdLst>
                    <a:gd name="T0" fmla="*/ 2147483647 w 395"/>
                    <a:gd name="T1" fmla="*/ 2147483647 h 483"/>
                    <a:gd name="T2" fmla="*/ 2147483647 w 395"/>
                    <a:gd name="T3" fmla="*/ 2147483647 h 483"/>
                    <a:gd name="T4" fmla="*/ 2147483647 w 395"/>
                    <a:gd name="T5" fmla="*/ 2147483647 h 483"/>
                    <a:gd name="T6" fmla="*/ 2147483647 w 395"/>
                    <a:gd name="T7" fmla="*/ 2147483647 h 483"/>
                    <a:gd name="T8" fmla="*/ 2147483647 w 395"/>
                    <a:gd name="T9" fmla="*/ 2147483647 h 483"/>
                    <a:gd name="T10" fmla="*/ 2147483647 w 395"/>
                    <a:gd name="T11" fmla="*/ 2147483647 h 483"/>
                    <a:gd name="T12" fmla="*/ 2147483647 w 395"/>
                    <a:gd name="T13" fmla="*/ 2147483647 h 483"/>
                    <a:gd name="T14" fmla="*/ 2147483647 w 395"/>
                    <a:gd name="T15" fmla="*/ 2147483647 h 483"/>
                    <a:gd name="T16" fmla="*/ 2147483647 w 395"/>
                    <a:gd name="T17" fmla="*/ 2147483647 h 483"/>
                    <a:gd name="T18" fmla="*/ 2147483647 w 395"/>
                    <a:gd name="T19" fmla="*/ 2147483647 h 483"/>
                    <a:gd name="T20" fmla="*/ 2147483647 w 395"/>
                    <a:gd name="T21" fmla="*/ 2147483647 h 483"/>
                    <a:gd name="T22" fmla="*/ 2147483647 w 395"/>
                    <a:gd name="T23" fmla="*/ 2147483647 h 483"/>
                    <a:gd name="T24" fmla="*/ 2147483647 w 395"/>
                    <a:gd name="T25" fmla="*/ 2147483647 h 483"/>
                    <a:gd name="T26" fmla="*/ 2147483647 w 395"/>
                    <a:gd name="T27" fmla="*/ 2147483647 h 483"/>
                    <a:gd name="T28" fmla="*/ 2147483647 w 395"/>
                    <a:gd name="T29" fmla="*/ 2147483647 h 483"/>
                    <a:gd name="T30" fmla="*/ 2147483647 w 395"/>
                    <a:gd name="T31" fmla="*/ 2147483647 h 483"/>
                    <a:gd name="T32" fmla="*/ 2147483647 w 395"/>
                    <a:gd name="T33" fmla="*/ 2147483647 h 483"/>
                    <a:gd name="T34" fmla="*/ 2147483647 w 395"/>
                    <a:gd name="T35" fmla="*/ 2147483647 h 483"/>
                    <a:gd name="T36" fmla="*/ 2147483647 w 395"/>
                    <a:gd name="T37" fmla="*/ 2147483647 h 483"/>
                    <a:gd name="T38" fmla="*/ 2147483647 w 395"/>
                    <a:gd name="T39" fmla="*/ 2147483647 h 483"/>
                    <a:gd name="T40" fmla="*/ 2147483647 w 395"/>
                    <a:gd name="T41" fmla="*/ 2147483647 h 483"/>
                    <a:gd name="T42" fmla="*/ 2147483647 w 395"/>
                    <a:gd name="T43" fmla="*/ 2147483647 h 483"/>
                    <a:gd name="T44" fmla="*/ 2147483647 w 395"/>
                    <a:gd name="T45" fmla="*/ 2147483647 h 483"/>
                    <a:gd name="T46" fmla="*/ 2147483647 w 395"/>
                    <a:gd name="T47" fmla="*/ 2147483647 h 483"/>
                    <a:gd name="T48" fmla="*/ 2147483647 w 395"/>
                    <a:gd name="T49" fmla="*/ 2147483647 h 483"/>
                    <a:gd name="T50" fmla="*/ 2147483647 w 395"/>
                    <a:gd name="T51" fmla="*/ 2147483647 h 483"/>
                    <a:gd name="T52" fmla="*/ 2147483647 w 395"/>
                    <a:gd name="T53" fmla="*/ 2147483647 h 483"/>
                    <a:gd name="T54" fmla="*/ 2147483647 w 395"/>
                    <a:gd name="T55" fmla="*/ 2147483647 h 483"/>
                    <a:gd name="T56" fmla="*/ 2147483647 w 395"/>
                    <a:gd name="T57" fmla="*/ 2147483647 h 483"/>
                    <a:gd name="T58" fmla="*/ 2147483647 w 395"/>
                    <a:gd name="T59" fmla="*/ 2147483647 h 483"/>
                    <a:gd name="T60" fmla="*/ 2147483647 w 395"/>
                    <a:gd name="T61" fmla="*/ 2147483647 h 483"/>
                    <a:gd name="T62" fmla="*/ 2147483647 w 395"/>
                    <a:gd name="T63" fmla="*/ 2147483647 h 483"/>
                    <a:gd name="T64" fmla="*/ 2147483647 w 395"/>
                    <a:gd name="T65" fmla="*/ 2147483647 h 483"/>
                    <a:gd name="T66" fmla="*/ 2147483647 w 395"/>
                    <a:gd name="T67" fmla="*/ 2147483647 h 483"/>
                    <a:gd name="T68" fmla="*/ 2147483647 w 395"/>
                    <a:gd name="T69" fmla="*/ 2147483647 h 483"/>
                    <a:gd name="T70" fmla="*/ 2147483647 w 395"/>
                    <a:gd name="T71" fmla="*/ 2147483647 h 483"/>
                    <a:gd name="T72" fmla="*/ 2147483647 w 395"/>
                    <a:gd name="T73" fmla="*/ 2147483647 h 483"/>
                    <a:gd name="T74" fmla="*/ 2147483647 w 395"/>
                    <a:gd name="T75" fmla="*/ 2147483647 h 483"/>
                    <a:gd name="T76" fmla="*/ 2147483647 w 395"/>
                    <a:gd name="T77" fmla="*/ 2147483647 h 483"/>
                    <a:gd name="T78" fmla="*/ 2147483647 w 395"/>
                    <a:gd name="T79" fmla="*/ 2147483647 h 483"/>
                    <a:gd name="T80" fmla="*/ 2147483647 w 395"/>
                    <a:gd name="T81" fmla="*/ 2147483647 h 483"/>
                    <a:gd name="T82" fmla="*/ 2147483647 w 395"/>
                    <a:gd name="T83" fmla="*/ 2147483647 h 483"/>
                    <a:gd name="T84" fmla="*/ 2147483647 w 395"/>
                    <a:gd name="T85" fmla="*/ 2147483647 h 483"/>
                    <a:gd name="T86" fmla="*/ 2147483647 w 395"/>
                    <a:gd name="T87" fmla="*/ 2147483647 h 483"/>
                    <a:gd name="T88" fmla="*/ 2147483647 w 395"/>
                    <a:gd name="T89" fmla="*/ 2147483647 h 483"/>
                    <a:gd name="T90" fmla="*/ 2147483647 w 395"/>
                    <a:gd name="T91" fmla="*/ 2147483647 h 483"/>
                    <a:gd name="T92" fmla="*/ 2147483647 w 395"/>
                    <a:gd name="T93" fmla="*/ 2147483647 h 483"/>
                    <a:gd name="T94" fmla="*/ 2147483647 w 395"/>
                    <a:gd name="T95" fmla="*/ 2147483647 h 483"/>
                    <a:gd name="T96" fmla="*/ 2147483647 w 395"/>
                    <a:gd name="T97" fmla="*/ 2147483647 h 483"/>
                    <a:gd name="T98" fmla="*/ 2147483647 w 395"/>
                    <a:gd name="T99" fmla="*/ 2147483647 h 483"/>
                    <a:gd name="T100" fmla="*/ 2147483647 w 395"/>
                    <a:gd name="T101" fmla="*/ 2147483647 h 483"/>
                    <a:gd name="T102" fmla="*/ 2147483647 w 395"/>
                    <a:gd name="T103" fmla="*/ 2147483647 h 483"/>
                    <a:gd name="T104" fmla="*/ 2147483647 w 395"/>
                    <a:gd name="T105" fmla="*/ 2147483647 h 483"/>
                    <a:gd name="T106" fmla="*/ 2147483647 w 395"/>
                    <a:gd name="T107" fmla="*/ 2147483647 h 483"/>
                    <a:gd name="T108" fmla="*/ 2147483647 w 395"/>
                    <a:gd name="T109" fmla="*/ 2147483647 h 483"/>
                    <a:gd name="T110" fmla="*/ 2147483647 w 395"/>
                    <a:gd name="T111" fmla="*/ 2147483647 h 483"/>
                    <a:gd name="T112" fmla="*/ 2147483647 w 395"/>
                    <a:gd name="T113" fmla="*/ 2147483647 h 483"/>
                    <a:gd name="T114" fmla="*/ 2147483647 w 395"/>
                    <a:gd name="T115" fmla="*/ 2147483647 h 483"/>
                    <a:gd name="T116" fmla="*/ 2147483647 w 395"/>
                    <a:gd name="T117" fmla="*/ 2147483647 h 48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395"/>
                    <a:gd name="T178" fmla="*/ 0 h 483"/>
                    <a:gd name="T179" fmla="*/ 395 w 395"/>
                    <a:gd name="T180" fmla="*/ 483 h 48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395" h="483">
                      <a:moveTo>
                        <a:pt x="176" y="33"/>
                      </a:moveTo>
                      <a:lnTo>
                        <a:pt x="176" y="34"/>
                      </a:lnTo>
                      <a:lnTo>
                        <a:pt x="176" y="35"/>
                      </a:lnTo>
                      <a:lnTo>
                        <a:pt x="176" y="39"/>
                      </a:lnTo>
                      <a:lnTo>
                        <a:pt x="176" y="41"/>
                      </a:lnTo>
                      <a:lnTo>
                        <a:pt x="176" y="44"/>
                      </a:lnTo>
                      <a:lnTo>
                        <a:pt x="178" y="48"/>
                      </a:lnTo>
                      <a:lnTo>
                        <a:pt x="178" y="52"/>
                      </a:lnTo>
                      <a:lnTo>
                        <a:pt x="178" y="56"/>
                      </a:lnTo>
                      <a:lnTo>
                        <a:pt x="179" y="59"/>
                      </a:lnTo>
                      <a:lnTo>
                        <a:pt x="179" y="63"/>
                      </a:lnTo>
                      <a:lnTo>
                        <a:pt x="181" y="66"/>
                      </a:lnTo>
                      <a:lnTo>
                        <a:pt x="182" y="69"/>
                      </a:lnTo>
                      <a:lnTo>
                        <a:pt x="182" y="73"/>
                      </a:lnTo>
                      <a:lnTo>
                        <a:pt x="184" y="74"/>
                      </a:lnTo>
                      <a:lnTo>
                        <a:pt x="185" y="76"/>
                      </a:lnTo>
                      <a:lnTo>
                        <a:pt x="188" y="77"/>
                      </a:lnTo>
                      <a:lnTo>
                        <a:pt x="192" y="80"/>
                      </a:lnTo>
                      <a:lnTo>
                        <a:pt x="195" y="82"/>
                      </a:lnTo>
                      <a:lnTo>
                        <a:pt x="200" y="84"/>
                      </a:lnTo>
                      <a:lnTo>
                        <a:pt x="204" y="86"/>
                      </a:lnTo>
                      <a:lnTo>
                        <a:pt x="207" y="88"/>
                      </a:lnTo>
                      <a:lnTo>
                        <a:pt x="208" y="88"/>
                      </a:lnTo>
                      <a:lnTo>
                        <a:pt x="210" y="89"/>
                      </a:lnTo>
                      <a:lnTo>
                        <a:pt x="243" y="82"/>
                      </a:lnTo>
                      <a:lnTo>
                        <a:pt x="245" y="82"/>
                      </a:lnTo>
                      <a:lnTo>
                        <a:pt x="248" y="83"/>
                      </a:lnTo>
                      <a:lnTo>
                        <a:pt x="251" y="84"/>
                      </a:lnTo>
                      <a:lnTo>
                        <a:pt x="254" y="85"/>
                      </a:lnTo>
                      <a:lnTo>
                        <a:pt x="258" y="86"/>
                      </a:lnTo>
                      <a:lnTo>
                        <a:pt x="262" y="88"/>
                      </a:lnTo>
                      <a:lnTo>
                        <a:pt x="267" y="89"/>
                      </a:lnTo>
                      <a:lnTo>
                        <a:pt x="271" y="90"/>
                      </a:lnTo>
                      <a:lnTo>
                        <a:pt x="275" y="92"/>
                      </a:lnTo>
                      <a:lnTo>
                        <a:pt x="280" y="93"/>
                      </a:lnTo>
                      <a:lnTo>
                        <a:pt x="284" y="94"/>
                      </a:lnTo>
                      <a:lnTo>
                        <a:pt x="289" y="96"/>
                      </a:lnTo>
                      <a:lnTo>
                        <a:pt x="291" y="97"/>
                      </a:lnTo>
                      <a:lnTo>
                        <a:pt x="293" y="97"/>
                      </a:lnTo>
                      <a:lnTo>
                        <a:pt x="296" y="98"/>
                      </a:lnTo>
                      <a:lnTo>
                        <a:pt x="299" y="98"/>
                      </a:lnTo>
                      <a:lnTo>
                        <a:pt x="300" y="98"/>
                      </a:lnTo>
                      <a:lnTo>
                        <a:pt x="303" y="99"/>
                      </a:lnTo>
                      <a:lnTo>
                        <a:pt x="306" y="99"/>
                      </a:lnTo>
                      <a:lnTo>
                        <a:pt x="309" y="100"/>
                      </a:lnTo>
                      <a:lnTo>
                        <a:pt x="312" y="100"/>
                      </a:lnTo>
                      <a:lnTo>
                        <a:pt x="315" y="101"/>
                      </a:lnTo>
                      <a:lnTo>
                        <a:pt x="318" y="101"/>
                      </a:lnTo>
                      <a:lnTo>
                        <a:pt x="321" y="101"/>
                      </a:lnTo>
                      <a:lnTo>
                        <a:pt x="324" y="101"/>
                      </a:lnTo>
                      <a:lnTo>
                        <a:pt x="326" y="102"/>
                      </a:lnTo>
                      <a:lnTo>
                        <a:pt x="331" y="102"/>
                      </a:lnTo>
                      <a:lnTo>
                        <a:pt x="334" y="103"/>
                      </a:lnTo>
                      <a:lnTo>
                        <a:pt x="335" y="102"/>
                      </a:lnTo>
                      <a:lnTo>
                        <a:pt x="340" y="102"/>
                      </a:lnTo>
                      <a:lnTo>
                        <a:pt x="344" y="102"/>
                      </a:lnTo>
                      <a:lnTo>
                        <a:pt x="348" y="102"/>
                      </a:lnTo>
                      <a:lnTo>
                        <a:pt x="353" y="102"/>
                      </a:lnTo>
                      <a:lnTo>
                        <a:pt x="356" y="102"/>
                      </a:lnTo>
                      <a:lnTo>
                        <a:pt x="359" y="102"/>
                      </a:lnTo>
                      <a:lnTo>
                        <a:pt x="360" y="102"/>
                      </a:lnTo>
                      <a:lnTo>
                        <a:pt x="360" y="103"/>
                      </a:lnTo>
                      <a:lnTo>
                        <a:pt x="360" y="107"/>
                      </a:lnTo>
                      <a:lnTo>
                        <a:pt x="360" y="109"/>
                      </a:lnTo>
                      <a:lnTo>
                        <a:pt x="360" y="110"/>
                      </a:lnTo>
                      <a:lnTo>
                        <a:pt x="357" y="113"/>
                      </a:lnTo>
                      <a:lnTo>
                        <a:pt x="356" y="114"/>
                      </a:lnTo>
                      <a:lnTo>
                        <a:pt x="353" y="114"/>
                      </a:lnTo>
                      <a:lnTo>
                        <a:pt x="351" y="115"/>
                      </a:lnTo>
                      <a:lnTo>
                        <a:pt x="348" y="115"/>
                      </a:lnTo>
                      <a:lnTo>
                        <a:pt x="345" y="116"/>
                      </a:lnTo>
                      <a:lnTo>
                        <a:pt x="341" y="117"/>
                      </a:lnTo>
                      <a:lnTo>
                        <a:pt x="338" y="118"/>
                      </a:lnTo>
                      <a:lnTo>
                        <a:pt x="334" y="119"/>
                      </a:lnTo>
                      <a:lnTo>
                        <a:pt x="331" y="122"/>
                      </a:lnTo>
                      <a:lnTo>
                        <a:pt x="326" y="123"/>
                      </a:lnTo>
                      <a:lnTo>
                        <a:pt x="324" y="124"/>
                      </a:lnTo>
                      <a:lnTo>
                        <a:pt x="319" y="126"/>
                      </a:lnTo>
                      <a:lnTo>
                        <a:pt x="316" y="129"/>
                      </a:lnTo>
                      <a:lnTo>
                        <a:pt x="313" y="130"/>
                      </a:lnTo>
                      <a:lnTo>
                        <a:pt x="310" y="132"/>
                      </a:lnTo>
                      <a:lnTo>
                        <a:pt x="309" y="134"/>
                      </a:lnTo>
                      <a:lnTo>
                        <a:pt x="309" y="138"/>
                      </a:lnTo>
                      <a:lnTo>
                        <a:pt x="306" y="139"/>
                      </a:lnTo>
                      <a:lnTo>
                        <a:pt x="305" y="141"/>
                      </a:lnTo>
                      <a:lnTo>
                        <a:pt x="302" y="143"/>
                      </a:lnTo>
                      <a:lnTo>
                        <a:pt x="299" y="146"/>
                      </a:lnTo>
                      <a:lnTo>
                        <a:pt x="294" y="148"/>
                      </a:lnTo>
                      <a:lnTo>
                        <a:pt x="290" y="150"/>
                      </a:lnTo>
                      <a:lnTo>
                        <a:pt x="286" y="152"/>
                      </a:lnTo>
                      <a:lnTo>
                        <a:pt x="281" y="155"/>
                      </a:lnTo>
                      <a:lnTo>
                        <a:pt x="277" y="157"/>
                      </a:lnTo>
                      <a:lnTo>
                        <a:pt x="271" y="159"/>
                      </a:lnTo>
                      <a:lnTo>
                        <a:pt x="268" y="162"/>
                      </a:lnTo>
                      <a:lnTo>
                        <a:pt x="264" y="164"/>
                      </a:lnTo>
                      <a:lnTo>
                        <a:pt x="259" y="165"/>
                      </a:lnTo>
                      <a:lnTo>
                        <a:pt x="258" y="167"/>
                      </a:lnTo>
                      <a:lnTo>
                        <a:pt x="255" y="170"/>
                      </a:lnTo>
                      <a:lnTo>
                        <a:pt x="255" y="172"/>
                      </a:lnTo>
                      <a:lnTo>
                        <a:pt x="254" y="173"/>
                      </a:lnTo>
                      <a:lnTo>
                        <a:pt x="252" y="176"/>
                      </a:lnTo>
                      <a:lnTo>
                        <a:pt x="251" y="178"/>
                      </a:lnTo>
                      <a:lnTo>
                        <a:pt x="249" y="180"/>
                      </a:lnTo>
                      <a:lnTo>
                        <a:pt x="248" y="182"/>
                      </a:lnTo>
                      <a:lnTo>
                        <a:pt x="248" y="184"/>
                      </a:lnTo>
                      <a:lnTo>
                        <a:pt x="246" y="187"/>
                      </a:lnTo>
                      <a:lnTo>
                        <a:pt x="245" y="190"/>
                      </a:lnTo>
                      <a:lnTo>
                        <a:pt x="243" y="192"/>
                      </a:lnTo>
                      <a:lnTo>
                        <a:pt x="242" y="196"/>
                      </a:lnTo>
                      <a:lnTo>
                        <a:pt x="240" y="199"/>
                      </a:lnTo>
                      <a:lnTo>
                        <a:pt x="240" y="201"/>
                      </a:lnTo>
                      <a:lnTo>
                        <a:pt x="239" y="205"/>
                      </a:lnTo>
                      <a:lnTo>
                        <a:pt x="238" y="208"/>
                      </a:lnTo>
                      <a:lnTo>
                        <a:pt x="236" y="212"/>
                      </a:lnTo>
                      <a:lnTo>
                        <a:pt x="235" y="214"/>
                      </a:lnTo>
                      <a:lnTo>
                        <a:pt x="233" y="217"/>
                      </a:lnTo>
                      <a:lnTo>
                        <a:pt x="233" y="221"/>
                      </a:lnTo>
                      <a:lnTo>
                        <a:pt x="232" y="223"/>
                      </a:lnTo>
                      <a:lnTo>
                        <a:pt x="230" y="226"/>
                      </a:lnTo>
                      <a:lnTo>
                        <a:pt x="229" y="229"/>
                      </a:lnTo>
                      <a:lnTo>
                        <a:pt x="229" y="232"/>
                      </a:lnTo>
                      <a:lnTo>
                        <a:pt x="227" y="234"/>
                      </a:lnTo>
                      <a:lnTo>
                        <a:pt x="227" y="238"/>
                      </a:lnTo>
                      <a:lnTo>
                        <a:pt x="226" y="240"/>
                      </a:lnTo>
                      <a:lnTo>
                        <a:pt x="226" y="241"/>
                      </a:lnTo>
                      <a:lnTo>
                        <a:pt x="224" y="244"/>
                      </a:lnTo>
                      <a:lnTo>
                        <a:pt x="224" y="246"/>
                      </a:lnTo>
                      <a:lnTo>
                        <a:pt x="224" y="247"/>
                      </a:lnTo>
                      <a:lnTo>
                        <a:pt x="224" y="248"/>
                      </a:lnTo>
                      <a:lnTo>
                        <a:pt x="224" y="250"/>
                      </a:lnTo>
                      <a:lnTo>
                        <a:pt x="224" y="253"/>
                      </a:lnTo>
                      <a:lnTo>
                        <a:pt x="224" y="255"/>
                      </a:lnTo>
                      <a:lnTo>
                        <a:pt x="223" y="257"/>
                      </a:lnTo>
                      <a:lnTo>
                        <a:pt x="223" y="259"/>
                      </a:lnTo>
                      <a:lnTo>
                        <a:pt x="222" y="262"/>
                      </a:lnTo>
                      <a:lnTo>
                        <a:pt x="220" y="264"/>
                      </a:lnTo>
                      <a:lnTo>
                        <a:pt x="220" y="266"/>
                      </a:lnTo>
                      <a:lnTo>
                        <a:pt x="219" y="269"/>
                      </a:lnTo>
                      <a:lnTo>
                        <a:pt x="219" y="271"/>
                      </a:lnTo>
                      <a:lnTo>
                        <a:pt x="217" y="273"/>
                      </a:lnTo>
                      <a:lnTo>
                        <a:pt x="216" y="275"/>
                      </a:lnTo>
                      <a:lnTo>
                        <a:pt x="214" y="278"/>
                      </a:lnTo>
                      <a:lnTo>
                        <a:pt x="214" y="281"/>
                      </a:lnTo>
                      <a:lnTo>
                        <a:pt x="213" y="283"/>
                      </a:lnTo>
                      <a:lnTo>
                        <a:pt x="211" y="286"/>
                      </a:lnTo>
                      <a:lnTo>
                        <a:pt x="210" y="287"/>
                      </a:lnTo>
                      <a:lnTo>
                        <a:pt x="208" y="290"/>
                      </a:lnTo>
                      <a:lnTo>
                        <a:pt x="207" y="294"/>
                      </a:lnTo>
                      <a:lnTo>
                        <a:pt x="204" y="297"/>
                      </a:lnTo>
                      <a:lnTo>
                        <a:pt x="203" y="300"/>
                      </a:lnTo>
                      <a:lnTo>
                        <a:pt x="200" y="305"/>
                      </a:lnTo>
                      <a:lnTo>
                        <a:pt x="198" y="306"/>
                      </a:lnTo>
                      <a:lnTo>
                        <a:pt x="198" y="308"/>
                      </a:lnTo>
                      <a:lnTo>
                        <a:pt x="197" y="311"/>
                      </a:lnTo>
                      <a:lnTo>
                        <a:pt x="195" y="313"/>
                      </a:lnTo>
                      <a:lnTo>
                        <a:pt x="192" y="316"/>
                      </a:lnTo>
                      <a:lnTo>
                        <a:pt x="189" y="321"/>
                      </a:lnTo>
                      <a:lnTo>
                        <a:pt x="188" y="324"/>
                      </a:lnTo>
                      <a:lnTo>
                        <a:pt x="187" y="328"/>
                      </a:lnTo>
                      <a:lnTo>
                        <a:pt x="185" y="330"/>
                      </a:lnTo>
                      <a:lnTo>
                        <a:pt x="184" y="334"/>
                      </a:lnTo>
                      <a:lnTo>
                        <a:pt x="184" y="335"/>
                      </a:lnTo>
                      <a:lnTo>
                        <a:pt x="184" y="337"/>
                      </a:lnTo>
                      <a:lnTo>
                        <a:pt x="182" y="337"/>
                      </a:lnTo>
                      <a:lnTo>
                        <a:pt x="182" y="339"/>
                      </a:lnTo>
                      <a:lnTo>
                        <a:pt x="181" y="341"/>
                      </a:lnTo>
                      <a:lnTo>
                        <a:pt x="181" y="344"/>
                      </a:lnTo>
                      <a:lnTo>
                        <a:pt x="179" y="347"/>
                      </a:lnTo>
                      <a:lnTo>
                        <a:pt x="178" y="351"/>
                      </a:lnTo>
                      <a:lnTo>
                        <a:pt x="176" y="354"/>
                      </a:lnTo>
                      <a:lnTo>
                        <a:pt x="175" y="357"/>
                      </a:lnTo>
                      <a:lnTo>
                        <a:pt x="173" y="361"/>
                      </a:lnTo>
                      <a:lnTo>
                        <a:pt x="172" y="365"/>
                      </a:lnTo>
                      <a:lnTo>
                        <a:pt x="171" y="368"/>
                      </a:lnTo>
                      <a:lnTo>
                        <a:pt x="169" y="372"/>
                      </a:lnTo>
                      <a:lnTo>
                        <a:pt x="169" y="375"/>
                      </a:lnTo>
                      <a:lnTo>
                        <a:pt x="168" y="377"/>
                      </a:lnTo>
                      <a:lnTo>
                        <a:pt x="168" y="379"/>
                      </a:lnTo>
                      <a:lnTo>
                        <a:pt x="168" y="381"/>
                      </a:lnTo>
                      <a:lnTo>
                        <a:pt x="166" y="382"/>
                      </a:lnTo>
                      <a:lnTo>
                        <a:pt x="166" y="385"/>
                      </a:lnTo>
                      <a:lnTo>
                        <a:pt x="166" y="387"/>
                      </a:lnTo>
                      <a:lnTo>
                        <a:pt x="166" y="390"/>
                      </a:lnTo>
                      <a:lnTo>
                        <a:pt x="165" y="394"/>
                      </a:lnTo>
                      <a:lnTo>
                        <a:pt x="165" y="397"/>
                      </a:lnTo>
                      <a:lnTo>
                        <a:pt x="165" y="401"/>
                      </a:lnTo>
                      <a:lnTo>
                        <a:pt x="165" y="404"/>
                      </a:lnTo>
                      <a:lnTo>
                        <a:pt x="163" y="408"/>
                      </a:lnTo>
                      <a:lnTo>
                        <a:pt x="163" y="411"/>
                      </a:lnTo>
                      <a:lnTo>
                        <a:pt x="163" y="413"/>
                      </a:lnTo>
                      <a:lnTo>
                        <a:pt x="162" y="415"/>
                      </a:lnTo>
                      <a:lnTo>
                        <a:pt x="162" y="417"/>
                      </a:lnTo>
                      <a:lnTo>
                        <a:pt x="160" y="419"/>
                      </a:lnTo>
                      <a:lnTo>
                        <a:pt x="159" y="419"/>
                      </a:lnTo>
                      <a:lnTo>
                        <a:pt x="156" y="415"/>
                      </a:lnTo>
                      <a:lnTo>
                        <a:pt x="154" y="413"/>
                      </a:lnTo>
                      <a:lnTo>
                        <a:pt x="153" y="411"/>
                      </a:lnTo>
                      <a:lnTo>
                        <a:pt x="152" y="409"/>
                      </a:lnTo>
                      <a:lnTo>
                        <a:pt x="149" y="406"/>
                      </a:lnTo>
                      <a:lnTo>
                        <a:pt x="147" y="404"/>
                      </a:lnTo>
                      <a:lnTo>
                        <a:pt x="146" y="402"/>
                      </a:lnTo>
                      <a:lnTo>
                        <a:pt x="144" y="400"/>
                      </a:lnTo>
                      <a:lnTo>
                        <a:pt x="141" y="396"/>
                      </a:lnTo>
                      <a:lnTo>
                        <a:pt x="138" y="393"/>
                      </a:lnTo>
                      <a:lnTo>
                        <a:pt x="134" y="389"/>
                      </a:lnTo>
                      <a:lnTo>
                        <a:pt x="131" y="385"/>
                      </a:lnTo>
                      <a:lnTo>
                        <a:pt x="127" y="381"/>
                      </a:lnTo>
                      <a:lnTo>
                        <a:pt x="124" y="379"/>
                      </a:lnTo>
                      <a:lnTo>
                        <a:pt x="119" y="377"/>
                      </a:lnTo>
                      <a:lnTo>
                        <a:pt x="118" y="376"/>
                      </a:lnTo>
                      <a:lnTo>
                        <a:pt x="115" y="376"/>
                      </a:lnTo>
                      <a:lnTo>
                        <a:pt x="112" y="376"/>
                      </a:lnTo>
                      <a:lnTo>
                        <a:pt x="106" y="376"/>
                      </a:lnTo>
                      <a:lnTo>
                        <a:pt x="102" y="376"/>
                      </a:lnTo>
                      <a:lnTo>
                        <a:pt x="98" y="376"/>
                      </a:lnTo>
                      <a:lnTo>
                        <a:pt x="93" y="376"/>
                      </a:lnTo>
                      <a:lnTo>
                        <a:pt x="89" y="376"/>
                      </a:lnTo>
                      <a:lnTo>
                        <a:pt x="85" y="377"/>
                      </a:lnTo>
                      <a:lnTo>
                        <a:pt x="83" y="377"/>
                      </a:lnTo>
                      <a:lnTo>
                        <a:pt x="82" y="378"/>
                      </a:lnTo>
                      <a:lnTo>
                        <a:pt x="79" y="379"/>
                      </a:lnTo>
                      <a:lnTo>
                        <a:pt x="76" y="380"/>
                      </a:lnTo>
                      <a:lnTo>
                        <a:pt x="73" y="381"/>
                      </a:lnTo>
                      <a:lnTo>
                        <a:pt x="70" y="382"/>
                      </a:lnTo>
                      <a:lnTo>
                        <a:pt x="67" y="385"/>
                      </a:lnTo>
                      <a:lnTo>
                        <a:pt x="66" y="386"/>
                      </a:lnTo>
                      <a:lnTo>
                        <a:pt x="61" y="388"/>
                      </a:lnTo>
                      <a:lnTo>
                        <a:pt x="58" y="389"/>
                      </a:lnTo>
                      <a:lnTo>
                        <a:pt x="55" y="392"/>
                      </a:lnTo>
                      <a:lnTo>
                        <a:pt x="54" y="393"/>
                      </a:lnTo>
                      <a:lnTo>
                        <a:pt x="51" y="396"/>
                      </a:lnTo>
                      <a:lnTo>
                        <a:pt x="51" y="398"/>
                      </a:lnTo>
                      <a:lnTo>
                        <a:pt x="48" y="400"/>
                      </a:lnTo>
                      <a:lnTo>
                        <a:pt x="47" y="402"/>
                      </a:lnTo>
                      <a:lnTo>
                        <a:pt x="44" y="405"/>
                      </a:lnTo>
                      <a:lnTo>
                        <a:pt x="41" y="409"/>
                      </a:lnTo>
                      <a:lnTo>
                        <a:pt x="39" y="411"/>
                      </a:lnTo>
                      <a:lnTo>
                        <a:pt x="36" y="413"/>
                      </a:lnTo>
                      <a:lnTo>
                        <a:pt x="35" y="415"/>
                      </a:lnTo>
                      <a:lnTo>
                        <a:pt x="34" y="418"/>
                      </a:lnTo>
                      <a:lnTo>
                        <a:pt x="31" y="420"/>
                      </a:lnTo>
                      <a:lnTo>
                        <a:pt x="29" y="422"/>
                      </a:lnTo>
                      <a:lnTo>
                        <a:pt x="26" y="425"/>
                      </a:lnTo>
                      <a:lnTo>
                        <a:pt x="25" y="427"/>
                      </a:lnTo>
                      <a:lnTo>
                        <a:pt x="22" y="429"/>
                      </a:lnTo>
                      <a:lnTo>
                        <a:pt x="19" y="431"/>
                      </a:lnTo>
                      <a:lnTo>
                        <a:pt x="16" y="434"/>
                      </a:lnTo>
                      <a:lnTo>
                        <a:pt x="15" y="436"/>
                      </a:lnTo>
                      <a:lnTo>
                        <a:pt x="13" y="438"/>
                      </a:lnTo>
                      <a:lnTo>
                        <a:pt x="10" y="439"/>
                      </a:lnTo>
                      <a:lnTo>
                        <a:pt x="9" y="442"/>
                      </a:lnTo>
                      <a:lnTo>
                        <a:pt x="7" y="444"/>
                      </a:lnTo>
                      <a:lnTo>
                        <a:pt x="4" y="446"/>
                      </a:lnTo>
                      <a:lnTo>
                        <a:pt x="1" y="450"/>
                      </a:lnTo>
                      <a:lnTo>
                        <a:pt x="0" y="451"/>
                      </a:lnTo>
                      <a:lnTo>
                        <a:pt x="0" y="452"/>
                      </a:lnTo>
                      <a:lnTo>
                        <a:pt x="4" y="483"/>
                      </a:lnTo>
                      <a:lnTo>
                        <a:pt x="7" y="482"/>
                      </a:lnTo>
                      <a:lnTo>
                        <a:pt x="9" y="480"/>
                      </a:lnTo>
                      <a:lnTo>
                        <a:pt x="13" y="479"/>
                      </a:lnTo>
                      <a:lnTo>
                        <a:pt x="17" y="476"/>
                      </a:lnTo>
                      <a:lnTo>
                        <a:pt x="22" y="474"/>
                      </a:lnTo>
                      <a:lnTo>
                        <a:pt x="25" y="471"/>
                      </a:lnTo>
                      <a:lnTo>
                        <a:pt x="28" y="470"/>
                      </a:lnTo>
                      <a:lnTo>
                        <a:pt x="29" y="468"/>
                      </a:lnTo>
                      <a:lnTo>
                        <a:pt x="32" y="466"/>
                      </a:lnTo>
                      <a:lnTo>
                        <a:pt x="35" y="463"/>
                      </a:lnTo>
                      <a:lnTo>
                        <a:pt x="38" y="460"/>
                      </a:lnTo>
                      <a:lnTo>
                        <a:pt x="41" y="458"/>
                      </a:lnTo>
                      <a:lnTo>
                        <a:pt x="44" y="455"/>
                      </a:lnTo>
                      <a:lnTo>
                        <a:pt x="47" y="452"/>
                      </a:lnTo>
                      <a:lnTo>
                        <a:pt x="48" y="450"/>
                      </a:lnTo>
                      <a:lnTo>
                        <a:pt x="51" y="446"/>
                      </a:lnTo>
                      <a:lnTo>
                        <a:pt x="54" y="444"/>
                      </a:lnTo>
                      <a:lnTo>
                        <a:pt x="57" y="441"/>
                      </a:lnTo>
                      <a:lnTo>
                        <a:pt x="60" y="438"/>
                      </a:lnTo>
                      <a:lnTo>
                        <a:pt x="61" y="436"/>
                      </a:lnTo>
                      <a:lnTo>
                        <a:pt x="64" y="434"/>
                      </a:lnTo>
                      <a:lnTo>
                        <a:pt x="67" y="430"/>
                      </a:lnTo>
                      <a:lnTo>
                        <a:pt x="68" y="428"/>
                      </a:lnTo>
                      <a:lnTo>
                        <a:pt x="68" y="426"/>
                      </a:lnTo>
                      <a:lnTo>
                        <a:pt x="73" y="422"/>
                      </a:lnTo>
                      <a:lnTo>
                        <a:pt x="74" y="421"/>
                      </a:lnTo>
                      <a:lnTo>
                        <a:pt x="77" y="419"/>
                      </a:lnTo>
                      <a:lnTo>
                        <a:pt x="80" y="417"/>
                      </a:lnTo>
                      <a:lnTo>
                        <a:pt x="83" y="415"/>
                      </a:lnTo>
                      <a:lnTo>
                        <a:pt x="86" y="413"/>
                      </a:lnTo>
                      <a:lnTo>
                        <a:pt x="87" y="412"/>
                      </a:lnTo>
                      <a:lnTo>
                        <a:pt x="90" y="411"/>
                      </a:lnTo>
                      <a:lnTo>
                        <a:pt x="93" y="410"/>
                      </a:lnTo>
                      <a:lnTo>
                        <a:pt x="96" y="408"/>
                      </a:lnTo>
                      <a:lnTo>
                        <a:pt x="98" y="408"/>
                      </a:lnTo>
                      <a:lnTo>
                        <a:pt x="114" y="425"/>
                      </a:lnTo>
                      <a:lnTo>
                        <a:pt x="114" y="426"/>
                      </a:lnTo>
                      <a:lnTo>
                        <a:pt x="115" y="427"/>
                      </a:lnTo>
                      <a:lnTo>
                        <a:pt x="117" y="430"/>
                      </a:lnTo>
                      <a:lnTo>
                        <a:pt x="117" y="434"/>
                      </a:lnTo>
                      <a:lnTo>
                        <a:pt x="118" y="437"/>
                      </a:lnTo>
                      <a:lnTo>
                        <a:pt x="118" y="438"/>
                      </a:lnTo>
                      <a:lnTo>
                        <a:pt x="119" y="441"/>
                      </a:lnTo>
                      <a:lnTo>
                        <a:pt x="119" y="443"/>
                      </a:lnTo>
                      <a:lnTo>
                        <a:pt x="121" y="445"/>
                      </a:lnTo>
                      <a:lnTo>
                        <a:pt x="122" y="449"/>
                      </a:lnTo>
                      <a:lnTo>
                        <a:pt x="124" y="452"/>
                      </a:lnTo>
                      <a:lnTo>
                        <a:pt x="127" y="455"/>
                      </a:lnTo>
                      <a:lnTo>
                        <a:pt x="128" y="460"/>
                      </a:lnTo>
                      <a:lnTo>
                        <a:pt x="131" y="462"/>
                      </a:lnTo>
                      <a:lnTo>
                        <a:pt x="133" y="464"/>
                      </a:lnTo>
                      <a:lnTo>
                        <a:pt x="134" y="467"/>
                      </a:lnTo>
                      <a:lnTo>
                        <a:pt x="137" y="468"/>
                      </a:lnTo>
                      <a:lnTo>
                        <a:pt x="140" y="468"/>
                      </a:lnTo>
                      <a:lnTo>
                        <a:pt x="143" y="467"/>
                      </a:lnTo>
                      <a:lnTo>
                        <a:pt x="146" y="467"/>
                      </a:lnTo>
                      <a:lnTo>
                        <a:pt x="150" y="466"/>
                      </a:lnTo>
                      <a:lnTo>
                        <a:pt x="153" y="463"/>
                      </a:lnTo>
                      <a:lnTo>
                        <a:pt x="156" y="461"/>
                      </a:lnTo>
                      <a:lnTo>
                        <a:pt x="160" y="460"/>
                      </a:lnTo>
                      <a:lnTo>
                        <a:pt x="165" y="458"/>
                      </a:lnTo>
                      <a:lnTo>
                        <a:pt x="168" y="456"/>
                      </a:lnTo>
                      <a:lnTo>
                        <a:pt x="171" y="456"/>
                      </a:lnTo>
                      <a:lnTo>
                        <a:pt x="173" y="455"/>
                      </a:lnTo>
                      <a:lnTo>
                        <a:pt x="178" y="454"/>
                      </a:lnTo>
                      <a:lnTo>
                        <a:pt x="181" y="453"/>
                      </a:lnTo>
                      <a:lnTo>
                        <a:pt x="184" y="452"/>
                      </a:lnTo>
                      <a:lnTo>
                        <a:pt x="188" y="451"/>
                      </a:lnTo>
                      <a:lnTo>
                        <a:pt x="191" y="450"/>
                      </a:lnTo>
                      <a:lnTo>
                        <a:pt x="194" y="447"/>
                      </a:lnTo>
                      <a:lnTo>
                        <a:pt x="197" y="446"/>
                      </a:lnTo>
                      <a:lnTo>
                        <a:pt x="200" y="444"/>
                      </a:lnTo>
                      <a:lnTo>
                        <a:pt x="201" y="443"/>
                      </a:lnTo>
                      <a:lnTo>
                        <a:pt x="203" y="441"/>
                      </a:lnTo>
                      <a:lnTo>
                        <a:pt x="204" y="438"/>
                      </a:lnTo>
                      <a:lnTo>
                        <a:pt x="204" y="436"/>
                      </a:lnTo>
                      <a:lnTo>
                        <a:pt x="204" y="434"/>
                      </a:lnTo>
                      <a:lnTo>
                        <a:pt x="204" y="430"/>
                      </a:lnTo>
                      <a:lnTo>
                        <a:pt x="204" y="428"/>
                      </a:lnTo>
                      <a:lnTo>
                        <a:pt x="204" y="425"/>
                      </a:lnTo>
                      <a:lnTo>
                        <a:pt x="204" y="421"/>
                      </a:lnTo>
                      <a:lnTo>
                        <a:pt x="204" y="417"/>
                      </a:lnTo>
                      <a:lnTo>
                        <a:pt x="205" y="413"/>
                      </a:lnTo>
                      <a:lnTo>
                        <a:pt x="205" y="410"/>
                      </a:lnTo>
                      <a:lnTo>
                        <a:pt x="205" y="406"/>
                      </a:lnTo>
                      <a:lnTo>
                        <a:pt x="205" y="402"/>
                      </a:lnTo>
                      <a:lnTo>
                        <a:pt x="207" y="398"/>
                      </a:lnTo>
                      <a:lnTo>
                        <a:pt x="207" y="395"/>
                      </a:lnTo>
                      <a:lnTo>
                        <a:pt x="208" y="392"/>
                      </a:lnTo>
                      <a:lnTo>
                        <a:pt x="208" y="388"/>
                      </a:lnTo>
                      <a:lnTo>
                        <a:pt x="208" y="386"/>
                      </a:lnTo>
                      <a:lnTo>
                        <a:pt x="208" y="384"/>
                      </a:lnTo>
                      <a:lnTo>
                        <a:pt x="210" y="382"/>
                      </a:lnTo>
                      <a:lnTo>
                        <a:pt x="210" y="380"/>
                      </a:lnTo>
                      <a:lnTo>
                        <a:pt x="210" y="378"/>
                      </a:lnTo>
                      <a:lnTo>
                        <a:pt x="210" y="375"/>
                      </a:lnTo>
                      <a:lnTo>
                        <a:pt x="211" y="371"/>
                      </a:lnTo>
                      <a:lnTo>
                        <a:pt x="213" y="370"/>
                      </a:lnTo>
                      <a:lnTo>
                        <a:pt x="213" y="368"/>
                      </a:lnTo>
                      <a:lnTo>
                        <a:pt x="214" y="365"/>
                      </a:lnTo>
                      <a:lnTo>
                        <a:pt x="214" y="363"/>
                      </a:lnTo>
                      <a:lnTo>
                        <a:pt x="216" y="361"/>
                      </a:lnTo>
                      <a:lnTo>
                        <a:pt x="217" y="359"/>
                      </a:lnTo>
                      <a:lnTo>
                        <a:pt x="217" y="356"/>
                      </a:lnTo>
                      <a:lnTo>
                        <a:pt x="219" y="354"/>
                      </a:lnTo>
                      <a:lnTo>
                        <a:pt x="219" y="352"/>
                      </a:lnTo>
                      <a:lnTo>
                        <a:pt x="220" y="349"/>
                      </a:lnTo>
                      <a:lnTo>
                        <a:pt x="220" y="347"/>
                      </a:lnTo>
                      <a:lnTo>
                        <a:pt x="222" y="345"/>
                      </a:lnTo>
                      <a:lnTo>
                        <a:pt x="223" y="340"/>
                      </a:lnTo>
                      <a:lnTo>
                        <a:pt x="224" y="338"/>
                      </a:lnTo>
                      <a:lnTo>
                        <a:pt x="226" y="335"/>
                      </a:lnTo>
                      <a:lnTo>
                        <a:pt x="227" y="332"/>
                      </a:lnTo>
                      <a:lnTo>
                        <a:pt x="227" y="331"/>
                      </a:lnTo>
                      <a:lnTo>
                        <a:pt x="227" y="330"/>
                      </a:lnTo>
                      <a:lnTo>
                        <a:pt x="273" y="271"/>
                      </a:lnTo>
                      <a:lnTo>
                        <a:pt x="283" y="192"/>
                      </a:lnTo>
                      <a:lnTo>
                        <a:pt x="309" y="174"/>
                      </a:lnTo>
                      <a:lnTo>
                        <a:pt x="309" y="173"/>
                      </a:lnTo>
                      <a:lnTo>
                        <a:pt x="310" y="172"/>
                      </a:lnTo>
                      <a:lnTo>
                        <a:pt x="313" y="171"/>
                      </a:lnTo>
                      <a:lnTo>
                        <a:pt x="318" y="170"/>
                      </a:lnTo>
                      <a:lnTo>
                        <a:pt x="322" y="166"/>
                      </a:lnTo>
                      <a:lnTo>
                        <a:pt x="326" y="164"/>
                      </a:lnTo>
                      <a:lnTo>
                        <a:pt x="329" y="163"/>
                      </a:lnTo>
                      <a:lnTo>
                        <a:pt x="332" y="162"/>
                      </a:lnTo>
                      <a:lnTo>
                        <a:pt x="335" y="159"/>
                      </a:lnTo>
                      <a:lnTo>
                        <a:pt x="338" y="159"/>
                      </a:lnTo>
                      <a:lnTo>
                        <a:pt x="341" y="157"/>
                      </a:lnTo>
                      <a:lnTo>
                        <a:pt x="342" y="156"/>
                      </a:lnTo>
                      <a:lnTo>
                        <a:pt x="345" y="154"/>
                      </a:lnTo>
                      <a:lnTo>
                        <a:pt x="348" y="152"/>
                      </a:lnTo>
                      <a:lnTo>
                        <a:pt x="351" y="151"/>
                      </a:lnTo>
                      <a:lnTo>
                        <a:pt x="354" y="150"/>
                      </a:lnTo>
                      <a:lnTo>
                        <a:pt x="357" y="149"/>
                      </a:lnTo>
                      <a:lnTo>
                        <a:pt x="360" y="148"/>
                      </a:lnTo>
                      <a:lnTo>
                        <a:pt x="364" y="146"/>
                      </a:lnTo>
                      <a:lnTo>
                        <a:pt x="369" y="144"/>
                      </a:lnTo>
                      <a:lnTo>
                        <a:pt x="372" y="143"/>
                      </a:lnTo>
                      <a:lnTo>
                        <a:pt x="375" y="143"/>
                      </a:lnTo>
                      <a:lnTo>
                        <a:pt x="376" y="143"/>
                      </a:lnTo>
                      <a:lnTo>
                        <a:pt x="376" y="142"/>
                      </a:lnTo>
                      <a:lnTo>
                        <a:pt x="379" y="140"/>
                      </a:lnTo>
                      <a:lnTo>
                        <a:pt x="380" y="139"/>
                      </a:lnTo>
                      <a:lnTo>
                        <a:pt x="382" y="135"/>
                      </a:lnTo>
                      <a:lnTo>
                        <a:pt x="383" y="133"/>
                      </a:lnTo>
                      <a:lnTo>
                        <a:pt x="386" y="131"/>
                      </a:lnTo>
                      <a:lnTo>
                        <a:pt x="388" y="129"/>
                      </a:lnTo>
                      <a:lnTo>
                        <a:pt x="389" y="125"/>
                      </a:lnTo>
                      <a:lnTo>
                        <a:pt x="391" y="122"/>
                      </a:lnTo>
                      <a:lnTo>
                        <a:pt x="392" y="119"/>
                      </a:lnTo>
                      <a:lnTo>
                        <a:pt x="394" y="117"/>
                      </a:lnTo>
                      <a:lnTo>
                        <a:pt x="394" y="115"/>
                      </a:lnTo>
                      <a:lnTo>
                        <a:pt x="395" y="114"/>
                      </a:lnTo>
                      <a:lnTo>
                        <a:pt x="395" y="113"/>
                      </a:lnTo>
                      <a:lnTo>
                        <a:pt x="386" y="82"/>
                      </a:lnTo>
                      <a:lnTo>
                        <a:pt x="340" y="70"/>
                      </a:lnTo>
                      <a:lnTo>
                        <a:pt x="337" y="70"/>
                      </a:lnTo>
                      <a:lnTo>
                        <a:pt x="334" y="70"/>
                      </a:lnTo>
                      <a:lnTo>
                        <a:pt x="329" y="72"/>
                      </a:lnTo>
                      <a:lnTo>
                        <a:pt x="326" y="72"/>
                      </a:lnTo>
                      <a:lnTo>
                        <a:pt x="324" y="72"/>
                      </a:lnTo>
                      <a:lnTo>
                        <a:pt x="321" y="73"/>
                      </a:lnTo>
                      <a:lnTo>
                        <a:pt x="316" y="73"/>
                      </a:lnTo>
                      <a:lnTo>
                        <a:pt x="312" y="73"/>
                      </a:lnTo>
                      <a:lnTo>
                        <a:pt x="308" y="73"/>
                      </a:lnTo>
                      <a:lnTo>
                        <a:pt x="303" y="72"/>
                      </a:lnTo>
                      <a:lnTo>
                        <a:pt x="299" y="70"/>
                      </a:lnTo>
                      <a:lnTo>
                        <a:pt x="294" y="69"/>
                      </a:lnTo>
                      <a:lnTo>
                        <a:pt x="290" y="68"/>
                      </a:lnTo>
                      <a:lnTo>
                        <a:pt x="287" y="66"/>
                      </a:lnTo>
                      <a:lnTo>
                        <a:pt x="283" y="64"/>
                      </a:lnTo>
                      <a:lnTo>
                        <a:pt x="278" y="63"/>
                      </a:lnTo>
                      <a:lnTo>
                        <a:pt x="274" y="60"/>
                      </a:lnTo>
                      <a:lnTo>
                        <a:pt x="271" y="60"/>
                      </a:lnTo>
                      <a:lnTo>
                        <a:pt x="267" y="59"/>
                      </a:lnTo>
                      <a:lnTo>
                        <a:pt x="262" y="58"/>
                      </a:lnTo>
                      <a:lnTo>
                        <a:pt x="258" y="57"/>
                      </a:lnTo>
                      <a:lnTo>
                        <a:pt x="254" y="57"/>
                      </a:lnTo>
                      <a:lnTo>
                        <a:pt x="249" y="57"/>
                      </a:lnTo>
                      <a:lnTo>
                        <a:pt x="245" y="57"/>
                      </a:lnTo>
                      <a:lnTo>
                        <a:pt x="242" y="57"/>
                      </a:lnTo>
                      <a:lnTo>
                        <a:pt x="239" y="57"/>
                      </a:lnTo>
                      <a:lnTo>
                        <a:pt x="236" y="57"/>
                      </a:lnTo>
                      <a:lnTo>
                        <a:pt x="233" y="57"/>
                      </a:lnTo>
                      <a:lnTo>
                        <a:pt x="232" y="57"/>
                      </a:lnTo>
                      <a:lnTo>
                        <a:pt x="229" y="56"/>
                      </a:lnTo>
                      <a:lnTo>
                        <a:pt x="226" y="55"/>
                      </a:lnTo>
                      <a:lnTo>
                        <a:pt x="223" y="51"/>
                      </a:lnTo>
                      <a:lnTo>
                        <a:pt x="219" y="49"/>
                      </a:lnTo>
                      <a:lnTo>
                        <a:pt x="214" y="45"/>
                      </a:lnTo>
                      <a:lnTo>
                        <a:pt x="211" y="42"/>
                      </a:lnTo>
                      <a:lnTo>
                        <a:pt x="210" y="39"/>
                      </a:lnTo>
                      <a:lnTo>
                        <a:pt x="210" y="35"/>
                      </a:lnTo>
                      <a:lnTo>
                        <a:pt x="208" y="33"/>
                      </a:lnTo>
                      <a:lnTo>
                        <a:pt x="208" y="31"/>
                      </a:lnTo>
                      <a:lnTo>
                        <a:pt x="208" y="28"/>
                      </a:lnTo>
                      <a:lnTo>
                        <a:pt x="208" y="25"/>
                      </a:lnTo>
                      <a:lnTo>
                        <a:pt x="208" y="23"/>
                      </a:lnTo>
                      <a:lnTo>
                        <a:pt x="208" y="19"/>
                      </a:lnTo>
                      <a:lnTo>
                        <a:pt x="207" y="17"/>
                      </a:lnTo>
                      <a:lnTo>
                        <a:pt x="207" y="14"/>
                      </a:lnTo>
                      <a:lnTo>
                        <a:pt x="207" y="10"/>
                      </a:lnTo>
                      <a:lnTo>
                        <a:pt x="207" y="8"/>
                      </a:lnTo>
                      <a:lnTo>
                        <a:pt x="205" y="6"/>
                      </a:lnTo>
                      <a:lnTo>
                        <a:pt x="205" y="3"/>
                      </a:lnTo>
                      <a:lnTo>
                        <a:pt x="205" y="1"/>
                      </a:lnTo>
                      <a:lnTo>
                        <a:pt x="205" y="0"/>
                      </a:lnTo>
                      <a:lnTo>
                        <a:pt x="176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8" name="Freeform 301"/>
                <p:cNvSpPr>
                  <a:spLocks/>
                </p:cNvSpPr>
                <p:nvPr/>
              </p:nvSpPr>
              <p:spPr bwMode="auto">
                <a:xfrm>
                  <a:off x="768696" y="3133496"/>
                  <a:ext cx="115513" cy="79333"/>
                </a:xfrm>
                <a:custGeom>
                  <a:avLst/>
                  <a:gdLst>
                    <a:gd name="T0" fmla="*/ 2147483647 w 477"/>
                    <a:gd name="T1" fmla="*/ 2147483647 h 356"/>
                    <a:gd name="T2" fmla="*/ 2147483647 w 477"/>
                    <a:gd name="T3" fmla="*/ 2147483647 h 356"/>
                    <a:gd name="T4" fmla="*/ 2147483647 w 477"/>
                    <a:gd name="T5" fmla="*/ 2147483647 h 356"/>
                    <a:gd name="T6" fmla="*/ 2147483647 w 477"/>
                    <a:gd name="T7" fmla="*/ 2147483647 h 356"/>
                    <a:gd name="T8" fmla="*/ 2147483647 w 477"/>
                    <a:gd name="T9" fmla="*/ 2147483647 h 356"/>
                    <a:gd name="T10" fmla="*/ 2147483647 w 477"/>
                    <a:gd name="T11" fmla="*/ 2147483647 h 356"/>
                    <a:gd name="T12" fmla="*/ 2147483647 w 477"/>
                    <a:gd name="T13" fmla="*/ 2147483647 h 356"/>
                    <a:gd name="T14" fmla="*/ 2147483647 w 477"/>
                    <a:gd name="T15" fmla="*/ 2147483647 h 356"/>
                    <a:gd name="T16" fmla="*/ 2147483647 w 477"/>
                    <a:gd name="T17" fmla="*/ 0 h 356"/>
                    <a:gd name="T18" fmla="*/ 2147483647 w 477"/>
                    <a:gd name="T19" fmla="*/ 2147483647 h 356"/>
                    <a:gd name="T20" fmla="*/ 2147483647 w 477"/>
                    <a:gd name="T21" fmla="*/ 2147483647 h 356"/>
                    <a:gd name="T22" fmla="*/ 2147483647 w 477"/>
                    <a:gd name="T23" fmla="*/ 2147483647 h 356"/>
                    <a:gd name="T24" fmla="*/ 2147483647 w 477"/>
                    <a:gd name="T25" fmla="*/ 2147483647 h 356"/>
                    <a:gd name="T26" fmla="*/ 2147483647 w 477"/>
                    <a:gd name="T27" fmla="*/ 2147483647 h 356"/>
                    <a:gd name="T28" fmla="*/ 2147483647 w 477"/>
                    <a:gd name="T29" fmla="*/ 2147483647 h 356"/>
                    <a:gd name="T30" fmla="*/ 2147483647 w 477"/>
                    <a:gd name="T31" fmla="*/ 2147483647 h 356"/>
                    <a:gd name="T32" fmla="*/ 2147483647 w 477"/>
                    <a:gd name="T33" fmla="*/ 2147483647 h 356"/>
                    <a:gd name="T34" fmla="*/ 2147483647 w 477"/>
                    <a:gd name="T35" fmla="*/ 2147483647 h 356"/>
                    <a:gd name="T36" fmla="*/ 2147483647 w 477"/>
                    <a:gd name="T37" fmla="*/ 2147483647 h 356"/>
                    <a:gd name="T38" fmla="*/ 2147483647 w 477"/>
                    <a:gd name="T39" fmla="*/ 2147483647 h 356"/>
                    <a:gd name="T40" fmla="*/ 2147483647 w 477"/>
                    <a:gd name="T41" fmla="*/ 2147483647 h 356"/>
                    <a:gd name="T42" fmla="*/ 2147483647 w 477"/>
                    <a:gd name="T43" fmla="*/ 2147483647 h 356"/>
                    <a:gd name="T44" fmla="*/ 2147483647 w 477"/>
                    <a:gd name="T45" fmla="*/ 2147483647 h 356"/>
                    <a:gd name="T46" fmla="*/ 2147483647 w 477"/>
                    <a:gd name="T47" fmla="*/ 2147483647 h 356"/>
                    <a:gd name="T48" fmla="*/ 2147483647 w 477"/>
                    <a:gd name="T49" fmla="*/ 2147483647 h 356"/>
                    <a:gd name="T50" fmla="*/ 2147483647 w 477"/>
                    <a:gd name="T51" fmla="*/ 2147483647 h 356"/>
                    <a:gd name="T52" fmla="*/ 2147483647 w 477"/>
                    <a:gd name="T53" fmla="*/ 2147483647 h 356"/>
                    <a:gd name="T54" fmla="*/ 2147483647 w 477"/>
                    <a:gd name="T55" fmla="*/ 2147483647 h 356"/>
                    <a:gd name="T56" fmla="*/ 2147483647 w 477"/>
                    <a:gd name="T57" fmla="*/ 2147483647 h 356"/>
                    <a:gd name="T58" fmla="*/ 2147483647 w 477"/>
                    <a:gd name="T59" fmla="*/ 2147483647 h 356"/>
                    <a:gd name="T60" fmla="*/ 2147483647 w 477"/>
                    <a:gd name="T61" fmla="*/ 2147483647 h 356"/>
                    <a:gd name="T62" fmla="*/ 2147483647 w 477"/>
                    <a:gd name="T63" fmla="*/ 2147483647 h 356"/>
                    <a:gd name="T64" fmla="*/ 2147483647 w 477"/>
                    <a:gd name="T65" fmla="*/ 2147483647 h 356"/>
                    <a:gd name="T66" fmla="*/ 2147483647 w 477"/>
                    <a:gd name="T67" fmla="*/ 2147483647 h 356"/>
                    <a:gd name="T68" fmla="*/ 2147483647 w 477"/>
                    <a:gd name="T69" fmla="*/ 2147483647 h 356"/>
                    <a:gd name="T70" fmla="*/ 2147483647 w 477"/>
                    <a:gd name="T71" fmla="*/ 2147483647 h 356"/>
                    <a:gd name="T72" fmla="*/ 2147483647 w 477"/>
                    <a:gd name="T73" fmla="*/ 2147483647 h 356"/>
                    <a:gd name="T74" fmla="*/ 2147483647 w 477"/>
                    <a:gd name="T75" fmla="*/ 2147483647 h 356"/>
                    <a:gd name="T76" fmla="*/ 2147483647 w 477"/>
                    <a:gd name="T77" fmla="*/ 2147483647 h 356"/>
                    <a:gd name="T78" fmla="*/ 2147483647 w 477"/>
                    <a:gd name="T79" fmla="*/ 2147483647 h 356"/>
                    <a:gd name="T80" fmla="*/ 2147483647 w 477"/>
                    <a:gd name="T81" fmla="*/ 2147483647 h 356"/>
                    <a:gd name="T82" fmla="*/ 2147483647 w 477"/>
                    <a:gd name="T83" fmla="*/ 2147483647 h 356"/>
                    <a:gd name="T84" fmla="*/ 2147483647 w 477"/>
                    <a:gd name="T85" fmla="*/ 2147483647 h 356"/>
                    <a:gd name="T86" fmla="*/ 2147483647 w 477"/>
                    <a:gd name="T87" fmla="*/ 2147483647 h 356"/>
                    <a:gd name="T88" fmla="*/ 2147483647 w 477"/>
                    <a:gd name="T89" fmla="*/ 2147483647 h 356"/>
                    <a:gd name="T90" fmla="*/ 2147483647 w 477"/>
                    <a:gd name="T91" fmla="*/ 2147483647 h 356"/>
                    <a:gd name="T92" fmla="*/ 2147483647 w 477"/>
                    <a:gd name="T93" fmla="*/ 2147483647 h 356"/>
                    <a:gd name="T94" fmla="*/ 2147483647 w 477"/>
                    <a:gd name="T95" fmla="*/ 2147483647 h 356"/>
                    <a:gd name="T96" fmla="*/ 2147483647 w 477"/>
                    <a:gd name="T97" fmla="*/ 2147483647 h 356"/>
                    <a:gd name="T98" fmla="*/ 2147483647 w 477"/>
                    <a:gd name="T99" fmla="*/ 2147483647 h 356"/>
                    <a:gd name="T100" fmla="*/ 2147483647 w 477"/>
                    <a:gd name="T101" fmla="*/ 2147483647 h 356"/>
                    <a:gd name="T102" fmla="*/ 2147483647 w 477"/>
                    <a:gd name="T103" fmla="*/ 2147483647 h 356"/>
                    <a:gd name="T104" fmla="*/ 2147483647 w 477"/>
                    <a:gd name="T105" fmla="*/ 2147483647 h 356"/>
                    <a:gd name="T106" fmla="*/ 2147483647 w 477"/>
                    <a:gd name="T107" fmla="*/ 2147483647 h 356"/>
                    <a:gd name="T108" fmla="*/ 2147483647 w 477"/>
                    <a:gd name="T109" fmla="*/ 2147483647 h 356"/>
                    <a:gd name="T110" fmla="*/ 2147483647 w 477"/>
                    <a:gd name="T111" fmla="*/ 2147483647 h 35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477"/>
                    <a:gd name="T169" fmla="*/ 0 h 356"/>
                    <a:gd name="T170" fmla="*/ 477 w 477"/>
                    <a:gd name="T171" fmla="*/ 356 h 35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477" h="356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3" y="17"/>
                      </a:lnTo>
                      <a:lnTo>
                        <a:pt x="6" y="18"/>
                      </a:lnTo>
                      <a:lnTo>
                        <a:pt x="10" y="19"/>
                      </a:lnTo>
                      <a:lnTo>
                        <a:pt x="13" y="19"/>
                      </a:lnTo>
                      <a:lnTo>
                        <a:pt x="16" y="20"/>
                      </a:lnTo>
                      <a:lnTo>
                        <a:pt x="17" y="20"/>
                      </a:lnTo>
                      <a:lnTo>
                        <a:pt x="20" y="20"/>
                      </a:lnTo>
                      <a:lnTo>
                        <a:pt x="23" y="21"/>
                      </a:lnTo>
                      <a:lnTo>
                        <a:pt x="28" y="21"/>
                      </a:lnTo>
                      <a:lnTo>
                        <a:pt x="31" y="23"/>
                      </a:lnTo>
                      <a:lnTo>
                        <a:pt x="35" y="24"/>
                      </a:lnTo>
                      <a:lnTo>
                        <a:pt x="38" y="24"/>
                      </a:lnTo>
                      <a:lnTo>
                        <a:pt x="41" y="24"/>
                      </a:lnTo>
                      <a:lnTo>
                        <a:pt x="45" y="25"/>
                      </a:lnTo>
                      <a:lnTo>
                        <a:pt x="48" y="25"/>
                      </a:lnTo>
                      <a:lnTo>
                        <a:pt x="51" y="26"/>
                      </a:lnTo>
                      <a:lnTo>
                        <a:pt x="55" y="26"/>
                      </a:lnTo>
                      <a:lnTo>
                        <a:pt x="58" y="27"/>
                      </a:lnTo>
                      <a:lnTo>
                        <a:pt x="63" y="27"/>
                      </a:lnTo>
                      <a:lnTo>
                        <a:pt x="66" y="27"/>
                      </a:lnTo>
                      <a:lnTo>
                        <a:pt x="67" y="28"/>
                      </a:lnTo>
                      <a:lnTo>
                        <a:pt x="70" y="28"/>
                      </a:lnTo>
                      <a:lnTo>
                        <a:pt x="74" y="28"/>
                      </a:lnTo>
                      <a:lnTo>
                        <a:pt x="76" y="28"/>
                      </a:lnTo>
                      <a:lnTo>
                        <a:pt x="79" y="29"/>
                      </a:lnTo>
                      <a:lnTo>
                        <a:pt x="82" y="29"/>
                      </a:lnTo>
                      <a:lnTo>
                        <a:pt x="85" y="29"/>
                      </a:lnTo>
                      <a:lnTo>
                        <a:pt x="87" y="29"/>
                      </a:lnTo>
                      <a:lnTo>
                        <a:pt x="93" y="28"/>
                      </a:lnTo>
                      <a:lnTo>
                        <a:pt x="96" y="28"/>
                      </a:lnTo>
                      <a:lnTo>
                        <a:pt x="99" y="28"/>
                      </a:lnTo>
                      <a:lnTo>
                        <a:pt x="102" y="28"/>
                      </a:lnTo>
                      <a:lnTo>
                        <a:pt x="105" y="28"/>
                      </a:lnTo>
                      <a:lnTo>
                        <a:pt x="108" y="27"/>
                      </a:lnTo>
                      <a:lnTo>
                        <a:pt x="111" y="27"/>
                      </a:lnTo>
                      <a:lnTo>
                        <a:pt x="115" y="26"/>
                      </a:lnTo>
                      <a:lnTo>
                        <a:pt x="118" y="26"/>
                      </a:lnTo>
                      <a:lnTo>
                        <a:pt x="121" y="25"/>
                      </a:lnTo>
                      <a:lnTo>
                        <a:pt x="124" y="25"/>
                      </a:lnTo>
                      <a:lnTo>
                        <a:pt x="127" y="25"/>
                      </a:lnTo>
                      <a:lnTo>
                        <a:pt x="131" y="24"/>
                      </a:lnTo>
                      <a:lnTo>
                        <a:pt x="134" y="24"/>
                      </a:lnTo>
                      <a:lnTo>
                        <a:pt x="137" y="23"/>
                      </a:lnTo>
                      <a:lnTo>
                        <a:pt x="140" y="23"/>
                      </a:lnTo>
                      <a:lnTo>
                        <a:pt x="143" y="21"/>
                      </a:lnTo>
                      <a:lnTo>
                        <a:pt x="146" y="21"/>
                      </a:lnTo>
                      <a:lnTo>
                        <a:pt x="149" y="20"/>
                      </a:lnTo>
                      <a:lnTo>
                        <a:pt x="152" y="20"/>
                      </a:lnTo>
                      <a:lnTo>
                        <a:pt x="153" y="20"/>
                      </a:lnTo>
                      <a:lnTo>
                        <a:pt x="157" y="19"/>
                      </a:lnTo>
                      <a:lnTo>
                        <a:pt x="162" y="18"/>
                      </a:lnTo>
                      <a:lnTo>
                        <a:pt x="163" y="17"/>
                      </a:lnTo>
                      <a:lnTo>
                        <a:pt x="165" y="16"/>
                      </a:lnTo>
                      <a:lnTo>
                        <a:pt x="166" y="15"/>
                      </a:lnTo>
                      <a:lnTo>
                        <a:pt x="168" y="14"/>
                      </a:lnTo>
                      <a:lnTo>
                        <a:pt x="169" y="12"/>
                      </a:lnTo>
                      <a:lnTo>
                        <a:pt x="172" y="11"/>
                      </a:lnTo>
                      <a:lnTo>
                        <a:pt x="173" y="10"/>
                      </a:lnTo>
                      <a:lnTo>
                        <a:pt x="178" y="9"/>
                      </a:lnTo>
                      <a:lnTo>
                        <a:pt x="181" y="7"/>
                      </a:lnTo>
                      <a:lnTo>
                        <a:pt x="185" y="6"/>
                      </a:lnTo>
                      <a:lnTo>
                        <a:pt x="189" y="4"/>
                      </a:lnTo>
                      <a:lnTo>
                        <a:pt x="192" y="3"/>
                      </a:lnTo>
                      <a:lnTo>
                        <a:pt x="197" y="2"/>
                      </a:lnTo>
                      <a:lnTo>
                        <a:pt x="201" y="1"/>
                      </a:lnTo>
                      <a:lnTo>
                        <a:pt x="204" y="0"/>
                      </a:lnTo>
                      <a:lnTo>
                        <a:pt x="208" y="0"/>
                      </a:lnTo>
                      <a:lnTo>
                        <a:pt x="211" y="0"/>
                      </a:lnTo>
                      <a:lnTo>
                        <a:pt x="214" y="0"/>
                      </a:lnTo>
                      <a:lnTo>
                        <a:pt x="219" y="0"/>
                      </a:lnTo>
                      <a:lnTo>
                        <a:pt x="223" y="1"/>
                      </a:lnTo>
                      <a:lnTo>
                        <a:pt x="227" y="2"/>
                      </a:lnTo>
                      <a:lnTo>
                        <a:pt x="232" y="4"/>
                      </a:lnTo>
                      <a:lnTo>
                        <a:pt x="233" y="4"/>
                      </a:lnTo>
                      <a:lnTo>
                        <a:pt x="236" y="6"/>
                      </a:lnTo>
                      <a:lnTo>
                        <a:pt x="238" y="6"/>
                      </a:lnTo>
                      <a:lnTo>
                        <a:pt x="240" y="7"/>
                      </a:lnTo>
                      <a:lnTo>
                        <a:pt x="243" y="7"/>
                      </a:lnTo>
                      <a:lnTo>
                        <a:pt x="246" y="8"/>
                      </a:lnTo>
                      <a:lnTo>
                        <a:pt x="251" y="8"/>
                      </a:lnTo>
                      <a:lnTo>
                        <a:pt x="255" y="9"/>
                      </a:lnTo>
                      <a:lnTo>
                        <a:pt x="258" y="9"/>
                      </a:lnTo>
                      <a:lnTo>
                        <a:pt x="261" y="10"/>
                      </a:lnTo>
                      <a:lnTo>
                        <a:pt x="265" y="11"/>
                      </a:lnTo>
                      <a:lnTo>
                        <a:pt x="270" y="14"/>
                      </a:lnTo>
                      <a:lnTo>
                        <a:pt x="273" y="15"/>
                      </a:lnTo>
                      <a:lnTo>
                        <a:pt x="275" y="18"/>
                      </a:lnTo>
                      <a:lnTo>
                        <a:pt x="280" y="20"/>
                      </a:lnTo>
                      <a:lnTo>
                        <a:pt x="283" y="23"/>
                      </a:lnTo>
                      <a:lnTo>
                        <a:pt x="286" y="25"/>
                      </a:lnTo>
                      <a:lnTo>
                        <a:pt x="289" y="28"/>
                      </a:lnTo>
                      <a:lnTo>
                        <a:pt x="290" y="31"/>
                      </a:lnTo>
                      <a:lnTo>
                        <a:pt x="293" y="33"/>
                      </a:lnTo>
                      <a:lnTo>
                        <a:pt x="294" y="35"/>
                      </a:lnTo>
                      <a:lnTo>
                        <a:pt x="296" y="37"/>
                      </a:lnTo>
                      <a:lnTo>
                        <a:pt x="297" y="39"/>
                      </a:lnTo>
                      <a:lnTo>
                        <a:pt x="299" y="40"/>
                      </a:lnTo>
                      <a:lnTo>
                        <a:pt x="299" y="41"/>
                      </a:lnTo>
                      <a:lnTo>
                        <a:pt x="300" y="43"/>
                      </a:lnTo>
                      <a:lnTo>
                        <a:pt x="300" y="45"/>
                      </a:lnTo>
                      <a:lnTo>
                        <a:pt x="302" y="49"/>
                      </a:lnTo>
                      <a:lnTo>
                        <a:pt x="303" y="50"/>
                      </a:lnTo>
                      <a:lnTo>
                        <a:pt x="303" y="52"/>
                      </a:lnTo>
                      <a:lnTo>
                        <a:pt x="305" y="55"/>
                      </a:lnTo>
                      <a:lnTo>
                        <a:pt x="306" y="57"/>
                      </a:lnTo>
                      <a:lnTo>
                        <a:pt x="306" y="59"/>
                      </a:lnTo>
                      <a:lnTo>
                        <a:pt x="308" y="61"/>
                      </a:lnTo>
                      <a:lnTo>
                        <a:pt x="309" y="64"/>
                      </a:lnTo>
                      <a:lnTo>
                        <a:pt x="309" y="67"/>
                      </a:lnTo>
                      <a:lnTo>
                        <a:pt x="310" y="69"/>
                      </a:lnTo>
                      <a:lnTo>
                        <a:pt x="310" y="72"/>
                      </a:lnTo>
                      <a:lnTo>
                        <a:pt x="312" y="75"/>
                      </a:lnTo>
                      <a:lnTo>
                        <a:pt x="313" y="77"/>
                      </a:lnTo>
                      <a:lnTo>
                        <a:pt x="313" y="80"/>
                      </a:lnTo>
                      <a:lnTo>
                        <a:pt x="315" y="82"/>
                      </a:lnTo>
                      <a:lnTo>
                        <a:pt x="316" y="85"/>
                      </a:lnTo>
                      <a:lnTo>
                        <a:pt x="316" y="88"/>
                      </a:lnTo>
                      <a:lnTo>
                        <a:pt x="318" y="90"/>
                      </a:lnTo>
                      <a:lnTo>
                        <a:pt x="318" y="92"/>
                      </a:lnTo>
                      <a:lnTo>
                        <a:pt x="318" y="94"/>
                      </a:lnTo>
                      <a:lnTo>
                        <a:pt x="319" y="97"/>
                      </a:lnTo>
                      <a:lnTo>
                        <a:pt x="319" y="100"/>
                      </a:lnTo>
                      <a:lnTo>
                        <a:pt x="321" y="105"/>
                      </a:lnTo>
                      <a:lnTo>
                        <a:pt x="321" y="107"/>
                      </a:lnTo>
                      <a:lnTo>
                        <a:pt x="321" y="110"/>
                      </a:lnTo>
                      <a:lnTo>
                        <a:pt x="319" y="113"/>
                      </a:lnTo>
                      <a:lnTo>
                        <a:pt x="319" y="114"/>
                      </a:lnTo>
                      <a:lnTo>
                        <a:pt x="319" y="116"/>
                      </a:lnTo>
                      <a:lnTo>
                        <a:pt x="319" y="118"/>
                      </a:lnTo>
                      <a:lnTo>
                        <a:pt x="319" y="121"/>
                      </a:lnTo>
                      <a:lnTo>
                        <a:pt x="319" y="123"/>
                      </a:lnTo>
                      <a:lnTo>
                        <a:pt x="318" y="125"/>
                      </a:lnTo>
                      <a:lnTo>
                        <a:pt x="318" y="127"/>
                      </a:lnTo>
                      <a:lnTo>
                        <a:pt x="318" y="130"/>
                      </a:lnTo>
                      <a:lnTo>
                        <a:pt x="318" y="132"/>
                      </a:lnTo>
                      <a:lnTo>
                        <a:pt x="318" y="135"/>
                      </a:lnTo>
                      <a:lnTo>
                        <a:pt x="318" y="138"/>
                      </a:lnTo>
                      <a:lnTo>
                        <a:pt x="316" y="140"/>
                      </a:lnTo>
                      <a:lnTo>
                        <a:pt x="316" y="142"/>
                      </a:lnTo>
                      <a:lnTo>
                        <a:pt x="316" y="146"/>
                      </a:lnTo>
                      <a:lnTo>
                        <a:pt x="316" y="148"/>
                      </a:lnTo>
                      <a:lnTo>
                        <a:pt x="316" y="150"/>
                      </a:lnTo>
                      <a:lnTo>
                        <a:pt x="316" y="152"/>
                      </a:lnTo>
                      <a:lnTo>
                        <a:pt x="316" y="155"/>
                      </a:lnTo>
                      <a:lnTo>
                        <a:pt x="316" y="158"/>
                      </a:lnTo>
                      <a:lnTo>
                        <a:pt x="316" y="159"/>
                      </a:lnTo>
                      <a:lnTo>
                        <a:pt x="316" y="163"/>
                      </a:lnTo>
                      <a:lnTo>
                        <a:pt x="316" y="165"/>
                      </a:lnTo>
                      <a:lnTo>
                        <a:pt x="316" y="167"/>
                      </a:lnTo>
                      <a:lnTo>
                        <a:pt x="316" y="170"/>
                      </a:lnTo>
                      <a:lnTo>
                        <a:pt x="318" y="172"/>
                      </a:lnTo>
                      <a:lnTo>
                        <a:pt x="318" y="174"/>
                      </a:lnTo>
                      <a:lnTo>
                        <a:pt x="319" y="176"/>
                      </a:lnTo>
                      <a:lnTo>
                        <a:pt x="321" y="179"/>
                      </a:lnTo>
                      <a:lnTo>
                        <a:pt x="321" y="181"/>
                      </a:lnTo>
                      <a:lnTo>
                        <a:pt x="322" y="183"/>
                      </a:lnTo>
                      <a:lnTo>
                        <a:pt x="324" y="185"/>
                      </a:lnTo>
                      <a:lnTo>
                        <a:pt x="324" y="188"/>
                      </a:lnTo>
                      <a:lnTo>
                        <a:pt x="325" y="189"/>
                      </a:lnTo>
                      <a:lnTo>
                        <a:pt x="325" y="191"/>
                      </a:lnTo>
                      <a:lnTo>
                        <a:pt x="326" y="193"/>
                      </a:lnTo>
                      <a:lnTo>
                        <a:pt x="328" y="196"/>
                      </a:lnTo>
                      <a:lnTo>
                        <a:pt x="329" y="198"/>
                      </a:lnTo>
                      <a:lnTo>
                        <a:pt x="329" y="200"/>
                      </a:lnTo>
                      <a:lnTo>
                        <a:pt x="331" y="201"/>
                      </a:lnTo>
                      <a:lnTo>
                        <a:pt x="334" y="206"/>
                      </a:lnTo>
                      <a:lnTo>
                        <a:pt x="335" y="209"/>
                      </a:lnTo>
                      <a:lnTo>
                        <a:pt x="337" y="213"/>
                      </a:lnTo>
                      <a:lnTo>
                        <a:pt x="340" y="216"/>
                      </a:lnTo>
                      <a:lnTo>
                        <a:pt x="341" y="218"/>
                      </a:lnTo>
                      <a:lnTo>
                        <a:pt x="342" y="222"/>
                      </a:lnTo>
                      <a:lnTo>
                        <a:pt x="342" y="223"/>
                      </a:lnTo>
                      <a:lnTo>
                        <a:pt x="344" y="225"/>
                      </a:lnTo>
                      <a:lnTo>
                        <a:pt x="345" y="226"/>
                      </a:lnTo>
                      <a:lnTo>
                        <a:pt x="345" y="228"/>
                      </a:lnTo>
                      <a:lnTo>
                        <a:pt x="347" y="229"/>
                      </a:lnTo>
                      <a:lnTo>
                        <a:pt x="350" y="232"/>
                      </a:lnTo>
                      <a:lnTo>
                        <a:pt x="351" y="233"/>
                      </a:lnTo>
                      <a:lnTo>
                        <a:pt x="353" y="236"/>
                      </a:lnTo>
                      <a:lnTo>
                        <a:pt x="356" y="238"/>
                      </a:lnTo>
                      <a:lnTo>
                        <a:pt x="359" y="241"/>
                      </a:lnTo>
                      <a:lnTo>
                        <a:pt x="360" y="244"/>
                      </a:lnTo>
                      <a:lnTo>
                        <a:pt x="363" y="246"/>
                      </a:lnTo>
                      <a:lnTo>
                        <a:pt x="366" y="247"/>
                      </a:lnTo>
                      <a:lnTo>
                        <a:pt x="367" y="250"/>
                      </a:lnTo>
                      <a:lnTo>
                        <a:pt x="372" y="254"/>
                      </a:lnTo>
                      <a:lnTo>
                        <a:pt x="375" y="257"/>
                      </a:lnTo>
                      <a:lnTo>
                        <a:pt x="376" y="261"/>
                      </a:lnTo>
                      <a:lnTo>
                        <a:pt x="379" y="263"/>
                      </a:lnTo>
                      <a:lnTo>
                        <a:pt x="379" y="264"/>
                      </a:lnTo>
                      <a:lnTo>
                        <a:pt x="380" y="266"/>
                      </a:lnTo>
                      <a:lnTo>
                        <a:pt x="380" y="267"/>
                      </a:lnTo>
                      <a:lnTo>
                        <a:pt x="382" y="270"/>
                      </a:lnTo>
                      <a:lnTo>
                        <a:pt x="382" y="272"/>
                      </a:lnTo>
                      <a:lnTo>
                        <a:pt x="382" y="274"/>
                      </a:lnTo>
                      <a:lnTo>
                        <a:pt x="383" y="277"/>
                      </a:lnTo>
                      <a:lnTo>
                        <a:pt x="385" y="279"/>
                      </a:lnTo>
                      <a:lnTo>
                        <a:pt x="386" y="281"/>
                      </a:lnTo>
                      <a:lnTo>
                        <a:pt x="389" y="283"/>
                      </a:lnTo>
                      <a:lnTo>
                        <a:pt x="391" y="286"/>
                      </a:lnTo>
                      <a:lnTo>
                        <a:pt x="395" y="288"/>
                      </a:lnTo>
                      <a:lnTo>
                        <a:pt x="396" y="289"/>
                      </a:lnTo>
                      <a:lnTo>
                        <a:pt x="401" y="292"/>
                      </a:lnTo>
                      <a:lnTo>
                        <a:pt x="404" y="294"/>
                      </a:lnTo>
                      <a:lnTo>
                        <a:pt x="407" y="296"/>
                      </a:lnTo>
                      <a:lnTo>
                        <a:pt x="410" y="297"/>
                      </a:lnTo>
                      <a:lnTo>
                        <a:pt x="412" y="299"/>
                      </a:lnTo>
                      <a:lnTo>
                        <a:pt x="415" y="300"/>
                      </a:lnTo>
                      <a:lnTo>
                        <a:pt x="418" y="302"/>
                      </a:lnTo>
                      <a:lnTo>
                        <a:pt x="420" y="303"/>
                      </a:lnTo>
                      <a:lnTo>
                        <a:pt x="421" y="304"/>
                      </a:lnTo>
                      <a:lnTo>
                        <a:pt x="424" y="305"/>
                      </a:lnTo>
                      <a:lnTo>
                        <a:pt x="426" y="306"/>
                      </a:lnTo>
                      <a:lnTo>
                        <a:pt x="430" y="307"/>
                      </a:lnTo>
                      <a:lnTo>
                        <a:pt x="433" y="308"/>
                      </a:lnTo>
                      <a:lnTo>
                        <a:pt x="437" y="310"/>
                      </a:lnTo>
                      <a:lnTo>
                        <a:pt x="442" y="311"/>
                      </a:lnTo>
                      <a:lnTo>
                        <a:pt x="446" y="313"/>
                      </a:lnTo>
                      <a:lnTo>
                        <a:pt x="449" y="314"/>
                      </a:lnTo>
                      <a:lnTo>
                        <a:pt x="453" y="315"/>
                      </a:lnTo>
                      <a:lnTo>
                        <a:pt x="458" y="316"/>
                      </a:lnTo>
                      <a:lnTo>
                        <a:pt x="462" y="319"/>
                      </a:lnTo>
                      <a:lnTo>
                        <a:pt x="463" y="320"/>
                      </a:lnTo>
                      <a:lnTo>
                        <a:pt x="466" y="322"/>
                      </a:lnTo>
                      <a:lnTo>
                        <a:pt x="468" y="324"/>
                      </a:lnTo>
                      <a:lnTo>
                        <a:pt x="469" y="327"/>
                      </a:lnTo>
                      <a:lnTo>
                        <a:pt x="469" y="329"/>
                      </a:lnTo>
                      <a:lnTo>
                        <a:pt x="469" y="331"/>
                      </a:lnTo>
                      <a:lnTo>
                        <a:pt x="471" y="333"/>
                      </a:lnTo>
                      <a:lnTo>
                        <a:pt x="471" y="336"/>
                      </a:lnTo>
                      <a:lnTo>
                        <a:pt x="471" y="338"/>
                      </a:lnTo>
                      <a:lnTo>
                        <a:pt x="472" y="340"/>
                      </a:lnTo>
                      <a:lnTo>
                        <a:pt x="472" y="343"/>
                      </a:lnTo>
                      <a:lnTo>
                        <a:pt x="474" y="345"/>
                      </a:lnTo>
                      <a:lnTo>
                        <a:pt x="474" y="347"/>
                      </a:lnTo>
                      <a:lnTo>
                        <a:pt x="475" y="349"/>
                      </a:lnTo>
                      <a:lnTo>
                        <a:pt x="475" y="351"/>
                      </a:lnTo>
                      <a:lnTo>
                        <a:pt x="475" y="353"/>
                      </a:lnTo>
                      <a:lnTo>
                        <a:pt x="477" y="355"/>
                      </a:lnTo>
                      <a:lnTo>
                        <a:pt x="477" y="356"/>
                      </a:lnTo>
                      <a:lnTo>
                        <a:pt x="420" y="344"/>
                      </a:lnTo>
                      <a:lnTo>
                        <a:pt x="418" y="343"/>
                      </a:lnTo>
                      <a:lnTo>
                        <a:pt x="418" y="340"/>
                      </a:lnTo>
                      <a:lnTo>
                        <a:pt x="415" y="337"/>
                      </a:lnTo>
                      <a:lnTo>
                        <a:pt x="412" y="333"/>
                      </a:lnTo>
                      <a:lnTo>
                        <a:pt x="411" y="331"/>
                      </a:lnTo>
                      <a:lnTo>
                        <a:pt x="410" y="330"/>
                      </a:lnTo>
                      <a:lnTo>
                        <a:pt x="408" y="328"/>
                      </a:lnTo>
                      <a:lnTo>
                        <a:pt x="407" y="326"/>
                      </a:lnTo>
                      <a:lnTo>
                        <a:pt x="404" y="322"/>
                      </a:lnTo>
                      <a:lnTo>
                        <a:pt x="401" y="320"/>
                      </a:lnTo>
                      <a:lnTo>
                        <a:pt x="396" y="319"/>
                      </a:lnTo>
                      <a:lnTo>
                        <a:pt x="392" y="316"/>
                      </a:lnTo>
                      <a:lnTo>
                        <a:pt x="389" y="315"/>
                      </a:lnTo>
                      <a:lnTo>
                        <a:pt x="388" y="315"/>
                      </a:lnTo>
                      <a:lnTo>
                        <a:pt x="385" y="314"/>
                      </a:lnTo>
                      <a:lnTo>
                        <a:pt x="382" y="313"/>
                      </a:lnTo>
                      <a:lnTo>
                        <a:pt x="377" y="311"/>
                      </a:lnTo>
                      <a:lnTo>
                        <a:pt x="375" y="310"/>
                      </a:lnTo>
                      <a:lnTo>
                        <a:pt x="370" y="307"/>
                      </a:lnTo>
                      <a:lnTo>
                        <a:pt x="367" y="305"/>
                      </a:lnTo>
                      <a:lnTo>
                        <a:pt x="363" y="302"/>
                      </a:lnTo>
                      <a:lnTo>
                        <a:pt x="359" y="299"/>
                      </a:lnTo>
                      <a:lnTo>
                        <a:pt x="357" y="297"/>
                      </a:lnTo>
                      <a:lnTo>
                        <a:pt x="354" y="295"/>
                      </a:lnTo>
                      <a:lnTo>
                        <a:pt x="351" y="292"/>
                      </a:lnTo>
                      <a:lnTo>
                        <a:pt x="350" y="291"/>
                      </a:lnTo>
                      <a:lnTo>
                        <a:pt x="347" y="288"/>
                      </a:lnTo>
                      <a:lnTo>
                        <a:pt x="344" y="286"/>
                      </a:lnTo>
                      <a:lnTo>
                        <a:pt x="341" y="283"/>
                      </a:lnTo>
                      <a:lnTo>
                        <a:pt x="340" y="281"/>
                      </a:lnTo>
                      <a:lnTo>
                        <a:pt x="337" y="279"/>
                      </a:lnTo>
                      <a:lnTo>
                        <a:pt x="335" y="277"/>
                      </a:lnTo>
                      <a:lnTo>
                        <a:pt x="332" y="274"/>
                      </a:lnTo>
                      <a:lnTo>
                        <a:pt x="331" y="272"/>
                      </a:lnTo>
                      <a:lnTo>
                        <a:pt x="329" y="270"/>
                      </a:lnTo>
                      <a:lnTo>
                        <a:pt x="328" y="267"/>
                      </a:lnTo>
                      <a:lnTo>
                        <a:pt x="325" y="265"/>
                      </a:lnTo>
                      <a:lnTo>
                        <a:pt x="325" y="264"/>
                      </a:lnTo>
                      <a:lnTo>
                        <a:pt x="324" y="262"/>
                      </a:lnTo>
                      <a:lnTo>
                        <a:pt x="322" y="259"/>
                      </a:lnTo>
                      <a:lnTo>
                        <a:pt x="321" y="258"/>
                      </a:lnTo>
                      <a:lnTo>
                        <a:pt x="319" y="256"/>
                      </a:lnTo>
                      <a:lnTo>
                        <a:pt x="316" y="253"/>
                      </a:lnTo>
                      <a:lnTo>
                        <a:pt x="315" y="249"/>
                      </a:lnTo>
                      <a:lnTo>
                        <a:pt x="312" y="247"/>
                      </a:lnTo>
                      <a:lnTo>
                        <a:pt x="310" y="245"/>
                      </a:lnTo>
                      <a:lnTo>
                        <a:pt x="309" y="241"/>
                      </a:lnTo>
                      <a:lnTo>
                        <a:pt x="309" y="240"/>
                      </a:lnTo>
                      <a:lnTo>
                        <a:pt x="308" y="239"/>
                      </a:lnTo>
                      <a:lnTo>
                        <a:pt x="306" y="238"/>
                      </a:lnTo>
                      <a:lnTo>
                        <a:pt x="305" y="236"/>
                      </a:lnTo>
                      <a:lnTo>
                        <a:pt x="302" y="233"/>
                      </a:lnTo>
                      <a:lnTo>
                        <a:pt x="300" y="231"/>
                      </a:lnTo>
                      <a:lnTo>
                        <a:pt x="297" y="228"/>
                      </a:lnTo>
                      <a:lnTo>
                        <a:pt x="296" y="225"/>
                      </a:lnTo>
                      <a:lnTo>
                        <a:pt x="293" y="222"/>
                      </a:lnTo>
                      <a:lnTo>
                        <a:pt x="290" y="218"/>
                      </a:lnTo>
                      <a:lnTo>
                        <a:pt x="289" y="216"/>
                      </a:lnTo>
                      <a:lnTo>
                        <a:pt x="287" y="213"/>
                      </a:lnTo>
                      <a:lnTo>
                        <a:pt x="284" y="210"/>
                      </a:lnTo>
                      <a:lnTo>
                        <a:pt x="283" y="208"/>
                      </a:lnTo>
                      <a:lnTo>
                        <a:pt x="283" y="206"/>
                      </a:lnTo>
                      <a:lnTo>
                        <a:pt x="283" y="205"/>
                      </a:lnTo>
                      <a:lnTo>
                        <a:pt x="281" y="204"/>
                      </a:lnTo>
                      <a:lnTo>
                        <a:pt x="281" y="201"/>
                      </a:lnTo>
                      <a:lnTo>
                        <a:pt x="280" y="199"/>
                      </a:lnTo>
                      <a:lnTo>
                        <a:pt x="278" y="197"/>
                      </a:lnTo>
                      <a:lnTo>
                        <a:pt x="277" y="193"/>
                      </a:lnTo>
                      <a:lnTo>
                        <a:pt x="277" y="191"/>
                      </a:lnTo>
                      <a:lnTo>
                        <a:pt x="275" y="188"/>
                      </a:lnTo>
                      <a:lnTo>
                        <a:pt x="274" y="184"/>
                      </a:lnTo>
                      <a:lnTo>
                        <a:pt x="274" y="181"/>
                      </a:lnTo>
                      <a:lnTo>
                        <a:pt x="273" y="177"/>
                      </a:lnTo>
                      <a:lnTo>
                        <a:pt x="271" y="174"/>
                      </a:lnTo>
                      <a:lnTo>
                        <a:pt x="271" y="170"/>
                      </a:lnTo>
                      <a:lnTo>
                        <a:pt x="271" y="166"/>
                      </a:lnTo>
                      <a:lnTo>
                        <a:pt x="271" y="162"/>
                      </a:lnTo>
                      <a:lnTo>
                        <a:pt x="271" y="158"/>
                      </a:lnTo>
                      <a:lnTo>
                        <a:pt x="273" y="155"/>
                      </a:lnTo>
                      <a:lnTo>
                        <a:pt x="273" y="151"/>
                      </a:lnTo>
                      <a:lnTo>
                        <a:pt x="274" y="147"/>
                      </a:lnTo>
                      <a:lnTo>
                        <a:pt x="274" y="143"/>
                      </a:lnTo>
                      <a:lnTo>
                        <a:pt x="275" y="140"/>
                      </a:lnTo>
                      <a:lnTo>
                        <a:pt x="275" y="135"/>
                      </a:lnTo>
                      <a:lnTo>
                        <a:pt x="275" y="132"/>
                      </a:lnTo>
                      <a:lnTo>
                        <a:pt x="275" y="129"/>
                      </a:lnTo>
                      <a:lnTo>
                        <a:pt x="277" y="125"/>
                      </a:lnTo>
                      <a:lnTo>
                        <a:pt x="277" y="122"/>
                      </a:lnTo>
                      <a:lnTo>
                        <a:pt x="277" y="119"/>
                      </a:lnTo>
                      <a:lnTo>
                        <a:pt x="277" y="116"/>
                      </a:lnTo>
                      <a:lnTo>
                        <a:pt x="278" y="114"/>
                      </a:lnTo>
                      <a:lnTo>
                        <a:pt x="278" y="111"/>
                      </a:lnTo>
                      <a:lnTo>
                        <a:pt x="278" y="110"/>
                      </a:lnTo>
                      <a:lnTo>
                        <a:pt x="278" y="109"/>
                      </a:lnTo>
                      <a:lnTo>
                        <a:pt x="278" y="108"/>
                      </a:lnTo>
                      <a:lnTo>
                        <a:pt x="277" y="106"/>
                      </a:lnTo>
                      <a:lnTo>
                        <a:pt x="275" y="103"/>
                      </a:lnTo>
                      <a:lnTo>
                        <a:pt x="275" y="101"/>
                      </a:lnTo>
                      <a:lnTo>
                        <a:pt x="275" y="99"/>
                      </a:lnTo>
                      <a:lnTo>
                        <a:pt x="275" y="97"/>
                      </a:lnTo>
                      <a:lnTo>
                        <a:pt x="274" y="93"/>
                      </a:lnTo>
                      <a:lnTo>
                        <a:pt x="274" y="90"/>
                      </a:lnTo>
                      <a:lnTo>
                        <a:pt x="273" y="86"/>
                      </a:lnTo>
                      <a:lnTo>
                        <a:pt x="273" y="83"/>
                      </a:lnTo>
                      <a:lnTo>
                        <a:pt x="271" y="78"/>
                      </a:lnTo>
                      <a:lnTo>
                        <a:pt x="271" y="75"/>
                      </a:lnTo>
                      <a:lnTo>
                        <a:pt x="271" y="70"/>
                      </a:lnTo>
                      <a:lnTo>
                        <a:pt x="271" y="67"/>
                      </a:lnTo>
                      <a:lnTo>
                        <a:pt x="271" y="65"/>
                      </a:lnTo>
                      <a:lnTo>
                        <a:pt x="270" y="62"/>
                      </a:lnTo>
                      <a:lnTo>
                        <a:pt x="270" y="61"/>
                      </a:lnTo>
                      <a:lnTo>
                        <a:pt x="268" y="59"/>
                      </a:lnTo>
                      <a:lnTo>
                        <a:pt x="267" y="56"/>
                      </a:lnTo>
                      <a:lnTo>
                        <a:pt x="264" y="52"/>
                      </a:lnTo>
                      <a:lnTo>
                        <a:pt x="261" y="49"/>
                      </a:lnTo>
                      <a:lnTo>
                        <a:pt x="258" y="48"/>
                      </a:lnTo>
                      <a:lnTo>
                        <a:pt x="255" y="44"/>
                      </a:lnTo>
                      <a:lnTo>
                        <a:pt x="252" y="43"/>
                      </a:lnTo>
                      <a:lnTo>
                        <a:pt x="249" y="41"/>
                      </a:lnTo>
                      <a:lnTo>
                        <a:pt x="246" y="39"/>
                      </a:lnTo>
                      <a:lnTo>
                        <a:pt x="243" y="37"/>
                      </a:lnTo>
                      <a:lnTo>
                        <a:pt x="240" y="36"/>
                      </a:lnTo>
                      <a:lnTo>
                        <a:pt x="238" y="35"/>
                      </a:lnTo>
                      <a:lnTo>
                        <a:pt x="236" y="35"/>
                      </a:lnTo>
                      <a:lnTo>
                        <a:pt x="235" y="35"/>
                      </a:lnTo>
                      <a:lnTo>
                        <a:pt x="232" y="34"/>
                      </a:lnTo>
                      <a:lnTo>
                        <a:pt x="227" y="33"/>
                      </a:lnTo>
                      <a:lnTo>
                        <a:pt x="223" y="33"/>
                      </a:lnTo>
                      <a:lnTo>
                        <a:pt x="220" y="32"/>
                      </a:lnTo>
                      <a:lnTo>
                        <a:pt x="217" y="32"/>
                      </a:lnTo>
                      <a:lnTo>
                        <a:pt x="214" y="32"/>
                      </a:lnTo>
                      <a:lnTo>
                        <a:pt x="211" y="31"/>
                      </a:lnTo>
                      <a:lnTo>
                        <a:pt x="207" y="31"/>
                      </a:lnTo>
                      <a:lnTo>
                        <a:pt x="204" y="31"/>
                      </a:lnTo>
                      <a:lnTo>
                        <a:pt x="203" y="29"/>
                      </a:lnTo>
                      <a:lnTo>
                        <a:pt x="201" y="31"/>
                      </a:lnTo>
                      <a:lnTo>
                        <a:pt x="198" y="32"/>
                      </a:lnTo>
                      <a:lnTo>
                        <a:pt x="195" y="33"/>
                      </a:lnTo>
                      <a:lnTo>
                        <a:pt x="192" y="33"/>
                      </a:lnTo>
                      <a:lnTo>
                        <a:pt x="189" y="35"/>
                      </a:lnTo>
                      <a:lnTo>
                        <a:pt x="188" y="36"/>
                      </a:lnTo>
                      <a:lnTo>
                        <a:pt x="185" y="39"/>
                      </a:lnTo>
                      <a:lnTo>
                        <a:pt x="181" y="40"/>
                      </a:lnTo>
                      <a:lnTo>
                        <a:pt x="178" y="41"/>
                      </a:lnTo>
                      <a:lnTo>
                        <a:pt x="175" y="43"/>
                      </a:lnTo>
                      <a:lnTo>
                        <a:pt x="172" y="44"/>
                      </a:lnTo>
                      <a:lnTo>
                        <a:pt x="169" y="45"/>
                      </a:lnTo>
                      <a:lnTo>
                        <a:pt x="168" y="47"/>
                      </a:lnTo>
                      <a:lnTo>
                        <a:pt x="166" y="48"/>
                      </a:lnTo>
                      <a:lnTo>
                        <a:pt x="165" y="48"/>
                      </a:lnTo>
                      <a:lnTo>
                        <a:pt x="163" y="48"/>
                      </a:lnTo>
                      <a:lnTo>
                        <a:pt x="162" y="49"/>
                      </a:lnTo>
                      <a:lnTo>
                        <a:pt x="159" y="49"/>
                      </a:lnTo>
                      <a:lnTo>
                        <a:pt x="154" y="49"/>
                      </a:lnTo>
                      <a:lnTo>
                        <a:pt x="152" y="49"/>
                      </a:lnTo>
                      <a:lnTo>
                        <a:pt x="147" y="49"/>
                      </a:lnTo>
                      <a:lnTo>
                        <a:pt x="143" y="50"/>
                      </a:lnTo>
                      <a:lnTo>
                        <a:pt x="138" y="50"/>
                      </a:lnTo>
                      <a:lnTo>
                        <a:pt x="134" y="50"/>
                      </a:lnTo>
                      <a:lnTo>
                        <a:pt x="130" y="50"/>
                      </a:lnTo>
                      <a:lnTo>
                        <a:pt x="125" y="51"/>
                      </a:lnTo>
                      <a:lnTo>
                        <a:pt x="121" y="51"/>
                      </a:lnTo>
                      <a:lnTo>
                        <a:pt x="118" y="51"/>
                      </a:lnTo>
                      <a:lnTo>
                        <a:pt x="115" y="52"/>
                      </a:lnTo>
                      <a:lnTo>
                        <a:pt x="112" y="52"/>
                      </a:lnTo>
                      <a:lnTo>
                        <a:pt x="112" y="53"/>
                      </a:lnTo>
                      <a:lnTo>
                        <a:pt x="109" y="53"/>
                      </a:lnTo>
                      <a:lnTo>
                        <a:pt x="106" y="55"/>
                      </a:lnTo>
                      <a:lnTo>
                        <a:pt x="102" y="55"/>
                      </a:lnTo>
                      <a:lnTo>
                        <a:pt x="98" y="56"/>
                      </a:lnTo>
                      <a:lnTo>
                        <a:pt x="95" y="56"/>
                      </a:lnTo>
                      <a:lnTo>
                        <a:pt x="92" y="57"/>
                      </a:lnTo>
                      <a:lnTo>
                        <a:pt x="87" y="57"/>
                      </a:lnTo>
                      <a:lnTo>
                        <a:pt x="85" y="58"/>
                      </a:lnTo>
                      <a:lnTo>
                        <a:pt x="82" y="58"/>
                      </a:lnTo>
                      <a:lnTo>
                        <a:pt x="79" y="58"/>
                      </a:lnTo>
                      <a:lnTo>
                        <a:pt x="74" y="58"/>
                      </a:lnTo>
                      <a:lnTo>
                        <a:pt x="71" y="59"/>
                      </a:lnTo>
                      <a:lnTo>
                        <a:pt x="67" y="59"/>
                      </a:lnTo>
                      <a:lnTo>
                        <a:pt x="64" y="59"/>
                      </a:lnTo>
                      <a:lnTo>
                        <a:pt x="60" y="59"/>
                      </a:lnTo>
                      <a:lnTo>
                        <a:pt x="57" y="60"/>
                      </a:lnTo>
                      <a:lnTo>
                        <a:pt x="54" y="60"/>
                      </a:lnTo>
                      <a:lnTo>
                        <a:pt x="51" y="60"/>
                      </a:lnTo>
                      <a:lnTo>
                        <a:pt x="48" y="60"/>
                      </a:lnTo>
                      <a:lnTo>
                        <a:pt x="45" y="60"/>
                      </a:lnTo>
                      <a:lnTo>
                        <a:pt x="41" y="59"/>
                      </a:lnTo>
                      <a:lnTo>
                        <a:pt x="38" y="59"/>
                      </a:lnTo>
                      <a:lnTo>
                        <a:pt x="36" y="59"/>
                      </a:lnTo>
                      <a:lnTo>
                        <a:pt x="34" y="59"/>
                      </a:lnTo>
                      <a:lnTo>
                        <a:pt x="31" y="58"/>
                      </a:lnTo>
                      <a:lnTo>
                        <a:pt x="29" y="57"/>
                      </a:lnTo>
                      <a:lnTo>
                        <a:pt x="26" y="55"/>
                      </a:lnTo>
                      <a:lnTo>
                        <a:pt x="25" y="52"/>
                      </a:lnTo>
                      <a:lnTo>
                        <a:pt x="22" y="50"/>
                      </a:lnTo>
                      <a:lnTo>
                        <a:pt x="19" y="48"/>
                      </a:lnTo>
                      <a:lnTo>
                        <a:pt x="17" y="44"/>
                      </a:lnTo>
                      <a:lnTo>
                        <a:pt x="15" y="41"/>
                      </a:lnTo>
                      <a:lnTo>
                        <a:pt x="13" y="36"/>
                      </a:lnTo>
                      <a:lnTo>
                        <a:pt x="10" y="33"/>
                      </a:lnTo>
                      <a:lnTo>
                        <a:pt x="7" y="29"/>
                      </a:lnTo>
                      <a:lnTo>
                        <a:pt x="6" y="26"/>
                      </a:lnTo>
                      <a:lnTo>
                        <a:pt x="4" y="23"/>
                      </a:lnTo>
                      <a:lnTo>
                        <a:pt x="3" y="20"/>
                      </a:lnTo>
                      <a:lnTo>
                        <a:pt x="1" y="18"/>
                      </a:lnTo>
                      <a:lnTo>
                        <a:pt x="0" y="17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9" name="Freeform 302"/>
                <p:cNvSpPr>
                  <a:spLocks/>
                </p:cNvSpPr>
                <p:nvPr/>
              </p:nvSpPr>
              <p:spPr bwMode="auto">
                <a:xfrm>
                  <a:off x="821406" y="3006563"/>
                  <a:ext cx="192895" cy="204680"/>
                </a:xfrm>
                <a:custGeom>
                  <a:avLst/>
                  <a:gdLst>
                    <a:gd name="T0" fmla="*/ 2147483647 w 789"/>
                    <a:gd name="T1" fmla="*/ 2147483647 h 919"/>
                    <a:gd name="T2" fmla="*/ 2147483647 w 789"/>
                    <a:gd name="T3" fmla="*/ 2147483647 h 919"/>
                    <a:gd name="T4" fmla="*/ 2147483647 w 789"/>
                    <a:gd name="T5" fmla="*/ 2147483647 h 919"/>
                    <a:gd name="T6" fmla="*/ 2147483647 w 789"/>
                    <a:gd name="T7" fmla="*/ 2147483647 h 919"/>
                    <a:gd name="T8" fmla="*/ 2147483647 w 789"/>
                    <a:gd name="T9" fmla="*/ 2147483647 h 919"/>
                    <a:gd name="T10" fmla="*/ 2147483647 w 789"/>
                    <a:gd name="T11" fmla="*/ 2147483647 h 919"/>
                    <a:gd name="T12" fmla="*/ 2147483647 w 789"/>
                    <a:gd name="T13" fmla="*/ 2147483647 h 919"/>
                    <a:gd name="T14" fmla="*/ 2147483647 w 789"/>
                    <a:gd name="T15" fmla="*/ 2147483647 h 919"/>
                    <a:gd name="T16" fmla="*/ 2147483647 w 789"/>
                    <a:gd name="T17" fmla="*/ 2147483647 h 919"/>
                    <a:gd name="T18" fmla="*/ 2147483647 w 789"/>
                    <a:gd name="T19" fmla="*/ 2147483647 h 919"/>
                    <a:gd name="T20" fmla="*/ 2147483647 w 789"/>
                    <a:gd name="T21" fmla="*/ 2147483647 h 919"/>
                    <a:gd name="T22" fmla="*/ 2147483647 w 789"/>
                    <a:gd name="T23" fmla="*/ 2147483647 h 919"/>
                    <a:gd name="T24" fmla="*/ 2147483647 w 789"/>
                    <a:gd name="T25" fmla="*/ 2147483647 h 919"/>
                    <a:gd name="T26" fmla="*/ 2147483647 w 789"/>
                    <a:gd name="T27" fmla="*/ 2147483647 h 919"/>
                    <a:gd name="T28" fmla="*/ 2147483647 w 789"/>
                    <a:gd name="T29" fmla="*/ 2147483647 h 919"/>
                    <a:gd name="T30" fmla="*/ 2147483647 w 789"/>
                    <a:gd name="T31" fmla="*/ 2147483647 h 919"/>
                    <a:gd name="T32" fmla="*/ 2147483647 w 789"/>
                    <a:gd name="T33" fmla="*/ 2147483647 h 919"/>
                    <a:gd name="T34" fmla="*/ 2147483647 w 789"/>
                    <a:gd name="T35" fmla="*/ 2147483647 h 919"/>
                    <a:gd name="T36" fmla="*/ 2147483647 w 789"/>
                    <a:gd name="T37" fmla="*/ 2147483647 h 919"/>
                    <a:gd name="T38" fmla="*/ 2147483647 w 789"/>
                    <a:gd name="T39" fmla="*/ 2147483647 h 919"/>
                    <a:gd name="T40" fmla="*/ 2147483647 w 789"/>
                    <a:gd name="T41" fmla="*/ 2147483647 h 919"/>
                    <a:gd name="T42" fmla="*/ 2147483647 w 789"/>
                    <a:gd name="T43" fmla="*/ 2147483647 h 919"/>
                    <a:gd name="T44" fmla="*/ 2147483647 w 789"/>
                    <a:gd name="T45" fmla="*/ 2147483647 h 919"/>
                    <a:gd name="T46" fmla="*/ 2147483647 w 789"/>
                    <a:gd name="T47" fmla="*/ 2147483647 h 919"/>
                    <a:gd name="T48" fmla="*/ 2147483647 w 789"/>
                    <a:gd name="T49" fmla="*/ 2147483647 h 919"/>
                    <a:gd name="T50" fmla="*/ 2147483647 w 789"/>
                    <a:gd name="T51" fmla="*/ 2147483647 h 919"/>
                    <a:gd name="T52" fmla="*/ 2147483647 w 789"/>
                    <a:gd name="T53" fmla="*/ 2147483647 h 919"/>
                    <a:gd name="T54" fmla="*/ 2147483647 w 789"/>
                    <a:gd name="T55" fmla="*/ 2147483647 h 919"/>
                    <a:gd name="T56" fmla="*/ 2147483647 w 789"/>
                    <a:gd name="T57" fmla="*/ 2147483647 h 919"/>
                    <a:gd name="T58" fmla="*/ 2147483647 w 789"/>
                    <a:gd name="T59" fmla="*/ 2147483647 h 919"/>
                    <a:gd name="T60" fmla="*/ 2147483647 w 789"/>
                    <a:gd name="T61" fmla="*/ 2147483647 h 919"/>
                    <a:gd name="T62" fmla="*/ 2147483647 w 789"/>
                    <a:gd name="T63" fmla="*/ 2147483647 h 919"/>
                    <a:gd name="T64" fmla="*/ 2147483647 w 789"/>
                    <a:gd name="T65" fmla="*/ 2147483647 h 919"/>
                    <a:gd name="T66" fmla="*/ 2147483647 w 789"/>
                    <a:gd name="T67" fmla="*/ 2147483647 h 919"/>
                    <a:gd name="T68" fmla="*/ 2147483647 w 789"/>
                    <a:gd name="T69" fmla="*/ 2147483647 h 919"/>
                    <a:gd name="T70" fmla="*/ 2147483647 w 789"/>
                    <a:gd name="T71" fmla="*/ 2147483647 h 919"/>
                    <a:gd name="T72" fmla="*/ 2147483647 w 789"/>
                    <a:gd name="T73" fmla="*/ 2147483647 h 919"/>
                    <a:gd name="T74" fmla="*/ 2147483647 w 789"/>
                    <a:gd name="T75" fmla="*/ 2147483647 h 919"/>
                    <a:gd name="T76" fmla="*/ 2147483647 w 789"/>
                    <a:gd name="T77" fmla="*/ 2147483647 h 919"/>
                    <a:gd name="T78" fmla="*/ 2147483647 w 789"/>
                    <a:gd name="T79" fmla="*/ 2147483647 h 919"/>
                    <a:gd name="T80" fmla="*/ 2147483647 w 789"/>
                    <a:gd name="T81" fmla="*/ 2147483647 h 919"/>
                    <a:gd name="T82" fmla="*/ 2147483647 w 789"/>
                    <a:gd name="T83" fmla="*/ 2147483647 h 919"/>
                    <a:gd name="T84" fmla="*/ 2147483647 w 789"/>
                    <a:gd name="T85" fmla="*/ 2147483647 h 919"/>
                    <a:gd name="T86" fmla="*/ 2147483647 w 789"/>
                    <a:gd name="T87" fmla="*/ 2147483647 h 919"/>
                    <a:gd name="T88" fmla="*/ 2147483647 w 789"/>
                    <a:gd name="T89" fmla="*/ 2147483647 h 91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789"/>
                    <a:gd name="T136" fmla="*/ 0 h 919"/>
                    <a:gd name="T137" fmla="*/ 789 w 789"/>
                    <a:gd name="T138" fmla="*/ 919 h 919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789" h="919">
                      <a:moveTo>
                        <a:pt x="4" y="97"/>
                      </a:moveTo>
                      <a:lnTo>
                        <a:pt x="12" y="121"/>
                      </a:lnTo>
                      <a:lnTo>
                        <a:pt x="22" y="127"/>
                      </a:lnTo>
                      <a:lnTo>
                        <a:pt x="41" y="127"/>
                      </a:lnTo>
                      <a:lnTo>
                        <a:pt x="64" y="134"/>
                      </a:lnTo>
                      <a:lnTo>
                        <a:pt x="80" y="145"/>
                      </a:lnTo>
                      <a:lnTo>
                        <a:pt x="99" y="147"/>
                      </a:lnTo>
                      <a:lnTo>
                        <a:pt x="124" y="141"/>
                      </a:lnTo>
                      <a:lnTo>
                        <a:pt x="166" y="149"/>
                      </a:lnTo>
                      <a:lnTo>
                        <a:pt x="184" y="162"/>
                      </a:lnTo>
                      <a:lnTo>
                        <a:pt x="191" y="178"/>
                      </a:lnTo>
                      <a:lnTo>
                        <a:pt x="195" y="211"/>
                      </a:lnTo>
                      <a:lnTo>
                        <a:pt x="190" y="228"/>
                      </a:lnTo>
                      <a:lnTo>
                        <a:pt x="166" y="248"/>
                      </a:lnTo>
                      <a:lnTo>
                        <a:pt x="125" y="262"/>
                      </a:lnTo>
                      <a:lnTo>
                        <a:pt x="90" y="280"/>
                      </a:lnTo>
                      <a:lnTo>
                        <a:pt x="79" y="293"/>
                      </a:lnTo>
                      <a:lnTo>
                        <a:pt x="80" y="336"/>
                      </a:lnTo>
                      <a:lnTo>
                        <a:pt x="80" y="369"/>
                      </a:lnTo>
                      <a:lnTo>
                        <a:pt x="63" y="392"/>
                      </a:lnTo>
                      <a:lnTo>
                        <a:pt x="39" y="422"/>
                      </a:lnTo>
                      <a:lnTo>
                        <a:pt x="23" y="458"/>
                      </a:lnTo>
                      <a:lnTo>
                        <a:pt x="13" y="496"/>
                      </a:lnTo>
                      <a:lnTo>
                        <a:pt x="13" y="528"/>
                      </a:lnTo>
                      <a:lnTo>
                        <a:pt x="0" y="548"/>
                      </a:lnTo>
                      <a:lnTo>
                        <a:pt x="26" y="554"/>
                      </a:lnTo>
                      <a:lnTo>
                        <a:pt x="60" y="559"/>
                      </a:lnTo>
                      <a:lnTo>
                        <a:pt x="96" y="584"/>
                      </a:lnTo>
                      <a:lnTo>
                        <a:pt x="115" y="619"/>
                      </a:lnTo>
                      <a:lnTo>
                        <a:pt x="125" y="658"/>
                      </a:lnTo>
                      <a:lnTo>
                        <a:pt x="125" y="696"/>
                      </a:lnTo>
                      <a:lnTo>
                        <a:pt x="122" y="733"/>
                      </a:lnTo>
                      <a:lnTo>
                        <a:pt x="141" y="771"/>
                      </a:lnTo>
                      <a:lnTo>
                        <a:pt x="160" y="792"/>
                      </a:lnTo>
                      <a:lnTo>
                        <a:pt x="181" y="810"/>
                      </a:lnTo>
                      <a:lnTo>
                        <a:pt x="190" y="832"/>
                      </a:lnTo>
                      <a:lnTo>
                        <a:pt x="204" y="847"/>
                      </a:lnTo>
                      <a:lnTo>
                        <a:pt x="230" y="857"/>
                      </a:lnTo>
                      <a:lnTo>
                        <a:pt x="258" y="866"/>
                      </a:lnTo>
                      <a:lnTo>
                        <a:pt x="273" y="882"/>
                      </a:lnTo>
                      <a:lnTo>
                        <a:pt x="278" y="903"/>
                      </a:lnTo>
                      <a:lnTo>
                        <a:pt x="280" y="919"/>
                      </a:lnTo>
                      <a:lnTo>
                        <a:pt x="319" y="919"/>
                      </a:lnTo>
                      <a:lnTo>
                        <a:pt x="325" y="898"/>
                      </a:lnTo>
                      <a:lnTo>
                        <a:pt x="335" y="877"/>
                      </a:lnTo>
                      <a:lnTo>
                        <a:pt x="353" y="857"/>
                      </a:lnTo>
                      <a:lnTo>
                        <a:pt x="376" y="848"/>
                      </a:lnTo>
                      <a:lnTo>
                        <a:pt x="407" y="846"/>
                      </a:lnTo>
                      <a:lnTo>
                        <a:pt x="424" y="837"/>
                      </a:lnTo>
                      <a:lnTo>
                        <a:pt x="443" y="817"/>
                      </a:lnTo>
                      <a:lnTo>
                        <a:pt x="480" y="810"/>
                      </a:lnTo>
                      <a:lnTo>
                        <a:pt x="513" y="797"/>
                      </a:lnTo>
                      <a:lnTo>
                        <a:pt x="548" y="772"/>
                      </a:lnTo>
                      <a:lnTo>
                        <a:pt x="564" y="740"/>
                      </a:lnTo>
                      <a:lnTo>
                        <a:pt x="573" y="715"/>
                      </a:lnTo>
                      <a:lnTo>
                        <a:pt x="605" y="696"/>
                      </a:lnTo>
                      <a:lnTo>
                        <a:pt x="637" y="679"/>
                      </a:lnTo>
                      <a:lnTo>
                        <a:pt x="671" y="682"/>
                      </a:lnTo>
                      <a:lnTo>
                        <a:pt x="723" y="682"/>
                      </a:lnTo>
                      <a:lnTo>
                        <a:pt x="767" y="674"/>
                      </a:lnTo>
                      <a:lnTo>
                        <a:pt x="789" y="664"/>
                      </a:lnTo>
                      <a:lnTo>
                        <a:pt x="762" y="661"/>
                      </a:lnTo>
                      <a:lnTo>
                        <a:pt x="729" y="647"/>
                      </a:lnTo>
                      <a:lnTo>
                        <a:pt x="695" y="619"/>
                      </a:lnTo>
                      <a:lnTo>
                        <a:pt x="657" y="584"/>
                      </a:lnTo>
                      <a:lnTo>
                        <a:pt x="611" y="551"/>
                      </a:lnTo>
                      <a:lnTo>
                        <a:pt x="560" y="520"/>
                      </a:lnTo>
                      <a:lnTo>
                        <a:pt x="539" y="510"/>
                      </a:lnTo>
                      <a:lnTo>
                        <a:pt x="496" y="526"/>
                      </a:lnTo>
                      <a:lnTo>
                        <a:pt x="448" y="529"/>
                      </a:lnTo>
                      <a:lnTo>
                        <a:pt x="404" y="523"/>
                      </a:lnTo>
                      <a:lnTo>
                        <a:pt x="366" y="499"/>
                      </a:lnTo>
                      <a:lnTo>
                        <a:pt x="340" y="469"/>
                      </a:lnTo>
                      <a:lnTo>
                        <a:pt x="329" y="425"/>
                      </a:lnTo>
                      <a:lnTo>
                        <a:pt x="329" y="371"/>
                      </a:lnTo>
                      <a:lnTo>
                        <a:pt x="345" y="320"/>
                      </a:lnTo>
                      <a:lnTo>
                        <a:pt x="327" y="299"/>
                      </a:lnTo>
                      <a:lnTo>
                        <a:pt x="303" y="269"/>
                      </a:lnTo>
                      <a:lnTo>
                        <a:pt x="299" y="224"/>
                      </a:lnTo>
                      <a:lnTo>
                        <a:pt x="305" y="174"/>
                      </a:lnTo>
                      <a:lnTo>
                        <a:pt x="293" y="154"/>
                      </a:lnTo>
                      <a:lnTo>
                        <a:pt x="312" y="129"/>
                      </a:lnTo>
                      <a:lnTo>
                        <a:pt x="284" y="110"/>
                      </a:lnTo>
                      <a:lnTo>
                        <a:pt x="265" y="86"/>
                      </a:lnTo>
                      <a:lnTo>
                        <a:pt x="268" y="58"/>
                      </a:lnTo>
                      <a:lnTo>
                        <a:pt x="278" y="28"/>
                      </a:lnTo>
                      <a:lnTo>
                        <a:pt x="300" y="0"/>
                      </a:lnTo>
                      <a:lnTo>
                        <a:pt x="207" y="8"/>
                      </a:lnTo>
                      <a:lnTo>
                        <a:pt x="63" y="63"/>
                      </a:lnTo>
                      <a:lnTo>
                        <a:pt x="4" y="97"/>
                      </a:lnTo>
                      <a:close/>
                    </a:path>
                  </a:pathLst>
                </a:custGeom>
                <a:solidFill>
                  <a:srgbClr val="8AA1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80" name="Freeform 303"/>
                <p:cNvSpPr>
                  <a:spLocks/>
                </p:cNvSpPr>
                <p:nvPr/>
              </p:nvSpPr>
              <p:spPr bwMode="auto">
                <a:xfrm>
                  <a:off x="963834" y="3044643"/>
                  <a:ext cx="11215" cy="11107"/>
                </a:xfrm>
                <a:custGeom>
                  <a:avLst/>
                  <a:gdLst>
                    <a:gd name="T0" fmla="*/ 2147483647 w 45"/>
                    <a:gd name="T1" fmla="*/ 0 h 49"/>
                    <a:gd name="T2" fmla="*/ 2147483647 w 45"/>
                    <a:gd name="T3" fmla="*/ 2147483647 h 49"/>
                    <a:gd name="T4" fmla="*/ 2147483647 w 45"/>
                    <a:gd name="T5" fmla="*/ 2147483647 h 49"/>
                    <a:gd name="T6" fmla="*/ 0 w 45"/>
                    <a:gd name="T7" fmla="*/ 2147483647 h 49"/>
                    <a:gd name="T8" fmla="*/ 2147483647 w 45"/>
                    <a:gd name="T9" fmla="*/ 2147483647 h 49"/>
                    <a:gd name="T10" fmla="*/ 2147483647 w 45"/>
                    <a:gd name="T11" fmla="*/ 2147483647 h 49"/>
                    <a:gd name="T12" fmla="*/ 2147483647 w 45"/>
                    <a:gd name="T13" fmla="*/ 2147483647 h 49"/>
                    <a:gd name="T14" fmla="*/ 2147483647 w 45"/>
                    <a:gd name="T15" fmla="*/ 2147483647 h 49"/>
                    <a:gd name="T16" fmla="*/ 2147483647 w 45"/>
                    <a:gd name="T17" fmla="*/ 0 h 49"/>
                    <a:gd name="T18" fmla="*/ 2147483647 w 45"/>
                    <a:gd name="T19" fmla="*/ 0 h 4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5"/>
                    <a:gd name="T31" fmla="*/ 0 h 49"/>
                    <a:gd name="T32" fmla="*/ 45 w 45"/>
                    <a:gd name="T33" fmla="*/ 49 h 4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5" h="49">
                      <a:moveTo>
                        <a:pt x="23" y="0"/>
                      </a:moveTo>
                      <a:lnTo>
                        <a:pt x="20" y="20"/>
                      </a:lnTo>
                      <a:lnTo>
                        <a:pt x="7" y="41"/>
                      </a:lnTo>
                      <a:lnTo>
                        <a:pt x="0" y="46"/>
                      </a:lnTo>
                      <a:lnTo>
                        <a:pt x="17" y="49"/>
                      </a:lnTo>
                      <a:lnTo>
                        <a:pt x="37" y="46"/>
                      </a:lnTo>
                      <a:lnTo>
                        <a:pt x="45" y="37"/>
                      </a:lnTo>
                      <a:lnTo>
                        <a:pt x="39" y="11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8AA1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81" name="Freeform 304"/>
                <p:cNvSpPr>
                  <a:spLocks/>
                </p:cNvSpPr>
                <p:nvPr/>
              </p:nvSpPr>
              <p:spPr bwMode="auto">
                <a:xfrm>
                  <a:off x="927946" y="3055750"/>
                  <a:ext cx="21309" cy="11106"/>
                </a:xfrm>
                <a:custGeom>
                  <a:avLst/>
                  <a:gdLst>
                    <a:gd name="T0" fmla="*/ 0 w 93"/>
                    <a:gd name="T1" fmla="*/ 2147483647 h 56"/>
                    <a:gd name="T2" fmla="*/ 2147483647 w 93"/>
                    <a:gd name="T3" fmla="*/ 2147483647 h 56"/>
                    <a:gd name="T4" fmla="*/ 2147483647 w 93"/>
                    <a:gd name="T5" fmla="*/ 2147483647 h 56"/>
                    <a:gd name="T6" fmla="*/ 2147483647 w 93"/>
                    <a:gd name="T7" fmla="*/ 2147483647 h 56"/>
                    <a:gd name="T8" fmla="*/ 2147483647 w 93"/>
                    <a:gd name="T9" fmla="*/ 0 h 56"/>
                    <a:gd name="T10" fmla="*/ 2147483647 w 93"/>
                    <a:gd name="T11" fmla="*/ 2147483647 h 56"/>
                    <a:gd name="T12" fmla="*/ 2147483647 w 93"/>
                    <a:gd name="T13" fmla="*/ 2147483647 h 56"/>
                    <a:gd name="T14" fmla="*/ 2147483647 w 93"/>
                    <a:gd name="T15" fmla="*/ 2147483647 h 56"/>
                    <a:gd name="T16" fmla="*/ 2147483647 w 93"/>
                    <a:gd name="T17" fmla="*/ 2147483647 h 56"/>
                    <a:gd name="T18" fmla="*/ 2147483647 w 93"/>
                    <a:gd name="T19" fmla="*/ 2147483647 h 56"/>
                    <a:gd name="T20" fmla="*/ 0 w 93"/>
                    <a:gd name="T21" fmla="*/ 2147483647 h 56"/>
                    <a:gd name="T22" fmla="*/ 0 w 93"/>
                    <a:gd name="T23" fmla="*/ 2147483647 h 5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93"/>
                    <a:gd name="T37" fmla="*/ 0 h 56"/>
                    <a:gd name="T38" fmla="*/ 93 w 93"/>
                    <a:gd name="T39" fmla="*/ 56 h 5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93" h="56">
                      <a:moveTo>
                        <a:pt x="0" y="56"/>
                      </a:moveTo>
                      <a:lnTo>
                        <a:pt x="31" y="50"/>
                      </a:lnTo>
                      <a:lnTo>
                        <a:pt x="47" y="39"/>
                      </a:lnTo>
                      <a:lnTo>
                        <a:pt x="61" y="16"/>
                      </a:lnTo>
                      <a:lnTo>
                        <a:pt x="79" y="0"/>
                      </a:lnTo>
                      <a:lnTo>
                        <a:pt x="93" y="20"/>
                      </a:lnTo>
                      <a:lnTo>
                        <a:pt x="74" y="33"/>
                      </a:lnTo>
                      <a:lnTo>
                        <a:pt x="61" y="52"/>
                      </a:lnTo>
                      <a:lnTo>
                        <a:pt x="45" y="56"/>
                      </a:lnTo>
                      <a:lnTo>
                        <a:pt x="23" y="56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8AA1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82" name="Freeform 305"/>
                <p:cNvSpPr>
                  <a:spLocks/>
                </p:cNvSpPr>
                <p:nvPr/>
              </p:nvSpPr>
              <p:spPr bwMode="auto">
                <a:xfrm>
                  <a:off x="1014301" y="3046230"/>
                  <a:ext cx="30280" cy="28560"/>
                </a:xfrm>
                <a:custGeom>
                  <a:avLst/>
                  <a:gdLst>
                    <a:gd name="T0" fmla="*/ 2147483647 w 122"/>
                    <a:gd name="T1" fmla="*/ 0 h 125"/>
                    <a:gd name="T2" fmla="*/ 2147483647 w 122"/>
                    <a:gd name="T3" fmla="*/ 2147483647 h 125"/>
                    <a:gd name="T4" fmla="*/ 0 w 122"/>
                    <a:gd name="T5" fmla="*/ 2147483647 h 125"/>
                    <a:gd name="T6" fmla="*/ 2147483647 w 122"/>
                    <a:gd name="T7" fmla="*/ 2147483647 h 125"/>
                    <a:gd name="T8" fmla="*/ 2147483647 w 122"/>
                    <a:gd name="T9" fmla="*/ 2147483647 h 125"/>
                    <a:gd name="T10" fmla="*/ 2147483647 w 122"/>
                    <a:gd name="T11" fmla="*/ 2147483647 h 125"/>
                    <a:gd name="T12" fmla="*/ 2147483647 w 122"/>
                    <a:gd name="T13" fmla="*/ 2147483647 h 125"/>
                    <a:gd name="T14" fmla="*/ 2147483647 w 122"/>
                    <a:gd name="T15" fmla="*/ 0 h 125"/>
                    <a:gd name="T16" fmla="*/ 2147483647 w 122"/>
                    <a:gd name="T17" fmla="*/ 0 h 12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22"/>
                    <a:gd name="T28" fmla="*/ 0 h 125"/>
                    <a:gd name="T29" fmla="*/ 122 w 122"/>
                    <a:gd name="T30" fmla="*/ 125 h 12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22" h="125">
                      <a:moveTo>
                        <a:pt x="28" y="0"/>
                      </a:moveTo>
                      <a:lnTo>
                        <a:pt x="6" y="4"/>
                      </a:lnTo>
                      <a:lnTo>
                        <a:pt x="0" y="19"/>
                      </a:lnTo>
                      <a:lnTo>
                        <a:pt x="28" y="38"/>
                      </a:lnTo>
                      <a:lnTo>
                        <a:pt x="76" y="73"/>
                      </a:lnTo>
                      <a:lnTo>
                        <a:pt x="122" y="125"/>
                      </a:lnTo>
                      <a:lnTo>
                        <a:pt x="76" y="44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8AA1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83" name="Freeform 306"/>
                <p:cNvSpPr>
                  <a:spLocks/>
                </p:cNvSpPr>
                <p:nvPr/>
              </p:nvSpPr>
              <p:spPr bwMode="auto">
                <a:xfrm>
                  <a:off x="1025516" y="3079550"/>
                  <a:ext cx="30280" cy="76160"/>
                </a:xfrm>
                <a:custGeom>
                  <a:avLst/>
                  <a:gdLst>
                    <a:gd name="T0" fmla="*/ 2147483647 w 123"/>
                    <a:gd name="T1" fmla="*/ 0 h 344"/>
                    <a:gd name="T2" fmla="*/ 2147483647 w 123"/>
                    <a:gd name="T3" fmla="*/ 2147483647 h 344"/>
                    <a:gd name="T4" fmla="*/ 2147483647 w 123"/>
                    <a:gd name="T5" fmla="*/ 2147483647 h 344"/>
                    <a:gd name="T6" fmla="*/ 2147483647 w 123"/>
                    <a:gd name="T7" fmla="*/ 2147483647 h 344"/>
                    <a:gd name="T8" fmla="*/ 2147483647 w 123"/>
                    <a:gd name="T9" fmla="*/ 2147483647 h 344"/>
                    <a:gd name="T10" fmla="*/ 2147483647 w 123"/>
                    <a:gd name="T11" fmla="*/ 2147483647 h 344"/>
                    <a:gd name="T12" fmla="*/ 2147483647 w 123"/>
                    <a:gd name="T13" fmla="*/ 2147483647 h 344"/>
                    <a:gd name="T14" fmla="*/ 2147483647 w 123"/>
                    <a:gd name="T15" fmla="*/ 2147483647 h 344"/>
                    <a:gd name="T16" fmla="*/ 2147483647 w 123"/>
                    <a:gd name="T17" fmla="*/ 2147483647 h 344"/>
                    <a:gd name="T18" fmla="*/ 2147483647 w 123"/>
                    <a:gd name="T19" fmla="*/ 2147483647 h 344"/>
                    <a:gd name="T20" fmla="*/ 2147483647 w 123"/>
                    <a:gd name="T21" fmla="*/ 2147483647 h 344"/>
                    <a:gd name="T22" fmla="*/ 2147483647 w 123"/>
                    <a:gd name="T23" fmla="*/ 2147483647 h 344"/>
                    <a:gd name="T24" fmla="*/ 0 w 123"/>
                    <a:gd name="T25" fmla="*/ 2147483647 h 344"/>
                    <a:gd name="T26" fmla="*/ 2147483647 w 123"/>
                    <a:gd name="T27" fmla="*/ 2147483647 h 344"/>
                    <a:gd name="T28" fmla="*/ 2147483647 w 123"/>
                    <a:gd name="T29" fmla="*/ 2147483647 h 344"/>
                    <a:gd name="T30" fmla="*/ 2147483647 w 123"/>
                    <a:gd name="T31" fmla="*/ 2147483647 h 344"/>
                    <a:gd name="T32" fmla="*/ 2147483647 w 123"/>
                    <a:gd name="T33" fmla="*/ 2147483647 h 344"/>
                    <a:gd name="T34" fmla="*/ 2147483647 w 123"/>
                    <a:gd name="T35" fmla="*/ 2147483647 h 344"/>
                    <a:gd name="T36" fmla="*/ 2147483647 w 123"/>
                    <a:gd name="T37" fmla="*/ 0 h 344"/>
                    <a:gd name="T38" fmla="*/ 2147483647 w 123"/>
                    <a:gd name="T39" fmla="*/ 0 h 34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23"/>
                    <a:gd name="T61" fmla="*/ 0 h 344"/>
                    <a:gd name="T62" fmla="*/ 123 w 123"/>
                    <a:gd name="T63" fmla="*/ 344 h 344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23" h="344">
                      <a:moveTo>
                        <a:pt x="88" y="0"/>
                      </a:moveTo>
                      <a:lnTo>
                        <a:pt x="60" y="26"/>
                      </a:lnTo>
                      <a:lnTo>
                        <a:pt x="47" y="51"/>
                      </a:lnTo>
                      <a:lnTo>
                        <a:pt x="45" y="80"/>
                      </a:lnTo>
                      <a:lnTo>
                        <a:pt x="42" y="111"/>
                      </a:lnTo>
                      <a:lnTo>
                        <a:pt x="37" y="139"/>
                      </a:lnTo>
                      <a:lnTo>
                        <a:pt x="44" y="164"/>
                      </a:lnTo>
                      <a:lnTo>
                        <a:pt x="54" y="205"/>
                      </a:lnTo>
                      <a:lnTo>
                        <a:pt x="53" y="231"/>
                      </a:lnTo>
                      <a:lnTo>
                        <a:pt x="45" y="271"/>
                      </a:lnTo>
                      <a:lnTo>
                        <a:pt x="35" y="319"/>
                      </a:lnTo>
                      <a:lnTo>
                        <a:pt x="26" y="329"/>
                      </a:lnTo>
                      <a:lnTo>
                        <a:pt x="0" y="329"/>
                      </a:lnTo>
                      <a:lnTo>
                        <a:pt x="18" y="337"/>
                      </a:lnTo>
                      <a:lnTo>
                        <a:pt x="47" y="344"/>
                      </a:lnTo>
                      <a:lnTo>
                        <a:pt x="88" y="286"/>
                      </a:lnTo>
                      <a:lnTo>
                        <a:pt x="121" y="190"/>
                      </a:lnTo>
                      <a:lnTo>
                        <a:pt x="123" y="67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8AA1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84" name="Freeform 307"/>
                <p:cNvSpPr>
                  <a:spLocks/>
                </p:cNvSpPr>
                <p:nvPr/>
              </p:nvSpPr>
              <p:spPr bwMode="auto">
                <a:xfrm>
                  <a:off x="776546" y="3122390"/>
                  <a:ext cx="25794" cy="14279"/>
                </a:xfrm>
                <a:custGeom>
                  <a:avLst/>
                  <a:gdLst>
                    <a:gd name="T0" fmla="*/ 0 w 107"/>
                    <a:gd name="T1" fmla="*/ 2147483647 h 60"/>
                    <a:gd name="T2" fmla="*/ 2147483647 w 107"/>
                    <a:gd name="T3" fmla="*/ 2147483647 h 60"/>
                    <a:gd name="T4" fmla="*/ 2147483647 w 107"/>
                    <a:gd name="T5" fmla="*/ 2147483647 h 60"/>
                    <a:gd name="T6" fmla="*/ 2147483647 w 107"/>
                    <a:gd name="T7" fmla="*/ 0 h 60"/>
                    <a:gd name="T8" fmla="*/ 2147483647 w 107"/>
                    <a:gd name="T9" fmla="*/ 2147483647 h 60"/>
                    <a:gd name="T10" fmla="*/ 2147483647 w 107"/>
                    <a:gd name="T11" fmla="*/ 2147483647 h 60"/>
                    <a:gd name="T12" fmla="*/ 2147483647 w 107"/>
                    <a:gd name="T13" fmla="*/ 2147483647 h 60"/>
                    <a:gd name="T14" fmla="*/ 2147483647 w 107"/>
                    <a:gd name="T15" fmla="*/ 2147483647 h 60"/>
                    <a:gd name="T16" fmla="*/ 2147483647 w 107"/>
                    <a:gd name="T17" fmla="*/ 2147483647 h 60"/>
                    <a:gd name="T18" fmla="*/ 2147483647 w 107"/>
                    <a:gd name="T19" fmla="*/ 2147483647 h 60"/>
                    <a:gd name="T20" fmla="*/ 2147483647 w 107"/>
                    <a:gd name="T21" fmla="*/ 2147483647 h 60"/>
                    <a:gd name="T22" fmla="*/ 0 w 107"/>
                    <a:gd name="T23" fmla="*/ 2147483647 h 60"/>
                    <a:gd name="T24" fmla="*/ 0 w 107"/>
                    <a:gd name="T25" fmla="*/ 2147483647 h 6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7"/>
                    <a:gd name="T40" fmla="*/ 0 h 60"/>
                    <a:gd name="T41" fmla="*/ 107 w 107"/>
                    <a:gd name="T42" fmla="*/ 60 h 6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7" h="60">
                      <a:moveTo>
                        <a:pt x="0" y="54"/>
                      </a:moveTo>
                      <a:lnTo>
                        <a:pt x="20" y="41"/>
                      </a:lnTo>
                      <a:lnTo>
                        <a:pt x="46" y="16"/>
                      </a:lnTo>
                      <a:lnTo>
                        <a:pt x="62" y="0"/>
                      </a:lnTo>
                      <a:lnTo>
                        <a:pt x="69" y="19"/>
                      </a:lnTo>
                      <a:lnTo>
                        <a:pt x="77" y="45"/>
                      </a:lnTo>
                      <a:lnTo>
                        <a:pt x="88" y="49"/>
                      </a:lnTo>
                      <a:lnTo>
                        <a:pt x="107" y="49"/>
                      </a:lnTo>
                      <a:lnTo>
                        <a:pt x="90" y="56"/>
                      </a:lnTo>
                      <a:lnTo>
                        <a:pt x="56" y="60"/>
                      </a:lnTo>
                      <a:lnTo>
                        <a:pt x="18" y="59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AA1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85" name="Freeform 308"/>
                <p:cNvSpPr>
                  <a:spLocks/>
                </p:cNvSpPr>
                <p:nvPr/>
              </p:nvSpPr>
              <p:spPr bwMode="auto">
                <a:xfrm>
                  <a:off x="922339" y="3169990"/>
                  <a:ext cx="102055" cy="42839"/>
                </a:xfrm>
                <a:custGeom>
                  <a:avLst/>
                  <a:gdLst>
                    <a:gd name="T0" fmla="*/ 0 w 416"/>
                    <a:gd name="T1" fmla="*/ 2147483647 h 190"/>
                    <a:gd name="T2" fmla="*/ 2147483647 w 416"/>
                    <a:gd name="T3" fmla="*/ 2147483647 h 190"/>
                    <a:gd name="T4" fmla="*/ 2147483647 w 416"/>
                    <a:gd name="T5" fmla="*/ 2147483647 h 190"/>
                    <a:gd name="T6" fmla="*/ 2147483647 w 416"/>
                    <a:gd name="T7" fmla="*/ 2147483647 h 190"/>
                    <a:gd name="T8" fmla="*/ 2147483647 w 416"/>
                    <a:gd name="T9" fmla="*/ 2147483647 h 190"/>
                    <a:gd name="T10" fmla="*/ 2147483647 w 416"/>
                    <a:gd name="T11" fmla="*/ 2147483647 h 190"/>
                    <a:gd name="T12" fmla="*/ 2147483647 w 416"/>
                    <a:gd name="T13" fmla="*/ 2147483647 h 190"/>
                    <a:gd name="T14" fmla="*/ 2147483647 w 416"/>
                    <a:gd name="T15" fmla="*/ 2147483647 h 190"/>
                    <a:gd name="T16" fmla="*/ 2147483647 w 416"/>
                    <a:gd name="T17" fmla="*/ 2147483647 h 190"/>
                    <a:gd name="T18" fmla="*/ 2147483647 w 416"/>
                    <a:gd name="T19" fmla="*/ 2147483647 h 190"/>
                    <a:gd name="T20" fmla="*/ 2147483647 w 416"/>
                    <a:gd name="T21" fmla="*/ 2147483647 h 190"/>
                    <a:gd name="T22" fmla="*/ 2147483647 w 416"/>
                    <a:gd name="T23" fmla="*/ 2147483647 h 190"/>
                    <a:gd name="T24" fmla="*/ 2147483647 w 416"/>
                    <a:gd name="T25" fmla="*/ 2147483647 h 190"/>
                    <a:gd name="T26" fmla="*/ 2147483647 w 416"/>
                    <a:gd name="T27" fmla="*/ 2147483647 h 190"/>
                    <a:gd name="T28" fmla="*/ 2147483647 w 416"/>
                    <a:gd name="T29" fmla="*/ 0 h 190"/>
                    <a:gd name="T30" fmla="*/ 2147483647 w 416"/>
                    <a:gd name="T31" fmla="*/ 2147483647 h 190"/>
                    <a:gd name="T32" fmla="*/ 2147483647 w 416"/>
                    <a:gd name="T33" fmla="*/ 2147483647 h 190"/>
                    <a:gd name="T34" fmla="*/ 2147483647 w 416"/>
                    <a:gd name="T35" fmla="*/ 2147483647 h 190"/>
                    <a:gd name="T36" fmla="*/ 2147483647 w 416"/>
                    <a:gd name="T37" fmla="*/ 2147483647 h 190"/>
                    <a:gd name="T38" fmla="*/ 2147483647 w 416"/>
                    <a:gd name="T39" fmla="*/ 2147483647 h 190"/>
                    <a:gd name="T40" fmla="*/ 0 w 416"/>
                    <a:gd name="T41" fmla="*/ 2147483647 h 190"/>
                    <a:gd name="T42" fmla="*/ 0 w 416"/>
                    <a:gd name="T43" fmla="*/ 2147483647 h 19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16"/>
                    <a:gd name="T67" fmla="*/ 0 h 190"/>
                    <a:gd name="T68" fmla="*/ 416 w 416"/>
                    <a:gd name="T69" fmla="*/ 190 h 19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16" h="190">
                      <a:moveTo>
                        <a:pt x="0" y="187"/>
                      </a:moveTo>
                      <a:lnTo>
                        <a:pt x="22" y="173"/>
                      </a:lnTo>
                      <a:lnTo>
                        <a:pt x="66" y="166"/>
                      </a:lnTo>
                      <a:lnTo>
                        <a:pt x="89" y="154"/>
                      </a:lnTo>
                      <a:lnTo>
                        <a:pt x="95" y="135"/>
                      </a:lnTo>
                      <a:lnTo>
                        <a:pt x="124" y="128"/>
                      </a:lnTo>
                      <a:lnTo>
                        <a:pt x="142" y="114"/>
                      </a:lnTo>
                      <a:lnTo>
                        <a:pt x="172" y="105"/>
                      </a:lnTo>
                      <a:lnTo>
                        <a:pt x="193" y="79"/>
                      </a:lnTo>
                      <a:lnTo>
                        <a:pt x="215" y="64"/>
                      </a:lnTo>
                      <a:lnTo>
                        <a:pt x="218" y="46"/>
                      </a:lnTo>
                      <a:lnTo>
                        <a:pt x="241" y="26"/>
                      </a:lnTo>
                      <a:lnTo>
                        <a:pt x="276" y="21"/>
                      </a:lnTo>
                      <a:lnTo>
                        <a:pt x="333" y="12"/>
                      </a:lnTo>
                      <a:lnTo>
                        <a:pt x="390" y="0"/>
                      </a:lnTo>
                      <a:lnTo>
                        <a:pt x="416" y="7"/>
                      </a:lnTo>
                      <a:lnTo>
                        <a:pt x="385" y="56"/>
                      </a:lnTo>
                      <a:lnTo>
                        <a:pt x="288" y="122"/>
                      </a:lnTo>
                      <a:lnTo>
                        <a:pt x="197" y="162"/>
                      </a:lnTo>
                      <a:lnTo>
                        <a:pt x="69" y="190"/>
                      </a:lnTo>
                      <a:lnTo>
                        <a:pt x="0" y="187"/>
                      </a:lnTo>
                      <a:close/>
                    </a:path>
                  </a:pathLst>
                </a:custGeom>
                <a:solidFill>
                  <a:srgbClr val="E6E6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86" name="Freeform 309"/>
                <p:cNvSpPr>
                  <a:spLocks/>
                </p:cNvSpPr>
                <p:nvPr/>
              </p:nvSpPr>
              <p:spPr bwMode="auto">
                <a:xfrm>
                  <a:off x="827013" y="3004977"/>
                  <a:ext cx="173831" cy="198332"/>
                </a:xfrm>
                <a:custGeom>
                  <a:avLst/>
                  <a:gdLst>
                    <a:gd name="T0" fmla="*/ 2147483647 w 709"/>
                    <a:gd name="T1" fmla="*/ 2147483647 h 887"/>
                    <a:gd name="T2" fmla="*/ 2147483647 w 709"/>
                    <a:gd name="T3" fmla="*/ 2147483647 h 887"/>
                    <a:gd name="T4" fmla="*/ 2147483647 w 709"/>
                    <a:gd name="T5" fmla="*/ 2147483647 h 887"/>
                    <a:gd name="T6" fmla="*/ 2147483647 w 709"/>
                    <a:gd name="T7" fmla="*/ 2147483647 h 887"/>
                    <a:gd name="T8" fmla="*/ 2147483647 w 709"/>
                    <a:gd name="T9" fmla="*/ 2147483647 h 887"/>
                    <a:gd name="T10" fmla="*/ 2147483647 w 709"/>
                    <a:gd name="T11" fmla="*/ 2147483647 h 887"/>
                    <a:gd name="T12" fmla="*/ 2147483647 w 709"/>
                    <a:gd name="T13" fmla="*/ 2147483647 h 887"/>
                    <a:gd name="T14" fmla="*/ 2147483647 w 709"/>
                    <a:gd name="T15" fmla="*/ 2147483647 h 887"/>
                    <a:gd name="T16" fmla="*/ 2147483647 w 709"/>
                    <a:gd name="T17" fmla="*/ 2147483647 h 887"/>
                    <a:gd name="T18" fmla="*/ 2147483647 w 709"/>
                    <a:gd name="T19" fmla="*/ 2147483647 h 887"/>
                    <a:gd name="T20" fmla="*/ 2147483647 w 709"/>
                    <a:gd name="T21" fmla="*/ 2147483647 h 887"/>
                    <a:gd name="T22" fmla="*/ 2147483647 w 709"/>
                    <a:gd name="T23" fmla="*/ 2147483647 h 887"/>
                    <a:gd name="T24" fmla="*/ 2147483647 w 709"/>
                    <a:gd name="T25" fmla="*/ 2147483647 h 887"/>
                    <a:gd name="T26" fmla="*/ 2147483647 w 709"/>
                    <a:gd name="T27" fmla="*/ 2147483647 h 887"/>
                    <a:gd name="T28" fmla="*/ 2147483647 w 709"/>
                    <a:gd name="T29" fmla="*/ 2147483647 h 887"/>
                    <a:gd name="T30" fmla="*/ 2147483647 w 709"/>
                    <a:gd name="T31" fmla="*/ 2147483647 h 887"/>
                    <a:gd name="T32" fmla="*/ 2147483647 w 709"/>
                    <a:gd name="T33" fmla="*/ 2147483647 h 887"/>
                    <a:gd name="T34" fmla="*/ 2147483647 w 709"/>
                    <a:gd name="T35" fmla="*/ 2147483647 h 887"/>
                    <a:gd name="T36" fmla="*/ 2147483647 w 709"/>
                    <a:gd name="T37" fmla="*/ 2147483647 h 887"/>
                    <a:gd name="T38" fmla="*/ 2147483647 w 709"/>
                    <a:gd name="T39" fmla="*/ 2147483647 h 887"/>
                    <a:gd name="T40" fmla="*/ 2147483647 w 709"/>
                    <a:gd name="T41" fmla="*/ 2147483647 h 887"/>
                    <a:gd name="T42" fmla="*/ 2147483647 w 709"/>
                    <a:gd name="T43" fmla="*/ 2147483647 h 887"/>
                    <a:gd name="T44" fmla="*/ 2147483647 w 709"/>
                    <a:gd name="T45" fmla="*/ 2147483647 h 887"/>
                    <a:gd name="T46" fmla="*/ 2147483647 w 709"/>
                    <a:gd name="T47" fmla="*/ 2147483647 h 887"/>
                    <a:gd name="T48" fmla="*/ 2147483647 w 709"/>
                    <a:gd name="T49" fmla="*/ 2147483647 h 887"/>
                    <a:gd name="T50" fmla="*/ 2147483647 w 709"/>
                    <a:gd name="T51" fmla="*/ 2147483647 h 887"/>
                    <a:gd name="T52" fmla="*/ 2147483647 w 709"/>
                    <a:gd name="T53" fmla="*/ 2147483647 h 887"/>
                    <a:gd name="T54" fmla="*/ 2147483647 w 709"/>
                    <a:gd name="T55" fmla="*/ 2147483647 h 887"/>
                    <a:gd name="T56" fmla="*/ 2147483647 w 709"/>
                    <a:gd name="T57" fmla="*/ 2147483647 h 887"/>
                    <a:gd name="T58" fmla="*/ 2147483647 w 709"/>
                    <a:gd name="T59" fmla="*/ 2147483647 h 887"/>
                    <a:gd name="T60" fmla="*/ 2147483647 w 709"/>
                    <a:gd name="T61" fmla="*/ 2147483647 h 887"/>
                    <a:gd name="T62" fmla="*/ 2147483647 w 709"/>
                    <a:gd name="T63" fmla="*/ 2147483647 h 887"/>
                    <a:gd name="T64" fmla="*/ 2147483647 w 709"/>
                    <a:gd name="T65" fmla="*/ 2147483647 h 887"/>
                    <a:gd name="T66" fmla="*/ 2147483647 w 709"/>
                    <a:gd name="T67" fmla="*/ 2147483647 h 887"/>
                    <a:gd name="T68" fmla="*/ 2147483647 w 709"/>
                    <a:gd name="T69" fmla="*/ 2147483647 h 887"/>
                    <a:gd name="T70" fmla="*/ 2147483647 w 709"/>
                    <a:gd name="T71" fmla="*/ 2147483647 h 887"/>
                    <a:gd name="T72" fmla="*/ 2147483647 w 709"/>
                    <a:gd name="T73" fmla="*/ 2147483647 h 887"/>
                    <a:gd name="T74" fmla="*/ 2147483647 w 709"/>
                    <a:gd name="T75" fmla="*/ 2147483647 h 887"/>
                    <a:gd name="T76" fmla="*/ 2147483647 w 709"/>
                    <a:gd name="T77" fmla="*/ 2147483647 h 887"/>
                    <a:gd name="T78" fmla="*/ 2147483647 w 709"/>
                    <a:gd name="T79" fmla="*/ 2147483647 h 887"/>
                    <a:gd name="T80" fmla="*/ 2147483647 w 709"/>
                    <a:gd name="T81" fmla="*/ 0 h 887"/>
                    <a:gd name="T82" fmla="*/ 2147483647 w 709"/>
                    <a:gd name="T83" fmla="*/ 2147483647 h 887"/>
                    <a:gd name="T84" fmla="*/ 0 w 709"/>
                    <a:gd name="T85" fmla="*/ 2147483647 h 88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709"/>
                    <a:gd name="T130" fmla="*/ 0 h 887"/>
                    <a:gd name="T131" fmla="*/ 709 w 709"/>
                    <a:gd name="T132" fmla="*/ 887 h 88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709" h="887">
                      <a:moveTo>
                        <a:pt x="0" y="89"/>
                      </a:moveTo>
                      <a:lnTo>
                        <a:pt x="6" y="110"/>
                      </a:lnTo>
                      <a:lnTo>
                        <a:pt x="16" y="116"/>
                      </a:lnTo>
                      <a:lnTo>
                        <a:pt x="43" y="121"/>
                      </a:lnTo>
                      <a:lnTo>
                        <a:pt x="62" y="131"/>
                      </a:lnTo>
                      <a:lnTo>
                        <a:pt x="72" y="133"/>
                      </a:lnTo>
                      <a:lnTo>
                        <a:pt x="98" y="127"/>
                      </a:lnTo>
                      <a:lnTo>
                        <a:pt x="142" y="133"/>
                      </a:lnTo>
                      <a:lnTo>
                        <a:pt x="168" y="151"/>
                      </a:lnTo>
                      <a:lnTo>
                        <a:pt x="182" y="174"/>
                      </a:lnTo>
                      <a:lnTo>
                        <a:pt x="188" y="207"/>
                      </a:lnTo>
                      <a:lnTo>
                        <a:pt x="185" y="235"/>
                      </a:lnTo>
                      <a:lnTo>
                        <a:pt x="169" y="259"/>
                      </a:lnTo>
                      <a:lnTo>
                        <a:pt x="145" y="274"/>
                      </a:lnTo>
                      <a:lnTo>
                        <a:pt x="108" y="288"/>
                      </a:lnTo>
                      <a:lnTo>
                        <a:pt x="75" y="305"/>
                      </a:lnTo>
                      <a:lnTo>
                        <a:pt x="73" y="333"/>
                      </a:lnTo>
                      <a:lnTo>
                        <a:pt x="80" y="369"/>
                      </a:lnTo>
                      <a:lnTo>
                        <a:pt x="76" y="392"/>
                      </a:lnTo>
                      <a:lnTo>
                        <a:pt x="50" y="420"/>
                      </a:lnTo>
                      <a:lnTo>
                        <a:pt x="28" y="452"/>
                      </a:lnTo>
                      <a:lnTo>
                        <a:pt x="16" y="488"/>
                      </a:lnTo>
                      <a:lnTo>
                        <a:pt x="13" y="522"/>
                      </a:lnTo>
                      <a:lnTo>
                        <a:pt x="10" y="542"/>
                      </a:lnTo>
                      <a:lnTo>
                        <a:pt x="45" y="548"/>
                      </a:lnTo>
                      <a:lnTo>
                        <a:pt x="78" y="564"/>
                      </a:lnTo>
                      <a:lnTo>
                        <a:pt x="107" y="599"/>
                      </a:lnTo>
                      <a:lnTo>
                        <a:pt x="123" y="646"/>
                      </a:lnTo>
                      <a:lnTo>
                        <a:pt x="129" y="691"/>
                      </a:lnTo>
                      <a:lnTo>
                        <a:pt x="123" y="730"/>
                      </a:lnTo>
                      <a:lnTo>
                        <a:pt x="130" y="756"/>
                      </a:lnTo>
                      <a:lnTo>
                        <a:pt x="150" y="785"/>
                      </a:lnTo>
                      <a:lnTo>
                        <a:pt x="177" y="808"/>
                      </a:lnTo>
                      <a:lnTo>
                        <a:pt x="185" y="830"/>
                      </a:lnTo>
                      <a:lnTo>
                        <a:pt x="207" y="846"/>
                      </a:lnTo>
                      <a:lnTo>
                        <a:pt x="242" y="853"/>
                      </a:lnTo>
                      <a:lnTo>
                        <a:pt x="261" y="868"/>
                      </a:lnTo>
                      <a:lnTo>
                        <a:pt x="274" y="887"/>
                      </a:lnTo>
                      <a:lnTo>
                        <a:pt x="287" y="867"/>
                      </a:lnTo>
                      <a:lnTo>
                        <a:pt x="309" y="845"/>
                      </a:lnTo>
                      <a:lnTo>
                        <a:pt x="340" y="835"/>
                      </a:lnTo>
                      <a:lnTo>
                        <a:pt x="368" y="835"/>
                      </a:lnTo>
                      <a:lnTo>
                        <a:pt x="381" y="825"/>
                      </a:lnTo>
                      <a:lnTo>
                        <a:pt x="403" y="803"/>
                      </a:lnTo>
                      <a:lnTo>
                        <a:pt x="435" y="797"/>
                      </a:lnTo>
                      <a:lnTo>
                        <a:pt x="471" y="785"/>
                      </a:lnTo>
                      <a:lnTo>
                        <a:pt x="497" y="765"/>
                      </a:lnTo>
                      <a:lnTo>
                        <a:pt x="513" y="739"/>
                      </a:lnTo>
                      <a:lnTo>
                        <a:pt x="519" y="708"/>
                      </a:lnTo>
                      <a:lnTo>
                        <a:pt x="561" y="686"/>
                      </a:lnTo>
                      <a:lnTo>
                        <a:pt x="596" y="664"/>
                      </a:lnTo>
                      <a:lnTo>
                        <a:pt x="627" y="669"/>
                      </a:lnTo>
                      <a:lnTo>
                        <a:pt x="666" y="672"/>
                      </a:lnTo>
                      <a:lnTo>
                        <a:pt x="709" y="670"/>
                      </a:lnTo>
                      <a:lnTo>
                        <a:pt x="672" y="656"/>
                      </a:lnTo>
                      <a:lnTo>
                        <a:pt x="640" y="629"/>
                      </a:lnTo>
                      <a:lnTo>
                        <a:pt x="602" y="593"/>
                      </a:lnTo>
                      <a:lnTo>
                        <a:pt x="561" y="567"/>
                      </a:lnTo>
                      <a:lnTo>
                        <a:pt x="509" y="535"/>
                      </a:lnTo>
                      <a:lnTo>
                        <a:pt x="481" y="548"/>
                      </a:lnTo>
                      <a:lnTo>
                        <a:pt x="443" y="554"/>
                      </a:lnTo>
                      <a:lnTo>
                        <a:pt x="401" y="554"/>
                      </a:lnTo>
                      <a:lnTo>
                        <a:pt x="352" y="542"/>
                      </a:lnTo>
                      <a:lnTo>
                        <a:pt x="314" y="517"/>
                      </a:lnTo>
                      <a:lnTo>
                        <a:pt x="292" y="492"/>
                      </a:lnTo>
                      <a:lnTo>
                        <a:pt x="282" y="443"/>
                      </a:lnTo>
                      <a:lnTo>
                        <a:pt x="279" y="396"/>
                      </a:lnTo>
                      <a:lnTo>
                        <a:pt x="285" y="349"/>
                      </a:lnTo>
                      <a:lnTo>
                        <a:pt x="293" y="326"/>
                      </a:lnTo>
                      <a:lnTo>
                        <a:pt x="266" y="302"/>
                      </a:lnTo>
                      <a:lnTo>
                        <a:pt x="250" y="278"/>
                      </a:lnTo>
                      <a:lnTo>
                        <a:pt x="248" y="244"/>
                      </a:lnTo>
                      <a:lnTo>
                        <a:pt x="252" y="206"/>
                      </a:lnTo>
                      <a:lnTo>
                        <a:pt x="254" y="182"/>
                      </a:lnTo>
                      <a:lnTo>
                        <a:pt x="239" y="160"/>
                      </a:lnTo>
                      <a:lnTo>
                        <a:pt x="252" y="140"/>
                      </a:lnTo>
                      <a:lnTo>
                        <a:pt x="232" y="124"/>
                      </a:lnTo>
                      <a:lnTo>
                        <a:pt x="216" y="105"/>
                      </a:lnTo>
                      <a:lnTo>
                        <a:pt x="213" y="81"/>
                      </a:lnTo>
                      <a:lnTo>
                        <a:pt x="217" y="50"/>
                      </a:lnTo>
                      <a:lnTo>
                        <a:pt x="228" y="18"/>
                      </a:lnTo>
                      <a:lnTo>
                        <a:pt x="238" y="0"/>
                      </a:lnTo>
                      <a:lnTo>
                        <a:pt x="139" y="25"/>
                      </a:lnTo>
                      <a:lnTo>
                        <a:pt x="37" y="67"/>
                      </a:lnTo>
                      <a:lnTo>
                        <a:pt x="0" y="89"/>
                      </a:lnTo>
                      <a:close/>
                    </a:path>
                  </a:pathLst>
                </a:custGeom>
                <a:solidFill>
                  <a:srgbClr val="5E75F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87" name="Freeform 310"/>
                <p:cNvSpPr>
                  <a:spLocks/>
                </p:cNvSpPr>
                <p:nvPr/>
              </p:nvSpPr>
              <p:spPr bwMode="auto">
                <a:xfrm>
                  <a:off x="938040" y="3058924"/>
                  <a:ext cx="8972" cy="6347"/>
                </a:xfrm>
                <a:custGeom>
                  <a:avLst/>
                  <a:gdLst>
                    <a:gd name="T0" fmla="*/ 0 w 33"/>
                    <a:gd name="T1" fmla="*/ 2147483647 h 31"/>
                    <a:gd name="T2" fmla="*/ 2147483647 w 33"/>
                    <a:gd name="T3" fmla="*/ 2147483647 h 31"/>
                    <a:gd name="T4" fmla="*/ 2147483647 w 33"/>
                    <a:gd name="T5" fmla="*/ 0 h 31"/>
                    <a:gd name="T6" fmla="*/ 2147483647 w 33"/>
                    <a:gd name="T7" fmla="*/ 2147483647 h 31"/>
                    <a:gd name="T8" fmla="*/ 2147483647 w 33"/>
                    <a:gd name="T9" fmla="*/ 2147483647 h 31"/>
                    <a:gd name="T10" fmla="*/ 0 w 33"/>
                    <a:gd name="T11" fmla="*/ 2147483647 h 31"/>
                    <a:gd name="T12" fmla="*/ 0 w 33"/>
                    <a:gd name="T13" fmla="*/ 2147483647 h 3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"/>
                    <a:gd name="T22" fmla="*/ 0 h 31"/>
                    <a:gd name="T23" fmla="*/ 33 w 33"/>
                    <a:gd name="T24" fmla="*/ 31 h 3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" h="31">
                      <a:moveTo>
                        <a:pt x="0" y="31"/>
                      </a:moveTo>
                      <a:lnTo>
                        <a:pt x="16" y="15"/>
                      </a:lnTo>
                      <a:lnTo>
                        <a:pt x="27" y="0"/>
                      </a:lnTo>
                      <a:lnTo>
                        <a:pt x="33" y="5"/>
                      </a:lnTo>
                      <a:lnTo>
                        <a:pt x="19" y="17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5E75F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88" name="Freeform 311"/>
                <p:cNvSpPr>
                  <a:spLocks/>
                </p:cNvSpPr>
                <p:nvPr/>
              </p:nvSpPr>
              <p:spPr bwMode="auto">
                <a:xfrm>
                  <a:off x="1021030" y="3049404"/>
                  <a:ext cx="14579" cy="9520"/>
                </a:xfrm>
                <a:custGeom>
                  <a:avLst/>
                  <a:gdLst>
                    <a:gd name="T0" fmla="*/ 2147483647 w 61"/>
                    <a:gd name="T1" fmla="*/ 0 h 43"/>
                    <a:gd name="T2" fmla="*/ 2147483647 w 61"/>
                    <a:gd name="T3" fmla="*/ 2147483647 h 43"/>
                    <a:gd name="T4" fmla="*/ 0 w 61"/>
                    <a:gd name="T5" fmla="*/ 2147483647 h 43"/>
                    <a:gd name="T6" fmla="*/ 2147483647 w 61"/>
                    <a:gd name="T7" fmla="*/ 2147483647 h 43"/>
                    <a:gd name="T8" fmla="*/ 2147483647 w 61"/>
                    <a:gd name="T9" fmla="*/ 2147483647 h 43"/>
                    <a:gd name="T10" fmla="*/ 2147483647 w 61"/>
                    <a:gd name="T11" fmla="*/ 0 h 43"/>
                    <a:gd name="T12" fmla="*/ 2147483647 w 61"/>
                    <a:gd name="T13" fmla="*/ 0 h 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1"/>
                    <a:gd name="T22" fmla="*/ 0 h 43"/>
                    <a:gd name="T23" fmla="*/ 61 w 61"/>
                    <a:gd name="T24" fmla="*/ 43 h 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1" h="43">
                      <a:moveTo>
                        <a:pt x="17" y="0"/>
                      </a:moveTo>
                      <a:lnTo>
                        <a:pt x="3" y="1"/>
                      </a:lnTo>
                      <a:lnTo>
                        <a:pt x="0" y="8"/>
                      </a:lnTo>
                      <a:lnTo>
                        <a:pt x="19" y="21"/>
                      </a:lnTo>
                      <a:lnTo>
                        <a:pt x="61" y="43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5E75F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89" name="Freeform 312"/>
                <p:cNvSpPr>
                  <a:spLocks/>
                </p:cNvSpPr>
                <p:nvPr/>
              </p:nvSpPr>
              <p:spPr bwMode="auto">
                <a:xfrm>
                  <a:off x="1038974" y="3084310"/>
                  <a:ext cx="16822" cy="69813"/>
                </a:xfrm>
                <a:custGeom>
                  <a:avLst/>
                  <a:gdLst>
                    <a:gd name="T0" fmla="*/ 2147483647 w 76"/>
                    <a:gd name="T1" fmla="*/ 0 h 315"/>
                    <a:gd name="T2" fmla="*/ 2147483647 w 76"/>
                    <a:gd name="T3" fmla="*/ 2147483647 h 315"/>
                    <a:gd name="T4" fmla="*/ 2147483647 w 76"/>
                    <a:gd name="T5" fmla="*/ 2147483647 h 315"/>
                    <a:gd name="T6" fmla="*/ 2147483647 w 76"/>
                    <a:gd name="T7" fmla="*/ 2147483647 h 315"/>
                    <a:gd name="T8" fmla="*/ 2147483647 w 76"/>
                    <a:gd name="T9" fmla="*/ 2147483647 h 315"/>
                    <a:gd name="T10" fmla="*/ 2147483647 w 76"/>
                    <a:gd name="T11" fmla="*/ 2147483647 h 315"/>
                    <a:gd name="T12" fmla="*/ 2147483647 w 76"/>
                    <a:gd name="T13" fmla="*/ 2147483647 h 315"/>
                    <a:gd name="T14" fmla="*/ 2147483647 w 76"/>
                    <a:gd name="T15" fmla="*/ 2147483647 h 315"/>
                    <a:gd name="T16" fmla="*/ 2147483647 w 76"/>
                    <a:gd name="T17" fmla="*/ 2147483647 h 315"/>
                    <a:gd name="T18" fmla="*/ 2147483647 w 76"/>
                    <a:gd name="T19" fmla="*/ 2147483647 h 315"/>
                    <a:gd name="T20" fmla="*/ 0 w 76"/>
                    <a:gd name="T21" fmla="*/ 2147483647 h 315"/>
                    <a:gd name="T22" fmla="*/ 2147483647 w 76"/>
                    <a:gd name="T23" fmla="*/ 2147483647 h 315"/>
                    <a:gd name="T24" fmla="*/ 2147483647 w 76"/>
                    <a:gd name="T25" fmla="*/ 2147483647 h 315"/>
                    <a:gd name="T26" fmla="*/ 2147483647 w 76"/>
                    <a:gd name="T27" fmla="*/ 2147483647 h 315"/>
                    <a:gd name="T28" fmla="*/ 2147483647 w 76"/>
                    <a:gd name="T29" fmla="*/ 0 h 315"/>
                    <a:gd name="T30" fmla="*/ 2147483647 w 76"/>
                    <a:gd name="T31" fmla="*/ 0 h 31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6"/>
                    <a:gd name="T49" fmla="*/ 0 h 315"/>
                    <a:gd name="T50" fmla="*/ 76 w 76"/>
                    <a:gd name="T51" fmla="*/ 315 h 315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6" h="315">
                      <a:moveTo>
                        <a:pt x="45" y="0"/>
                      </a:moveTo>
                      <a:lnTo>
                        <a:pt x="29" y="16"/>
                      </a:lnTo>
                      <a:lnTo>
                        <a:pt x="20" y="42"/>
                      </a:lnTo>
                      <a:lnTo>
                        <a:pt x="16" y="77"/>
                      </a:lnTo>
                      <a:lnTo>
                        <a:pt x="11" y="110"/>
                      </a:lnTo>
                      <a:lnTo>
                        <a:pt x="14" y="130"/>
                      </a:lnTo>
                      <a:lnTo>
                        <a:pt x="27" y="161"/>
                      </a:lnTo>
                      <a:lnTo>
                        <a:pt x="29" y="193"/>
                      </a:lnTo>
                      <a:lnTo>
                        <a:pt x="20" y="238"/>
                      </a:lnTo>
                      <a:lnTo>
                        <a:pt x="6" y="296"/>
                      </a:lnTo>
                      <a:lnTo>
                        <a:pt x="0" y="315"/>
                      </a:lnTo>
                      <a:lnTo>
                        <a:pt x="39" y="276"/>
                      </a:lnTo>
                      <a:lnTo>
                        <a:pt x="68" y="175"/>
                      </a:lnTo>
                      <a:lnTo>
                        <a:pt x="76" y="52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5E75F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0" name="Freeform 313"/>
                <p:cNvSpPr>
                  <a:spLocks/>
                </p:cNvSpPr>
                <p:nvPr/>
              </p:nvSpPr>
              <p:spPr bwMode="auto">
                <a:xfrm>
                  <a:off x="784396" y="3128737"/>
                  <a:ext cx="6729" cy="4759"/>
                </a:xfrm>
                <a:custGeom>
                  <a:avLst/>
                  <a:gdLst>
                    <a:gd name="T0" fmla="*/ 0 w 30"/>
                    <a:gd name="T1" fmla="*/ 2147483647 h 19"/>
                    <a:gd name="T2" fmla="*/ 2147483647 w 30"/>
                    <a:gd name="T3" fmla="*/ 2147483647 h 19"/>
                    <a:gd name="T4" fmla="*/ 2147483647 w 30"/>
                    <a:gd name="T5" fmla="*/ 0 h 19"/>
                    <a:gd name="T6" fmla="*/ 2147483647 w 30"/>
                    <a:gd name="T7" fmla="*/ 2147483647 h 19"/>
                    <a:gd name="T8" fmla="*/ 2147483647 w 30"/>
                    <a:gd name="T9" fmla="*/ 2147483647 h 19"/>
                    <a:gd name="T10" fmla="*/ 0 w 30"/>
                    <a:gd name="T11" fmla="*/ 2147483647 h 19"/>
                    <a:gd name="T12" fmla="*/ 0 w 30"/>
                    <a:gd name="T13" fmla="*/ 2147483647 h 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"/>
                    <a:gd name="T22" fmla="*/ 0 h 19"/>
                    <a:gd name="T23" fmla="*/ 30 w 30"/>
                    <a:gd name="T24" fmla="*/ 19 h 1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" h="19">
                      <a:moveTo>
                        <a:pt x="0" y="19"/>
                      </a:moveTo>
                      <a:lnTo>
                        <a:pt x="16" y="6"/>
                      </a:lnTo>
                      <a:lnTo>
                        <a:pt x="23" y="0"/>
                      </a:lnTo>
                      <a:lnTo>
                        <a:pt x="24" y="13"/>
                      </a:lnTo>
                      <a:lnTo>
                        <a:pt x="3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5E75F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1" name="Freeform 314"/>
                <p:cNvSpPr>
                  <a:spLocks/>
                </p:cNvSpPr>
                <p:nvPr/>
              </p:nvSpPr>
              <p:spPr bwMode="auto">
                <a:xfrm>
                  <a:off x="833742" y="3008151"/>
                  <a:ext cx="49345" cy="33319"/>
                </a:xfrm>
                <a:custGeom>
                  <a:avLst/>
                  <a:gdLst>
                    <a:gd name="T0" fmla="*/ 0 w 202"/>
                    <a:gd name="T1" fmla="*/ 2147483647 h 154"/>
                    <a:gd name="T2" fmla="*/ 2147483647 w 202"/>
                    <a:gd name="T3" fmla="*/ 2147483647 h 154"/>
                    <a:gd name="T4" fmla="*/ 2147483647 w 202"/>
                    <a:gd name="T5" fmla="*/ 2147483647 h 154"/>
                    <a:gd name="T6" fmla="*/ 2147483647 w 202"/>
                    <a:gd name="T7" fmla="*/ 2147483647 h 154"/>
                    <a:gd name="T8" fmla="*/ 2147483647 w 202"/>
                    <a:gd name="T9" fmla="*/ 2147483647 h 154"/>
                    <a:gd name="T10" fmla="*/ 2147483647 w 202"/>
                    <a:gd name="T11" fmla="*/ 2147483647 h 154"/>
                    <a:gd name="T12" fmla="*/ 2147483647 w 202"/>
                    <a:gd name="T13" fmla="*/ 2147483647 h 154"/>
                    <a:gd name="T14" fmla="*/ 2147483647 w 202"/>
                    <a:gd name="T15" fmla="*/ 2147483647 h 154"/>
                    <a:gd name="T16" fmla="*/ 2147483647 w 202"/>
                    <a:gd name="T17" fmla="*/ 2147483647 h 154"/>
                    <a:gd name="T18" fmla="*/ 2147483647 w 202"/>
                    <a:gd name="T19" fmla="*/ 2147483647 h 154"/>
                    <a:gd name="T20" fmla="*/ 2147483647 w 202"/>
                    <a:gd name="T21" fmla="*/ 2147483647 h 154"/>
                    <a:gd name="T22" fmla="*/ 2147483647 w 202"/>
                    <a:gd name="T23" fmla="*/ 2147483647 h 154"/>
                    <a:gd name="T24" fmla="*/ 2147483647 w 202"/>
                    <a:gd name="T25" fmla="*/ 2147483647 h 154"/>
                    <a:gd name="T26" fmla="*/ 2147483647 w 202"/>
                    <a:gd name="T27" fmla="*/ 2147483647 h 154"/>
                    <a:gd name="T28" fmla="*/ 2147483647 w 202"/>
                    <a:gd name="T29" fmla="*/ 2147483647 h 154"/>
                    <a:gd name="T30" fmla="*/ 2147483647 w 202"/>
                    <a:gd name="T31" fmla="*/ 0 h 154"/>
                    <a:gd name="T32" fmla="*/ 2147483647 w 202"/>
                    <a:gd name="T33" fmla="*/ 2147483647 h 154"/>
                    <a:gd name="T34" fmla="*/ 0 w 202"/>
                    <a:gd name="T35" fmla="*/ 2147483647 h 154"/>
                    <a:gd name="T36" fmla="*/ 0 w 202"/>
                    <a:gd name="T37" fmla="*/ 2147483647 h 15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02"/>
                    <a:gd name="T58" fmla="*/ 0 h 154"/>
                    <a:gd name="T59" fmla="*/ 202 w 202"/>
                    <a:gd name="T60" fmla="*/ 154 h 15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02" h="154">
                      <a:moveTo>
                        <a:pt x="0" y="65"/>
                      </a:moveTo>
                      <a:lnTo>
                        <a:pt x="4" y="83"/>
                      </a:lnTo>
                      <a:lnTo>
                        <a:pt x="16" y="91"/>
                      </a:lnTo>
                      <a:lnTo>
                        <a:pt x="43" y="100"/>
                      </a:lnTo>
                      <a:lnTo>
                        <a:pt x="54" y="104"/>
                      </a:lnTo>
                      <a:lnTo>
                        <a:pt x="71" y="99"/>
                      </a:lnTo>
                      <a:lnTo>
                        <a:pt x="105" y="100"/>
                      </a:lnTo>
                      <a:lnTo>
                        <a:pt x="138" y="108"/>
                      </a:lnTo>
                      <a:lnTo>
                        <a:pt x="169" y="126"/>
                      </a:lnTo>
                      <a:lnTo>
                        <a:pt x="186" y="154"/>
                      </a:lnTo>
                      <a:lnTo>
                        <a:pt x="202" y="132"/>
                      </a:lnTo>
                      <a:lnTo>
                        <a:pt x="180" y="109"/>
                      </a:lnTo>
                      <a:lnTo>
                        <a:pt x="166" y="84"/>
                      </a:lnTo>
                      <a:lnTo>
                        <a:pt x="163" y="60"/>
                      </a:lnTo>
                      <a:lnTo>
                        <a:pt x="170" y="28"/>
                      </a:lnTo>
                      <a:lnTo>
                        <a:pt x="180" y="0"/>
                      </a:lnTo>
                      <a:lnTo>
                        <a:pt x="90" y="20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2945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2" name="Freeform 315"/>
                <p:cNvSpPr>
                  <a:spLocks/>
                </p:cNvSpPr>
                <p:nvPr/>
              </p:nvSpPr>
              <p:spPr bwMode="auto">
                <a:xfrm>
                  <a:off x="837106" y="3039884"/>
                  <a:ext cx="145793" cy="155493"/>
                </a:xfrm>
                <a:custGeom>
                  <a:avLst/>
                  <a:gdLst>
                    <a:gd name="T0" fmla="*/ 2147483647 w 600"/>
                    <a:gd name="T1" fmla="*/ 2147483647 h 701"/>
                    <a:gd name="T2" fmla="*/ 2147483647 w 600"/>
                    <a:gd name="T3" fmla="*/ 2147483647 h 701"/>
                    <a:gd name="T4" fmla="*/ 2147483647 w 600"/>
                    <a:gd name="T5" fmla="*/ 2147483647 h 701"/>
                    <a:gd name="T6" fmla="*/ 2147483647 w 600"/>
                    <a:gd name="T7" fmla="*/ 2147483647 h 701"/>
                    <a:gd name="T8" fmla="*/ 2147483647 w 600"/>
                    <a:gd name="T9" fmla="*/ 2147483647 h 701"/>
                    <a:gd name="T10" fmla="*/ 2147483647 w 600"/>
                    <a:gd name="T11" fmla="*/ 2147483647 h 701"/>
                    <a:gd name="T12" fmla="*/ 2147483647 w 600"/>
                    <a:gd name="T13" fmla="*/ 2147483647 h 701"/>
                    <a:gd name="T14" fmla="*/ 2147483647 w 600"/>
                    <a:gd name="T15" fmla="*/ 2147483647 h 701"/>
                    <a:gd name="T16" fmla="*/ 2147483647 w 600"/>
                    <a:gd name="T17" fmla="*/ 2147483647 h 701"/>
                    <a:gd name="T18" fmla="*/ 2147483647 w 600"/>
                    <a:gd name="T19" fmla="*/ 2147483647 h 701"/>
                    <a:gd name="T20" fmla="*/ 2147483647 w 600"/>
                    <a:gd name="T21" fmla="*/ 2147483647 h 701"/>
                    <a:gd name="T22" fmla="*/ 2147483647 w 600"/>
                    <a:gd name="T23" fmla="*/ 2147483647 h 701"/>
                    <a:gd name="T24" fmla="*/ 2147483647 w 600"/>
                    <a:gd name="T25" fmla="*/ 2147483647 h 701"/>
                    <a:gd name="T26" fmla="*/ 2147483647 w 600"/>
                    <a:gd name="T27" fmla="*/ 2147483647 h 701"/>
                    <a:gd name="T28" fmla="*/ 2147483647 w 600"/>
                    <a:gd name="T29" fmla="*/ 2147483647 h 701"/>
                    <a:gd name="T30" fmla="*/ 2147483647 w 600"/>
                    <a:gd name="T31" fmla="*/ 2147483647 h 701"/>
                    <a:gd name="T32" fmla="*/ 2147483647 w 600"/>
                    <a:gd name="T33" fmla="*/ 2147483647 h 701"/>
                    <a:gd name="T34" fmla="*/ 2147483647 w 600"/>
                    <a:gd name="T35" fmla="*/ 2147483647 h 701"/>
                    <a:gd name="T36" fmla="*/ 2147483647 w 600"/>
                    <a:gd name="T37" fmla="*/ 2147483647 h 701"/>
                    <a:gd name="T38" fmla="*/ 2147483647 w 600"/>
                    <a:gd name="T39" fmla="*/ 2147483647 h 701"/>
                    <a:gd name="T40" fmla="*/ 2147483647 w 600"/>
                    <a:gd name="T41" fmla="*/ 2147483647 h 701"/>
                    <a:gd name="T42" fmla="*/ 2147483647 w 600"/>
                    <a:gd name="T43" fmla="*/ 2147483647 h 701"/>
                    <a:gd name="T44" fmla="*/ 2147483647 w 600"/>
                    <a:gd name="T45" fmla="*/ 2147483647 h 701"/>
                    <a:gd name="T46" fmla="*/ 2147483647 w 600"/>
                    <a:gd name="T47" fmla="*/ 2147483647 h 701"/>
                    <a:gd name="T48" fmla="*/ 2147483647 w 600"/>
                    <a:gd name="T49" fmla="*/ 2147483647 h 701"/>
                    <a:gd name="T50" fmla="*/ 2147483647 w 600"/>
                    <a:gd name="T51" fmla="*/ 2147483647 h 701"/>
                    <a:gd name="T52" fmla="*/ 2147483647 w 600"/>
                    <a:gd name="T53" fmla="*/ 2147483647 h 701"/>
                    <a:gd name="T54" fmla="*/ 2147483647 w 600"/>
                    <a:gd name="T55" fmla="*/ 2147483647 h 701"/>
                    <a:gd name="T56" fmla="*/ 2147483647 w 600"/>
                    <a:gd name="T57" fmla="*/ 2147483647 h 701"/>
                    <a:gd name="T58" fmla="*/ 2147483647 w 600"/>
                    <a:gd name="T59" fmla="*/ 2147483647 h 701"/>
                    <a:gd name="T60" fmla="*/ 2147483647 w 600"/>
                    <a:gd name="T61" fmla="*/ 2147483647 h 701"/>
                    <a:gd name="T62" fmla="*/ 2147483647 w 600"/>
                    <a:gd name="T63" fmla="*/ 2147483647 h 70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600"/>
                    <a:gd name="T97" fmla="*/ 0 h 701"/>
                    <a:gd name="T98" fmla="*/ 600 w 600"/>
                    <a:gd name="T99" fmla="*/ 701 h 70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600" h="701">
                      <a:moveTo>
                        <a:pt x="178" y="37"/>
                      </a:moveTo>
                      <a:lnTo>
                        <a:pt x="173" y="72"/>
                      </a:lnTo>
                      <a:lnTo>
                        <a:pt x="160" y="101"/>
                      </a:lnTo>
                      <a:lnTo>
                        <a:pt x="144" y="126"/>
                      </a:lnTo>
                      <a:lnTo>
                        <a:pt x="116" y="143"/>
                      </a:lnTo>
                      <a:lnTo>
                        <a:pt x="77" y="157"/>
                      </a:lnTo>
                      <a:lnTo>
                        <a:pt x="61" y="163"/>
                      </a:lnTo>
                      <a:lnTo>
                        <a:pt x="61" y="187"/>
                      </a:lnTo>
                      <a:lnTo>
                        <a:pt x="68" y="221"/>
                      </a:lnTo>
                      <a:lnTo>
                        <a:pt x="61" y="241"/>
                      </a:lnTo>
                      <a:lnTo>
                        <a:pt x="48" y="261"/>
                      </a:lnTo>
                      <a:lnTo>
                        <a:pt x="19" y="290"/>
                      </a:lnTo>
                      <a:lnTo>
                        <a:pt x="6" y="316"/>
                      </a:lnTo>
                      <a:lnTo>
                        <a:pt x="1" y="349"/>
                      </a:lnTo>
                      <a:lnTo>
                        <a:pt x="0" y="373"/>
                      </a:lnTo>
                      <a:lnTo>
                        <a:pt x="32" y="382"/>
                      </a:lnTo>
                      <a:lnTo>
                        <a:pt x="67" y="407"/>
                      </a:lnTo>
                      <a:lnTo>
                        <a:pt x="92" y="444"/>
                      </a:lnTo>
                      <a:lnTo>
                        <a:pt x="106" y="484"/>
                      </a:lnTo>
                      <a:lnTo>
                        <a:pt x="112" y="524"/>
                      </a:lnTo>
                      <a:lnTo>
                        <a:pt x="111" y="566"/>
                      </a:lnTo>
                      <a:lnTo>
                        <a:pt x="112" y="590"/>
                      </a:lnTo>
                      <a:lnTo>
                        <a:pt x="131" y="618"/>
                      </a:lnTo>
                      <a:lnTo>
                        <a:pt x="154" y="643"/>
                      </a:lnTo>
                      <a:lnTo>
                        <a:pt x="167" y="661"/>
                      </a:lnTo>
                      <a:lnTo>
                        <a:pt x="186" y="678"/>
                      </a:lnTo>
                      <a:lnTo>
                        <a:pt x="217" y="683"/>
                      </a:lnTo>
                      <a:lnTo>
                        <a:pt x="237" y="701"/>
                      </a:lnTo>
                      <a:lnTo>
                        <a:pt x="248" y="685"/>
                      </a:lnTo>
                      <a:lnTo>
                        <a:pt x="272" y="670"/>
                      </a:lnTo>
                      <a:lnTo>
                        <a:pt x="312" y="661"/>
                      </a:lnTo>
                      <a:lnTo>
                        <a:pt x="335" y="647"/>
                      </a:lnTo>
                      <a:lnTo>
                        <a:pt x="357" y="627"/>
                      </a:lnTo>
                      <a:lnTo>
                        <a:pt x="385" y="628"/>
                      </a:lnTo>
                      <a:lnTo>
                        <a:pt x="415" y="618"/>
                      </a:lnTo>
                      <a:lnTo>
                        <a:pt x="436" y="601"/>
                      </a:lnTo>
                      <a:lnTo>
                        <a:pt x="449" y="577"/>
                      </a:lnTo>
                      <a:lnTo>
                        <a:pt x="450" y="551"/>
                      </a:lnTo>
                      <a:lnTo>
                        <a:pt x="494" y="522"/>
                      </a:lnTo>
                      <a:lnTo>
                        <a:pt x="554" y="489"/>
                      </a:lnTo>
                      <a:lnTo>
                        <a:pt x="583" y="494"/>
                      </a:lnTo>
                      <a:lnTo>
                        <a:pt x="600" y="499"/>
                      </a:lnTo>
                      <a:lnTo>
                        <a:pt x="574" y="477"/>
                      </a:lnTo>
                      <a:lnTo>
                        <a:pt x="535" y="450"/>
                      </a:lnTo>
                      <a:lnTo>
                        <a:pt x="491" y="420"/>
                      </a:lnTo>
                      <a:lnTo>
                        <a:pt x="466" y="407"/>
                      </a:lnTo>
                      <a:lnTo>
                        <a:pt x="433" y="419"/>
                      </a:lnTo>
                      <a:lnTo>
                        <a:pt x="374" y="425"/>
                      </a:lnTo>
                      <a:lnTo>
                        <a:pt x="331" y="420"/>
                      </a:lnTo>
                      <a:lnTo>
                        <a:pt x="281" y="401"/>
                      </a:lnTo>
                      <a:lnTo>
                        <a:pt x="246" y="373"/>
                      </a:lnTo>
                      <a:lnTo>
                        <a:pt x="226" y="340"/>
                      </a:lnTo>
                      <a:lnTo>
                        <a:pt x="215" y="286"/>
                      </a:lnTo>
                      <a:lnTo>
                        <a:pt x="215" y="234"/>
                      </a:lnTo>
                      <a:lnTo>
                        <a:pt x="224" y="180"/>
                      </a:lnTo>
                      <a:lnTo>
                        <a:pt x="211" y="163"/>
                      </a:lnTo>
                      <a:lnTo>
                        <a:pt x="191" y="136"/>
                      </a:lnTo>
                      <a:lnTo>
                        <a:pt x="180" y="106"/>
                      </a:lnTo>
                      <a:lnTo>
                        <a:pt x="191" y="51"/>
                      </a:lnTo>
                      <a:lnTo>
                        <a:pt x="191" y="24"/>
                      </a:lnTo>
                      <a:lnTo>
                        <a:pt x="167" y="0"/>
                      </a:lnTo>
                      <a:lnTo>
                        <a:pt x="176" y="29"/>
                      </a:lnTo>
                      <a:lnTo>
                        <a:pt x="178" y="37"/>
                      </a:lnTo>
                      <a:close/>
                    </a:path>
                  </a:pathLst>
                </a:custGeom>
                <a:solidFill>
                  <a:srgbClr val="2945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3" name="Freeform 316"/>
                <p:cNvSpPr>
                  <a:spLocks/>
                </p:cNvSpPr>
                <p:nvPr/>
              </p:nvSpPr>
              <p:spPr bwMode="auto">
                <a:xfrm>
                  <a:off x="1046824" y="3089070"/>
                  <a:ext cx="8972" cy="30147"/>
                </a:xfrm>
                <a:custGeom>
                  <a:avLst/>
                  <a:gdLst>
                    <a:gd name="T0" fmla="*/ 2147483647 w 38"/>
                    <a:gd name="T1" fmla="*/ 0 h 137"/>
                    <a:gd name="T2" fmla="*/ 2147483647 w 38"/>
                    <a:gd name="T3" fmla="*/ 2147483647 h 137"/>
                    <a:gd name="T4" fmla="*/ 2147483647 w 38"/>
                    <a:gd name="T5" fmla="*/ 2147483647 h 137"/>
                    <a:gd name="T6" fmla="*/ 0 w 38"/>
                    <a:gd name="T7" fmla="*/ 2147483647 h 137"/>
                    <a:gd name="T8" fmla="*/ 2147483647 w 38"/>
                    <a:gd name="T9" fmla="*/ 2147483647 h 137"/>
                    <a:gd name="T10" fmla="*/ 2147483647 w 38"/>
                    <a:gd name="T11" fmla="*/ 2147483647 h 137"/>
                    <a:gd name="T12" fmla="*/ 2147483647 w 38"/>
                    <a:gd name="T13" fmla="*/ 2147483647 h 137"/>
                    <a:gd name="T14" fmla="*/ 2147483647 w 38"/>
                    <a:gd name="T15" fmla="*/ 0 h 137"/>
                    <a:gd name="T16" fmla="*/ 2147483647 w 38"/>
                    <a:gd name="T17" fmla="*/ 0 h 13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8"/>
                    <a:gd name="T28" fmla="*/ 0 h 137"/>
                    <a:gd name="T29" fmla="*/ 38 w 38"/>
                    <a:gd name="T30" fmla="*/ 137 h 13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8" h="137">
                      <a:moveTo>
                        <a:pt x="21" y="0"/>
                      </a:moveTo>
                      <a:lnTo>
                        <a:pt x="9" y="20"/>
                      </a:lnTo>
                      <a:lnTo>
                        <a:pt x="3" y="50"/>
                      </a:lnTo>
                      <a:lnTo>
                        <a:pt x="0" y="77"/>
                      </a:lnTo>
                      <a:lnTo>
                        <a:pt x="6" y="99"/>
                      </a:lnTo>
                      <a:lnTo>
                        <a:pt x="27" y="137"/>
                      </a:lnTo>
                      <a:lnTo>
                        <a:pt x="38" y="83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2945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4" name="Freeform 317"/>
                <p:cNvSpPr>
                  <a:spLocks/>
                </p:cNvSpPr>
                <p:nvPr/>
              </p:nvSpPr>
              <p:spPr bwMode="auto">
                <a:xfrm>
                  <a:off x="914489" y="3006563"/>
                  <a:ext cx="95327" cy="46014"/>
                </a:xfrm>
                <a:custGeom>
                  <a:avLst/>
                  <a:gdLst>
                    <a:gd name="T0" fmla="*/ 2147483647 w 386"/>
                    <a:gd name="T1" fmla="*/ 0 h 207"/>
                    <a:gd name="T2" fmla="*/ 2147483647 w 386"/>
                    <a:gd name="T3" fmla="*/ 2147483647 h 207"/>
                    <a:gd name="T4" fmla="*/ 0 w 386"/>
                    <a:gd name="T5" fmla="*/ 2147483647 h 207"/>
                    <a:gd name="T6" fmla="*/ 2147483647 w 386"/>
                    <a:gd name="T7" fmla="*/ 2147483647 h 207"/>
                    <a:gd name="T8" fmla="*/ 2147483647 w 386"/>
                    <a:gd name="T9" fmla="*/ 2147483647 h 207"/>
                    <a:gd name="T10" fmla="*/ 2147483647 w 386"/>
                    <a:gd name="T11" fmla="*/ 2147483647 h 207"/>
                    <a:gd name="T12" fmla="*/ 2147483647 w 386"/>
                    <a:gd name="T13" fmla="*/ 2147483647 h 207"/>
                    <a:gd name="T14" fmla="*/ 2147483647 w 386"/>
                    <a:gd name="T15" fmla="*/ 2147483647 h 207"/>
                    <a:gd name="T16" fmla="*/ 2147483647 w 386"/>
                    <a:gd name="T17" fmla="*/ 2147483647 h 207"/>
                    <a:gd name="T18" fmla="*/ 2147483647 w 386"/>
                    <a:gd name="T19" fmla="*/ 2147483647 h 207"/>
                    <a:gd name="T20" fmla="*/ 2147483647 w 386"/>
                    <a:gd name="T21" fmla="*/ 2147483647 h 207"/>
                    <a:gd name="T22" fmla="*/ 2147483647 w 386"/>
                    <a:gd name="T23" fmla="*/ 2147483647 h 207"/>
                    <a:gd name="T24" fmla="*/ 2147483647 w 386"/>
                    <a:gd name="T25" fmla="*/ 2147483647 h 207"/>
                    <a:gd name="T26" fmla="*/ 2147483647 w 386"/>
                    <a:gd name="T27" fmla="*/ 2147483647 h 207"/>
                    <a:gd name="T28" fmla="*/ 2147483647 w 386"/>
                    <a:gd name="T29" fmla="*/ 2147483647 h 207"/>
                    <a:gd name="T30" fmla="*/ 2147483647 w 386"/>
                    <a:gd name="T31" fmla="*/ 2147483647 h 207"/>
                    <a:gd name="T32" fmla="*/ 2147483647 w 386"/>
                    <a:gd name="T33" fmla="*/ 2147483647 h 207"/>
                    <a:gd name="T34" fmla="*/ 2147483647 w 386"/>
                    <a:gd name="T35" fmla="*/ 2147483647 h 207"/>
                    <a:gd name="T36" fmla="*/ 2147483647 w 386"/>
                    <a:gd name="T37" fmla="*/ 2147483647 h 207"/>
                    <a:gd name="T38" fmla="*/ 2147483647 w 386"/>
                    <a:gd name="T39" fmla="*/ 2147483647 h 207"/>
                    <a:gd name="T40" fmla="*/ 2147483647 w 386"/>
                    <a:gd name="T41" fmla="*/ 2147483647 h 207"/>
                    <a:gd name="T42" fmla="*/ 2147483647 w 386"/>
                    <a:gd name="T43" fmla="*/ 2147483647 h 207"/>
                    <a:gd name="T44" fmla="*/ 2147483647 w 386"/>
                    <a:gd name="T45" fmla="*/ 2147483647 h 207"/>
                    <a:gd name="T46" fmla="*/ 2147483647 w 386"/>
                    <a:gd name="T47" fmla="*/ 2147483647 h 207"/>
                    <a:gd name="T48" fmla="*/ 2147483647 w 386"/>
                    <a:gd name="T49" fmla="*/ 2147483647 h 207"/>
                    <a:gd name="T50" fmla="*/ 2147483647 w 386"/>
                    <a:gd name="T51" fmla="*/ 2147483647 h 207"/>
                    <a:gd name="T52" fmla="*/ 2147483647 w 386"/>
                    <a:gd name="T53" fmla="*/ 2147483647 h 207"/>
                    <a:gd name="T54" fmla="*/ 2147483647 w 386"/>
                    <a:gd name="T55" fmla="*/ 2147483647 h 207"/>
                    <a:gd name="T56" fmla="*/ 2147483647 w 386"/>
                    <a:gd name="T57" fmla="*/ 2147483647 h 207"/>
                    <a:gd name="T58" fmla="*/ 2147483647 w 386"/>
                    <a:gd name="T59" fmla="*/ 2147483647 h 207"/>
                    <a:gd name="T60" fmla="*/ 2147483647 w 386"/>
                    <a:gd name="T61" fmla="*/ 2147483647 h 207"/>
                    <a:gd name="T62" fmla="*/ 2147483647 w 386"/>
                    <a:gd name="T63" fmla="*/ 2147483647 h 207"/>
                    <a:gd name="T64" fmla="*/ 2147483647 w 386"/>
                    <a:gd name="T65" fmla="*/ 2147483647 h 207"/>
                    <a:gd name="T66" fmla="*/ 2147483647 w 386"/>
                    <a:gd name="T67" fmla="*/ 2147483647 h 207"/>
                    <a:gd name="T68" fmla="*/ 2147483647 w 386"/>
                    <a:gd name="T69" fmla="*/ 2147483647 h 207"/>
                    <a:gd name="T70" fmla="*/ 2147483647 w 386"/>
                    <a:gd name="T71" fmla="*/ 0 h 207"/>
                    <a:gd name="T72" fmla="*/ 2147483647 w 386"/>
                    <a:gd name="T73" fmla="*/ 0 h 20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86"/>
                    <a:gd name="T112" fmla="*/ 0 h 207"/>
                    <a:gd name="T113" fmla="*/ 386 w 386"/>
                    <a:gd name="T114" fmla="*/ 207 h 20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86" h="207">
                      <a:moveTo>
                        <a:pt x="25" y="0"/>
                      </a:moveTo>
                      <a:lnTo>
                        <a:pt x="13" y="14"/>
                      </a:lnTo>
                      <a:lnTo>
                        <a:pt x="0" y="30"/>
                      </a:lnTo>
                      <a:lnTo>
                        <a:pt x="23" y="32"/>
                      </a:lnTo>
                      <a:lnTo>
                        <a:pt x="45" y="42"/>
                      </a:lnTo>
                      <a:lnTo>
                        <a:pt x="63" y="54"/>
                      </a:lnTo>
                      <a:lnTo>
                        <a:pt x="60" y="83"/>
                      </a:lnTo>
                      <a:lnTo>
                        <a:pt x="55" y="106"/>
                      </a:lnTo>
                      <a:lnTo>
                        <a:pt x="46" y="122"/>
                      </a:lnTo>
                      <a:lnTo>
                        <a:pt x="32" y="140"/>
                      </a:lnTo>
                      <a:lnTo>
                        <a:pt x="14" y="160"/>
                      </a:lnTo>
                      <a:lnTo>
                        <a:pt x="14" y="187"/>
                      </a:lnTo>
                      <a:lnTo>
                        <a:pt x="13" y="207"/>
                      </a:lnTo>
                      <a:lnTo>
                        <a:pt x="36" y="195"/>
                      </a:lnTo>
                      <a:lnTo>
                        <a:pt x="45" y="206"/>
                      </a:lnTo>
                      <a:lnTo>
                        <a:pt x="57" y="203"/>
                      </a:lnTo>
                      <a:lnTo>
                        <a:pt x="70" y="182"/>
                      </a:lnTo>
                      <a:lnTo>
                        <a:pt x="83" y="156"/>
                      </a:lnTo>
                      <a:lnTo>
                        <a:pt x="102" y="135"/>
                      </a:lnTo>
                      <a:lnTo>
                        <a:pt x="127" y="131"/>
                      </a:lnTo>
                      <a:lnTo>
                        <a:pt x="144" y="135"/>
                      </a:lnTo>
                      <a:lnTo>
                        <a:pt x="146" y="121"/>
                      </a:lnTo>
                      <a:lnTo>
                        <a:pt x="165" y="102"/>
                      </a:lnTo>
                      <a:lnTo>
                        <a:pt x="186" y="88"/>
                      </a:lnTo>
                      <a:lnTo>
                        <a:pt x="217" y="95"/>
                      </a:lnTo>
                      <a:lnTo>
                        <a:pt x="249" y="113"/>
                      </a:lnTo>
                      <a:lnTo>
                        <a:pt x="280" y="115"/>
                      </a:lnTo>
                      <a:lnTo>
                        <a:pt x="303" y="133"/>
                      </a:lnTo>
                      <a:lnTo>
                        <a:pt x="320" y="162"/>
                      </a:lnTo>
                      <a:lnTo>
                        <a:pt x="326" y="191"/>
                      </a:lnTo>
                      <a:lnTo>
                        <a:pt x="337" y="163"/>
                      </a:lnTo>
                      <a:lnTo>
                        <a:pt x="347" y="139"/>
                      </a:lnTo>
                      <a:lnTo>
                        <a:pt x="386" y="119"/>
                      </a:lnTo>
                      <a:lnTo>
                        <a:pt x="302" y="63"/>
                      </a:lnTo>
                      <a:lnTo>
                        <a:pt x="141" y="7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5" name="Freeform 318"/>
                <p:cNvSpPr>
                  <a:spLocks/>
                </p:cNvSpPr>
                <p:nvPr/>
              </p:nvSpPr>
              <p:spPr bwMode="auto">
                <a:xfrm>
                  <a:off x="765331" y="3036710"/>
                  <a:ext cx="76261" cy="82506"/>
                </a:xfrm>
                <a:custGeom>
                  <a:avLst/>
                  <a:gdLst>
                    <a:gd name="T0" fmla="*/ 2147483647 w 317"/>
                    <a:gd name="T1" fmla="*/ 0 h 369"/>
                    <a:gd name="T2" fmla="*/ 2147483647 w 317"/>
                    <a:gd name="T3" fmla="*/ 2147483647 h 369"/>
                    <a:gd name="T4" fmla="*/ 2147483647 w 317"/>
                    <a:gd name="T5" fmla="*/ 2147483647 h 369"/>
                    <a:gd name="T6" fmla="*/ 2147483647 w 317"/>
                    <a:gd name="T7" fmla="*/ 2147483647 h 369"/>
                    <a:gd name="T8" fmla="*/ 2147483647 w 317"/>
                    <a:gd name="T9" fmla="*/ 2147483647 h 369"/>
                    <a:gd name="T10" fmla="*/ 2147483647 w 317"/>
                    <a:gd name="T11" fmla="*/ 2147483647 h 369"/>
                    <a:gd name="T12" fmla="*/ 2147483647 w 317"/>
                    <a:gd name="T13" fmla="*/ 2147483647 h 369"/>
                    <a:gd name="T14" fmla="*/ 2147483647 w 317"/>
                    <a:gd name="T15" fmla="*/ 2147483647 h 369"/>
                    <a:gd name="T16" fmla="*/ 2147483647 w 317"/>
                    <a:gd name="T17" fmla="*/ 2147483647 h 369"/>
                    <a:gd name="T18" fmla="*/ 2147483647 w 317"/>
                    <a:gd name="T19" fmla="*/ 2147483647 h 369"/>
                    <a:gd name="T20" fmla="*/ 2147483647 w 317"/>
                    <a:gd name="T21" fmla="*/ 2147483647 h 369"/>
                    <a:gd name="T22" fmla="*/ 2147483647 w 317"/>
                    <a:gd name="T23" fmla="*/ 2147483647 h 369"/>
                    <a:gd name="T24" fmla="*/ 2147483647 w 317"/>
                    <a:gd name="T25" fmla="*/ 2147483647 h 369"/>
                    <a:gd name="T26" fmla="*/ 2147483647 w 317"/>
                    <a:gd name="T27" fmla="*/ 2147483647 h 369"/>
                    <a:gd name="T28" fmla="*/ 2147483647 w 317"/>
                    <a:gd name="T29" fmla="*/ 2147483647 h 369"/>
                    <a:gd name="T30" fmla="*/ 2147483647 w 317"/>
                    <a:gd name="T31" fmla="*/ 2147483647 h 369"/>
                    <a:gd name="T32" fmla="*/ 2147483647 w 317"/>
                    <a:gd name="T33" fmla="*/ 2147483647 h 369"/>
                    <a:gd name="T34" fmla="*/ 2147483647 w 317"/>
                    <a:gd name="T35" fmla="*/ 2147483647 h 369"/>
                    <a:gd name="T36" fmla="*/ 2147483647 w 317"/>
                    <a:gd name="T37" fmla="*/ 2147483647 h 369"/>
                    <a:gd name="T38" fmla="*/ 2147483647 w 317"/>
                    <a:gd name="T39" fmla="*/ 2147483647 h 369"/>
                    <a:gd name="T40" fmla="*/ 2147483647 w 317"/>
                    <a:gd name="T41" fmla="*/ 2147483647 h 369"/>
                    <a:gd name="T42" fmla="*/ 2147483647 w 317"/>
                    <a:gd name="T43" fmla="*/ 2147483647 h 369"/>
                    <a:gd name="T44" fmla="*/ 2147483647 w 317"/>
                    <a:gd name="T45" fmla="*/ 2147483647 h 369"/>
                    <a:gd name="T46" fmla="*/ 2147483647 w 317"/>
                    <a:gd name="T47" fmla="*/ 2147483647 h 369"/>
                    <a:gd name="T48" fmla="*/ 2147483647 w 317"/>
                    <a:gd name="T49" fmla="*/ 2147483647 h 369"/>
                    <a:gd name="T50" fmla="*/ 2147483647 w 317"/>
                    <a:gd name="T51" fmla="*/ 2147483647 h 369"/>
                    <a:gd name="T52" fmla="*/ 0 w 317"/>
                    <a:gd name="T53" fmla="*/ 2147483647 h 369"/>
                    <a:gd name="T54" fmla="*/ 2147483647 w 317"/>
                    <a:gd name="T55" fmla="*/ 2147483647 h 369"/>
                    <a:gd name="T56" fmla="*/ 2147483647 w 317"/>
                    <a:gd name="T57" fmla="*/ 2147483647 h 369"/>
                    <a:gd name="T58" fmla="*/ 2147483647 w 317"/>
                    <a:gd name="T59" fmla="*/ 0 h 369"/>
                    <a:gd name="T60" fmla="*/ 2147483647 w 317"/>
                    <a:gd name="T61" fmla="*/ 0 h 369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317"/>
                    <a:gd name="T94" fmla="*/ 0 h 369"/>
                    <a:gd name="T95" fmla="*/ 317 w 317"/>
                    <a:gd name="T96" fmla="*/ 369 h 369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317" h="369">
                      <a:moveTo>
                        <a:pt x="165" y="0"/>
                      </a:moveTo>
                      <a:lnTo>
                        <a:pt x="172" y="25"/>
                      </a:lnTo>
                      <a:lnTo>
                        <a:pt x="188" y="46"/>
                      </a:lnTo>
                      <a:lnTo>
                        <a:pt x="213" y="57"/>
                      </a:lnTo>
                      <a:lnTo>
                        <a:pt x="236" y="53"/>
                      </a:lnTo>
                      <a:lnTo>
                        <a:pt x="267" y="57"/>
                      </a:lnTo>
                      <a:lnTo>
                        <a:pt x="296" y="63"/>
                      </a:lnTo>
                      <a:lnTo>
                        <a:pt x="317" y="63"/>
                      </a:lnTo>
                      <a:lnTo>
                        <a:pt x="302" y="73"/>
                      </a:lnTo>
                      <a:lnTo>
                        <a:pt x="290" y="83"/>
                      </a:lnTo>
                      <a:lnTo>
                        <a:pt x="268" y="92"/>
                      </a:lnTo>
                      <a:lnTo>
                        <a:pt x="250" y="98"/>
                      </a:lnTo>
                      <a:lnTo>
                        <a:pt x="235" y="125"/>
                      </a:lnTo>
                      <a:lnTo>
                        <a:pt x="220" y="159"/>
                      </a:lnTo>
                      <a:lnTo>
                        <a:pt x="212" y="194"/>
                      </a:lnTo>
                      <a:lnTo>
                        <a:pt x="210" y="214"/>
                      </a:lnTo>
                      <a:lnTo>
                        <a:pt x="197" y="240"/>
                      </a:lnTo>
                      <a:lnTo>
                        <a:pt x="181" y="263"/>
                      </a:lnTo>
                      <a:lnTo>
                        <a:pt x="164" y="290"/>
                      </a:lnTo>
                      <a:lnTo>
                        <a:pt x="162" y="318"/>
                      </a:lnTo>
                      <a:lnTo>
                        <a:pt x="142" y="306"/>
                      </a:lnTo>
                      <a:lnTo>
                        <a:pt x="107" y="301"/>
                      </a:lnTo>
                      <a:lnTo>
                        <a:pt x="82" y="307"/>
                      </a:lnTo>
                      <a:lnTo>
                        <a:pt x="57" y="322"/>
                      </a:lnTo>
                      <a:lnTo>
                        <a:pt x="34" y="345"/>
                      </a:lnTo>
                      <a:lnTo>
                        <a:pt x="6" y="369"/>
                      </a:lnTo>
                      <a:lnTo>
                        <a:pt x="0" y="282"/>
                      </a:lnTo>
                      <a:lnTo>
                        <a:pt x="34" y="149"/>
                      </a:lnTo>
                      <a:lnTo>
                        <a:pt x="91" y="57"/>
                      </a:lnTo>
                      <a:lnTo>
                        <a:pt x="165" y="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6" name="Freeform 319"/>
                <p:cNvSpPr>
                  <a:spLocks/>
                </p:cNvSpPr>
                <p:nvPr/>
              </p:nvSpPr>
              <p:spPr bwMode="auto">
                <a:xfrm>
                  <a:off x="775424" y="3144604"/>
                  <a:ext cx="78504" cy="60293"/>
                </a:xfrm>
                <a:custGeom>
                  <a:avLst/>
                  <a:gdLst>
                    <a:gd name="T0" fmla="*/ 2147483647 w 325"/>
                    <a:gd name="T1" fmla="*/ 2147483647 h 269"/>
                    <a:gd name="T2" fmla="*/ 2147483647 w 325"/>
                    <a:gd name="T3" fmla="*/ 2147483647 h 269"/>
                    <a:gd name="T4" fmla="*/ 2147483647 w 325"/>
                    <a:gd name="T5" fmla="*/ 2147483647 h 269"/>
                    <a:gd name="T6" fmla="*/ 2147483647 w 325"/>
                    <a:gd name="T7" fmla="*/ 2147483647 h 269"/>
                    <a:gd name="T8" fmla="*/ 2147483647 w 325"/>
                    <a:gd name="T9" fmla="*/ 2147483647 h 269"/>
                    <a:gd name="T10" fmla="*/ 2147483647 w 325"/>
                    <a:gd name="T11" fmla="*/ 0 h 269"/>
                    <a:gd name="T12" fmla="*/ 2147483647 w 325"/>
                    <a:gd name="T13" fmla="*/ 2147483647 h 269"/>
                    <a:gd name="T14" fmla="*/ 2147483647 w 325"/>
                    <a:gd name="T15" fmla="*/ 2147483647 h 269"/>
                    <a:gd name="T16" fmla="*/ 2147483647 w 325"/>
                    <a:gd name="T17" fmla="*/ 2147483647 h 269"/>
                    <a:gd name="T18" fmla="*/ 2147483647 w 325"/>
                    <a:gd name="T19" fmla="*/ 2147483647 h 269"/>
                    <a:gd name="T20" fmla="*/ 2147483647 w 325"/>
                    <a:gd name="T21" fmla="*/ 2147483647 h 269"/>
                    <a:gd name="T22" fmla="*/ 2147483647 w 325"/>
                    <a:gd name="T23" fmla="*/ 2147483647 h 269"/>
                    <a:gd name="T24" fmla="*/ 2147483647 w 325"/>
                    <a:gd name="T25" fmla="*/ 2147483647 h 269"/>
                    <a:gd name="T26" fmla="*/ 2147483647 w 325"/>
                    <a:gd name="T27" fmla="*/ 2147483647 h 269"/>
                    <a:gd name="T28" fmla="*/ 2147483647 w 325"/>
                    <a:gd name="T29" fmla="*/ 2147483647 h 269"/>
                    <a:gd name="T30" fmla="*/ 2147483647 w 325"/>
                    <a:gd name="T31" fmla="*/ 2147483647 h 269"/>
                    <a:gd name="T32" fmla="*/ 2147483647 w 325"/>
                    <a:gd name="T33" fmla="*/ 2147483647 h 269"/>
                    <a:gd name="T34" fmla="*/ 2147483647 w 325"/>
                    <a:gd name="T35" fmla="*/ 2147483647 h 269"/>
                    <a:gd name="T36" fmla="*/ 0 w 325"/>
                    <a:gd name="T37" fmla="*/ 2147483647 h 269"/>
                    <a:gd name="T38" fmla="*/ 2147483647 w 325"/>
                    <a:gd name="T39" fmla="*/ 2147483647 h 269"/>
                    <a:gd name="T40" fmla="*/ 2147483647 w 325"/>
                    <a:gd name="T41" fmla="*/ 2147483647 h 26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25"/>
                    <a:gd name="T64" fmla="*/ 0 h 269"/>
                    <a:gd name="T65" fmla="*/ 325 w 325"/>
                    <a:gd name="T66" fmla="*/ 269 h 26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25" h="269">
                      <a:moveTo>
                        <a:pt x="13" y="28"/>
                      </a:moveTo>
                      <a:lnTo>
                        <a:pt x="56" y="27"/>
                      </a:lnTo>
                      <a:lnTo>
                        <a:pt x="101" y="20"/>
                      </a:lnTo>
                      <a:lnTo>
                        <a:pt x="146" y="16"/>
                      </a:lnTo>
                      <a:lnTo>
                        <a:pt x="172" y="2"/>
                      </a:lnTo>
                      <a:lnTo>
                        <a:pt x="188" y="0"/>
                      </a:lnTo>
                      <a:lnTo>
                        <a:pt x="213" y="8"/>
                      </a:lnTo>
                      <a:lnTo>
                        <a:pt x="222" y="28"/>
                      </a:lnTo>
                      <a:lnTo>
                        <a:pt x="226" y="63"/>
                      </a:lnTo>
                      <a:lnTo>
                        <a:pt x="219" y="94"/>
                      </a:lnTo>
                      <a:lnTo>
                        <a:pt x="216" y="117"/>
                      </a:lnTo>
                      <a:lnTo>
                        <a:pt x="223" y="148"/>
                      </a:lnTo>
                      <a:lnTo>
                        <a:pt x="239" y="176"/>
                      </a:lnTo>
                      <a:lnTo>
                        <a:pt x="262" y="210"/>
                      </a:lnTo>
                      <a:lnTo>
                        <a:pt x="292" y="236"/>
                      </a:lnTo>
                      <a:lnTo>
                        <a:pt x="325" y="269"/>
                      </a:lnTo>
                      <a:lnTo>
                        <a:pt x="220" y="234"/>
                      </a:lnTo>
                      <a:lnTo>
                        <a:pt x="109" y="162"/>
                      </a:lnTo>
                      <a:lnTo>
                        <a:pt x="0" y="45"/>
                      </a:lnTo>
                      <a:lnTo>
                        <a:pt x="13" y="28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7" name="Freeform 320"/>
                <p:cNvSpPr>
                  <a:spLocks/>
                </p:cNvSpPr>
                <p:nvPr/>
              </p:nvSpPr>
              <p:spPr bwMode="auto">
                <a:xfrm>
                  <a:off x="921218" y="3050990"/>
                  <a:ext cx="103177" cy="90440"/>
                </a:xfrm>
                <a:custGeom>
                  <a:avLst/>
                  <a:gdLst>
                    <a:gd name="T0" fmla="*/ 2147483647 w 426"/>
                    <a:gd name="T1" fmla="*/ 2147483647 h 402"/>
                    <a:gd name="T2" fmla="*/ 2147483647 w 426"/>
                    <a:gd name="T3" fmla="*/ 2147483647 h 402"/>
                    <a:gd name="T4" fmla="*/ 2147483647 w 426"/>
                    <a:gd name="T5" fmla="*/ 2147483647 h 402"/>
                    <a:gd name="T6" fmla="*/ 2147483647 w 426"/>
                    <a:gd name="T7" fmla="*/ 2147483647 h 402"/>
                    <a:gd name="T8" fmla="*/ 0 w 426"/>
                    <a:gd name="T9" fmla="*/ 2147483647 h 402"/>
                    <a:gd name="T10" fmla="*/ 2147483647 w 426"/>
                    <a:gd name="T11" fmla="*/ 2147483647 h 402"/>
                    <a:gd name="T12" fmla="*/ 2147483647 w 426"/>
                    <a:gd name="T13" fmla="*/ 2147483647 h 402"/>
                    <a:gd name="T14" fmla="*/ 2147483647 w 426"/>
                    <a:gd name="T15" fmla="*/ 2147483647 h 402"/>
                    <a:gd name="T16" fmla="*/ 2147483647 w 426"/>
                    <a:gd name="T17" fmla="*/ 2147483647 h 402"/>
                    <a:gd name="T18" fmla="*/ 2147483647 w 426"/>
                    <a:gd name="T19" fmla="*/ 2147483647 h 402"/>
                    <a:gd name="T20" fmla="*/ 2147483647 w 426"/>
                    <a:gd name="T21" fmla="*/ 2147483647 h 402"/>
                    <a:gd name="T22" fmla="*/ 2147483647 w 426"/>
                    <a:gd name="T23" fmla="*/ 2147483647 h 402"/>
                    <a:gd name="T24" fmla="*/ 2147483647 w 426"/>
                    <a:gd name="T25" fmla="*/ 2147483647 h 402"/>
                    <a:gd name="T26" fmla="*/ 2147483647 w 426"/>
                    <a:gd name="T27" fmla="*/ 2147483647 h 402"/>
                    <a:gd name="T28" fmla="*/ 2147483647 w 426"/>
                    <a:gd name="T29" fmla="*/ 2147483647 h 402"/>
                    <a:gd name="T30" fmla="*/ 2147483647 w 426"/>
                    <a:gd name="T31" fmla="*/ 2147483647 h 402"/>
                    <a:gd name="T32" fmla="*/ 2147483647 w 426"/>
                    <a:gd name="T33" fmla="*/ 2147483647 h 402"/>
                    <a:gd name="T34" fmla="*/ 2147483647 w 426"/>
                    <a:gd name="T35" fmla="*/ 2147483647 h 402"/>
                    <a:gd name="T36" fmla="*/ 2147483647 w 426"/>
                    <a:gd name="T37" fmla="*/ 2147483647 h 402"/>
                    <a:gd name="T38" fmla="*/ 2147483647 w 426"/>
                    <a:gd name="T39" fmla="*/ 2147483647 h 402"/>
                    <a:gd name="T40" fmla="*/ 2147483647 w 426"/>
                    <a:gd name="T41" fmla="*/ 2147483647 h 402"/>
                    <a:gd name="T42" fmla="*/ 2147483647 w 426"/>
                    <a:gd name="T43" fmla="*/ 2147483647 h 402"/>
                    <a:gd name="T44" fmla="*/ 2147483647 w 426"/>
                    <a:gd name="T45" fmla="*/ 2147483647 h 402"/>
                    <a:gd name="T46" fmla="*/ 2147483647 w 426"/>
                    <a:gd name="T47" fmla="*/ 2147483647 h 402"/>
                    <a:gd name="T48" fmla="*/ 2147483647 w 426"/>
                    <a:gd name="T49" fmla="*/ 2147483647 h 402"/>
                    <a:gd name="T50" fmla="*/ 2147483647 w 426"/>
                    <a:gd name="T51" fmla="*/ 2147483647 h 402"/>
                    <a:gd name="T52" fmla="*/ 2147483647 w 426"/>
                    <a:gd name="T53" fmla="*/ 2147483647 h 402"/>
                    <a:gd name="T54" fmla="*/ 2147483647 w 426"/>
                    <a:gd name="T55" fmla="*/ 2147483647 h 402"/>
                    <a:gd name="T56" fmla="*/ 2147483647 w 426"/>
                    <a:gd name="T57" fmla="*/ 2147483647 h 402"/>
                    <a:gd name="T58" fmla="*/ 2147483647 w 426"/>
                    <a:gd name="T59" fmla="*/ 2147483647 h 402"/>
                    <a:gd name="T60" fmla="*/ 2147483647 w 426"/>
                    <a:gd name="T61" fmla="*/ 2147483647 h 402"/>
                    <a:gd name="T62" fmla="*/ 2147483647 w 426"/>
                    <a:gd name="T63" fmla="*/ 0 h 402"/>
                    <a:gd name="T64" fmla="*/ 2147483647 w 426"/>
                    <a:gd name="T65" fmla="*/ 2147483647 h 402"/>
                    <a:gd name="T66" fmla="*/ 2147483647 w 426"/>
                    <a:gd name="T67" fmla="*/ 2147483647 h 402"/>
                    <a:gd name="T68" fmla="*/ 2147483647 w 426"/>
                    <a:gd name="T69" fmla="*/ 2147483647 h 402"/>
                    <a:gd name="T70" fmla="*/ 2147483647 w 426"/>
                    <a:gd name="T71" fmla="*/ 2147483647 h 402"/>
                    <a:gd name="T72" fmla="*/ 2147483647 w 426"/>
                    <a:gd name="T73" fmla="*/ 2147483647 h 402"/>
                    <a:gd name="T74" fmla="*/ 2147483647 w 426"/>
                    <a:gd name="T75" fmla="*/ 2147483647 h 402"/>
                    <a:gd name="T76" fmla="*/ 2147483647 w 426"/>
                    <a:gd name="T77" fmla="*/ 2147483647 h 402"/>
                    <a:gd name="T78" fmla="*/ 2147483647 w 426"/>
                    <a:gd name="T79" fmla="*/ 2147483647 h 402"/>
                    <a:gd name="T80" fmla="*/ 2147483647 w 426"/>
                    <a:gd name="T81" fmla="*/ 2147483647 h 402"/>
                    <a:gd name="T82" fmla="*/ 2147483647 w 426"/>
                    <a:gd name="T83" fmla="*/ 2147483647 h 402"/>
                    <a:gd name="T84" fmla="*/ 2147483647 w 426"/>
                    <a:gd name="T85" fmla="*/ 2147483647 h 402"/>
                    <a:gd name="T86" fmla="*/ 2147483647 w 426"/>
                    <a:gd name="T87" fmla="*/ 2147483647 h 40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26"/>
                    <a:gd name="T133" fmla="*/ 0 h 402"/>
                    <a:gd name="T134" fmla="*/ 426 w 426"/>
                    <a:gd name="T135" fmla="*/ 402 h 40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26" h="402">
                      <a:moveTo>
                        <a:pt x="37" y="128"/>
                      </a:moveTo>
                      <a:lnTo>
                        <a:pt x="26" y="145"/>
                      </a:lnTo>
                      <a:lnTo>
                        <a:pt x="26" y="166"/>
                      </a:lnTo>
                      <a:lnTo>
                        <a:pt x="12" y="184"/>
                      </a:lnTo>
                      <a:lnTo>
                        <a:pt x="0" y="209"/>
                      </a:lnTo>
                      <a:lnTo>
                        <a:pt x="10" y="223"/>
                      </a:lnTo>
                      <a:lnTo>
                        <a:pt x="19" y="246"/>
                      </a:lnTo>
                      <a:lnTo>
                        <a:pt x="60" y="261"/>
                      </a:lnTo>
                      <a:lnTo>
                        <a:pt x="89" y="259"/>
                      </a:lnTo>
                      <a:lnTo>
                        <a:pt x="110" y="245"/>
                      </a:lnTo>
                      <a:lnTo>
                        <a:pt x="165" y="248"/>
                      </a:lnTo>
                      <a:lnTo>
                        <a:pt x="216" y="266"/>
                      </a:lnTo>
                      <a:lnTo>
                        <a:pt x="268" y="293"/>
                      </a:lnTo>
                      <a:lnTo>
                        <a:pt x="298" y="317"/>
                      </a:lnTo>
                      <a:lnTo>
                        <a:pt x="302" y="338"/>
                      </a:lnTo>
                      <a:lnTo>
                        <a:pt x="330" y="361"/>
                      </a:lnTo>
                      <a:lnTo>
                        <a:pt x="369" y="387"/>
                      </a:lnTo>
                      <a:lnTo>
                        <a:pt x="392" y="402"/>
                      </a:lnTo>
                      <a:lnTo>
                        <a:pt x="397" y="394"/>
                      </a:lnTo>
                      <a:lnTo>
                        <a:pt x="398" y="365"/>
                      </a:lnTo>
                      <a:lnTo>
                        <a:pt x="394" y="319"/>
                      </a:lnTo>
                      <a:lnTo>
                        <a:pt x="397" y="266"/>
                      </a:lnTo>
                      <a:lnTo>
                        <a:pt x="400" y="211"/>
                      </a:lnTo>
                      <a:lnTo>
                        <a:pt x="403" y="177"/>
                      </a:lnTo>
                      <a:lnTo>
                        <a:pt x="414" y="148"/>
                      </a:lnTo>
                      <a:lnTo>
                        <a:pt x="426" y="121"/>
                      </a:lnTo>
                      <a:lnTo>
                        <a:pt x="401" y="94"/>
                      </a:lnTo>
                      <a:lnTo>
                        <a:pt x="373" y="81"/>
                      </a:lnTo>
                      <a:lnTo>
                        <a:pt x="347" y="65"/>
                      </a:lnTo>
                      <a:lnTo>
                        <a:pt x="325" y="42"/>
                      </a:lnTo>
                      <a:lnTo>
                        <a:pt x="311" y="17"/>
                      </a:lnTo>
                      <a:lnTo>
                        <a:pt x="305" y="0"/>
                      </a:lnTo>
                      <a:lnTo>
                        <a:pt x="299" y="23"/>
                      </a:lnTo>
                      <a:lnTo>
                        <a:pt x="289" y="41"/>
                      </a:lnTo>
                      <a:lnTo>
                        <a:pt x="268" y="61"/>
                      </a:lnTo>
                      <a:lnTo>
                        <a:pt x="239" y="73"/>
                      </a:lnTo>
                      <a:lnTo>
                        <a:pt x="196" y="89"/>
                      </a:lnTo>
                      <a:lnTo>
                        <a:pt x="166" y="88"/>
                      </a:lnTo>
                      <a:lnTo>
                        <a:pt x="153" y="103"/>
                      </a:lnTo>
                      <a:lnTo>
                        <a:pt x="129" y="117"/>
                      </a:lnTo>
                      <a:lnTo>
                        <a:pt x="98" y="127"/>
                      </a:lnTo>
                      <a:lnTo>
                        <a:pt x="63" y="127"/>
                      </a:lnTo>
                      <a:lnTo>
                        <a:pt x="37" y="128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8" name="Freeform 321"/>
                <p:cNvSpPr>
                  <a:spLocks/>
                </p:cNvSpPr>
                <p:nvPr/>
              </p:nvSpPr>
              <p:spPr bwMode="auto">
                <a:xfrm>
                  <a:off x="761967" y="3041470"/>
                  <a:ext cx="67289" cy="69813"/>
                </a:xfrm>
                <a:custGeom>
                  <a:avLst/>
                  <a:gdLst>
                    <a:gd name="T0" fmla="*/ 2147483647 w 273"/>
                    <a:gd name="T1" fmla="*/ 0 h 311"/>
                    <a:gd name="T2" fmla="*/ 2147483647 w 273"/>
                    <a:gd name="T3" fmla="*/ 2147483647 h 311"/>
                    <a:gd name="T4" fmla="*/ 2147483647 w 273"/>
                    <a:gd name="T5" fmla="*/ 2147483647 h 311"/>
                    <a:gd name="T6" fmla="*/ 2147483647 w 273"/>
                    <a:gd name="T7" fmla="*/ 2147483647 h 311"/>
                    <a:gd name="T8" fmla="*/ 2147483647 w 273"/>
                    <a:gd name="T9" fmla="*/ 2147483647 h 311"/>
                    <a:gd name="T10" fmla="*/ 2147483647 w 273"/>
                    <a:gd name="T11" fmla="*/ 2147483647 h 311"/>
                    <a:gd name="T12" fmla="*/ 2147483647 w 273"/>
                    <a:gd name="T13" fmla="*/ 2147483647 h 311"/>
                    <a:gd name="T14" fmla="*/ 2147483647 w 273"/>
                    <a:gd name="T15" fmla="*/ 2147483647 h 311"/>
                    <a:gd name="T16" fmla="*/ 2147483647 w 273"/>
                    <a:gd name="T17" fmla="*/ 2147483647 h 311"/>
                    <a:gd name="T18" fmla="*/ 2147483647 w 273"/>
                    <a:gd name="T19" fmla="*/ 2147483647 h 311"/>
                    <a:gd name="T20" fmla="*/ 2147483647 w 273"/>
                    <a:gd name="T21" fmla="*/ 2147483647 h 311"/>
                    <a:gd name="T22" fmla="*/ 2147483647 w 273"/>
                    <a:gd name="T23" fmla="*/ 2147483647 h 311"/>
                    <a:gd name="T24" fmla="*/ 2147483647 w 273"/>
                    <a:gd name="T25" fmla="*/ 2147483647 h 311"/>
                    <a:gd name="T26" fmla="*/ 2147483647 w 273"/>
                    <a:gd name="T27" fmla="*/ 2147483647 h 311"/>
                    <a:gd name="T28" fmla="*/ 2147483647 w 273"/>
                    <a:gd name="T29" fmla="*/ 2147483647 h 311"/>
                    <a:gd name="T30" fmla="*/ 2147483647 w 273"/>
                    <a:gd name="T31" fmla="*/ 2147483647 h 311"/>
                    <a:gd name="T32" fmla="*/ 2147483647 w 273"/>
                    <a:gd name="T33" fmla="*/ 2147483647 h 311"/>
                    <a:gd name="T34" fmla="*/ 2147483647 w 273"/>
                    <a:gd name="T35" fmla="*/ 2147483647 h 311"/>
                    <a:gd name="T36" fmla="*/ 0 w 273"/>
                    <a:gd name="T37" fmla="*/ 2147483647 h 311"/>
                    <a:gd name="T38" fmla="*/ 2147483647 w 273"/>
                    <a:gd name="T39" fmla="*/ 2147483647 h 311"/>
                    <a:gd name="T40" fmla="*/ 2147483647 w 273"/>
                    <a:gd name="T41" fmla="*/ 2147483647 h 311"/>
                    <a:gd name="T42" fmla="*/ 2147483647 w 273"/>
                    <a:gd name="T43" fmla="*/ 2147483647 h 311"/>
                    <a:gd name="T44" fmla="*/ 2147483647 w 273"/>
                    <a:gd name="T45" fmla="*/ 0 h 311"/>
                    <a:gd name="T46" fmla="*/ 2147483647 w 273"/>
                    <a:gd name="T47" fmla="*/ 0 h 31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73"/>
                    <a:gd name="T73" fmla="*/ 0 h 311"/>
                    <a:gd name="T74" fmla="*/ 273 w 273"/>
                    <a:gd name="T75" fmla="*/ 311 h 311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73" h="311">
                      <a:moveTo>
                        <a:pt x="152" y="0"/>
                      </a:moveTo>
                      <a:lnTo>
                        <a:pt x="163" y="24"/>
                      </a:lnTo>
                      <a:lnTo>
                        <a:pt x="188" y="45"/>
                      </a:lnTo>
                      <a:lnTo>
                        <a:pt x="213" y="54"/>
                      </a:lnTo>
                      <a:lnTo>
                        <a:pt x="246" y="51"/>
                      </a:lnTo>
                      <a:lnTo>
                        <a:pt x="273" y="55"/>
                      </a:lnTo>
                      <a:lnTo>
                        <a:pt x="252" y="61"/>
                      </a:lnTo>
                      <a:lnTo>
                        <a:pt x="232" y="72"/>
                      </a:lnTo>
                      <a:lnTo>
                        <a:pt x="211" y="114"/>
                      </a:lnTo>
                      <a:lnTo>
                        <a:pt x="197" y="158"/>
                      </a:lnTo>
                      <a:lnTo>
                        <a:pt x="194" y="188"/>
                      </a:lnTo>
                      <a:lnTo>
                        <a:pt x="176" y="213"/>
                      </a:lnTo>
                      <a:lnTo>
                        <a:pt x="160" y="243"/>
                      </a:lnTo>
                      <a:lnTo>
                        <a:pt x="150" y="266"/>
                      </a:lnTo>
                      <a:lnTo>
                        <a:pt x="122" y="262"/>
                      </a:lnTo>
                      <a:lnTo>
                        <a:pt x="87" y="268"/>
                      </a:lnTo>
                      <a:lnTo>
                        <a:pt x="55" y="284"/>
                      </a:lnTo>
                      <a:lnTo>
                        <a:pt x="28" y="302"/>
                      </a:lnTo>
                      <a:lnTo>
                        <a:pt x="0" y="311"/>
                      </a:lnTo>
                      <a:lnTo>
                        <a:pt x="12" y="216"/>
                      </a:lnTo>
                      <a:lnTo>
                        <a:pt x="45" y="129"/>
                      </a:lnTo>
                      <a:lnTo>
                        <a:pt x="102" y="21"/>
                      </a:lnTo>
                      <a:lnTo>
                        <a:pt x="152" y="0"/>
                      </a:lnTo>
                      <a:close/>
                    </a:path>
                  </a:pathLst>
                </a:custGeom>
                <a:solidFill>
                  <a:srgbClr val="FFB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9" name="Freeform 322"/>
                <p:cNvSpPr>
                  <a:spLocks/>
                </p:cNvSpPr>
                <p:nvPr/>
              </p:nvSpPr>
              <p:spPr bwMode="auto">
                <a:xfrm>
                  <a:off x="922339" y="3006563"/>
                  <a:ext cx="79625" cy="41253"/>
                </a:xfrm>
                <a:custGeom>
                  <a:avLst/>
                  <a:gdLst>
                    <a:gd name="T0" fmla="*/ 2147483647 w 323"/>
                    <a:gd name="T1" fmla="*/ 0 h 182"/>
                    <a:gd name="T2" fmla="*/ 2147483647 w 323"/>
                    <a:gd name="T3" fmla="*/ 2147483647 h 182"/>
                    <a:gd name="T4" fmla="*/ 2147483647 w 323"/>
                    <a:gd name="T5" fmla="*/ 2147483647 h 182"/>
                    <a:gd name="T6" fmla="*/ 2147483647 w 323"/>
                    <a:gd name="T7" fmla="*/ 2147483647 h 182"/>
                    <a:gd name="T8" fmla="*/ 2147483647 w 323"/>
                    <a:gd name="T9" fmla="*/ 2147483647 h 182"/>
                    <a:gd name="T10" fmla="*/ 2147483647 w 323"/>
                    <a:gd name="T11" fmla="*/ 2147483647 h 182"/>
                    <a:gd name="T12" fmla="*/ 2147483647 w 323"/>
                    <a:gd name="T13" fmla="*/ 2147483647 h 182"/>
                    <a:gd name="T14" fmla="*/ 2147483647 w 323"/>
                    <a:gd name="T15" fmla="*/ 2147483647 h 182"/>
                    <a:gd name="T16" fmla="*/ 0 w 323"/>
                    <a:gd name="T17" fmla="*/ 2147483647 h 182"/>
                    <a:gd name="T18" fmla="*/ 0 w 323"/>
                    <a:gd name="T19" fmla="*/ 2147483647 h 182"/>
                    <a:gd name="T20" fmla="*/ 2147483647 w 323"/>
                    <a:gd name="T21" fmla="*/ 2147483647 h 182"/>
                    <a:gd name="T22" fmla="*/ 2147483647 w 323"/>
                    <a:gd name="T23" fmla="*/ 2147483647 h 182"/>
                    <a:gd name="T24" fmla="*/ 2147483647 w 323"/>
                    <a:gd name="T25" fmla="*/ 2147483647 h 182"/>
                    <a:gd name="T26" fmla="*/ 2147483647 w 323"/>
                    <a:gd name="T27" fmla="*/ 2147483647 h 182"/>
                    <a:gd name="T28" fmla="*/ 2147483647 w 323"/>
                    <a:gd name="T29" fmla="*/ 2147483647 h 182"/>
                    <a:gd name="T30" fmla="*/ 2147483647 w 323"/>
                    <a:gd name="T31" fmla="*/ 2147483647 h 182"/>
                    <a:gd name="T32" fmla="*/ 2147483647 w 323"/>
                    <a:gd name="T33" fmla="*/ 2147483647 h 182"/>
                    <a:gd name="T34" fmla="*/ 2147483647 w 323"/>
                    <a:gd name="T35" fmla="*/ 2147483647 h 182"/>
                    <a:gd name="T36" fmla="*/ 2147483647 w 323"/>
                    <a:gd name="T37" fmla="*/ 2147483647 h 182"/>
                    <a:gd name="T38" fmla="*/ 2147483647 w 323"/>
                    <a:gd name="T39" fmla="*/ 2147483647 h 182"/>
                    <a:gd name="T40" fmla="*/ 2147483647 w 323"/>
                    <a:gd name="T41" fmla="*/ 2147483647 h 182"/>
                    <a:gd name="T42" fmla="*/ 2147483647 w 323"/>
                    <a:gd name="T43" fmla="*/ 2147483647 h 182"/>
                    <a:gd name="T44" fmla="*/ 2147483647 w 323"/>
                    <a:gd name="T45" fmla="*/ 2147483647 h 182"/>
                    <a:gd name="T46" fmla="*/ 2147483647 w 323"/>
                    <a:gd name="T47" fmla="*/ 2147483647 h 182"/>
                    <a:gd name="T48" fmla="*/ 2147483647 w 323"/>
                    <a:gd name="T49" fmla="*/ 2147483647 h 182"/>
                    <a:gd name="T50" fmla="*/ 2147483647 w 323"/>
                    <a:gd name="T51" fmla="*/ 2147483647 h 182"/>
                    <a:gd name="T52" fmla="*/ 2147483647 w 323"/>
                    <a:gd name="T53" fmla="*/ 2147483647 h 182"/>
                    <a:gd name="T54" fmla="*/ 2147483647 w 323"/>
                    <a:gd name="T55" fmla="*/ 2147483647 h 182"/>
                    <a:gd name="T56" fmla="*/ 2147483647 w 323"/>
                    <a:gd name="T57" fmla="*/ 2147483647 h 182"/>
                    <a:gd name="T58" fmla="*/ 2147483647 w 323"/>
                    <a:gd name="T59" fmla="*/ 0 h 182"/>
                    <a:gd name="T60" fmla="*/ 2147483647 w 323"/>
                    <a:gd name="T61" fmla="*/ 0 h 182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323"/>
                    <a:gd name="T94" fmla="*/ 0 h 182"/>
                    <a:gd name="T95" fmla="*/ 323 w 323"/>
                    <a:gd name="T96" fmla="*/ 182 h 182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323" h="182">
                      <a:moveTo>
                        <a:pt x="16" y="0"/>
                      </a:moveTo>
                      <a:lnTo>
                        <a:pt x="3" y="18"/>
                      </a:lnTo>
                      <a:lnTo>
                        <a:pt x="25" y="28"/>
                      </a:lnTo>
                      <a:lnTo>
                        <a:pt x="44" y="44"/>
                      </a:lnTo>
                      <a:lnTo>
                        <a:pt x="51" y="61"/>
                      </a:lnTo>
                      <a:lnTo>
                        <a:pt x="44" y="93"/>
                      </a:lnTo>
                      <a:lnTo>
                        <a:pt x="32" y="125"/>
                      </a:lnTo>
                      <a:lnTo>
                        <a:pt x="13" y="155"/>
                      </a:lnTo>
                      <a:lnTo>
                        <a:pt x="0" y="171"/>
                      </a:lnTo>
                      <a:lnTo>
                        <a:pt x="0" y="182"/>
                      </a:lnTo>
                      <a:lnTo>
                        <a:pt x="16" y="167"/>
                      </a:lnTo>
                      <a:lnTo>
                        <a:pt x="19" y="178"/>
                      </a:lnTo>
                      <a:lnTo>
                        <a:pt x="29" y="157"/>
                      </a:lnTo>
                      <a:lnTo>
                        <a:pt x="44" y="133"/>
                      </a:lnTo>
                      <a:lnTo>
                        <a:pt x="60" y="118"/>
                      </a:lnTo>
                      <a:lnTo>
                        <a:pt x="86" y="114"/>
                      </a:lnTo>
                      <a:lnTo>
                        <a:pt x="98" y="115"/>
                      </a:lnTo>
                      <a:lnTo>
                        <a:pt x="109" y="101"/>
                      </a:lnTo>
                      <a:lnTo>
                        <a:pt x="135" y="81"/>
                      </a:lnTo>
                      <a:lnTo>
                        <a:pt x="160" y="73"/>
                      </a:lnTo>
                      <a:lnTo>
                        <a:pt x="189" y="80"/>
                      </a:lnTo>
                      <a:lnTo>
                        <a:pt x="224" y="93"/>
                      </a:lnTo>
                      <a:lnTo>
                        <a:pt x="249" y="101"/>
                      </a:lnTo>
                      <a:lnTo>
                        <a:pt x="275" y="115"/>
                      </a:lnTo>
                      <a:lnTo>
                        <a:pt x="293" y="140"/>
                      </a:lnTo>
                      <a:lnTo>
                        <a:pt x="305" y="127"/>
                      </a:lnTo>
                      <a:lnTo>
                        <a:pt x="323" y="110"/>
                      </a:lnTo>
                      <a:lnTo>
                        <a:pt x="194" y="30"/>
                      </a:lnTo>
                      <a:lnTo>
                        <a:pt x="68" y="1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FFB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0" name="Freeform 323"/>
                <p:cNvSpPr>
                  <a:spLocks/>
                </p:cNvSpPr>
                <p:nvPr/>
              </p:nvSpPr>
              <p:spPr bwMode="auto">
                <a:xfrm>
                  <a:off x="925703" y="3063683"/>
                  <a:ext cx="91962" cy="68227"/>
                </a:xfrm>
                <a:custGeom>
                  <a:avLst/>
                  <a:gdLst>
                    <a:gd name="T0" fmla="*/ 2147483647 w 375"/>
                    <a:gd name="T1" fmla="*/ 0 h 304"/>
                    <a:gd name="T2" fmla="*/ 2147483647 w 375"/>
                    <a:gd name="T3" fmla="*/ 2147483647 h 304"/>
                    <a:gd name="T4" fmla="*/ 2147483647 w 375"/>
                    <a:gd name="T5" fmla="*/ 2147483647 h 304"/>
                    <a:gd name="T6" fmla="*/ 2147483647 w 375"/>
                    <a:gd name="T7" fmla="*/ 2147483647 h 304"/>
                    <a:gd name="T8" fmla="*/ 2147483647 w 375"/>
                    <a:gd name="T9" fmla="*/ 2147483647 h 304"/>
                    <a:gd name="T10" fmla="*/ 2147483647 w 375"/>
                    <a:gd name="T11" fmla="*/ 2147483647 h 304"/>
                    <a:gd name="T12" fmla="*/ 2147483647 w 375"/>
                    <a:gd name="T13" fmla="*/ 2147483647 h 304"/>
                    <a:gd name="T14" fmla="*/ 2147483647 w 375"/>
                    <a:gd name="T15" fmla="*/ 2147483647 h 304"/>
                    <a:gd name="T16" fmla="*/ 2147483647 w 375"/>
                    <a:gd name="T17" fmla="*/ 2147483647 h 304"/>
                    <a:gd name="T18" fmla="*/ 2147483647 w 375"/>
                    <a:gd name="T19" fmla="*/ 2147483647 h 304"/>
                    <a:gd name="T20" fmla="*/ 2147483647 w 375"/>
                    <a:gd name="T21" fmla="*/ 2147483647 h 304"/>
                    <a:gd name="T22" fmla="*/ 2147483647 w 375"/>
                    <a:gd name="T23" fmla="*/ 2147483647 h 304"/>
                    <a:gd name="T24" fmla="*/ 0 w 375"/>
                    <a:gd name="T25" fmla="*/ 2147483647 h 304"/>
                    <a:gd name="T26" fmla="*/ 2147483647 w 375"/>
                    <a:gd name="T27" fmla="*/ 2147483647 h 304"/>
                    <a:gd name="T28" fmla="*/ 2147483647 w 375"/>
                    <a:gd name="T29" fmla="*/ 2147483647 h 304"/>
                    <a:gd name="T30" fmla="*/ 2147483647 w 375"/>
                    <a:gd name="T31" fmla="*/ 2147483647 h 304"/>
                    <a:gd name="T32" fmla="*/ 2147483647 w 375"/>
                    <a:gd name="T33" fmla="*/ 2147483647 h 304"/>
                    <a:gd name="T34" fmla="*/ 2147483647 w 375"/>
                    <a:gd name="T35" fmla="*/ 2147483647 h 304"/>
                    <a:gd name="T36" fmla="*/ 2147483647 w 375"/>
                    <a:gd name="T37" fmla="*/ 2147483647 h 304"/>
                    <a:gd name="T38" fmla="*/ 2147483647 w 375"/>
                    <a:gd name="T39" fmla="*/ 2147483647 h 304"/>
                    <a:gd name="T40" fmla="*/ 2147483647 w 375"/>
                    <a:gd name="T41" fmla="*/ 2147483647 h 304"/>
                    <a:gd name="T42" fmla="*/ 2147483647 w 375"/>
                    <a:gd name="T43" fmla="*/ 2147483647 h 304"/>
                    <a:gd name="T44" fmla="*/ 2147483647 w 375"/>
                    <a:gd name="T45" fmla="*/ 2147483647 h 304"/>
                    <a:gd name="T46" fmla="*/ 2147483647 w 375"/>
                    <a:gd name="T47" fmla="*/ 2147483647 h 304"/>
                    <a:gd name="T48" fmla="*/ 2147483647 w 375"/>
                    <a:gd name="T49" fmla="*/ 2147483647 h 304"/>
                    <a:gd name="T50" fmla="*/ 2147483647 w 375"/>
                    <a:gd name="T51" fmla="*/ 2147483647 h 304"/>
                    <a:gd name="T52" fmla="*/ 2147483647 w 375"/>
                    <a:gd name="T53" fmla="*/ 2147483647 h 304"/>
                    <a:gd name="T54" fmla="*/ 2147483647 w 375"/>
                    <a:gd name="T55" fmla="*/ 2147483647 h 304"/>
                    <a:gd name="T56" fmla="*/ 2147483647 w 375"/>
                    <a:gd name="T57" fmla="*/ 2147483647 h 304"/>
                    <a:gd name="T58" fmla="*/ 2147483647 w 375"/>
                    <a:gd name="T59" fmla="*/ 2147483647 h 304"/>
                    <a:gd name="T60" fmla="*/ 2147483647 w 375"/>
                    <a:gd name="T61" fmla="*/ 2147483647 h 304"/>
                    <a:gd name="T62" fmla="*/ 2147483647 w 375"/>
                    <a:gd name="T63" fmla="*/ 2147483647 h 304"/>
                    <a:gd name="T64" fmla="*/ 2147483647 w 375"/>
                    <a:gd name="T65" fmla="*/ 2147483647 h 304"/>
                    <a:gd name="T66" fmla="*/ 2147483647 w 375"/>
                    <a:gd name="T67" fmla="*/ 2147483647 h 304"/>
                    <a:gd name="T68" fmla="*/ 2147483647 w 375"/>
                    <a:gd name="T69" fmla="*/ 0 h 304"/>
                    <a:gd name="T70" fmla="*/ 2147483647 w 375"/>
                    <a:gd name="T71" fmla="*/ 0 h 30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375"/>
                    <a:gd name="T109" fmla="*/ 0 h 304"/>
                    <a:gd name="T110" fmla="*/ 375 w 375"/>
                    <a:gd name="T111" fmla="*/ 304 h 30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375" h="304">
                      <a:moveTo>
                        <a:pt x="278" y="0"/>
                      </a:moveTo>
                      <a:lnTo>
                        <a:pt x="258" y="16"/>
                      </a:lnTo>
                      <a:lnTo>
                        <a:pt x="229" y="29"/>
                      </a:lnTo>
                      <a:lnTo>
                        <a:pt x="189" y="42"/>
                      </a:lnTo>
                      <a:lnTo>
                        <a:pt x="157" y="46"/>
                      </a:lnTo>
                      <a:lnTo>
                        <a:pt x="131" y="67"/>
                      </a:lnTo>
                      <a:lnTo>
                        <a:pt x="101" y="80"/>
                      </a:lnTo>
                      <a:lnTo>
                        <a:pt x="67" y="87"/>
                      </a:lnTo>
                      <a:lnTo>
                        <a:pt x="28" y="87"/>
                      </a:lnTo>
                      <a:lnTo>
                        <a:pt x="25" y="104"/>
                      </a:lnTo>
                      <a:lnTo>
                        <a:pt x="25" y="118"/>
                      </a:lnTo>
                      <a:lnTo>
                        <a:pt x="10" y="131"/>
                      </a:lnTo>
                      <a:lnTo>
                        <a:pt x="0" y="147"/>
                      </a:lnTo>
                      <a:lnTo>
                        <a:pt x="7" y="164"/>
                      </a:lnTo>
                      <a:lnTo>
                        <a:pt x="28" y="179"/>
                      </a:lnTo>
                      <a:lnTo>
                        <a:pt x="50" y="180"/>
                      </a:lnTo>
                      <a:lnTo>
                        <a:pt x="74" y="163"/>
                      </a:lnTo>
                      <a:lnTo>
                        <a:pt x="122" y="168"/>
                      </a:lnTo>
                      <a:lnTo>
                        <a:pt x="172" y="176"/>
                      </a:lnTo>
                      <a:lnTo>
                        <a:pt x="230" y="197"/>
                      </a:lnTo>
                      <a:lnTo>
                        <a:pt x="277" y="228"/>
                      </a:lnTo>
                      <a:lnTo>
                        <a:pt x="302" y="253"/>
                      </a:lnTo>
                      <a:lnTo>
                        <a:pt x="302" y="270"/>
                      </a:lnTo>
                      <a:lnTo>
                        <a:pt x="334" y="297"/>
                      </a:lnTo>
                      <a:lnTo>
                        <a:pt x="350" y="304"/>
                      </a:lnTo>
                      <a:lnTo>
                        <a:pt x="347" y="269"/>
                      </a:lnTo>
                      <a:lnTo>
                        <a:pt x="343" y="228"/>
                      </a:lnTo>
                      <a:lnTo>
                        <a:pt x="345" y="170"/>
                      </a:lnTo>
                      <a:lnTo>
                        <a:pt x="348" y="122"/>
                      </a:lnTo>
                      <a:lnTo>
                        <a:pt x="356" y="91"/>
                      </a:lnTo>
                      <a:lnTo>
                        <a:pt x="375" y="63"/>
                      </a:lnTo>
                      <a:lnTo>
                        <a:pt x="357" y="47"/>
                      </a:lnTo>
                      <a:lnTo>
                        <a:pt x="325" y="34"/>
                      </a:lnTo>
                      <a:lnTo>
                        <a:pt x="294" y="16"/>
                      </a:lnTo>
                      <a:lnTo>
                        <a:pt x="278" y="0"/>
                      </a:lnTo>
                      <a:close/>
                    </a:path>
                  </a:pathLst>
                </a:custGeom>
                <a:solidFill>
                  <a:srgbClr val="FFB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1" name="Freeform 324"/>
                <p:cNvSpPr>
                  <a:spLocks/>
                </p:cNvSpPr>
                <p:nvPr/>
              </p:nvSpPr>
              <p:spPr bwMode="auto">
                <a:xfrm>
                  <a:off x="781032" y="3149363"/>
                  <a:ext cx="62803" cy="50773"/>
                </a:xfrm>
                <a:custGeom>
                  <a:avLst/>
                  <a:gdLst>
                    <a:gd name="T0" fmla="*/ 0 w 251"/>
                    <a:gd name="T1" fmla="*/ 2147483647 h 233"/>
                    <a:gd name="T2" fmla="*/ 2147483647 w 251"/>
                    <a:gd name="T3" fmla="*/ 2147483647 h 233"/>
                    <a:gd name="T4" fmla="*/ 2147483647 w 251"/>
                    <a:gd name="T5" fmla="*/ 2147483647 h 233"/>
                    <a:gd name="T6" fmla="*/ 2147483647 w 251"/>
                    <a:gd name="T7" fmla="*/ 2147483647 h 233"/>
                    <a:gd name="T8" fmla="*/ 2147483647 w 251"/>
                    <a:gd name="T9" fmla="*/ 2147483647 h 233"/>
                    <a:gd name="T10" fmla="*/ 2147483647 w 251"/>
                    <a:gd name="T11" fmla="*/ 0 h 233"/>
                    <a:gd name="T12" fmla="*/ 2147483647 w 251"/>
                    <a:gd name="T13" fmla="*/ 2147483647 h 233"/>
                    <a:gd name="T14" fmla="*/ 2147483647 w 251"/>
                    <a:gd name="T15" fmla="*/ 2147483647 h 233"/>
                    <a:gd name="T16" fmla="*/ 2147483647 w 251"/>
                    <a:gd name="T17" fmla="*/ 2147483647 h 233"/>
                    <a:gd name="T18" fmla="*/ 2147483647 w 251"/>
                    <a:gd name="T19" fmla="*/ 2147483647 h 233"/>
                    <a:gd name="T20" fmla="*/ 2147483647 w 251"/>
                    <a:gd name="T21" fmla="*/ 2147483647 h 233"/>
                    <a:gd name="T22" fmla="*/ 2147483647 w 251"/>
                    <a:gd name="T23" fmla="*/ 2147483647 h 233"/>
                    <a:gd name="T24" fmla="*/ 2147483647 w 251"/>
                    <a:gd name="T25" fmla="*/ 2147483647 h 233"/>
                    <a:gd name="T26" fmla="*/ 2147483647 w 251"/>
                    <a:gd name="T27" fmla="*/ 2147483647 h 233"/>
                    <a:gd name="T28" fmla="*/ 2147483647 w 251"/>
                    <a:gd name="T29" fmla="*/ 2147483647 h 233"/>
                    <a:gd name="T30" fmla="*/ 2147483647 w 251"/>
                    <a:gd name="T31" fmla="*/ 2147483647 h 233"/>
                    <a:gd name="T32" fmla="*/ 0 w 251"/>
                    <a:gd name="T33" fmla="*/ 2147483647 h 233"/>
                    <a:gd name="T34" fmla="*/ 0 w 251"/>
                    <a:gd name="T35" fmla="*/ 2147483647 h 23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51"/>
                    <a:gd name="T55" fmla="*/ 0 h 233"/>
                    <a:gd name="T56" fmla="*/ 251 w 251"/>
                    <a:gd name="T57" fmla="*/ 233 h 23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51" h="233">
                      <a:moveTo>
                        <a:pt x="0" y="31"/>
                      </a:moveTo>
                      <a:lnTo>
                        <a:pt x="28" y="30"/>
                      </a:lnTo>
                      <a:lnTo>
                        <a:pt x="71" y="25"/>
                      </a:lnTo>
                      <a:lnTo>
                        <a:pt x="119" y="18"/>
                      </a:lnTo>
                      <a:lnTo>
                        <a:pt x="141" y="7"/>
                      </a:lnTo>
                      <a:lnTo>
                        <a:pt x="157" y="0"/>
                      </a:lnTo>
                      <a:lnTo>
                        <a:pt x="172" y="7"/>
                      </a:lnTo>
                      <a:lnTo>
                        <a:pt x="176" y="30"/>
                      </a:lnTo>
                      <a:lnTo>
                        <a:pt x="169" y="60"/>
                      </a:lnTo>
                      <a:lnTo>
                        <a:pt x="163" y="89"/>
                      </a:lnTo>
                      <a:lnTo>
                        <a:pt x="166" y="126"/>
                      </a:lnTo>
                      <a:lnTo>
                        <a:pt x="181" y="162"/>
                      </a:lnTo>
                      <a:lnTo>
                        <a:pt x="204" y="193"/>
                      </a:lnTo>
                      <a:lnTo>
                        <a:pt x="251" y="233"/>
                      </a:lnTo>
                      <a:lnTo>
                        <a:pt x="119" y="187"/>
                      </a:lnTo>
                      <a:lnTo>
                        <a:pt x="17" y="87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FFB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2" name="Freeform 325"/>
                <p:cNvSpPr>
                  <a:spLocks/>
                </p:cNvSpPr>
                <p:nvPr/>
              </p:nvSpPr>
              <p:spPr bwMode="auto">
                <a:xfrm>
                  <a:off x="930189" y="3008151"/>
                  <a:ext cx="68411" cy="23799"/>
                </a:xfrm>
                <a:custGeom>
                  <a:avLst/>
                  <a:gdLst>
                    <a:gd name="T0" fmla="*/ 0 w 281"/>
                    <a:gd name="T1" fmla="*/ 0 h 105"/>
                    <a:gd name="T2" fmla="*/ 2147483647 w 281"/>
                    <a:gd name="T3" fmla="*/ 2147483647 h 105"/>
                    <a:gd name="T4" fmla="*/ 2147483647 w 281"/>
                    <a:gd name="T5" fmla="*/ 2147483647 h 105"/>
                    <a:gd name="T6" fmla="*/ 2147483647 w 281"/>
                    <a:gd name="T7" fmla="*/ 2147483647 h 105"/>
                    <a:gd name="T8" fmla="*/ 2147483647 w 281"/>
                    <a:gd name="T9" fmla="*/ 2147483647 h 105"/>
                    <a:gd name="T10" fmla="*/ 2147483647 w 281"/>
                    <a:gd name="T11" fmla="*/ 2147483647 h 105"/>
                    <a:gd name="T12" fmla="*/ 2147483647 w 281"/>
                    <a:gd name="T13" fmla="*/ 2147483647 h 105"/>
                    <a:gd name="T14" fmla="*/ 2147483647 w 281"/>
                    <a:gd name="T15" fmla="*/ 2147483647 h 105"/>
                    <a:gd name="T16" fmla="*/ 2147483647 w 281"/>
                    <a:gd name="T17" fmla="*/ 2147483647 h 105"/>
                    <a:gd name="T18" fmla="*/ 2147483647 w 281"/>
                    <a:gd name="T19" fmla="*/ 2147483647 h 105"/>
                    <a:gd name="T20" fmla="*/ 2147483647 w 281"/>
                    <a:gd name="T21" fmla="*/ 2147483647 h 105"/>
                    <a:gd name="T22" fmla="*/ 2147483647 w 281"/>
                    <a:gd name="T23" fmla="*/ 2147483647 h 105"/>
                    <a:gd name="T24" fmla="*/ 2147483647 w 281"/>
                    <a:gd name="T25" fmla="*/ 2147483647 h 105"/>
                    <a:gd name="T26" fmla="*/ 2147483647 w 281"/>
                    <a:gd name="T27" fmla="*/ 2147483647 h 105"/>
                    <a:gd name="T28" fmla="*/ 2147483647 w 281"/>
                    <a:gd name="T29" fmla="*/ 2147483647 h 105"/>
                    <a:gd name="T30" fmla="*/ 2147483647 w 281"/>
                    <a:gd name="T31" fmla="*/ 2147483647 h 105"/>
                    <a:gd name="T32" fmla="*/ 2147483647 w 281"/>
                    <a:gd name="T33" fmla="*/ 2147483647 h 105"/>
                    <a:gd name="T34" fmla="*/ 2147483647 w 281"/>
                    <a:gd name="T35" fmla="*/ 2147483647 h 105"/>
                    <a:gd name="T36" fmla="*/ 2147483647 w 281"/>
                    <a:gd name="T37" fmla="*/ 2147483647 h 105"/>
                    <a:gd name="T38" fmla="*/ 0 w 281"/>
                    <a:gd name="T39" fmla="*/ 0 h 105"/>
                    <a:gd name="T40" fmla="*/ 0 w 281"/>
                    <a:gd name="T41" fmla="*/ 0 h 10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81"/>
                    <a:gd name="T64" fmla="*/ 0 h 105"/>
                    <a:gd name="T65" fmla="*/ 281 w 281"/>
                    <a:gd name="T66" fmla="*/ 105 h 10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81" h="105">
                      <a:moveTo>
                        <a:pt x="0" y="0"/>
                      </a:moveTo>
                      <a:lnTo>
                        <a:pt x="19" y="13"/>
                      </a:lnTo>
                      <a:lnTo>
                        <a:pt x="36" y="33"/>
                      </a:lnTo>
                      <a:lnTo>
                        <a:pt x="41" y="52"/>
                      </a:lnTo>
                      <a:lnTo>
                        <a:pt x="35" y="82"/>
                      </a:lnTo>
                      <a:lnTo>
                        <a:pt x="28" y="96"/>
                      </a:lnTo>
                      <a:lnTo>
                        <a:pt x="44" y="90"/>
                      </a:lnTo>
                      <a:lnTo>
                        <a:pt x="64" y="89"/>
                      </a:lnTo>
                      <a:lnTo>
                        <a:pt x="79" y="72"/>
                      </a:lnTo>
                      <a:lnTo>
                        <a:pt x="101" y="57"/>
                      </a:lnTo>
                      <a:lnTo>
                        <a:pt x="127" y="49"/>
                      </a:lnTo>
                      <a:lnTo>
                        <a:pt x="150" y="52"/>
                      </a:lnTo>
                      <a:lnTo>
                        <a:pt x="188" y="64"/>
                      </a:lnTo>
                      <a:lnTo>
                        <a:pt x="223" y="80"/>
                      </a:lnTo>
                      <a:lnTo>
                        <a:pt x="246" y="91"/>
                      </a:lnTo>
                      <a:lnTo>
                        <a:pt x="262" y="105"/>
                      </a:lnTo>
                      <a:lnTo>
                        <a:pt x="281" y="95"/>
                      </a:lnTo>
                      <a:lnTo>
                        <a:pt x="230" y="57"/>
                      </a:lnTo>
                      <a:lnTo>
                        <a:pt x="108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A6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3" name="Freeform 326"/>
                <p:cNvSpPr>
                  <a:spLocks/>
                </p:cNvSpPr>
                <p:nvPr/>
              </p:nvSpPr>
              <p:spPr bwMode="auto">
                <a:xfrm>
                  <a:off x="933554" y="3070030"/>
                  <a:ext cx="76261" cy="52360"/>
                </a:xfrm>
                <a:custGeom>
                  <a:avLst/>
                  <a:gdLst>
                    <a:gd name="T0" fmla="*/ 2147483647 w 320"/>
                    <a:gd name="T1" fmla="*/ 0 h 230"/>
                    <a:gd name="T2" fmla="*/ 2147483647 w 320"/>
                    <a:gd name="T3" fmla="*/ 2147483647 h 230"/>
                    <a:gd name="T4" fmla="*/ 2147483647 w 320"/>
                    <a:gd name="T5" fmla="*/ 2147483647 h 230"/>
                    <a:gd name="T6" fmla="*/ 2147483647 w 320"/>
                    <a:gd name="T7" fmla="*/ 2147483647 h 230"/>
                    <a:gd name="T8" fmla="*/ 2147483647 w 320"/>
                    <a:gd name="T9" fmla="*/ 2147483647 h 230"/>
                    <a:gd name="T10" fmla="*/ 2147483647 w 320"/>
                    <a:gd name="T11" fmla="*/ 2147483647 h 230"/>
                    <a:gd name="T12" fmla="*/ 2147483647 w 320"/>
                    <a:gd name="T13" fmla="*/ 2147483647 h 230"/>
                    <a:gd name="T14" fmla="*/ 2147483647 w 320"/>
                    <a:gd name="T15" fmla="*/ 2147483647 h 230"/>
                    <a:gd name="T16" fmla="*/ 2147483647 w 320"/>
                    <a:gd name="T17" fmla="*/ 2147483647 h 230"/>
                    <a:gd name="T18" fmla="*/ 2147483647 w 320"/>
                    <a:gd name="T19" fmla="*/ 2147483647 h 230"/>
                    <a:gd name="T20" fmla="*/ 0 w 320"/>
                    <a:gd name="T21" fmla="*/ 2147483647 h 230"/>
                    <a:gd name="T22" fmla="*/ 2147483647 w 320"/>
                    <a:gd name="T23" fmla="*/ 2147483647 h 230"/>
                    <a:gd name="T24" fmla="*/ 2147483647 w 320"/>
                    <a:gd name="T25" fmla="*/ 2147483647 h 230"/>
                    <a:gd name="T26" fmla="*/ 2147483647 w 320"/>
                    <a:gd name="T27" fmla="*/ 2147483647 h 230"/>
                    <a:gd name="T28" fmla="*/ 2147483647 w 320"/>
                    <a:gd name="T29" fmla="*/ 2147483647 h 230"/>
                    <a:gd name="T30" fmla="*/ 2147483647 w 320"/>
                    <a:gd name="T31" fmla="*/ 2147483647 h 230"/>
                    <a:gd name="T32" fmla="*/ 2147483647 w 320"/>
                    <a:gd name="T33" fmla="*/ 2147483647 h 230"/>
                    <a:gd name="T34" fmla="*/ 2147483647 w 320"/>
                    <a:gd name="T35" fmla="*/ 2147483647 h 230"/>
                    <a:gd name="T36" fmla="*/ 2147483647 w 320"/>
                    <a:gd name="T37" fmla="*/ 2147483647 h 230"/>
                    <a:gd name="T38" fmla="*/ 2147483647 w 320"/>
                    <a:gd name="T39" fmla="*/ 2147483647 h 230"/>
                    <a:gd name="T40" fmla="*/ 2147483647 w 320"/>
                    <a:gd name="T41" fmla="*/ 2147483647 h 230"/>
                    <a:gd name="T42" fmla="*/ 2147483647 w 320"/>
                    <a:gd name="T43" fmla="*/ 2147483647 h 230"/>
                    <a:gd name="T44" fmla="*/ 2147483647 w 320"/>
                    <a:gd name="T45" fmla="*/ 2147483647 h 230"/>
                    <a:gd name="T46" fmla="*/ 2147483647 w 320"/>
                    <a:gd name="T47" fmla="*/ 2147483647 h 230"/>
                    <a:gd name="T48" fmla="*/ 2147483647 w 320"/>
                    <a:gd name="T49" fmla="*/ 2147483647 h 230"/>
                    <a:gd name="T50" fmla="*/ 2147483647 w 320"/>
                    <a:gd name="T51" fmla="*/ 2147483647 h 230"/>
                    <a:gd name="T52" fmla="*/ 2147483647 w 320"/>
                    <a:gd name="T53" fmla="*/ 2147483647 h 230"/>
                    <a:gd name="T54" fmla="*/ 2147483647 w 320"/>
                    <a:gd name="T55" fmla="*/ 2147483647 h 230"/>
                    <a:gd name="T56" fmla="*/ 2147483647 w 320"/>
                    <a:gd name="T57" fmla="*/ 0 h 230"/>
                    <a:gd name="T58" fmla="*/ 2147483647 w 320"/>
                    <a:gd name="T59" fmla="*/ 0 h 230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320"/>
                    <a:gd name="T91" fmla="*/ 0 h 230"/>
                    <a:gd name="T92" fmla="*/ 320 w 320"/>
                    <a:gd name="T93" fmla="*/ 230 h 230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320" h="230">
                      <a:moveTo>
                        <a:pt x="250" y="0"/>
                      </a:moveTo>
                      <a:lnTo>
                        <a:pt x="223" y="13"/>
                      </a:lnTo>
                      <a:lnTo>
                        <a:pt x="189" y="24"/>
                      </a:lnTo>
                      <a:lnTo>
                        <a:pt x="151" y="30"/>
                      </a:lnTo>
                      <a:lnTo>
                        <a:pt x="127" y="45"/>
                      </a:lnTo>
                      <a:lnTo>
                        <a:pt x="95" y="61"/>
                      </a:lnTo>
                      <a:lnTo>
                        <a:pt x="52" y="70"/>
                      </a:lnTo>
                      <a:lnTo>
                        <a:pt x="22" y="74"/>
                      </a:lnTo>
                      <a:lnTo>
                        <a:pt x="19" y="92"/>
                      </a:lnTo>
                      <a:lnTo>
                        <a:pt x="1" y="109"/>
                      </a:lnTo>
                      <a:lnTo>
                        <a:pt x="0" y="126"/>
                      </a:lnTo>
                      <a:lnTo>
                        <a:pt x="11" y="134"/>
                      </a:lnTo>
                      <a:lnTo>
                        <a:pt x="27" y="126"/>
                      </a:lnTo>
                      <a:lnTo>
                        <a:pt x="49" y="117"/>
                      </a:lnTo>
                      <a:lnTo>
                        <a:pt x="93" y="119"/>
                      </a:lnTo>
                      <a:lnTo>
                        <a:pt x="154" y="128"/>
                      </a:lnTo>
                      <a:lnTo>
                        <a:pt x="211" y="148"/>
                      </a:lnTo>
                      <a:lnTo>
                        <a:pt x="252" y="171"/>
                      </a:lnTo>
                      <a:lnTo>
                        <a:pt x="278" y="193"/>
                      </a:lnTo>
                      <a:lnTo>
                        <a:pt x="294" y="213"/>
                      </a:lnTo>
                      <a:lnTo>
                        <a:pt x="299" y="230"/>
                      </a:lnTo>
                      <a:lnTo>
                        <a:pt x="297" y="196"/>
                      </a:lnTo>
                      <a:lnTo>
                        <a:pt x="297" y="150"/>
                      </a:lnTo>
                      <a:lnTo>
                        <a:pt x="299" y="102"/>
                      </a:lnTo>
                      <a:lnTo>
                        <a:pt x="303" y="71"/>
                      </a:lnTo>
                      <a:lnTo>
                        <a:pt x="320" y="34"/>
                      </a:lnTo>
                      <a:lnTo>
                        <a:pt x="294" y="20"/>
                      </a:lnTo>
                      <a:lnTo>
                        <a:pt x="264" y="7"/>
                      </a:lnTo>
                      <a:lnTo>
                        <a:pt x="250" y="0"/>
                      </a:lnTo>
                      <a:close/>
                    </a:path>
                  </a:pathLst>
                </a:custGeom>
                <a:solidFill>
                  <a:srgbClr val="FFA6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4" name="Freeform 327"/>
                <p:cNvSpPr>
                  <a:spLocks/>
                </p:cNvSpPr>
                <p:nvPr/>
              </p:nvSpPr>
              <p:spPr bwMode="auto">
                <a:xfrm>
                  <a:off x="764210" y="3046230"/>
                  <a:ext cx="49345" cy="58706"/>
                </a:xfrm>
                <a:custGeom>
                  <a:avLst/>
                  <a:gdLst>
                    <a:gd name="T0" fmla="*/ 2147483647 w 200"/>
                    <a:gd name="T1" fmla="*/ 0 h 265"/>
                    <a:gd name="T2" fmla="*/ 2147483647 w 200"/>
                    <a:gd name="T3" fmla="*/ 2147483647 h 265"/>
                    <a:gd name="T4" fmla="*/ 2147483647 w 200"/>
                    <a:gd name="T5" fmla="*/ 2147483647 h 265"/>
                    <a:gd name="T6" fmla="*/ 2147483647 w 200"/>
                    <a:gd name="T7" fmla="*/ 2147483647 h 265"/>
                    <a:gd name="T8" fmla="*/ 2147483647 w 200"/>
                    <a:gd name="T9" fmla="*/ 2147483647 h 265"/>
                    <a:gd name="T10" fmla="*/ 2147483647 w 200"/>
                    <a:gd name="T11" fmla="*/ 2147483647 h 265"/>
                    <a:gd name="T12" fmla="*/ 2147483647 w 200"/>
                    <a:gd name="T13" fmla="*/ 2147483647 h 265"/>
                    <a:gd name="T14" fmla="*/ 2147483647 w 200"/>
                    <a:gd name="T15" fmla="*/ 2147483647 h 265"/>
                    <a:gd name="T16" fmla="*/ 2147483647 w 200"/>
                    <a:gd name="T17" fmla="*/ 2147483647 h 265"/>
                    <a:gd name="T18" fmla="*/ 2147483647 w 200"/>
                    <a:gd name="T19" fmla="*/ 2147483647 h 265"/>
                    <a:gd name="T20" fmla="*/ 2147483647 w 200"/>
                    <a:gd name="T21" fmla="*/ 2147483647 h 265"/>
                    <a:gd name="T22" fmla="*/ 2147483647 w 200"/>
                    <a:gd name="T23" fmla="*/ 2147483647 h 265"/>
                    <a:gd name="T24" fmla="*/ 2147483647 w 200"/>
                    <a:gd name="T25" fmla="*/ 2147483647 h 265"/>
                    <a:gd name="T26" fmla="*/ 2147483647 w 200"/>
                    <a:gd name="T27" fmla="*/ 2147483647 h 265"/>
                    <a:gd name="T28" fmla="*/ 0 w 200"/>
                    <a:gd name="T29" fmla="*/ 2147483647 h 265"/>
                    <a:gd name="T30" fmla="*/ 2147483647 w 200"/>
                    <a:gd name="T31" fmla="*/ 2147483647 h 265"/>
                    <a:gd name="T32" fmla="*/ 2147483647 w 200"/>
                    <a:gd name="T33" fmla="*/ 2147483647 h 265"/>
                    <a:gd name="T34" fmla="*/ 2147483647 w 200"/>
                    <a:gd name="T35" fmla="*/ 0 h 265"/>
                    <a:gd name="T36" fmla="*/ 2147483647 w 200"/>
                    <a:gd name="T37" fmla="*/ 0 h 26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00"/>
                    <a:gd name="T58" fmla="*/ 0 h 265"/>
                    <a:gd name="T59" fmla="*/ 200 w 200"/>
                    <a:gd name="T60" fmla="*/ 265 h 26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00" h="265">
                      <a:moveTo>
                        <a:pt x="134" y="0"/>
                      </a:moveTo>
                      <a:lnTo>
                        <a:pt x="140" y="19"/>
                      </a:lnTo>
                      <a:lnTo>
                        <a:pt x="160" y="37"/>
                      </a:lnTo>
                      <a:lnTo>
                        <a:pt x="184" y="51"/>
                      </a:lnTo>
                      <a:lnTo>
                        <a:pt x="200" y="55"/>
                      </a:lnTo>
                      <a:lnTo>
                        <a:pt x="189" y="79"/>
                      </a:lnTo>
                      <a:lnTo>
                        <a:pt x="170" y="115"/>
                      </a:lnTo>
                      <a:lnTo>
                        <a:pt x="166" y="146"/>
                      </a:lnTo>
                      <a:lnTo>
                        <a:pt x="159" y="170"/>
                      </a:lnTo>
                      <a:lnTo>
                        <a:pt x="137" y="199"/>
                      </a:lnTo>
                      <a:lnTo>
                        <a:pt x="128" y="227"/>
                      </a:lnTo>
                      <a:lnTo>
                        <a:pt x="95" y="230"/>
                      </a:lnTo>
                      <a:lnTo>
                        <a:pt x="57" y="239"/>
                      </a:lnTo>
                      <a:lnTo>
                        <a:pt x="29" y="251"/>
                      </a:lnTo>
                      <a:lnTo>
                        <a:pt x="0" y="265"/>
                      </a:lnTo>
                      <a:lnTo>
                        <a:pt x="7" y="159"/>
                      </a:lnTo>
                      <a:lnTo>
                        <a:pt x="73" y="56"/>
                      </a:lnTo>
                      <a:lnTo>
                        <a:pt x="134" y="0"/>
                      </a:lnTo>
                      <a:close/>
                    </a:path>
                  </a:pathLst>
                </a:custGeom>
                <a:solidFill>
                  <a:srgbClr val="FFA6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5" name="Freeform 328"/>
                <p:cNvSpPr>
                  <a:spLocks/>
                </p:cNvSpPr>
                <p:nvPr/>
              </p:nvSpPr>
              <p:spPr bwMode="auto">
                <a:xfrm>
                  <a:off x="784396" y="3152536"/>
                  <a:ext cx="41495" cy="41253"/>
                </a:xfrm>
                <a:custGeom>
                  <a:avLst/>
                  <a:gdLst>
                    <a:gd name="T0" fmla="*/ 0 w 169"/>
                    <a:gd name="T1" fmla="*/ 2147483647 h 185"/>
                    <a:gd name="T2" fmla="*/ 2147483647 w 169"/>
                    <a:gd name="T3" fmla="*/ 2147483647 h 185"/>
                    <a:gd name="T4" fmla="*/ 2147483647 w 169"/>
                    <a:gd name="T5" fmla="*/ 2147483647 h 185"/>
                    <a:gd name="T6" fmla="*/ 2147483647 w 169"/>
                    <a:gd name="T7" fmla="*/ 2147483647 h 185"/>
                    <a:gd name="T8" fmla="*/ 2147483647 w 169"/>
                    <a:gd name="T9" fmla="*/ 0 h 185"/>
                    <a:gd name="T10" fmla="*/ 2147483647 w 169"/>
                    <a:gd name="T11" fmla="*/ 2147483647 h 185"/>
                    <a:gd name="T12" fmla="*/ 2147483647 w 169"/>
                    <a:gd name="T13" fmla="*/ 2147483647 h 185"/>
                    <a:gd name="T14" fmla="*/ 2147483647 w 169"/>
                    <a:gd name="T15" fmla="*/ 2147483647 h 185"/>
                    <a:gd name="T16" fmla="*/ 2147483647 w 169"/>
                    <a:gd name="T17" fmla="*/ 2147483647 h 185"/>
                    <a:gd name="T18" fmla="*/ 2147483647 w 169"/>
                    <a:gd name="T19" fmla="*/ 2147483647 h 185"/>
                    <a:gd name="T20" fmla="*/ 2147483647 w 169"/>
                    <a:gd name="T21" fmla="*/ 2147483647 h 185"/>
                    <a:gd name="T22" fmla="*/ 2147483647 w 169"/>
                    <a:gd name="T23" fmla="*/ 2147483647 h 185"/>
                    <a:gd name="T24" fmla="*/ 2147483647 w 169"/>
                    <a:gd name="T25" fmla="*/ 2147483647 h 185"/>
                    <a:gd name="T26" fmla="*/ 0 w 169"/>
                    <a:gd name="T27" fmla="*/ 2147483647 h 185"/>
                    <a:gd name="T28" fmla="*/ 0 w 169"/>
                    <a:gd name="T29" fmla="*/ 2147483647 h 1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69"/>
                    <a:gd name="T46" fmla="*/ 0 h 185"/>
                    <a:gd name="T47" fmla="*/ 169 w 169"/>
                    <a:gd name="T48" fmla="*/ 185 h 1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69" h="185">
                      <a:moveTo>
                        <a:pt x="0" y="32"/>
                      </a:moveTo>
                      <a:lnTo>
                        <a:pt x="32" y="31"/>
                      </a:lnTo>
                      <a:lnTo>
                        <a:pt x="74" y="24"/>
                      </a:lnTo>
                      <a:lnTo>
                        <a:pt x="106" y="14"/>
                      </a:lnTo>
                      <a:lnTo>
                        <a:pt x="133" y="0"/>
                      </a:lnTo>
                      <a:lnTo>
                        <a:pt x="135" y="13"/>
                      </a:lnTo>
                      <a:lnTo>
                        <a:pt x="133" y="44"/>
                      </a:lnTo>
                      <a:lnTo>
                        <a:pt x="131" y="82"/>
                      </a:lnTo>
                      <a:lnTo>
                        <a:pt x="134" y="116"/>
                      </a:lnTo>
                      <a:lnTo>
                        <a:pt x="146" y="147"/>
                      </a:lnTo>
                      <a:lnTo>
                        <a:pt x="169" y="185"/>
                      </a:lnTo>
                      <a:lnTo>
                        <a:pt x="99" y="150"/>
                      </a:lnTo>
                      <a:lnTo>
                        <a:pt x="22" y="75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FFA6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6" name="Freeform 329"/>
                <p:cNvSpPr>
                  <a:spLocks/>
                </p:cNvSpPr>
                <p:nvPr/>
              </p:nvSpPr>
              <p:spPr bwMode="auto">
                <a:xfrm>
                  <a:off x="758603" y="3017671"/>
                  <a:ext cx="228783" cy="201506"/>
                </a:xfrm>
                <a:custGeom>
                  <a:avLst/>
                  <a:gdLst>
                    <a:gd name="T0" fmla="*/ 2147483647 w 937"/>
                    <a:gd name="T1" fmla="*/ 2147483647 h 904"/>
                    <a:gd name="T2" fmla="*/ 2147483647 w 937"/>
                    <a:gd name="T3" fmla="*/ 2147483647 h 904"/>
                    <a:gd name="T4" fmla="*/ 2147483647 w 937"/>
                    <a:gd name="T5" fmla="*/ 2147483647 h 904"/>
                    <a:gd name="T6" fmla="*/ 2147483647 w 937"/>
                    <a:gd name="T7" fmla="*/ 2147483647 h 904"/>
                    <a:gd name="T8" fmla="*/ 2147483647 w 937"/>
                    <a:gd name="T9" fmla="*/ 2147483647 h 904"/>
                    <a:gd name="T10" fmla="*/ 2147483647 w 937"/>
                    <a:gd name="T11" fmla="*/ 2147483647 h 904"/>
                    <a:gd name="T12" fmla="*/ 2147483647 w 937"/>
                    <a:gd name="T13" fmla="*/ 2147483647 h 904"/>
                    <a:gd name="T14" fmla="*/ 2147483647 w 937"/>
                    <a:gd name="T15" fmla="*/ 2147483647 h 904"/>
                    <a:gd name="T16" fmla="*/ 2147483647 w 937"/>
                    <a:gd name="T17" fmla="*/ 2147483647 h 904"/>
                    <a:gd name="T18" fmla="*/ 2147483647 w 937"/>
                    <a:gd name="T19" fmla="*/ 2147483647 h 904"/>
                    <a:gd name="T20" fmla="*/ 2147483647 w 937"/>
                    <a:gd name="T21" fmla="*/ 2147483647 h 904"/>
                    <a:gd name="T22" fmla="*/ 2147483647 w 937"/>
                    <a:gd name="T23" fmla="*/ 2147483647 h 904"/>
                    <a:gd name="T24" fmla="*/ 2147483647 w 937"/>
                    <a:gd name="T25" fmla="*/ 2147483647 h 904"/>
                    <a:gd name="T26" fmla="*/ 2147483647 w 937"/>
                    <a:gd name="T27" fmla="*/ 2147483647 h 904"/>
                    <a:gd name="T28" fmla="*/ 2147483647 w 937"/>
                    <a:gd name="T29" fmla="*/ 2147483647 h 904"/>
                    <a:gd name="T30" fmla="*/ 2147483647 w 937"/>
                    <a:gd name="T31" fmla="*/ 2147483647 h 904"/>
                    <a:gd name="T32" fmla="*/ 2147483647 w 937"/>
                    <a:gd name="T33" fmla="*/ 2147483647 h 904"/>
                    <a:gd name="T34" fmla="*/ 2147483647 w 937"/>
                    <a:gd name="T35" fmla="*/ 2147483647 h 904"/>
                    <a:gd name="T36" fmla="*/ 2147483647 w 937"/>
                    <a:gd name="T37" fmla="*/ 2147483647 h 904"/>
                    <a:gd name="T38" fmla="*/ 2147483647 w 937"/>
                    <a:gd name="T39" fmla="*/ 2147483647 h 904"/>
                    <a:gd name="T40" fmla="*/ 2147483647 w 937"/>
                    <a:gd name="T41" fmla="*/ 2147483647 h 904"/>
                    <a:gd name="T42" fmla="*/ 2147483647 w 937"/>
                    <a:gd name="T43" fmla="*/ 2147483647 h 904"/>
                    <a:gd name="T44" fmla="*/ 2147483647 w 937"/>
                    <a:gd name="T45" fmla="*/ 2147483647 h 904"/>
                    <a:gd name="T46" fmla="*/ 2147483647 w 937"/>
                    <a:gd name="T47" fmla="*/ 2147483647 h 904"/>
                    <a:gd name="T48" fmla="*/ 2147483647 w 937"/>
                    <a:gd name="T49" fmla="*/ 2147483647 h 904"/>
                    <a:gd name="T50" fmla="*/ 2147483647 w 937"/>
                    <a:gd name="T51" fmla="*/ 2147483647 h 904"/>
                    <a:gd name="T52" fmla="*/ 2147483647 w 937"/>
                    <a:gd name="T53" fmla="*/ 2147483647 h 904"/>
                    <a:gd name="T54" fmla="*/ 0 w 937"/>
                    <a:gd name="T55" fmla="*/ 2147483647 h 904"/>
                    <a:gd name="T56" fmla="*/ 0 w 937"/>
                    <a:gd name="T57" fmla="*/ 2147483647 h 904"/>
                    <a:gd name="T58" fmla="*/ 0 w 937"/>
                    <a:gd name="T59" fmla="*/ 2147483647 h 904"/>
                    <a:gd name="T60" fmla="*/ 2147483647 w 937"/>
                    <a:gd name="T61" fmla="*/ 2147483647 h 904"/>
                    <a:gd name="T62" fmla="*/ 2147483647 w 937"/>
                    <a:gd name="T63" fmla="*/ 2147483647 h 904"/>
                    <a:gd name="T64" fmla="*/ 2147483647 w 937"/>
                    <a:gd name="T65" fmla="*/ 2147483647 h 904"/>
                    <a:gd name="T66" fmla="*/ 2147483647 w 937"/>
                    <a:gd name="T67" fmla="*/ 2147483647 h 904"/>
                    <a:gd name="T68" fmla="*/ 2147483647 w 937"/>
                    <a:gd name="T69" fmla="*/ 2147483647 h 904"/>
                    <a:gd name="T70" fmla="*/ 2147483647 w 937"/>
                    <a:gd name="T71" fmla="*/ 2147483647 h 904"/>
                    <a:gd name="T72" fmla="*/ 2147483647 w 937"/>
                    <a:gd name="T73" fmla="*/ 2147483647 h 904"/>
                    <a:gd name="T74" fmla="*/ 2147483647 w 937"/>
                    <a:gd name="T75" fmla="*/ 2147483647 h 904"/>
                    <a:gd name="T76" fmla="*/ 2147483647 w 937"/>
                    <a:gd name="T77" fmla="*/ 2147483647 h 904"/>
                    <a:gd name="T78" fmla="*/ 2147483647 w 937"/>
                    <a:gd name="T79" fmla="*/ 2147483647 h 904"/>
                    <a:gd name="T80" fmla="*/ 2147483647 w 937"/>
                    <a:gd name="T81" fmla="*/ 2147483647 h 904"/>
                    <a:gd name="T82" fmla="*/ 2147483647 w 937"/>
                    <a:gd name="T83" fmla="*/ 2147483647 h 904"/>
                    <a:gd name="T84" fmla="*/ 2147483647 w 937"/>
                    <a:gd name="T85" fmla="*/ 2147483647 h 904"/>
                    <a:gd name="T86" fmla="*/ 2147483647 w 937"/>
                    <a:gd name="T87" fmla="*/ 2147483647 h 904"/>
                    <a:gd name="T88" fmla="*/ 2147483647 w 937"/>
                    <a:gd name="T89" fmla="*/ 2147483647 h 904"/>
                    <a:gd name="T90" fmla="*/ 2147483647 w 937"/>
                    <a:gd name="T91" fmla="*/ 2147483647 h 904"/>
                    <a:gd name="T92" fmla="*/ 2147483647 w 937"/>
                    <a:gd name="T93" fmla="*/ 2147483647 h 904"/>
                    <a:gd name="T94" fmla="*/ 2147483647 w 937"/>
                    <a:gd name="T95" fmla="*/ 2147483647 h 904"/>
                    <a:gd name="T96" fmla="*/ 2147483647 w 937"/>
                    <a:gd name="T97" fmla="*/ 2147483647 h 904"/>
                    <a:gd name="T98" fmla="*/ 2147483647 w 937"/>
                    <a:gd name="T99" fmla="*/ 2147483647 h 904"/>
                    <a:gd name="T100" fmla="*/ 2147483647 w 937"/>
                    <a:gd name="T101" fmla="*/ 2147483647 h 904"/>
                    <a:gd name="T102" fmla="*/ 2147483647 w 937"/>
                    <a:gd name="T103" fmla="*/ 2147483647 h 904"/>
                    <a:gd name="T104" fmla="*/ 2147483647 w 937"/>
                    <a:gd name="T105" fmla="*/ 2147483647 h 904"/>
                    <a:gd name="T106" fmla="*/ 2147483647 w 937"/>
                    <a:gd name="T107" fmla="*/ 2147483647 h 904"/>
                    <a:gd name="T108" fmla="*/ 2147483647 w 937"/>
                    <a:gd name="T109" fmla="*/ 2147483647 h 904"/>
                    <a:gd name="T110" fmla="*/ 2147483647 w 937"/>
                    <a:gd name="T111" fmla="*/ 2147483647 h 904"/>
                    <a:gd name="T112" fmla="*/ 2147483647 w 937"/>
                    <a:gd name="T113" fmla="*/ 2147483647 h 904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937"/>
                    <a:gd name="T172" fmla="*/ 0 h 904"/>
                    <a:gd name="T173" fmla="*/ 937 w 937"/>
                    <a:gd name="T174" fmla="*/ 904 h 904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937" h="904">
                      <a:moveTo>
                        <a:pt x="614" y="868"/>
                      </a:moveTo>
                      <a:lnTo>
                        <a:pt x="618" y="868"/>
                      </a:lnTo>
                      <a:lnTo>
                        <a:pt x="624" y="868"/>
                      </a:lnTo>
                      <a:lnTo>
                        <a:pt x="628" y="867"/>
                      </a:lnTo>
                      <a:lnTo>
                        <a:pt x="634" y="867"/>
                      </a:lnTo>
                      <a:lnTo>
                        <a:pt x="638" y="867"/>
                      </a:lnTo>
                      <a:lnTo>
                        <a:pt x="643" y="867"/>
                      </a:lnTo>
                      <a:lnTo>
                        <a:pt x="649" y="867"/>
                      </a:lnTo>
                      <a:lnTo>
                        <a:pt x="653" y="867"/>
                      </a:lnTo>
                      <a:lnTo>
                        <a:pt x="657" y="866"/>
                      </a:lnTo>
                      <a:lnTo>
                        <a:pt x="663" y="866"/>
                      </a:lnTo>
                      <a:lnTo>
                        <a:pt x="668" y="865"/>
                      </a:lnTo>
                      <a:lnTo>
                        <a:pt x="673" y="865"/>
                      </a:lnTo>
                      <a:lnTo>
                        <a:pt x="678" y="864"/>
                      </a:lnTo>
                      <a:lnTo>
                        <a:pt x="684" y="864"/>
                      </a:lnTo>
                      <a:lnTo>
                        <a:pt x="688" y="864"/>
                      </a:lnTo>
                      <a:lnTo>
                        <a:pt x="694" y="864"/>
                      </a:lnTo>
                      <a:lnTo>
                        <a:pt x="698" y="862"/>
                      </a:lnTo>
                      <a:lnTo>
                        <a:pt x="704" y="862"/>
                      </a:lnTo>
                      <a:lnTo>
                        <a:pt x="708" y="860"/>
                      </a:lnTo>
                      <a:lnTo>
                        <a:pt x="713" y="860"/>
                      </a:lnTo>
                      <a:lnTo>
                        <a:pt x="719" y="859"/>
                      </a:lnTo>
                      <a:lnTo>
                        <a:pt x="723" y="858"/>
                      </a:lnTo>
                      <a:lnTo>
                        <a:pt x="729" y="858"/>
                      </a:lnTo>
                      <a:lnTo>
                        <a:pt x="733" y="857"/>
                      </a:lnTo>
                      <a:lnTo>
                        <a:pt x="739" y="856"/>
                      </a:lnTo>
                      <a:lnTo>
                        <a:pt x="743" y="855"/>
                      </a:lnTo>
                      <a:lnTo>
                        <a:pt x="748" y="854"/>
                      </a:lnTo>
                      <a:lnTo>
                        <a:pt x="754" y="854"/>
                      </a:lnTo>
                      <a:lnTo>
                        <a:pt x="758" y="852"/>
                      </a:lnTo>
                      <a:lnTo>
                        <a:pt x="764" y="851"/>
                      </a:lnTo>
                      <a:lnTo>
                        <a:pt x="768" y="850"/>
                      </a:lnTo>
                      <a:lnTo>
                        <a:pt x="774" y="849"/>
                      </a:lnTo>
                      <a:lnTo>
                        <a:pt x="778" y="848"/>
                      </a:lnTo>
                      <a:lnTo>
                        <a:pt x="783" y="847"/>
                      </a:lnTo>
                      <a:lnTo>
                        <a:pt x="789" y="846"/>
                      </a:lnTo>
                      <a:lnTo>
                        <a:pt x="793" y="845"/>
                      </a:lnTo>
                      <a:lnTo>
                        <a:pt x="797" y="842"/>
                      </a:lnTo>
                      <a:lnTo>
                        <a:pt x="803" y="841"/>
                      </a:lnTo>
                      <a:lnTo>
                        <a:pt x="807" y="840"/>
                      </a:lnTo>
                      <a:lnTo>
                        <a:pt x="812" y="839"/>
                      </a:lnTo>
                      <a:lnTo>
                        <a:pt x="816" y="838"/>
                      </a:lnTo>
                      <a:lnTo>
                        <a:pt x="822" y="835"/>
                      </a:lnTo>
                      <a:lnTo>
                        <a:pt x="826" y="834"/>
                      </a:lnTo>
                      <a:lnTo>
                        <a:pt x="831" y="833"/>
                      </a:lnTo>
                      <a:lnTo>
                        <a:pt x="835" y="832"/>
                      </a:lnTo>
                      <a:lnTo>
                        <a:pt x="841" y="831"/>
                      </a:lnTo>
                      <a:lnTo>
                        <a:pt x="845" y="829"/>
                      </a:lnTo>
                      <a:lnTo>
                        <a:pt x="850" y="827"/>
                      </a:lnTo>
                      <a:lnTo>
                        <a:pt x="854" y="826"/>
                      </a:lnTo>
                      <a:lnTo>
                        <a:pt x="858" y="824"/>
                      </a:lnTo>
                      <a:lnTo>
                        <a:pt x="863" y="823"/>
                      </a:lnTo>
                      <a:lnTo>
                        <a:pt x="867" y="822"/>
                      </a:lnTo>
                      <a:lnTo>
                        <a:pt x="872" y="819"/>
                      </a:lnTo>
                      <a:lnTo>
                        <a:pt x="876" y="818"/>
                      </a:lnTo>
                      <a:lnTo>
                        <a:pt x="880" y="817"/>
                      </a:lnTo>
                      <a:lnTo>
                        <a:pt x="885" y="816"/>
                      </a:lnTo>
                      <a:lnTo>
                        <a:pt x="889" y="814"/>
                      </a:lnTo>
                      <a:lnTo>
                        <a:pt x="893" y="813"/>
                      </a:lnTo>
                      <a:lnTo>
                        <a:pt x="898" y="810"/>
                      </a:lnTo>
                      <a:lnTo>
                        <a:pt x="902" y="809"/>
                      </a:lnTo>
                      <a:lnTo>
                        <a:pt x="905" y="807"/>
                      </a:lnTo>
                      <a:lnTo>
                        <a:pt x="909" y="806"/>
                      </a:lnTo>
                      <a:lnTo>
                        <a:pt x="914" y="804"/>
                      </a:lnTo>
                      <a:lnTo>
                        <a:pt x="918" y="802"/>
                      </a:lnTo>
                      <a:lnTo>
                        <a:pt x="920" y="805"/>
                      </a:lnTo>
                      <a:lnTo>
                        <a:pt x="923" y="809"/>
                      </a:lnTo>
                      <a:lnTo>
                        <a:pt x="926" y="813"/>
                      </a:lnTo>
                      <a:lnTo>
                        <a:pt x="927" y="816"/>
                      </a:lnTo>
                      <a:lnTo>
                        <a:pt x="930" y="819"/>
                      </a:lnTo>
                      <a:lnTo>
                        <a:pt x="933" y="824"/>
                      </a:lnTo>
                      <a:lnTo>
                        <a:pt x="934" y="827"/>
                      </a:lnTo>
                      <a:lnTo>
                        <a:pt x="937" y="832"/>
                      </a:lnTo>
                      <a:lnTo>
                        <a:pt x="933" y="833"/>
                      </a:lnTo>
                      <a:lnTo>
                        <a:pt x="928" y="834"/>
                      </a:lnTo>
                      <a:lnTo>
                        <a:pt x="924" y="837"/>
                      </a:lnTo>
                      <a:lnTo>
                        <a:pt x="920" y="839"/>
                      </a:lnTo>
                      <a:lnTo>
                        <a:pt x="915" y="840"/>
                      </a:lnTo>
                      <a:lnTo>
                        <a:pt x="911" y="842"/>
                      </a:lnTo>
                      <a:lnTo>
                        <a:pt x="907" y="843"/>
                      </a:lnTo>
                      <a:lnTo>
                        <a:pt x="902" y="846"/>
                      </a:lnTo>
                      <a:lnTo>
                        <a:pt x="896" y="848"/>
                      </a:lnTo>
                      <a:lnTo>
                        <a:pt x="892" y="849"/>
                      </a:lnTo>
                      <a:lnTo>
                        <a:pt x="888" y="850"/>
                      </a:lnTo>
                      <a:lnTo>
                        <a:pt x="883" y="852"/>
                      </a:lnTo>
                      <a:lnTo>
                        <a:pt x="877" y="854"/>
                      </a:lnTo>
                      <a:lnTo>
                        <a:pt x="874" y="856"/>
                      </a:lnTo>
                      <a:lnTo>
                        <a:pt x="869" y="857"/>
                      </a:lnTo>
                      <a:lnTo>
                        <a:pt x="864" y="859"/>
                      </a:lnTo>
                      <a:lnTo>
                        <a:pt x="860" y="860"/>
                      </a:lnTo>
                      <a:lnTo>
                        <a:pt x="854" y="862"/>
                      </a:lnTo>
                      <a:lnTo>
                        <a:pt x="848" y="864"/>
                      </a:lnTo>
                      <a:lnTo>
                        <a:pt x="844" y="865"/>
                      </a:lnTo>
                      <a:lnTo>
                        <a:pt x="840" y="866"/>
                      </a:lnTo>
                      <a:lnTo>
                        <a:pt x="834" y="868"/>
                      </a:lnTo>
                      <a:lnTo>
                        <a:pt x="829" y="870"/>
                      </a:lnTo>
                      <a:lnTo>
                        <a:pt x="825" y="871"/>
                      </a:lnTo>
                      <a:lnTo>
                        <a:pt x="819" y="872"/>
                      </a:lnTo>
                      <a:lnTo>
                        <a:pt x="813" y="874"/>
                      </a:lnTo>
                      <a:lnTo>
                        <a:pt x="809" y="875"/>
                      </a:lnTo>
                      <a:lnTo>
                        <a:pt x="803" y="876"/>
                      </a:lnTo>
                      <a:lnTo>
                        <a:pt x="799" y="878"/>
                      </a:lnTo>
                      <a:lnTo>
                        <a:pt x="793" y="879"/>
                      </a:lnTo>
                      <a:lnTo>
                        <a:pt x="789" y="881"/>
                      </a:lnTo>
                      <a:lnTo>
                        <a:pt x="783" y="882"/>
                      </a:lnTo>
                      <a:lnTo>
                        <a:pt x="777" y="883"/>
                      </a:lnTo>
                      <a:lnTo>
                        <a:pt x="772" y="884"/>
                      </a:lnTo>
                      <a:lnTo>
                        <a:pt x="767" y="885"/>
                      </a:lnTo>
                      <a:lnTo>
                        <a:pt x="762" y="887"/>
                      </a:lnTo>
                      <a:lnTo>
                        <a:pt x="756" y="888"/>
                      </a:lnTo>
                      <a:lnTo>
                        <a:pt x="751" y="889"/>
                      </a:lnTo>
                      <a:lnTo>
                        <a:pt x="746" y="890"/>
                      </a:lnTo>
                      <a:lnTo>
                        <a:pt x="740" y="891"/>
                      </a:lnTo>
                      <a:lnTo>
                        <a:pt x="735" y="891"/>
                      </a:lnTo>
                      <a:lnTo>
                        <a:pt x="730" y="892"/>
                      </a:lnTo>
                      <a:lnTo>
                        <a:pt x="724" y="892"/>
                      </a:lnTo>
                      <a:lnTo>
                        <a:pt x="720" y="893"/>
                      </a:lnTo>
                      <a:lnTo>
                        <a:pt x="714" y="895"/>
                      </a:lnTo>
                      <a:lnTo>
                        <a:pt x="708" y="896"/>
                      </a:lnTo>
                      <a:lnTo>
                        <a:pt x="704" y="896"/>
                      </a:lnTo>
                      <a:lnTo>
                        <a:pt x="698" y="897"/>
                      </a:lnTo>
                      <a:lnTo>
                        <a:pt x="692" y="898"/>
                      </a:lnTo>
                      <a:lnTo>
                        <a:pt x="688" y="898"/>
                      </a:lnTo>
                      <a:lnTo>
                        <a:pt x="682" y="899"/>
                      </a:lnTo>
                      <a:lnTo>
                        <a:pt x="676" y="899"/>
                      </a:lnTo>
                      <a:lnTo>
                        <a:pt x="670" y="900"/>
                      </a:lnTo>
                      <a:lnTo>
                        <a:pt x="666" y="900"/>
                      </a:lnTo>
                      <a:lnTo>
                        <a:pt x="660" y="900"/>
                      </a:lnTo>
                      <a:lnTo>
                        <a:pt x="656" y="901"/>
                      </a:lnTo>
                      <a:lnTo>
                        <a:pt x="650" y="901"/>
                      </a:lnTo>
                      <a:lnTo>
                        <a:pt x="644" y="901"/>
                      </a:lnTo>
                      <a:lnTo>
                        <a:pt x="640" y="903"/>
                      </a:lnTo>
                      <a:lnTo>
                        <a:pt x="634" y="903"/>
                      </a:lnTo>
                      <a:lnTo>
                        <a:pt x="630" y="903"/>
                      </a:lnTo>
                      <a:lnTo>
                        <a:pt x="624" y="903"/>
                      </a:lnTo>
                      <a:lnTo>
                        <a:pt x="618" y="903"/>
                      </a:lnTo>
                      <a:lnTo>
                        <a:pt x="614" y="904"/>
                      </a:lnTo>
                      <a:lnTo>
                        <a:pt x="598" y="903"/>
                      </a:lnTo>
                      <a:lnTo>
                        <a:pt x="582" y="903"/>
                      </a:lnTo>
                      <a:lnTo>
                        <a:pt x="566" y="901"/>
                      </a:lnTo>
                      <a:lnTo>
                        <a:pt x="549" y="900"/>
                      </a:lnTo>
                      <a:lnTo>
                        <a:pt x="533" y="899"/>
                      </a:lnTo>
                      <a:lnTo>
                        <a:pt x="519" y="897"/>
                      </a:lnTo>
                      <a:lnTo>
                        <a:pt x="503" y="895"/>
                      </a:lnTo>
                      <a:lnTo>
                        <a:pt x="488" y="893"/>
                      </a:lnTo>
                      <a:lnTo>
                        <a:pt x="472" y="890"/>
                      </a:lnTo>
                      <a:lnTo>
                        <a:pt x="458" y="888"/>
                      </a:lnTo>
                      <a:lnTo>
                        <a:pt x="443" y="884"/>
                      </a:lnTo>
                      <a:lnTo>
                        <a:pt x="429" y="881"/>
                      </a:lnTo>
                      <a:lnTo>
                        <a:pt x="414" y="876"/>
                      </a:lnTo>
                      <a:lnTo>
                        <a:pt x="399" y="873"/>
                      </a:lnTo>
                      <a:lnTo>
                        <a:pt x="385" y="868"/>
                      </a:lnTo>
                      <a:lnTo>
                        <a:pt x="372" y="865"/>
                      </a:lnTo>
                      <a:lnTo>
                        <a:pt x="357" y="859"/>
                      </a:lnTo>
                      <a:lnTo>
                        <a:pt x="344" y="855"/>
                      </a:lnTo>
                      <a:lnTo>
                        <a:pt x="329" y="849"/>
                      </a:lnTo>
                      <a:lnTo>
                        <a:pt x="316" y="843"/>
                      </a:lnTo>
                      <a:lnTo>
                        <a:pt x="303" y="838"/>
                      </a:lnTo>
                      <a:lnTo>
                        <a:pt x="290" y="832"/>
                      </a:lnTo>
                      <a:lnTo>
                        <a:pt x="277" y="825"/>
                      </a:lnTo>
                      <a:lnTo>
                        <a:pt x="265" y="819"/>
                      </a:lnTo>
                      <a:lnTo>
                        <a:pt x="252" y="813"/>
                      </a:lnTo>
                      <a:lnTo>
                        <a:pt x="240" y="806"/>
                      </a:lnTo>
                      <a:lnTo>
                        <a:pt x="229" y="798"/>
                      </a:lnTo>
                      <a:lnTo>
                        <a:pt x="217" y="791"/>
                      </a:lnTo>
                      <a:lnTo>
                        <a:pt x="206" y="783"/>
                      </a:lnTo>
                      <a:lnTo>
                        <a:pt x="194" y="776"/>
                      </a:lnTo>
                      <a:lnTo>
                        <a:pt x="184" y="768"/>
                      </a:lnTo>
                      <a:lnTo>
                        <a:pt x="173" y="760"/>
                      </a:lnTo>
                      <a:lnTo>
                        <a:pt x="163" y="751"/>
                      </a:lnTo>
                      <a:lnTo>
                        <a:pt x="153" y="743"/>
                      </a:lnTo>
                      <a:lnTo>
                        <a:pt x="143" y="734"/>
                      </a:lnTo>
                      <a:lnTo>
                        <a:pt x="133" y="725"/>
                      </a:lnTo>
                      <a:lnTo>
                        <a:pt x="122" y="716"/>
                      </a:lnTo>
                      <a:lnTo>
                        <a:pt x="115" y="707"/>
                      </a:lnTo>
                      <a:lnTo>
                        <a:pt x="105" y="696"/>
                      </a:lnTo>
                      <a:lnTo>
                        <a:pt x="98" y="687"/>
                      </a:lnTo>
                      <a:lnTo>
                        <a:pt x="89" y="678"/>
                      </a:lnTo>
                      <a:lnTo>
                        <a:pt x="82" y="668"/>
                      </a:lnTo>
                      <a:lnTo>
                        <a:pt x="73" y="658"/>
                      </a:lnTo>
                      <a:lnTo>
                        <a:pt x="66" y="648"/>
                      </a:lnTo>
                      <a:lnTo>
                        <a:pt x="58" y="636"/>
                      </a:lnTo>
                      <a:lnTo>
                        <a:pt x="52" y="626"/>
                      </a:lnTo>
                      <a:lnTo>
                        <a:pt x="45" y="616"/>
                      </a:lnTo>
                      <a:lnTo>
                        <a:pt x="39" y="605"/>
                      </a:lnTo>
                      <a:lnTo>
                        <a:pt x="34" y="594"/>
                      </a:lnTo>
                      <a:lnTo>
                        <a:pt x="29" y="583"/>
                      </a:lnTo>
                      <a:lnTo>
                        <a:pt x="23" y="571"/>
                      </a:lnTo>
                      <a:lnTo>
                        <a:pt x="19" y="560"/>
                      </a:lnTo>
                      <a:lnTo>
                        <a:pt x="15" y="548"/>
                      </a:lnTo>
                      <a:lnTo>
                        <a:pt x="10" y="537"/>
                      </a:lnTo>
                      <a:lnTo>
                        <a:pt x="6" y="525"/>
                      </a:lnTo>
                      <a:lnTo>
                        <a:pt x="3" y="513"/>
                      </a:lnTo>
                      <a:lnTo>
                        <a:pt x="0" y="502"/>
                      </a:lnTo>
                      <a:lnTo>
                        <a:pt x="0" y="489"/>
                      </a:lnTo>
                      <a:lnTo>
                        <a:pt x="0" y="478"/>
                      </a:lnTo>
                      <a:lnTo>
                        <a:pt x="0" y="465"/>
                      </a:lnTo>
                      <a:lnTo>
                        <a:pt x="0" y="453"/>
                      </a:lnTo>
                      <a:lnTo>
                        <a:pt x="0" y="440"/>
                      </a:lnTo>
                      <a:lnTo>
                        <a:pt x="0" y="428"/>
                      </a:lnTo>
                      <a:lnTo>
                        <a:pt x="0" y="416"/>
                      </a:lnTo>
                      <a:lnTo>
                        <a:pt x="0" y="407"/>
                      </a:lnTo>
                      <a:lnTo>
                        <a:pt x="0" y="399"/>
                      </a:lnTo>
                      <a:lnTo>
                        <a:pt x="0" y="391"/>
                      </a:lnTo>
                      <a:lnTo>
                        <a:pt x="0" y="383"/>
                      </a:lnTo>
                      <a:lnTo>
                        <a:pt x="0" y="374"/>
                      </a:lnTo>
                      <a:lnTo>
                        <a:pt x="0" y="366"/>
                      </a:lnTo>
                      <a:lnTo>
                        <a:pt x="0" y="358"/>
                      </a:lnTo>
                      <a:lnTo>
                        <a:pt x="0" y="351"/>
                      </a:lnTo>
                      <a:lnTo>
                        <a:pt x="0" y="342"/>
                      </a:lnTo>
                      <a:lnTo>
                        <a:pt x="0" y="334"/>
                      </a:lnTo>
                      <a:lnTo>
                        <a:pt x="0" y="326"/>
                      </a:lnTo>
                      <a:lnTo>
                        <a:pt x="3" y="320"/>
                      </a:lnTo>
                      <a:lnTo>
                        <a:pt x="4" y="312"/>
                      </a:lnTo>
                      <a:lnTo>
                        <a:pt x="7" y="304"/>
                      </a:lnTo>
                      <a:lnTo>
                        <a:pt x="10" y="297"/>
                      </a:lnTo>
                      <a:lnTo>
                        <a:pt x="13" y="289"/>
                      </a:lnTo>
                      <a:lnTo>
                        <a:pt x="15" y="281"/>
                      </a:lnTo>
                      <a:lnTo>
                        <a:pt x="17" y="273"/>
                      </a:lnTo>
                      <a:lnTo>
                        <a:pt x="20" y="266"/>
                      </a:lnTo>
                      <a:lnTo>
                        <a:pt x="23" y="258"/>
                      </a:lnTo>
                      <a:lnTo>
                        <a:pt x="26" y="251"/>
                      </a:lnTo>
                      <a:lnTo>
                        <a:pt x="31" y="244"/>
                      </a:lnTo>
                      <a:lnTo>
                        <a:pt x="34" y="236"/>
                      </a:lnTo>
                      <a:lnTo>
                        <a:pt x="38" y="230"/>
                      </a:lnTo>
                      <a:lnTo>
                        <a:pt x="42" y="222"/>
                      </a:lnTo>
                      <a:lnTo>
                        <a:pt x="45" y="215"/>
                      </a:lnTo>
                      <a:lnTo>
                        <a:pt x="50" y="208"/>
                      </a:lnTo>
                      <a:lnTo>
                        <a:pt x="54" y="201"/>
                      </a:lnTo>
                      <a:lnTo>
                        <a:pt x="58" y="194"/>
                      </a:lnTo>
                      <a:lnTo>
                        <a:pt x="64" y="187"/>
                      </a:lnTo>
                      <a:lnTo>
                        <a:pt x="69" y="181"/>
                      </a:lnTo>
                      <a:lnTo>
                        <a:pt x="73" y="174"/>
                      </a:lnTo>
                      <a:lnTo>
                        <a:pt x="77" y="167"/>
                      </a:lnTo>
                      <a:lnTo>
                        <a:pt x="83" y="160"/>
                      </a:lnTo>
                      <a:lnTo>
                        <a:pt x="87" y="153"/>
                      </a:lnTo>
                      <a:lnTo>
                        <a:pt x="93" y="148"/>
                      </a:lnTo>
                      <a:lnTo>
                        <a:pt x="99" y="141"/>
                      </a:lnTo>
                      <a:lnTo>
                        <a:pt x="105" y="134"/>
                      </a:lnTo>
                      <a:lnTo>
                        <a:pt x="111" y="128"/>
                      </a:lnTo>
                      <a:lnTo>
                        <a:pt x="117" y="123"/>
                      </a:lnTo>
                      <a:lnTo>
                        <a:pt x="122" y="116"/>
                      </a:lnTo>
                      <a:lnTo>
                        <a:pt x="128" y="110"/>
                      </a:lnTo>
                      <a:lnTo>
                        <a:pt x="134" y="103"/>
                      </a:lnTo>
                      <a:lnTo>
                        <a:pt x="140" y="99"/>
                      </a:lnTo>
                      <a:lnTo>
                        <a:pt x="147" y="92"/>
                      </a:lnTo>
                      <a:lnTo>
                        <a:pt x="153" y="87"/>
                      </a:lnTo>
                      <a:lnTo>
                        <a:pt x="160" y="82"/>
                      </a:lnTo>
                      <a:lnTo>
                        <a:pt x="168" y="76"/>
                      </a:lnTo>
                      <a:lnTo>
                        <a:pt x="173" y="70"/>
                      </a:lnTo>
                      <a:lnTo>
                        <a:pt x="181" y="65"/>
                      </a:lnTo>
                      <a:lnTo>
                        <a:pt x="188" y="60"/>
                      </a:lnTo>
                      <a:lnTo>
                        <a:pt x="195" y="54"/>
                      </a:lnTo>
                      <a:lnTo>
                        <a:pt x="203" y="49"/>
                      </a:lnTo>
                      <a:lnTo>
                        <a:pt x="210" y="44"/>
                      </a:lnTo>
                      <a:lnTo>
                        <a:pt x="217" y="39"/>
                      </a:lnTo>
                      <a:lnTo>
                        <a:pt x="226" y="35"/>
                      </a:lnTo>
                      <a:lnTo>
                        <a:pt x="233" y="30"/>
                      </a:lnTo>
                      <a:lnTo>
                        <a:pt x="240" y="26"/>
                      </a:lnTo>
                      <a:lnTo>
                        <a:pt x="248" y="21"/>
                      </a:lnTo>
                      <a:lnTo>
                        <a:pt x="257" y="17"/>
                      </a:lnTo>
                      <a:lnTo>
                        <a:pt x="265" y="12"/>
                      </a:lnTo>
                      <a:lnTo>
                        <a:pt x="274" y="8"/>
                      </a:lnTo>
                      <a:lnTo>
                        <a:pt x="281" y="4"/>
                      </a:lnTo>
                      <a:lnTo>
                        <a:pt x="290" y="0"/>
                      </a:lnTo>
                      <a:lnTo>
                        <a:pt x="291" y="3"/>
                      </a:lnTo>
                      <a:lnTo>
                        <a:pt x="294" y="5"/>
                      </a:lnTo>
                      <a:lnTo>
                        <a:pt x="297" y="8"/>
                      </a:lnTo>
                      <a:lnTo>
                        <a:pt x="300" y="11"/>
                      </a:lnTo>
                      <a:lnTo>
                        <a:pt x="303" y="14"/>
                      </a:lnTo>
                      <a:lnTo>
                        <a:pt x="306" y="18"/>
                      </a:lnTo>
                      <a:lnTo>
                        <a:pt x="310" y="21"/>
                      </a:lnTo>
                      <a:lnTo>
                        <a:pt x="313" y="25"/>
                      </a:lnTo>
                      <a:lnTo>
                        <a:pt x="305" y="28"/>
                      </a:lnTo>
                      <a:lnTo>
                        <a:pt x="297" y="31"/>
                      </a:lnTo>
                      <a:lnTo>
                        <a:pt x="290" y="35"/>
                      </a:lnTo>
                      <a:lnTo>
                        <a:pt x="283" y="39"/>
                      </a:lnTo>
                      <a:lnTo>
                        <a:pt x="274" y="44"/>
                      </a:lnTo>
                      <a:lnTo>
                        <a:pt x="267" y="47"/>
                      </a:lnTo>
                      <a:lnTo>
                        <a:pt x="259" y="52"/>
                      </a:lnTo>
                      <a:lnTo>
                        <a:pt x="254" y="57"/>
                      </a:lnTo>
                      <a:lnTo>
                        <a:pt x="245" y="61"/>
                      </a:lnTo>
                      <a:lnTo>
                        <a:pt x="239" y="66"/>
                      </a:lnTo>
                      <a:lnTo>
                        <a:pt x="232" y="70"/>
                      </a:lnTo>
                      <a:lnTo>
                        <a:pt x="224" y="76"/>
                      </a:lnTo>
                      <a:lnTo>
                        <a:pt x="217" y="79"/>
                      </a:lnTo>
                      <a:lnTo>
                        <a:pt x="211" y="85"/>
                      </a:lnTo>
                      <a:lnTo>
                        <a:pt x="204" y="90"/>
                      </a:lnTo>
                      <a:lnTo>
                        <a:pt x="198" y="95"/>
                      </a:lnTo>
                      <a:lnTo>
                        <a:pt x="191" y="100"/>
                      </a:lnTo>
                      <a:lnTo>
                        <a:pt x="185" y="106"/>
                      </a:lnTo>
                      <a:lnTo>
                        <a:pt x="179" y="111"/>
                      </a:lnTo>
                      <a:lnTo>
                        <a:pt x="173" y="116"/>
                      </a:lnTo>
                      <a:lnTo>
                        <a:pt x="168" y="121"/>
                      </a:lnTo>
                      <a:lnTo>
                        <a:pt x="162" y="127"/>
                      </a:lnTo>
                      <a:lnTo>
                        <a:pt x="156" y="133"/>
                      </a:lnTo>
                      <a:lnTo>
                        <a:pt x="150" y="139"/>
                      </a:lnTo>
                      <a:lnTo>
                        <a:pt x="144" y="144"/>
                      </a:lnTo>
                      <a:lnTo>
                        <a:pt x="138" y="150"/>
                      </a:lnTo>
                      <a:lnTo>
                        <a:pt x="134" y="156"/>
                      </a:lnTo>
                      <a:lnTo>
                        <a:pt x="128" y="161"/>
                      </a:lnTo>
                      <a:lnTo>
                        <a:pt x="124" y="168"/>
                      </a:lnTo>
                      <a:lnTo>
                        <a:pt x="118" y="174"/>
                      </a:lnTo>
                      <a:lnTo>
                        <a:pt x="114" y="180"/>
                      </a:lnTo>
                      <a:lnTo>
                        <a:pt x="109" y="186"/>
                      </a:lnTo>
                      <a:lnTo>
                        <a:pt x="105" y="192"/>
                      </a:lnTo>
                      <a:lnTo>
                        <a:pt x="101" y="199"/>
                      </a:lnTo>
                      <a:lnTo>
                        <a:pt x="96" y="205"/>
                      </a:lnTo>
                      <a:lnTo>
                        <a:pt x="92" y="211"/>
                      </a:lnTo>
                      <a:lnTo>
                        <a:pt x="87" y="218"/>
                      </a:lnTo>
                      <a:lnTo>
                        <a:pt x="83" y="225"/>
                      </a:lnTo>
                      <a:lnTo>
                        <a:pt x="80" y="232"/>
                      </a:lnTo>
                      <a:lnTo>
                        <a:pt x="77" y="239"/>
                      </a:lnTo>
                      <a:lnTo>
                        <a:pt x="73" y="244"/>
                      </a:lnTo>
                      <a:lnTo>
                        <a:pt x="70" y="251"/>
                      </a:lnTo>
                      <a:lnTo>
                        <a:pt x="67" y="258"/>
                      </a:lnTo>
                      <a:lnTo>
                        <a:pt x="64" y="266"/>
                      </a:lnTo>
                      <a:lnTo>
                        <a:pt x="60" y="272"/>
                      </a:lnTo>
                      <a:lnTo>
                        <a:pt x="57" y="280"/>
                      </a:lnTo>
                      <a:lnTo>
                        <a:pt x="55" y="287"/>
                      </a:lnTo>
                      <a:lnTo>
                        <a:pt x="52" y="293"/>
                      </a:lnTo>
                      <a:lnTo>
                        <a:pt x="50" y="300"/>
                      </a:lnTo>
                      <a:lnTo>
                        <a:pt x="48" y="308"/>
                      </a:lnTo>
                      <a:lnTo>
                        <a:pt x="45" y="315"/>
                      </a:lnTo>
                      <a:lnTo>
                        <a:pt x="44" y="322"/>
                      </a:lnTo>
                      <a:lnTo>
                        <a:pt x="42" y="330"/>
                      </a:lnTo>
                      <a:lnTo>
                        <a:pt x="39" y="337"/>
                      </a:lnTo>
                      <a:lnTo>
                        <a:pt x="38" y="345"/>
                      </a:lnTo>
                      <a:lnTo>
                        <a:pt x="38" y="353"/>
                      </a:lnTo>
                      <a:lnTo>
                        <a:pt x="36" y="359"/>
                      </a:lnTo>
                      <a:lnTo>
                        <a:pt x="35" y="367"/>
                      </a:lnTo>
                      <a:lnTo>
                        <a:pt x="34" y="374"/>
                      </a:lnTo>
                      <a:lnTo>
                        <a:pt x="34" y="382"/>
                      </a:lnTo>
                      <a:lnTo>
                        <a:pt x="32" y="390"/>
                      </a:lnTo>
                      <a:lnTo>
                        <a:pt x="32" y="398"/>
                      </a:lnTo>
                      <a:lnTo>
                        <a:pt x="32" y="406"/>
                      </a:lnTo>
                      <a:lnTo>
                        <a:pt x="32" y="413"/>
                      </a:lnTo>
                      <a:lnTo>
                        <a:pt x="32" y="425"/>
                      </a:lnTo>
                      <a:lnTo>
                        <a:pt x="32" y="437"/>
                      </a:lnTo>
                      <a:lnTo>
                        <a:pt x="34" y="448"/>
                      </a:lnTo>
                      <a:lnTo>
                        <a:pt x="35" y="460"/>
                      </a:lnTo>
                      <a:lnTo>
                        <a:pt x="36" y="471"/>
                      </a:lnTo>
                      <a:lnTo>
                        <a:pt x="38" y="482"/>
                      </a:lnTo>
                      <a:lnTo>
                        <a:pt x="41" y="494"/>
                      </a:lnTo>
                      <a:lnTo>
                        <a:pt x="44" y="505"/>
                      </a:lnTo>
                      <a:lnTo>
                        <a:pt x="47" y="515"/>
                      </a:lnTo>
                      <a:lnTo>
                        <a:pt x="50" y="527"/>
                      </a:lnTo>
                      <a:lnTo>
                        <a:pt x="54" y="537"/>
                      </a:lnTo>
                      <a:lnTo>
                        <a:pt x="58" y="548"/>
                      </a:lnTo>
                      <a:lnTo>
                        <a:pt x="63" y="559"/>
                      </a:lnTo>
                      <a:lnTo>
                        <a:pt x="67" y="569"/>
                      </a:lnTo>
                      <a:lnTo>
                        <a:pt x="71" y="579"/>
                      </a:lnTo>
                      <a:lnTo>
                        <a:pt x="77" y="591"/>
                      </a:lnTo>
                      <a:lnTo>
                        <a:pt x="83" y="600"/>
                      </a:lnTo>
                      <a:lnTo>
                        <a:pt x="89" y="610"/>
                      </a:lnTo>
                      <a:lnTo>
                        <a:pt x="95" y="620"/>
                      </a:lnTo>
                      <a:lnTo>
                        <a:pt x="102" y="629"/>
                      </a:lnTo>
                      <a:lnTo>
                        <a:pt x="108" y="638"/>
                      </a:lnTo>
                      <a:lnTo>
                        <a:pt x="117" y="649"/>
                      </a:lnTo>
                      <a:lnTo>
                        <a:pt x="122" y="658"/>
                      </a:lnTo>
                      <a:lnTo>
                        <a:pt x="131" y="667"/>
                      </a:lnTo>
                      <a:lnTo>
                        <a:pt x="138" y="676"/>
                      </a:lnTo>
                      <a:lnTo>
                        <a:pt x="147" y="685"/>
                      </a:lnTo>
                      <a:lnTo>
                        <a:pt x="156" y="693"/>
                      </a:lnTo>
                      <a:lnTo>
                        <a:pt x="165" y="702"/>
                      </a:lnTo>
                      <a:lnTo>
                        <a:pt x="173" y="710"/>
                      </a:lnTo>
                      <a:lnTo>
                        <a:pt x="184" y="719"/>
                      </a:lnTo>
                      <a:lnTo>
                        <a:pt x="192" y="727"/>
                      </a:lnTo>
                      <a:lnTo>
                        <a:pt x="203" y="735"/>
                      </a:lnTo>
                      <a:lnTo>
                        <a:pt x="213" y="742"/>
                      </a:lnTo>
                      <a:lnTo>
                        <a:pt x="223" y="750"/>
                      </a:lnTo>
                      <a:lnTo>
                        <a:pt x="233" y="757"/>
                      </a:lnTo>
                      <a:lnTo>
                        <a:pt x="243" y="764"/>
                      </a:lnTo>
                      <a:lnTo>
                        <a:pt x="255" y="770"/>
                      </a:lnTo>
                      <a:lnTo>
                        <a:pt x="265" y="777"/>
                      </a:lnTo>
                      <a:lnTo>
                        <a:pt x="277" y="784"/>
                      </a:lnTo>
                      <a:lnTo>
                        <a:pt x="289" y="791"/>
                      </a:lnTo>
                      <a:lnTo>
                        <a:pt x="300" y="796"/>
                      </a:lnTo>
                      <a:lnTo>
                        <a:pt x="312" y="802"/>
                      </a:lnTo>
                      <a:lnTo>
                        <a:pt x="324" y="807"/>
                      </a:lnTo>
                      <a:lnTo>
                        <a:pt x="337" y="813"/>
                      </a:lnTo>
                      <a:lnTo>
                        <a:pt x="348" y="818"/>
                      </a:lnTo>
                      <a:lnTo>
                        <a:pt x="361" y="823"/>
                      </a:lnTo>
                      <a:lnTo>
                        <a:pt x="375" y="827"/>
                      </a:lnTo>
                      <a:lnTo>
                        <a:pt x="388" y="833"/>
                      </a:lnTo>
                      <a:lnTo>
                        <a:pt x="401" y="837"/>
                      </a:lnTo>
                      <a:lnTo>
                        <a:pt x="414" y="840"/>
                      </a:lnTo>
                      <a:lnTo>
                        <a:pt x="427" y="845"/>
                      </a:lnTo>
                      <a:lnTo>
                        <a:pt x="440" y="848"/>
                      </a:lnTo>
                      <a:lnTo>
                        <a:pt x="453" y="850"/>
                      </a:lnTo>
                      <a:lnTo>
                        <a:pt x="468" y="854"/>
                      </a:lnTo>
                      <a:lnTo>
                        <a:pt x="482" y="856"/>
                      </a:lnTo>
                      <a:lnTo>
                        <a:pt x="497" y="859"/>
                      </a:lnTo>
                      <a:lnTo>
                        <a:pt x="510" y="860"/>
                      </a:lnTo>
                      <a:lnTo>
                        <a:pt x="525" y="863"/>
                      </a:lnTo>
                      <a:lnTo>
                        <a:pt x="539" y="864"/>
                      </a:lnTo>
                      <a:lnTo>
                        <a:pt x="554" y="866"/>
                      </a:lnTo>
                      <a:lnTo>
                        <a:pt x="568" y="866"/>
                      </a:lnTo>
                      <a:lnTo>
                        <a:pt x="583" y="867"/>
                      </a:lnTo>
                      <a:lnTo>
                        <a:pt x="599" y="868"/>
                      </a:lnTo>
                      <a:lnTo>
                        <a:pt x="614" y="86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7" name="Freeform 330"/>
                <p:cNvSpPr>
                  <a:spLocks/>
                </p:cNvSpPr>
                <p:nvPr/>
              </p:nvSpPr>
              <p:spPr bwMode="auto">
                <a:xfrm>
                  <a:off x="827013" y="3001804"/>
                  <a:ext cx="233269" cy="201506"/>
                </a:xfrm>
                <a:custGeom>
                  <a:avLst/>
                  <a:gdLst>
                    <a:gd name="T0" fmla="*/ 2147483647 w 953"/>
                    <a:gd name="T1" fmla="*/ 2147483647 h 908"/>
                    <a:gd name="T2" fmla="*/ 2147483647 w 953"/>
                    <a:gd name="T3" fmla="*/ 2147483647 h 908"/>
                    <a:gd name="T4" fmla="*/ 2147483647 w 953"/>
                    <a:gd name="T5" fmla="*/ 2147483647 h 908"/>
                    <a:gd name="T6" fmla="*/ 2147483647 w 953"/>
                    <a:gd name="T7" fmla="*/ 2147483647 h 908"/>
                    <a:gd name="T8" fmla="*/ 2147483647 w 953"/>
                    <a:gd name="T9" fmla="*/ 2147483647 h 908"/>
                    <a:gd name="T10" fmla="*/ 2147483647 w 953"/>
                    <a:gd name="T11" fmla="*/ 2147483647 h 908"/>
                    <a:gd name="T12" fmla="*/ 2147483647 w 953"/>
                    <a:gd name="T13" fmla="*/ 2147483647 h 908"/>
                    <a:gd name="T14" fmla="*/ 2147483647 w 953"/>
                    <a:gd name="T15" fmla="*/ 2147483647 h 908"/>
                    <a:gd name="T16" fmla="*/ 2147483647 w 953"/>
                    <a:gd name="T17" fmla="*/ 2147483647 h 908"/>
                    <a:gd name="T18" fmla="*/ 2147483647 w 953"/>
                    <a:gd name="T19" fmla="*/ 0 h 908"/>
                    <a:gd name="T20" fmla="*/ 2147483647 w 953"/>
                    <a:gd name="T21" fmla="*/ 2147483647 h 908"/>
                    <a:gd name="T22" fmla="*/ 2147483647 w 953"/>
                    <a:gd name="T23" fmla="*/ 2147483647 h 908"/>
                    <a:gd name="T24" fmla="*/ 2147483647 w 953"/>
                    <a:gd name="T25" fmla="*/ 2147483647 h 908"/>
                    <a:gd name="T26" fmla="*/ 2147483647 w 953"/>
                    <a:gd name="T27" fmla="*/ 2147483647 h 908"/>
                    <a:gd name="T28" fmla="*/ 2147483647 w 953"/>
                    <a:gd name="T29" fmla="*/ 2147483647 h 908"/>
                    <a:gd name="T30" fmla="*/ 2147483647 w 953"/>
                    <a:gd name="T31" fmla="*/ 2147483647 h 908"/>
                    <a:gd name="T32" fmla="*/ 2147483647 w 953"/>
                    <a:gd name="T33" fmla="*/ 2147483647 h 908"/>
                    <a:gd name="T34" fmla="*/ 2147483647 w 953"/>
                    <a:gd name="T35" fmla="*/ 2147483647 h 908"/>
                    <a:gd name="T36" fmla="*/ 2147483647 w 953"/>
                    <a:gd name="T37" fmla="*/ 2147483647 h 908"/>
                    <a:gd name="T38" fmla="*/ 2147483647 w 953"/>
                    <a:gd name="T39" fmla="*/ 2147483647 h 908"/>
                    <a:gd name="T40" fmla="*/ 2147483647 w 953"/>
                    <a:gd name="T41" fmla="*/ 2147483647 h 908"/>
                    <a:gd name="T42" fmla="*/ 2147483647 w 953"/>
                    <a:gd name="T43" fmla="*/ 2147483647 h 908"/>
                    <a:gd name="T44" fmla="*/ 2147483647 w 953"/>
                    <a:gd name="T45" fmla="*/ 2147483647 h 908"/>
                    <a:gd name="T46" fmla="*/ 2147483647 w 953"/>
                    <a:gd name="T47" fmla="*/ 2147483647 h 908"/>
                    <a:gd name="T48" fmla="*/ 2147483647 w 953"/>
                    <a:gd name="T49" fmla="*/ 2147483647 h 908"/>
                    <a:gd name="T50" fmla="*/ 2147483647 w 953"/>
                    <a:gd name="T51" fmla="*/ 2147483647 h 908"/>
                    <a:gd name="T52" fmla="*/ 2147483647 w 953"/>
                    <a:gd name="T53" fmla="*/ 2147483647 h 908"/>
                    <a:gd name="T54" fmla="*/ 2147483647 w 953"/>
                    <a:gd name="T55" fmla="*/ 2147483647 h 908"/>
                    <a:gd name="T56" fmla="*/ 2147483647 w 953"/>
                    <a:gd name="T57" fmla="*/ 2147483647 h 908"/>
                    <a:gd name="T58" fmla="*/ 2147483647 w 953"/>
                    <a:gd name="T59" fmla="*/ 2147483647 h 908"/>
                    <a:gd name="T60" fmla="*/ 2147483647 w 953"/>
                    <a:gd name="T61" fmla="*/ 2147483647 h 908"/>
                    <a:gd name="T62" fmla="*/ 2147483647 w 953"/>
                    <a:gd name="T63" fmla="*/ 2147483647 h 908"/>
                    <a:gd name="T64" fmla="*/ 2147483647 w 953"/>
                    <a:gd name="T65" fmla="*/ 2147483647 h 908"/>
                    <a:gd name="T66" fmla="*/ 2147483647 w 953"/>
                    <a:gd name="T67" fmla="*/ 2147483647 h 908"/>
                    <a:gd name="T68" fmla="*/ 2147483647 w 953"/>
                    <a:gd name="T69" fmla="*/ 2147483647 h 908"/>
                    <a:gd name="T70" fmla="*/ 2147483647 w 953"/>
                    <a:gd name="T71" fmla="*/ 2147483647 h 908"/>
                    <a:gd name="T72" fmla="*/ 2147483647 w 953"/>
                    <a:gd name="T73" fmla="*/ 2147483647 h 908"/>
                    <a:gd name="T74" fmla="*/ 2147483647 w 953"/>
                    <a:gd name="T75" fmla="*/ 2147483647 h 908"/>
                    <a:gd name="T76" fmla="*/ 2147483647 w 953"/>
                    <a:gd name="T77" fmla="*/ 2147483647 h 908"/>
                    <a:gd name="T78" fmla="*/ 2147483647 w 953"/>
                    <a:gd name="T79" fmla="*/ 2147483647 h 908"/>
                    <a:gd name="T80" fmla="*/ 2147483647 w 953"/>
                    <a:gd name="T81" fmla="*/ 2147483647 h 908"/>
                    <a:gd name="T82" fmla="*/ 2147483647 w 953"/>
                    <a:gd name="T83" fmla="*/ 2147483647 h 908"/>
                    <a:gd name="T84" fmla="*/ 2147483647 w 953"/>
                    <a:gd name="T85" fmla="*/ 2147483647 h 908"/>
                    <a:gd name="T86" fmla="*/ 2147483647 w 953"/>
                    <a:gd name="T87" fmla="*/ 2147483647 h 908"/>
                    <a:gd name="T88" fmla="*/ 2147483647 w 953"/>
                    <a:gd name="T89" fmla="*/ 2147483647 h 908"/>
                    <a:gd name="T90" fmla="*/ 2147483647 w 953"/>
                    <a:gd name="T91" fmla="*/ 2147483647 h 908"/>
                    <a:gd name="T92" fmla="*/ 2147483647 w 953"/>
                    <a:gd name="T93" fmla="*/ 2147483647 h 908"/>
                    <a:gd name="T94" fmla="*/ 2147483647 w 953"/>
                    <a:gd name="T95" fmla="*/ 2147483647 h 908"/>
                    <a:gd name="T96" fmla="*/ 2147483647 w 953"/>
                    <a:gd name="T97" fmla="*/ 2147483647 h 908"/>
                    <a:gd name="T98" fmla="*/ 2147483647 w 953"/>
                    <a:gd name="T99" fmla="*/ 2147483647 h 908"/>
                    <a:gd name="T100" fmla="*/ 2147483647 w 953"/>
                    <a:gd name="T101" fmla="*/ 2147483647 h 908"/>
                    <a:gd name="T102" fmla="*/ 2147483647 w 953"/>
                    <a:gd name="T103" fmla="*/ 2147483647 h 908"/>
                    <a:gd name="T104" fmla="*/ 2147483647 w 953"/>
                    <a:gd name="T105" fmla="*/ 2147483647 h 908"/>
                    <a:gd name="T106" fmla="*/ 2147483647 w 953"/>
                    <a:gd name="T107" fmla="*/ 2147483647 h 908"/>
                    <a:gd name="T108" fmla="*/ 2147483647 w 953"/>
                    <a:gd name="T109" fmla="*/ 2147483647 h 908"/>
                    <a:gd name="T110" fmla="*/ 2147483647 w 953"/>
                    <a:gd name="T111" fmla="*/ 2147483647 h 908"/>
                    <a:gd name="T112" fmla="*/ 2147483647 w 953"/>
                    <a:gd name="T113" fmla="*/ 2147483647 h 908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953"/>
                    <a:gd name="T172" fmla="*/ 0 h 908"/>
                    <a:gd name="T173" fmla="*/ 953 w 953"/>
                    <a:gd name="T174" fmla="*/ 908 h 908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953" h="908">
                      <a:moveTo>
                        <a:pt x="16" y="100"/>
                      </a:moveTo>
                      <a:lnTo>
                        <a:pt x="13" y="97"/>
                      </a:lnTo>
                      <a:lnTo>
                        <a:pt x="11" y="93"/>
                      </a:lnTo>
                      <a:lnTo>
                        <a:pt x="8" y="90"/>
                      </a:lnTo>
                      <a:lnTo>
                        <a:pt x="7" y="87"/>
                      </a:lnTo>
                      <a:lnTo>
                        <a:pt x="6" y="83"/>
                      </a:lnTo>
                      <a:lnTo>
                        <a:pt x="4" y="80"/>
                      </a:lnTo>
                      <a:lnTo>
                        <a:pt x="1" y="77"/>
                      </a:lnTo>
                      <a:lnTo>
                        <a:pt x="0" y="75"/>
                      </a:lnTo>
                      <a:lnTo>
                        <a:pt x="4" y="73"/>
                      </a:lnTo>
                      <a:lnTo>
                        <a:pt x="8" y="71"/>
                      </a:lnTo>
                      <a:lnTo>
                        <a:pt x="13" y="68"/>
                      </a:lnTo>
                      <a:lnTo>
                        <a:pt x="17" y="66"/>
                      </a:lnTo>
                      <a:lnTo>
                        <a:pt x="22" y="64"/>
                      </a:lnTo>
                      <a:lnTo>
                        <a:pt x="26" y="63"/>
                      </a:lnTo>
                      <a:lnTo>
                        <a:pt x="30" y="60"/>
                      </a:lnTo>
                      <a:lnTo>
                        <a:pt x="36" y="59"/>
                      </a:lnTo>
                      <a:lnTo>
                        <a:pt x="41" y="57"/>
                      </a:lnTo>
                      <a:lnTo>
                        <a:pt x="45" y="55"/>
                      </a:lnTo>
                      <a:lnTo>
                        <a:pt x="49" y="54"/>
                      </a:lnTo>
                      <a:lnTo>
                        <a:pt x="55" y="51"/>
                      </a:lnTo>
                      <a:lnTo>
                        <a:pt x="60" y="50"/>
                      </a:lnTo>
                      <a:lnTo>
                        <a:pt x="64" y="48"/>
                      </a:lnTo>
                      <a:lnTo>
                        <a:pt x="70" y="47"/>
                      </a:lnTo>
                      <a:lnTo>
                        <a:pt x="74" y="46"/>
                      </a:lnTo>
                      <a:lnTo>
                        <a:pt x="78" y="43"/>
                      </a:lnTo>
                      <a:lnTo>
                        <a:pt x="84" y="42"/>
                      </a:lnTo>
                      <a:lnTo>
                        <a:pt x="89" y="40"/>
                      </a:lnTo>
                      <a:lnTo>
                        <a:pt x="94" y="39"/>
                      </a:lnTo>
                      <a:lnTo>
                        <a:pt x="99" y="36"/>
                      </a:lnTo>
                      <a:lnTo>
                        <a:pt x="105" y="35"/>
                      </a:lnTo>
                      <a:lnTo>
                        <a:pt x="109" y="33"/>
                      </a:lnTo>
                      <a:lnTo>
                        <a:pt x="115" y="32"/>
                      </a:lnTo>
                      <a:lnTo>
                        <a:pt x="119" y="31"/>
                      </a:lnTo>
                      <a:lnTo>
                        <a:pt x="125" y="30"/>
                      </a:lnTo>
                      <a:lnTo>
                        <a:pt x="129" y="27"/>
                      </a:lnTo>
                      <a:lnTo>
                        <a:pt x="135" y="26"/>
                      </a:lnTo>
                      <a:lnTo>
                        <a:pt x="141" y="25"/>
                      </a:lnTo>
                      <a:lnTo>
                        <a:pt x="147" y="24"/>
                      </a:lnTo>
                      <a:lnTo>
                        <a:pt x="151" y="23"/>
                      </a:lnTo>
                      <a:lnTo>
                        <a:pt x="157" y="22"/>
                      </a:lnTo>
                      <a:lnTo>
                        <a:pt x="163" y="19"/>
                      </a:lnTo>
                      <a:lnTo>
                        <a:pt x="167" y="18"/>
                      </a:lnTo>
                      <a:lnTo>
                        <a:pt x="173" y="17"/>
                      </a:lnTo>
                      <a:lnTo>
                        <a:pt x="179" y="16"/>
                      </a:lnTo>
                      <a:lnTo>
                        <a:pt x="183" y="15"/>
                      </a:lnTo>
                      <a:lnTo>
                        <a:pt x="189" y="14"/>
                      </a:lnTo>
                      <a:lnTo>
                        <a:pt x="195" y="13"/>
                      </a:lnTo>
                      <a:lnTo>
                        <a:pt x="199" y="13"/>
                      </a:lnTo>
                      <a:lnTo>
                        <a:pt x="205" y="11"/>
                      </a:lnTo>
                      <a:lnTo>
                        <a:pt x="211" y="10"/>
                      </a:lnTo>
                      <a:lnTo>
                        <a:pt x="215" y="9"/>
                      </a:lnTo>
                      <a:lnTo>
                        <a:pt x="221" y="8"/>
                      </a:lnTo>
                      <a:lnTo>
                        <a:pt x="227" y="7"/>
                      </a:lnTo>
                      <a:lnTo>
                        <a:pt x="233" y="7"/>
                      </a:lnTo>
                      <a:lnTo>
                        <a:pt x="239" y="6"/>
                      </a:lnTo>
                      <a:lnTo>
                        <a:pt x="245" y="6"/>
                      </a:lnTo>
                      <a:lnTo>
                        <a:pt x="249" y="5"/>
                      </a:lnTo>
                      <a:lnTo>
                        <a:pt x="255" y="3"/>
                      </a:lnTo>
                      <a:lnTo>
                        <a:pt x="261" y="3"/>
                      </a:lnTo>
                      <a:lnTo>
                        <a:pt x="265" y="3"/>
                      </a:lnTo>
                      <a:lnTo>
                        <a:pt x="271" y="2"/>
                      </a:lnTo>
                      <a:lnTo>
                        <a:pt x="277" y="2"/>
                      </a:lnTo>
                      <a:lnTo>
                        <a:pt x="283" y="1"/>
                      </a:lnTo>
                      <a:lnTo>
                        <a:pt x="287" y="1"/>
                      </a:lnTo>
                      <a:lnTo>
                        <a:pt x="293" y="1"/>
                      </a:lnTo>
                      <a:lnTo>
                        <a:pt x="299" y="0"/>
                      </a:lnTo>
                      <a:lnTo>
                        <a:pt x="303" y="0"/>
                      </a:lnTo>
                      <a:lnTo>
                        <a:pt x="309" y="0"/>
                      </a:lnTo>
                      <a:lnTo>
                        <a:pt x="315" y="0"/>
                      </a:lnTo>
                      <a:lnTo>
                        <a:pt x="320" y="0"/>
                      </a:lnTo>
                      <a:lnTo>
                        <a:pt x="325" y="0"/>
                      </a:lnTo>
                      <a:lnTo>
                        <a:pt x="331" y="0"/>
                      </a:lnTo>
                      <a:lnTo>
                        <a:pt x="347" y="0"/>
                      </a:lnTo>
                      <a:lnTo>
                        <a:pt x="363" y="0"/>
                      </a:lnTo>
                      <a:lnTo>
                        <a:pt x="379" y="1"/>
                      </a:lnTo>
                      <a:lnTo>
                        <a:pt x="395" y="2"/>
                      </a:lnTo>
                      <a:lnTo>
                        <a:pt x="409" y="3"/>
                      </a:lnTo>
                      <a:lnTo>
                        <a:pt x="425" y="6"/>
                      </a:lnTo>
                      <a:lnTo>
                        <a:pt x="440" y="7"/>
                      </a:lnTo>
                      <a:lnTo>
                        <a:pt x="456" y="9"/>
                      </a:lnTo>
                      <a:lnTo>
                        <a:pt x="471" y="11"/>
                      </a:lnTo>
                      <a:lnTo>
                        <a:pt x="487" y="15"/>
                      </a:lnTo>
                      <a:lnTo>
                        <a:pt x="501" y="18"/>
                      </a:lnTo>
                      <a:lnTo>
                        <a:pt x="516" y="22"/>
                      </a:lnTo>
                      <a:lnTo>
                        <a:pt x="530" y="25"/>
                      </a:lnTo>
                      <a:lnTo>
                        <a:pt x="543" y="30"/>
                      </a:lnTo>
                      <a:lnTo>
                        <a:pt x="558" y="33"/>
                      </a:lnTo>
                      <a:lnTo>
                        <a:pt x="573" y="38"/>
                      </a:lnTo>
                      <a:lnTo>
                        <a:pt x="587" y="42"/>
                      </a:lnTo>
                      <a:lnTo>
                        <a:pt x="600" y="48"/>
                      </a:lnTo>
                      <a:lnTo>
                        <a:pt x="613" y="52"/>
                      </a:lnTo>
                      <a:lnTo>
                        <a:pt x="628" y="58"/>
                      </a:lnTo>
                      <a:lnTo>
                        <a:pt x="640" y="64"/>
                      </a:lnTo>
                      <a:lnTo>
                        <a:pt x="653" y="69"/>
                      </a:lnTo>
                      <a:lnTo>
                        <a:pt x="666" y="76"/>
                      </a:lnTo>
                      <a:lnTo>
                        <a:pt x="679" y="83"/>
                      </a:lnTo>
                      <a:lnTo>
                        <a:pt x="691" y="90"/>
                      </a:lnTo>
                      <a:lnTo>
                        <a:pt x="702" y="96"/>
                      </a:lnTo>
                      <a:lnTo>
                        <a:pt x="714" y="102"/>
                      </a:lnTo>
                      <a:lnTo>
                        <a:pt x="727" y="110"/>
                      </a:lnTo>
                      <a:lnTo>
                        <a:pt x="737" y="118"/>
                      </a:lnTo>
                      <a:lnTo>
                        <a:pt x="749" y="126"/>
                      </a:lnTo>
                      <a:lnTo>
                        <a:pt x="761" y="134"/>
                      </a:lnTo>
                      <a:lnTo>
                        <a:pt x="771" y="142"/>
                      </a:lnTo>
                      <a:lnTo>
                        <a:pt x="781" y="150"/>
                      </a:lnTo>
                      <a:lnTo>
                        <a:pt x="791" y="159"/>
                      </a:lnTo>
                      <a:lnTo>
                        <a:pt x="801" y="167"/>
                      </a:lnTo>
                      <a:lnTo>
                        <a:pt x="812" y="177"/>
                      </a:lnTo>
                      <a:lnTo>
                        <a:pt x="820" y="186"/>
                      </a:lnTo>
                      <a:lnTo>
                        <a:pt x="829" y="195"/>
                      </a:lnTo>
                      <a:lnTo>
                        <a:pt x="838" y="204"/>
                      </a:lnTo>
                      <a:lnTo>
                        <a:pt x="847" y="214"/>
                      </a:lnTo>
                      <a:lnTo>
                        <a:pt x="854" y="224"/>
                      </a:lnTo>
                      <a:lnTo>
                        <a:pt x="863" y="233"/>
                      </a:lnTo>
                      <a:lnTo>
                        <a:pt x="870" y="244"/>
                      </a:lnTo>
                      <a:lnTo>
                        <a:pt x="877" y="254"/>
                      </a:lnTo>
                      <a:lnTo>
                        <a:pt x="884" y="264"/>
                      </a:lnTo>
                      <a:lnTo>
                        <a:pt x="892" y="276"/>
                      </a:lnTo>
                      <a:lnTo>
                        <a:pt x="898" y="286"/>
                      </a:lnTo>
                      <a:lnTo>
                        <a:pt x="905" y="297"/>
                      </a:lnTo>
                      <a:lnTo>
                        <a:pt x="909" y="307"/>
                      </a:lnTo>
                      <a:lnTo>
                        <a:pt x="915" y="319"/>
                      </a:lnTo>
                      <a:lnTo>
                        <a:pt x="921" y="330"/>
                      </a:lnTo>
                      <a:lnTo>
                        <a:pt x="925" y="342"/>
                      </a:lnTo>
                      <a:lnTo>
                        <a:pt x="930" y="353"/>
                      </a:lnTo>
                      <a:lnTo>
                        <a:pt x="934" y="364"/>
                      </a:lnTo>
                      <a:lnTo>
                        <a:pt x="937" y="377"/>
                      </a:lnTo>
                      <a:lnTo>
                        <a:pt x="941" y="388"/>
                      </a:lnTo>
                      <a:lnTo>
                        <a:pt x="943" y="401"/>
                      </a:lnTo>
                      <a:lnTo>
                        <a:pt x="946" y="412"/>
                      </a:lnTo>
                      <a:lnTo>
                        <a:pt x="949" y="425"/>
                      </a:lnTo>
                      <a:lnTo>
                        <a:pt x="950" y="437"/>
                      </a:lnTo>
                      <a:lnTo>
                        <a:pt x="951" y="450"/>
                      </a:lnTo>
                      <a:lnTo>
                        <a:pt x="953" y="461"/>
                      </a:lnTo>
                      <a:lnTo>
                        <a:pt x="953" y="474"/>
                      </a:lnTo>
                      <a:lnTo>
                        <a:pt x="953" y="487"/>
                      </a:lnTo>
                      <a:lnTo>
                        <a:pt x="953" y="495"/>
                      </a:lnTo>
                      <a:lnTo>
                        <a:pt x="953" y="503"/>
                      </a:lnTo>
                      <a:lnTo>
                        <a:pt x="953" y="511"/>
                      </a:lnTo>
                      <a:lnTo>
                        <a:pt x="951" y="520"/>
                      </a:lnTo>
                      <a:lnTo>
                        <a:pt x="951" y="528"/>
                      </a:lnTo>
                      <a:lnTo>
                        <a:pt x="950" y="536"/>
                      </a:lnTo>
                      <a:lnTo>
                        <a:pt x="949" y="544"/>
                      </a:lnTo>
                      <a:lnTo>
                        <a:pt x="947" y="553"/>
                      </a:lnTo>
                      <a:lnTo>
                        <a:pt x="946" y="560"/>
                      </a:lnTo>
                      <a:lnTo>
                        <a:pt x="944" y="568"/>
                      </a:lnTo>
                      <a:lnTo>
                        <a:pt x="943" y="577"/>
                      </a:lnTo>
                      <a:lnTo>
                        <a:pt x="940" y="585"/>
                      </a:lnTo>
                      <a:lnTo>
                        <a:pt x="938" y="593"/>
                      </a:lnTo>
                      <a:lnTo>
                        <a:pt x="935" y="600"/>
                      </a:lnTo>
                      <a:lnTo>
                        <a:pt x="934" y="608"/>
                      </a:lnTo>
                      <a:lnTo>
                        <a:pt x="931" y="616"/>
                      </a:lnTo>
                      <a:lnTo>
                        <a:pt x="928" y="624"/>
                      </a:lnTo>
                      <a:lnTo>
                        <a:pt x="925" y="632"/>
                      </a:lnTo>
                      <a:lnTo>
                        <a:pt x="921" y="639"/>
                      </a:lnTo>
                      <a:lnTo>
                        <a:pt x="918" y="647"/>
                      </a:lnTo>
                      <a:lnTo>
                        <a:pt x="915" y="654"/>
                      </a:lnTo>
                      <a:lnTo>
                        <a:pt x="911" y="662"/>
                      </a:lnTo>
                      <a:lnTo>
                        <a:pt x="908" y="668"/>
                      </a:lnTo>
                      <a:lnTo>
                        <a:pt x="903" y="676"/>
                      </a:lnTo>
                      <a:lnTo>
                        <a:pt x="900" y="683"/>
                      </a:lnTo>
                      <a:lnTo>
                        <a:pt x="896" y="691"/>
                      </a:lnTo>
                      <a:lnTo>
                        <a:pt x="892" y="698"/>
                      </a:lnTo>
                      <a:lnTo>
                        <a:pt x="887" y="705"/>
                      </a:lnTo>
                      <a:lnTo>
                        <a:pt x="883" y="712"/>
                      </a:lnTo>
                      <a:lnTo>
                        <a:pt x="877" y="719"/>
                      </a:lnTo>
                      <a:lnTo>
                        <a:pt x="873" y="725"/>
                      </a:lnTo>
                      <a:lnTo>
                        <a:pt x="868" y="733"/>
                      </a:lnTo>
                      <a:lnTo>
                        <a:pt x="863" y="739"/>
                      </a:lnTo>
                      <a:lnTo>
                        <a:pt x="857" y="746"/>
                      </a:lnTo>
                      <a:lnTo>
                        <a:pt x="851" y="753"/>
                      </a:lnTo>
                      <a:lnTo>
                        <a:pt x="847" y="760"/>
                      </a:lnTo>
                      <a:lnTo>
                        <a:pt x="841" y="765"/>
                      </a:lnTo>
                      <a:lnTo>
                        <a:pt x="835" y="772"/>
                      </a:lnTo>
                      <a:lnTo>
                        <a:pt x="829" y="778"/>
                      </a:lnTo>
                      <a:lnTo>
                        <a:pt x="823" y="785"/>
                      </a:lnTo>
                      <a:lnTo>
                        <a:pt x="816" y="790"/>
                      </a:lnTo>
                      <a:lnTo>
                        <a:pt x="810" y="796"/>
                      </a:lnTo>
                      <a:lnTo>
                        <a:pt x="803" y="802"/>
                      </a:lnTo>
                      <a:lnTo>
                        <a:pt x="797" y="808"/>
                      </a:lnTo>
                      <a:lnTo>
                        <a:pt x="791" y="814"/>
                      </a:lnTo>
                      <a:lnTo>
                        <a:pt x="784" y="820"/>
                      </a:lnTo>
                      <a:lnTo>
                        <a:pt x="777" y="826"/>
                      </a:lnTo>
                      <a:lnTo>
                        <a:pt x="771" y="831"/>
                      </a:lnTo>
                      <a:lnTo>
                        <a:pt x="763" y="836"/>
                      </a:lnTo>
                      <a:lnTo>
                        <a:pt x="756" y="841"/>
                      </a:lnTo>
                      <a:lnTo>
                        <a:pt x="749" y="847"/>
                      </a:lnTo>
                      <a:lnTo>
                        <a:pt x="742" y="852"/>
                      </a:lnTo>
                      <a:lnTo>
                        <a:pt x="733" y="857"/>
                      </a:lnTo>
                      <a:lnTo>
                        <a:pt x="726" y="862"/>
                      </a:lnTo>
                      <a:lnTo>
                        <a:pt x="718" y="867"/>
                      </a:lnTo>
                      <a:lnTo>
                        <a:pt x="711" y="872"/>
                      </a:lnTo>
                      <a:lnTo>
                        <a:pt x="702" y="877"/>
                      </a:lnTo>
                      <a:lnTo>
                        <a:pt x="695" y="881"/>
                      </a:lnTo>
                      <a:lnTo>
                        <a:pt x="686" y="886"/>
                      </a:lnTo>
                      <a:lnTo>
                        <a:pt x="679" y="890"/>
                      </a:lnTo>
                      <a:lnTo>
                        <a:pt x="670" y="894"/>
                      </a:lnTo>
                      <a:lnTo>
                        <a:pt x="661" y="898"/>
                      </a:lnTo>
                      <a:lnTo>
                        <a:pt x="653" y="903"/>
                      </a:lnTo>
                      <a:lnTo>
                        <a:pt x="644" y="908"/>
                      </a:lnTo>
                      <a:lnTo>
                        <a:pt x="641" y="904"/>
                      </a:lnTo>
                      <a:lnTo>
                        <a:pt x="638" y="901"/>
                      </a:lnTo>
                      <a:lnTo>
                        <a:pt x="634" y="897"/>
                      </a:lnTo>
                      <a:lnTo>
                        <a:pt x="631" y="894"/>
                      </a:lnTo>
                      <a:lnTo>
                        <a:pt x="628" y="890"/>
                      </a:lnTo>
                      <a:lnTo>
                        <a:pt x="625" y="886"/>
                      </a:lnTo>
                      <a:lnTo>
                        <a:pt x="622" y="882"/>
                      </a:lnTo>
                      <a:lnTo>
                        <a:pt x="619" y="880"/>
                      </a:lnTo>
                      <a:lnTo>
                        <a:pt x="628" y="876"/>
                      </a:lnTo>
                      <a:lnTo>
                        <a:pt x="635" y="872"/>
                      </a:lnTo>
                      <a:lnTo>
                        <a:pt x="644" y="868"/>
                      </a:lnTo>
                      <a:lnTo>
                        <a:pt x="651" y="864"/>
                      </a:lnTo>
                      <a:lnTo>
                        <a:pt x="659" y="860"/>
                      </a:lnTo>
                      <a:lnTo>
                        <a:pt x="666" y="855"/>
                      </a:lnTo>
                      <a:lnTo>
                        <a:pt x="675" y="851"/>
                      </a:lnTo>
                      <a:lnTo>
                        <a:pt x="682" y="847"/>
                      </a:lnTo>
                      <a:lnTo>
                        <a:pt x="689" y="843"/>
                      </a:lnTo>
                      <a:lnTo>
                        <a:pt x="696" y="838"/>
                      </a:lnTo>
                      <a:lnTo>
                        <a:pt x="704" y="834"/>
                      </a:lnTo>
                      <a:lnTo>
                        <a:pt x="711" y="828"/>
                      </a:lnTo>
                      <a:lnTo>
                        <a:pt x="717" y="823"/>
                      </a:lnTo>
                      <a:lnTo>
                        <a:pt x="724" y="819"/>
                      </a:lnTo>
                      <a:lnTo>
                        <a:pt x="731" y="813"/>
                      </a:lnTo>
                      <a:lnTo>
                        <a:pt x="739" y="808"/>
                      </a:lnTo>
                      <a:lnTo>
                        <a:pt x="745" y="803"/>
                      </a:lnTo>
                      <a:lnTo>
                        <a:pt x="752" y="797"/>
                      </a:lnTo>
                      <a:lnTo>
                        <a:pt x="758" y="791"/>
                      </a:lnTo>
                      <a:lnTo>
                        <a:pt x="765" y="787"/>
                      </a:lnTo>
                      <a:lnTo>
                        <a:pt x="771" y="781"/>
                      </a:lnTo>
                      <a:lnTo>
                        <a:pt x="777" y="775"/>
                      </a:lnTo>
                      <a:lnTo>
                        <a:pt x="782" y="770"/>
                      </a:lnTo>
                      <a:lnTo>
                        <a:pt x="788" y="764"/>
                      </a:lnTo>
                      <a:lnTo>
                        <a:pt x="794" y="758"/>
                      </a:lnTo>
                      <a:lnTo>
                        <a:pt x="800" y="753"/>
                      </a:lnTo>
                      <a:lnTo>
                        <a:pt x="806" y="747"/>
                      </a:lnTo>
                      <a:lnTo>
                        <a:pt x="812" y="740"/>
                      </a:lnTo>
                      <a:lnTo>
                        <a:pt x="816" y="734"/>
                      </a:lnTo>
                      <a:lnTo>
                        <a:pt x="820" y="728"/>
                      </a:lnTo>
                      <a:lnTo>
                        <a:pt x="826" y="722"/>
                      </a:lnTo>
                      <a:lnTo>
                        <a:pt x="832" y="716"/>
                      </a:lnTo>
                      <a:lnTo>
                        <a:pt x="835" y="709"/>
                      </a:lnTo>
                      <a:lnTo>
                        <a:pt x="841" y="703"/>
                      </a:lnTo>
                      <a:lnTo>
                        <a:pt x="845" y="696"/>
                      </a:lnTo>
                      <a:lnTo>
                        <a:pt x="849" y="690"/>
                      </a:lnTo>
                      <a:lnTo>
                        <a:pt x="852" y="682"/>
                      </a:lnTo>
                      <a:lnTo>
                        <a:pt x="857" y="676"/>
                      </a:lnTo>
                      <a:lnTo>
                        <a:pt x="861" y="670"/>
                      </a:lnTo>
                      <a:lnTo>
                        <a:pt x="866" y="663"/>
                      </a:lnTo>
                      <a:lnTo>
                        <a:pt x="868" y="656"/>
                      </a:lnTo>
                      <a:lnTo>
                        <a:pt x="871" y="649"/>
                      </a:lnTo>
                      <a:lnTo>
                        <a:pt x="876" y="641"/>
                      </a:lnTo>
                      <a:lnTo>
                        <a:pt x="879" y="635"/>
                      </a:lnTo>
                      <a:lnTo>
                        <a:pt x="882" y="627"/>
                      </a:lnTo>
                      <a:lnTo>
                        <a:pt x="884" y="621"/>
                      </a:lnTo>
                      <a:lnTo>
                        <a:pt x="887" y="613"/>
                      </a:lnTo>
                      <a:lnTo>
                        <a:pt x="890" y="606"/>
                      </a:lnTo>
                      <a:lnTo>
                        <a:pt x="893" y="598"/>
                      </a:lnTo>
                      <a:lnTo>
                        <a:pt x="896" y="591"/>
                      </a:lnTo>
                      <a:lnTo>
                        <a:pt x="898" y="583"/>
                      </a:lnTo>
                      <a:lnTo>
                        <a:pt x="900" y="576"/>
                      </a:lnTo>
                      <a:lnTo>
                        <a:pt x="902" y="568"/>
                      </a:lnTo>
                      <a:lnTo>
                        <a:pt x="903" y="561"/>
                      </a:lnTo>
                      <a:lnTo>
                        <a:pt x="905" y="553"/>
                      </a:lnTo>
                      <a:lnTo>
                        <a:pt x="906" y="547"/>
                      </a:lnTo>
                      <a:lnTo>
                        <a:pt x="908" y="539"/>
                      </a:lnTo>
                      <a:lnTo>
                        <a:pt x="909" y="531"/>
                      </a:lnTo>
                      <a:lnTo>
                        <a:pt x="911" y="523"/>
                      </a:lnTo>
                      <a:lnTo>
                        <a:pt x="911" y="516"/>
                      </a:lnTo>
                      <a:lnTo>
                        <a:pt x="912" y="508"/>
                      </a:lnTo>
                      <a:lnTo>
                        <a:pt x="912" y="500"/>
                      </a:lnTo>
                      <a:lnTo>
                        <a:pt x="912" y="492"/>
                      </a:lnTo>
                      <a:lnTo>
                        <a:pt x="912" y="484"/>
                      </a:lnTo>
                      <a:lnTo>
                        <a:pt x="912" y="473"/>
                      </a:lnTo>
                      <a:lnTo>
                        <a:pt x="912" y="461"/>
                      </a:lnTo>
                      <a:lnTo>
                        <a:pt x="911" y="449"/>
                      </a:lnTo>
                      <a:lnTo>
                        <a:pt x="909" y="438"/>
                      </a:lnTo>
                      <a:lnTo>
                        <a:pt x="908" y="426"/>
                      </a:lnTo>
                      <a:lnTo>
                        <a:pt x="905" y="414"/>
                      </a:lnTo>
                      <a:lnTo>
                        <a:pt x="902" y="403"/>
                      </a:lnTo>
                      <a:lnTo>
                        <a:pt x="900" y="393"/>
                      </a:lnTo>
                      <a:lnTo>
                        <a:pt x="898" y="381"/>
                      </a:lnTo>
                      <a:lnTo>
                        <a:pt x="893" y="370"/>
                      </a:lnTo>
                      <a:lnTo>
                        <a:pt x="890" y="359"/>
                      </a:lnTo>
                      <a:lnTo>
                        <a:pt x="886" y="348"/>
                      </a:lnTo>
                      <a:lnTo>
                        <a:pt x="882" y="338"/>
                      </a:lnTo>
                      <a:lnTo>
                        <a:pt x="877" y="328"/>
                      </a:lnTo>
                      <a:lnTo>
                        <a:pt x="871" y="317"/>
                      </a:lnTo>
                      <a:lnTo>
                        <a:pt x="867" y="307"/>
                      </a:lnTo>
                      <a:lnTo>
                        <a:pt x="861" y="297"/>
                      </a:lnTo>
                      <a:lnTo>
                        <a:pt x="854" y="287"/>
                      </a:lnTo>
                      <a:lnTo>
                        <a:pt x="848" y="277"/>
                      </a:lnTo>
                      <a:lnTo>
                        <a:pt x="842" y="268"/>
                      </a:lnTo>
                      <a:lnTo>
                        <a:pt x="835" y="257"/>
                      </a:lnTo>
                      <a:lnTo>
                        <a:pt x="828" y="248"/>
                      </a:lnTo>
                      <a:lnTo>
                        <a:pt x="820" y="239"/>
                      </a:lnTo>
                      <a:lnTo>
                        <a:pt x="813" y="230"/>
                      </a:lnTo>
                      <a:lnTo>
                        <a:pt x="804" y="221"/>
                      </a:lnTo>
                      <a:lnTo>
                        <a:pt x="796" y="212"/>
                      </a:lnTo>
                      <a:lnTo>
                        <a:pt x="787" y="203"/>
                      </a:lnTo>
                      <a:lnTo>
                        <a:pt x="780" y="195"/>
                      </a:lnTo>
                      <a:lnTo>
                        <a:pt x="769" y="186"/>
                      </a:lnTo>
                      <a:lnTo>
                        <a:pt x="761" y="178"/>
                      </a:lnTo>
                      <a:lnTo>
                        <a:pt x="750" y="170"/>
                      </a:lnTo>
                      <a:lnTo>
                        <a:pt x="742" y="163"/>
                      </a:lnTo>
                      <a:lnTo>
                        <a:pt x="731" y="155"/>
                      </a:lnTo>
                      <a:lnTo>
                        <a:pt x="721" y="147"/>
                      </a:lnTo>
                      <a:lnTo>
                        <a:pt x="711" y="140"/>
                      </a:lnTo>
                      <a:lnTo>
                        <a:pt x="701" y="133"/>
                      </a:lnTo>
                      <a:lnTo>
                        <a:pt x="689" y="125"/>
                      </a:lnTo>
                      <a:lnTo>
                        <a:pt x="679" y="120"/>
                      </a:lnTo>
                      <a:lnTo>
                        <a:pt x="667" y="113"/>
                      </a:lnTo>
                      <a:lnTo>
                        <a:pt x="656" y="107"/>
                      </a:lnTo>
                      <a:lnTo>
                        <a:pt x="644" y="100"/>
                      </a:lnTo>
                      <a:lnTo>
                        <a:pt x="631" y="95"/>
                      </a:lnTo>
                      <a:lnTo>
                        <a:pt x="619" y="89"/>
                      </a:lnTo>
                      <a:lnTo>
                        <a:pt x="608" y="83"/>
                      </a:lnTo>
                      <a:lnTo>
                        <a:pt x="594" y="77"/>
                      </a:lnTo>
                      <a:lnTo>
                        <a:pt x="583" y="74"/>
                      </a:lnTo>
                      <a:lnTo>
                        <a:pt x="570" y="68"/>
                      </a:lnTo>
                      <a:lnTo>
                        <a:pt x="557" y="65"/>
                      </a:lnTo>
                      <a:lnTo>
                        <a:pt x="543" y="60"/>
                      </a:lnTo>
                      <a:lnTo>
                        <a:pt x="530" y="56"/>
                      </a:lnTo>
                      <a:lnTo>
                        <a:pt x="516" y="52"/>
                      </a:lnTo>
                      <a:lnTo>
                        <a:pt x="503" y="49"/>
                      </a:lnTo>
                      <a:lnTo>
                        <a:pt x="489" y="46"/>
                      </a:lnTo>
                      <a:lnTo>
                        <a:pt x="475" y="43"/>
                      </a:lnTo>
                      <a:lnTo>
                        <a:pt x="462" y="40"/>
                      </a:lnTo>
                      <a:lnTo>
                        <a:pt x="447" y="38"/>
                      </a:lnTo>
                      <a:lnTo>
                        <a:pt x="433" y="35"/>
                      </a:lnTo>
                      <a:lnTo>
                        <a:pt x="420" y="34"/>
                      </a:lnTo>
                      <a:lnTo>
                        <a:pt x="405" y="33"/>
                      </a:lnTo>
                      <a:lnTo>
                        <a:pt x="390" y="32"/>
                      </a:lnTo>
                      <a:lnTo>
                        <a:pt x="374" y="31"/>
                      </a:lnTo>
                      <a:lnTo>
                        <a:pt x="360" y="30"/>
                      </a:lnTo>
                      <a:lnTo>
                        <a:pt x="345" y="30"/>
                      </a:lnTo>
                      <a:lnTo>
                        <a:pt x="331" y="30"/>
                      </a:lnTo>
                      <a:lnTo>
                        <a:pt x="325" y="30"/>
                      </a:lnTo>
                      <a:lnTo>
                        <a:pt x="320" y="30"/>
                      </a:lnTo>
                      <a:lnTo>
                        <a:pt x="315" y="30"/>
                      </a:lnTo>
                      <a:lnTo>
                        <a:pt x="310" y="30"/>
                      </a:lnTo>
                      <a:lnTo>
                        <a:pt x="304" y="30"/>
                      </a:lnTo>
                      <a:lnTo>
                        <a:pt x="300" y="30"/>
                      </a:lnTo>
                      <a:lnTo>
                        <a:pt x="296" y="30"/>
                      </a:lnTo>
                      <a:lnTo>
                        <a:pt x="290" y="31"/>
                      </a:lnTo>
                      <a:lnTo>
                        <a:pt x="284" y="31"/>
                      </a:lnTo>
                      <a:lnTo>
                        <a:pt x="280" y="31"/>
                      </a:lnTo>
                      <a:lnTo>
                        <a:pt x="274" y="31"/>
                      </a:lnTo>
                      <a:lnTo>
                        <a:pt x="269" y="32"/>
                      </a:lnTo>
                      <a:lnTo>
                        <a:pt x="265" y="32"/>
                      </a:lnTo>
                      <a:lnTo>
                        <a:pt x="259" y="33"/>
                      </a:lnTo>
                      <a:lnTo>
                        <a:pt x="255" y="33"/>
                      </a:lnTo>
                      <a:lnTo>
                        <a:pt x="249" y="34"/>
                      </a:lnTo>
                      <a:lnTo>
                        <a:pt x="245" y="34"/>
                      </a:lnTo>
                      <a:lnTo>
                        <a:pt x="239" y="35"/>
                      </a:lnTo>
                      <a:lnTo>
                        <a:pt x="233" y="35"/>
                      </a:lnTo>
                      <a:lnTo>
                        <a:pt x="229" y="36"/>
                      </a:lnTo>
                      <a:lnTo>
                        <a:pt x="224" y="36"/>
                      </a:lnTo>
                      <a:lnTo>
                        <a:pt x="218" y="38"/>
                      </a:lnTo>
                      <a:lnTo>
                        <a:pt x="214" y="39"/>
                      </a:lnTo>
                      <a:lnTo>
                        <a:pt x="208" y="40"/>
                      </a:lnTo>
                      <a:lnTo>
                        <a:pt x="204" y="40"/>
                      </a:lnTo>
                      <a:lnTo>
                        <a:pt x="198" y="41"/>
                      </a:lnTo>
                      <a:lnTo>
                        <a:pt x="194" y="42"/>
                      </a:lnTo>
                      <a:lnTo>
                        <a:pt x="189" y="43"/>
                      </a:lnTo>
                      <a:lnTo>
                        <a:pt x="183" y="44"/>
                      </a:lnTo>
                      <a:lnTo>
                        <a:pt x="179" y="46"/>
                      </a:lnTo>
                      <a:lnTo>
                        <a:pt x="173" y="47"/>
                      </a:lnTo>
                      <a:lnTo>
                        <a:pt x="169" y="48"/>
                      </a:lnTo>
                      <a:lnTo>
                        <a:pt x="163" y="49"/>
                      </a:lnTo>
                      <a:lnTo>
                        <a:pt x="159" y="50"/>
                      </a:lnTo>
                      <a:lnTo>
                        <a:pt x="153" y="51"/>
                      </a:lnTo>
                      <a:lnTo>
                        <a:pt x="148" y="52"/>
                      </a:lnTo>
                      <a:lnTo>
                        <a:pt x="144" y="54"/>
                      </a:lnTo>
                      <a:lnTo>
                        <a:pt x="138" y="55"/>
                      </a:lnTo>
                      <a:lnTo>
                        <a:pt x="134" y="57"/>
                      </a:lnTo>
                      <a:lnTo>
                        <a:pt x="128" y="58"/>
                      </a:lnTo>
                      <a:lnTo>
                        <a:pt x="124" y="59"/>
                      </a:lnTo>
                      <a:lnTo>
                        <a:pt x="119" y="60"/>
                      </a:lnTo>
                      <a:lnTo>
                        <a:pt x="113" y="63"/>
                      </a:lnTo>
                      <a:lnTo>
                        <a:pt x="109" y="64"/>
                      </a:lnTo>
                      <a:lnTo>
                        <a:pt x="103" y="65"/>
                      </a:lnTo>
                      <a:lnTo>
                        <a:pt x="99" y="67"/>
                      </a:lnTo>
                      <a:lnTo>
                        <a:pt x="94" y="68"/>
                      </a:lnTo>
                      <a:lnTo>
                        <a:pt x="90" y="71"/>
                      </a:lnTo>
                      <a:lnTo>
                        <a:pt x="84" y="72"/>
                      </a:lnTo>
                      <a:lnTo>
                        <a:pt x="80" y="74"/>
                      </a:lnTo>
                      <a:lnTo>
                        <a:pt x="76" y="75"/>
                      </a:lnTo>
                      <a:lnTo>
                        <a:pt x="71" y="76"/>
                      </a:lnTo>
                      <a:lnTo>
                        <a:pt x="65" y="79"/>
                      </a:lnTo>
                      <a:lnTo>
                        <a:pt x="61" y="81"/>
                      </a:lnTo>
                      <a:lnTo>
                        <a:pt x="57" y="82"/>
                      </a:lnTo>
                      <a:lnTo>
                        <a:pt x="52" y="84"/>
                      </a:lnTo>
                      <a:lnTo>
                        <a:pt x="46" y="85"/>
                      </a:lnTo>
                      <a:lnTo>
                        <a:pt x="42" y="88"/>
                      </a:lnTo>
                      <a:lnTo>
                        <a:pt x="38" y="90"/>
                      </a:lnTo>
                      <a:lnTo>
                        <a:pt x="33" y="91"/>
                      </a:lnTo>
                      <a:lnTo>
                        <a:pt x="29" y="93"/>
                      </a:lnTo>
                      <a:lnTo>
                        <a:pt x="25" y="96"/>
                      </a:lnTo>
                      <a:lnTo>
                        <a:pt x="20" y="98"/>
                      </a:lnTo>
                      <a:lnTo>
                        <a:pt x="16" y="1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ko-KR" altLang="en-US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16" name="그룹 397"/>
            <p:cNvGrpSpPr>
              <a:grpSpLocks/>
            </p:cNvGrpSpPr>
            <p:nvPr/>
          </p:nvGrpSpPr>
          <p:grpSpPr bwMode="auto">
            <a:xfrm>
              <a:off x="296863" y="5203832"/>
              <a:ext cx="1144587" cy="714376"/>
              <a:chOff x="511925" y="5038736"/>
              <a:chExt cx="1144608" cy="714549"/>
            </a:xfrm>
          </p:grpSpPr>
          <p:pic>
            <p:nvPicPr>
              <p:cNvPr id="68" name="Picture 195" descr="1p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11925" y="5456246"/>
                <a:ext cx="1144608" cy="2970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9" name="Text Box 196"/>
              <p:cNvSpPr txBox="1">
                <a:spLocks noChangeArrowheads="1"/>
              </p:cNvSpPr>
              <p:nvPr/>
            </p:nvSpPr>
            <p:spPr bwMode="auto">
              <a:xfrm>
                <a:off x="823081" y="5530981"/>
                <a:ext cx="409583" cy="157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latinLnBrk="0" hangingPunct="0">
                  <a:lnSpc>
                    <a:spcPct val="85000"/>
                  </a:lnSpc>
                  <a:defRPr/>
                </a:pPr>
                <a:r>
                  <a:rPr lang="en-US" altLang="ko-KR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Others</a:t>
                </a:r>
              </a:p>
            </p:txBody>
          </p:sp>
          <p:pic>
            <p:nvPicPr>
              <p:cNvPr id="70" name="Picture 331" descr="j0231878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743664" y="5038736"/>
                <a:ext cx="631364" cy="4397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7" name="Group 332"/>
            <p:cNvGrpSpPr>
              <a:grpSpLocks/>
            </p:cNvGrpSpPr>
            <p:nvPr/>
          </p:nvGrpSpPr>
          <p:grpSpPr bwMode="auto">
            <a:xfrm>
              <a:off x="7802563" y="1719256"/>
              <a:ext cx="928687" cy="442911"/>
              <a:chOff x="3456" y="2940"/>
              <a:chExt cx="721" cy="432"/>
            </a:xfrm>
          </p:grpSpPr>
          <p:sp>
            <p:nvSpPr>
              <p:cNvPr id="66" name="Freeform 333"/>
              <p:cNvSpPr>
                <a:spLocks/>
              </p:cNvSpPr>
              <p:nvPr/>
            </p:nvSpPr>
            <p:spPr bwMode="auto">
              <a:xfrm>
                <a:off x="3456" y="2940"/>
                <a:ext cx="721" cy="260"/>
              </a:xfrm>
              <a:custGeom>
                <a:avLst/>
                <a:gdLst>
                  <a:gd name="T0" fmla="*/ 206 w 720"/>
                  <a:gd name="T1" fmla="*/ 5 h 240"/>
                  <a:gd name="T2" fmla="*/ 534 w 720"/>
                  <a:gd name="T3" fmla="*/ 0 h 240"/>
                  <a:gd name="T4" fmla="*/ 726 w 720"/>
                  <a:gd name="T5" fmla="*/ 390 h 240"/>
                  <a:gd name="T6" fmla="*/ 0 w 720"/>
                  <a:gd name="T7" fmla="*/ 390 h 240"/>
                  <a:gd name="T8" fmla="*/ 206 w 720"/>
                  <a:gd name="T9" fmla="*/ 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0"/>
                  <a:gd name="T16" fmla="*/ 0 h 240"/>
                  <a:gd name="T17" fmla="*/ 720 w 720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0" h="240">
                    <a:moveTo>
                      <a:pt x="206" y="5"/>
                    </a:moveTo>
                    <a:lnTo>
                      <a:pt x="528" y="0"/>
                    </a:lnTo>
                    <a:lnTo>
                      <a:pt x="720" y="240"/>
                    </a:lnTo>
                    <a:lnTo>
                      <a:pt x="0" y="240"/>
                    </a:lnTo>
                    <a:lnTo>
                      <a:pt x="206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CB68D"/>
                  </a:gs>
                  <a:gs pos="100000">
                    <a:srgbClr val="E2F2EA"/>
                  </a:gs>
                </a:gsLst>
                <a:lin ang="5400000" scaled="1"/>
              </a:gradFill>
              <a:ln w="28575" cap="rnd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defRPr/>
                </a:pPr>
                <a:endParaRPr lang="ko-KR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" name="Freeform 334"/>
              <p:cNvSpPr>
                <a:spLocks/>
              </p:cNvSpPr>
              <p:nvPr/>
            </p:nvSpPr>
            <p:spPr bwMode="auto">
              <a:xfrm>
                <a:off x="3457" y="3200"/>
                <a:ext cx="720" cy="172"/>
              </a:xfrm>
              <a:custGeom>
                <a:avLst/>
                <a:gdLst>
                  <a:gd name="T0" fmla="*/ 0 w 720"/>
                  <a:gd name="T1" fmla="*/ 0 h 96"/>
                  <a:gd name="T2" fmla="*/ 720 w 720"/>
                  <a:gd name="T3" fmla="*/ 0 h 96"/>
                  <a:gd name="T4" fmla="*/ 576 w 720"/>
                  <a:gd name="T5" fmla="*/ 3175 h 96"/>
                  <a:gd name="T6" fmla="*/ 144 w 720"/>
                  <a:gd name="T7" fmla="*/ 3175 h 96"/>
                  <a:gd name="T8" fmla="*/ 0 w 720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0"/>
                  <a:gd name="T16" fmla="*/ 0 h 96"/>
                  <a:gd name="T17" fmla="*/ 720 w 720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0" h="96">
                    <a:moveTo>
                      <a:pt x="0" y="0"/>
                    </a:moveTo>
                    <a:lnTo>
                      <a:pt x="720" y="0"/>
                    </a:lnTo>
                    <a:lnTo>
                      <a:pt x="576" y="96"/>
                    </a:lnTo>
                    <a:lnTo>
                      <a:pt x="144" y="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CB68D"/>
                  </a:gs>
                  <a:gs pos="100000">
                    <a:srgbClr val="E2F2EA"/>
                  </a:gs>
                </a:gsLst>
                <a:lin ang="5400000" scaled="1"/>
              </a:gradFill>
              <a:ln w="28575" cap="rnd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defRPr/>
                </a:pPr>
                <a:endParaRPr lang="ko-KR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8" name="Text Box 335"/>
            <p:cNvSpPr txBox="1">
              <a:spLocks noChangeArrowheads="1"/>
            </p:cNvSpPr>
            <p:nvPr/>
          </p:nvSpPr>
          <p:spPr bwMode="auto">
            <a:xfrm>
              <a:off x="7516813" y="2014538"/>
              <a:ext cx="1968500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defTabSz="762000">
                <a:defRPr/>
              </a:pPr>
              <a:r>
                <a:rPr lang="en-US" altLang="ko-KR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Public certificate authority</a:t>
              </a:r>
            </a:p>
          </p:txBody>
        </p:sp>
        <p:pic>
          <p:nvPicPr>
            <p:cNvPr id="19" name="Picture 336" descr="j020254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8062913" y="1346200"/>
              <a:ext cx="460375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339" descr="111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522538" y="785794"/>
              <a:ext cx="3930650" cy="631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340"/>
            <p:cNvSpPr>
              <a:spLocks noChangeArrowheads="1"/>
            </p:cNvSpPr>
            <p:nvPr/>
          </p:nvSpPr>
          <p:spPr bwMode="auto">
            <a:xfrm>
              <a:off x="2809066" y="874738"/>
              <a:ext cx="3500462" cy="553998"/>
            </a:xfrm>
            <a:prstGeom prst="rect">
              <a:avLst/>
            </a:prstGeom>
            <a:noFill/>
            <a:ln w="19050">
              <a:noFill/>
              <a:prstDash val="sysDot"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ko-KR">
                  <a:latin typeface="Impact" pitchFamily="34" charset="0"/>
                </a:rPr>
                <a:t>Internet Clearnace </a:t>
              </a:r>
              <a:r>
                <a:rPr lang="en-US" altLang="ko-KR" smtClean="0">
                  <a:latin typeface="Impact" pitchFamily="34" charset="0"/>
                </a:rPr>
                <a:t>Portal</a:t>
              </a:r>
            </a:p>
            <a:p>
              <a:pPr algn="ctr">
                <a:defRPr/>
              </a:pPr>
              <a:r>
                <a:rPr lang="en-US" altLang="ko-KR" smtClean="0">
                  <a:latin typeface="Impact" pitchFamily="34" charset="0"/>
                </a:rPr>
                <a:t>(UNI-PASS)</a:t>
              </a:r>
              <a:endParaRPr lang="en-US" altLang="ko-KR" dirty="0">
                <a:latin typeface="Impact" pitchFamily="34" charset="0"/>
              </a:endParaRPr>
            </a:p>
          </p:txBody>
        </p:sp>
        <p:sp>
          <p:nvSpPr>
            <p:cNvPr id="22" name="Rectangle 341"/>
            <p:cNvSpPr>
              <a:spLocks noChangeArrowheads="1"/>
            </p:cNvSpPr>
            <p:nvPr/>
          </p:nvSpPr>
          <p:spPr bwMode="auto">
            <a:xfrm>
              <a:off x="2808288" y="5868988"/>
              <a:ext cx="3690937" cy="461962"/>
            </a:xfrm>
            <a:prstGeom prst="rect">
              <a:avLst/>
            </a:prstGeom>
            <a:noFill/>
            <a:ln w="19050">
              <a:noFill/>
              <a:prstDash val="sysDot"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en-US" altLang="ko-KR" sz="1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Customs administration information </a:t>
              </a:r>
            </a:p>
            <a:p>
              <a:pPr>
                <a:defRPr/>
              </a:pPr>
              <a:r>
                <a:rPr lang="en-US" altLang="ko-KR" sz="15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System (Web </a:t>
              </a:r>
              <a:r>
                <a:rPr lang="en-US" altLang="ko-KR" sz="1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Clearance System)</a:t>
              </a:r>
            </a:p>
          </p:txBody>
        </p:sp>
        <p:grpSp>
          <p:nvGrpSpPr>
            <p:cNvPr id="23" name="그룹 408"/>
            <p:cNvGrpSpPr>
              <a:grpSpLocks/>
            </p:cNvGrpSpPr>
            <p:nvPr/>
          </p:nvGrpSpPr>
          <p:grpSpPr bwMode="auto">
            <a:xfrm>
              <a:off x="3763963" y="5286375"/>
              <a:ext cx="1554162" cy="442913"/>
              <a:chOff x="3264693" y="5132391"/>
              <a:chExt cx="1554162" cy="442934"/>
            </a:xfrm>
          </p:grpSpPr>
          <p:sp>
            <p:nvSpPr>
              <p:cNvPr id="64" name="AutoShape 342"/>
              <p:cNvSpPr>
                <a:spLocks noChangeArrowheads="1"/>
              </p:cNvSpPr>
              <p:nvPr/>
            </p:nvSpPr>
            <p:spPr bwMode="auto">
              <a:xfrm>
                <a:off x="3264693" y="5143505"/>
                <a:ext cx="1554162" cy="431820"/>
              </a:xfrm>
              <a:prstGeom prst="upDownArrow">
                <a:avLst>
                  <a:gd name="adj1" fmla="val 61037"/>
                  <a:gd name="adj2" fmla="val 29384"/>
                </a:avLst>
              </a:prstGeom>
              <a:gradFill rotWithShape="0">
                <a:gsLst>
                  <a:gs pos="0">
                    <a:srgbClr val="2D96CB"/>
                  </a:gs>
                  <a:gs pos="50000">
                    <a:srgbClr val="2D96CB">
                      <a:gamma/>
                      <a:tint val="25490"/>
                      <a:invGamma/>
                    </a:srgbClr>
                  </a:gs>
                  <a:gs pos="100000">
                    <a:srgbClr val="2D96CB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2D96CB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ko-KR" sz="1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65" name="Rectangle 343"/>
              <p:cNvSpPr>
                <a:spLocks noChangeArrowheads="1"/>
              </p:cNvSpPr>
              <p:nvPr/>
            </p:nvSpPr>
            <p:spPr bwMode="auto">
              <a:xfrm>
                <a:off x="3652043" y="5132391"/>
                <a:ext cx="769937" cy="369906"/>
              </a:xfrm>
              <a:prstGeom prst="rect">
                <a:avLst/>
              </a:prstGeom>
              <a:noFill/>
              <a:ln w="19050">
                <a:noFill/>
                <a:prstDash val="sysDot"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altLang="ko-KR" sz="12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ea typeface="(한)문화방송" pitchFamily="18" charset="-127"/>
                  </a:rPr>
                  <a:t>Linked </a:t>
                </a:r>
              </a:p>
              <a:p>
                <a:pPr algn="ctr">
                  <a:defRPr/>
                </a:pPr>
                <a:r>
                  <a:rPr lang="en-US" altLang="ko-KR" sz="12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ea typeface="(한)문화방송" pitchFamily="18" charset="-127"/>
                  </a:rPr>
                  <a:t>processing</a:t>
                </a:r>
              </a:p>
            </p:txBody>
          </p:sp>
        </p:grpSp>
        <p:sp>
          <p:nvSpPr>
            <p:cNvPr id="24" name="Rectangle 346"/>
            <p:cNvSpPr>
              <a:spLocks noChangeArrowheads="1"/>
            </p:cNvSpPr>
            <p:nvPr/>
          </p:nvSpPr>
          <p:spPr bwMode="auto">
            <a:xfrm>
              <a:off x="2579688" y="1511300"/>
              <a:ext cx="178117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sm" len="sm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eaLnBrk="0" latinLnBrk="0" hangingPunct="0">
                <a:defRPr/>
              </a:pPr>
              <a:r>
                <a:rPr lang="en-US" altLang="ko-KR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Work Processing</a:t>
              </a:r>
            </a:p>
          </p:txBody>
        </p:sp>
        <p:sp>
          <p:nvSpPr>
            <p:cNvPr id="25" name="Rectangle 349"/>
            <p:cNvSpPr>
              <a:spLocks noChangeArrowheads="1"/>
            </p:cNvSpPr>
            <p:nvPr/>
          </p:nvSpPr>
          <p:spPr bwMode="auto">
            <a:xfrm>
              <a:off x="4508500" y="1509713"/>
              <a:ext cx="187325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sm" len="sm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eaLnBrk="0" latinLnBrk="0" hangingPunct="0">
                <a:defRPr/>
              </a:pPr>
              <a:r>
                <a:rPr lang="en-US" altLang="ko-KR" sz="1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Single Window</a:t>
              </a:r>
            </a:p>
          </p:txBody>
        </p:sp>
        <p:sp>
          <p:nvSpPr>
            <p:cNvPr id="26" name="Rectangle 352"/>
            <p:cNvSpPr>
              <a:spLocks noChangeArrowheads="1"/>
            </p:cNvSpPr>
            <p:nvPr/>
          </p:nvSpPr>
          <p:spPr bwMode="auto">
            <a:xfrm>
              <a:off x="2579688" y="3459163"/>
              <a:ext cx="1781175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sm" len="sm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eaLnBrk="0" latinLnBrk="0" hangingPunct="0">
                <a:defRPr/>
              </a:pPr>
              <a:r>
                <a:rPr lang="en-US" altLang="ko-KR" sz="1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Information Service</a:t>
              </a:r>
            </a:p>
          </p:txBody>
        </p:sp>
        <p:sp>
          <p:nvSpPr>
            <p:cNvPr id="27" name="Rectangle 355"/>
            <p:cNvSpPr>
              <a:spLocks noChangeArrowheads="1"/>
            </p:cNvSpPr>
            <p:nvPr/>
          </p:nvSpPr>
          <p:spPr bwMode="auto">
            <a:xfrm>
              <a:off x="4594225" y="3459163"/>
              <a:ext cx="1781175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sm" len="sm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eaLnBrk="0" latinLnBrk="0" hangingPunct="0">
                <a:defRPr/>
              </a:pPr>
              <a:r>
                <a:rPr lang="en-US" altLang="ko-KR" sz="1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Customized Service</a:t>
              </a:r>
            </a:p>
          </p:txBody>
        </p:sp>
        <p:pic>
          <p:nvPicPr>
            <p:cNvPr id="28" name="Picture 356" descr="버튼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2D4B9B"/>
                </a:clrFrom>
                <a:clrTo>
                  <a:srgbClr val="2D4B9B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65600" y="3060700"/>
              <a:ext cx="527050" cy="582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Rectangle 357"/>
            <p:cNvSpPr>
              <a:spLocks noChangeArrowheads="1"/>
            </p:cNvSpPr>
            <p:nvPr/>
          </p:nvSpPr>
          <p:spPr bwMode="auto">
            <a:xfrm>
              <a:off x="4543425" y="1917700"/>
              <a:ext cx="1909763" cy="1120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01600" indent="-101600" latinLnBrk="0">
                <a:spcBef>
                  <a:spcPct val="30000"/>
                </a:spcBef>
                <a:buFontTx/>
                <a:buChar char="•"/>
                <a:defRPr/>
              </a:pPr>
              <a:r>
                <a:rPr lang="en-US" altLang="ko-KR" sz="1300">
                  <a:solidFill>
                    <a:srgbClr val="4B06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Report form </a:t>
              </a:r>
              <a:r>
                <a:rPr lang="en-US" altLang="ko-KR" sz="1300" dirty="0">
                  <a:solidFill>
                    <a:srgbClr val="4B06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other government agencies</a:t>
              </a:r>
              <a:r>
                <a:rPr lang="en-US" altLang="ko-KR" sz="1300">
                  <a:solidFill>
                    <a:srgbClr val="4B06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/>
              </a:r>
              <a:br>
                <a:rPr lang="en-US" altLang="ko-KR" sz="1300">
                  <a:solidFill>
                    <a:srgbClr val="4B06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altLang="ko-KR" sz="1300" smtClean="0">
                  <a:solidFill>
                    <a:srgbClr val="4B06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(44 </a:t>
              </a:r>
              <a:r>
                <a:rPr lang="en-US" altLang="ko-KR" sz="1300" dirty="0">
                  <a:solidFill>
                    <a:srgbClr val="4B06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forms)</a:t>
              </a:r>
            </a:p>
            <a:p>
              <a:pPr marL="101600" indent="-101600" latinLnBrk="0">
                <a:spcBef>
                  <a:spcPct val="30000"/>
                </a:spcBef>
                <a:buFontTx/>
                <a:buChar char="•"/>
                <a:defRPr/>
              </a:pPr>
              <a:r>
                <a:rPr lang="en-US" altLang="ko-KR" sz="1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Electronic Payment</a:t>
              </a:r>
            </a:p>
            <a:p>
              <a:pPr marL="101600" indent="-101600" latinLnBrk="0">
                <a:spcBef>
                  <a:spcPct val="30000"/>
                </a:spcBef>
                <a:buFontTx/>
                <a:buChar char="•"/>
                <a:defRPr/>
              </a:pPr>
              <a:r>
                <a:rPr lang="en-US" altLang="ko-KR" sz="1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Statistics</a:t>
              </a:r>
            </a:p>
          </p:txBody>
        </p:sp>
        <p:sp>
          <p:nvSpPr>
            <p:cNvPr id="30" name="Rectangle 358"/>
            <p:cNvSpPr>
              <a:spLocks noChangeArrowheads="1"/>
            </p:cNvSpPr>
            <p:nvPr/>
          </p:nvSpPr>
          <p:spPr bwMode="auto">
            <a:xfrm>
              <a:off x="2635250" y="1892300"/>
              <a:ext cx="1800225" cy="1216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01600" indent="-101600" latinLnBrk="0">
                <a:spcBef>
                  <a:spcPct val="20000"/>
                </a:spcBef>
                <a:buFontTx/>
                <a:buChar char="•"/>
                <a:defRPr/>
              </a:pPr>
              <a:r>
                <a:rPr lang="en-US" altLang="ko-KR" sz="1300" dirty="0" err="1">
                  <a:solidFill>
                    <a:srgbClr val="4B06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Im</a:t>
              </a:r>
              <a:r>
                <a:rPr lang="en-US" altLang="ko-KR" sz="1300" dirty="0">
                  <a:solidFill>
                    <a:srgbClr val="4B06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/export clearance</a:t>
              </a:r>
            </a:p>
            <a:p>
              <a:pPr marL="101600" indent="-101600" latinLnBrk="0">
                <a:spcBef>
                  <a:spcPct val="20000"/>
                </a:spcBef>
                <a:buFontTx/>
                <a:buChar char="•"/>
                <a:defRPr/>
              </a:pPr>
              <a:r>
                <a:rPr lang="en-US" altLang="ko-KR" sz="1300" dirty="0" err="1">
                  <a:solidFill>
                    <a:srgbClr val="4B06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Im</a:t>
              </a:r>
              <a:r>
                <a:rPr lang="en-US" altLang="ko-KR" sz="1300" dirty="0">
                  <a:solidFill>
                    <a:srgbClr val="4B06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/export logistics</a:t>
              </a:r>
            </a:p>
            <a:p>
              <a:pPr marL="101600" indent="-101600" latinLnBrk="0">
                <a:spcBef>
                  <a:spcPct val="20000"/>
                </a:spcBef>
                <a:buFontTx/>
                <a:buChar char="•"/>
                <a:defRPr/>
              </a:pPr>
              <a:r>
                <a:rPr lang="en-US" altLang="ko-KR" sz="1400" b="1" dirty="0">
                  <a:latin typeface="Times New Roman" pitchFamily="18" charset="0"/>
                  <a:ea typeface="돋움" pitchFamily="50" charset="-127"/>
                  <a:cs typeface="Times New Roman" pitchFamily="18" charset="0"/>
                </a:rPr>
                <a:t>Customs drawback</a:t>
              </a:r>
            </a:p>
            <a:p>
              <a:pPr marL="101600" indent="-101600" latinLnBrk="0">
                <a:spcBef>
                  <a:spcPct val="20000"/>
                </a:spcBef>
                <a:buFontTx/>
                <a:buChar char="•"/>
                <a:defRPr/>
              </a:pPr>
              <a:r>
                <a:rPr lang="en-US" altLang="ko-KR" sz="1400" b="1" dirty="0">
                  <a:latin typeface="Times New Roman" pitchFamily="18" charset="0"/>
                  <a:ea typeface="돋움" pitchFamily="50" charset="-127"/>
                  <a:cs typeface="Times New Roman" pitchFamily="18" charset="0"/>
                </a:rPr>
                <a:t>Electric application</a:t>
              </a:r>
            </a:p>
            <a:p>
              <a:pPr marL="101600" indent="-101600" latinLnBrk="0">
                <a:spcBef>
                  <a:spcPct val="20000"/>
                </a:spcBef>
                <a:buFontTx/>
                <a:buChar char="•"/>
                <a:defRPr/>
              </a:pPr>
              <a:r>
                <a:rPr lang="en-US" altLang="ko-KR" sz="1400" b="1" dirty="0">
                  <a:latin typeface="Times New Roman" pitchFamily="18" charset="0"/>
                  <a:ea typeface="돋움" pitchFamily="50" charset="-127"/>
                  <a:cs typeface="Times New Roman" pitchFamily="18" charset="0"/>
                </a:rPr>
                <a:t>AEO management</a:t>
              </a:r>
            </a:p>
          </p:txBody>
        </p:sp>
        <p:sp>
          <p:nvSpPr>
            <p:cNvPr id="31" name="Rectangle 359"/>
            <p:cNvSpPr>
              <a:spLocks noChangeArrowheads="1"/>
            </p:cNvSpPr>
            <p:nvPr/>
          </p:nvSpPr>
          <p:spPr bwMode="auto">
            <a:xfrm>
              <a:off x="2606675" y="3759200"/>
              <a:ext cx="1800225" cy="142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01600" indent="-101600" latinLnBrk="0">
                <a:spcBef>
                  <a:spcPct val="20000"/>
                </a:spcBef>
                <a:buFontTx/>
                <a:buChar char="•"/>
                <a:defRPr/>
              </a:pPr>
              <a:r>
                <a:rPr lang="en-US" altLang="ko-KR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돋움" pitchFamily="50" charset="-127"/>
                </a:rPr>
                <a:t>User’s own record</a:t>
              </a:r>
            </a:p>
            <a:p>
              <a:pPr marL="101600" indent="-101600" latinLnBrk="0">
                <a:spcBef>
                  <a:spcPct val="20000"/>
                </a:spcBef>
                <a:buFontTx/>
                <a:buChar char="•"/>
                <a:defRPr/>
              </a:pPr>
              <a:r>
                <a:rPr lang="en-US" altLang="ko-KR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돋움" pitchFamily="50" charset="-127"/>
                </a:rPr>
                <a:t>Clearance info.</a:t>
              </a:r>
            </a:p>
            <a:p>
              <a:pPr marL="101600" indent="-101600" latinLnBrk="0">
                <a:spcBef>
                  <a:spcPct val="20000"/>
                </a:spcBef>
                <a:buFontTx/>
                <a:buChar char="•"/>
                <a:defRPr/>
              </a:pPr>
              <a:r>
                <a:rPr lang="en-US" altLang="ko-KR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돋움" pitchFamily="50" charset="-127"/>
                </a:rPr>
                <a:t>Company and statistic code info. </a:t>
              </a:r>
            </a:p>
            <a:p>
              <a:pPr marL="101600" indent="-101600" latinLnBrk="0">
                <a:spcBef>
                  <a:spcPct val="20000"/>
                </a:spcBef>
                <a:buFontTx/>
                <a:buChar char="•"/>
                <a:defRPr/>
              </a:pPr>
              <a:r>
                <a:rPr lang="en-US" altLang="ko-KR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돋움" pitchFamily="50" charset="-127"/>
                </a:rPr>
                <a:t>Preliminary introduction</a:t>
              </a:r>
            </a:p>
          </p:txBody>
        </p:sp>
        <p:sp>
          <p:nvSpPr>
            <p:cNvPr id="32" name="Rectangle 360"/>
            <p:cNvSpPr>
              <a:spLocks noChangeArrowheads="1"/>
            </p:cNvSpPr>
            <p:nvPr/>
          </p:nvSpPr>
          <p:spPr bwMode="auto">
            <a:xfrm>
              <a:off x="4543425" y="3756025"/>
              <a:ext cx="1800225" cy="1486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01600" indent="-101600" latinLnBrk="0">
                <a:spcBef>
                  <a:spcPct val="30000"/>
                </a:spcBef>
                <a:buFontTx/>
                <a:buChar char="•"/>
                <a:defRPr/>
              </a:pPr>
              <a:r>
                <a:rPr lang="en-US" altLang="ko-KR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돋움" pitchFamily="50" charset="-127"/>
                </a:rPr>
                <a:t>Personalized webpage</a:t>
              </a:r>
            </a:p>
            <a:p>
              <a:pPr marL="101600" indent="-101600" latinLnBrk="0">
                <a:spcBef>
                  <a:spcPct val="30000"/>
                </a:spcBef>
                <a:buFontTx/>
                <a:buChar char="•"/>
                <a:defRPr/>
              </a:pPr>
              <a:r>
                <a:rPr lang="en-US" altLang="ko-KR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돋움" pitchFamily="50" charset="-127"/>
                </a:rPr>
                <a:t>User community</a:t>
              </a:r>
            </a:p>
            <a:p>
              <a:pPr marL="101600" indent="-101600" latinLnBrk="0">
                <a:spcBef>
                  <a:spcPct val="30000"/>
                </a:spcBef>
                <a:buFontTx/>
                <a:buChar char="•"/>
                <a:defRPr/>
              </a:pPr>
              <a:r>
                <a:rPr lang="en-US" altLang="ko-KR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돋움" pitchFamily="50" charset="-127"/>
                </a:rPr>
                <a:t>Bulletin board, questionnaire, Q&amp;A</a:t>
              </a:r>
            </a:p>
            <a:p>
              <a:pPr marL="101600" indent="-101600" latinLnBrk="0">
                <a:spcBef>
                  <a:spcPct val="30000"/>
                </a:spcBef>
                <a:buFontTx/>
                <a:buChar char="•"/>
                <a:defRPr/>
              </a:pPr>
              <a:r>
                <a:rPr lang="en-US" altLang="ko-KR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돋움" pitchFamily="50" charset="-127"/>
                </a:rPr>
                <a:t>Shared screen, work consultation</a:t>
              </a:r>
            </a:p>
          </p:txBody>
        </p:sp>
        <p:pic>
          <p:nvPicPr>
            <p:cNvPr id="33" name="Picture 366" descr="11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310438" y="2806700"/>
              <a:ext cx="2330450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Rectangle 367"/>
            <p:cNvSpPr>
              <a:spLocks noChangeArrowheads="1"/>
            </p:cNvSpPr>
            <p:nvPr/>
          </p:nvSpPr>
          <p:spPr bwMode="auto">
            <a:xfrm>
              <a:off x="7524750" y="2846388"/>
              <a:ext cx="1843088" cy="430212"/>
            </a:xfrm>
            <a:prstGeom prst="rect">
              <a:avLst/>
            </a:prstGeom>
            <a:noFill/>
            <a:ln w="19050">
              <a:noFill/>
              <a:prstDash val="sysDot"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ko-KR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Other Government </a:t>
              </a:r>
            </a:p>
            <a:p>
              <a:pPr algn="ctr">
                <a:defRPr/>
              </a:pPr>
              <a:r>
                <a:rPr lang="en-US" altLang="ko-KR" sz="14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System (OGA)</a:t>
              </a:r>
              <a:endParaRPr lang="en-US" altLang="ko-K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5" name="Group 368"/>
            <p:cNvGrpSpPr>
              <a:grpSpLocks/>
            </p:cNvGrpSpPr>
            <p:nvPr/>
          </p:nvGrpSpPr>
          <p:grpSpPr bwMode="auto">
            <a:xfrm>
              <a:off x="7522350" y="3311523"/>
              <a:ext cx="1930400" cy="896937"/>
              <a:chOff x="4900" y="2145"/>
              <a:chExt cx="852" cy="582"/>
            </a:xfrm>
          </p:grpSpPr>
          <p:grpSp>
            <p:nvGrpSpPr>
              <p:cNvPr id="59" name="Group 369"/>
              <p:cNvGrpSpPr>
                <a:grpSpLocks/>
              </p:cNvGrpSpPr>
              <p:nvPr/>
            </p:nvGrpSpPr>
            <p:grpSpPr bwMode="auto">
              <a:xfrm>
                <a:off x="4952" y="2380"/>
                <a:ext cx="585" cy="279"/>
                <a:chOff x="3456" y="2940"/>
                <a:chExt cx="721" cy="432"/>
              </a:xfrm>
            </p:grpSpPr>
            <p:sp>
              <p:nvSpPr>
                <p:cNvPr id="62" name="Freeform 370"/>
                <p:cNvSpPr>
                  <a:spLocks/>
                </p:cNvSpPr>
                <p:nvPr/>
              </p:nvSpPr>
              <p:spPr bwMode="auto">
                <a:xfrm>
                  <a:off x="3456" y="2940"/>
                  <a:ext cx="721" cy="260"/>
                </a:xfrm>
                <a:custGeom>
                  <a:avLst/>
                  <a:gdLst>
                    <a:gd name="T0" fmla="*/ 206 w 720"/>
                    <a:gd name="T1" fmla="*/ 5 h 240"/>
                    <a:gd name="T2" fmla="*/ 534 w 720"/>
                    <a:gd name="T3" fmla="*/ 0 h 240"/>
                    <a:gd name="T4" fmla="*/ 726 w 720"/>
                    <a:gd name="T5" fmla="*/ 390 h 240"/>
                    <a:gd name="T6" fmla="*/ 0 w 720"/>
                    <a:gd name="T7" fmla="*/ 390 h 240"/>
                    <a:gd name="T8" fmla="*/ 206 w 720"/>
                    <a:gd name="T9" fmla="*/ 5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0"/>
                    <a:gd name="T16" fmla="*/ 0 h 240"/>
                    <a:gd name="T17" fmla="*/ 720 w 720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0" h="240">
                      <a:moveTo>
                        <a:pt x="206" y="5"/>
                      </a:moveTo>
                      <a:lnTo>
                        <a:pt x="528" y="0"/>
                      </a:lnTo>
                      <a:lnTo>
                        <a:pt x="720" y="240"/>
                      </a:lnTo>
                      <a:lnTo>
                        <a:pt x="0" y="240"/>
                      </a:lnTo>
                      <a:lnTo>
                        <a:pt x="206" y="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5CB68D"/>
                    </a:gs>
                    <a:gs pos="100000">
                      <a:srgbClr val="E2F2EA"/>
                    </a:gs>
                  </a:gsLst>
                  <a:lin ang="5400000" scaled="1"/>
                </a:gradFill>
                <a:ln w="28575" cap="rnd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ko-KR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" name="Freeform 371"/>
                <p:cNvSpPr>
                  <a:spLocks/>
                </p:cNvSpPr>
                <p:nvPr/>
              </p:nvSpPr>
              <p:spPr bwMode="auto">
                <a:xfrm>
                  <a:off x="3457" y="3200"/>
                  <a:ext cx="720" cy="172"/>
                </a:xfrm>
                <a:custGeom>
                  <a:avLst/>
                  <a:gdLst>
                    <a:gd name="T0" fmla="*/ 0 w 720"/>
                    <a:gd name="T1" fmla="*/ 0 h 96"/>
                    <a:gd name="T2" fmla="*/ 720 w 720"/>
                    <a:gd name="T3" fmla="*/ 0 h 96"/>
                    <a:gd name="T4" fmla="*/ 576 w 720"/>
                    <a:gd name="T5" fmla="*/ 3175 h 96"/>
                    <a:gd name="T6" fmla="*/ 144 w 720"/>
                    <a:gd name="T7" fmla="*/ 3175 h 96"/>
                    <a:gd name="T8" fmla="*/ 0 w 720"/>
                    <a:gd name="T9" fmla="*/ 0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0"/>
                    <a:gd name="T16" fmla="*/ 0 h 96"/>
                    <a:gd name="T17" fmla="*/ 720 w 720"/>
                    <a:gd name="T18" fmla="*/ 96 h 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0" h="96">
                      <a:moveTo>
                        <a:pt x="0" y="0"/>
                      </a:moveTo>
                      <a:lnTo>
                        <a:pt x="720" y="0"/>
                      </a:lnTo>
                      <a:lnTo>
                        <a:pt x="576" y="96"/>
                      </a:lnTo>
                      <a:lnTo>
                        <a:pt x="144" y="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5CB68D"/>
                    </a:gs>
                    <a:gs pos="100000">
                      <a:srgbClr val="E2F2EA"/>
                    </a:gs>
                  </a:gsLst>
                  <a:lin ang="5400000" scaled="1"/>
                </a:gradFill>
                <a:ln w="28575" cap="rnd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ko-KR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60" name="Text Box 372"/>
              <p:cNvSpPr txBox="1">
                <a:spLocks noChangeArrowheads="1"/>
              </p:cNvSpPr>
              <p:nvPr/>
            </p:nvSpPr>
            <p:spPr bwMode="auto">
              <a:xfrm>
                <a:off x="4900" y="2487"/>
                <a:ext cx="852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762000">
                  <a:defRPr/>
                </a:pPr>
                <a:r>
                  <a:rPr lang="en-US" altLang="ko-KR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Other Government Agency</a:t>
                </a:r>
              </a:p>
              <a:p>
                <a:pPr algn="ctr" defTabSz="762000">
                  <a:defRPr/>
                </a:pPr>
                <a:r>
                  <a:rPr lang="en-US" altLang="ko-KR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 </a:t>
                </a:r>
                <a:r>
                  <a:rPr lang="en-US" altLang="ko-KR" sz="120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23 </a:t>
                </a:r>
                <a:r>
                  <a:rPr lang="en-US" altLang="ko-KR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Agencies</a:t>
                </a:r>
                <a:r>
                  <a:rPr lang="en-US" altLang="ko-KR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</a:t>
                </a:r>
              </a:p>
            </p:txBody>
          </p:sp>
          <p:pic>
            <p:nvPicPr>
              <p:cNvPr id="61" name="Picture 373" descr="j0202540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5116" y="2145"/>
                <a:ext cx="290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6" name="AutoShape 375"/>
            <p:cNvSpPr>
              <a:spLocks noChangeArrowheads="1"/>
            </p:cNvSpPr>
            <p:nvPr/>
          </p:nvSpPr>
          <p:spPr bwMode="auto">
            <a:xfrm>
              <a:off x="7381875" y="4425950"/>
              <a:ext cx="2141538" cy="2074863"/>
            </a:xfrm>
            <a:prstGeom prst="roundRect">
              <a:avLst>
                <a:gd name="adj" fmla="val 4134"/>
              </a:avLst>
            </a:prstGeom>
            <a:solidFill>
              <a:srgbClr val="BBDCF3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ko-K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7" name="Rectangle 376"/>
            <p:cNvSpPr>
              <a:spLocks noChangeArrowheads="1"/>
            </p:cNvSpPr>
            <p:nvPr/>
          </p:nvSpPr>
          <p:spPr bwMode="auto">
            <a:xfrm>
              <a:off x="7391400" y="4557713"/>
              <a:ext cx="2132013" cy="187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01600" indent="-101600" latinLnBrk="0">
                <a:spcBef>
                  <a:spcPct val="30000"/>
                </a:spcBef>
                <a:buFontTx/>
                <a:buChar char="•"/>
                <a:defRPr/>
              </a:pPr>
              <a:r>
                <a:rPr lang="en-US" altLang="ko-KR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Review on import requirements</a:t>
              </a:r>
            </a:p>
            <a:p>
              <a:pPr marL="101600" indent="-101600" latinLnBrk="0">
                <a:spcBef>
                  <a:spcPct val="30000"/>
                </a:spcBef>
                <a:buFontTx/>
                <a:buChar char="•"/>
                <a:defRPr/>
              </a:pPr>
              <a:r>
                <a:rPr lang="en-US" altLang="ko-KR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Quarantine/ inspection</a:t>
              </a:r>
            </a:p>
            <a:p>
              <a:pPr marL="101600" indent="-101600" latinLnBrk="0">
                <a:spcBef>
                  <a:spcPct val="30000"/>
                </a:spcBef>
                <a:buFontTx/>
                <a:buChar char="•"/>
                <a:defRPr/>
              </a:pPr>
              <a:r>
                <a:rPr lang="en-US" altLang="ko-KR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Electric application</a:t>
              </a:r>
            </a:p>
            <a:p>
              <a:pPr marL="101600" indent="-101600" latinLnBrk="0">
                <a:spcBef>
                  <a:spcPct val="30000"/>
                </a:spcBef>
                <a:buFontTx/>
                <a:buChar char="•"/>
                <a:defRPr/>
              </a:pPr>
              <a:r>
                <a:rPr lang="en-US" altLang="ko-KR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Report of performance</a:t>
              </a:r>
            </a:p>
            <a:p>
              <a:pPr marL="101600" indent="-101600" latinLnBrk="0">
                <a:spcBef>
                  <a:spcPct val="30000"/>
                </a:spcBef>
                <a:buFontTx/>
                <a:buChar char="•"/>
                <a:defRPr/>
              </a:pPr>
              <a:r>
                <a:rPr lang="en-US" altLang="ko-KR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Quarantine</a:t>
              </a:r>
            </a:p>
            <a:p>
              <a:pPr marL="101600" indent="-101600" latinLnBrk="0">
                <a:spcBef>
                  <a:spcPct val="30000"/>
                </a:spcBef>
                <a:buFontTx/>
                <a:buChar char="•"/>
                <a:defRPr/>
              </a:pPr>
              <a:r>
                <a:rPr lang="en-US" altLang="ko-KR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Quality/sanitation management</a:t>
              </a:r>
            </a:p>
            <a:p>
              <a:pPr marL="101600" indent="-101600" latinLnBrk="0">
                <a:spcBef>
                  <a:spcPct val="30000"/>
                </a:spcBef>
                <a:buFontTx/>
                <a:buChar char="•"/>
                <a:defRPr/>
              </a:pPr>
              <a:r>
                <a:rPr lang="en-US" altLang="ko-KR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Research</a:t>
              </a:r>
            </a:p>
            <a:p>
              <a:pPr marL="101600" indent="-101600" latinLnBrk="0">
                <a:spcBef>
                  <a:spcPct val="30000"/>
                </a:spcBef>
                <a:buFontTx/>
                <a:buChar char="•"/>
                <a:defRPr/>
              </a:pPr>
              <a:r>
                <a:rPr lang="en-US" altLang="ko-KR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Various internal tasks</a:t>
              </a:r>
            </a:p>
          </p:txBody>
        </p:sp>
        <p:sp>
          <p:nvSpPr>
            <p:cNvPr id="38" name="AutoShape 377"/>
            <p:cNvSpPr>
              <a:spLocks noChangeArrowheads="1"/>
            </p:cNvSpPr>
            <p:nvPr/>
          </p:nvSpPr>
          <p:spPr bwMode="auto">
            <a:xfrm>
              <a:off x="7381875" y="4198938"/>
              <a:ext cx="2141538" cy="30321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ADC2F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" name="Rectangle 378"/>
            <p:cNvSpPr>
              <a:spLocks noChangeArrowheads="1"/>
            </p:cNvSpPr>
            <p:nvPr/>
          </p:nvSpPr>
          <p:spPr bwMode="auto">
            <a:xfrm>
              <a:off x="7381875" y="4224338"/>
              <a:ext cx="192722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sm" len="sm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eaLnBrk="0" latinLnBrk="0" hangingPunct="0">
                <a:defRPr/>
              </a:pPr>
              <a:r>
                <a:rPr lang="en-US" altLang="ko-KR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Work processing</a:t>
              </a:r>
            </a:p>
          </p:txBody>
        </p:sp>
        <p:grpSp>
          <p:nvGrpSpPr>
            <p:cNvPr id="40" name="Group 379"/>
            <p:cNvGrpSpPr>
              <a:grpSpLocks/>
            </p:cNvGrpSpPr>
            <p:nvPr/>
          </p:nvGrpSpPr>
          <p:grpSpPr bwMode="auto">
            <a:xfrm>
              <a:off x="1522413" y="2286000"/>
              <a:ext cx="863600" cy="461963"/>
              <a:chOff x="3515" y="1889"/>
              <a:chExt cx="544" cy="188"/>
            </a:xfrm>
          </p:grpSpPr>
          <p:sp>
            <p:nvSpPr>
              <p:cNvPr id="57" name="AutoShape 380"/>
              <p:cNvSpPr>
                <a:spLocks noChangeArrowheads="1"/>
              </p:cNvSpPr>
              <p:nvPr/>
            </p:nvSpPr>
            <p:spPr bwMode="auto">
              <a:xfrm>
                <a:off x="3515" y="1889"/>
                <a:ext cx="544" cy="188"/>
              </a:xfrm>
              <a:prstGeom prst="leftRightArrow">
                <a:avLst>
                  <a:gd name="adj1" fmla="val 61454"/>
                  <a:gd name="adj2" fmla="val 42272"/>
                </a:avLst>
              </a:prstGeom>
              <a:solidFill>
                <a:srgbClr val="547DCE"/>
              </a:solidFill>
              <a:ln w="19050">
                <a:noFill/>
                <a:prstDash val="sysDot"/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ko-KR" alt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8" name="Rectangle 381"/>
              <p:cNvSpPr>
                <a:spLocks noChangeArrowheads="1"/>
              </p:cNvSpPr>
              <p:nvPr/>
            </p:nvSpPr>
            <p:spPr bwMode="auto">
              <a:xfrm>
                <a:off x="3528" y="1921"/>
                <a:ext cx="504" cy="128"/>
              </a:xfrm>
              <a:prstGeom prst="rect">
                <a:avLst/>
              </a:prstGeom>
              <a:noFill/>
              <a:ln w="3175" cap="rnd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latinLnBrk="0">
                  <a:lnSpc>
                    <a:spcPct val="80000"/>
                  </a:lnSpc>
                  <a:spcBef>
                    <a:spcPct val="10000"/>
                  </a:spcBef>
                  <a:defRPr/>
                </a:pPr>
                <a:r>
                  <a:rPr lang="en-US" altLang="ko-KR" sz="1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Internet</a:t>
                </a:r>
              </a:p>
              <a:p>
                <a:pPr algn="ctr" latinLnBrk="0">
                  <a:lnSpc>
                    <a:spcPct val="80000"/>
                  </a:lnSpc>
                  <a:spcBef>
                    <a:spcPct val="10000"/>
                  </a:spcBef>
                  <a:defRPr/>
                </a:pPr>
                <a:r>
                  <a:rPr lang="en-US" altLang="ko-KR" sz="1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XML</a:t>
                </a:r>
              </a:p>
            </p:txBody>
          </p:sp>
        </p:grpSp>
        <p:sp>
          <p:nvSpPr>
            <p:cNvPr id="41" name="Text Box 385"/>
            <p:cNvSpPr txBox="1">
              <a:spLocks noChangeArrowheads="1"/>
            </p:cNvSpPr>
            <p:nvPr/>
          </p:nvSpPr>
          <p:spPr bwMode="auto">
            <a:xfrm>
              <a:off x="1666875" y="6203950"/>
              <a:ext cx="784225" cy="27622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altLang="ko-KR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HY울릉도M" pitchFamily="18" charset="-127"/>
                </a:rPr>
                <a:t>Web/EDI</a:t>
              </a:r>
              <a:endParaRPr lang="en-US" altLang="ko-K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Y울릉도M" pitchFamily="18" charset="-127"/>
              </a:endParaRPr>
            </a:p>
          </p:txBody>
        </p:sp>
        <p:grpSp>
          <p:nvGrpSpPr>
            <p:cNvPr id="42" name="Group 382"/>
            <p:cNvGrpSpPr>
              <a:grpSpLocks/>
            </p:cNvGrpSpPr>
            <p:nvPr/>
          </p:nvGrpSpPr>
          <p:grpSpPr bwMode="auto">
            <a:xfrm>
              <a:off x="1595438" y="5786438"/>
              <a:ext cx="863600" cy="550862"/>
              <a:chOff x="3515" y="1889"/>
              <a:chExt cx="544" cy="188"/>
            </a:xfrm>
          </p:grpSpPr>
          <p:sp>
            <p:nvSpPr>
              <p:cNvPr id="55" name="AutoShape 383"/>
              <p:cNvSpPr>
                <a:spLocks noChangeArrowheads="1"/>
              </p:cNvSpPr>
              <p:nvPr/>
            </p:nvSpPr>
            <p:spPr bwMode="auto">
              <a:xfrm>
                <a:off x="3515" y="1889"/>
                <a:ext cx="544" cy="188"/>
              </a:xfrm>
              <a:prstGeom prst="leftRightArrow">
                <a:avLst>
                  <a:gd name="adj1" fmla="val 61454"/>
                  <a:gd name="adj2" fmla="val 42272"/>
                </a:avLst>
              </a:prstGeom>
              <a:solidFill>
                <a:srgbClr val="547DCE"/>
              </a:solidFill>
              <a:ln w="19050">
                <a:noFill/>
                <a:prstDash val="sysDot"/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ko-KR" alt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6" name="Rectangle 384"/>
              <p:cNvSpPr>
                <a:spLocks noChangeArrowheads="1"/>
              </p:cNvSpPr>
              <p:nvPr/>
            </p:nvSpPr>
            <p:spPr bwMode="auto">
              <a:xfrm>
                <a:off x="3546" y="1953"/>
                <a:ext cx="504" cy="101"/>
              </a:xfrm>
              <a:prstGeom prst="rect">
                <a:avLst/>
              </a:prstGeom>
              <a:noFill/>
              <a:ln w="3175" cap="rnd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latinLnBrk="0">
                  <a:lnSpc>
                    <a:spcPct val="80000"/>
                  </a:lnSpc>
                  <a:spcBef>
                    <a:spcPct val="10000"/>
                  </a:spcBef>
                  <a:defRPr/>
                </a:pPr>
                <a:r>
                  <a:rPr lang="en-US" altLang="ko-KR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Brokerage Firms</a:t>
                </a:r>
              </a:p>
            </p:txBody>
          </p:sp>
        </p:grpSp>
        <p:sp>
          <p:nvSpPr>
            <p:cNvPr id="43" name="AutoShape 386"/>
            <p:cNvSpPr>
              <a:spLocks noChangeArrowheads="1"/>
            </p:cNvSpPr>
            <p:nvPr/>
          </p:nvSpPr>
          <p:spPr bwMode="auto">
            <a:xfrm>
              <a:off x="1462088" y="3529013"/>
              <a:ext cx="898525" cy="360362"/>
            </a:xfrm>
            <a:prstGeom prst="roundRect">
              <a:avLst>
                <a:gd name="adj" fmla="val 16667"/>
              </a:avLst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altLang="ko-KR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HY울릉도M" pitchFamily="18" charset="-127"/>
                </a:rPr>
                <a:t>Import </a:t>
              </a:r>
            </a:p>
            <a:p>
              <a:pPr>
                <a:defRPr/>
              </a:pPr>
              <a:r>
                <a:rPr lang="en-US" altLang="ko-KR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HY울릉도M" pitchFamily="18" charset="-127"/>
                </a:rPr>
                <a:t>Declaration</a:t>
              </a:r>
            </a:p>
          </p:txBody>
        </p:sp>
        <p:sp>
          <p:nvSpPr>
            <p:cNvPr id="44" name="AutoShape 387"/>
            <p:cNvSpPr>
              <a:spLocks noChangeArrowheads="1"/>
            </p:cNvSpPr>
            <p:nvPr/>
          </p:nvSpPr>
          <p:spPr bwMode="auto">
            <a:xfrm>
              <a:off x="1462088" y="3095625"/>
              <a:ext cx="898525" cy="360363"/>
            </a:xfrm>
            <a:prstGeom prst="roundRect">
              <a:avLst>
                <a:gd name="adj" fmla="val 16667"/>
              </a:avLst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altLang="ko-KR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HY울릉도M" pitchFamily="18" charset="-127"/>
                </a:rPr>
                <a:t>Import-Requirement</a:t>
              </a:r>
            </a:p>
            <a:p>
              <a:pPr>
                <a:defRPr/>
              </a:pPr>
              <a:r>
                <a:rPr lang="en-US" altLang="ko-KR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HY울릉도M" pitchFamily="18" charset="-127"/>
                </a:rPr>
                <a:t>Assessment</a:t>
              </a:r>
            </a:p>
          </p:txBody>
        </p:sp>
        <p:sp>
          <p:nvSpPr>
            <p:cNvPr id="45" name="AutoShape 388"/>
            <p:cNvSpPr>
              <a:spLocks noChangeArrowheads="1"/>
            </p:cNvSpPr>
            <p:nvPr/>
          </p:nvSpPr>
          <p:spPr bwMode="auto">
            <a:xfrm>
              <a:off x="6524625" y="3429000"/>
              <a:ext cx="898525" cy="603250"/>
            </a:xfrm>
            <a:prstGeom prst="roundRect">
              <a:avLst>
                <a:gd name="adj" fmla="val 16667"/>
              </a:avLst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altLang="ko-KR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HY울릉도M" pitchFamily="18" charset="-127"/>
                </a:rPr>
                <a:t>Import-</a:t>
              </a:r>
            </a:p>
            <a:p>
              <a:pPr>
                <a:defRPr/>
              </a:pPr>
              <a:r>
                <a:rPr lang="en-US" altLang="ko-KR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HY울릉도M" pitchFamily="18" charset="-127"/>
                </a:rPr>
                <a:t>requirement </a:t>
              </a:r>
            </a:p>
            <a:p>
              <a:pPr>
                <a:defRPr/>
              </a:pPr>
              <a:r>
                <a:rPr lang="en-US" altLang="ko-KR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HY울릉도M" pitchFamily="18" charset="-127"/>
                </a:rPr>
                <a:t>Assessment</a:t>
              </a:r>
            </a:p>
          </p:txBody>
        </p:sp>
        <p:grpSp>
          <p:nvGrpSpPr>
            <p:cNvPr id="46" name="Group 389"/>
            <p:cNvGrpSpPr>
              <a:grpSpLocks/>
            </p:cNvGrpSpPr>
            <p:nvPr/>
          </p:nvGrpSpPr>
          <p:grpSpPr bwMode="auto">
            <a:xfrm>
              <a:off x="6534150" y="1928813"/>
              <a:ext cx="863600" cy="449262"/>
              <a:chOff x="3515" y="1842"/>
              <a:chExt cx="544" cy="283"/>
            </a:xfrm>
          </p:grpSpPr>
          <p:sp>
            <p:nvSpPr>
              <p:cNvPr id="53" name="AutoShape 390"/>
              <p:cNvSpPr>
                <a:spLocks noChangeArrowheads="1"/>
              </p:cNvSpPr>
              <p:nvPr/>
            </p:nvSpPr>
            <p:spPr bwMode="auto">
              <a:xfrm>
                <a:off x="3515" y="1842"/>
                <a:ext cx="544" cy="283"/>
              </a:xfrm>
              <a:prstGeom prst="leftRightArrow">
                <a:avLst>
                  <a:gd name="adj1" fmla="val 61454"/>
                  <a:gd name="adj2" fmla="val 42272"/>
                </a:avLst>
              </a:prstGeom>
              <a:solidFill>
                <a:srgbClr val="547DCE"/>
              </a:solidFill>
              <a:ln w="19050">
                <a:noFill/>
                <a:prstDash val="sysDot"/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ko-KR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" name="Rectangle 391"/>
              <p:cNvSpPr>
                <a:spLocks noChangeArrowheads="1"/>
              </p:cNvSpPr>
              <p:nvPr/>
            </p:nvSpPr>
            <p:spPr bwMode="auto">
              <a:xfrm>
                <a:off x="3531" y="1933"/>
                <a:ext cx="504" cy="96"/>
              </a:xfrm>
              <a:prstGeom prst="rect">
                <a:avLst/>
              </a:prstGeom>
              <a:noFill/>
              <a:ln w="3175" cap="rnd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latinLnBrk="0">
                  <a:spcBef>
                    <a:spcPct val="10000"/>
                  </a:spcBef>
                  <a:defRPr/>
                </a:pPr>
                <a:endParaRPr lang="ko-KR" altLang="ko-KR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</p:grpSp>
        <p:sp>
          <p:nvSpPr>
            <p:cNvPr id="47" name="Rectangle 337"/>
            <p:cNvSpPr>
              <a:spLocks noChangeArrowheads="1"/>
            </p:cNvSpPr>
            <p:nvPr/>
          </p:nvSpPr>
          <p:spPr bwMode="auto">
            <a:xfrm>
              <a:off x="6608763" y="1966913"/>
              <a:ext cx="987425" cy="461962"/>
            </a:xfrm>
            <a:prstGeom prst="rect">
              <a:avLst/>
            </a:prstGeom>
            <a:noFill/>
            <a:ln w="3175" cap="rnd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latinLnBrk="0">
                <a:lnSpc>
                  <a:spcPct val="80000"/>
                </a:lnSpc>
                <a:spcBef>
                  <a:spcPct val="10000"/>
                </a:spcBef>
                <a:defRPr/>
              </a:pPr>
              <a:r>
                <a:rPr lang="en-US" altLang="ko-KR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Verify the effectiveness </a:t>
              </a:r>
            </a:p>
            <a:p>
              <a:pPr latinLnBrk="0">
                <a:lnSpc>
                  <a:spcPct val="80000"/>
                </a:lnSpc>
                <a:spcBef>
                  <a:spcPct val="10000"/>
                </a:spcBef>
                <a:defRPr/>
              </a:pPr>
              <a:r>
                <a:rPr lang="en-US" altLang="ko-KR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of certificates</a:t>
              </a:r>
            </a:p>
          </p:txBody>
        </p:sp>
        <p:grpSp>
          <p:nvGrpSpPr>
            <p:cNvPr id="48" name="Group 379"/>
            <p:cNvGrpSpPr>
              <a:grpSpLocks/>
            </p:cNvGrpSpPr>
            <p:nvPr/>
          </p:nvGrpSpPr>
          <p:grpSpPr bwMode="auto">
            <a:xfrm>
              <a:off x="6453188" y="2857500"/>
              <a:ext cx="863600" cy="461963"/>
              <a:chOff x="3515" y="1889"/>
              <a:chExt cx="544" cy="188"/>
            </a:xfrm>
          </p:grpSpPr>
          <p:sp>
            <p:nvSpPr>
              <p:cNvPr id="51" name="AutoShape 380"/>
              <p:cNvSpPr>
                <a:spLocks noChangeArrowheads="1"/>
              </p:cNvSpPr>
              <p:nvPr/>
            </p:nvSpPr>
            <p:spPr bwMode="auto">
              <a:xfrm>
                <a:off x="3515" y="1889"/>
                <a:ext cx="544" cy="188"/>
              </a:xfrm>
              <a:prstGeom prst="leftRightArrow">
                <a:avLst>
                  <a:gd name="adj1" fmla="val 61454"/>
                  <a:gd name="adj2" fmla="val 42272"/>
                </a:avLst>
              </a:prstGeom>
              <a:solidFill>
                <a:srgbClr val="547DCE"/>
              </a:solidFill>
              <a:ln w="19050">
                <a:noFill/>
                <a:prstDash val="sysDot"/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ko-KR" alt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" name="Rectangle 381"/>
              <p:cNvSpPr>
                <a:spLocks noChangeArrowheads="1"/>
              </p:cNvSpPr>
              <p:nvPr/>
            </p:nvSpPr>
            <p:spPr bwMode="auto">
              <a:xfrm>
                <a:off x="3528" y="1898"/>
                <a:ext cx="504" cy="158"/>
              </a:xfrm>
              <a:prstGeom prst="rect">
                <a:avLst/>
              </a:prstGeom>
              <a:noFill/>
              <a:ln w="3175" cap="rnd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latinLnBrk="0">
                  <a:spcBef>
                    <a:spcPct val="10000"/>
                  </a:spcBef>
                  <a:defRPr/>
                </a:pPr>
                <a:r>
                  <a:rPr lang="en-US" altLang="ko-KR" sz="1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Internet</a:t>
                </a:r>
              </a:p>
              <a:p>
                <a:pPr algn="ctr" latinLnBrk="0">
                  <a:spcBef>
                    <a:spcPct val="10000"/>
                  </a:spcBef>
                  <a:defRPr/>
                </a:pPr>
                <a:r>
                  <a:rPr lang="en-US" altLang="ko-KR" sz="1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XML</a:t>
                </a:r>
              </a:p>
            </p:txBody>
          </p:sp>
        </p:grpSp>
        <p:sp>
          <p:nvSpPr>
            <p:cNvPr id="49" name="직사각형 48"/>
            <p:cNvSpPr/>
            <p:nvPr/>
          </p:nvSpPr>
          <p:spPr bwMode="auto">
            <a:xfrm>
              <a:off x="2522538" y="1428750"/>
              <a:ext cx="3930650" cy="3857625"/>
            </a:xfrm>
            <a:prstGeom prst="rect">
              <a:avLst/>
            </a:prstGeom>
            <a:noFill/>
            <a:ln w="1905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1600" y="733425"/>
              <a:ext cx="2778125" cy="3381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http://portal.customs.go.kr</a:t>
              </a:r>
              <a:endParaRPr lang="ko-KR" altLang="en-US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Benefits</a:t>
            </a:r>
            <a:endParaRPr lang="ko-KR" altLang="en-US" dirty="0"/>
          </a:p>
        </p:txBody>
      </p:sp>
      <p:grpSp>
        <p:nvGrpSpPr>
          <p:cNvPr id="4" name="내용 개체 틀 3"/>
          <p:cNvGrpSpPr>
            <a:grpSpLocks noGrp="1"/>
          </p:cNvGrpSpPr>
          <p:nvPr>
            <p:ph idx="1"/>
          </p:nvPr>
        </p:nvGrpSpPr>
        <p:grpSpPr>
          <a:xfrm>
            <a:off x="495300" y="981075"/>
            <a:ext cx="8986838" cy="5403568"/>
            <a:chOff x="452438" y="908050"/>
            <a:chExt cx="8892424" cy="5945425"/>
          </a:xfrm>
        </p:grpSpPr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622057" y="1086195"/>
              <a:ext cx="8579092" cy="926756"/>
            </a:xfrm>
            <a:prstGeom prst="rect">
              <a:avLst/>
            </a:prstGeom>
            <a:solidFill>
              <a:srgbClr val="BCCFE6">
                <a:alpha val="87451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98000" anchor="ctr"/>
            <a:lstStyle/>
            <a:p>
              <a:pPr algn="l" fontAlgn="t">
                <a:spcBef>
                  <a:spcPct val="20000"/>
                </a:spcBef>
              </a:pPr>
              <a:r>
                <a:rPr lang="en-US" altLang="ko-KR" b="0" dirty="0">
                  <a:solidFill>
                    <a:srgbClr val="000000"/>
                  </a:solidFill>
                  <a:latin typeface="HY헤드라인M" pitchFamily="18" charset="-127"/>
                  <a:ea typeface="HY헤드라인M" pitchFamily="18" charset="-127"/>
                </a:rPr>
                <a:t>1. Simultaneous application for import requirement confirmation and import declaration reduces required time for customs clearance (1 day → Hours)</a:t>
              </a:r>
            </a:p>
          </p:txBody>
        </p:sp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452438" y="908050"/>
              <a:ext cx="3779837" cy="4730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628650">
                <a:spcBef>
                  <a:spcPct val="50000"/>
                </a:spcBef>
              </a:pPr>
              <a:endParaRPr lang="ko-KR" altLang="en-US" sz="2500" b="0">
                <a:latin typeface="신명조확장둘" pitchFamily="18" charset="0"/>
              </a:endParaRP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622057" y="4466065"/>
              <a:ext cx="8722805" cy="2387410"/>
            </a:xfrm>
            <a:prstGeom prst="rect">
              <a:avLst/>
            </a:prstGeom>
            <a:solidFill>
              <a:srgbClr val="FFFF99">
                <a:alpha val="63136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ko-KR" b="0" dirty="0">
                  <a:solidFill>
                    <a:srgbClr val="000000"/>
                  </a:solidFill>
                  <a:latin typeface="HY헤드라인M" pitchFamily="18" charset="-127"/>
                  <a:ea typeface="HY헤드라인M" pitchFamily="18" charset="-127"/>
                </a:rPr>
                <a:t>       Reduce logistics cost by shortening clearance time </a:t>
              </a:r>
            </a:p>
            <a:p>
              <a:pPr algn="l">
                <a:lnSpc>
                  <a:spcPct val="150000"/>
                </a:lnSpc>
              </a:pPr>
              <a:r>
                <a:rPr lang="en-US" altLang="ko-KR" b="0" dirty="0">
                  <a:solidFill>
                    <a:srgbClr val="000000"/>
                  </a:solidFill>
                  <a:latin typeface="HY헤드라인M" pitchFamily="18" charset="-127"/>
                  <a:ea typeface="HY헤드라인M" pitchFamily="18" charset="-127"/>
                </a:rPr>
                <a:t>       Cut EDI transmission fee by using Internet</a:t>
              </a:r>
            </a:p>
            <a:p>
              <a:pPr algn="l">
                <a:lnSpc>
                  <a:spcPct val="150000"/>
                </a:lnSpc>
              </a:pPr>
              <a:r>
                <a:rPr lang="en-US" altLang="ko-KR" b="0" dirty="0">
                  <a:solidFill>
                    <a:srgbClr val="000000"/>
                  </a:solidFill>
                  <a:latin typeface="HY헤드라인M" pitchFamily="18" charset="-127"/>
                  <a:ea typeface="HY헤드라인M" pitchFamily="18" charset="-127"/>
                </a:rPr>
                <a:t>       Provide better customer service with One-Stop Clearance service</a:t>
              </a:r>
            </a:p>
            <a:p>
              <a:pPr algn="l">
                <a:lnSpc>
                  <a:spcPct val="150000"/>
                </a:lnSpc>
              </a:pPr>
              <a:r>
                <a:rPr lang="en-US" altLang="ko-KR" b="0" dirty="0">
                  <a:solidFill>
                    <a:srgbClr val="000000"/>
                  </a:solidFill>
                  <a:latin typeface="HY헤드라인M" pitchFamily="18" charset="-127"/>
                  <a:ea typeface="HY헤드라인M" pitchFamily="18" charset="-127"/>
                </a:rPr>
                <a:t>       Improve service through simplification of application document and items and information sharing</a:t>
              </a:r>
            </a:p>
          </p:txBody>
        </p:sp>
        <p:pic>
          <p:nvPicPr>
            <p:cNvPr id="8" name="Picture 9" descr="버튼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95363" y="4867275"/>
              <a:ext cx="141287" cy="14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0" descr="버튼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95363" y="5943600"/>
              <a:ext cx="141287" cy="14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776288" y="2097088"/>
              <a:ext cx="8424862" cy="1839912"/>
            </a:xfrm>
            <a:prstGeom prst="rect">
              <a:avLst/>
            </a:prstGeom>
            <a:solidFill>
              <a:schemeClr val="bg1">
                <a:alpha val="14117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ko-KR" sz="1500" b="0">
                  <a:latin typeface="HY헤드라인M" pitchFamily="18" charset="-127"/>
                  <a:ea typeface="HY헤드라인M" pitchFamily="18" charset="-127"/>
                </a:rPr>
                <a:t>    </a:t>
              </a:r>
            </a:p>
            <a:p>
              <a:pPr algn="l">
                <a:lnSpc>
                  <a:spcPct val="150000"/>
                </a:lnSpc>
              </a:pPr>
              <a:endParaRPr lang="en-US" altLang="ko-KR" sz="1500" b="0">
                <a:latin typeface="HY헤드라인M" pitchFamily="18" charset="-127"/>
                <a:ea typeface="HY헤드라인M" pitchFamily="18" charset="-127"/>
              </a:endParaRPr>
            </a:p>
            <a:p>
              <a:pPr algn="l">
                <a:lnSpc>
                  <a:spcPct val="150000"/>
                </a:lnSpc>
              </a:pPr>
              <a:endParaRPr lang="en-US" altLang="ko-KR" sz="1500" b="0">
                <a:latin typeface="HY헤드라인M" pitchFamily="18" charset="-127"/>
                <a:ea typeface="HY헤드라인M" pitchFamily="18" charset="-127"/>
              </a:endParaRPr>
            </a:p>
            <a:p>
              <a:pPr algn="l">
                <a:lnSpc>
                  <a:spcPct val="150000"/>
                </a:lnSpc>
              </a:pPr>
              <a:endParaRPr lang="en-US" altLang="ko-KR" sz="1500" b="0">
                <a:latin typeface="HY헤드라인M" pitchFamily="18" charset="-127"/>
                <a:ea typeface="HY헤드라인M" pitchFamily="18" charset="-127"/>
              </a:endParaRPr>
            </a:p>
            <a:p>
              <a:pPr algn="l">
                <a:lnSpc>
                  <a:spcPct val="150000"/>
                </a:lnSpc>
              </a:pPr>
              <a:endParaRPr lang="en-US" altLang="ko-KR" b="0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551370" y="3915854"/>
              <a:ext cx="3035543" cy="459257"/>
            </a:xfrm>
            <a:prstGeom prst="rect">
              <a:avLst/>
            </a:prstGeom>
            <a:solidFill>
              <a:srgbClr val="FFFF99">
                <a:alpha val="87842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98000" anchor="ctr"/>
            <a:lstStyle/>
            <a:p>
              <a:pPr algn="l" fontAlgn="t">
                <a:spcBef>
                  <a:spcPct val="20000"/>
                </a:spcBef>
              </a:pPr>
              <a:r>
                <a:rPr lang="en-US" altLang="ko-KR" b="0" dirty="0">
                  <a:solidFill>
                    <a:srgbClr val="000000"/>
                  </a:solidFill>
                  <a:latin typeface="HY헤드라인M" pitchFamily="18" charset="-127"/>
                  <a:ea typeface="HY헤드라인M" pitchFamily="18" charset="-127"/>
                </a:rPr>
                <a:t>2. Economic Effects</a:t>
              </a:r>
              <a:endParaRPr lang="ko-KR" altLang="en-US" b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V="1">
              <a:off x="3155950" y="3644900"/>
              <a:ext cx="1588" cy="333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 flipV="1">
              <a:off x="1824038" y="3681413"/>
              <a:ext cx="220662" cy="13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altLang="ko-KR" sz="900" b="0">
                  <a:solidFill>
                    <a:srgbClr val="000000"/>
                  </a:solidFill>
                  <a:latin typeface="HY헤드라인M" pitchFamily="18" charset="-127"/>
                  <a:ea typeface="HY헤드라인M" pitchFamily="18" charset="-127"/>
                </a:rPr>
                <a:t>0</a:t>
              </a:r>
              <a:endParaRPr lang="en-US" altLang="ko-KR" sz="1800" b="0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1928813" y="2312988"/>
              <a:ext cx="0" cy="13319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931988" y="3644900"/>
              <a:ext cx="680085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1931988" y="3249613"/>
              <a:ext cx="3636962" cy="288925"/>
            </a:xfrm>
            <a:prstGeom prst="rect">
              <a:avLst/>
            </a:prstGeom>
            <a:gradFill rotWithShape="1">
              <a:gsLst>
                <a:gs pos="0">
                  <a:srgbClr val="00FF00">
                    <a:alpha val="73000"/>
                  </a:srgbClr>
                </a:gs>
                <a:gs pos="100000">
                  <a:schemeClr val="bg1"/>
                </a:gs>
              </a:gsLst>
              <a:lin ang="5400000" scaled="1"/>
            </a:gradFill>
            <a:ln w="28575" algn="ctr">
              <a:noFill/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b="0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5568950" y="2733675"/>
              <a:ext cx="1728788" cy="288925"/>
            </a:xfrm>
            <a:prstGeom prst="rect">
              <a:avLst/>
            </a:prstGeom>
            <a:gradFill rotWithShape="1">
              <a:gsLst>
                <a:gs pos="0">
                  <a:srgbClr val="FF7C80">
                    <a:alpha val="73000"/>
                  </a:srgbClr>
                </a:gs>
                <a:gs pos="100000">
                  <a:schemeClr val="bg1"/>
                </a:gs>
              </a:gsLst>
              <a:lin ang="5400000" scaled="1"/>
            </a:gradFill>
            <a:ln w="28575" algn="ctr">
              <a:noFill/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ko-KR" sz="1800" b="0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1931988" y="2733675"/>
              <a:ext cx="3636962" cy="288925"/>
            </a:xfrm>
            <a:prstGeom prst="rect">
              <a:avLst/>
            </a:prstGeom>
            <a:gradFill rotWithShape="1">
              <a:gsLst>
                <a:gs pos="0">
                  <a:srgbClr val="00FF00">
                    <a:alpha val="73000"/>
                  </a:srgbClr>
                </a:gs>
                <a:gs pos="100000">
                  <a:schemeClr val="bg1"/>
                </a:gs>
              </a:gsLst>
              <a:lin ang="5400000" scaled="1"/>
            </a:gradFill>
            <a:ln w="28575" algn="ctr">
              <a:noFill/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b="0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7296150" y="2733675"/>
              <a:ext cx="865188" cy="288925"/>
            </a:xfrm>
            <a:prstGeom prst="rect">
              <a:avLst/>
            </a:prstGeom>
            <a:gradFill rotWithShape="1">
              <a:gsLst>
                <a:gs pos="0">
                  <a:srgbClr val="0000CC">
                    <a:alpha val="73000"/>
                  </a:srgbClr>
                </a:gs>
                <a:gs pos="100000">
                  <a:schemeClr val="bg1"/>
                </a:gs>
              </a:gsLst>
              <a:lin ang="5400000" scaled="1"/>
            </a:gradFill>
            <a:ln w="28575" algn="ctr">
              <a:noFill/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ko-KR" sz="1800" b="0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5603875" y="3249613"/>
              <a:ext cx="865188" cy="288925"/>
            </a:xfrm>
            <a:prstGeom prst="rect">
              <a:avLst/>
            </a:prstGeom>
            <a:gradFill rotWithShape="1">
              <a:gsLst>
                <a:gs pos="0">
                  <a:srgbClr val="0000CC">
                    <a:alpha val="73000"/>
                  </a:srgbClr>
                </a:gs>
                <a:gs pos="100000">
                  <a:schemeClr val="bg1"/>
                </a:gs>
              </a:gsLst>
              <a:lin ang="5400000" scaled="1"/>
            </a:gradFill>
            <a:ln w="28575" algn="ctr">
              <a:noFill/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ko-KR" sz="1800" b="0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5568950" y="3249613"/>
              <a:ext cx="36513" cy="288925"/>
            </a:xfrm>
            <a:prstGeom prst="rect">
              <a:avLst/>
            </a:prstGeom>
            <a:gradFill rotWithShape="1">
              <a:gsLst>
                <a:gs pos="0">
                  <a:srgbClr val="FF7C80">
                    <a:alpha val="73000"/>
                  </a:srgbClr>
                </a:gs>
                <a:gs pos="100000">
                  <a:schemeClr val="bg1"/>
                </a:gs>
              </a:gsLst>
              <a:lin ang="5400000" scaled="1"/>
            </a:gradFill>
            <a:ln w="28575" algn="ctr">
              <a:noFill/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ko-KR" sz="1800" b="0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2" name="Text Box 23"/>
            <p:cNvSpPr txBox="1">
              <a:spLocks noChangeArrowheads="1"/>
            </p:cNvSpPr>
            <p:nvPr/>
          </p:nvSpPr>
          <p:spPr bwMode="auto">
            <a:xfrm>
              <a:off x="703263" y="2644775"/>
              <a:ext cx="1341437" cy="492125"/>
            </a:xfrm>
            <a:prstGeom prst="rect">
              <a:avLst/>
            </a:prstGeom>
            <a:noFill/>
            <a:ln w="28575" algn="ctr">
              <a:noFill/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300" b="0">
                  <a:solidFill>
                    <a:srgbClr val="000000"/>
                  </a:solidFill>
                  <a:latin typeface="HY헤드라인M" pitchFamily="18" charset="-127"/>
                  <a:ea typeface="HY헤드라인M" pitchFamily="18" charset="-127"/>
                </a:rPr>
                <a:t>Before Single Window</a:t>
              </a:r>
            </a:p>
          </p:txBody>
        </p:sp>
        <p:sp>
          <p:nvSpPr>
            <p:cNvPr id="23" name="Text Box 24"/>
            <p:cNvSpPr txBox="1">
              <a:spLocks noChangeArrowheads="1"/>
            </p:cNvSpPr>
            <p:nvPr/>
          </p:nvSpPr>
          <p:spPr bwMode="auto">
            <a:xfrm>
              <a:off x="923925" y="3248025"/>
              <a:ext cx="900113" cy="290513"/>
            </a:xfrm>
            <a:prstGeom prst="rect">
              <a:avLst/>
            </a:prstGeom>
            <a:noFill/>
            <a:ln w="28575" algn="ctr">
              <a:noFill/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300" b="0">
                  <a:solidFill>
                    <a:srgbClr val="000000"/>
                  </a:solidFill>
                  <a:latin typeface="HY헤드라인M" pitchFamily="18" charset="-127"/>
                  <a:ea typeface="HY헤드라인M" pitchFamily="18" charset="-127"/>
                </a:rPr>
                <a:t>After</a:t>
              </a:r>
            </a:p>
          </p:txBody>
        </p:sp>
        <p:sp>
          <p:nvSpPr>
            <p:cNvPr id="24" name="Text Box 25"/>
            <p:cNvSpPr txBox="1">
              <a:spLocks noChangeArrowheads="1"/>
            </p:cNvSpPr>
            <p:nvPr/>
          </p:nvSpPr>
          <p:spPr bwMode="auto">
            <a:xfrm>
              <a:off x="1900238" y="2232025"/>
              <a:ext cx="3632200" cy="430213"/>
            </a:xfrm>
            <a:prstGeom prst="rect">
              <a:avLst/>
            </a:prstGeom>
            <a:noFill/>
            <a:ln w="28575" algn="ctr">
              <a:noFill/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100" b="0">
                  <a:solidFill>
                    <a:srgbClr val="000000"/>
                  </a:solidFill>
                  <a:latin typeface="HY헤드라인M" pitchFamily="18" charset="-127"/>
                  <a:ea typeface="HY헤드라인M" pitchFamily="18" charset="-127"/>
                </a:rPr>
                <a:t>Application for import-requirement confirmation → Approval of the application (day</a:t>
              </a:r>
            </a:p>
          </p:txBody>
        </p:sp>
        <p:sp>
          <p:nvSpPr>
            <p:cNvPr id="25" name="Text Box 26"/>
            <p:cNvSpPr txBox="1">
              <a:spLocks noChangeArrowheads="1"/>
            </p:cNvSpPr>
            <p:nvPr/>
          </p:nvSpPr>
          <p:spPr bwMode="auto">
            <a:xfrm>
              <a:off x="5349875" y="2041525"/>
              <a:ext cx="2124075" cy="600075"/>
            </a:xfrm>
            <a:prstGeom prst="rect">
              <a:avLst/>
            </a:prstGeom>
            <a:noFill/>
            <a:ln w="28575" algn="ctr">
              <a:noFill/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100" b="0">
                  <a:solidFill>
                    <a:srgbClr val="000000"/>
                  </a:solidFill>
                  <a:latin typeface="HY헤드라인M" pitchFamily="18" charset="-127"/>
                  <a:ea typeface="HY헤드라인M" pitchFamily="18" charset="-127"/>
                </a:rPr>
                <a:t>Approval of import-requirement application → Import declaration (day)</a:t>
              </a:r>
            </a:p>
          </p:txBody>
        </p:sp>
        <p:sp>
          <p:nvSpPr>
            <p:cNvPr id="26" name="Text Box 27"/>
            <p:cNvSpPr txBox="1">
              <a:spLocks noChangeArrowheads="1"/>
            </p:cNvSpPr>
            <p:nvPr/>
          </p:nvSpPr>
          <p:spPr bwMode="auto">
            <a:xfrm>
              <a:off x="7148513" y="2232025"/>
              <a:ext cx="2085975" cy="430213"/>
            </a:xfrm>
            <a:prstGeom prst="rect">
              <a:avLst/>
            </a:prstGeom>
            <a:noFill/>
            <a:ln w="28575" algn="ctr">
              <a:noFill/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100" b="0">
                  <a:solidFill>
                    <a:srgbClr val="000000"/>
                  </a:solidFill>
                  <a:latin typeface="HY헤드라인M" pitchFamily="18" charset="-127"/>
                  <a:ea typeface="HY헤드라인M" pitchFamily="18" charset="-127"/>
                </a:rPr>
                <a:t>Import declaration → Acceptance (Hours)</a:t>
              </a:r>
            </a:p>
          </p:txBody>
        </p:sp>
        <p:sp>
          <p:nvSpPr>
            <p:cNvPr id="27" name="Text Box 28"/>
            <p:cNvSpPr txBox="1">
              <a:spLocks noChangeArrowheads="1"/>
            </p:cNvSpPr>
            <p:nvPr/>
          </p:nvSpPr>
          <p:spPr bwMode="auto">
            <a:xfrm>
              <a:off x="2832100" y="2698750"/>
              <a:ext cx="936625" cy="304800"/>
            </a:xfrm>
            <a:prstGeom prst="rect">
              <a:avLst/>
            </a:prstGeom>
            <a:noFill/>
            <a:ln w="28575" algn="ctr">
              <a:noFill/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400" b="0">
                  <a:latin typeface="HY헤드라인M" pitchFamily="18" charset="-127"/>
                  <a:ea typeface="HY헤드라인M" pitchFamily="18" charset="-127"/>
                </a:rPr>
                <a:t>2 ~ 3</a:t>
              </a:r>
            </a:p>
          </p:txBody>
        </p:sp>
        <p:sp>
          <p:nvSpPr>
            <p:cNvPr id="28" name="Text Box 29"/>
            <p:cNvSpPr txBox="1">
              <a:spLocks noChangeArrowheads="1"/>
            </p:cNvSpPr>
            <p:nvPr/>
          </p:nvSpPr>
          <p:spPr bwMode="auto">
            <a:xfrm>
              <a:off x="2832100" y="3233738"/>
              <a:ext cx="936625" cy="304800"/>
            </a:xfrm>
            <a:prstGeom prst="rect">
              <a:avLst/>
            </a:prstGeom>
            <a:noFill/>
            <a:ln w="28575" algn="ctr">
              <a:noFill/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400" b="0">
                  <a:latin typeface="HY헤드라인M" pitchFamily="18" charset="-127"/>
                  <a:ea typeface="HY헤드라인M" pitchFamily="18" charset="-127"/>
                </a:rPr>
                <a:t>2 ~ 3</a:t>
              </a:r>
            </a:p>
          </p:txBody>
        </p:sp>
        <p:sp>
          <p:nvSpPr>
            <p:cNvPr id="29" name="Text Box 30"/>
            <p:cNvSpPr txBox="1">
              <a:spLocks noChangeArrowheads="1"/>
            </p:cNvSpPr>
            <p:nvPr/>
          </p:nvSpPr>
          <p:spPr bwMode="auto">
            <a:xfrm>
              <a:off x="6143625" y="2717800"/>
              <a:ext cx="612775" cy="304800"/>
            </a:xfrm>
            <a:prstGeom prst="rect">
              <a:avLst/>
            </a:prstGeom>
            <a:noFill/>
            <a:ln w="28575" algn="ctr">
              <a:noFill/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400" b="0">
                  <a:latin typeface="HY헤드라인M" pitchFamily="18" charset="-127"/>
                  <a:ea typeface="HY헤드라인M" pitchFamily="18" charset="-127"/>
                </a:rPr>
                <a:t>1</a:t>
              </a:r>
            </a:p>
          </p:txBody>
        </p:sp>
        <p:sp>
          <p:nvSpPr>
            <p:cNvPr id="30" name="Text Box 31"/>
            <p:cNvSpPr txBox="1">
              <a:spLocks noChangeArrowheads="1"/>
            </p:cNvSpPr>
            <p:nvPr/>
          </p:nvSpPr>
          <p:spPr bwMode="auto">
            <a:xfrm>
              <a:off x="7332663" y="2735263"/>
              <a:ext cx="792162" cy="304800"/>
            </a:xfrm>
            <a:prstGeom prst="rect">
              <a:avLst/>
            </a:prstGeom>
            <a:noFill/>
            <a:ln w="28575" algn="ctr">
              <a:noFill/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400" b="0">
                  <a:latin typeface="HY헤드라인M" pitchFamily="18" charset="-127"/>
                  <a:ea typeface="HY헤드라인M" pitchFamily="18" charset="-127"/>
                </a:rPr>
                <a:t>1:30</a:t>
              </a:r>
            </a:p>
          </p:txBody>
        </p:sp>
        <p:sp>
          <p:nvSpPr>
            <p:cNvPr id="31" name="Text Box 32"/>
            <p:cNvSpPr txBox="1">
              <a:spLocks noChangeArrowheads="1"/>
            </p:cNvSpPr>
            <p:nvPr/>
          </p:nvSpPr>
          <p:spPr bwMode="auto">
            <a:xfrm>
              <a:off x="5676900" y="3214688"/>
              <a:ext cx="792163" cy="304800"/>
            </a:xfrm>
            <a:prstGeom prst="rect">
              <a:avLst/>
            </a:prstGeom>
            <a:noFill/>
            <a:ln w="28575" algn="ctr">
              <a:noFill/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400" b="0">
                  <a:latin typeface="HY헤드라인M" pitchFamily="18" charset="-127"/>
                  <a:ea typeface="HY헤드라인M" pitchFamily="18" charset="-127"/>
                </a:rPr>
                <a:t>1:30</a:t>
              </a:r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>
              <a:off x="5567363" y="3022600"/>
              <a:ext cx="1587" cy="228600"/>
            </a:xfrm>
            <a:prstGeom prst="line">
              <a:avLst/>
            </a:prstGeom>
            <a:noFill/>
            <a:ln w="19050">
              <a:solidFill>
                <a:srgbClr val="254A93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 flipH="1">
              <a:off x="5605463" y="3040063"/>
              <a:ext cx="1689100" cy="211137"/>
            </a:xfrm>
            <a:prstGeom prst="line">
              <a:avLst/>
            </a:prstGeom>
            <a:noFill/>
            <a:ln w="19050">
              <a:solidFill>
                <a:srgbClr val="254A93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4" name="Line 35"/>
            <p:cNvSpPr>
              <a:spLocks noChangeShapeType="1"/>
            </p:cNvSpPr>
            <p:nvPr/>
          </p:nvSpPr>
          <p:spPr bwMode="auto">
            <a:xfrm flipV="1">
              <a:off x="4306888" y="3644900"/>
              <a:ext cx="1587" cy="333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" name="Line 36"/>
            <p:cNvSpPr>
              <a:spLocks noChangeShapeType="1"/>
            </p:cNvSpPr>
            <p:nvPr/>
          </p:nvSpPr>
          <p:spPr bwMode="auto">
            <a:xfrm flipV="1">
              <a:off x="5567363" y="3644900"/>
              <a:ext cx="1587" cy="333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6" name="Line 37"/>
            <p:cNvSpPr>
              <a:spLocks noChangeShapeType="1"/>
            </p:cNvSpPr>
            <p:nvPr/>
          </p:nvSpPr>
          <p:spPr bwMode="auto">
            <a:xfrm flipV="1">
              <a:off x="7294563" y="3644900"/>
              <a:ext cx="1587" cy="333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7" name="Line 38"/>
            <p:cNvSpPr>
              <a:spLocks noChangeShapeType="1"/>
            </p:cNvSpPr>
            <p:nvPr/>
          </p:nvSpPr>
          <p:spPr bwMode="auto">
            <a:xfrm flipV="1">
              <a:off x="8662988" y="3644900"/>
              <a:ext cx="1587" cy="333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8" name="Text Box 39"/>
            <p:cNvSpPr txBox="1">
              <a:spLocks noChangeArrowheads="1"/>
            </p:cNvSpPr>
            <p:nvPr/>
          </p:nvSpPr>
          <p:spPr bwMode="auto">
            <a:xfrm>
              <a:off x="5424488" y="3233738"/>
              <a:ext cx="254000" cy="304800"/>
            </a:xfrm>
            <a:prstGeom prst="rect">
              <a:avLst/>
            </a:prstGeom>
            <a:noFill/>
            <a:ln w="28575" algn="ctr">
              <a:noFill/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400" b="0">
                  <a:latin typeface="HY헤드라인M" pitchFamily="18" charset="-127"/>
                  <a:ea typeface="HY헤드라인M" pitchFamily="18" charset="-127"/>
                </a:rPr>
                <a:t>0</a:t>
              </a:r>
            </a:p>
          </p:txBody>
        </p:sp>
        <p:pic>
          <p:nvPicPr>
            <p:cNvPr id="39" name="Picture 40" descr="버튼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92188" y="5227638"/>
              <a:ext cx="141287" cy="14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41" descr="버튼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95363" y="5588000"/>
              <a:ext cx="141287" cy="14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그림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7361" y="981075"/>
            <a:ext cx="8131278" cy="5145088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Benefits</a:t>
            </a:r>
            <a:endParaRPr lang="ko-KR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Lessons Learned</a:t>
            </a:r>
            <a:endParaRPr lang="ko-KR" alt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idx="1"/>
          </p:nvPr>
        </p:nvSpPr>
        <p:spPr bwMode="auto">
          <a:xfrm>
            <a:off x="595282" y="1071546"/>
            <a:ext cx="2671750" cy="571504"/>
          </a:xfrm>
          <a:prstGeom prst="rect">
            <a:avLst/>
          </a:prstGeom>
          <a:gradFill rotWithShape="0">
            <a:gsLst>
              <a:gs pos="0">
                <a:srgbClr val="CCCCFF"/>
              </a:gs>
              <a:gs pos="100000">
                <a:srgbClr val="CCCCFF">
                  <a:gamma/>
                  <a:tint val="0"/>
                  <a:invGamma/>
                </a:srgbClr>
              </a:gs>
            </a:gsLst>
            <a:lin ang="0" scaled="1"/>
          </a:gradFill>
          <a:ln w="38100" algn="ctr">
            <a:noFill/>
            <a:miter lim="800000"/>
            <a:headEnd/>
            <a:tailEnd/>
          </a:ln>
          <a:effectLst/>
        </p:spPr>
        <p:txBody>
          <a:bodyPr wrap="none" lIns="91407" tIns="45704" rIns="91407" bIns="45704" anchor="ctr"/>
          <a:lstStyle/>
          <a:p>
            <a:pPr algn="l" eaLnBrk="0" latinLnBrk="0" hangingPunct="0">
              <a:buNone/>
              <a:defRPr/>
            </a:pPr>
            <a:r>
              <a:rPr lang="en-US" altLang="ko-KR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HY헤드라인M" pitchFamily="18" charset="-127"/>
                <a:cs typeface="Arial" pitchFamily="34" charset="0"/>
              </a:rPr>
              <a:t> Success </a:t>
            </a:r>
            <a:r>
              <a:rPr lang="en-US" altLang="ko-K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HY헤드라인M" pitchFamily="18" charset="-127"/>
                <a:cs typeface="Arial" pitchFamily="34" charset="0"/>
              </a:rPr>
              <a:t>Factors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5265738" y="1071545"/>
            <a:ext cx="2592387" cy="500067"/>
          </a:xfrm>
          <a:prstGeom prst="rect">
            <a:avLst/>
          </a:prstGeom>
          <a:gradFill rotWithShape="0">
            <a:gsLst>
              <a:gs pos="0">
                <a:srgbClr val="CCCCFF"/>
              </a:gs>
              <a:gs pos="100000">
                <a:srgbClr val="CCCCFF">
                  <a:gamma/>
                  <a:tint val="0"/>
                  <a:invGamma/>
                </a:srgbClr>
              </a:gs>
            </a:gsLst>
            <a:lin ang="0" scaled="1"/>
          </a:gradFill>
          <a:ln w="38100" algn="ctr">
            <a:noFill/>
            <a:miter lim="800000"/>
            <a:headEnd/>
            <a:tailEnd/>
          </a:ln>
          <a:effectLst/>
        </p:spPr>
        <p:txBody>
          <a:bodyPr wrap="none" lIns="91407" tIns="45704" rIns="91407" bIns="45704" anchor="ctr"/>
          <a:lstStyle/>
          <a:p>
            <a:pPr algn="l" eaLnBrk="0" latinLnBrk="0" hangingPunct="0">
              <a:defRPr/>
            </a:pPr>
            <a:r>
              <a:rPr lang="en-US" altLang="ko-K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HY헤드라인M" pitchFamily="18" charset="-127"/>
                <a:cs typeface="Arial" pitchFamily="34" charset="0"/>
              </a:rPr>
              <a:t>Failure Factors</a:t>
            </a:r>
          </a:p>
        </p:txBody>
      </p:sp>
      <p:sp>
        <p:nvSpPr>
          <p:cNvPr id="7" name="Rectangle 153"/>
          <p:cNvSpPr>
            <a:spLocks noChangeArrowheads="1"/>
          </p:cNvSpPr>
          <p:nvPr/>
        </p:nvSpPr>
        <p:spPr bwMode="auto">
          <a:xfrm>
            <a:off x="452406" y="1571612"/>
            <a:ext cx="7994650" cy="4673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14313" indent="-214313" algn="l" defTabSz="957263" latinLnBrk="0">
              <a:spcAft>
                <a:spcPts val="2000"/>
              </a:spcAft>
              <a:buClr>
                <a:srgbClr val="1653A8"/>
              </a:buClr>
              <a:buSzPct val="110000"/>
              <a:buFontTx/>
              <a:buBlip>
                <a:blip r:embed="rId2"/>
              </a:buBlip>
            </a:pPr>
            <a:r>
              <a:rPr lang="en-US" altLang="ko-KR" sz="1600" b="1" dirty="0">
                <a:solidFill>
                  <a:srgbClr val="000000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Strong political support</a:t>
            </a:r>
          </a:p>
          <a:p>
            <a:pPr marL="214313" indent="-214313" algn="l" defTabSz="957263" latinLnBrk="0">
              <a:spcAft>
                <a:spcPts val="2000"/>
              </a:spcAft>
              <a:buClr>
                <a:srgbClr val="1653A8"/>
              </a:buClr>
              <a:buSzPct val="110000"/>
              <a:buFontTx/>
              <a:buBlip>
                <a:blip r:embed="rId2"/>
              </a:buBlip>
            </a:pPr>
            <a:r>
              <a:rPr lang="en-US" altLang="ko-KR" sz="1600" b="1" dirty="0">
                <a:solidFill>
                  <a:srgbClr val="000000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Completion of e-Customs Project</a:t>
            </a:r>
          </a:p>
          <a:p>
            <a:pPr marL="214313" indent="-214313" algn="l" defTabSz="957263" latinLnBrk="0">
              <a:spcAft>
                <a:spcPts val="2000"/>
              </a:spcAft>
              <a:buClr>
                <a:srgbClr val="1653A8"/>
              </a:buClr>
              <a:buSzPct val="110000"/>
              <a:buFontTx/>
              <a:buBlip>
                <a:blip r:embed="rId2"/>
              </a:buBlip>
            </a:pPr>
            <a:r>
              <a:rPr lang="en-US" altLang="ko-KR" sz="1600" b="1" dirty="0">
                <a:solidFill>
                  <a:srgbClr val="000000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Sufficient allocation of government budget</a:t>
            </a:r>
          </a:p>
          <a:p>
            <a:pPr marL="214313" indent="-214313" algn="l" defTabSz="957263" latinLnBrk="0">
              <a:spcAft>
                <a:spcPts val="2000"/>
              </a:spcAft>
              <a:buClr>
                <a:srgbClr val="1653A8"/>
              </a:buClr>
              <a:buSzPct val="110000"/>
              <a:buFontTx/>
              <a:buBlip>
                <a:blip r:embed="rId2"/>
              </a:buBlip>
            </a:pPr>
            <a:r>
              <a:rPr lang="en-US" altLang="ko-KR" sz="1600" b="1" dirty="0">
                <a:solidFill>
                  <a:srgbClr val="000000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Active support from private sectors</a:t>
            </a:r>
          </a:p>
          <a:p>
            <a:pPr marL="214313" indent="-214313" algn="l" defTabSz="957263" latinLnBrk="0">
              <a:spcAft>
                <a:spcPts val="2000"/>
              </a:spcAft>
              <a:buClr>
                <a:srgbClr val="1653A8"/>
              </a:buClr>
              <a:buSzPct val="110000"/>
              <a:buFontTx/>
              <a:buBlip>
                <a:blip r:embed="rId2"/>
              </a:buBlip>
            </a:pPr>
            <a:r>
              <a:rPr lang="en-US" altLang="ko-KR" sz="1600" b="1" dirty="0">
                <a:solidFill>
                  <a:srgbClr val="000000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Free of charge (internet-based system)</a:t>
            </a:r>
          </a:p>
          <a:p>
            <a:pPr marL="214313" indent="-214313" algn="l" defTabSz="957263" latinLnBrk="0">
              <a:spcAft>
                <a:spcPts val="2000"/>
              </a:spcAft>
              <a:buClr>
                <a:srgbClr val="1653A8"/>
              </a:buClr>
              <a:buSzPct val="110000"/>
              <a:buFontTx/>
              <a:buBlip>
                <a:blip r:embed="rId2"/>
              </a:buBlip>
            </a:pPr>
            <a:r>
              <a:rPr lang="en-US" altLang="ko-KR" sz="1600" b="1" dirty="0">
                <a:solidFill>
                  <a:srgbClr val="000000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Customer-oriented services</a:t>
            </a:r>
          </a:p>
          <a:p>
            <a:pPr marL="214313" indent="-214313" algn="l" defTabSz="957263" latinLnBrk="0">
              <a:spcAft>
                <a:spcPts val="2000"/>
              </a:spcAft>
              <a:buClr>
                <a:srgbClr val="1653A8"/>
              </a:buClr>
              <a:buSzPct val="110000"/>
              <a:buFontTx/>
              <a:buBlip>
                <a:blip r:embed="rId2"/>
              </a:buBlip>
            </a:pPr>
            <a:r>
              <a:rPr lang="en-US" altLang="ko-KR" sz="1600" b="1" dirty="0">
                <a:solidFill>
                  <a:srgbClr val="000000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Low maintenance expenses</a:t>
            </a:r>
          </a:p>
          <a:p>
            <a:pPr marL="214313" indent="-214313" algn="l" defTabSz="957263" latinLnBrk="0">
              <a:spcAft>
                <a:spcPts val="2000"/>
              </a:spcAft>
              <a:buClr>
                <a:srgbClr val="1653A8"/>
              </a:buClr>
              <a:buSzPct val="110000"/>
              <a:buFontTx/>
              <a:buBlip>
                <a:blip r:embed="rId2"/>
              </a:buBlip>
            </a:pPr>
            <a:r>
              <a:rPr lang="en-US" altLang="ko-KR" sz="1600" b="1" dirty="0">
                <a:solidFill>
                  <a:srgbClr val="000000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Phased implementation</a:t>
            </a:r>
          </a:p>
        </p:txBody>
      </p:sp>
      <p:sp>
        <p:nvSpPr>
          <p:cNvPr id="8" name="Rectangle 153"/>
          <p:cNvSpPr>
            <a:spLocks noChangeArrowheads="1"/>
          </p:cNvSpPr>
          <p:nvPr/>
        </p:nvSpPr>
        <p:spPr bwMode="auto">
          <a:xfrm>
            <a:off x="5132388" y="1493838"/>
            <a:ext cx="4772025" cy="4673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14313" indent="-214313" algn="l" defTabSz="957263" latinLnBrk="0">
              <a:spcAft>
                <a:spcPts val="2000"/>
              </a:spcAft>
              <a:buClr>
                <a:srgbClr val="1653A8"/>
              </a:buClr>
              <a:buSzPct val="110000"/>
              <a:buFontTx/>
              <a:buBlip>
                <a:blip r:embed="rId2"/>
              </a:buBlip>
            </a:pPr>
            <a:r>
              <a:rPr lang="en-US" altLang="ko-KR" sz="1600" b="1" dirty="0">
                <a:solidFill>
                  <a:srgbClr val="000000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Lack of best practices</a:t>
            </a:r>
          </a:p>
          <a:p>
            <a:pPr marL="214313" indent="-214313" algn="l" defTabSz="957263" latinLnBrk="0">
              <a:spcAft>
                <a:spcPts val="2000"/>
              </a:spcAft>
              <a:buClr>
                <a:srgbClr val="1653A8"/>
              </a:buClr>
              <a:buSzPct val="110000"/>
              <a:buFontTx/>
              <a:buBlip>
                <a:blip r:embed="rId2"/>
              </a:buBlip>
            </a:pPr>
            <a:r>
              <a:rPr lang="en-US" altLang="ko-KR" sz="1600" b="1" dirty="0">
                <a:solidFill>
                  <a:srgbClr val="000000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Compete with other government authorities</a:t>
            </a:r>
          </a:p>
          <a:p>
            <a:pPr marL="214313" indent="-214313" algn="l" defTabSz="957263" latinLnBrk="0">
              <a:spcAft>
                <a:spcPts val="2000"/>
              </a:spcAft>
              <a:buClr>
                <a:srgbClr val="1653A8"/>
              </a:buClr>
              <a:buSzPct val="110000"/>
              <a:buFontTx/>
              <a:buBlip>
                <a:blip r:embed="rId2"/>
              </a:buBlip>
            </a:pPr>
            <a:r>
              <a:rPr lang="en-US" altLang="ko-KR" sz="1600" b="1" dirty="0">
                <a:solidFill>
                  <a:srgbClr val="000000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Data ownership (e.g. Conveyance Report SW)</a:t>
            </a:r>
          </a:p>
          <a:p>
            <a:pPr marL="214313" indent="-214313" algn="l" defTabSz="957263" latinLnBrk="0">
              <a:spcAft>
                <a:spcPts val="2000"/>
              </a:spcAft>
              <a:buClr>
                <a:srgbClr val="1653A8"/>
              </a:buClr>
              <a:buSzPct val="110000"/>
              <a:buFontTx/>
              <a:buBlip>
                <a:blip r:embed="rId2"/>
              </a:buBlip>
            </a:pPr>
            <a:r>
              <a:rPr lang="en-US" altLang="ko-KR" sz="1600" b="1" dirty="0">
                <a:solidFill>
                  <a:srgbClr val="000000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Inconsistent government </a:t>
            </a:r>
            <a:r>
              <a:rPr lang="en-US" altLang="ko-KR" sz="1600" b="1" dirty="0" smtClean="0">
                <a:solidFill>
                  <a:srgbClr val="000000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policy</a:t>
            </a:r>
            <a:endParaRPr lang="en-US" altLang="ko-KR" sz="1600" b="1" dirty="0">
              <a:solidFill>
                <a:srgbClr val="000000"/>
              </a:solidFill>
              <a:latin typeface="Arial" pitchFamily="34" charset="0"/>
              <a:ea typeface="HY헤드라인M" pitchFamily="18" charset="-127"/>
              <a:cs typeface="Arial" pitchFamily="34" charset="0"/>
            </a:endParaRPr>
          </a:p>
          <a:p>
            <a:pPr marL="214313" indent="-214313" algn="l" defTabSz="957263" latinLnBrk="0">
              <a:spcAft>
                <a:spcPts val="2000"/>
              </a:spcAft>
              <a:buClr>
                <a:srgbClr val="1653A8"/>
              </a:buClr>
              <a:buSzPct val="110000"/>
              <a:buFontTx/>
              <a:buBlip>
                <a:blip r:embed="rId2"/>
              </a:buBlip>
            </a:pPr>
            <a:r>
              <a:rPr lang="en-US" altLang="ko-KR" sz="1600" b="1" dirty="0">
                <a:solidFill>
                  <a:srgbClr val="000000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Data standardization</a:t>
            </a:r>
          </a:p>
          <a:p>
            <a:pPr marL="214313" indent="-214313" algn="l" defTabSz="957263" latinLnBrk="0">
              <a:spcAft>
                <a:spcPts val="2000"/>
              </a:spcAft>
              <a:buClr>
                <a:srgbClr val="1653A8"/>
              </a:buClr>
              <a:buSzPct val="110000"/>
              <a:buFontTx/>
              <a:buBlip>
                <a:blip r:embed="rId2"/>
              </a:buBlip>
            </a:pPr>
            <a:r>
              <a:rPr lang="en-US" altLang="ko-KR" sz="1600" b="1" dirty="0">
                <a:solidFill>
                  <a:srgbClr val="000000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Inconvenient services at the early stage</a:t>
            </a:r>
          </a:p>
          <a:p>
            <a:pPr marL="214313" indent="-214313" algn="l" defTabSz="957263" latinLnBrk="0">
              <a:spcAft>
                <a:spcPts val="2000"/>
              </a:spcAft>
              <a:buClr>
                <a:srgbClr val="1653A8"/>
              </a:buClr>
              <a:buSzPct val="110000"/>
              <a:buFontTx/>
              <a:buBlip>
                <a:blip r:embed="rId2"/>
              </a:buBlip>
            </a:pPr>
            <a:r>
              <a:rPr lang="en-US" altLang="ko-KR" sz="1600" b="1" dirty="0">
                <a:solidFill>
                  <a:srgbClr val="000000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Not mandatory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Future Model: Background</a:t>
            </a:r>
            <a:endParaRPr lang="ko-KR" altLang="en-US" dirty="0"/>
          </a:p>
        </p:txBody>
      </p:sp>
      <p:grpSp>
        <p:nvGrpSpPr>
          <p:cNvPr id="4" name="내용 개체 틀 3"/>
          <p:cNvGrpSpPr>
            <a:grpSpLocks noGrp="1"/>
          </p:cNvGrpSpPr>
          <p:nvPr>
            <p:ph idx="1"/>
          </p:nvPr>
        </p:nvGrpSpPr>
        <p:grpSpPr>
          <a:xfrm>
            <a:off x="452406" y="1071546"/>
            <a:ext cx="8915400" cy="5145088"/>
            <a:chOff x="811213" y="1557338"/>
            <a:chExt cx="8150225" cy="4795837"/>
          </a:xfrm>
        </p:grpSpPr>
        <p:sp>
          <p:nvSpPr>
            <p:cNvPr id="5" name="Text Box 23"/>
            <p:cNvSpPr txBox="1">
              <a:spLocks noChangeArrowheads="1"/>
            </p:cNvSpPr>
            <p:nvPr/>
          </p:nvSpPr>
          <p:spPr bwMode="auto">
            <a:xfrm>
              <a:off x="1279525" y="1557338"/>
              <a:ext cx="7416800" cy="468312"/>
            </a:xfrm>
            <a:prstGeom prst="rect">
              <a:avLst/>
            </a:prstGeom>
            <a:gradFill rotWithShape="0">
              <a:gsLst>
                <a:gs pos="0">
                  <a:srgbClr val="CCCCFF">
                    <a:alpha val="21000"/>
                  </a:srgbClr>
                </a:gs>
                <a:gs pos="100000">
                  <a:srgbClr val="CCCCFF">
                    <a:gamma/>
                    <a:tint val="0"/>
                    <a:invGamma/>
                  </a:srgbClr>
                </a:gs>
              </a:gsLst>
              <a:lin ang="0" scaled="1"/>
            </a:gra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lIns="91407" tIns="45704" rIns="91407" bIns="45704" anchor="ctr"/>
            <a:lstStyle/>
            <a:p>
              <a:pPr algn="l" eaLnBrk="0" latinLnBrk="0" hangingPunct="0">
                <a:lnSpc>
                  <a:spcPct val="150000"/>
                </a:lnSpc>
                <a:defRPr/>
              </a:pPr>
              <a:r>
                <a:rPr lang="en-US" altLang="ko-KR" b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Black" pitchFamily="34" charset="0"/>
                  <a:ea typeface="HY헤드라인M" pitchFamily="18" charset="-127"/>
                </a:rPr>
                <a:t>    Expand Single Window-linked agencies and businesses</a:t>
              </a:r>
              <a:r>
                <a:rPr lang="ko-KR" altLang="en-US" b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Black" pitchFamily="34" charset="0"/>
                  <a:ea typeface="HY헤드라인M" pitchFamily="18" charset="-127"/>
                </a:rPr>
                <a:t> </a:t>
              </a:r>
            </a:p>
          </p:txBody>
        </p:sp>
        <p:sp>
          <p:nvSpPr>
            <p:cNvPr id="6" name="Text Box 33"/>
            <p:cNvSpPr txBox="1">
              <a:spLocks noChangeArrowheads="1"/>
            </p:cNvSpPr>
            <p:nvPr/>
          </p:nvSpPr>
          <p:spPr bwMode="auto">
            <a:xfrm>
              <a:off x="1279525" y="2257425"/>
              <a:ext cx="7416800" cy="468313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CCCCFF">
                    <a:gamma/>
                    <a:tint val="0"/>
                    <a:invGamma/>
                  </a:srgbClr>
                </a:gs>
              </a:gsLst>
              <a:lin ang="0" scaled="1"/>
            </a:gra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lIns="91407" tIns="45704" rIns="91407" bIns="45704" anchor="ctr"/>
            <a:lstStyle/>
            <a:p>
              <a:pPr algn="l" eaLnBrk="0" latinLnBrk="0" hangingPunct="0">
                <a:lnSpc>
                  <a:spcPts val="1500"/>
                </a:lnSpc>
                <a:defRPr/>
              </a:pPr>
              <a:r>
                <a:rPr lang="en-US" altLang="ko-KR" b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Black" pitchFamily="34" charset="0"/>
                  <a:ea typeface="HY헤드라인M" pitchFamily="18" charset="-127"/>
                </a:rPr>
                <a:t>    Connect with external network including export/import </a:t>
              </a:r>
            </a:p>
            <a:p>
              <a:pPr algn="l" eaLnBrk="0" latinLnBrk="0" hangingPunct="0">
                <a:lnSpc>
                  <a:spcPts val="1500"/>
                </a:lnSpc>
                <a:defRPr/>
              </a:pPr>
              <a:r>
                <a:rPr lang="en-US" altLang="ko-KR" b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Black" pitchFamily="34" charset="0"/>
                  <a:ea typeface="HY헤드라인M" pitchFamily="18" charset="-127"/>
                </a:rPr>
                <a:t>    logistics and electronic trade network</a:t>
              </a:r>
            </a:p>
          </p:txBody>
        </p:sp>
        <p:sp>
          <p:nvSpPr>
            <p:cNvPr id="7" name="Text Box 34"/>
            <p:cNvSpPr txBox="1">
              <a:spLocks noChangeArrowheads="1"/>
            </p:cNvSpPr>
            <p:nvPr/>
          </p:nvSpPr>
          <p:spPr bwMode="auto">
            <a:xfrm>
              <a:off x="1279525" y="2957513"/>
              <a:ext cx="7416800" cy="466725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CCCCFF">
                    <a:gamma/>
                    <a:tint val="0"/>
                    <a:invGamma/>
                  </a:srgbClr>
                </a:gs>
              </a:gsLst>
              <a:lin ang="0" scaled="1"/>
            </a:gra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lIns="91407" tIns="45704" rIns="91407" bIns="45704" anchor="ctr"/>
            <a:lstStyle/>
            <a:p>
              <a:pPr algn="l" eaLnBrk="0" latinLnBrk="0" hangingPunct="0">
                <a:lnSpc>
                  <a:spcPct val="150000"/>
                </a:lnSpc>
                <a:defRPr/>
              </a:pPr>
              <a:r>
                <a:rPr lang="en-US" altLang="ko-KR" b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Black" pitchFamily="34" charset="0"/>
                  <a:ea typeface="HY헤드라인M" pitchFamily="18" charset="-127"/>
                </a:rPr>
                <a:t>    Adopt international standard including Customs Data Model</a:t>
              </a:r>
              <a:endParaRPr lang="ko-KR" altLang="en-US" b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ea typeface="HY헤드라인M" pitchFamily="18" charset="-127"/>
              </a:endParaRPr>
            </a:p>
          </p:txBody>
        </p:sp>
        <p:sp>
          <p:nvSpPr>
            <p:cNvPr id="8" name="Text Box 35"/>
            <p:cNvSpPr txBox="1">
              <a:spLocks noChangeArrowheads="1"/>
            </p:cNvSpPr>
            <p:nvPr/>
          </p:nvSpPr>
          <p:spPr bwMode="auto">
            <a:xfrm>
              <a:off x="1279525" y="3656013"/>
              <a:ext cx="7416800" cy="468312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CCCCFF">
                    <a:gamma/>
                    <a:tint val="0"/>
                    <a:invGamma/>
                  </a:srgbClr>
                </a:gs>
              </a:gsLst>
              <a:lin ang="0" scaled="1"/>
            </a:gra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lIns="91407" tIns="45704" rIns="91407" bIns="45704" anchor="ctr"/>
            <a:lstStyle/>
            <a:p>
              <a:pPr algn="l" eaLnBrk="0" latinLnBrk="0" hangingPunct="0">
                <a:lnSpc>
                  <a:spcPts val="1500"/>
                </a:lnSpc>
                <a:defRPr/>
              </a:pPr>
              <a:r>
                <a:rPr lang="en-US" altLang="ko-KR" b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Black" pitchFamily="34" charset="0"/>
                  <a:ea typeface="HY헤드라인M" pitchFamily="18" charset="-127"/>
                </a:rPr>
                <a:t>    Exchange import/export data among customs houses through </a:t>
              </a:r>
            </a:p>
            <a:p>
              <a:pPr algn="l" eaLnBrk="0" latinLnBrk="0" hangingPunct="0">
                <a:lnSpc>
                  <a:spcPts val="1500"/>
                </a:lnSpc>
                <a:defRPr/>
              </a:pPr>
              <a:r>
                <a:rPr lang="en-US" altLang="ko-KR" b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Black" pitchFamily="34" charset="0"/>
                  <a:ea typeface="HY헤드라인M" pitchFamily="18" charset="-127"/>
                </a:rPr>
                <a:t>    global network</a:t>
              </a:r>
            </a:p>
          </p:txBody>
        </p:sp>
        <p:sp>
          <p:nvSpPr>
            <p:cNvPr id="9" name="Rectangle 32"/>
            <p:cNvSpPr>
              <a:spLocks noChangeArrowheads="1"/>
            </p:cNvSpPr>
            <p:nvPr/>
          </p:nvSpPr>
          <p:spPr bwMode="auto">
            <a:xfrm>
              <a:off x="811213" y="4294188"/>
              <a:ext cx="8150225" cy="2058987"/>
            </a:xfrm>
            <a:prstGeom prst="rect">
              <a:avLst/>
            </a:prstGeom>
            <a:noFill/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ko-KR" altLang="en-US"/>
            </a:p>
          </p:txBody>
        </p:sp>
        <p:grpSp>
          <p:nvGrpSpPr>
            <p:cNvPr id="10" name="Group 24"/>
            <p:cNvGrpSpPr>
              <a:grpSpLocks/>
            </p:cNvGrpSpPr>
            <p:nvPr/>
          </p:nvGrpSpPr>
          <p:grpSpPr bwMode="auto">
            <a:xfrm>
              <a:off x="6380163" y="4413248"/>
              <a:ext cx="2259012" cy="1795462"/>
              <a:chOff x="3906" y="2027"/>
              <a:chExt cx="1199" cy="977"/>
            </a:xfrm>
          </p:grpSpPr>
          <p:sp>
            <p:nvSpPr>
              <p:cNvPr id="12" name="Oval 25"/>
              <p:cNvSpPr>
                <a:spLocks noChangeArrowheads="1"/>
              </p:cNvSpPr>
              <p:nvPr/>
            </p:nvSpPr>
            <p:spPr bwMode="auto">
              <a:xfrm>
                <a:off x="3906" y="2027"/>
                <a:ext cx="400" cy="366"/>
              </a:xfrm>
              <a:prstGeom prst="ellipse">
                <a:avLst/>
              </a:prstGeom>
              <a:solidFill>
                <a:srgbClr val="48C04B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latinLnBrk="0">
                  <a:defRPr/>
                </a:pPr>
                <a:r>
                  <a:rPr kumimoji="0" lang="en-US" altLang="ko-KR" sz="12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itchFamily="18" charset="0"/>
                  </a:rPr>
                  <a:t>Regional</a:t>
                </a:r>
              </a:p>
              <a:p>
                <a:pPr latinLnBrk="0">
                  <a:defRPr/>
                </a:pPr>
                <a:r>
                  <a:rPr kumimoji="0" lang="en-US" altLang="ko-KR" sz="12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itchFamily="18" charset="0"/>
                  </a:rPr>
                  <a:t>SW A</a:t>
                </a:r>
              </a:p>
            </p:txBody>
          </p:sp>
          <p:sp>
            <p:nvSpPr>
              <p:cNvPr id="13" name="Oval 26"/>
              <p:cNvSpPr>
                <a:spLocks noChangeArrowheads="1"/>
              </p:cNvSpPr>
              <p:nvPr/>
            </p:nvSpPr>
            <p:spPr bwMode="auto">
              <a:xfrm>
                <a:off x="4705" y="2638"/>
                <a:ext cx="400" cy="366"/>
              </a:xfrm>
              <a:prstGeom prst="ellipse">
                <a:avLst/>
              </a:prstGeom>
              <a:solidFill>
                <a:srgbClr val="48C04B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latinLnBrk="0">
                  <a:defRPr/>
                </a:pPr>
                <a:r>
                  <a:rPr kumimoji="0" lang="en-US" altLang="ko-KR" sz="12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itchFamily="18" charset="0"/>
                  </a:rPr>
                  <a:t>Regional</a:t>
                </a:r>
              </a:p>
              <a:p>
                <a:pPr latinLnBrk="0">
                  <a:defRPr/>
                </a:pPr>
                <a:r>
                  <a:rPr kumimoji="0" lang="en-US" altLang="ko-KR" sz="12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itchFamily="18" charset="0"/>
                  </a:rPr>
                  <a:t>SW B</a:t>
                </a:r>
              </a:p>
            </p:txBody>
          </p:sp>
          <p:sp>
            <p:nvSpPr>
              <p:cNvPr id="14" name="Rectangle 27"/>
              <p:cNvSpPr>
                <a:spLocks noChangeArrowheads="1"/>
              </p:cNvSpPr>
              <p:nvPr/>
            </p:nvSpPr>
            <p:spPr bwMode="auto">
              <a:xfrm>
                <a:off x="4705" y="2027"/>
                <a:ext cx="400" cy="36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latinLnBrk="0">
                  <a:defRPr/>
                </a:pPr>
                <a:r>
                  <a:rPr kumimoji="0" lang="en-US" altLang="ko-KR" sz="12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itchFamily="18" charset="0"/>
                  </a:rPr>
                  <a:t>National</a:t>
                </a:r>
              </a:p>
              <a:p>
                <a:pPr latinLnBrk="0">
                  <a:defRPr/>
                </a:pPr>
                <a:r>
                  <a:rPr kumimoji="0" lang="en-US" altLang="ko-KR" sz="12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itchFamily="18" charset="0"/>
                  </a:rPr>
                  <a:t>SW A</a:t>
                </a:r>
              </a:p>
            </p:txBody>
          </p:sp>
          <p:sp>
            <p:nvSpPr>
              <p:cNvPr id="15" name="Rectangle 28"/>
              <p:cNvSpPr>
                <a:spLocks noChangeArrowheads="1"/>
              </p:cNvSpPr>
              <p:nvPr/>
            </p:nvSpPr>
            <p:spPr bwMode="auto">
              <a:xfrm>
                <a:off x="3906" y="2638"/>
                <a:ext cx="400" cy="36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latinLnBrk="0">
                  <a:defRPr/>
                </a:pPr>
                <a:r>
                  <a:rPr kumimoji="0" lang="en-US" altLang="ko-KR" sz="12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itchFamily="18" charset="0"/>
                  </a:rPr>
                  <a:t>National</a:t>
                </a:r>
              </a:p>
              <a:p>
                <a:pPr latinLnBrk="0">
                  <a:defRPr/>
                </a:pPr>
                <a:r>
                  <a:rPr kumimoji="0" lang="en-US" altLang="ko-KR" sz="12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itchFamily="18" charset="0"/>
                  </a:rPr>
                  <a:t>SW B</a:t>
                </a:r>
              </a:p>
            </p:txBody>
          </p:sp>
          <p:sp>
            <p:nvSpPr>
              <p:cNvPr id="16" name="AutoShape 29"/>
              <p:cNvSpPr>
                <a:spLocks noChangeArrowheads="1"/>
              </p:cNvSpPr>
              <p:nvPr/>
            </p:nvSpPr>
            <p:spPr bwMode="auto">
              <a:xfrm>
                <a:off x="4242" y="2296"/>
                <a:ext cx="504" cy="399"/>
              </a:xfrm>
              <a:prstGeom prst="star8">
                <a:avLst>
                  <a:gd name="adj" fmla="val 38250"/>
                </a:avLst>
              </a:prstGeom>
              <a:solidFill>
                <a:srgbClr val="000000"/>
              </a:solidFill>
              <a:ln w="2857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r>
                  <a:rPr kumimoji="0" lang="en-US" altLang="ko-KR">
                    <a:solidFill>
                      <a:srgbClr val="FFFFFF"/>
                    </a:solidFill>
                    <a:latin typeface="Times New Roman" pitchFamily="18" charset="0"/>
                  </a:rPr>
                  <a:t>Global</a:t>
                </a:r>
              </a:p>
              <a:p>
                <a:pPr latinLnBrk="0"/>
                <a:r>
                  <a:rPr kumimoji="0" lang="en-US" altLang="ko-KR">
                    <a:solidFill>
                      <a:srgbClr val="FFFFFF"/>
                    </a:solidFill>
                    <a:latin typeface="Times New Roman" pitchFamily="18" charset="0"/>
                  </a:rPr>
                  <a:t>SW</a:t>
                </a:r>
              </a:p>
            </p:txBody>
          </p:sp>
        </p:grpSp>
        <p:sp>
          <p:nvSpPr>
            <p:cNvPr id="11" name="Text Box 30"/>
            <p:cNvSpPr txBox="1">
              <a:spLocks noChangeArrowheads="1"/>
            </p:cNvSpPr>
            <p:nvPr/>
          </p:nvSpPr>
          <p:spPr bwMode="auto">
            <a:xfrm>
              <a:off x="1006475" y="4486275"/>
              <a:ext cx="5170488" cy="1701800"/>
            </a:xfrm>
            <a:prstGeom prst="rect">
              <a:avLst/>
            </a:prstGeom>
            <a:gradFill rotWithShape="1">
              <a:gsLst>
                <a:gs pos="0">
                  <a:srgbClr val="C9C189"/>
                </a:gs>
                <a:gs pos="50000">
                  <a:srgbClr val="FFFFFF"/>
                </a:gs>
                <a:gs pos="100000">
                  <a:srgbClr val="C9C189"/>
                </a:gs>
              </a:gsLst>
              <a:lin ang="0" scaled="1"/>
            </a:gradFill>
            <a:ln w="31750" algn="ctr">
              <a:solidFill>
                <a:srgbClr val="C9C189"/>
              </a:solidFill>
              <a:miter lim="800000"/>
              <a:headEnd type="none" w="sm" len="sm"/>
              <a:tailEnd/>
            </a:ln>
          </p:spPr>
          <p:txBody>
            <a:bodyPr anchor="ctr"/>
            <a:lstStyle/>
            <a:p>
              <a:pPr algn="l" defTabSz="854075">
                <a:lnSpc>
                  <a:spcPct val="110000"/>
                </a:lnSpc>
                <a:spcBef>
                  <a:spcPct val="80000"/>
                </a:spcBef>
                <a:buFont typeface="Wingdings" pitchFamily="2" charset="2"/>
                <a:buNone/>
              </a:pPr>
              <a:r>
                <a:rPr lang="en-US" altLang="ko-KR" sz="1800" b="0">
                  <a:solidFill>
                    <a:srgbClr val="000000"/>
                  </a:solidFill>
                  <a:latin typeface="Arial Black" pitchFamily="34" charset="0"/>
                  <a:ea typeface="HY헤드라인M" pitchFamily="18" charset="-127"/>
                </a:rPr>
                <a:t>Expanding the scope of Single Window </a:t>
              </a:r>
              <a:br>
                <a:rPr lang="en-US" altLang="ko-KR" sz="1800" b="0">
                  <a:solidFill>
                    <a:srgbClr val="000000"/>
                  </a:solidFill>
                  <a:latin typeface="Arial Black" pitchFamily="34" charset="0"/>
                  <a:ea typeface="HY헤드라인M" pitchFamily="18" charset="-127"/>
                </a:rPr>
              </a:br>
              <a:r>
                <a:rPr lang="en-US" altLang="ko-KR" sz="1800" b="0">
                  <a:solidFill>
                    <a:srgbClr val="000000"/>
                  </a:solidFill>
                  <a:latin typeface="Arial Black" pitchFamily="34" charset="0"/>
                  <a:ea typeface="HY헤드라인M" pitchFamily="18" charset="-127"/>
                </a:rPr>
                <a:t>in connection with other single windows under global standards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Future Model: Direction</a:t>
            </a:r>
            <a:endParaRPr lang="ko-KR" altLang="en-US" dirty="0"/>
          </a:p>
        </p:txBody>
      </p:sp>
      <p:grpSp>
        <p:nvGrpSpPr>
          <p:cNvPr id="4" name="내용 개체 틀 3"/>
          <p:cNvGrpSpPr>
            <a:grpSpLocks noGrp="1"/>
          </p:cNvGrpSpPr>
          <p:nvPr>
            <p:ph idx="1"/>
          </p:nvPr>
        </p:nvGrpSpPr>
        <p:grpSpPr>
          <a:xfrm>
            <a:off x="495300" y="981075"/>
            <a:ext cx="8915400" cy="5145088"/>
            <a:chOff x="1136650" y="1420813"/>
            <a:chExt cx="7488238" cy="4735512"/>
          </a:xfrm>
        </p:grpSpPr>
        <p:sp>
          <p:nvSpPr>
            <p:cNvPr id="5" name="Text Box 23"/>
            <p:cNvSpPr txBox="1">
              <a:spLocks noChangeArrowheads="1"/>
            </p:cNvSpPr>
            <p:nvPr/>
          </p:nvSpPr>
          <p:spPr bwMode="auto">
            <a:xfrm>
              <a:off x="1208088" y="1420813"/>
              <a:ext cx="7416800" cy="581025"/>
            </a:xfrm>
            <a:prstGeom prst="rect">
              <a:avLst/>
            </a:prstGeom>
            <a:solidFill>
              <a:srgbClr val="FFFF99">
                <a:alpha val="63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l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b="0" kern="0" dirty="0">
                  <a:solidFill>
                    <a:sysClr val="windowText" lastClr="000000"/>
                  </a:solidFill>
                  <a:latin typeface="HY헤드라인M" pitchFamily="18" charset="-127"/>
                  <a:ea typeface="HY헤드라인M" pitchFamily="18" charset="-127"/>
                </a:rPr>
                <a:t>     Increase the use rate of the single window system and develop more advance customs-oriented services</a:t>
              </a:r>
              <a:endParaRPr kumimoji="0" lang="en-US" altLang="ko-KR" b="0" kern="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pic>
          <p:nvPicPr>
            <p:cNvPr id="6" name="Picture 25" descr="버튼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41438" y="1493838"/>
              <a:ext cx="141287" cy="14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Freeform 32"/>
            <p:cNvSpPr>
              <a:spLocks/>
            </p:cNvSpPr>
            <p:nvPr/>
          </p:nvSpPr>
          <p:spPr bwMode="auto">
            <a:xfrm rot="10800000">
              <a:off x="3259138" y="4616450"/>
              <a:ext cx="3098800" cy="612775"/>
            </a:xfrm>
            <a:custGeom>
              <a:avLst/>
              <a:gdLst/>
              <a:ahLst/>
              <a:cxnLst>
                <a:cxn ang="0">
                  <a:pos x="1400" y="0"/>
                </a:cxn>
                <a:cxn ang="0">
                  <a:pos x="184" y="712"/>
                </a:cxn>
                <a:cxn ang="0">
                  <a:pos x="760" y="712"/>
                </a:cxn>
                <a:cxn ang="0">
                  <a:pos x="760" y="920"/>
                </a:cxn>
                <a:cxn ang="0">
                  <a:pos x="720" y="1152"/>
                </a:cxn>
                <a:cxn ang="0">
                  <a:pos x="640" y="1352"/>
                </a:cxn>
                <a:cxn ang="0">
                  <a:pos x="560" y="1536"/>
                </a:cxn>
                <a:cxn ang="0">
                  <a:pos x="464" y="1672"/>
                </a:cxn>
                <a:cxn ang="0">
                  <a:pos x="328" y="1824"/>
                </a:cxn>
                <a:cxn ang="0">
                  <a:pos x="208" y="1912"/>
                </a:cxn>
                <a:cxn ang="0">
                  <a:pos x="96" y="1976"/>
                </a:cxn>
                <a:cxn ang="0">
                  <a:pos x="0" y="2008"/>
                </a:cxn>
                <a:cxn ang="0">
                  <a:pos x="2784" y="2008"/>
                </a:cxn>
                <a:cxn ang="0">
                  <a:pos x="2664" y="1952"/>
                </a:cxn>
                <a:cxn ang="0">
                  <a:pos x="2568" y="1904"/>
                </a:cxn>
                <a:cxn ang="0">
                  <a:pos x="2456" y="1808"/>
                </a:cxn>
                <a:cxn ang="0">
                  <a:pos x="2288" y="1616"/>
                </a:cxn>
                <a:cxn ang="0">
                  <a:pos x="2200" y="1448"/>
                </a:cxn>
                <a:cxn ang="0">
                  <a:pos x="2128" y="1272"/>
                </a:cxn>
                <a:cxn ang="0">
                  <a:pos x="2080" y="1080"/>
                </a:cxn>
                <a:cxn ang="0">
                  <a:pos x="2048" y="848"/>
                </a:cxn>
                <a:cxn ang="0">
                  <a:pos x="2032" y="712"/>
                </a:cxn>
                <a:cxn ang="0">
                  <a:pos x="2584" y="712"/>
                </a:cxn>
                <a:cxn ang="0">
                  <a:pos x="1400" y="0"/>
                </a:cxn>
              </a:cxnLst>
              <a:rect l="0" t="0" r="r" b="b"/>
              <a:pathLst>
                <a:path w="2785" h="2009">
                  <a:moveTo>
                    <a:pt x="1400" y="0"/>
                  </a:moveTo>
                  <a:lnTo>
                    <a:pt x="184" y="712"/>
                  </a:lnTo>
                  <a:lnTo>
                    <a:pt x="760" y="712"/>
                  </a:lnTo>
                  <a:lnTo>
                    <a:pt x="760" y="920"/>
                  </a:lnTo>
                  <a:lnTo>
                    <a:pt x="720" y="1152"/>
                  </a:lnTo>
                  <a:lnTo>
                    <a:pt x="640" y="1352"/>
                  </a:lnTo>
                  <a:lnTo>
                    <a:pt x="560" y="1536"/>
                  </a:lnTo>
                  <a:lnTo>
                    <a:pt x="464" y="1672"/>
                  </a:lnTo>
                  <a:lnTo>
                    <a:pt x="328" y="1824"/>
                  </a:lnTo>
                  <a:lnTo>
                    <a:pt x="208" y="1912"/>
                  </a:lnTo>
                  <a:lnTo>
                    <a:pt x="96" y="1976"/>
                  </a:lnTo>
                  <a:lnTo>
                    <a:pt x="0" y="2008"/>
                  </a:lnTo>
                  <a:lnTo>
                    <a:pt x="2784" y="2008"/>
                  </a:lnTo>
                  <a:lnTo>
                    <a:pt x="2664" y="1952"/>
                  </a:lnTo>
                  <a:lnTo>
                    <a:pt x="2568" y="1904"/>
                  </a:lnTo>
                  <a:lnTo>
                    <a:pt x="2456" y="1808"/>
                  </a:lnTo>
                  <a:lnTo>
                    <a:pt x="2288" y="1616"/>
                  </a:lnTo>
                  <a:lnTo>
                    <a:pt x="2200" y="1448"/>
                  </a:lnTo>
                  <a:lnTo>
                    <a:pt x="2128" y="1272"/>
                  </a:lnTo>
                  <a:lnTo>
                    <a:pt x="2080" y="1080"/>
                  </a:lnTo>
                  <a:lnTo>
                    <a:pt x="2048" y="848"/>
                  </a:lnTo>
                  <a:lnTo>
                    <a:pt x="2032" y="712"/>
                  </a:lnTo>
                  <a:lnTo>
                    <a:pt x="2584" y="712"/>
                  </a:lnTo>
                  <a:lnTo>
                    <a:pt x="1400" y="0"/>
                  </a:lnTo>
                </a:path>
              </a:pathLst>
            </a:custGeom>
            <a:gradFill rotWithShape="0">
              <a:gsLst>
                <a:gs pos="0">
                  <a:srgbClr val="3333CC">
                    <a:gamma/>
                    <a:tint val="0"/>
                    <a:invGamma/>
                  </a:srgbClr>
                </a:gs>
                <a:gs pos="100000">
                  <a:srgbClr val="3333CC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Text Box 33"/>
            <p:cNvSpPr txBox="1">
              <a:spLocks noChangeArrowheads="1"/>
            </p:cNvSpPr>
            <p:nvPr/>
          </p:nvSpPr>
          <p:spPr bwMode="auto">
            <a:xfrm>
              <a:off x="1208088" y="2128838"/>
              <a:ext cx="7416800" cy="581025"/>
            </a:xfrm>
            <a:prstGeom prst="rect">
              <a:avLst/>
            </a:prstGeom>
            <a:solidFill>
              <a:srgbClr val="FFFF99">
                <a:alpha val="63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l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b="0" kern="0">
                  <a:solidFill>
                    <a:sysClr val="windowText" lastClr="000000"/>
                  </a:solidFill>
                  <a:latin typeface="HY헤드라인M" pitchFamily="18" charset="-127"/>
                  <a:ea typeface="HY헤드라인M" pitchFamily="18" charset="-127"/>
                </a:rPr>
                <a:t>     Link with external G2B &amp; B2B networks such as the im/export logistics and electronic trade networks</a:t>
              </a:r>
              <a:endParaRPr kumimoji="0" lang="en-US" altLang="ko-KR" b="0" kern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9" name="Text Box 34"/>
            <p:cNvSpPr txBox="1">
              <a:spLocks noChangeArrowheads="1"/>
            </p:cNvSpPr>
            <p:nvPr/>
          </p:nvSpPr>
          <p:spPr bwMode="auto">
            <a:xfrm>
              <a:off x="1208088" y="2835275"/>
              <a:ext cx="7416800" cy="877888"/>
            </a:xfrm>
            <a:prstGeom prst="rect">
              <a:avLst/>
            </a:prstGeom>
            <a:solidFill>
              <a:srgbClr val="FFFF99">
                <a:alpha val="63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l"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800" b="0" kern="0" dirty="0">
                  <a:solidFill>
                    <a:sysClr val="windowText" lastClr="000000"/>
                  </a:solidFill>
                  <a:latin typeface="HY헤드라인M" pitchFamily="18" charset="-127"/>
                  <a:ea typeface="HY헤드라인M" pitchFamily="18" charset="-127"/>
                </a:rPr>
                <a:t>    </a:t>
              </a:r>
              <a:r>
                <a:rPr kumimoji="0" lang="en-US" altLang="ko-KR" b="0" kern="0" dirty="0">
                  <a:solidFill>
                    <a:sysClr val="windowText" lastClr="000000"/>
                  </a:solidFill>
                  <a:latin typeface="HY헤드라인M" pitchFamily="18" charset="-127"/>
                  <a:ea typeface="HY헤드라인M" pitchFamily="18" charset="-127"/>
                </a:rPr>
                <a:t>Introduce international standards such as Customs Data Model, </a:t>
              </a:r>
              <a:r>
                <a:rPr kumimoji="0" lang="en-US" altLang="ko-KR" b="0" kern="0" dirty="0" err="1">
                  <a:solidFill>
                    <a:sysClr val="windowText" lastClr="000000"/>
                  </a:solidFill>
                  <a:latin typeface="HY헤드라인M" pitchFamily="18" charset="-127"/>
                  <a:ea typeface="HY헤드라인M" pitchFamily="18" charset="-127"/>
                </a:rPr>
                <a:t>UNeDocs</a:t>
              </a:r>
              <a:endParaRPr kumimoji="0" lang="en-US" altLang="ko-KR" b="0" kern="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0" name="Text Box 35"/>
            <p:cNvSpPr txBox="1">
              <a:spLocks noChangeArrowheads="1"/>
            </p:cNvSpPr>
            <p:nvPr/>
          </p:nvSpPr>
          <p:spPr bwMode="auto">
            <a:xfrm>
              <a:off x="1208088" y="3840163"/>
              <a:ext cx="7416800" cy="830262"/>
            </a:xfrm>
            <a:prstGeom prst="rect">
              <a:avLst/>
            </a:prstGeom>
            <a:solidFill>
              <a:srgbClr val="FFFF99">
                <a:alpha val="63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l" fontAlgn="auto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b="0" kern="0">
                  <a:solidFill>
                    <a:sysClr val="windowText" lastClr="000000"/>
                  </a:solidFill>
                  <a:latin typeface="HY헤드라인M" pitchFamily="18" charset="-127"/>
                  <a:ea typeface="HY헤드라인M" pitchFamily="18" charset="-127"/>
                </a:rPr>
                <a:t>     Implement Global Single Window System (Data exchange with other countries)</a:t>
              </a:r>
              <a:endParaRPr kumimoji="0" lang="en-US" altLang="ko-KR" b="0" kern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1" name="AutoShape 36" descr="좁은 수평선"/>
            <p:cNvSpPr>
              <a:spLocks noChangeArrowheads="1"/>
            </p:cNvSpPr>
            <p:nvPr/>
          </p:nvSpPr>
          <p:spPr bwMode="auto">
            <a:xfrm flipV="1">
              <a:off x="1136650" y="5373688"/>
              <a:ext cx="7488238" cy="782637"/>
            </a:xfrm>
            <a:custGeom>
              <a:avLst/>
              <a:gdLst>
                <a:gd name="T0" fmla="*/ 2147483647 w 21600"/>
                <a:gd name="T1" fmla="*/ 14178737 h 21600"/>
                <a:gd name="T2" fmla="*/ 1298002039 w 21600"/>
                <a:gd name="T3" fmla="*/ 28357437 h 21600"/>
                <a:gd name="T4" fmla="*/ 79682819 w 21600"/>
                <a:gd name="T5" fmla="*/ 14178737 h 21600"/>
                <a:gd name="T6" fmla="*/ 1298002039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463 w 21600"/>
                <a:gd name="T13" fmla="*/ 2463 h 21600"/>
                <a:gd name="T14" fmla="*/ 19137 w 21600"/>
                <a:gd name="T15" fmla="*/ 191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326" y="21600"/>
                  </a:lnTo>
                  <a:lnTo>
                    <a:pt x="20274" y="21600"/>
                  </a:lnTo>
                  <a:lnTo>
                    <a:pt x="21600" y="0"/>
                  </a:lnTo>
                  <a:close/>
                </a:path>
              </a:pathLst>
            </a:custGeom>
            <a:pattFill prst="narHorz">
              <a:fgClr>
                <a:srgbClr val="000066"/>
              </a:fgClr>
              <a:bgClr>
                <a:srgbClr val="0066FF"/>
              </a:bgClr>
            </a:pattFill>
            <a:ln w="9525">
              <a:solidFill>
                <a:srgbClr val="99CCFF"/>
              </a:solidFill>
              <a:miter lim="800000"/>
              <a:headEnd/>
              <a:tailEnd/>
            </a:ln>
            <a:effectLst>
              <a:prstShdw prst="shdw17" dist="17961" dir="13500000">
                <a:srgbClr val="5C7A99"/>
              </a:prstShdw>
            </a:effectLst>
          </p:spPr>
          <p:txBody>
            <a:bodyPr rot="10800000" anchor="ctr"/>
            <a:lstStyle/>
            <a:p>
              <a:pPr fontAlgn="ctr" latinLnBrk="0"/>
              <a:r>
                <a:rPr lang="en-US" altLang="ko-KR" sz="2400" dirty="0" smtClean="0">
                  <a:solidFill>
                    <a:srgbClr val="FFFF00"/>
                  </a:solidFill>
                  <a:latin typeface="Times New Roman" pitchFamily="18" charset="0"/>
                  <a:ea typeface="HY헤드라인M" pitchFamily="18" charset="-127"/>
                </a:rPr>
                <a:t>e-Customs </a:t>
              </a:r>
              <a:r>
                <a:rPr lang="en-US" altLang="ko-KR" sz="2400" dirty="0">
                  <a:solidFill>
                    <a:srgbClr val="FFFF00"/>
                  </a:solidFill>
                  <a:latin typeface="Times New Roman" pitchFamily="18" charset="0"/>
                  <a:ea typeface="HY헤드라인M" pitchFamily="18" charset="-127"/>
                </a:rPr>
                <a:t>contributing to international trade facilitation and safety</a:t>
              </a:r>
            </a:p>
          </p:txBody>
        </p:sp>
        <p:pic>
          <p:nvPicPr>
            <p:cNvPr id="12" name="Picture 26" descr="버튼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16038" y="2187575"/>
              <a:ext cx="141287" cy="14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7" descr="버튼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52550" y="3063875"/>
              <a:ext cx="141288" cy="14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8" descr="버튼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52550" y="3976688"/>
              <a:ext cx="141288" cy="14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내용 개체 틀 254" descr="그림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3285" y="981075"/>
            <a:ext cx="8359430" cy="5145088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Future Model</a:t>
            </a:r>
            <a:endParaRPr lang="ko-KR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57789" y="2151728"/>
            <a:ext cx="59904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0" b="1" dirty="0" smtClean="0">
                <a:solidFill>
                  <a:srgbClr val="3072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</a:t>
            </a:r>
            <a:r>
              <a:rPr lang="en-US" altLang="ko-KR" sz="8000" b="1" dirty="0" smtClean="0">
                <a:solidFill>
                  <a:srgbClr val="3072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altLang="ko-KR" sz="8000" b="1" dirty="0" smtClean="0">
              <a:solidFill>
                <a:srgbClr val="3072C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5810" y="4643446"/>
            <a:ext cx="46434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Soyoung</a:t>
            </a:r>
            <a:r>
              <a:rPr lang="en-US" altLang="ko-KR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Yang</a:t>
            </a:r>
          </a:p>
          <a:p>
            <a:pPr algn="r"/>
            <a:r>
              <a:rPr lang="en-US" altLang="ko-KR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Korea Customs Service</a:t>
            </a:r>
          </a:p>
          <a:p>
            <a:pPr algn="r"/>
            <a:r>
              <a:rPr lang="en-US" altLang="ko-KR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hlinkClick r:id="rId2"/>
              </a:rPr>
              <a:t>yangsy@customs.go.kr</a:t>
            </a:r>
            <a:endParaRPr lang="en-US" altLang="ko-KR" sz="2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n-US" altLang="ko-KR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042-481-7951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144688" y="3821269"/>
            <a:ext cx="5472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50</a:t>
            </a:r>
            <a:r>
              <a:rPr lang="en-US" altLang="ko-KR" sz="4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million people</a:t>
            </a:r>
            <a:endParaRPr lang="ko-KR" altLang="en-US" sz="44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제목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Contents</a:t>
            </a:r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81034" y="1285860"/>
            <a:ext cx="82868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Introduction of WCO</a:t>
            </a:r>
          </a:p>
          <a:p>
            <a:r>
              <a:rPr lang="en-US" altLang="ko-K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Single Window Concept</a:t>
            </a:r>
          </a:p>
          <a:p>
            <a:r>
              <a:rPr lang="en-US" altLang="ko-K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Updates on SW Environment since 2009</a:t>
            </a:r>
          </a:p>
          <a:p>
            <a:r>
              <a:rPr lang="en-US" altLang="ko-K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Single Window Survey 2011</a:t>
            </a:r>
          </a:p>
          <a:p>
            <a:endParaRPr lang="en-US" altLang="ko-KR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endParaRPr lang="en-US" altLang="ko-KR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r>
              <a:rPr lang="en-US" altLang="ko-K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Introduction of KCS</a:t>
            </a:r>
          </a:p>
          <a:p>
            <a:r>
              <a:rPr lang="en-US" altLang="ko-K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KCS’ Single Window history</a:t>
            </a:r>
          </a:p>
          <a:p>
            <a:r>
              <a:rPr lang="en-US" altLang="ko-K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SW establishment – before v. after</a:t>
            </a:r>
          </a:p>
          <a:p>
            <a:r>
              <a:rPr lang="en-US" altLang="ko-K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Benefits</a:t>
            </a:r>
          </a:p>
          <a:p>
            <a:r>
              <a:rPr lang="en-US" altLang="ko-K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Lessons Learned</a:t>
            </a:r>
          </a:p>
          <a:p>
            <a:r>
              <a:rPr lang="en-US" altLang="ko-K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Future Model</a:t>
            </a:r>
          </a:p>
          <a:p>
            <a:endParaRPr lang="ko-KR" alt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78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2406" y="1214422"/>
            <a:ext cx="8915400" cy="514544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+mn-ea"/>
                <a:cs typeface="Times New Roman" pitchFamily="18" charset="0"/>
              </a:rPr>
              <a:t>177 Members</a:t>
            </a:r>
          </a:p>
          <a:p>
            <a:pPr>
              <a:buFont typeface="Wingdings" pitchFamily="2" charset="2"/>
              <a:buChar char="Ø"/>
            </a:pPr>
            <a:endParaRPr lang="en-US" sz="1000" b="1" dirty="0" smtClean="0">
              <a:solidFill>
                <a:schemeClr val="tx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WCO Instruments for Trade Facilitation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Harmonization of Coding &amp; Data</a:t>
            </a:r>
          </a:p>
          <a:p>
            <a:pPr lvl="1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+mn-ea"/>
                <a:cs typeface="Times New Roman" pitchFamily="18" charset="0"/>
              </a:rPr>
              <a:t>	: HS, WCO DM, UCR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Standardization of Procedures </a:t>
            </a:r>
          </a:p>
          <a:p>
            <a:pPr lvl="1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+mn-ea"/>
                <a:cs typeface="Times New Roman" pitchFamily="18" charset="0"/>
              </a:rPr>
              <a:t>	: RKC, SAFE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  <a:latin typeface="+mn-ea"/>
                <a:cs typeface="Times New Roman" pitchFamily="18" charset="0"/>
              </a:rPr>
              <a:t>FoS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+mn-ea"/>
                <a:cs typeface="Times New Roman" pitchFamily="18" charset="0"/>
              </a:rPr>
              <a:t>, </a:t>
            </a:r>
          </a:p>
          <a:p>
            <a:pPr lvl="1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+mn-ea"/>
                <a:cs typeface="Times New Roman" pitchFamily="18" charset="0"/>
              </a:rPr>
              <a:t>	  ISCM Guideline, TRS</a:t>
            </a:r>
          </a:p>
          <a:p>
            <a:pPr>
              <a:buFont typeface="Wingdings" pitchFamily="2" charset="2"/>
              <a:buChar char="Ø"/>
            </a:pPr>
            <a:endParaRPr lang="en-US" sz="1000" b="1" dirty="0" smtClean="0">
              <a:solidFill>
                <a:schemeClr val="tx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Customs in 21</a:t>
            </a:r>
            <a:r>
              <a:rPr lang="en-US" sz="3200" b="1" baseline="30000" dirty="0" smtClean="0">
                <a:solidFill>
                  <a:schemeClr val="tx2">
                    <a:lumMod val="50000"/>
                  </a:schemeClr>
                </a:solidFill>
                <a:latin typeface="+mn-ea"/>
                <a:cs typeface="Times New Roman" pitchFamily="18" charset="0"/>
              </a:rPr>
              <a:t>st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Century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New Strategic Direction</a:t>
            </a:r>
            <a:endParaRPr lang="en-US" b="1" dirty="0" smtClean="0">
              <a:solidFill>
                <a:schemeClr val="tx2">
                  <a:lumMod val="50000"/>
                </a:schemeClr>
              </a:solidFill>
              <a:latin typeface="+mn-ea"/>
            </a:endParaRP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Introduction of WCO</a:t>
            </a:r>
            <a:endParaRPr lang="ko-KR" altLang="en-US" dirty="0"/>
          </a:p>
        </p:txBody>
      </p:sp>
      <p:graphicFrame>
        <p:nvGraphicFramePr>
          <p:cNvPr id="4" name="Diagram 212"/>
          <p:cNvGraphicFramePr/>
          <p:nvPr/>
        </p:nvGraphicFramePr>
        <p:xfrm>
          <a:off x="5334000" y="3000372"/>
          <a:ext cx="45720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2406" y="1712560"/>
            <a:ext cx="8915400" cy="514544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latin typeface="+mn-ea"/>
                <a:cs typeface="Times New Roman" pitchFamily="18" charset="0"/>
              </a:rPr>
              <a:t>SW is to unify interface between Government and Trade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>
                <a:latin typeface="+mn-ea"/>
                <a:cs typeface="Times New Roman" pitchFamily="18" charset="0"/>
              </a:rPr>
              <a:t> Examines regulatory controls through eyes of trader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latin typeface="+mn-ea"/>
                <a:cs typeface="Times New Roman" pitchFamily="18" charset="0"/>
              </a:rPr>
              <a:t> 4 different approaches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Single Window Concept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809596" y="3143248"/>
          <a:ext cx="8358246" cy="2021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14644"/>
                <a:gridCol w="564360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UN/CEFACT</a:t>
                      </a:r>
                    </a:p>
                    <a:p>
                      <a:r>
                        <a:rPr lang="en-US" sz="1800" dirty="0" smtClean="0"/>
                        <a:t>Recommendation</a:t>
                      </a:r>
                      <a:r>
                        <a:rPr lang="en-US" sz="1800" baseline="0" dirty="0" smtClean="0"/>
                        <a:t> 33</a:t>
                      </a:r>
                      <a:endParaRPr lang="en-US" sz="1800" b="1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Facility</a:t>
                      </a:r>
                      <a:r>
                        <a:rPr lang="en-US" baseline="0" dirty="0" smtClean="0"/>
                        <a:t> for lodging standardized info &amp; docs</a:t>
                      </a:r>
                    </a:p>
                    <a:p>
                      <a:r>
                        <a:rPr lang="en-US" baseline="0" dirty="0" smtClean="0"/>
                        <a:t>Single submission</a:t>
                      </a:r>
                      <a:endParaRPr lang="en-US" b="1" dirty="0" smtClean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CBM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b="1" dirty="0" smtClean="0"/>
                        <a:t>Part</a:t>
                      </a:r>
                      <a:r>
                        <a:rPr lang="en-US" b="1" baseline="0" dirty="0" smtClean="0"/>
                        <a:t> of inter-agency collaboration</a:t>
                      </a:r>
                      <a:endParaRPr lang="ko-KR" altLang="en-US" b="1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Virtual Enterprise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 legal entity with effective virtual presence</a:t>
                      </a:r>
                      <a:endParaRPr lang="en-US" b="1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Collection of Services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Service</a:t>
                      </a:r>
                      <a:r>
                        <a:rPr lang="en-US" b="1" baseline="0" dirty="0" smtClean="0"/>
                        <a:t> o</a:t>
                      </a:r>
                      <a:r>
                        <a:rPr lang="en-US" b="1" dirty="0" smtClean="0"/>
                        <a:t>rganized into distinct,</a:t>
                      </a:r>
                      <a:r>
                        <a:rPr lang="en-US" b="1" baseline="0" dirty="0" smtClean="0"/>
                        <a:t> non-overlapping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/>
                        <a:t>categories and hierarchies</a:t>
                      </a:r>
                      <a:endParaRPr lang="en-US" b="1" dirty="0" smtClean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2406" y="1142984"/>
            <a:ext cx="8915400" cy="514544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latin typeface="+mn-ea"/>
                <a:cs typeface="Times New Roman" pitchFamily="18" charset="0"/>
              </a:rPr>
              <a:t> Single Window Compendium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>
                <a:latin typeface="+mn-ea"/>
                <a:cs typeface="Times New Roman" pitchFamily="18" charset="0"/>
              </a:rPr>
              <a:t>“How to Build a Single Window Environment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>
                <a:latin typeface="+mn-ea"/>
                <a:cs typeface="Times New Roman" pitchFamily="18" charset="0"/>
              </a:rPr>
              <a:t> Volume 1 (Executive Guide)</a:t>
            </a:r>
          </a:p>
          <a:p>
            <a:pPr lvl="2">
              <a:buNone/>
            </a:pPr>
            <a:r>
              <a:rPr lang="en-US" b="1" dirty="0" smtClean="0">
                <a:latin typeface="+mn-ea"/>
                <a:cs typeface="Times New Roman" pitchFamily="18" charset="0"/>
              </a:rPr>
              <a:t>: Layout of chapters based on 3 stages of SW development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>
                <a:latin typeface="+mn-ea"/>
                <a:cs typeface="Times New Roman" pitchFamily="18" charset="0"/>
              </a:rPr>
              <a:t> Volume 2 (Professional Guide)</a:t>
            </a:r>
          </a:p>
          <a:p>
            <a:pPr lvl="2">
              <a:buNone/>
            </a:pPr>
            <a:r>
              <a:rPr lang="en-US" b="1" dirty="0" smtClean="0">
                <a:latin typeface="+mn-ea"/>
                <a:cs typeface="Times New Roman" pitchFamily="18" charset="0"/>
              </a:rPr>
              <a:t>: Survey Result, Business Process Framework, </a:t>
            </a:r>
          </a:p>
          <a:p>
            <a:pPr lvl="2">
              <a:buNone/>
            </a:pPr>
            <a:r>
              <a:rPr lang="en-US" b="1" dirty="0" smtClean="0">
                <a:latin typeface="+mn-ea"/>
                <a:cs typeface="Times New Roman" pitchFamily="18" charset="0"/>
              </a:rPr>
              <a:t>  Data Harmonization Guideline, etc.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latin typeface="+mn-ea"/>
                <a:cs typeface="Times New Roman" pitchFamily="18" charset="0"/>
              </a:rPr>
              <a:t> Guidelines to Dematerialization of Supporting Docs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>
                <a:latin typeface="+mn-ea"/>
                <a:cs typeface="Times New Roman" pitchFamily="18" charset="0"/>
              </a:rPr>
              <a:t> Section V of SW Compendium Volume 2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latin typeface="+mn-ea"/>
                <a:cs typeface="Times New Roman" pitchFamily="18" charset="0"/>
              </a:rPr>
              <a:t> WCO Data Model Version 3.1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>
                <a:latin typeface="+mn-ea"/>
                <a:cs typeface="Times New Roman" pitchFamily="18" charset="0"/>
              </a:rPr>
              <a:t> Version 3.0 (Initial SW Version) was released in December 2009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>
                <a:latin typeface="+mn-ea"/>
                <a:cs typeface="Times New Roman" pitchFamily="18" charset="0"/>
              </a:rPr>
              <a:t> Annual update for correction of reported errors and inconsistencies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>
                <a:latin typeface="+mn-ea"/>
                <a:cs typeface="Times New Roman" pitchFamily="18" charset="0"/>
              </a:rPr>
              <a:t> Version 4.0 will be released in 2014 (5 year version roll-out cycle)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Updates on SW Environment</a:t>
            </a:r>
            <a:endParaRPr lang="ko-KR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2406" y="1142984"/>
            <a:ext cx="8915400" cy="514544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latin typeface="+mn-ea"/>
                <a:cs typeface="Times New Roman" pitchFamily="18" charset="0"/>
              </a:rPr>
              <a:t>56 Countries (20 APEC, 36 other regions) &amp; 27 Questions</a:t>
            </a:r>
          </a:p>
          <a:p>
            <a:pPr>
              <a:buFont typeface="Wingdings" pitchFamily="2" charset="2"/>
              <a:buChar char="Ø"/>
            </a:pPr>
            <a:endParaRPr lang="en-US" sz="3000" b="1" dirty="0" smtClean="0">
              <a:latin typeface="+mn-ea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000" b="1" dirty="0" smtClean="0">
                <a:latin typeface="+mn-ea"/>
                <a:cs typeface="Times New Roman" pitchFamily="18" charset="0"/>
              </a:rPr>
              <a:t> Key findings</a:t>
            </a:r>
          </a:p>
          <a:p>
            <a:pPr lvl="1">
              <a:buFont typeface="Wingdings" pitchFamily="2" charset="2"/>
              <a:buChar char="Ø"/>
            </a:pPr>
            <a:r>
              <a:rPr lang="en-US" sz="3000" b="1" dirty="0" smtClean="0">
                <a:latin typeface="+mn-ea"/>
                <a:cs typeface="Times New Roman" pitchFamily="18" charset="0"/>
              </a:rPr>
              <a:t> All Customs adopted  automated cargo clearance system</a:t>
            </a:r>
          </a:p>
          <a:p>
            <a:pPr lvl="1">
              <a:buNone/>
            </a:pPr>
            <a:r>
              <a:rPr lang="en-US" sz="3000" b="1" dirty="0" smtClean="0">
                <a:latin typeface="+mn-ea"/>
                <a:cs typeface="Times New Roman" pitchFamily="18" charset="0"/>
              </a:rPr>
              <a:t>	: more than 90% of goods declarations reported electronically</a:t>
            </a:r>
          </a:p>
          <a:p>
            <a:pPr lvl="1">
              <a:buFont typeface="Wingdings" pitchFamily="2" charset="2"/>
              <a:buChar char="Ø"/>
            </a:pPr>
            <a:r>
              <a:rPr lang="en-US" sz="3000" b="1" dirty="0" smtClean="0">
                <a:latin typeface="+mn-ea"/>
                <a:cs typeface="Times New Roman" pitchFamily="18" charset="0"/>
              </a:rPr>
              <a:t> Small number of CBRAs linked with Customs system (Ave. 3)</a:t>
            </a:r>
          </a:p>
          <a:p>
            <a:pPr lvl="1">
              <a:buNone/>
            </a:pPr>
            <a:r>
              <a:rPr lang="en-US" sz="3000" b="1" dirty="0" smtClean="0">
                <a:latin typeface="+mn-ea"/>
                <a:cs typeface="Times New Roman" pitchFamily="18" charset="0"/>
              </a:rPr>
              <a:t>    : ICT infra, Budget &amp; HR, Legal framework, Coordination issues </a:t>
            </a:r>
          </a:p>
          <a:p>
            <a:pPr lvl="1">
              <a:buFont typeface="Wingdings" pitchFamily="2" charset="2"/>
              <a:buChar char="Ø"/>
            </a:pPr>
            <a:r>
              <a:rPr lang="en-US" sz="3000" b="1" dirty="0" smtClean="0">
                <a:latin typeface="+mn-ea"/>
                <a:cs typeface="Times New Roman" pitchFamily="18" charset="0"/>
              </a:rPr>
              <a:t> 34% operate SW model systems </a:t>
            </a:r>
          </a:p>
          <a:p>
            <a:pPr lvl="1">
              <a:buNone/>
            </a:pPr>
            <a:r>
              <a:rPr lang="en-US" sz="3000" b="1" dirty="0" smtClean="0">
                <a:latin typeface="+mn-ea"/>
                <a:cs typeface="Times New Roman" pitchFamily="18" charset="0"/>
              </a:rPr>
              <a:t> 	: All others are in the process of developing SW system</a:t>
            </a:r>
          </a:p>
          <a:p>
            <a:pPr lvl="1">
              <a:buFont typeface="Wingdings" pitchFamily="2" charset="2"/>
              <a:buChar char="Ø"/>
            </a:pPr>
            <a:r>
              <a:rPr lang="en-US" sz="3000" b="1" dirty="0" smtClean="0">
                <a:latin typeface="+mn-ea"/>
                <a:cs typeface="Times New Roman" pitchFamily="18" charset="0"/>
              </a:rPr>
              <a:t> 77% harmonized SW data with international standard</a:t>
            </a:r>
          </a:p>
          <a:p>
            <a:pPr lvl="1">
              <a:buNone/>
            </a:pPr>
            <a:r>
              <a:rPr lang="en-US" sz="3000" b="1" dirty="0" smtClean="0">
                <a:latin typeface="+mn-ea"/>
                <a:cs typeface="Times New Roman" pitchFamily="18" charset="0"/>
              </a:rPr>
              <a:t>	: WCO DM 40%, UNTDED, UN/EDIFACT </a:t>
            </a:r>
          </a:p>
          <a:p>
            <a:pPr lvl="1">
              <a:buFont typeface="Wingdings" pitchFamily="2" charset="2"/>
              <a:buChar char="Ø"/>
            </a:pPr>
            <a:r>
              <a:rPr lang="en-US" sz="3000" b="1" dirty="0" smtClean="0">
                <a:latin typeface="+mn-ea"/>
                <a:cs typeface="Times New Roman" pitchFamily="18" charset="0"/>
              </a:rPr>
              <a:t> Widespread use of the Internet prompted adoption of  XML  </a:t>
            </a:r>
          </a:p>
          <a:p>
            <a:pPr lvl="1">
              <a:buNone/>
            </a:pPr>
            <a:r>
              <a:rPr lang="en-US" sz="3000" b="1" dirty="0" smtClean="0">
                <a:latin typeface="+mn-ea"/>
                <a:cs typeface="Times New Roman" pitchFamily="18" charset="0"/>
              </a:rPr>
              <a:t>     and </a:t>
            </a:r>
            <a:r>
              <a:rPr lang="en-US" sz="3000" b="1" dirty="0" err="1" smtClean="0">
                <a:latin typeface="+mn-ea"/>
                <a:cs typeface="Times New Roman" pitchFamily="18" charset="0"/>
              </a:rPr>
              <a:t>Webservices</a:t>
            </a:r>
            <a:endParaRPr lang="en-US" sz="3000" b="1" dirty="0" smtClean="0">
              <a:latin typeface="+mn-ea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3000" b="1" dirty="0" smtClean="0">
                <a:latin typeface="+mn-ea"/>
                <a:cs typeface="Times New Roman" pitchFamily="18" charset="0"/>
              </a:rPr>
              <a:t> PIN and PKI are the most adopted type of authentication tool</a:t>
            </a:r>
          </a:p>
          <a:p>
            <a:pPr lvl="1">
              <a:buFont typeface="Wingdings" pitchFamily="2" charset="2"/>
              <a:buChar char="Ø"/>
            </a:pPr>
            <a:r>
              <a:rPr lang="en-US" sz="3000" b="1" dirty="0" smtClean="0">
                <a:latin typeface="+mn-ea"/>
                <a:cs typeface="Times New Roman" pitchFamily="18" charset="0"/>
              </a:rPr>
              <a:t> Most of Customs do not share data with other CBRA</a:t>
            </a:r>
          </a:p>
          <a:p>
            <a:pPr>
              <a:buFont typeface="Wingdings" pitchFamily="2" charset="2"/>
              <a:buChar char="Ø"/>
            </a:pPr>
            <a:endParaRPr lang="en-US" sz="3000" b="1" dirty="0" smtClean="0">
              <a:latin typeface="+mn-ea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000" b="1" dirty="0" smtClean="0">
                <a:latin typeface="+mn-ea"/>
                <a:cs typeface="Times New Roman" pitchFamily="18" charset="0"/>
              </a:rPr>
              <a:t> More efforts are needed in information exchange between CBRA</a:t>
            </a:r>
            <a:endParaRPr lang="en-US" sz="3000" b="1" dirty="0" smtClean="0">
              <a:latin typeface="+mn-ea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Single Window Survey 2011</a:t>
            </a:r>
            <a:endParaRPr lang="ko-KR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내용 개체 틀 4"/>
          <p:cNvGraphicFramePr>
            <a:graphicFrameLocks noGrp="1"/>
          </p:cNvGraphicFramePr>
          <p:nvPr>
            <p:ph idx="1"/>
          </p:nvPr>
        </p:nvGraphicFramePr>
        <p:xfrm>
          <a:off x="666720" y="4000504"/>
          <a:ext cx="8415334" cy="21431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415334"/>
              </a:tblGrid>
              <a:tr h="42862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/>
                        <a:t>Function</a:t>
                      </a:r>
                      <a:endParaRPr lang="ko-KR" altLang="en-US" sz="2000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/>
                        <a:t>Control goods, vehicles and humans</a:t>
                      </a:r>
                      <a:r>
                        <a:rPr lang="en-US" altLang="ko-KR" b="1" baseline="0" dirty="0" smtClean="0"/>
                        <a:t> passing the border</a:t>
                      </a:r>
                      <a:endParaRPr lang="ko-KR" altLang="en-US" b="1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/>
                        <a:t>Collect</a:t>
                      </a:r>
                      <a:r>
                        <a:rPr lang="en-US" altLang="ko-KR" b="1" baseline="0" dirty="0" smtClean="0"/>
                        <a:t> tax such as tariff, VAT, etc.</a:t>
                      </a:r>
                      <a:endParaRPr lang="ko-KR" altLang="en-US" b="1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/>
                        <a:t>Establish International</a:t>
                      </a:r>
                      <a:r>
                        <a:rPr lang="en-US" altLang="ko-KR" b="1" baseline="0" dirty="0" smtClean="0"/>
                        <a:t> transaction order through illegal trade prevention</a:t>
                      </a:r>
                      <a:endParaRPr lang="ko-KR" altLang="en-US" b="1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/>
                        <a:t>Compile</a:t>
                      </a:r>
                      <a:r>
                        <a:rPr lang="en-US" altLang="ko-KR" b="1" baseline="0" dirty="0" smtClean="0"/>
                        <a:t> Import-export statistics, revenue statistics, etc</a:t>
                      </a:r>
                      <a:endParaRPr lang="ko-KR" altLang="en-US" b="1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Introduction of KCS</a:t>
            </a:r>
            <a:endParaRPr lang="ko-KR" altLang="en-US" dirty="0"/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666720" y="1142984"/>
          <a:ext cx="8429684" cy="253555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429684"/>
              </a:tblGrid>
              <a:tr h="52387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Organization</a:t>
                      </a:r>
                      <a:endParaRPr lang="ko-KR" altLang="en-US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10477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0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  <a:cs typeface="Arial" pitchFamily="34" charset="0"/>
                        </a:rPr>
                        <a:t>KCS has:</a:t>
                      </a:r>
                    </a:p>
                    <a:p>
                      <a:pPr marL="901700" algn="just">
                        <a:defRPr/>
                      </a:pPr>
                      <a:r>
                        <a:rPr lang="en-US" altLang="ko-KR" b="0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  <a:cs typeface="Arial" pitchFamily="34" charset="0"/>
                        </a:rPr>
                        <a:t>	6 administrative offices (Office of policy development and public relations, Clearance facilitation bureau, Audit policy bureau, Investigation and surveillance bureau, information </a:t>
                      </a:r>
                      <a:r>
                        <a:rPr lang="en-US" altLang="ko-KR" b="0" dirty="0" err="1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  <a:cs typeface="Arial" pitchFamily="34" charset="0"/>
                        </a:rPr>
                        <a:t>mgnt</a:t>
                      </a:r>
                      <a:r>
                        <a:rPr lang="en-US" altLang="ko-KR" b="0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  <a:cs typeface="Arial" pitchFamily="34" charset="0"/>
                        </a:rPr>
                        <a:t>. and Intl. affairs bureau, office of internal audit), </a:t>
                      </a:r>
                    </a:p>
                    <a:p>
                      <a:pPr algn="just">
                        <a:defRPr/>
                      </a:pPr>
                      <a:r>
                        <a:rPr lang="en-US" altLang="ko-KR" b="0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  <a:cs typeface="Arial" pitchFamily="34" charset="0"/>
                        </a:rPr>
                        <a:t>	6 Main Customs, 47 Customs House,</a:t>
                      </a:r>
                      <a:r>
                        <a:rPr lang="en-US" altLang="ko-KR" b="0" baseline="0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  <a:cs typeface="Arial" pitchFamily="34" charset="0"/>
                        </a:rPr>
                        <a:t> </a:t>
                      </a:r>
                      <a:r>
                        <a:rPr lang="en-US" altLang="ko-KR" b="0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  <a:cs typeface="Arial" pitchFamily="34" charset="0"/>
                        </a:rPr>
                        <a:t>5 surveillance post</a:t>
                      </a:r>
                    </a:p>
                    <a:p>
                      <a:pPr algn="just">
                        <a:defRPr/>
                      </a:pPr>
                      <a:r>
                        <a:rPr lang="en-US" altLang="ko-KR" b="0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  <a:cs typeface="Arial" pitchFamily="34" charset="0"/>
                        </a:rPr>
                        <a:t>As</a:t>
                      </a:r>
                      <a:r>
                        <a:rPr lang="en-US" altLang="ko-KR" b="0" baseline="0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  <a:cs typeface="Arial" pitchFamily="34" charset="0"/>
                        </a:rPr>
                        <a:t> of now</a:t>
                      </a:r>
                      <a:r>
                        <a:rPr lang="en-US" altLang="ko-KR" b="0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  <a:cs typeface="Arial" pitchFamily="34" charset="0"/>
                        </a:rPr>
                        <a:t>, KCS had a total of 4,299 customs officials</a:t>
                      </a:r>
                      <a:endParaRPr lang="ko-KR" altLang="en-US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1" descr="구(blue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7182" y="2786058"/>
            <a:ext cx="542967" cy="462899"/>
          </a:xfrm>
          <a:prstGeom prst="rect">
            <a:avLst/>
          </a:prstGeom>
          <a:noFill/>
        </p:spPr>
      </p:pic>
      <p:pic>
        <p:nvPicPr>
          <p:cNvPr id="21" name="Picture 131" descr="구(blue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5678" y="4429132"/>
            <a:ext cx="542967" cy="462899"/>
          </a:xfrm>
          <a:prstGeom prst="rect">
            <a:avLst/>
          </a:prstGeom>
          <a:noFill/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KCS’ Single Window History</a:t>
            </a:r>
            <a:endParaRPr lang="ko-KR" altLang="en-US" dirty="0"/>
          </a:p>
        </p:txBody>
      </p:sp>
      <p:grpSp>
        <p:nvGrpSpPr>
          <p:cNvPr id="4" name="내용 개체 틀 3"/>
          <p:cNvGrpSpPr>
            <a:grpSpLocks noGrp="1"/>
          </p:cNvGrpSpPr>
          <p:nvPr>
            <p:ph idx="1"/>
          </p:nvPr>
        </p:nvGrpSpPr>
        <p:grpSpPr>
          <a:xfrm>
            <a:off x="523844" y="1071546"/>
            <a:ext cx="8915400" cy="5054617"/>
            <a:chOff x="415925" y="1473631"/>
            <a:chExt cx="9101200" cy="4992475"/>
          </a:xfrm>
        </p:grpSpPr>
        <p:pic>
          <p:nvPicPr>
            <p:cNvPr id="5" name="Picture 134" descr="전략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5064" y="1473631"/>
              <a:ext cx="3358100" cy="4679950"/>
            </a:xfrm>
            <a:prstGeom prst="rect">
              <a:avLst/>
            </a:prstGeom>
            <a:noFill/>
          </p:spPr>
        </p:pic>
        <p:sp>
          <p:nvSpPr>
            <p:cNvPr id="6" name="Rectangle 125"/>
            <p:cNvSpPr>
              <a:spLocks noChangeArrowheads="1"/>
            </p:cNvSpPr>
            <p:nvPr/>
          </p:nvSpPr>
          <p:spPr bwMode="auto">
            <a:xfrm>
              <a:off x="4027488" y="2092297"/>
              <a:ext cx="5173662" cy="775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190500" marR="0" lvl="0" indent="-190500" defTabSz="914400" eaLnBrk="1" fontAlgn="auto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Char char="•"/>
                <a:tabLst/>
                <a:defRPr/>
              </a:pPr>
              <a:r>
                <a:rPr kumimoji="0" lang="en-US" altLang="ko-KR" sz="1400" b="1" kern="0" dirty="0" smtClean="0">
                  <a:solidFill>
                    <a:sysClr val="windowText" lastClr="000000"/>
                  </a:solidFill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P</a:t>
              </a:r>
              <a:r>
                <a:rPr kumimoji="0" lang="en-US" altLang="ko-KR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eriod</a:t>
              </a:r>
              <a:r>
                <a:rPr kumimoji="0" lang="ko-KR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 </a:t>
              </a:r>
              <a:r>
                <a:rPr kumimoji="0" lang="en-US" altLang="ko-K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: AUG ‘05</a:t>
              </a:r>
              <a:r>
                <a:rPr kumimoji="0" lang="ko-KR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 </a:t>
              </a:r>
              <a:r>
                <a:rPr kumimoji="0" lang="en-US" altLang="ko-K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~ MAR ‘06</a:t>
              </a:r>
              <a:r>
                <a:rPr kumimoji="0" lang="ko-KR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 </a:t>
              </a:r>
              <a:r>
                <a:rPr kumimoji="0" lang="en-US" altLang="ko-K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(8 months)</a:t>
              </a:r>
            </a:p>
            <a:p>
              <a:pPr marL="190500" marR="0" lvl="0" indent="-190500" defTabSz="914400" eaLnBrk="1" fontAlgn="auto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Char char="•"/>
                <a:tabLst/>
                <a:defRPr/>
              </a:pPr>
              <a:r>
                <a:rPr kumimoji="0" lang="en-US" altLang="ko-KR" sz="1400" b="1" kern="0" dirty="0" smtClean="0">
                  <a:solidFill>
                    <a:sysClr val="windowText" lastClr="000000"/>
                  </a:solidFill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Scale</a:t>
              </a:r>
              <a:r>
                <a:rPr kumimoji="0" lang="ko-KR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 </a:t>
              </a:r>
              <a:r>
                <a:rPr kumimoji="0" lang="en-US" altLang="ko-K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: 2,600 Mil. KRW (2.16 million USD)</a:t>
              </a:r>
              <a:endParaRPr kumimoji="0" lang="ko-K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HY헤드라인M" pitchFamily="18" charset="-127"/>
                <a:cs typeface="Arial" pitchFamily="34" charset="0"/>
              </a:endParaRPr>
            </a:p>
            <a:p>
              <a:pPr marL="190500" marR="0" lvl="0" indent="-190500" defTabSz="914400" eaLnBrk="1" fontAlgn="auto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Char char="•"/>
                <a:tabLst/>
                <a:defRPr/>
              </a:pPr>
              <a:r>
                <a:rPr kumimoji="0" lang="en-US" altLang="ko-K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Connection with</a:t>
              </a:r>
              <a:r>
                <a:rPr kumimoji="0" lang="en-US" altLang="ko-KR" sz="1400" b="1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 </a:t>
              </a:r>
              <a:r>
                <a:rPr kumimoji="0" lang="en-US" altLang="ko-K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8 agencies </a:t>
              </a:r>
              <a:r>
                <a:rPr kumimoji="0" lang="en-US" altLang="ko-KR" sz="1400" b="1" kern="0" dirty="0" smtClean="0">
                  <a:solidFill>
                    <a:sysClr val="windowText" lastClr="000000"/>
                  </a:solidFill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such as </a:t>
              </a:r>
              <a:r>
                <a:rPr kumimoji="0" lang="en-US" altLang="ko-K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KFDA</a:t>
              </a:r>
              <a:r>
                <a:rPr kumimoji="0" lang="en-US" altLang="ko-KR" sz="1400" b="1" kern="0" dirty="0" smtClean="0">
                  <a:solidFill>
                    <a:sysClr val="windowText" lastClr="000000"/>
                  </a:solidFill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 and</a:t>
              </a:r>
              <a:r>
                <a:rPr kumimoji="0" lang="en-US" altLang="ko-K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 NVRQS</a:t>
              </a:r>
              <a:endParaRPr kumimoji="0" lang="ko-K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HY헤드라인M" pitchFamily="18" charset="-127"/>
                <a:cs typeface="Arial" pitchFamily="34" charset="0"/>
              </a:endParaRPr>
            </a:p>
          </p:txBody>
        </p:sp>
        <p:sp>
          <p:nvSpPr>
            <p:cNvPr id="7" name="Rectangle 118"/>
            <p:cNvSpPr>
              <a:spLocks noChangeArrowheads="1"/>
            </p:cNvSpPr>
            <p:nvPr/>
          </p:nvSpPr>
          <p:spPr bwMode="auto">
            <a:xfrm>
              <a:off x="4591050" y="3719484"/>
              <a:ext cx="4602163" cy="991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190500" marR="0" lvl="0" indent="-190500" defTabSz="914400" eaLnBrk="1" fontAlgn="auto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Char char="•"/>
                <a:tabLst/>
                <a:defRPr/>
              </a:pPr>
              <a:r>
                <a:rPr kumimoji="0" lang="en-US" altLang="ko-K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Period</a:t>
              </a:r>
              <a:r>
                <a:rPr kumimoji="0" lang="ko-KR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 </a:t>
              </a:r>
              <a:r>
                <a:rPr kumimoji="0" lang="en-US" altLang="ko-K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: AUG ‘06</a:t>
              </a:r>
              <a:r>
                <a:rPr kumimoji="0" lang="ko-KR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 </a:t>
              </a:r>
              <a:r>
                <a:rPr kumimoji="0" lang="en-US" altLang="ko-K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~ FEB ‘07</a:t>
              </a:r>
              <a:r>
                <a:rPr kumimoji="0" lang="ko-KR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 </a:t>
              </a:r>
              <a:r>
                <a:rPr kumimoji="0" lang="en-US" altLang="ko-K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(7 months)</a:t>
              </a:r>
            </a:p>
            <a:p>
              <a:pPr marL="190500" marR="0" lvl="0" indent="-190500" defTabSz="914400" eaLnBrk="1" fontAlgn="auto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Char char="•"/>
                <a:tabLst/>
                <a:defRPr/>
              </a:pPr>
              <a:r>
                <a:rPr kumimoji="0" lang="en-US" altLang="ko-KR" sz="1400" b="1" kern="0" dirty="0" smtClean="0">
                  <a:solidFill>
                    <a:sysClr val="windowText" lastClr="000000"/>
                  </a:solidFill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Scale</a:t>
              </a:r>
              <a:r>
                <a:rPr kumimoji="0" lang="ko-KR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 </a:t>
              </a:r>
              <a:r>
                <a:rPr kumimoji="0" lang="en-US" altLang="ko-K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: 1,400 Mil. KRW (1.16 million USD)</a:t>
              </a:r>
              <a:endParaRPr kumimoji="0" lang="ko-K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HY헤드라인M" pitchFamily="18" charset="-127"/>
                <a:cs typeface="Arial" pitchFamily="34" charset="0"/>
              </a:endParaRPr>
            </a:p>
            <a:p>
              <a:pPr marL="190500" marR="0" lvl="0" indent="-190500" defTabSz="914400" eaLnBrk="1" fontAlgn="auto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Char char="•"/>
                <a:tabLst/>
                <a:defRPr/>
              </a:pPr>
              <a:r>
                <a:rPr kumimoji="0" lang="en-US" altLang="ko-K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Connection</a:t>
              </a:r>
              <a:r>
                <a:rPr kumimoji="0" lang="en-US" altLang="ko-KR" sz="1400" b="1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 with 13 agencies (</a:t>
              </a:r>
              <a:r>
                <a:rPr kumimoji="0" lang="en-US" altLang="ko-KR" sz="1400" b="1" kern="0" dirty="0" smtClean="0">
                  <a:solidFill>
                    <a:sysClr val="windowText" lastClr="000000"/>
                  </a:solidFill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adding 5 more agencies including </a:t>
              </a:r>
              <a:r>
                <a:rPr kumimoji="0" lang="en-US" altLang="ko-K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KTR)</a:t>
              </a:r>
              <a:endParaRPr kumimoji="0" lang="ko-K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HY헤드라인M" pitchFamily="18" charset="-127"/>
                <a:cs typeface="Arial" pitchFamily="34" charset="0"/>
              </a:endParaRPr>
            </a:p>
          </p:txBody>
        </p:sp>
        <p:sp>
          <p:nvSpPr>
            <p:cNvPr id="8" name="Rectangle 124"/>
            <p:cNvSpPr>
              <a:spLocks noChangeArrowheads="1"/>
            </p:cNvSpPr>
            <p:nvPr/>
          </p:nvSpPr>
          <p:spPr bwMode="auto">
            <a:xfrm>
              <a:off x="4027488" y="5310405"/>
              <a:ext cx="5489637" cy="1155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marL="190500" marR="0" lvl="0" indent="-190500" defTabSz="914400" eaLnBrk="1" fontAlgn="auto" latinLnBrk="0" hangingPunct="1">
                <a:lnSpc>
                  <a:spcPts val="1500"/>
                </a:lnSpc>
                <a:spcBef>
                  <a:spcPct val="3000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Char char="•"/>
                <a:tabLst/>
                <a:defRPr/>
              </a:pPr>
              <a:r>
                <a:rPr kumimoji="0" lang="en-US" altLang="ko-KR" sz="1400" b="1" kern="0" dirty="0" smtClean="0">
                  <a:solidFill>
                    <a:sysClr val="windowText" lastClr="000000"/>
                  </a:solidFill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P</a:t>
              </a:r>
              <a:r>
                <a:rPr kumimoji="0" lang="en-US" altLang="ko-KR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eriod</a:t>
              </a:r>
              <a:r>
                <a:rPr kumimoji="0" lang="ko-KR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 </a:t>
              </a:r>
              <a:r>
                <a:rPr kumimoji="0" lang="en-US" altLang="ko-K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: JAN</a:t>
              </a:r>
              <a:r>
                <a:rPr kumimoji="0" lang="en-US" altLang="ko-KR" sz="1400" b="1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 </a:t>
              </a:r>
              <a:r>
                <a:rPr kumimoji="0" lang="en-US" altLang="ko-K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‘08</a:t>
              </a:r>
              <a:r>
                <a:rPr kumimoji="0" lang="ko-KR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 </a:t>
              </a:r>
              <a:r>
                <a:rPr kumimoji="0" lang="en-US" altLang="ko-K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~ JUL ‘08</a:t>
              </a:r>
              <a:r>
                <a:rPr kumimoji="0" lang="ko-KR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 </a:t>
              </a:r>
              <a:r>
                <a:rPr kumimoji="0" lang="en-US" altLang="ko-K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(7 months)</a:t>
              </a:r>
            </a:p>
            <a:p>
              <a:pPr marL="190500" marR="0" lvl="0" indent="-190500" defTabSz="914400" eaLnBrk="1" fontAlgn="auto" latinLnBrk="0" hangingPunct="1">
                <a:lnSpc>
                  <a:spcPts val="1500"/>
                </a:lnSpc>
                <a:spcBef>
                  <a:spcPct val="3000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Char char="•"/>
                <a:tabLst/>
                <a:defRPr/>
              </a:pPr>
              <a:r>
                <a:rPr kumimoji="0" lang="en-US" altLang="ko-KR" sz="1400" b="1" kern="0" dirty="0" smtClean="0">
                  <a:solidFill>
                    <a:sysClr val="windowText" lastClr="000000"/>
                  </a:solidFill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S</a:t>
              </a:r>
              <a:r>
                <a:rPr kumimoji="0" lang="en-US" altLang="ko-KR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cale</a:t>
              </a:r>
              <a:r>
                <a:rPr kumimoji="0" lang="ko-KR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 </a:t>
              </a:r>
              <a:r>
                <a:rPr kumimoji="0" lang="en-US" altLang="ko-K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: 1,700</a:t>
              </a:r>
              <a:r>
                <a:rPr kumimoji="0" lang="ko-KR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 </a:t>
              </a:r>
              <a:r>
                <a:rPr kumimoji="0" lang="en-US" altLang="ko-K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Mil. </a:t>
              </a:r>
              <a:r>
                <a:rPr kumimoji="0" lang="en-US" altLang="ko-KR" sz="1400" b="1" kern="0" dirty="0" smtClean="0">
                  <a:solidFill>
                    <a:sysClr val="windowText" lastClr="000000"/>
                  </a:solidFill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KRW (1.4 million USD)</a:t>
              </a:r>
              <a:endParaRPr kumimoji="0" lang="ko-K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HY헤드라인M" pitchFamily="18" charset="-127"/>
                <a:cs typeface="Arial" pitchFamily="34" charset="0"/>
              </a:endParaRPr>
            </a:p>
            <a:p>
              <a:pPr marL="190500" marR="0" lvl="0" indent="-190500" defTabSz="914400" eaLnBrk="1" fontAlgn="auto" latinLnBrk="0" hangingPunct="1">
                <a:lnSpc>
                  <a:spcPts val="1500"/>
                </a:lnSpc>
                <a:spcBef>
                  <a:spcPct val="3000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Char char="•"/>
                <a:tabLst/>
                <a:defRPr/>
              </a:pPr>
              <a:r>
                <a:rPr kumimoji="0" lang="en-US" altLang="ko-KR" sz="1400" b="1" kern="0" dirty="0" smtClean="0">
                  <a:solidFill>
                    <a:sysClr val="windowText" lastClr="000000"/>
                  </a:solidFill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Improving f</a:t>
              </a:r>
              <a:r>
                <a:rPr kumimoji="0" lang="en-US" altLang="ko-K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unction and service</a:t>
              </a:r>
              <a:r>
                <a:rPr kumimoji="0" lang="en-US" altLang="ko-KR" sz="1400" b="1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 </a:t>
              </a:r>
              <a:r>
                <a:rPr kumimoji="0" lang="en-US" altLang="ko-KR" sz="1400" b="1" kern="0" dirty="0" smtClean="0">
                  <a:solidFill>
                    <a:sysClr val="windowText" lastClr="000000"/>
                  </a:solidFill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f</a:t>
              </a:r>
              <a:r>
                <a:rPr kumimoji="0" lang="en-US" altLang="ko-K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or user convenience</a:t>
              </a:r>
            </a:p>
            <a:p>
              <a:pPr marL="190500" marR="0" lvl="0" indent="-190500" defTabSz="914400" eaLnBrk="1" fontAlgn="auto" latinLnBrk="0" hangingPunct="1">
                <a:lnSpc>
                  <a:spcPts val="1500"/>
                </a:lnSpc>
                <a:spcBef>
                  <a:spcPct val="3000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Char char="•"/>
                <a:tabLst/>
                <a:defRPr/>
              </a:pPr>
              <a:r>
                <a:rPr kumimoji="0" lang="en-US" altLang="ko-KR" sz="1400" b="1" kern="0" dirty="0" smtClean="0">
                  <a:solidFill>
                    <a:sysClr val="windowText" lastClr="000000"/>
                  </a:solidFill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Connection with 15 agencies (adding 2 more agencies such as FITI testing and research institute)</a:t>
              </a:r>
              <a:endParaRPr kumimoji="0" lang="ko-K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itchFamily="34" charset="0"/>
                <a:ea typeface="HY헤드라인M" pitchFamily="18" charset="-127"/>
                <a:cs typeface="Arial" pitchFamily="34" charset="0"/>
              </a:endParaRPr>
            </a:p>
          </p:txBody>
        </p:sp>
        <p:sp>
          <p:nvSpPr>
            <p:cNvPr id="9" name="Rectangle 136"/>
            <p:cNvSpPr>
              <a:spLocks noChangeArrowheads="1"/>
            </p:cNvSpPr>
            <p:nvPr/>
          </p:nvSpPr>
          <p:spPr bwMode="auto">
            <a:xfrm>
              <a:off x="1634720" y="2136747"/>
              <a:ext cx="1397819" cy="637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1</a:t>
              </a:r>
              <a:r>
                <a:rPr kumimoji="0" lang="en-US" altLang="ko-KR" sz="1800" b="0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st</a:t>
              </a:r>
              <a:r>
                <a:rPr kumimoji="0" lang="en-US" altLang="ko-K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 phase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kern="0" dirty="0" smtClean="0">
                  <a:solidFill>
                    <a:srgbClr val="FFFFFF"/>
                  </a:solidFill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Basic</a:t>
              </a:r>
              <a:r>
                <a:rPr kumimoji="0" lang="ko-KR" altLang="en-US" sz="1800" kern="0" dirty="0" smtClean="0">
                  <a:solidFill>
                    <a:srgbClr val="FFFFFF"/>
                  </a:solidFill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 </a:t>
              </a:r>
              <a:r>
                <a:rPr kumimoji="0" lang="en-US" altLang="ko-KR" sz="1800" kern="0" dirty="0" smtClean="0">
                  <a:solidFill>
                    <a:srgbClr val="FFFFFF"/>
                  </a:solidFill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System</a:t>
              </a:r>
            </a:p>
          </p:txBody>
        </p:sp>
        <p:sp>
          <p:nvSpPr>
            <p:cNvPr id="10" name="Rectangle 137"/>
            <p:cNvSpPr>
              <a:spLocks noChangeArrowheads="1"/>
            </p:cNvSpPr>
            <p:nvPr/>
          </p:nvSpPr>
          <p:spPr bwMode="auto">
            <a:xfrm>
              <a:off x="1728607" y="3449304"/>
              <a:ext cx="1808188" cy="637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2</a:t>
              </a:r>
              <a:r>
                <a:rPr kumimoji="0" lang="en-US" altLang="ko-KR" sz="1800" b="0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nd</a:t>
              </a:r>
              <a:r>
                <a:rPr kumimoji="0" lang="en-US" altLang="ko-K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 phase</a:t>
              </a:r>
              <a:r>
                <a:rPr kumimoji="0" lang="ko-KR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Extended</a:t>
              </a:r>
              <a:r>
                <a:rPr kumimoji="0" lang="en-US" altLang="ko-KR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 System</a:t>
              </a: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HY헤드라인M" pitchFamily="18" charset="-127"/>
                <a:cs typeface="Arial" pitchFamily="34" charset="0"/>
              </a:endParaRPr>
            </a:p>
          </p:txBody>
        </p:sp>
        <p:sp>
          <p:nvSpPr>
            <p:cNvPr id="11" name="Rectangle 138"/>
            <p:cNvSpPr>
              <a:spLocks noChangeArrowheads="1"/>
            </p:cNvSpPr>
            <p:nvPr/>
          </p:nvSpPr>
          <p:spPr bwMode="auto">
            <a:xfrm>
              <a:off x="1850832" y="4624359"/>
              <a:ext cx="1025923" cy="997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3</a:t>
              </a:r>
              <a:r>
                <a:rPr kumimoji="0" lang="en-US" altLang="ko-KR" sz="1800" b="0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rd</a:t>
              </a:r>
              <a:r>
                <a:rPr kumimoji="0" lang="en-US" altLang="ko-K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 phase</a:t>
              </a: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HY헤드라인M" pitchFamily="18" charset="-127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Advanced</a:t>
              </a:r>
              <a:endParaRPr kumimoji="0" lang="en-US" altLang="ko-KR" sz="18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HY헤드라인M" pitchFamily="18" charset="-127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System</a:t>
              </a: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HY헤드라인M" pitchFamily="18" charset="-127"/>
                <a:cs typeface="Arial" pitchFamily="34" charset="0"/>
              </a:endParaRPr>
            </a:p>
          </p:txBody>
        </p:sp>
        <p:sp>
          <p:nvSpPr>
            <p:cNvPr id="12" name="Rectangle 135"/>
            <p:cNvSpPr>
              <a:spLocks noChangeArrowheads="1"/>
            </p:cNvSpPr>
            <p:nvPr/>
          </p:nvSpPr>
          <p:spPr bwMode="auto">
            <a:xfrm>
              <a:off x="415925" y="3388868"/>
              <a:ext cx="1028700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FFFFFF"/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Single Window</a:t>
              </a:r>
            </a:p>
          </p:txBody>
        </p:sp>
        <p:pic>
          <p:nvPicPr>
            <p:cNvPr id="13" name="Picture 131" descr="구(blue)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02615" y="1538260"/>
              <a:ext cx="554283" cy="457208"/>
            </a:xfrm>
            <a:prstGeom prst="rect">
              <a:avLst/>
            </a:prstGeom>
            <a:noFill/>
          </p:spPr>
        </p:pic>
        <p:sp>
          <p:nvSpPr>
            <p:cNvPr id="14" name="Rectangle 129"/>
            <p:cNvSpPr>
              <a:spLocks noChangeArrowheads="1"/>
            </p:cNvSpPr>
            <p:nvPr/>
          </p:nvSpPr>
          <p:spPr bwMode="auto">
            <a:xfrm flipV="1">
              <a:off x="4222741" y="1509684"/>
              <a:ext cx="4746690" cy="482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FFFFFF"/>
              </a:outerShdw>
            </a:effectLst>
          </p:spPr>
          <p:txBody>
            <a:bodyPr rot="10800000" anchor="ctr"/>
            <a:lstStyle/>
            <a:p>
              <a:pPr marL="93663" marR="0" lvl="0" indent="-93663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Building</a:t>
              </a:r>
              <a:r>
                <a:rPr kumimoji="0" lang="en-US" altLang="ko-KR" sz="1800" b="1" i="0" u="none" strike="noStrike" kern="0" cap="none" spc="0" normalizeH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 the </a:t>
              </a:r>
              <a:r>
                <a:rPr kumimoji="0" lang="en-US" altLang="ko-K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Single Window System</a:t>
              </a:r>
              <a:endParaRPr kumimoji="0" lang="ko-KR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HY헤드라인M" pitchFamily="18" charset="-127"/>
                <a:cs typeface="Arial" pitchFamily="34" charset="0"/>
              </a:endParaRPr>
            </a:p>
          </p:txBody>
        </p:sp>
        <p:sp>
          <p:nvSpPr>
            <p:cNvPr id="15" name="Rectangle 116"/>
            <p:cNvSpPr>
              <a:spLocks noChangeArrowheads="1"/>
            </p:cNvSpPr>
            <p:nvPr/>
          </p:nvSpPr>
          <p:spPr bwMode="auto">
            <a:xfrm flipV="1">
              <a:off x="4794312" y="3135283"/>
              <a:ext cx="4357683" cy="4810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FFFFFF"/>
              </a:outerShdw>
            </a:effectLst>
          </p:spPr>
          <p:txBody>
            <a:bodyPr rot="10800000" anchor="ctr"/>
            <a:lstStyle/>
            <a:p>
              <a:pPr marL="93663" marR="0" lvl="0" indent="-93663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Extending</a:t>
              </a:r>
              <a:r>
                <a:rPr kumimoji="0" lang="en-US" altLang="ko-KR" sz="1800" b="1" i="0" u="none" strike="noStrike" kern="0" cap="none" spc="0" normalizeH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 the </a:t>
              </a:r>
              <a:r>
                <a:rPr kumimoji="0" lang="en-US" altLang="ko-K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Single Window System</a:t>
              </a:r>
              <a:endParaRPr kumimoji="0" lang="ko-KR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HY헤드라인M" pitchFamily="18" charset="-127"/>
                <a:cs typeface="Arial" pitchFamily="34" charset="0"/>
              </a:endParaRPr>
            </a:p>
          </p:txBody>
        </p:sp>
        <p:sp>
          <p:nvSpPr>
            <p:cNvPr id="16" name="Rectangle 122"/>
            <p:cNvSpPr>
              <a:spLocks noChangeArrowheads="1"/>
            </p:cNvSpPr>
            <p:nvPr/>
          </p:nvSpPr>
          <p:spPr bwMode="auto">
            <a:xfrm flipV="1">
              <a:off x="4162484" y="4770409"/>
              <a:ext cx="4697407" cy="482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FFFFFF"/>
              </a:outerShdw>
            </a:effectLst>
          </p:spPr>
          <p:txBody>
            <a:bodyPr rot="10800000" anchor="ctr"/>
            <a:lstStyle/>
            <a:p>
              <a:pPr marL="93663" marR="0" lvl="0" indent="-93663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1" kern="0" dirty="0" smtClean="0">
                  <a:solidFill>
                    <a:srgbClr val="000099"/>
                  </a:solidFill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Improve the </a:t>
              </a:r>
              <a:r>
                <a:rPr kumimoji="0" lang="en-US" altLang="ko-K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Single Window system</a:t>
              </a:r>
              <a:endParaRPr kumimoji="0" lang="ko-KR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HY헤드라인M" pitchFamily="18" charset="-127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37257" y="3167064"/>
              <a:ext cx="334155" cy="39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0" lang="en-US" altLang="ko-KR" sz="2000" b="1" kern="0" dirty="0" smtClean="0">
                  <a:solidFill>
                    <a:srgbClr val="333399"/>
                  </a:solidFill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2</a:t>
              </a:r>
              <a:endParaRPr lang="ko-KR" altLang="en-US" sz="2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53843" y="4789938"/>
              <a:ext cx="333745" cy="396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0" lang="en-US" altLang="ko-KR" sz="2000" b="1" kern="0" dirty="0" smtClean="0">
                  <a:solidFill>
                    <a:srgbClr val="333399"/>
                  </a:solidFill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3</a:t>
              </a:r>
              <a:endParaRPr lang="ko-KR" altLang="en-US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738554" y="1142984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kern="0" dirty="0" smtClean="0">
                <a:solidFill>
                  <a:srgbClr val="333399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1</a:t>
            </a:r>
            <a:endParaRPr lang="ko-KR" altLang="en-U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sw_pas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6814" y="981075"/>
            <a:ext cx="8132372" cy="5145088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Work Process-Before</a:t>
            </a:r>
            <a:endParaRPr lang="ko-KR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5703</TotalTime>
  <Words>969</Words>
  <Application>Microsoft Office PowerPoint</Application>
  <PresentationFormat>A4 용지(210x297mm)</PresentationFormat>
  <Paragraphs>268</Paragraphs>
  <Slides>18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4</vt:i4>
      </vt:variant>
      <vt:variant>
        <vt:lpstr>슬라이드 제목</vt:lpstr>
      </vt:variant>
      <vt:variant>
        <vt:i4>18</vt:i4>
      </vt:variant>
    </vt:vector>
  </HeadingPairs>
  <TitlesOfParts>
    <vt:vector size="22" baseType="lpstr">
      <vt:lpstr>Office 테마</vt:lpstr>
      <vt:lpstr>2_디자인 사용자 지정</vt:lpstr>
      <vt:lpstr>1_디자인 사용자 지정</vt:lpstr>
      <vt:lpstr>디자인 사용자 지정</vt:lpstr>
      <vt:lpstr>슬라이드 1</vt:lpstr>
      <vt:lpstr>Contents</vt:lpstr>
      <vt:lpstr>Introduction of WCO</vt:lpstr>
      <vt:lpstr>Single Window Concept</vt:lpstr>
      <vt:lpstr>Updates on SW Environment</vt:lpstr>
      <vt:lpstr>Single Window Survey 2011</vt:lpstr>
      <vt:lpstr>Introduction of KCS</vt:lpstr>
      <vt:lpstr>KCS’ Single Window History</vt:lpstr>
      <vt:lpstr>Work Process-Before</vt:lpstr>
      <vt:lpstr>Work Process-After</vt:lpstr>
      <vt:lpstr>System Configuration</vt:lpstr>
      <vt:lpstr>Benefits</vt:lpstr>
      <vt:lpstr>Benefits</vt:lpstr>
      <vt:lpstr>Lessons Learned</vt:lpstr>
      <vt:lpstr>Future Model: Background</vt:lpstr>
      <vt:lpstr>Future Model: Direction</vt:lpstr>
      <vt:lpstr>Future Model</vt:lpstr>
      <vt:lpstr>슬라이드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전자입찰시스템(체화공매) 고도화 완료보고회</dc:title>
  <dc:creator>gyeseon</dc:creator>
  <cp:lastModifiedBy>한민</cp:lastModifiedBy>
  <cp:revision>533</cp:revision>
  <dcterms:created xsi:type="dcterms:W3CDTF">2011-04-15T08:14:56Z</dcterms:created>
  <dcterms:modified xsi:type="dcterms:W3CDTF">2011-06-03T01:29:21Z</dcterms:modified>
</cp:coreProperties>
</file>